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68" r:id="rId2"/>
  </p:sldMasterIdLst>
  <p:notesMasterIdLst>
    <p:notesMasterId r:id="rId122"/>
  </p:notesMasterIdLst>
  <p:handoutMasterIdLst>
    <p:handoutMasterId r:id="rId123"/>
  </p:handoutMasterIdLst>
  <p:sldIdLst>
    <p:sldId id="391" r:id="rId3"/>
    <p:sldId id="392" r:id="rId4"/>
    <p:sldId id="421" r:id="rId5"/>
    <p:sldId id="444" r:id="rId6"/>
    <p:sldId id="424" r:id="rId7"/>
    <p:sldId id="445" r:id="rId8"/>
    <p:sldId id="446" r:id="rId9"/>
    <p:sldId id="447" r:id="rId10"/>
    <p:sldId id="448" r:id="rId11"/>
    <p:sldId id="449" r:id="rId12"/>
    <p:sldId id="425" r:id="rId13"/>
    <p:sldId id="450" r:id="rId14"/>
    <p:sldId id="426" r:id="rId15"/>
    <p:sldId id="427" r:id="rId16"/>
    <p:sldId id="451" r:id="rId17"/>
    <p:sldId id="452" r:id="rId18"/>
    <p:sldId id="428" r:id="rId19"/>
    <p:sldId id="455" r:id="rId20"/>
    <p:sldId id="429" r:id="rId21"/>
    <p:sldId id="430" r:id="rId22"/>
    <p:sldId id="431" r:id="rId23"/>
    <p:sldId id="569" r:id="rId24"/>
    <p:sldId id="570" r:id="rId25"/>
    <p:sldId id="432" r:id="rId26"/>
    <p:sldId id="433" r:id="rId27"/>
    <p:sldId id="434" r:id="rId28"/>
    <p:sldId id="457" r:id="rId29"/>
    <p:sldId id="458" r:id="rId30"/>
    <p:sldId id="459" r:id="rId31"/>
    <p:sldId id="460" r:id="rId32"/>
    <p:sldId id="436" r:id="rId33"/>
    <p:sldId id="437" r:id="rId34"/>
    <p:sldId id="461" r:id="rId35"/>
    <p:sldId id="504" r:id="rId36"/>
    <p:sldId id="571" r:id="rId37"/>
    <p:sldId id="439" r:id="rId38"/>
    <p:sldId id="463" r:id="rId39"/>
    <p:sldId id="464" r:id="rId40"/>
    <p:sldId id="465" r:id="rId41"/>
    <p:sldId id="440" r:id="rId42"/>
    <p:sldId id="548" r:id="rId43"/>
    <p:sldId id="549" r:id="rId44"/>
    <p:sldId id="546" r:id="rId45"/>
    <p:sldId id="545" r:id="rId46"/>
    <p:sldId id="466" r:id="rId47"/>
    <p:sldId id="467" r:id="rId48"/>
    <p:sldId id="468" r:id="rId49"/>
    <p:sldId id="472" r:id="rId50"/>
    <p:sldId id="441" r:id="rId51"/>
    <p:sldId id="442" r:id="rId52"/>
    <p:sldId id="485" r:id="rId53"/>
    <p:sldId id="487" r:id="rId54"/>
    <p:sldId id="478" r:id="rId55"/>
    <p:sldId id="484" r:id="rId56"/>
    <p:sldId id="567" r:id="rId57"/>
    <p:sldId id="568" r:id="rId58"/>
    <p:sldId id="483" r:id="rId59"/>
    <p:sldId id="480" r:id="rId60"/>
    <p:sldId id="481" r:id="rId61"/>
    <p:sldId id="482" r:id="rId62"/>
    <p:sldId id="443" r:id="rId63"/>
    <p:sldId id="488" r:id="rId64"/>
    <p:sldId id="491" r:id="rId65"/>
    <p:sldId id="492" r:id="rId66"/>
    <p:sldId id="572" r:id="rId67"/>
    <p:sldId id="573" r:id="rId68"/>
    <p:sldId id="495" r:id="rId69"/>
    <p:sldId id="497" r:id="rId70"/>
    <p:sldId id="496" r:id="rId71"/>
    <p:sldId id="498" r:id="rId72"/>
    <p:sldId id="499" r:id="rId73"/>
    <p:sldId id="563" r:id="rId74"/>
    <p:sldId id="501" r:id="rId75"/>
    <p:sldId id="422" r:id="rId76"/>
    <p:sldId id="550" r:id="rId77"/>
    <p:sldId id="511" r:id="rId78"/>
    <p:sldId id="502" r:id="rId79"/>
    <p:sldId id="506" r:id="rId80"/>
    <p:sldId id="514" r:id="rId81"/>
    <p:sldId id="515" r:id="rId82"/>
    <p:sldId id="565" r:id="rId83"/>
    <p:sldId id="507" r:id="rId84"/>
    <p:sldId id="508" r:id="rId85"/>
    <p:sldId id="516" r:id="rId86"/>
    <p:sldId id="517" r:id="rId87"/>
    <p:sldId id="518" r:id="rId88"/>
    <p:sldId id="509" r:id="rId89"/>
    <p:sldId id="519" r:id="rId90"/>
    <p:sldId id="510" r:id="rId91"/>
    <p:sldId id="566" r:id="rId92"/>
    <p:sldId id="505" r:id="rId93"/>
    <p:sldId id="522" r:id="rId94"/>
    <p:sldId id="521" r:id="rId95"/>
    <p:sldId id="524" r:id="rId96"/>
    <p:sldId id="525" r:id="rId97"/>
    <p:sldId id="526" r:id="rId98"/>
    <p:sldId id="527" r:id="rId99"/>
    <p:sldId id="529" r:id="rId100"/>
    <p:sldId id="530" r:id="rId101"/>
    <p:sldId id="528" r:id="rId102"/>
    <p:sldId id="531" r:id="rId103"/>
    <p:sldId id="533" r:id="rId104"/>
    <p:sldId id="535" r:id="rId105"/>
    <p:sldId id="536" r:id="rId106"/>
    <p:sldId id="523" r:id="rId107"/>
    <p:sldId id="539" r:id="rId108"/>
    <p:sldId id="540" r:id="rId109"/>
    <p:sldId id="538" r:id="rId110"/>
    <p:sldId id="544" r:id="rId111"/>
    <p:sldId id="551" r:id="rId112"/>
    <p:sldId id="552" r:id="rId113"/>
    <p:sldId id="553" r:id="rId114"/>
    <p:sldId id="554" r:id="rId115"/>
    <p:sldId id="555" r:id="rId116"/>
    <p:sldId id="556" r:id="rId117"/>
    <p:sldId id="557" r:id="rId118"/>
    <p:sldId id="558" r:id="rId119"/>
    <p:sldId id="562" r:id="rId120"/>
    <p:sldId id="420" r:id="rId121"/>
  </p:sldIdLst>
  <p:sldSz cx="9144000" cy="6858000" type="screen4x3"/>
  <p:notesSz cx="70104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99"/>
    <a:srgbClr val="AADFEC"/>
    <a:srgbClr val="9EDCEA"/>
    <a:srgbClr val="949854"/>
    <a:srgbClr val="6600CC"/>
    <a:srgbClr val="E3F5F9"/>
    <a:srgbClr val="84D2E4"/>
    <a:srgbClr val="CFEEF5"/>
    <a:srgbClr val="91D7E7"/>
    <a:srgbClr val="7EC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9436" autoAdjust="0"/>
  </p:normalViewPr>
  <p:slideViewPr>
    <p:cSldViewPr>
      <p:cViewPr>
        <p:scale>
          <a:sx n="110" d="100"/>
          <a:sy n="110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882"/>
    </p:cViewPr>
  </p:sorterViewPr>
  <p:notesViewPr>
    <p:cSldViewPr>
      <p:cViewPr>
        <p:scale>
          <a:sx n="200" d="100"/>
          <a:sy n="200" d="100"/>
        </p:scale>
        <p:origin x="-306" y="6324"/>
      </p:cViewPr>
      <p:guideLst>
        <p:guide orient="horz" pos="295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26456"/>
            <a:ext cx="7010400" cy="468630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l">
              <a:defRPr sz="1200"/>
            </a:lvl1pPr>
          </a:lstStyle>
          <a:p>
            <a:pPr algn="ctr">
              <a:lnSpc>
                <a:spcPts val="1548"/>
              </a:lnSpc>
            </a:pPr>
            <a:r>
              <a:rPr lang="en-US" sz="1300" b="1" dirty="0" smtClean="0">
                <a:latin typeface="Tahoma" pitchFamily="34" charset="0"/>
                <a:cs typeface="Tahoma" pitchFamily="34" charset="0"/>
              </a:rPr>
              <a:t>Fostering and Adopting the Child Who Has Been Sexually Abused</a:t>
            </a:r>
            <a:r>
              <a:rPr lang="en-US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b="1" dirty="0" smtClean="0">
                <a:latin typeface="Tahoma" pitchFamily="34" charset="0"/>
                <a:cs typeface="Tahoma" pitchFamily="34" charset="0"/>
              </a:rPr>
            </a:br>
            <a:r>
              <a:rPr lang="en-US" sz="1100" dirty="0" smtClean="0">
                <a:latin typeface="Tahoma" pitchFamily="34" charset="0"/>
                <a:cs typeface="Tahoma" pitchFamily="34" charset="0"/>
              </a:rPr>
              <a:t>Meetings 1-12</a:t>
            </a:r>
            <a:endParaRPr lang="en-US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61977" y="8724900"/>
            <a:ext cx="243205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r>
              <a:rPr lang="en-US" sz="800" dirty="0" smtClean="0">
                <a:latin typeface="Tahoma" pitchFamily="34" charset="0"/>
                <a:cs typeface="Tahoma" pitchFamily="34" charset="0"/>
              </a:rPr>
              <a:t>© 2010 Research Foundation of SUNY/BSC/CDHS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84201" y="8959215"/>
            <a:ext cx="27019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242311" y="8903970"/>
            <a:ext cx="481965" cy="171087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pPr algn="ctr"/>
            <a:fld id="{22B1FD09-027D-4576-A596-7AE087AB8CF0}" type="slidenum">
              <a:rPr lang="en-US" sz="1000" smtClean="0">
                <a:latin typeface="Tahoma" pitchFamily="34" charset="0"/>
                <a:cs typeface="Tahoma" pitchFamily="34" charset="0"/>
              </a:rPr>
              <a:pPr algn="ctr"/>
              <a:t>‹#›</a:t>
            </a:fld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5511927" y="8720981"/>
            <a:ext cx="116840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pPr defTabSz="885393"/>
            <a:r>
              <a:rPr lang="en-US" sz="800" dirty="0" smtClean="0">
                <a:latin typeface="Tahoma" pitchFamily="34" charset="0"/>
                <a:cs typeface="Tahoma" pitchFamily="34" charset="0"/>
              </a:rPr>
              <a:t>Revised June 2010</a:t>
            </a:r>
            <a:endParaRPr lang="en-US" sz="8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24276" y="8961991"/>
            <a:ext cx="27019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830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/>
          <a:lstStyle>
            <a:lvl1pPr algn="r">
              <a:defRPr sz="1200"/>
            </a:lvl1pPr>
          </a:lstStyle>
          <a:p>
            <a:fld id="{C217BEB9-0F51-4C8E-9CF5-36E16F502E98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93" tIns="46796" rIns="93593" bIns="467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51985"/>
            <a:ext cx="5608320" cy="4217670"/>
          </a:xfrm>
          <a:prstGeom prst="rect">
            <a:avLst/>
          </a:prstGeom>
        </p:spPr>
        <p:txBody>
          <a:bodyPr vert="horz" lIns="93593" tIns="46796" rIns="93593" bIns="467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3593" tIns="46796" rIns="93593" bIns="46796" rtlCol="0" anchor="b"/>
          <a:lstStyle>
            <a:lvl1pPr algn="r">
              <a:defRPr sz="1200"/>
            </a:lvl1pPr>
          </a:lstStyle>
          <a:p>
            <a:fld id="{3947312D-3A55-406F-BC7B-FBE48D7024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0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104</a:t>
            </a:fld>
            <a:endParaRPr lang="en-US"/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116</a:t>
            </a:fld>
            <a:endParaRPr lang="en-US"/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118</a:t>
            </a:fld>
            <a:endParaRPr lang="en-US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87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312D-3A55-406F-BC7B-FBE48D7024A3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chemeClr val="accent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>
            <a:normAutofit/>
          </a:bodyPr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763000" cy="5059363"/>
          </a:xfrm>
        </p:spPr>
        <p:txBody>
          <a:bodyPr/>
          <a:lstStyle>
            <a:lvl1pPr>
              <a:lnSpc>
                <a:spcPts val="4600"/>
              </a:lnSpc>
              <a:spcBef>
                <a:spcPts val="0"/>
              </a:spcBef>
              <a:spcAft>
                <a:spcPts val="2500"/>
              </a:spcAft>
              <a:defRPr sz="4300" b="1"/>
            </a:lvl1pPr>
            <a:lvl2pPr marL="1147763" indent="-346075">
              <a:spcBef>
                <a:spcPts val="0"/>
              </a:spcBef>
              <a:spcAft>
                <a:spcPts val="1200"/>
              </a:spcAft>
              <a:buClr>
                <a:srgbClr val="8D0099"/>
              </a:buClr>
              <a:defRPr sz="3200" b="1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B15CF4-8C32-4B65-809F-783912D45B4C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221424-0764-41B8-985E-C48C8360E6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3B882E7-6DD5-47A5-A45D-2EACE4E163C2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78A3E7-5199-420B-B4B7-F034BE4D41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ight Triangle 13"/>
          <p:cNvSpPr/>
          <p:nvPr userDrawn="1"/>
        </p:nvSpPr>
        <p:spPr>
          <a:xfrm rot="16200000">
            <a:off x="8115300" y="5829300"/>
            <a:ext cx="990600" cy="1066800"/>
          </a:xfrm>
          <a:prstGeom prst="rtTriangle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 userDrawn="1"/>
        </p:nvSpPr>
        <p:spPr bwMode="auto">
          <a:xfrm>
            <a:off x="0" y="0"/>
            <a:ext cx="3048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2BFE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 userDrawn="1"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 userDrawn="1"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 userDrawn="1"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2014 New York State Office of Children and Family Services.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8D0099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8D0099"/>
        </a:buClr>
        <a:buFont typeface="Wingdings" pitchFamily="2" charset="2"/>
        <a:buChar char="§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© 2014 New York State Office of Children and Family Services.</a:t>
            </a:r>
            <a:endParaRPr lang="en-US" sz="900" i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8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/>
          <a:scene3d>
            <a:camera prst="orthographicFront"/>
            <a:lightRig rig="threePt" dir="t"/>
          </a:scene3d>
          <a:sp3d extrusionH="8255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27432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2300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Meetings 1-12</a:t>
            </a:r>
          </a:p>
        </p:txBody>
      </p:sp>
      <p:sp>
        <p:nvSpPr>
          <p:cNvPr id="11" name="Rectangle 10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6" name="Picture 8" descr="1st Screen wi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1791" y="3054858"/>
            <a:ext cx="2149384" cy="2006092"/>
          </a:xfrm>
          <a:prstGeom prst="rect">
            <a:avLst/>
          </a:prstGeom>
          <a:noFill/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0" y="5205984"/>
            <a:ext cx="4343400" cy="76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Aft>
                <a:spcPct val="30000"/>
              </a:spcAft>
            </a:pPr>
            <a:r>
              <a:rPr lang="en-US" sz="1100" i="1" dirty="0">
                <a:latin typeface="Times New Roman" pitchFamily="18" charset="0"/>
              </a:rPr>
              <a:t>sponsored by the</a:t>
            </a:r>
          </a:p>
          <a:p>
            <a:pPr algn="r">
              <a:lnSpc>
                <a:spcPct val="108000"/>
              </a:lnSpc>
              <a:spcBef>
                <a:spcPts val="400"/>
              </a:spcBef>
            </a:pPr>
            <a:r>
              <a:rPr lang="en-US" sz="1200" b="1" dirty="0">
                <a:latin typeface="Tahoma" pitchFamily="34" charset="0"/>
              </a:rPr>
              <a:t>New York State </a:t>
            </a:r>
            <a:r>
              <a:rPr lang="en-US" sz="1200" b="1" dirty="0" smtClean="0">
                <a:latin typeface="Tahoma" pitchFamily="34" charset="0"/>
              </a:rPr>
              <a:t/>
            </a:r>
            <a:br>
              <a:rPr lang="en-US" sz="1200" b="1" dirty="0" smtClean="0">
                <a:latin typeface="Tahoma" pitchFamily="34" charset="0"/>
              </a:rPr>
            </a:br>
            <a:r>
              <a:rPr lang="en-US" sz="1200" b="1" dirty="0" smtClean="0">
                <a:latin typeface="Tahoma" pitchFamily="34" charset="0"/>
              </a:rPr>
              <a:t>Office </a:t>
            </a:r>
            <a:r>
              <a:rPr lang="en-US" sz="1200" b="1" dirty="0">
                <a:latin typeface="Tahoma" pitchFamily="34" charset="0"/>
              </a:rPr>
              <a:t>of Children and Family </a:t>
            </a:r>
            <a:r>
              <a:rPr lang="en-US" sz="1200" b="1" dirty="0" smtClean="0">
                <a:latin typeface="Tahoma" pitchFamily="34" charset="0"/>
              </a:rPr>
              <a:t>Services</a:t>
            </a:r>
            <a:endParaRPr lang="en-US" sz="1200" b="1" dirty="0">
              <a:latin typeface="Tahoma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7620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300"/>
              </a:lnSpc>
              <a:spcBef>
                <a:spcPts val="600"/>
              </a:spcBef>
              <a:spcAft>
                <a:spcPts val="2300"/>
              </a:spcAft>
            </a:pP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Fostering and Adopting </a:t>
            </a:r>
            <a:br>
              <a:rPr lang="en-US" sz="5000" b="1" dirty="0" smtClean="0">
                <a:latin typeface="Tahoma" pitchFamily="34" charset="0"/>
                <a:cs typeface="Tahoma" pitchFamily="34" charset="0"/>
              </a:rPr>
            </a:br>
            <a:r>
              <a:rPr lang="en-US" sz="5000" b="1" dirty="0" smtClean="0">
                <a:latin typeface="Tahoma" pitchFamily="34" charset="0"/>
                <a:cs typeface="Tahoma" pitchFamily="34" charset="0"/>
              </a:rPr>
              <a:t>the Child Who Has Been Sexually Abused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648200" y="5181600"/>
            <a:ext cx="4343400" cy="133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30000"/>
              </a:spcAft>
            </a:pPr>
            <a:r>
              <a:rPr lang="en-US" sz="1100" i="1" dirty="0" smtClean="0">
                <a:latin typeface="Times New Roman" pitchFamily="18" charset="0"/>
              </a:rPr>
              <a:t>through </a:t>
            </a:r>
            <a:r>
              <a:rPr lang="en-US" sz="1100" i="1" dirty="0">
                <a:latin typeface="Times New Roman" pitchFamily="18" charset="0"/>
              </a:rPr>
              <a:t>a training and </a:t>
            </a:r>
            <a:r>
              <a:rPr lang="en-US" sz="1100" i="1" dirty="0" smtClean="0">
                <a:latin typeface="Times New Roman" pitchFamily="18" charset="0"/>
              </a:rPr>
              <a:t/>
            </a:r>
            <a:br>
              <a:rPr lang="en-US" sz="1100" i="1" dirty="0" smtClean="0">
                <a:latin typeface="Times New Roman" pitchFamily="18" charset="0"/>
              </a:rPr>
            </a:br>
            <a:r>
              <a:rPr lang="en-US" sz="1100" i="1" dirty="0" smtClean="0">
                <a:latin typeface="Times New Roman" pitchFamily="18" charset="0"/>
              </a:rPr>
              <a:t>administrative services agreement </a:t>
            </a:r>
            <a:r>
              <a:rPr lang="en-US" sz="1100" i="1" dirty="0">
                <a:latin typeface="Times New Roman" pitchFamily="18" charset="0"/>
              </a:rPr>
              <a:t>with the</a:t>
            </a:r>
            <a:r>
              <a:rPr lang="en-US" sz="1200" dirty="0">
                <a:latin typeface="Tahoma" pitchFamily="34" charset="0"/>
              </a:rPr>
              <a:t> </a:t>
            </a:r>
          </a:p>
          <a:p>
            <a:pPr>
              <a:lnSpc>
                <a:spcPct val="108000"/>
              </a:lnSpc>
              <a:spcBef>
                <a:spcPts val="400"/>
              </a:spcBef>
            </a:pPr>
            <a:r>
              <a:rPr lang="en-US" sz="1200" dirty="0" smtClean="0">
                <a:latin typeface="Tahoma" pitchFamily="34" charset="0"/>
              </a:rPr>
              <a:t>Research Foundation for SUNY   </a:t>
            </a:r>
            <a:br>
              <a:rPr lang="en-US" sz="1200" dirty="0" smtClean="0">
                <a:latin typeface="Tahoma" pitchFamily="34" charset="0"/>
              </a:rPr>
            </a:br>
            <a:r>
              <a:rPr lang="en-US" sz="1200" dirty="0" err="1" smtClean="0">
                <a:latin typeface="Tahoma" pitchFamily="34" charset="0"/>
              </a:rPr>
              <a:t>SUNY</a:t>
            </a:r>
            <a:r>
              <a:rPr lang="en-US" sz="1200" dirty="0" smtClean="0">
                <a:latin typeface="Tahoma" pitchFamily="34" charset="0"/>
              </a:rPr>
              <a:t> Buffalo State</a:t>
            </a:r>
            <a:endParaRPr lang="en-US" sz="1200" dirty="0" smtClean="0">
              <a:latin typeface="Tahoma" pitchFamily="34" charset="0"/>
            </a:endParaRPr>
          </a:p>
          <a:p>
            <a:pPr>
              <a:lnSpc>
                <a:spcPct val="108000"/>
              </a:lnSpc>
            </a:pPr>
            <a:r>
              <a:rPr lang="en-US" sz="1200" b="1" dirty="0" smtClean="0">
                <a:latin typeface="Tahoma" pitchFamily="34" charset="0"/>
              </a:rPr>
              <a:t>Center </a:t>
            </a:r>
            <a:r>
              <a:rPr lang="en-US" sz="1200" b="1" dirty="0">
                <a:latin typeface="Tahoma" pitchFamily="34" charset="0"/>
              </a:rPr>
              <a:t>for Development of Human Services</a:t>
            </a:r>
          </a:p>
          <a:p>
            <a:endParaRPr lang="en-US" sz="1200" dirty="0">
              <a:latin typeface="Tahom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066800"/>
          </a:xfrm>
        </p:spPr>
        <p:txBody>
          <a:bodyPr/>
          <a:lstStyle/>
          <a:p>
            <a:r>
              <a:rPr lang="en-US" dirty="0" smtClean="0"/>
              <a:t>Seven Advanced Skills Meetings </a:t>
            </a:r>
            <a:r>
              <a:rPr lang="en-US" sz="2100" b="0" dirty="0" smtClean="0">
                <a:solidFill>
                  <a:schemeClr val="tx1"/>
                </a:solidFill>
              </a:rPr>
              <a:t>(3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68471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Teamwork With Mental Health, Legal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and Social Service Providers for the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Child Who Has Been Sexually Abused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Partnership With Birth Families of Children Who Have Been Sexually Abused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1066800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48" y="1085548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11: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7620" y="3553508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0168" y="3581400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12: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037"/>
            <a:ext cx="7924800" cy="5059363"/>
          </a:xfrm>
        </p:spPr>
        <p:txBody>
          <a:bodyPr/>
          <a:lstStyle/>
          <a:p>
            <a:pPr marL="0" indent="0">
              <a:lnSpc>
                <a:spcPts val="5000"/>
              </a:lnSpc>
              <a:spcAft>
                <a:spcPts val="3000"/>
              </a:spcAft>
              <a:buNone/>
            </a:pPr>
            <a:r>
              <a:rPr lang="en-US" dirty="0" smtClean="0"/>
              <a:t>Two or more people coming together in specified but flexible roles to work according to a coordinated plan and toward a common goal.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143000"/>
          </a:xfrm>
        </p:spPr>
        <p:txBody>
          <a:bodyPr/>
          <a:lstStyle/>
          <a:p>
            <a:r>
              <a:rPr lang="en-US" dirty="0" smtClean="0"/>
              <a:t>8 Steps of Social Contracting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8382000" cy="5486400"/>
          </a:xfrm>
        </p:spPr>
        <p:txBody>
          <a:bodyPr>
            <a:noAutofit/>
          </a:bodyPr>
          <a:lstStyle/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8D0099"/>
                </a:solidFill>
              </a:rPr>
              <a:t>1.</a:t>
            </a:r>
            <a:r>
              <a:rPr lang="en-US" sz="2400" dirty="0" smtClean="0"/>
              <a:t>	</a:t>
            </a:r>
            <a:r>
              <a:rPr lang="en-US" sz="3200" dirty="0" smtClean="0"/>
              <a:t>Personal Acknowledgment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8D0099"/>
                </a:solidFill>
              </a:rPr>
              <a:t>2.</a:t>
            </a:r>
            <a:r>
              <a:rPr lang="en-US" sz="3200" dirty="0" smtClean="0"/>
              <a:t>	Communicate Your Understanding of the Situation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8D0099"/>
                </a:solidFill>
              </a:rPr>
              <a:t>3.	</a:t>
            </a:r>
            <a:r>
              <a:rPr lang="en-US" sz="3200" dirty="0" smtClean="0"/>
              <a:t>Get Other’s Wants and Offers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8D0099"/>
                </a:solidFill>
              </a:rPr>
              <a:t>4.	</a:t>
            </a:r>
            <a:r>
              <a:rPr lang="en-US" sz="3200" dirty="0" smtClean="0"/>
              <a:t>State Your Wants and Offers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 smtClean="0">
                <a:solidFill>
                  <a:srgbClr val="8D0099"/>
                </a:solidFill>
              </a:rPr>
              <a:t>5</a:t>
            </a:r>
            <a:r>
              <a:rPr lang="en-US" sz="3200" dirty="0">
                <a:solidFill>
                  <a:srgbClr val="8D0099"/>
                </a:solidFill>
              </a:rPr>
              <a:t>.</a:t>
            </a:r>
            <a:r>
              <a:rPr lang="en-US" sz="3200" dirty="0"/>
              <a:t>	Agreement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rgbClr val="8D0099"/>
                </a:solidFill>
              </a:rPr>
              <a:t>6.</a:t>
            </a:r>
            <a:r>
              <a:rPr lang="en-US" sz="3200" dirty="0"/>
              <a:t>	Feedback (Control and Vulnerability)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rgbClr val="8D0099"/>
                </a:solidFill>
              </a:rPr>
              <a:t>7.</a:t>
            </a:r>
            <a:r>
              <a:rPr lang="en-US" sz="3200" dirty="0"/>
              <a:t>	Give Support</a:t>
            </a:r>
          </a:p>
          <a:p>
            <a:pPr marL="548640" indent="-630238">
              <a:lnSpc>
                <a:spcPts val="34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rgbClr val="8D0099"/>
                </a:solidFill>
              </a:rPr>
              <a:t>8.</a:t>
            </a:r>
            <a:r>
              <a:rPr lang="en-US" sz="3200" dirty="0"/>
              <a:t>	Next Steps</a:t>
            </a:r>
          </a:p>
          <a:p>
            <a:pPr marL="630238" indent="-630238">
              <a:lnSpc>
                <a:spcPts val="4300"/>
              </a:lnSpc>
              <a:buNone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1828800"/>
          </a:xfrm>
          <a:prstGeom prst="roundRect">
            <a:avLst/>
          </a:prstGeom>
          <a:solidFill>
            <a:srgbClr val="319C9C">
              <a:alpha val="15000"/>
            </a:srgbClr>
          </a:solidFill>
          <a:ln>
            <a:solidFill>
              <a:srgbClr val="319C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Foster/Adoptive </a:t>
            </a:r>
            <a:br>
              <a:rPr lang="en-US" sz="4500" dirty="0" smtClean="0"/>
            </a:br>
            <a:r>
              <a:rPr lang="en-US" sz="4500" dirty="0" smtClean="0"/>
              <a:t>Parents’ “Offers”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1828800"/>
          </a:xfrm>
          <a:prstGeom prst="roundRect">
            <a:avLst/>
          </a:prstGeom>
          <a:solidFill>
            <a:srgbClr val="6600CC">
              <a:alpha val="10000"/>
            </a:srgbClr>
          </a:solidFill>
          <a:ln>
            <a:solidFill>
              <a:srgbClr val="6600C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Foster/Adoptive </a:t>
            </a:r>
            <a:br>
              <a:rPr lang="en-US" sz="4500" dirty="0" smtClean="0"/>
            </a:br>
            <a:r>
              <a:rPr lang="en-US" sz="4500" dirty="0" smtClean="0"/>
              <a:t>Parents’ “Wants”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 for </a:t>
            </a:r>
            <a:br>
              <a:rPr lang="en-US" dirty="0" smtClean="0"/>
            </a:br>
            <a:r>
              <a:rPr lang="en-US" dirty="0" smtClean="0"/>
              <a:t>Social Contracting Role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7"/>
            <a:ext cx="8229600" cy="50593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Roles: Mr. and Mrs. Harper; Therapist; Observer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Role play: </a:t>
            </a:r>
            <a:r>
              <a:rPr lang="en-US" dirty="0" smtClean="0">
                <a:solidFill>
                  <a:srgbClr val="8D0099"/>
                </a:solidFill>
              </a:rPr>
              <a:t>10 Minutes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Processing: </a:t>
            </a:r>
            <a:r>
              <a:rPr lang="en-US" dirty="0" smtClean="0">
                <a:solidFill>
                  <a:srgbClr val="8D0099"/>
                </a:solidFill>
              </a:rPr>
              <a:t>15 Minutes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of the Legal Process </a:t>
            </a:r>
            <a:br>
              <a:rPr lang="en-US" dirty="0" smtClean="0"/>
            </a:br>
            <a:r>
              <a:rPr lang="en-US" dirty="0" smtClean="0"/>
              <a:t>in Child Sexual Abuse Prosecution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6200" cy="5059363"/>
          </a:xfrm>
        </p:spPr>
        <p:txBody>
          <a:bodyPr/>
          <a:lstStyle/>
          <a:p>
            <a:pPr marL="690563" indent="-690563">
              <a:buNone/>
            </a:pPr>
            <a:r>
              <a:rPr lang="en-US" dirty="0" smtClean="0">
                <a:solidFill>
                  <a:srgbClr val="8D0099"/>
                </a:solidFill>
              </a:rPr>
              <a:t>1.</a:t>
            </a:r>
            <a:r>
              <a:rPr lang="en-US" dirty="0" smtClean="0"/>
              <a:t>	Investigative Interview</a:t>
            </a:r>
          </a:p>
          <a:p>
            <a:pPr marL="690563" indent="-690563">
              <a:buNone/>
            </a:pPr>
            <a:r>
              <a:rPr lang="en-US" dirty="0" smtClean="0">
                <a:solidFill>
                  <a:srgbClr val="8D0099"/>
                </a:solidFill>
              </a:rPr>
              <a:t>2.</a:t>
            </a:r>
            <a:r>
              <a:rPr lang="en-US" dirty="0" smtClean="0"/>
              <a:t>	Hearing</a:t>
            </a:r>
          </a:p>
          <a:p>
            <a:pPr marL="690563" indent="-690563">
              <a:buNone/>
            </a:pPr>
            <a:r>
              <a:rPr lang="en-US" dirty="0" smtClean="0">
                <a:solidFill>
                  <a:srgbClr val="8D0099"/>
                </a:solidFill>
              </a:rPr>
              <a:t>3.</a:t>
            </a:r>
            <a:r>
              <a:rPr lang="en-US" dirty="0" smtClean="0"/>
              <a:t>	Indictment</a:t>
            </a:r>
          </a:p>
          <a:p>
            <a:pPr marL="690563" indent="-690563">
              <a:buNone/>
            </a:pPr>
            <a:r>
              <a:rPr lang="en-US" dirty="0" smtClean="0">
                <a:solidFill>
                  <a:srgbClr val="8D0099"/>
                </a:solidFill>
              </a:rPr>
              <a:t>4.</a:t>
            </a:r>
            <a:r>
              <a:rPr lang="en-US" dirty="0" smtClean="0"/>
              <a:t>	Trial</a:t>
            </a:r>
          </a:p>
        </p:txBody>
      </p:sp>
      <p:grpSp>
        <p:nvGrpSpPr>
          <p:cNvPr id="97290" name="Group 10"/>
          <p:cNvGrpSpPr>
            <a:grpSpLocks noChangeAspect="1"/>
          </p:cNvGrpSpPr>
          <p:nvPr/>
        </p:nvGrpSpPr>
        <p:grpSpPr bwMode="auto">
          <a:xfrm>
            <a:off x="3581400" y="4572000"/>
            <a:ext cx="2590800" cy="2058528"/>
            <a:chOff x="2544" y="2592"/>
            <a:chExt cx="1358" cy="1079"/>
          </a:xfrm>
        </p:grpSpPr>
        <p:sp>
          <p:nvSpPr>
            <p:cNvPr id="97289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44" y="2592"/>
              <a:ext cx="1358" cy="10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1" name="Freeform 11"/>
            <p:cNvSpPr>
              <a:spLocks/>
            </p:cNvSpPr>
            <p:nvPr/>
          </p:nvSpPr>
          <p:spPr bwMode="auto">
            <a:xfrm>
              <a:off x="2563" y="2622"/>
              <a:ext cx="1325" cy="1035"/>
            </a:xfrm>
            <a:custGeom>
              <a:avLst/>
              <a:gdLst/>
              <a:ahLst/>
              <a:cxnLst>
                <a:cxn ang="0">
                  <a:pos x="559" y="299"/>
                </a:cxn>
                <a:cxn ang="0">
                  <a:pos x="611" y="273"/>
                </a:cxn>
                <a:cxn ang="0">
                  <a:pos x="692" y="237"/>
                </a:cxn>
                <a:cxn ang="0">
                  <a:pos x="799" y="196"/>
                </a:cxn>
                <a:cxn ang="0">
                  <a:pos x="928" y="150"/>
                </a:cxn>
                <a:cxn ang="0">
                  <a:pos x="1077" y="106"/>
                </a:cxn>
                <a:cxn ang="0">
                  <a:pos x="1241" y="63"/>
                </a:cxn>
                <a:cxn ang="0">
                  <a:pos x="1418" y="29"/>
                </a:cxn>
                <a:cxn ang="0">
                  <a:pos x="1607" y="6"/>
                </a:cxn>
                <a:cxn ang="0">
                  <a:pos x="1788" y="1"/>
                </a:cxn>
                <a:cxn ang="0">
                  <a:pos x="1953" y="26"/>
                </a:cxn>
                <a:cxn ang="0">
                  <a:pos x="2099" y="74"/>
                </a:cxn>
                <a:cxn ang="0">
                  <a:pos x="2229" y="143"/>
                </a:cxn>
                <a:cxn ang="0">
                  <a:pos x="2340" y="227"/>
                </a:cxn>
                <a:cxn ang="0">
                  <a:pos x="2433" y="326"/>
                </a:cxn>
                <a:cxn ang="0">
                  <a:pos x="2510" y="436"/>
                </a:cxn>
                <a:cxn ang="0">
                  <a:pos x="2570" y="553"/>
                </a:cxn>
                <a:cxn ang="0">
                  <a:pos x="2613" y="672"/>
                </a:cxn>
                <a:cxn ang="0">
                  <a:pos x="2639" y="789"/>
                </a:cxn>
                <a:cxn ang="0">
                  <a:pos x="2649" y="906"/>
                </a:cxn>
                <a:cxn ang="0">
                  <a:pos x="2646" y="1020"/>
                </a:cxn>
                <a:cxn ang="0">
                  <a:pos x="2628" y="1130"/>
                </a:cxn>
                <a:cxn ang="0">
                  <a:pos x="2599" y="1239"/>
                </a:cxn>
                <a:cxn ang="0">
                  <a:pos x="2559" y="1341"/>
                </a:cxn>
                <a:cxn ang="0">
                  <a:pos x="2510" y="1441"/>
                </a:cxn>
                <a:cxn ang="0">
                  <a:pos x="2450" y="1532"/>
                </a:cxn>
                <a:cxn ang="0">
                  <a:pos x="2386" y="1621"/>
                </a:cxn>
                <a:cxn ang="0">
                  <a:pos x="2310" y="1701"/>
                </a:cxn>
                <a:cxn ang="0">
                  <a:pos x="2220" y="1776"/>
                </a:cxn>
                <a:cxn ang="0">
                  <a:pos x="2116" y="1846"/>
                </a:cxn>
                <a:cxn ang="0">
                  <a:pos x="2000" y="1909"/>
                </a:cxn>
                <a:cxn ang="0">
                  <a:pos x="1874" y="1965"/>
                </a:cxn>
                <a:cxn ang="0">
                  <a:pos x="1740" y="2009"/>
                </a:cxn>
                <a:cxn ang="0">
                  <a:pos x="1598" y="2041"/>
                </a:cxn>
                <a:cxn ang="0">
                  <a:pos x="1453" y="2062"/>
                </a:cxn>
                <a:cxn ang="0">
                  <a:pos x="1305" y="2069"/>
                </a:cxn>
                <a:cxn ang="0">
                  <a:pos x="1157" y="2062"/>
                </a:cxn>
                <a:cxn ang="0">
                  <a:pos x="1011" y="2049"/>
                </a:cxn>
                <a:cxn ang="0">
                  <a:pos x="871" y="2031"/>
                </a:cxn>
                <a:cxn ang="0">
                  <a:pos x="736" y="2005"/>
                </a:cxn>
                <a:cxn ang="0">
                  <a:pos x="611" y="1974"/>
                </a:cxn>
                <a:cxn ang="0">
                  <a:pos x="490" y="1931"/>
                </a:cxn>
                <a:cxn ang="0">
                  <a:pos x="382" y="1878"/>
                </a:cxn>
                <a:cxn ang="0">
                  <a:pos x="285" y="1815"/>
                </a:cxn>
                <a:cxn ang="0">
                  <a:pos x="199" y="1742"/>
                </a:cxn>
                <a:cxn ang="0">
                  <a:pos x="126" y="1655"/>
                </a:cxn>
                <a:cxn ang="0">
                  <a:pos x="70" y="1553"/>
                </a:cxn>
                <a:cxn ang="0">
                  <a:pos x="32" y="1442"/>
                </a:cxn>
                <a:cxn ang="0">
                  <a:pos x="10" y="1323"/>
                </a:cxn>
                <a:cxn ang="0">
                  <a:pos x="0" y="1203"/>
                </a:cxn>
                <a:cxn ang="0">
                  <a:pos x="3" y="1083"/>
                </a:cxn>
                <a:cxn ang="0">
                  <a:pos x="16" y="969"/>
                </a:cxn>
                <a:cxn ang="0">
                  <a:pos x="37" y="866"/>
                </a:cxn>
                <a:cxn ang="0">
                  <a:pos x="66" y="775"/>
                </a:cxn>
                <a:cxn ang="0">
                  <a:pos x="102" y="702"/>
                </a:cxn>
                <a:cxn ang="0">
                  <a:pos x="146" y="633"/>
                </a:cxn>
                <a:cxn ang="0">
                  <a:pos x="205" y="569"/>
                </a:cxn>
                <a:cxn ang="0">
                  <a:pos x="266" y="506"/>
                </a:cxn>
                <a:cxn ang="0">
                  <a:pos x="333" y="450"/>
                </a:cxn>
                <a:cxn ang="0">
                  <a:pos x="396" y="402"/>
                </a:cxn>
                <a:cxn ang="0">
                  <a:pos x="453" y="362"/>
                </a:cxn>
                <a:cxn ang="0">
                  <a:pos x="498" y="330"/>
                </a:cxn>
                <a:cxn ang="0">
                  <a:pos x="538" y="309"/>
                </a:cxn>
              </a:cxnLst>
              <a:rect l="0" t="0" r="r" b="b"/>
              <a:pathLst>
                <a:path w="2650" h="2069">
                  <a:moveTo>
                    <a:pt x="538" y="309"/>
                  </a:moveTo>
                  <a:lnTo>
                    <a:pt x="538" y="307"/>
                  </a:lnTo>
                  <a:lnTo>
                    <a:pt x="542" y="306"/>
                  </a:lnTo>
                  <a:lnTo>
                    <a:pt x="545" y="304"/>
                  </a:lnTo>
                  <a:lnTo>
                    <a:pt x="548" y="302"/>
                  </a:lnTo>
                  <a:lnTo>
                    <a:pt x="553" y="300"/>
                  </a:lnTo>
                  <a:lnTo>
                    <a:pt x="559" y="299"/>
                  </a:lnTo>
                  <a:lnTo>
                    <a:pt x="563" y="294"/>
                  </a:lnTo>
                  <a:lnTo>
                    <a:pt x="569" y="292"/>
                  </a:lnTo>
                  <a:lnTo>
                    <a:pt x="576" y="287"/>
                  </a:lnTo>
                  <a:lnTo>
                    <a:pt x="585" y="286"/>
                  </a:lnTo>
                  <a:lnTo>
                    <a:pt x="592" y="280"/>
                  </a:lnTo>
                  <a:lnTo>
                    <a:pt x="601" y="277"/>
                  </a:lnTo>
                  <a:lnTo>
                    <a:pt x="611" y="273"/>
                  </a:lnTo>
                  <a:lnTo>
                    <a:pt x="622" y="270"/>
                  </a:lnTo>
                  <a:lnTo>
                    <a:pt x="631" y="264"/>
                  </a:lnTo>
                  <a:lnTo>
                    <a:pt x="642" y="259"/>
                  </a:lnTo>
                  <a:lnTo>
                    <a:pt x="653" y="253"/>
                  </a:lnTo>
                  <a:lnTo>
                    <a:pt x="666" y="249"/>
                  </a:lnTo>
                  <a:lnTo>
                    <a:pt x="678" y="243"/>
                  </a:lnTo>
                  <a:lnTo>
                    <a:pt x="692" y="237"/>
                  </a:lnTo>
                  <a:lnTo>
                    <a:pt x="706" y="233"/>
                  </a:lnTo>
                  <a:lnTo>
                    <a:pt x="721" y="227"/>
                  </a:lnTo>
                  <a:lnTo>
                    <a:pt x="735" y="220"/>
                  </a:lnTo>
                  <a:lnTo>
                    <a:pt x="751" y="214"/>
                  </a:lnTo>
                  <a:lnTo>
                    <a:pt x="766" y="207"/>
                  </a:lnTo>
                  <a:lnTo>
                    <a:pt x="782" y="202"/>
                  </a:lnTo>
                  <a:lnTo>
                    <a:pt x="799" y="196"/>
                  </a:lnTo>
                  <a:lnTo>
                    <a:pt x="816" y="190"/>
                  </a:lnTo>
                  <a:lnTo>
                    <a:pt x="834" y="183"/>
                  </a:lnTo>
                  <a:lnTo>
                    <a:pt x="854" y="177"/>
                  </a:lnTo>
                  <a:lnTo>
                    <a:pt x="871" y="170"/>
                  </a:lnTo>
                  <a:lnTo>
                    <a:pt x="889" y="164"/>
                  </a:lnTo>
                  <a:lnTo>
                    <a:pt x="909" y="157"/>
                  </a:lnTo>
                  <a:lnTo>
                    <a:pt x="928" y="150"/>
                  </a:lnTo>
                  <a:lnTo>
                    <a:pt x="948" y="143"/>
                  </a:lnTo>
                  <a:lnTo>
                    <a:pt x="969" y="137"/>
                  </a:lnTo>
                  <a:lnTo>
                    <a:pt x="989" y="130"/>
                  </a:lnTo>
                  <a:lnTo>
                    <a:pt x="1012" y="124"/>
                  </a:lnTo>
                  <a:lnTo>
                    <a:pt x="1032" y="119"/>
                  </a:lnTo>
                  <a:lnTo>
                    <a:pt x="1054" y="111"/>
                  </a:lnTo>
                  <a:lnTo>
                    <a:pt x="1077" y="106"/>
                  </a:lnTo>
                  <a:lnTo>
                    <a:pt x="1099" y="100"/>
                  </a:lnTo>
                  <a:lnTo>
                    <a:pt x="1122" y="93"/>
                  </a:lnTo>
                  <a:lnTo>
                    <a:pt x="1145" y="87"/>
                  </a:lnTo>
                  <a:lnTo>
                    <a:pt x="1168" y="81"/>
                  </a:lnTo>
                  <a:lnTo>
                    <a:pt x="1194" y="76"/>
                  </a:lnTo>
                  <a:lnTo>
                    <a:pt x="1217" y="69"/>
                  </a:lnTo>
                  <a:lnTo>
                    <a:pt x="1241" y="63"/>
                  </a:lnTo>
                  <a:lnTo>
                    <a:pt x="1265" y="59"/>
                  </a:lnTo>
                  <a:lnTo>
                    <a:pt x="1291" y="53"/>
                  </a:lnTo>
                  <a:lnTo>
                    <a:pt x="1315" y="47"/>
                  </a:lnTo>
                  <a:lnTo>
                    <a:pt x="1341" y="41"/>
                  </a:lnTo>
                  <a:lnTo>
                    <a:pt x="1367" y="37"/>
                  </a:lnTo>
                  <a:lnTo>
                    <a:pt x="1394" y="34"/>
                  </a:lnTo>
                  <a:lnTo>
                    <a:pt x="1418" y="29"/>
                  </a:lnTo>
                  <a:lnTo>
                    <a:pt x="1445" y="24"/>
                  </a:lnTo>
                  <a:lnTo>
                    <a:pt x="1471" y="20"/>
                  </a:lnTo>
                  <a:lnTo>
                    <a:pt x="1498" y="17"/>
                  </a:lnTo>
                  <a:lnTo>
                    <a:pt x="1525" y="13"/>
                  </a:lnTo>
                  <a:lnTo>
                    <a:pt x="1553" y="10"/>
                  </a:lnTo>
                  <a:lnTo>
                    <a:pt x="1580" y="7"/>
                  </a:lnTo>
                  <a:lnTo>
                    <a:pt x="1607" y="6"/>
                  </a:lnTo>
                  <a:lnTo>
                    <a:pt x="1634" y="3"/>
                  </a:lnTo>
                  <a:lnTo>
                    <a:pt x="1660" y="1"/>
                  </a:lnTo>
                  <a:lnTo>
                    <a:pt x="1687" y="0"/>
                  </a:lnTo>
                  <a:lnTo>
                    <a:pt x="1713" y="0"/>
                  </a:lnTo>
                  <a:lnTo>
                    <a:pt x="1738" y="0"/>
                  </a:lnTo>
                  <a:lnTo>
                    <a:pt x="1763" y="0"/>
                  </a:lnTo>
                  <a:lnTo>
                    <a:pt x="1788" y="1"/>
                  </a:lnTo>
                  <a:lnTo>
                    <a:pt x="1813" y="4"/>
                  </a:lnTo>
                  <a:lnTo>
                    <a:pt x="1837" y="6"/>
                  </a:lnTo>
                  <a:lnTo>
                    <a:pt x="1860" y="9"/>
                  </a:lnTo>
                  <a:lnTo>
                    <a:pt x="1884" y="11"/>
                  </a:lnTo>
                  <a:lnTo>
                    <a:pt x="1909" y="16"/>
                  </a:lnTo>
                  <a:lnTo>
                    <a:pt x="1930" y="20"/>
                  </a:lnTo>
                  <a:lnTo>
                    <a:pt x="1953" y="26"/>
                  </a:lnTo>
                  <a:lnTo>
                    <a:pt x="1974" y="31"/>
                  </a:lnTo>
                  <a:lnTo>
                    <a:pt x="1997" y="37"/>
                  </a:lnTo>
                  <a:lnTo>
                    <a:pt x="2017" y="43"/>
                  </a:lnTo>
                  <a:lnTo>
                    <a:pt x="2039" y="50"/>
                  </a:lnTo>
                  <a:lnTo>
                    <a:pt x="2059" y="57"/>
                  </a:lnTo>
                  <a:lnTo>
                    <a:pt x="2079" y="66"/>
                  </a:lnTo>
                  <a:lnTo>
                    <a:pt x="2099" y="74"/>
                  </a:lnTo>
                  <a:lnTo>
                    <a:pt x="2119" y="81"/>
                  </a:lnTo>
                  <a:lnTo>
                    <a:pt x="2137" y="90"/>
                  </a:lnTo>
                  <a:lnTo>
                    <a:pt x="2157" y="100"/>
                  </a:lnTo>
                  <a:lnTo>
                    <a:pt x="2174" y="110"/>
                  </a:lnTo>
                  <a:lnTo>
                    <a:pt x="2193" y="120"/>
                  </a:lnTo>
                  <a:lnTo>
                    <a:pt x="2212" y="132"/>
                  </a:lnTo>
                  <a:lnTo>
                    <a:pt x="2229" y="143"/>
                  </a:lnTo>
                  <a:lnTo>
                    <a:pt x="2246" y="153"/>
                  </a:lnTo>
                  <a:lnTo>
                    <a:pt x="2262" y="164"/>
                  </a:lnTo>
                  <a:lnTo>
                    <a:pt x="2279" y="177"/>
                  </a:lnTo>
                  <a:lnTo>
                    <a:pt x="2296" y="190"/>
                  </a:lnTo>
                  <a:lnTo>
                    <a:pt x="2310" y="200"/>
                  </a:lnTo>
                  <a:lnTo>
                    <a:pt x="2324" y="214"/>
                  </a:lnTo>
                  <a:lnTo>
                    <a:pt x="2340" y="227"/>
                  </a:lnTo>
                  <a:lnTo>
                    <a:pt x="2355" y="240"/>
                  </a:lnTo>
                  <a:lnTo>
                    <a:pt x="2369" y="253"/>
                  </a:lnTo>
                  <a:lnTo>
                    <a:pt x="2383" y="267"/>
                  </a:lnTo>
                  <a:lnTo>
                    <a:pt x="2396" y="283"/>
                  </a:lnTo>
                  <a:lnTo>
                    <a:pt x="2409" y="297"/>
                  </a:lnTo>
                  <a:lnTo>
                    <a:pt x="2422" y="312"/>
                  </a:lnTo>
                  <a:lnTo>
                    <a:pt x="2433" y="326"/>
                  </a:lnTo>
                  <a:lnTo>
                    <a:pt x="2446" y="340"/>
                  </a:lnTo>
                  <a:lnTo>
                    <a:pt x="2457" y="357"/>
                  </a:lnTo>
                  <a:lnTo>
                    <a:pt x="2469" y="373"/>
                  </a:lnTo>
                  <a:lnTo>
                    <a:pt x="2480" y="389"/>
                  </a:lnTo>
                  <a:lnTo>
                    <a:pt x="2490" y="404"/>
                  </a:lnTo>
                  <a:lnTo>
                    <a:pt x="2502" y="420"/>
                  </a:lnTo>
                  <a:lnTo>
                    <a:pt x="2510" y="436"/>
                  </a:lnTo>
                  <a:lnTo>
                    <a:pt x="2519" y="452"/>
                  </a:lnTo>
                  <a:lnTo>
                    <a:pt x="2529" y="467"/>
                  </a:lnTo>
                  <a:lnTo>
                    <a:pt x="2537" y="485"/>
                  </a:lnTo>
                  <a:lnTo>
                    <a:pt x="2546" y="502"/>
                  </a:lnTo>
                  <a:lnTo>
                    <a:pt x="2555" y="517"/>
                  </a:lnTo>
                  <a:lnTo>
                    <a:pt x="2562" y="535"/>
                  </a:lnTo>
                  <a:lnTo>
                    <a:pt x="2570" y="553"/>
                  </a:lnTo>
                  <a:lnTo>
                    <a:pt x="2578" y="569"/>
                  </a:lnTo>
                  <a:lnTo>
                    <a:pt x="2585" y="586"/>
                  </a:lnTo>
                  <a:lnTo>
                    <a:pt x="2590" y="603"/>
                  </a:lnTo>
                  <a:lnTo>
                    <a:pt x="2598" y="620"/>
                  </a:lnTo>
                  <a:lnTo>
                    <a:pt x="2603" y="637"/>
                  </a:lnTo>
                  <a:lnTo>
                    <a:pt x="2609" y="653"/>
                  </a:lnTo>
                  <a:lnTo>
                    <a:pt x="2613" y="672"/>
                  </a:lnTo>
                  <a:lnTo>
                    <a:pt x="2619" y="689"/>
                  </a:lnTo>
                  <a:lnTo>
                    <a:pt x="2622" y="706"/>
                  </a:lnTo>
                  <a:lnTo>
                    <a:pt x="2626" y="722"/>
                  </a:lnTo>
                  <a:lnTo>
                    <a:pt x="2630" y="739"/>
                  </a:lnTo>
                  <a:lnTo>
                    <a:pt x="2633" y="756"/>
                  </a:lnTo>
                  <a:lnTo>
                    <a:pt x="2636" y="772"/>
                  </a:lnTo>
                  <a:lnTo>
                    <a:pt x="2639" y="789"/>
                  </a:lnTo>
                  <a:lnTo>
                    <a:pt x="2640" y="806"/>
                  </a:lnTo>
                  <a:lnTo>
                    <a:pt x="2643" y="823"/>
                  </a:lnTo>
                  <a:lnTo>
                    <a:pt x="2645" y="839"/>
                  </a:lnTo>
                  <a:lnTo>
                    <a:pt x="2646" y="856"/>
                  </a:lnTo>
                  <a:lnTo>
                    <a:pt x="2648" y="872"/>
                  </a:lnTo>
                  <a:lnTo>
                    <a:pt x="2649" y="889"/>
                  </a:lnTo>
                  <a:lnTo>
                    <a:pt x="2649" y="906"/>
                  </a:lnTo>
                  <a:lnTo>
                    <a:pt x="2649" y="923"/>
                  </a:lnTo>
                  <a:lnTo>
                    <a:pt x="2649" y="939"/>
                  </a:lnTo>
                  <a:lnTo>
                    <a:pt x="2650" y="956"/>
                  </a:lnTo>
                  <a:lnTo>
                    <a:pt x="2649" y="972"/>
                  </a:lnTo>
                  <a:lnTo>
                    <a:pt x="2648" y="988"/>
                  </a:lnTo>
                  <a:lnTo>
                    <a:pt x="2646" y="1003"/>
                  </a:lnTo>
                  <a:lnTo>
                    <a:pt x="2646" y="1020"/>
                  </a:lnTo>
                  <a:lnTo>
                    <a:pt x="2643" y="1036"/>
                  </a:lnTo>
                  <a:lnTo>
                    <a:pt x="2642" y="1052"/>
                  </a:lnTo>
                  <a:lnTo>
                    <a:pt x="2639" y="1068"/>
                  </a:lnTo>
                  <a:lnTo>
                    <a:pt x="2638" y="1083"/>
                  </a:lnTo>
                  <a:lnTo>
                    <a:pt x="2633" y="1099"/>
                  </a:lnTo>
                  <a:lnTo>
                    <a:pt x="2630" y="1116"/>
                  </a:lnTo>
                  <a:lnTo>
                    <a:pt x="2628" y="1130"/>
                  </a:lnTo>
                  <a:lnTo>
                    <a:pt x="2625" y="1148"/>
                  </a:lnTo>
                  <a:lnTo>
                    <a:pt x="2620" y="1162"/>
                  </a:lnTo>
                  <a:lnTo>
                    <a:pt x="2618" y="1178"/>
                  </a:lnTo>
                  <a:lnTo>
                    <a:pt x="2613" y="1193"/>
                  </a:lnTo>
                  <a:lnTo>
                    <a:pt x="2609" y="1209"/>
                  </a:lnTo>
                  <a:lnTo>
                    <a:pt x="2603" y="1223"/>
                  </a:lnTo>
                  <a:lnTo>
                    <a:pt x="2599" y="1239"/>
                  </a:lnTo>
                  <a:lnTo>
                    <a:pt x="2593" y="1253"/>
                  </a:lnTo>
                  <a:lnTo>
                    <a:pt x="2589" y="1269"/>
                  </a:lnTo>
                  <a:lnTo>
                    <a:pt x="2583" y="1282"/>
                  </a:lnTo>
                  <a:lnTo>
                    <a:pt x="2578" y="1298"/>
                  </a:lnTo>
                  <a:lnTo>
                    <a:pt x="2572" y="1312"/>
                  </a:lnTo>
                  <a:lnTo>
                    <a:pt x="2566" y="1328"/>
                  </a:lnTo>
                  <a:lnTo>
                    <a:pt x="2559" y="1341"/>
                  </a:lnTo>
                  <a:lnTo>
                    <a:pt x="2552" y="1356"/>
                  </a:lnTo>
                  <a:lnTo>
                    <a:pt x="2546" y="1369"/>
                  </a:lnTo>
                  <a:lnTo>
                    <a:pt x="2539" y="1385"/>
                  </a:lnTo>
                  <a:lnTo>
                    <a:pt x="2532" y="1399"/>
                  </a:lnTo>
                  <a:lnTo>
                    <a:pt x="2525" y="1412"/>
                  </a:lnTo>
                  <a:lnTo>
                    <a:pt x="2517" y="1426"/>
                  </a:lnTo>
                  <a:lnTo>
                    <a:pt x="2510" y="1441"/>
                  </a:lnTo>
                  <a:lnTo>
                    <a:pt x="2502" y="1453"/>
                  </a:lnTo>
                  <a:lnTo>
                    <a:pt x="2493" y="1466"/>
                  </a:lnTo>
                  <a:lnTo>
                    <a:pt x="2485" y="1479"/>
                  </a:lnTo>
                  <a:lnTo>
                    <a:pt x="2477" y="1493"/>
                  </a:lnTo>
                  <a:lnTo>
                    <a:pt x="2467" y="1506"/>
                  </a:lnTo>
                  <a:lnTo>
                    <a:pt x="2459" y="1519"/>
                  </a:lnTo>
                  <a:lnTo>
                    <a:pt x="2450" y="1532"/>
                  </a:lnTo>
                  <a:lnTo>
                    <a:pt x="2443" y="1546"/>
                  </a:lnTo>
                  <a:lnTo>
                    <a:pt x="2433" y="1558"/>
                  </a:lnTo>
                  <a:lnTo>
                    <a:pt x="2425" y="1571"/>
                  </a:lnTo>
                  <a:lnTo>
                    <a:pt x="2415" y="1584"/>
                  </a:lnTo>
                  <a:lnTo>
                    <a:pt x="2406" y="1596"/>
                  </a:lnTo>
                  <a:lnTo>
                    <a:pt x="2396" y="1608"/>
                  </a:lnTo>
                  <a:lnTo>
                    <a:pt x="2386" y="1621"/>
                  </a:lnTo>
                  <a:lnTo>
                    <a:pt x="2376" y="1631"/>
                  </a:lnTo>
                  <a:lnTo>
                    <a:pt x="2366" y="1645"/>
                  </a:lnTo>
                  <a:lnTo>
                    <a:pt x="2356" y="1655"/>
                  </a:lnTo>
                  <a:lnTo>
                    <a:pt x="2345" y="1666"/>
                  </a:lnTo>
                  <a:lnTo>
                    <a:pt x="2333" y="1678"/>
                  </a:lnTo>
                  <a:lnTo>
                    <a:pt x="2322" y="1689"/>
                  </a:lnTo>
                  <a:lnTo>
                    <a:pt x="2310" y="1701"/>
                  </a:lnTo>
                  <a:lnTo>
                    <a:pt x="2299" y="1712"/>
                  </a:lnTo>
                  <a:lnTo>
                    <a:pt x="2286" y="1724"/>
                  </a:lnTo>
                  <a:lnTo>
                    <a:pt x="2274" y="1735"/>
                  </a:lnTo>
                  <a:lnTo>
                    <a:pt x="2260" y="1745"/>
                  </a:lnTo>
                  <a:lnTo>
                    <a:pt x="2247" y="1755"/>
                  </a:lnTo>
                  <a:lnTo>
                    <a:pt x="2233" y="1766"/>
                  </a:lnTo>
                  <a:lnTo>
                    <a:pt x="2220" y="1776"/>
                  </a:lnTo>
                  <a:lnTo>
                    <a:pt x="2206" y="1788"/>
                  </a:lnTo>
                  <a:lnTo>
                    <a:pt x="2192" y="1798"/>
                  </a:lnTo>
                  <a:lnTo>
                    <a:pt x="2177" y="1808"/>
                  </a:lnTo>
                  <a:lnTo>
                    <a:pt x="2163" y="1819"/>
                  </a:lnTo>
                  <a:lnTo>
                    <a:pt x="2147" y="1828"/>
                  </a:lnTo>
                  <a:lnTo>
                    <a:pt x="2132" y="1838"/>
                  </a:lnTo>
                  <a:lnTo>
                    <a:pt x="2116" y="1846"/>
                  </a:lnTo>
                  <a:lnTo>
                    <a:pt x="2100" y="1856"/>
                  </a:lnTo>
                  <a:lnTo>
                    <a:pt x="2083" y="1865"/>
                  </a:lnTo>
                  <a:lnTo>
                    <a:pt x="2067" y="1875"/>
                  </a:lnTo>
                  <a:lnTo>
                    <a:pt x="2050" y="1884"/>
                  </a:lnTo>
                  <a:lnTo>
                    <a:pt x="2034" y="1894"/>
                  </a:lnTo>
                  <a:lnTo>
                    <a:pt x="2017" y="1901"/>
                  </a:lnTo>
                  <a:lnTo>
                    <a:pt x="2000" y="1909"/>
                  </a:lnTo>
                  <a:lnTo>
                    <a:pt x="1981" y="1918"/>
                  </a:lnTo>
                  <a:lnTo>
                    <a:pt x="1966" y="1927"/>
                  </a:lnTo>
                  <a:lnTo>
                    <a:pt x="1947" y="1934"/>
                  </a:lnTo>
                  <a:lnTo>
                    <a:pt x="1929" y="1942"/>
                  </a:lnTo>
                  <a:lnTo>
                    <a:pt x="1910" y="1949"/>
                  </a:lnTo>
                  <a:lnTo>
                    <a:pt x="1893" y="1958"/>
                  </a:lnTo>
                  <a:lnTo>
                    <a:pt x="1874" y="1965"/>
                  </a:lnTo>
                  <a:lnTo>
                    <a:pt x="1856" y="1971"/>
                  </a:lnTo>
                  <a:lnTo>
                    <a:pt x="1836" y="1978"/>
                  </a:lnTo>
                  <a:lnTo>
                    <a:pt x="1817" y="1985"/>
                  </a:lnTo>
                  <a:lnTo>
                    <a:pt x="1797" y="1991"/>
                  </a:lnTo>
                  <a:lnTo>
                    <a:pt x="1778" y="1997"/>
                  </a:lnTo>
                  <a:lnTo>
                    <a:pt x="1758" y="2002"/>
                  </a:lnTo>
                  <a:lnTo>
                    <a:pt x="1740" y="2009"/>
                  </a:lnTo>
                  <a:lnTo>
                    <a:pt x="1718" y="2014"/>
                  </a:lnTo>
                  <a:lnTo>
                    <a:pt x="1700" y="2019"/>
                  </a:lnTo>
                  <a:lnTo>
                    <a:pt x="1678" y="2024"/>
                  </a:lnTo>
                  <a:lnTo>
                    <a:pt x="1660" y="2028"/>
                  </a:lnTo>
                  <a:lnTo>
                    <a:pt x="1640" y="2032"/>
                  </a:lnTo>
                  <a:lnTo>
                    <a:pt x="1618" y="2037"/>
                  </a:lnTo>
                  <a:lnTo>
                    <a:pt x="1598" y="2041"/>
                  </a:lnTo>
                  <a:lnTo>
                    <a:pt x="1578" y="2047"/>
                  </a:lnTo>
                  <a:lnTo>
                    <a:pt x="1557" y="2049"/>
                  </a:lnTo>
                  <a:lnTo>
                    <a:pt x="1537" y="2052"/>
                  </a:lnTo>
                  <a:lnTo>
                    <a:pt x="1515" y="2054"/>
                  </a:lnTo>
                  <a:lnTo>
                    <a:pt x="1494" y="2058"/>
                  </a:lnTo>
                  <a:lnTo>
                    <a:pt x="1473" y="2059"/>
                  </a:lnTo>
                  <a:lnTo>
                    <a:pt x="1453" y="2062"/>
                  </a:lnTo>
                  <a:lnTo>
                    <a:pt x="1431" y="2065"/>
                  </a:lnTo>
                  <a:lnTo>
                    <a:pt x="1411" y="2067"/>
                  </a:lnTo>
                  <a:lnTo>
                    <a:pt x="1390" y="2068"/>
                  </a:lnTo>
                  <a:lnTo>
                    <a:pt x="1368" y="2068"/>
                  </a:lnTo>
                  <a:lnTo>
                    <a:pt x="1347" y="2068"/>
                  </a:lnTo>
                  <a:lnTo>
                    <a:pt x="1327" y="2069"/>
                  </a:lnTo>
                  <a:lnTo>
                    <a:pt x="1305" y="2069"/>
                  </a:lnTo>
                  <a:lnTo>
                    <a:pt x="1284" y="2069"/>
                  </a:lnTo>
                  <a:lnTo>
                    <a:pt x="1262" y="2068"/>
                  </a:lnTo>
                  <a:lnTo>
                    <a:pt x="1242" y="2068"/>
                  </a:lnTo>
                  <a:lnTo>
                    <a:pt x="1220" y="2067"/>
                  </a:lnTo>
                  <a:lnTo>
                    <a:pt x="1199" y="2065"/>
                  </a:lnTo>
                  <a:lnTo>
                    <a:pt x="1178" y="2062"/>
                  </a:lnTo>
                  <a:lnTo>
                    <a:pt x="1157" y="2062"/>
                  </a:lnTo>
                  <a:lnTo>
                    <a:pt x="1135" y="2059"/>
                  </a:lnTo>
                  <a:lnTo>
                    <a:pt x="1115" y="2058"/>
                  </a:lnTo>
                  <a:lnTo>
                    <a:pt x="1094" y="2057"/>
                  </a:lnTo>
                  <a:lnTo>
                    <a:pt x="1074" y="2055"/>
                  </a:lnTo>
                  <a:lnTo>
                    <a:pt x="1052" y="2052"/>
                  </a:lnTo>
                  <a:lnTo>
                    <a:pt x="1032" y="2051"/>
                  </a:lnTo>
                  <a:lnTo>
                    <a:pt x="1011" y="2049"/>
                  </a:lnTo>
                  <a:lnTo>
                    <a:pt x="991" y="2047"/>
                  </a:lnTo>
                  <a:lnTo>
                    <a:pt x="969" y="2044"/>
                  </a:lnTo>
                  <a:lnTo>
                    <a:pt x="949" y="2042"/>
                  </a:lnTo>
                  <a:lnTo>
                    <a:pt x="931" y="2039"/>
                  </a:lnTo>
                  <a:lnTo>
                    <a:pt x="911" y="2038"/>
                  </a:lnTo>
                  <a:lnTo>
                    <a:pt x="891" y="2034"/>
                  </a:lnTo>
                  <a:lnTo>
                    <a:pt x="871" y="2031"/>
                  </a:lnTo>
                  <a:lnTo>
                    <a:pt x="851" y="2027"/>
                  </a:lnTo>
                  <a:lnTo>
                    <a:pt x="832" y="2024"/>
                  </a:lnTo>
                  <a:lnTo>
                    <a:pt x="812" y="2019"/>
                  </a:lnTo>
                  <a:lnTo>
                    <a:pt x="794" y="2017"/>
                  </a:lnTo>
                  <a:lnTo>
                    <a:pt x="775" y="2012"/>
                  </a:lnTo>
                  <a:lnTo>
                    <a:pt x="756" y="2009"/>
                  </a:lnTo>
                  <a:lnTo>
                    <a:pt x="736" y="2005"/>
                  </a:lnTo>
                  <a:lnTo>
                    <a:pt x="718" y="2001"/>
                  </a:lnTo>
                  <a:lnTo>
                    <a:pt x="699" y="1997"/>
                  </a:lnTo>
                  <a:lnTo>
                    <a:pt x="682" y="1994"/>
                  </a:lnTo>
                  <a:lnTo>
                    <a:pt x="662" y="1988"/>
                  </a:lnTo>
                  <a:lnTo>
                    <a:pt x="645" y="1984"/>
                  </a:lnTo>
                  <a:lnTo>
                    <a:pt x="628" y="1978"/>
                  </a:lnTo>
                  <a:lnTo>
                    <a:pt x="611" y="1974"/>
                  </a:lnTo>
                  <a:lnTo>
                    <a:pt x="592" y="1967"/>
                  </a:lnTo>
                  <a:lnTo>
                    <a:pt x="575" y="1962"/>
                  </a:lnTo>
                  <a:lnTo>
                    <a:pt x="558" y="1957"/>
                  </a:lnTo>
                  <a:lnTo>
                    <a:pt x="541" y="1951"/>
                  </a:lnTo>
                  <a:lnTo>
                    <a:pt x="525" y="1944"/>
                  </a:lnTo>
                  <a:lnTo>
                    <a:pt x="508" y="1938"/>
                  </a:lnTo>
                  <a:lnTo>
                    <a:pt x="490" y="1931"/>
                  </a:lnTo>
                  <a:lnTo>
                    <a:pt x="475" y="1925"/>
                  </a:lnTo>
                  <a:lnTo>
                    <a:pt x="459" y="1916"/>
                  </a:lnTo>
                  <a:lnTo>
                    <a:pt x="442" y="1909"/>
                  </a:lnTo>
                  <a:lnTo>
                    <a:pt x="426" y="1902"/>
                  </a:lnTo>
                  <a:lnTo>
                    <a:pt x="412" y="1895"/>
                  </a:lnTo>
                  <a:lnTo>
                    <a:pt x="396" y="1886"/>
                  </a:lnTo>
                  <a:lnTo>
                    <a:pt x="382" y="1878"/>
                  </a:lnTo>
                  <a:lnTo>
                    <a:pt x="368" y="1869"/>
                  </a:lnTo>
                  <a:lnTo>
                    <a:pt x="353" y="1862"/>
                  </a:lnTo>
                  <a:lnTo>
                    <a:pt x="339" y="1854"/>
                  </a:lnTo>
                  <a:lnTo>
                    <a:pt x="325" y="1844"/>
                  </a:lnTo>
                  <a:lnTo>
                    <a:pt x="310" y="1835"/>
                  </a:lnTo>
                  <a:lnTo>
                    <a:pt x="297" y="1825"/>
                  </a:lnTo>
                  <a:lnTo>
                    <a:pt x="285" y="1815"/>
                  </a:lnTo>
                  <a:lnTo>
                    <a:pt x="272" y="1806"/>
                  </a:lnTo>
                  <a:lnTo>
                    <a:pt x="257" y="1795"/>
                  </a:lnTo>
                  <a:lnTo>
                    <a:pt x="246" y="1786"/>
                  </a:lnTo>
                  <a:lnTo>
                    <a:pt x="233" y="1775"/>
                  </a:lnTo>
                  <a:lnTo>
                    <a:pt x="222" y="1764"/>
                  </a:lnTo>
                  <a:lnTo>
                    <a:pt x="210" y="1754"/>
                  </a:lnTo>
                  <a:lnTo>
                    <a:pt x="199" y="1742"/>
                  </a:lnTo>
                  <a:lnTo>
                    <a:pt x="187" y="1731"/>
                  </a:lnTo>
                  <a:lnTo>
                    <a:pt x="176" y="1719"/>
                  </a:lnTo>
                  <a:lnTo>
                    <a:pt x="166" y="1708"/>
                  </a:lnTo>
                  <a:lnTo>
                    <a:pt x="156" y="1695"/>
                  </a:lnTo>
                  <a:lnTo>
                    <a:pt x="145" y="1682"/>
                  </a:lnTo>
                  <a:lnTo>
                    <a:pt x="136" y="1668"/>
                  </a:lnTo>
                  <a:lnTo>
                    <a:pt x="126" y="1655"/>
                  </a:lnTo>
                  <a:lnTo>
                    <a:pt x="117" y="1642"/>
                  </a:lnTo>
                  <a:lnTo>
                    <a:pt x="107" y="1626"/>
                  </a:lnTo>
                  <a:lnTo>
                    <a:pt x="100" y="1612"/>
                  </a:lnTo>
                  <a:lnTo>
                    <a:pt x="92" y="1598"/>
                  </a:lnTo>
                  <a:lnTo>
                    <a:pt x="85" y="1584"/>
                  </a:lnTo>
                  <a:lnTo>
                    <a:pt x="76" y="1568"/>
                  </a:lnTo>
                  <a:lnTo>
                    <a:pt x="70" y="1553"/>
                  </a:lnTo>
                  <a:lnTo>
                    <a:pt x="63" y="1538"/>
                  </a:lnTo>
                  <a:lnTo>
                    <a:pt x="57" y="1523"/>
                  </a:lnTo>
                  <a:lnTo>
                    <a:pt x="53" y="1506"/>
                  </a:lnTo>
                  <a:lnTo>
                    <a:pt x="47" y="1491"/>
                  </a:lnTo>
                  <a:lnTo>
                    <a:pt x="42" y="1475"/>
                  </a:lnTo>
                  <a:lnTo>
                    <a:pt x="37" y="1459"/>
                  </a:lnTo>
                  <a:lnTo>
                    <a:pt x="32" y="1442"/>
                  </a:lnTo>
                  <a:lnTo>
                    <a:pt x="29" y="1425"/>
                  </a:lnTo>
                  <a:lnTo>
                    <a:pt x="23" y="1409"/>
                  </a:lnTo>
                  <a:lnTo>
                    <a:pt x="20" y="1392"/>
                  </a:lnTo>
                  <a:lnTo>
                    <a:pt x="17" y="1375"/>
                  </a:lnTo>
                  <a:lnTo>
                    <a:pt x="14" y="1358"/>
                  </a:lnTo>
                  <a:lnTo>
                    <a:pt x="12" y="1341"/>
                  </a:lnTo>
                  <a:lnTo>
                    <a:pt x="10" y="1323"/>
                  </a:lnTo>
                  <a:lnTo>
                    <a:pt x="7" y="1306"/>
                  </a:lnTo>
                  <a:lnTo>
                    <a:pt x="4" y="1288"/>
                  </a:lnTo>
                  <a:lnTo>
                    <a:pt x="3" y="1272"/>
                  </a:lnTo>
                  <a:lnTo>
                    <a:pt x="3" y="1255"/>
                  </a:lnTo>
                  <a:lnTo>
                    <a:pt x="0" y="1238"/>
                  </a:lnTo>
                  <a:lnTo>
                    <a:pt x="0" y="1219"/>
                  </a:lnTo>
                  <a:lnTo>
                    <a:pt x="0" y="1203"/>
                  </a:lnTo>
                  <a:lnTo>
                    <a:pt x="0" y="1186"/>
                  </a:lnTo>
                  <a:lnTo>
                    <a:pt x="0" y="1169"/>
                  </a:lnTo>
                  <a:lnTo>
                    <a:pt x="0" y="1150"/>
                  </a:lnTo>
                  <a:lnTo>
                    <a:pt x="0" y="1133"/>
                  </a:lnTo>
                  <a:lnTo>
                    <a:pt x="0" y="1116"/>
                  </a:lnTo>
                  <a:lnTo>
                    <a:pt x="0" y="1100"/>
                  </a:lnTo>
                  <a:lnTo>
                    <a:pt x="3" y="1083"/>
                  </a:lnTo>
                  <a:lnTo>
                    <a:pt x="3" y="1066"/>
                  </a:lnTo>
                  <a:lnTo>
                    <a:pt x="6" y="1050"/>
                  </a:lnTo>
                  <a:lnTo>
                    <a:pt x="7" y="1033"/>
                  </a:lnTo>
                  <a:lnTo>
                    <a:pt x="9" y="1018"/>
                  </a:lnTo>
                  <a:lnTo>
                    <a:pt x="10" y="1000"/>
                  </a:lnTo>
                  <a:lnTo>
                    <a:pt x="13" y="986"/>
                  </a:lnTo>
                  <a:lnTo>
                    <a:pt x="16" y="969"/>
                  </a:lnTo>
                  <a:lnTo>
                    <a:pt x="19" y="955"/>
                  </a:lnTo>
                  <a:lnTo>
                    <a:pt x="20" y="939"/>
                  </a:lnTo>
                  <a:lnTo>
                    <a:pt x="24" y="925"/>
                  </a:lnTo>
                  <a:lnTo>
                    <a:pt x="27" y="909"/>
                  </a:lnTo>
                  <a:lnTo>
                    <a:pt x="30" y="893"/>
                  </a:lnTo>
                  <a:lnTo>
                    <a:pt x="34" y="880"/>
                  </a:lnTo>
                  <a:lnTo>
                    <a:pt x="37" y="866"/>
                  </a:lnTo>
                  <a:lnTo>
                    <a:pt x="40" y="852"/>
                  </a:lnTo>
                  <a:lnTo>
                    <a:pt x="44" y="837"/>
                  </a:lnTo>
                  <a:lnTo>
                    <a:pt x="49" y="825"/>
                  </a:lnTo>
                  <a:lnTo>
                    <a:pt x="53" y="812"/>
                  </a:lnTo>
                  <a:lnTo>
                    <a:pt x="57" y="799"/>
                  </a:lnTo>
                  <a:lnTo>
                    <a:pt x="62" y="787"/>
                  </a:lnTo>
                  <a:lnTo>
                    <a:pt x="66" y="775"/>
                  </a:lnTo>
                  <a:lnTo>
                    <a:pt x="70" y="765"/>
                  </a:lnTo>
                  <a:lnTo>
                    <a:pt x="76" y="753"/>
                  </a:lnTo>
                  <a:lnTo>
                    <a:pt x="80" y="742"/>
                  </a:lnTo>
                  <a:lnTo>
                    <a:pt x="86" y="732"/>
                  </a:lnTo>
                  <a:lnTo>
                    <a:pt x="92" y="722"/>
                  </a:lnTo>
                  <a:lnTo>
                    <a:pt x="96" y="712"/>
                  </a:lnTo>
                  <a:lnTo>
                    <a:pt x="102" y="702"/>
                  </a:lnTo>
                  <a:lnTo>
                    <a:pt x="107" y="692"/>
                  </a:lnTo>
                  <a:lnTo>
                    <a:pt x="113" y="682"/>
                  </a:lnTo>
                  <a:lnTo>
                    <a:pt x="119" y="672"/>
                  </a:lnTo>
                  <a:lnTo>
                    <a:pt x="126" y="663"/>
                  </a:lnTo>
                  <a:lnTo>
                    <a:pt x="132" y="653"/>
                  </a:lnTo>
                  <a:lnTo>
                    <a:pt x="139" y="643"/>
                  </a:lnTo>
                  <a:lnTo>
                    <a:pt x="146" y="633"/>
                  </a:lnTo>
                  <a:lnTo>
                    <a:pt x="153" y="623"/>
                  </a:lnTo>
                  <a:lnTo>
                    <a:pt x="162" y="613"/>
                  </a:lnTo>
                  <a:lnTo>
                    <a:pt x="170" y="605"/>
                  </a:lnTo>
                  <a:lnTo>
                    <a:pt x="179" y="595"/>
                  </a:lnTo>
                  <a:lnTo>
                    <a:pt x="187" y="586"/>
                  </a:lnTo>
                  <a:lnTo>
                    <a:pt x="195" y="576"/>
                  </a:lnTo>
                  <a:lnTo>
                    <a:pt x="205" y="569"/>
                  </a:lnTo>
                  <a:lnTo>
                    <a:pt x="213" y="557"/>
                  </a:lnTo>
                  <a:lnTo>
                    <a:pt x="222" y="549"/>
                  </a:lnTo>
                  <a:lnTo>
                    <a:pt x="230" y="539"/>
                  </a:lnTo>
                  <a:lnTo>
                    <a:pt x="239" y="532"/>
                  </a:lnTo>
                  <a:lnTo>
                    <a:pt x="247" y="523"/>
                  </a:lnTo>
                  <a:lnTo>
                    <a:pt x="257" y="515"/>
                  </a:lnTo>
                  <a:lnTo>
                    <a:pt x="266" y="506"/>
                  </a:lnTo>
                  <a:lnTo>
                    <a:pt x="276" y="497"/>
                  </a:lnTo>
                  <a:lnTo>
                    <a:pt x="286" y="489"/>
                  </a:lnTo>
                  <a:lnTo>
                    <a:pt x="295" y="482"/>
                  </a:lnTo>
                  <a:lnTo>
                    <a:pt x="305" y="473"/>
                  </a:lnTo>
                  <a:lnTo>
                    <a:pt x="315" y="464"/>
                  </a:lnTo>
                  <a:lnTo>
                    <a:pt x="323" y="457"/>
                  </a:lnTo>
                  <a:lnTo>
                    <a:pt x="333" y="450"/>
                  </a:lnTo>
                  <a:lnTo>
                    <a:pt x="342" y="443"/>
                  </a:lnTo>
                  <a:lnTo>
                    <a:pt x="353" y="436"/>
                  </a:lnTo>
                  <a:lnTo>
                    <a:pt x="360" y="429"/>
                  </a:lnTo>
                  <a:lnTo>
                    <a:pt x="370" y="422"/>
                  </a:lnTo>
                  <a:lnTo>
                    <a:pt x="379" y="414"/>
                  </a:lnTo>
                  <a:lnTo>
                    <a:pt x="388" y="409"/>
                  </a:lnTo>
                  <a:lnTo>
                    <a:pt x="396" y="402"/>
                  </a:lnTo>
                  <a:lnTo>
                    <a:pt x="405" y="394"/>
                  </a:lnTo>
                  <a:lnTo>
                    <a:pt x="413" y="389"/>
                  </a:lnTo>
                  <a:lnTo>
                    <a:pt x="422" y="383"/>
                  </a:lnTo>
                  <a:lnTo>
                    <a:pt x="429" y="377"/>
                  </a:lnTo>
                  <a:lnTo>
                    <a:pt x="438" y="372"/>
                  </a:lnTo>
                  <a:lnTo>
                    <a:pt x="445" y="366"/>
                  </a:lnTo>
                  <a:lnTo>
                    <a:pt x="453" y="362"/>
                  </a:lnTo>
                  <a:lnTo>
                    <a:pt x="460" y="356"/>
                  </a:lnTo>
                  <a:lnTo>
                    <a:pt x="468" y="352"/>
                  </a:lnTo>
                  <a:lnTo>
                    <a:pt x="475" y="347"/>
                  </a:lnTo>
                  <a:lnTo>
                    <a:pt x="482" y="343"/>
                  </a:lnTo>
                  <a:lnTo>
                    <a:pt x="488" y="339"/>
                  </a:lnTo>
                  <a:lnTo>
                    <a:pt x="492" y="336"/>
                  </a:lnTo>
                  <a:lnTo>
                    <a:pt x="498" y="330"/>
                  </a:lnTo>
                  <a:lnTo>
                    <a:pt x="503" y="327"/>
                  </a:lnTo>
                  <a:lnTo>
                    <a:pt x="513" y="323"/>
                  </a:lnTo>
                  <a:lnTo>
                    <a:pt x="522" y="317"/>
                  </a:lnTo>
                  <a:lnTo>
                    <a:pt x="526" y="313"/>
                  </a:lnTo>
                  <a:lnTo>
                    <a:pt x="532" y="312"/>
                  </a:lnTo>
                  <a:lnTo>
                    <a:pt x="535" y="309"/>
                  </a:lnTo>
                  <a:lnTo>
                    <a:pt x="538" y="309"/>
                  </a:lnTo>
                  <a:lnTo>
                    <a:pt x="538" y="30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2" name="Freeform 12"/>
            <p:cNvSpPr>
              <a:spLocks/>
            </p:cNvSpPr>
            <p:nvPr/>
          </p:nvSpPr>
          <p:spPr bwMode="auto">
            <a:xfrm>
              <a:off x="3705" y="2959"/>
              <a:ext cx="171" cy="423"/>
            </a:xfrm>
            <a:custGeom>
              <a:avLst/>
              <a:gdLst/>
              <a:ahLst/>
              <a:cxnLst>
                <a:cxn ang="0">
                  <a:pos x="15" y="673"/>
                </a:cxn>
                <a:cxn ang="0">
                  <a:pos x="10" y="647"/>
                </a:cxn>
                <a:cxn ang="0">
                  <a:pos x="8" y="617"/>
                </a:cxn>
                <a:cxn ang="0">
                  <a:pos x="5" y="597"/>
                </a:cxn>
                <a:cxn ang="0">
                  <a:pos x="3" y="573"/>
                </a:cxn>
                <a:cxn ang="0">
                  <a:pos x="2" y="547"/>
                </a:cxn>
                <a:cxn ang="0">
                  <a:pos x="0" y="520"/>
                </a:cxn>
                <a:cxn ang="0">
                  <a:pos x="0" y="491"/>
                </a:cxn>
                <a:cxn ang="0">
                  <a:pos x="2" y="461"/>
                </a:cxn>
                <a:cxn ang="0">
                  <a:pos x="2" y="430"/>
                </a:cxn>
                <a:cxn ang="0">
                  <a:pos x="5" y="398"/>
                </a:cxn>
                <a:cxn ang="0">
                  <a:pos x="9" y="365"/>
                </a:cxn>
                <a:cxn ang="0">
                  <a:pos x="15" y="333"/>
                </a:cxn>
                <a:cxn ang="0">
                  <a:pos x="22" y="298"/>
                </a:cxn>
                <a:cxn ang="0">
                  <a:pos x="30" y="264"/>
                </a:cxn>
                <a:cxn ang="0">
                  <a:pos x="39" y="230"/>
                </a:cxn>
                <a:cxn ang="0">
                  <a:pos x="50" y="197"/>
                </a:cxn>
                <a:cxn ang="0">
                  <a:pos x="62" y="165"/>
                </a:cxn>
                <a:cxn ang="0">
                  <a:pos x="73" y="134"/>
                </a:cxn>
                <a:cxn ang="0">
                  <a:pos x="86" y="107"/>
                </a:cxn>
                <a:cxn ang="0">
                  <a:pos x="101" y="82"/>
                </a:cxn>
                <a:cxn ang="0">
                  <a:pos x="115" y="60"/>
                </a:cxn>
                <a:cxn ang="0">
                  <a:pos x="133" y="34"/>
                </a:cxn>
                <a:cxn ang="0">
                  <a:pos x="162" y="8"/>
                </a:cxn>
                <a:cxn ang="0">
                  <a:pos x="192" y="0"/>
                </a:cxn>
                <a:cxn ang="0">
                  <a:pos x="222" y="10"/>
                </a:cxn>
                <a:cxn ang="0">
                  <a:pos x="245" y="34"/>
                </a:cxn>
                <a:cxn ang="0">
                  <a:pos x="258" y="57"/>
                </a:cxn>
                <a:cxn ang="0">
                  <a:pos x="271" y="81"/>
                </a:cxn>
                <a:cxn ang="0">
                  <a:pos x="282" y="110"/>
                </a:cxn>
                <a:cxn ang="0">
                  <a:pos x="292" y="144"/>
                </a:cxn>
                <a:cxn ang="0">
                  <a:pos x="302" y="178"/>
                </a:cxn>
                <a:cxn ang="0">
                  <a:pos x="311" y="215"/>
                </a:cxn>
                <a:cxn ang="0">
                  <a:pos x="318" y="255"/>
                </a:cxn>
                <a:cxn ang="0">
                  <a:pos x="325" y="295"/>
                </a:cxn>
                <a:cxn ang="0">
                  <a:pos x="331" y="337"/>
                </a:cxn>
                <a:cxn ang="0">
                  <a:pos x="335" y="380"/>
                </a:cxn>
                <a:cxn ang="0">
                  <a:pos x="338" y="420"/>
                </a:cxn>
                <a:cxn ang="0">
                  <a:pos x="341" y="461"/>
                </a:cxn>
                <a:cxn ang="0">
                  <a:pos x="342" y="501"/>
                </a:cxn>
                <a:cxn ang="0">
                  <a:pos x="342" y="540"/>
                </a:cxn>
                <a:cxn ang="0">
                  <a:pos x="338" y="576"/>
                </a:cxn>
                <a:cxn ang="0">
                  <a:pos x="335" y="610"/>
                </a:cxn>
                <a:cxn ang="0">
                  <a:pos x="329" y="643"/>
                </a:cxn>
                <a:cxn ang="0">
                  <a:pos x="324" y="673"/>
                </a:cxn>
                <a:cxn ang="0">
                  <a:pos x="315" y="700"/>
                </a:cxn>
                <a:cxn ang="0">
                  <a:pos x="306" y="726"/>
                </a:cxn>
                <a:cxn ang="0">
                  <a:pos x="298" y="751"/>
                </a:cxn>
                <a:cxn ang="0">
                  <a:pos x="285" y="777"/>
                </a:cxn>
                <a:cxn ang="0">
                  <a:pos x="262" y="810"/>
                </a:cxn>
                <a:cxn ang="0">
                  <a:pos x="235" y="831"/>
                </a:cxn>
                <a:cxn ang="0">
                  <a:pos x="206" y="843"/>
                </a:cxn>
                <a:cxn ang="0">
                  <a:pos x="178" y="843"/>
                </a:cxn>
                <a:cxn ang="0">
                  <a:pos x="146" y="830"/>
                </a:cxn>
                <a:cxn ang="0">
                  <a:pos x="116" y="808"/>
                </a:cxn>
                <a:cxn ang="0">
                  <a:pos x="89" y="781"/>
                </a:cxn>
                <a:cxn ang="0">
                  <a:pos x="65" y="751"/>
                </a:cxn>
                <a:cxn ang="0">
                  <a:pos x="43" y="724"/>
                </a:cxn>
                <a:cxn ang="0">
                  <a:pos x="29" y="703"/>
                </a:cxn>
                <a:cxn ang="0">
                  <a:pos x="18" y="686"/>
                </a:cxn>
              </a:cxnLst>
              <a:rect l="0" t="0" r="r" b="b"/>
              <a:pathLst>
                <a:path w="344" h="846">
                  <a:moveTo>
                    <a:pt x="18" y="684"/>
                  </a:moveTo>
                  <a:lnTo>
                    <a:pt x="16" y="681"/>
                  </a:lnTo>
                  <a:lnTo>
                    <a:pt x="16" y="677"/>
                  </a:lnTo>
                  <a:lnTo>
                    <a:pt x="15" y="673"/>
                  </a:lnTo>
                  <a:lnTo>
                    <a:pt x="15" y="668"/>
                  </a:lnTo>
                  <a:lnTo>
                    <a:pt x="12" y="661"/>
                  </a:lnTo>
                  <a:lnTo>
                    <a:pt x="12" y="656"/>
                  </a:lnTo>
                  <a:lnTo>
                    <a:pt x="10" y="647"/>
                  </a:lnTo>
                  <a:lnTo>
                    <a:pt x="10" y="640"/>
                  </a:lnTo>
                  <a:lnTo>
                    <a:pt x="9" y="631"/>
                  </a:lnTo>
                  <a:lnTo>
                    <a:pt x="9" y="623"/>
                  </a:lnTo>
                  <a:lnTo>
                    <a:pt x="8" y="617"/>
                  </a:lnTo>
                  <a:lnTo>
                    <a:pt x="6" y="613"/>
                  </a:lnTo>
                  <a:lnTo>
                    <a:pt x="6" y="607"/>
                  </a:lnTo>
                  <a:lnTo>
                    <a:pt x="6" y="601"/>
                  </a:lnTo>
                  <a:lnTo>
                    <a:pt x="5" y="597"/>
                  </a:lnTo>
                  <a:lnTo>
                    <a:pt x="5" y="591"/>
                  </a:lnTo>
                  <a:lnTo>
                    <a:pt x="5" y="586"/>
                  </a:lnTo>
                  <a:lnTo>
                    <a:pt x="5" y="580"/>
                  </a:lnTo>
                  <a:lnTo>
                    <a:pt x="3" y="573"/>
                  </a:lnTo>
                  <a:lnTo>
                    <a:pt x="3" y="567"/>
                  </a:lnTo>
                  <a:lnTo>
                    <a:pt x="2" y="560"/>
                  </a:lnTo>
                  <a:lnTo>
                    <a:pt x="2" y="554"/>
                  </a:lnTo>
                  <a:lnTo>
                    <a:pt x="2" y="547"/>
                  </a:lnTo>
                  <a:lnTo>
                    <a:pt x="2" y="541"/>
                  </a:lnTo>
                  <a:lnTo>
                    <a:pt x="2" y="534"/>
                  </a:lnTo>
                  <a:lnTo>
                    <a:pt x="2" y="528"/>
                  </a:lnTo>
                  <a:lnTo>
                    <a:pt x="0" y="520"/>
                  </a:lnTo>
                  <a:lnTo>
                    <a:pt x="0" y="514"/>
                  </a:lnTo>
                  <a:lnTo>
                    <a:pt x="0" y="507"/>
                  </a:lnTo>
                  <a:lnTo>
                    <a:pt x="0" y="500"/>
                  </a:lnTo>
                  <a:lnTo>
                    <a:pt x="0" y="491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2" y="470"/>
                  </a:lnTo>
                  <a:lnTo>
                    <a:pt x="2" y="461"/>
                  </a:lnTo>
                  <a:lnTo>
                    <a:pt x="2" y="454"/>
                  </a:lnTo>
                  <a:lnTo>
                    <a:pt x="2" y="445"/>
                  </a:lnTo>
                  <a:lnTo>
                    <a:pt x="2" y="438"/>
                  </a:lnTo>
                  <a:lnTo>
                    <a:pt x="2" y="430"/>
                  </a:lnTo>
                  <a:lnTo>
                    <a:pt x="3" y="423"/>
                  </a:lnTo>
                  <a:lnTo>
                    <a:pt x="3" y="414"/>
                  </a:lnTo>
                  <a:lnTo>
                    <a:pt x="5" y="407"/>
                  </a:lnTo>
                  <a:lnTo>
                    <a:pt x="5" y="398"/>
                  </a:lnTo>
                  <a:lnTo>
                    <a:pt x="6" y="390"/>
                  </a:lnTo>
                  <a:lnTo>
                    <a:pt x="6" y="383"/>
                  </a:lnTo>
                  <a:lnTo>
                    <a:pt x="9" y="374"/>
                  </a:lnTo>
                  <a:lnTo>
                    <a:pt x="9" y="365"/>
                  </a:lnTo>
                  <a:lnTo>
                    <a:pt x="12" y="357"/>
                  </a:lnTo>
                  <a:lnTo>
                    <a:pt x="12" y="348"/>
                  </a:lnTo>
                  <a:lnTo>
                    <a:pt x="15" y="341"/>
                  </a:lnTo>
                  <a:lnTo>
                    <a:pt x="15" y="333"/>
                  </a:lnTo>
                  <a:lnTo>
                    <a:pt x="16" y="324"/>
                  </a:lnTo>
                  <a:lnTo>
                    <a:pt x="18" y="314"/>
                  </a:lnTo>
                  <a:lnTo>
                    <a:pt x="19" y="305"/>
                  </a:lnTo>
                  <a:lnTo>
                    <a:pt x="22" y="298"/>
                  </a:lnTo>
                  <a:lnTo>
                    <a:pt x="23" y="290"/>
                  </a:lnTo>
                  <a:lnTo>
                    <a:pt x="25" y="281"/>
                  </a:lnTo>
                  <a:lnTo>
                    <a:pt x="28" y="273"/>
                  </a:lnTo>
                  <a:lnTo>
                    <a:pt x="30" y="264"/>
                  </a:lnTo>
                  <a:lnTo>
                    <a:pt x="32" y="255"/>
                  </a:lnTo>
                  <a:lnTo>
                    <a:pt x="33" y="247"/>
                  </a:lnTo>
                  <a:lnTo>
                    <a:pt x="36" y="238"/>
                  </a:lnTo>
                  <a:lnTo>
                    <a:pt x="39" y="230"/>
                  </a:lnTo>
                  <a:lnTo>
                    <a:pt x="42" y="221"/>
                  </a:lnTo>
                  <a:lnTo>
                    <a:pt x="45" y="213"/>
                  </a:lnTo>
                  <a:lnTo>
                    <a:pt x="48" y="205"/>
                  </a:lnTo>
                  <a:lnTo>
                    <a:pt x="50" y="197"/>
                  </a:lnTo>
                  <a:lnTo>
                    <a:pt x="53" y="190"/>
                  </a:lnTo>
                  <a:lnTo>
                    <a:pt x="56" y="181"/>
                  </a:lnTo>
                  <a:lnTo>
                    <a:pt x="59" y="174"/>
                  </a:lnTo>
                  <a:lnTo>
                    <a:pt x="62" y="165"/>
                  </a:lnTo>
                  <a:lnTo>
                    <a:pt x="65" y="158"/>
                  </a:lnTo>
                  <a:lnTo>
                    <a:pt x="66" y="150"/>
                  </a:lnTo>
                  <a:lnTo>
                    <a:pt x="71" y="142"/>
                  </a:lnTo>
                  <a:lnTo>
                    <a:pt x="73" y="134"/>
                  </a:lnTo>
                  <a:lnTo>
                    <a:pt x="76" y="128"/>
                  </a:lnTo>
                  <a:lnTo>
                    <a:pt x="81" y="121"/>
                  </a:lnTo>
                  <a:lnTo>
                    <a:pt x="83" y="114"/>
                  </a:lnTo>
                  <a:lnTo>
                    <a:pt x="86" y="107"/>
                  </a:lnTo>
                  <a:lnTo>
                    <a:pt x="91" y="101"/>
                  </a:lnTo>
                  <a:lnTo>
                    <a:pt x="93" y="94"/>
                  </a:lnTo>
                  <a:lnTo>
                    <a:pt x="98" y="90"/>
                  </a:lnTo>
                  <a:lnTo>
                    <a:pt x="101" y="82"/>
                  </a:lnTo>
                  <a:lnTo>
                    <a:pt x="103" y="75"/>
                  </a:lnTo>
                  <a:lnTo>
                    <a:pt x="108" y="71"/>
                  </a:lnTo>
                  <a:lnTo>
                    <a:pt x="112" y="65"/>
                  </a:lnTo>
                  <a:lnTo>
                    <a:pt x="115" y="60"/>
                  </a:lnTo>
                  <a:lnTo>
                    <a:pt x="118" y="54"/>
                  </a:lnTo>
                  <a:lnTo>
                    <a:pt x="122" y="48"/>
                  </a:lnTo>
                  <a:lnTo>
                    <a:pt x="125" y="44"/>
                  </a:lnTo>
                  <a:lnTo>
                    <a:pt x="133" y="34"/>
                  </a:lnTo>
                  <a:lnTo>
                    <a:pt x="141" y="27"/>
                  </a:lnTo>
                  <a:lnTo>
                    <a:pt x="148" y="20"/>
                  </a:lnTo>
                  <a:lnTo>
                    <a:pt x="156" y="14"/>
                  </a:lnTo>
                  <a:lnTo>
                    <a:pt x="162" y="8"/>
                  </a:lnTo>
                  <a:lnTo>
                    <a:pt x="169" y="4"/>
                  </a:lnTo>
                  <a:lnTo>
                    <a:pt x="178" y="1"/>
                  </a:lnTo>
                  <a:lnTo>
                    <a:pt x="185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6" y="1"/>
                  </a:lnTo>
                  <a:lnTo>
                    <a:pt x="215" y="5"/>
                  </a:lnTo>
                  <a:lnTo>
                    <a:pt x="222" y="10"/>
                  </a:lnTo>
                  <a:lnTo>
                    <a:pt x="228" y="15"/>
                  </a:lnTo>
                  <a:lnTo>
                    <a:pt x="235" y="22"/>
                  </a:lnTo>
                  <a:lnTo>
                    <a:pt x="242" y="31"/>
                  </a:lnTo>
                  <a:lnTo>
                    <a:pt x="245" y="34"/>
                  </a:lnTo>
                  <a:lnTo>
                    <a:pt x="248" y="40"/>
                  </a:lnTo>
                  <a:lnTo>
                    <a:pt x="251" y="45"/>
                  </a:lnTo>
                  <a:lnTo>
                    <a:pt x="255" y="51"/>
                  </a:lnTo>
                  <a:lnTo>
                    <a:pt x="258" y="57"/>
                  </a:lnTo>
                  <a:lnTo>
                    <a:pt x="261" y="62"/>
                  </a:lnTo>
                  <a:lnTo>
                    <a:pt x="265" y="68"/>
                  </a:lnTo>
                  <a:lnTo>
                    <a:pt x="268" y="75"/>
                  </a:lnTo>
                  <a:lnTo>
                    <a:pt x="271" y="81"/>
                  </a:lnTo>
                  <a:lnTo>
                    <a:pt x="273" y="90"/>
                  </a:lnTo>
                  <a:lnTo>
                    <a:pt x="276" y="95"/>
                  </a:lnTo>
                  <a:lnTo>
                    <a:pt x="279" y="104"/>
                  </a:lnTo>
                  <a:lnTo>
                    <a:pt x="282" y="110"/>
                  </a:lnTo>
                  <a:lnTo>
                    <a:pt x="285" y="118"/>
                  </a:lnTo>
                  <a:lnTo>
                    <a:pt x="288" y="127"/>
                  </a:lnTo>
                  <a:lnTo>
                    <a:pt x="291" y="135"/>
                  </a:lnTo>
                  <a:lnTo>
                    <a:pt x="292" y="144"/>
                  </a:lnTo>
                  <a:lnTo>
                    <a:pt x="295" y="152"/>
                  </a:lnTo>
                  <a:lnTo>
                    <a:pt x="296" y="160"/>
                  </a:lnTo>
                  <a:lnTo>
                    <a:pt x="299" y="170"/>
                  </a:lnTo>
                  <a:lnTo>
                    <a:pt x="302" y="178"/>
                  </a:lnTo>
                  <a:lnTo>
                    <a:pt x="304" y="188"/>
                  </a:lnTo>
                  <a:lnTo>
                    <a:pt x="306" y="197"/>
                  </a:lnTo>
                  <a:lnTo>
                    <a:pt x="309" y="208"/>
                  </a:lnTo>
                  <a:lnTo>
                    <a:pt x="311" y="215"/>
                  </a:lnTo>
                  <a:lnTo>
                    <a:pt x="314" y="227"/>
                  </a:lnTo>
                  <a:lnTo>
                    <a:pt x="315" y="235"/>
                  </a:lnTo>
                  <a:lnTo>
                    <a:pt x="318" y="245"/>
                  </a:lnTo>
                  <a:lnTo>
                    <a:pt x="318" y="255"/>
                  </a:lnTo>
                  <a:lnTo>
                    <a:pt x="321" y="265"/>
                  </a:lnTo>
                  <a:lnTo>
                    <a:pt x="322" y="274"/>
                  </a:lnTo>
                  <a:lnTo>
                    <a:pt x="325" y="285"/>
                  </a:lnTo>
                  <a:lnTo>
                    <a:pt x="325" y="295"/>
                  </a:lnTo>
                  <a:lnTo>
                    <a:pt x="328" y="305"/>
                  </a:lnTo>
                  <a:lnTo>
                    <a:pt x="328" y="317"/>
                  </a:lnTo>
                  <a:lnTo>
                    <a:pt x="331" y="327"/>
                  </a:lnTo>
                  <a:lnTo>
                    <a:pt x="331" y="337"/>
                  </a:lnTo>
                  <a:lnTo>
                    <a:pt x="334" y="348"/>
                  </a:lnTo>
                  <a:lnTo>
                    <a:pt x="334" y="358"/>
                  </a:lnTo>
                  <a:lnTo>
                    <a:pt x="335" y="370"/>
                  </a:lnTo>
                  <a:lnTo>
                    <a:pt x="335" y="380"/>
                  </a:lnTo>
                  <a:lnTo>
                    <a:pt x="336" y="390"/>
                  </a:lnTo>
                  <a:lnTo>
                    <a:pt x="338" y="400"/>
                  </a:lnTo>
                  <a:lnTo>
                    <a:pt x="338" y="410"/>
                  </a:lnTo>
                  <a:lnTo>
                    <a:pt x="338" y="420"/>
                  </a:lnTo>
                  <a:lnTo>
                    <a:pt x="339" y="430"/>
                  </a:lnTo>
                  <a:lnTo>
                    <a:pt x="341" y="441"/>
                  </a:lnTo>
                  <a:lnTo>
                    <a:pt x="341" y="451"/>
                  </a:lnTo>
                  <a:lnTo>
                    <a:pt x="341" y="461"/>
                  </a:lnTo>
                  <a:lnTo>
                    <a:pt x="341" y="471"/>
                  </a:lnTo>
                  <a:lnTo>
                    <a:pt x="341" y="481"/>
                  </a:lnTo>
                  <a:lnTo>
                    <a:pt x="342" y="491"/>
                  </a:lnTo>
                  <a:lnTo>
                    <a:pt x="342" y="501"/>
                  </a:lnTo>
                  <a:lnTo>
                    <a:pt x="342" y="511"/>
                  </a:lnTo>
                  <a:lnTo>
                    <a:pt x="342" y="521"/>
                  </a:lnTo>
                  <a:lnTo>
                    <a:pt x="344" y="531"/>
                  </a:lnTo>
                  <a:lnTo>
                    <a:pt x="342" y="540"/>
                  </a:lnTo>
                  <a:lnTo>
                    <a:pt x="341" y="548"/>
                  </a:lnTo>
                  <a:lnTo>
                    <a:pt x="341" y="558"/>
                  </a:lnTo>
                  <a:lnTo>
                    <a:pt x="341" y="567"/>
                  </a:lnTo>
                  <a:lnTo>
                    <a:pt x="338" y="576"/>
                  </a:lnTo>
                  <a:lnTo>
                    <a:pt x="338" y="586"/>
                  </a:lnTo>
                  <a:lnTo>
                    <a:pt x="336" y="594"/>
                  </a:lnTo>
                  <a:lnTo>
                    <a:pt x="336" y="603"/>
                  </a:lnTo>
                  <a:lnTo>
                    <a:pt x="335" y="610"/>
                  </a:lnTo>
                  <a:lnTo>
                    <a:pt x="334" y="618"/>
                  </a:lnTo>
                  <a:lnTo>
                    <a:pt x="332" y="627"/>
                  </a:lnTo>
                  <a:lnTo>
                    <a:pt x="331" y="636"/>
                  </a:lnTo>
                  <a:lnTo>
                    <a:pt x="329" y="643"/>
                  </a:lnTo>
                  <a:lnTo>
                    <a:pt x="328" y="650"/>
                  </a:lnTo>
                  <a:lnTo>
                    <a:pt x="328" y="657"/>
                  </a:lnTo>
                  <a:lnTo>
                    <a:pt x="326" y="666"/>
                  </a:lnTo>
                  <a:lnTo>
                    <a:pt x="324" y="673"/>
                  </a:lnTo>
                  <a:lnTo>
                    <a:pt x="322" y="680"/>
                  </a:lnTo>
                  <a:lnTo>
                    <a:pt x="319" y="687"/>
                  </a:lnTo>
                  <a:lnTo>
                    <a:pt x="318" y="694"/>
                  </a:lnTo>
                  <a:lnTo>
                    <a:pt x="315" y="700"/>
                  </a:lnTo>
                  <a:lnTo>
                    <a:pt x="314" y="707"/>
                  </a:lnTo>
                  <a:lnTo>
                    <a:pt x="312" y="713"/>
                  </a:lnTo>
                  <a:lnTo>
                    <a:pt x="309" y="721"/>
                  </a:lnTo>
                  <a:lnTo>
                    <a:pt x="306" y="726"/>
                  </a:lnTo>
                  <a:lnTo>
                    <a:pt x="305" y="733"/>
                  </a:lnTo>
                  <a:lnTo>
                    <a:pt x="302" y="740"/>
                  </a:lnTo>
                  <a:lnTo>
                    <a:pt x="301" y="746"/>
                  </a:lnTo>
                  <a:lnTo>
                    <a:pt x="298" y="751"/>
                  </a:lnTo>
                  <a:lnTo>
                    <a:pt x="296" y="757"/>
                  </a:lnTo>
                  <a:lnTo>
                    <a:pt x="294" y="763"/>
                  </a:lnTo>
                  <a:lnTo>
                    <a:pt x="291" y="768"/>
                  </a:lnTo>
                  <a:lnTo>
                    <a:pt x="285" y="777"/>
                  </a:lnTo>
                  <a:lnTo>
                    <a:pt x="279" y="787"/>
                  </a:lnTo>
                  <a:lnTo>
                    <a:pt x="273" y="796"/>
                  </a:lnTo>
                  <a:lnTo>
                    <a:pt x="268" y="803"/>
                  </a:lnTo>
                  <a:lnTo>
                    <a:pt x="262" y="810"/>
                  </a:lnTo>
                  <a:lnTo>
                    <a:pt x="255" y="817"/>
                  </a:lnTo>
                  <a:lnTo>
                    <a:pt x="249" y="823"/>
                  </a:lnTo>
                  <a:lnTo>
                    <a:pt x="242" y="828"/>
                  </a:lnTo>
                  <a:lnTo>
                    <a:pt x="235" y="831"/>
                  </a:lnTo>
                  <a:lnTo>
                    <a:pt x="228" y="837"/>
                  </a:lnTo>
                  <a:lnTo>
                    <a:pt x="221" y="840"/>
                  </a:lnTo>
                  <a:lnTo>
                    <a:pt x="215" y="843"/>
                  </a:lnTo>
                  <a:lnTo>
                    <a:pt x="206" y="843"/>
                  </a:lnTo>
                  <a:lnTo>
                    <a:pt x="199" y="846"/>
                  </a:lnTo>
                  <a:lnTo>
                    <a:pt x="192" y="846"/>
                  </a:lnTo>
                  <a:lnTo>
                    <a:pt x="185" y="846"/>
                  </a:lnTo>
                  <a:lnTo>
                    <a:pt x="178" y="843"/>
                  </a:lnTo>
                  <a:lnTo>
                    <a:pt x="169" y="840"/>
                  </a:lnTo>
                  <a:lnTo>
                    <a:pt x="162" y="837"/>
                  </a:lnTo>
                  <a:lnTo>
                    <a:pt x="155" y="834"/>
                  </a:lnTo>
                  <a:lnTo>
                    <a:pt x="146" y="830"/>
                  </a:lnTo>
                  <a:lnTo>
                    <a:pt x="139" y="824"/>
                  </a:lnTo>
                  <a:lnTo>
                    <a:pt x="132" y="818"/>
                  </a:lnTo>
                  <a:lnTo>
                    <a:pt x="125" y="814"/>
                  </a:lnTo>
                  <a:lnTo>
                    <a:pt x="116" y="808"/>
                  </a:lnTo>
                  <a:lnTo>
                    <a:pt x="111" y="801"/>
                  </a:lnTo>
                  <a:lnTo>
                    <a:pt x="103" y="796"/>
                  </a:lnTo>
                  <a:lnTo>
                    <a:pt x="96" y="788"/>
                  </a:lnTo>
                  <a:lnTo>
                    <a:pt x="89" y="781"/>
                  </a:lnTo>
                  <a:lnTo>
                    <a:pt x="82" y="774"/>
                  </a:lnTo>
                  <a:lnTo>
                    <a:pt x="78" y="766"/>
                  </a:lnTo>
                  <a:lnTo>
                    <a:pt x="72" y="760"/>
                  </a:lnTo>
                  <a:lnTo>
                    <a:pt x="65" y="751"/>
                  </a:lnTo>
                  <a:lnTo>
                    <a:pt x="59" y="744"/>
                  </a:lnTo>
                  <a:lnTo>
                    <a:pt x="53" y="737"/>
                  </a:lnTo>
                  <a:lnTo>
                    <a:pt x="49" y="731"/>
                  </a:lnTo>
                  <a:lnTo>
                    <a:pt x="43" y="724"/>
                  </a:lnTo>
                  <a:lnTo>
                    <a:pt x="40" y="718"/>
                  </a:lnTo>
                  <a:lnTo>
                    <a:pt x="35" y="713"/>
                  </a:lnTo>
                  <a:lnTo>
                    <a:pt x="32" y="707"/>
                  </a:lnTo>
                  <a:lnTo>
                    <a:pt x="29" y="703"/>
                  </a:lnTo>
                  <a:lnTo>
                    <a:pt x="26" y="697"/>
                  </a:lnTo>
                  <a:lnTo>
                    <a:pt x="23" y="693"/>
                  </a:lnTo>
                  <a:lnTo>
                    <a:pt x="22" y="690"/>
                  </a:lnTo>
                  <a:lnTo>
                    <a:pt x="18" y="686"/>
                  </a:lnTo>
                  <a:lnTo>
                    <a:pt x="18" y="684"/>
                  </a:lnTo>
                  <a:lnTo>
                    <a:pt x="18" y="684"/>
                  </a:lnTo>
                  <a:close/>
                </a:path>
              </a:pathLst>
            </a:custGeom>
            <a:solidFill>
              <a:srgbClr val="B3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3" name="Freeform 13"/>
            <p:cNvSpPr>
              <a:spLocks/>
            </p:cNvSpPr>
            <p:nvPr/>
          </p:nvSpPr>
          <p:spPr bwMode="auto">
            <a:xfrm>
              <a:off x="3439" y="2996"/>
              <a:ext cx="291" cy="201"/>
            </a:xfrm>
            <a:custGeom>
              <a:avLst/>
              <a:gdLst/>
              <a:ahLst/>
              <a:cxnLst>
                <a:cxn ang="0">
                  <a:pos x="581" y="395"/>
                </a:cxn>
                <a:cxn ang="0">
                  <a:pos x="580" y="366"/>
                </a:cxn>
                <a:cxn ang="0">
                  <a:pos x="580" y="345"/>
                </a:cxn>
                <a:cxn ang="0">
                  <a:pos x="577" y="318"/>
                </a:cxn>
                <a:cxn ang="0">
                  <a:pos x="574" y="288"/>
                </a:cxn>
                <a:cxn ang="0">
                  <a:pos x="571" y="256"/>
                </a:cxn>
                <a:cxn ang="0">
                  <a:pos x="566" y="223"/>
                </a:cxn>
                <a:cxn ang="0">
                  <a:pos x="559" y="189"/>
                </a:cxn>
                <a:cxn ang="0">
                  <a:pos x="551" y="156"/>
                </a:cxn>
                <a:cxn ang="0">
                  <a:pos x="543" y="123"/>
                </a:cxn>
                <a:cxn ang="0">
                  <a:pos x="530" y="95"/>
                </a:cxn>
                <a:cxn ang="0">
                  <a:pos x="516" y="69"/>
                </a:cxn>
                <a:cxn ang="0">
                  <a:pos x="500" y="48"/>
                </a:cxn>
                <a:cxn ang="0">
                  <a:pos x="481" y="30"/>
                </a:cxn>
                <a:cxn ang="0">
                  <a:pos x="460" y="19"/>
                </a:cxn>
                <a:cxn ang="0">
                  <a:pos x="434" y="10"/>
                </a:cxn>
                <a:cxn ang="0">
                  <a:pos x="409" y="6"/>
                </a:cxn>
                <a:cxn ang="0">
                  <a:pos x="379" y="2"/>
                </a:cxn>
                <a:cxn ang="0">
                  <a:pos x="350" y="0"/>
                </a:cxn>
                <a:cxn ang="0">
                  <a:pos x="317" y="0"/>
                </a:cxn>
                <a:cxn ang="0">
                  <a:pos x="284" y="3"/>
                </a:cxn>
                <a:cxn ang="0">
                  <a:pos x="253" y="8"/>
                </a:cxn>
                <a:cxn ang="0">
                  <a:pos x="220" y="15"/>
                </a:cxn>
                <a:cxn ang="0">
                  <a:pos x="187" y="19"/>
                </a:cxn>
                <a:cxn ang="0">
                  <a:pos x="156" y="28"/>
                </a:cxn>
                <a:cxn ang="0">
                  <a:pos x="125" y="38"/>
                </a:cxn>
                <a:cxn ang="0">
                  <a:pos x="100" y="48"/>
                </a:cxn>
                <a:cxn ang="0">
                  <a:pos x="74" y="58"/>
                </a:cxn>
                <a:cxn ang="0">
                  <a:pos x="53" y="69"/>
                </a:cxn>
                <a:cxn ang="0">
                  <a:pos x="31" y="83"/>
                </a:cxn>
                <a:cxn ang="0">
                  <a:pos x="7" y="106"/>
                </a:cxn>
                <a:cxn ang="0">
                  <a:pos x="0" y="131"/>
                </a:cxn>
                <a:cxn ang="0">
                  <a:pos x="7" y="152"/>
                </a:cxn>
                <a:cxn ang="0">
                  <a:pos x="27" y="175"/>
                </a:cxn>
                <a:cxn ang="0">
                  <a:pos x="57" y="193"/>
                </a:cxn>
                <a:cxn ang="0">
                  <a:pos x="81" y="205"/>
                </a:cxn>
                <a:cxn ang="0">
                  <a:pos x="103" y="212"/>
                </a:cxn>
                <a:cxn ang="0">
                  <a:pos x="125" y="221"/>
                </a:cxn>
                <a:cxn ang="0">
                  <a:pos x="151" y="226"/>
                </a:cxn>
                <a:cxn ang="0">
                  <a:pos x="178" y="232"/>
                </a:cxn>
                <a:cxn ang="0">
                  <a:pos x="207" y="238"/>
                </a:cxn>
                <a:cxn ang="0">
                  <a:pos x="236" y="242"/>
                </a:cxn>
                <a:cxn ang="0">
                  <a:pos x="266" y="249"/>
                </a:cxn>
                <a:cxn ang="0">
                  <a:pos x="297" y="258"/>
                </a:cxn>
                <a:cxn ang="0">
                  <a:pos x="328" y="269"/>
                </a:cxn>
                <a:cxn ang="0">
                  <a:pos x="358" y="282"/>
                </a:cxn>
                <a:cxn ang="0">
                  <a:pos x="390" y="295"/>
                </a:cxn>
                <a:cxn ang="0">
                  <a:pos x="419" y="309"/>
                </a:cxn>
                <a:cxn ang="0">
                  <a:pos x="449" y="323"/>
                </a:cxn>
                <a:cxn ang="0">
                  <a:pos x="474" y="338"/>
                </a:cxn>
                <a:cxn ang="0">
                  <a:pos x="500" y="352"/>
                </a:cxn>
                <a:cxn ang="0">
                  <a:pos x="521" y="363"/>
                </a:cxn>
                <a:cxn ang="0">
                  <a:pos x="553" y="385"/>
                </a:cxn>
                <a:cxn ang="0">
                  <a:pos x="580" y="402"/>
                </a:cxn>
              </a:cxnLst>
              <a:rect l="0" t="0" r="r" b="b"/>
              <a:pathLst>
                <a:path w="581" h="403">
                  <a:moveTo>
                    <a:pt x="581" y="403"/>
                  </a:moveTo>
                  <a:lnTo>
                    <a:pt x="581" y="402"/>
                  </a:lnTo>
                  <a:lnTo>
                    <a:pt x="581" y="399"/>
                  </a:lnTo>
                  <a:lnTo>
                    <a:pt x="581" y="395"/>
                  </a:lnTo>
                  <a:lnTo>
                    <a:pt x="581" y="389"/>
                  </a:lnTo>
                  <a:lnTo>
                    <a:pt x="580" y="381"/>
                  </a:lnTo>
                  <a:lnTo>
                    <a:pt x="580" y="372"/>
                  </a:lnTo>
                  <a:lnTo>
                    <a:pt x="580" y="366"/>
                  </a:lnTo>
                  <a:lnTo>
                    <a:pt x="580" y="361"/>
                  </a:lnTo>
                  <a:lnTo>
                    <a:pt x="580" y="355"/>
                  </a:lnTo>
                  <a:lnTo>
                    <a:pt x="580" y="351"/>
                  </a:lnTo>
                  <a:lnTo>
                    <a:pt x="580" y="345"/>
                  </a:lnTo>
                  <a:lnTo>
                    <a:pt x="579" y="338"/>
                  </a:lnTo>
                  <a:lnTo>
                    <a:pt x="577" y="332"/>
                  </a:lnTo>
                  <a:lnTo>
                    <a:pt x="577" y="325"/>
                  </a:lnTo>
                  <a:lnTo>
                    <a:pt x="577" y="318"/>
                  </a:lnTo>
                  <a:lnTo>
                    <a:pt x="577" y="311"/>
                  </a:lnTo>
                  <a:lnTo>
                    <a:pt x="576" y="302"/>
                  </a:lnTo>
                  <a:lnTo>
                    <a:pt x="576" y="296"/>
                  </a:lnTo>
                  <a:lnTo>
                    <a:pt x="574" y="288"/>
                  </a:lnTo>
                  <a:lnTo>
                    <a:pt x="574" y="281"/>
                  </a:lnTo>
                  <a:lnTo>
                    <a:pt x="573" y="272"/>
                  </a:lnTo>
                  <a:lnTo>
                    <a:pt x="571" y="265"/>
                  </a:lnTo>
                  <a:lnTo>
                    <a:pt x="571" y="256"/>
                  </a:lnTo>
                  <a:lnTo>
                    <a:pt x="570" y="248"/>
                  </a:lnTo>
                  <a:lnTo>
                    <a:pt x="569" y="239"/>
                  </a:lnTo>
                  <a:lnTo>
                    <a:pt x="569" y="232"/>
                  </a:lnTo>
                  <a:lnTo>
                    <a:pt x="566" y="223"/>
                  </a:lnTo>
                  <a:lnTo>
                    <a:pt x="564" y="215"/>
                  </a:lnTo>
                  <a:lnTo>
                    <a:pt x="563" y="206"/>
                  </a:lnTo>
                  <a:lnTo>
                    <a:pt x="561" y="198"/>
                  </a:lnTo>
                  <a:lnTo>
                    <a:pt x="559" y="189"/>
                  </a:lnTo>
                  <a:lnTo>
                    <a:pt x="559" y="181"/>
                  </a:lnTo>
                  <a:lnTo>
                    <a:pt x="556" y="173"/>
                  </a:lnTo>
                  <a:lnTo>
                    <a:pt x="554" y="165"/>
                  </a:lnTo>
                  <a:lnTo>
                    <a:pt x="551" y="156"/>
                  </a:lnTo>
                  <a:lnTo>
                    <a:pt x="550" y="148"/>
                  </a:lnTo>
                  <a:lnTo>
                    <a:pt x="547" y="139"/>
                  </a:lnTo>
                  <a:lnTo>
                    <a:pt x="546" y="132"/>
                  </a:lnTo>
                  <a:lnTo>
                    <a:pt x="543" y="123"/>
                  </a:lnTo>
                  <a:lnTo>
                    <a:pt x="540" y="118"/>
                  </a:lnTo>
                  <a:lnTo>
                    <a:pt x="537" y="109"/>
                  </a:lnTo>
                  <a:lnTo>
                    <a:pt x="534" y="103"/>
                  </a:lnTo>
                  <a:lnTo>
                    <a:pt x="530" y="95"/>
                  </a:lnTo>
                  <a:lnTo>
                    <a:pt x="527" y="88"/>
                  </a:lnTo>
                  <a:lnTo>
                    <a:pt x="523" y="80"/>
                  </a:lnTo>
                  <a:lnTo>
                    <a:pt x="520" y="75"/>
                  </a:lnTo>
                  <a:lnTo>
                    <a:pt x="516" y="69"/>
                  </a:lnTo>
                  <a:lnTo>
                    <a:pt x="511" y="63"/>
                  </a:lnTo>
                  <a:lnTo>
                    <a:pt x="509" y="58"/>
                  </a:lnTo>
                  <a:lnTo>
                    <a:pt x="504" y="53"/>
                  </a:lnTo>
                  <a:lnTo>
                    <a:pt x="500" y="48"/>
                  </a:lnTo>
                  <a:lnTo>
                    <a:pt x="496" y="42"/>
                  </a:lnTo>
                  <a:lnTo>
                    <a:pt x="490" y="38"/>
                  </a:lnTo>
                  <a:lnTo>
                    <a:pt x="487" y="35"/>
                  </a:lnTo>
                  <a:lnTo>
                    <a:pt x="481" y="30"/>
                  </a:lnTo>
                  <a:lnTo>
                    <a:pt x="477" y="28"/>
                  </a:lnTo>
                  <a:lnTo>
                    <a:pt x="471" y="25"/>
                  </a:lnTo>
                  <a:lnTo>
                    <a:pt x="466" y="22"/>
                  </a:lnTo>
                  <a:lnTo>
                    <a:pt x="460" y="19"/>
                  </a:lnTo>
                  <a:lnTo>
                    <a:pt x="454" y="18"/>
                  </a:lnTo>
                  <a:lnTo>
                    <a:pt x="447" y="15"/>
                  </a:lnTo>
                  <a:lnTo>
                    <a:pt x="443" y="13"/>
                  </a:lnTo>
                  <a:lnTo>
                    <a:pt x="434" y="10"/>
                  </a:lnTo>
                  <a:lnTo>
                    <a:pt x="429" y="9"/>
                  </a:lnTo>
                  <a:lnTo>
                    <a:pt x="421" y="8"/>
                  </a:lnTo>
                  <a:lnTo>
                    <a:pt x="416" y="8"/>
                  </a:lnTo>
                  <a:lnTo>
                    <a:pt x="409" y="6"/>
                  </a:lnTo>
                  <a:lnTo>
                    <a:pt x="401" y="5"/>
                  </a:lnTo>
                  <a:lnTo>
                    <a:pt x="394" y="3"/>
                  </a:lnTo>
                  <a:lnTo>
                    <a:pt x="387" y="3"/>
                  </a:lnTo>
                  <a:lnTo>
                    <a:pt x="379" y="2"/>
                  </a:lnTo>
                  <a:lnTo>
                    <a:pt x="373" y="2"/>
                  </a:lnTo>
                  <a:lnTo>
                    <a:pt x="364" y="2"/>
                  </a:lnTo>
                  <a:lnTo>
                    <a:pt x="358" y="2"/>
                  </a:lnTo>
                  <a:lnTo>
                    <a:pt x="350" y="0"/>
                  </a:lnTo>
                  <a:lnTo>
                    <a:pt x="341" y="0"/>
                  </a:lnTo>
                  <a:lnTo>
                    <a:pt x="333" y="0"/>
                  </a:lnTo>
                  <a:lnTo>
                    <a:pt x="326" y="0"/>
                  </a:lnTo>
                  <a:lnTo>
                    <a:pt x="317" y="0"/>
                  </a:lnTo>
                  <a:lnTo>
                    <a:pt x="308" y="2"/>
                  </a:lnTo>
                  <a:lnTo>
                    <a:pt x="300" y="3"/>
                  </a:lnTo>
                  <a:lnTo>
                    <a:pt x="293" y="3"/>
                  </a:lnTo>
                  <a:lnTo>
                    <a:pt x="284" y="3"/>
                  </a:lnTo>
                  <a:lnTo>
                    <a:pt x="276" y="5"/>
                  </a:lnTo>
                  <a:lnTo>
                    <a:pt x="268" y="6"/>
                  </a:lnTo>
                  <a:lnTo>
                    <a:pt x="260" y="6"/>
                  </a:lnTo>
                  <a:lnTo>
                    <a:pt x="253" y="8"/>
                  </a:lnTo>
                  <a:lnTo>
                    <a:pt x="244" y="9"/>
                  </a:lnTo>
                  <a:lnTo>
                    <a:pt x="236" y="10"/>
                  </a:lnTo>
                  <a:lnTo>
                    <a:pt x="228" y="13"/>
                  </a:lnTo>
                  <a:lnTo>
                    <a:pt x="220" y="15"/>
                  </a:lnTo>
                  <a:lnTo>
                    <a:pt x="211" y="16"/>
                  </a:lnTo>
                  <a:lnTo>
                    <a:pt x="203" y="18"/>
                  </a:lnTo>
                  <a:lnTo>
                    <a:pt x="194" y="19"/>
                  </a:lnTo>
                  <a:lnTo>
                    <a:pt x="187" y="19"/>
                  </a:lnTo>
                  <a:lnTo>
                    <a:pt x="178" y="22"/>
                  </a:lnTo>
                  <a:lnTo>
                    <a:pt x="171" y="23"/>
                  </a:lnTo>
                  <a:lnTo>
                    <a:pt x="164" y="26"/>
                  </a:lnTo>
                  <a:lnTo>
                    <a:pt x="156" y="28"/>
                  </a:lnTo>
                  <a:lnTo>
                    <a:pt x="148" y="30"/>
                  </a:lnTo>
                  <a:lnTo>
                    <a:pt x="141" y="32"/>
                  </a:lnTo>
                  <a:lnTo>
                    <a:pt x="134" y="35"/>
                  </a:lnTo>
                  <a:lnTo>
                    <a:pt x="125" y="38"/>
                  </a:lnTo>
                  <a:lnTo>
                    <a:pt x="120" y="40"/>
                  </a:lnTo>
                  <a:lnTo>
                    <a:pt x="113" y="43"/>
                  </a:lnTo>
                  <a:lnTo>
                    <a:pt x="107" y="46"/>
                  </a:lnTo>
                  <a:lnTo>
                    <a:pt x="100" y="48"/>
                  </a:lnTo>
                  <a:lnTo>
                    <a:pt x="93" y="50"/>
                  </a:lnTo>
                  <a:lnTo>
                    <a:pt x="87" y="52"/>
                  </a:lnTo>
                  <a:lnTo>
                    <a:pt x="81" y="55"/>
                  </a:lnTo>
                  <a:lnTo>
                    <a:pt x="74" y="58"/>
                  </a:lnTo>
                  <a:lnTo>
                    <a:pt x="68" y="60"/>
                  </a:lnTo>
                  <a:lnTo>
                    <a:pt x="63" y="63"/>
                  </a:lnTo>
                  <a:lnTo>
                    <a:pt x="58" y="66"/>
                  </a:lnTo>
                  <a:lnTo>
                    <a:pt x="53" y="69"/>
                  </a:lnTo>
                  <a:lnTo>
                    <a:pt x="47" y="72"/>
                  </a:lnTo>
                  <a:lnTo>
                    <a:pt x="43" y="75"/>
                  </a:lnTo>
                  <a:lnTo>
                    <a:pt x="40" y="78"/>
                  </a:lnTo>
                  <a:lnTo>
                    <a:pt x="31" y="83"/>
                  </a:lnTo>
                  <a:lnTo>
                    <a:pt x="24" y="90"/>
                  </a:lnTo>
                  <a:lnTo>
                    <a:pt x="17" y="96"/>
                  </a:lnTo>
                  <a:lnTo>
                    <a:pt x="13" y="102"/>
                  </a:lnTo>
                  <a:lnTo>
                    <a:pt x="7" y="106"/>
                  </a:lnTo>
                  <a:lnTo>
                    <a:pt x="5" y="112"/>
                  </a:lnTo>
                  <a:lnTo>
                    <a:pt x="3" y="118"/>
                  </a:lnTo>
                  <a:lnTo>
                    <a:pt x="1" y="125"/>
                  </a:lnTo>
                  <a:lnTo>
                    <a:pt x="0" y="131"/>
                  </a:lnTo>
                  <a:lnTo>
                    <a:pt x="1" y="136"/>
                  </a:lnTo>
                  <a:lnTo>
                    <a:pt x="1" y="141"/>
                  </a:lnTo>
                  <a:lnTo>
                    <a:pt x="4" y="146"/>
                  </a:lnTo>
                  <a:lnTo>
                    <a:pt x="7" y="152"/>
                  </a:lnTo>
                  <a:lnTo>
                    <a:pt x="11" y="158"/>
                  </a:lnTo>
                  <a:lnTo>
                    <a:pt x="15" y="163"/>
                  </a:lnTo>
                  <a:lnTo>
                    <a:pt x="21" y="169"/>
                  </a:lnTo>
                  <a:lnTo>
                    <a:pt x="27" y="175"/>
                  </a:lnTo>
                  <a:lnTo>
                    <a:pt x="34" y="181"/>
                  </a:lnTo>
                  <a:lnTo>
                    <a:pt x="41" y="183"/>
                  </a:lnTo>
                  <a:lnTo>
                    <a:pt x="50" y="189"/>
                  </a:lnTo>
                  <a:lnTo>
                    <a:pt x="57" y="193"/>
                  </a:lnTo>
                  <a:lnTo>
                    <a:pt x="67" y="199"/>
                  </a:lnTo>
                  <a:lnTo>
                    <a:pt x="71" y="201"/>
                  </a:lnTo>
                  <a:lnTo>
                    <a:pt x="75" y="202"/>
                  </a:lnTo>
                  <a:lnTo>
                    <a:pt x="81" y="205"/>
                  </a:lnTo>
                  <a:lnTo>
                    <a:pt x="87" y="208"/>
                  </a:lnTo>
                  <a:lnTo>
                    <a:pt x="91" y="209"/>
                  </a:lnTo>
                  <a:lnTo>
                    <a:pt x="97" y="211"/>
                  </a:lnTo>
                  <a:lnTo>
                    <a:pt x="103" y="212"/>
                  </a:lnTo>
                  <a:lnTo>
                    <a:pt x="110" y="215"/>
                  </a:lnTo>
                  <a:lnTo>
                    <a:pt x="115" y="216"/>
                  </a:lnTo>
                  <a:lnTo>
                    <a:pt x="121" y="218"/>
                  </a:lnTo>
                  <a:lnTo>
                    <a:pt x="125" y="221"/>
                  </a:lnTo>
                  <a:lnTo>
                    <a:pt x="133" y="222"/>
                  </a:lnTo>
                  <a:lnTo>
                    <a:pt x="138" y="223"/>
                  </a:lnTo>
                  <a:lnTo>
                    <a:pt x="144" y="225"/>
                  </a:lnTo>
                  <a:lnTo>
                    <a:pt x="151" y="226"/>
                  </a:lnTo>
                  <a:lnTo>
                    <a:pt x="158" y="229"/>
                  </a:lnTo>
                  <a:lnTo>
                    <a:pt x="164" y="229"/>
                  </a:lnTo>
                  <a:lnTo>
                    <a:pt x="171" y="231"/>
                  </a:lnTo>
                  <a:lnTo>
                    <a:pt x="178" y="232"/>
                  </a:lnTo>
                  <a:lnTo>
                    <a:pt x="186" y="233"/>
                  </a:lnTo>
                  <a:lnTo>
                    <a:pt x="191" y="235"/>
                  </a:lnTo>
                  <a:lnTo>
                    <a:pt x="200" y="236"/>
                  </a:lnTo>
                  <a:lnTo>
                    <a:pt x="207" y="238"/>
                  </a:lnTo>
                  <a:lnTo>
                    <a:pt x="216" y="239"/>
                  </a:lnTo>
                  <a:lnTo>
                    <a:pt x="221" y="239"/>
                  </a:lnTo>
                  <a:lnTo>
                    <a:pt x="228" y="241"/>
                  </a:lnTo>
                  <a:lnTo>
                    <a:pt x="236" y="242"/>
                  </a:lnTo>
                  <a:lnTo>
                    <a:pt x="244" y="245"/>
                  </a:lnTo>
                  <a:lnTo>
                    <a:pt x="251" y="245"/>
                  </a:lnTo>
                  <a:lnTo>
                    <a:pt x="258" y="248"/>
                  </a:lnTo>
                  <a:lnTo>
                    <a:pt x="266" y="249"/>
                  </a:lnTo>
                  <a:lnTo>
                    <a:pt x="274" y="252"/>
                  </a:lnTo>
                  <a:lnTo>
                    <a:pt x="281" y="253"/>
                  </a:lnTo>
                  <a:lnTo>
                    <a:pt x="290" y="255"/>
                  </a:lnTo>
                  <a:lnTo>
                    <a:pt x="297" y="258"/>
                  </a:lnTo>
                  <a:lnTo>
                    <a:pt x="306" y="261"/>
                  </a:lnTo>
                  <a:lnTo>
                    <a:pt x="313" y="263"/>
                  </a:lnTo>
                  <a:lnTo>
                    <a:pt x="321" y="266"/>
                  </a:lnTo>
                  <a:lnTo>
                    <a:pt x="328" y="269"/>
                  </a:lnTo>
                  <a:lnTo>
                    <a:pt x="337" y="273"/>
                  </a:lnTo>
                  <a:lnTo>
                    <a:pt x="344" y="276"/>
                  </a:lnTo>
                  <a:lnTo>
                    <a:pt x="351" y="279"/>
                  </a:lnTo>
                  <a:lnTo>
                    <a:pt x="358" y="282"/>
                  </a:lnTo>
                  <a:lnTo>
                    <a:pt x="367" y="285"/>
                  </a:lnTo>
                  <a:lnTo>
                    <a:pt x="374" y="288"/>
                  </a:lnTo>
                  <a:lnTo>
                    <a:pt x="381" y="292"/>
                  </a:lnTo>
                  <a:lnTo>
                    <a:pt x="390" y="295"/>
                  </a:lnTo>
                  <a:lnTo>
                    <a:pt x="397" y="299"/>
                  </a:lnTo>
                  <a:lnTo>
                    <a:pt x="404" y="302"/>
                  </a:lnTo>
                  <a:lnTo>
                    <a:pt x="413" y="305"/>
                  </a:lnTo>
                  <a:lnTo>
                    <a:pt x="419" y="309"/>
                  </a:lnTo>
                  <a:lnTo>
                    <a:pt x="427" y="313"/>
                  </a:lnTo>
                  <a:lnTo>
                    <a:pt x="434" y="316"/>
                  </a:lnTo>
                  <a:lnTo>
                    <a:pt x="441" y="321"/>
                  </a:lnTo>
                  <a:lnTo>
                    <a:pt x="449" y="323"/>
                  </a:lnTo>
                  <a:lnTo>
                    <a:pt x="456" y="329"/>
                  </a:lnTo>
                  <a:lnTo>
                    <a:pt x="461" y="332"/>
                  </a:lnTo>
                  <a:lnTo>
                    <a:pt x="469" y="335"/>
                  </a:lnTo>
                  <a:lnTo>
                    <a:pt x="474" y="338"/>
                  </a:lnTo>
                  <a:lnTo>
                    <a:pt x="481" y="342"/>
                  </a:lnTo>
                  <a:lnTo>
                    <a:pt x="487" y="345"/>
                  </a:lnTo>
                  <a:lnTo>
                    <a:pt x="493" y="348"/>
                  </a:lnTo>
                  <a:lnTo>
                    <a:pt x="500" y="352"/>
                  </a:lnTo>
                  <a:lnTo>
                    <a:pt x="506" y="355"/>
                  </a:lnTo>
                  <a:lnTo>
                    <a:pt x="511" y="358"/>
                  </a:lnTo>
                  <a:lnTo>
                    <a:pt x="516" y="361"/>
                  </a:lnTo>
                  <a:lnTo>
                    <a:pt x="521" y="363"/>
                  </a:lnTo>
                  <a:lnTo>
                    <a:pt x="527" y="368"/>
                  </a:lnTo>
                  <a:lnTo>
                    <a:pt x="537" y="373"/>
                  </a:lnTo>
                  <a:lnTo>
                    <a:pt x="546" y="379"/>
                  </a:lnTo>
                  <a:lnTo>
                    <a:pt x="553" y="385"/>
                  </a:lnTo>
                  <a:lnTo>
                    <a:pt x="560" y="389"/>
                  </a:lnTo>
                  <a:lnTo>
                    <a:pt x="566" y="392"/>
                  </a:lnTo>
                  <a:lnTo>
                    <a:pt x="571" y="398"/>
                  </a:lnTo>
                  <a:lnTo>
                    <a:pt x="580" y="402"/>
                  </a:lnTo>
                  <a:lnTo>
                    <a:pt x="581" y="403"/>
                  </a:lnTo>
                  <a:lnTo>
                    <a:pt x="581" y="403"/>
                  </a:lnTo>
                  <a:close/>
                </a:path>
              </a:pathLst>
            </a:custGeom>
            <a:solidFill>
              <a:srgbClr val="B3303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4" name="Freeform 14"/>
            <p:cNvSpPr>
              <a:spLocks/>
            </p:cNvSpPr>
            <p:nvPr/>
          </p:nvSpPr>
          <p:spPr bwMode="auto">
            <a:xfrm>
              <a:off x="2633" y="3187"/>
              <a:ext cx="163" cy="230"/>
            </a:xfrm>
            <a:custGeom>
              <a:avLst/>
              <a:gdLst/>
              <a:ahLst/>
              <a:cxnLst>
                <a:cxn ang="0">
                  <a:pos x="108" y="0"/>
                </a:cxn>
                <a:cxn ang="0">
                  <a:pos x="298" y="24"/>
                </a:cxn>
                <a:cxn ang="0">
                  <a:pos x="326" y="462"/>
                </a:cxn>
                <a:cxn ang="0">
                  <a:pos x="0" y="413"/>
                </a:cxn>
                <a:cxn ang="0">
                  <a:pos x="108" y="0"/>
                </a:cxn>
                <a:cxn ang="0">
                  <a:pos x="108" y="0"/>
                </a:cxn>
              </a:cxnLst>
              <a:rect l="0" t="0" r="r" b="b"/>
              <a:pathLst>
                <a:path w="326" h="462">
                  <a:moveTo>
                    <a:pt x="108" y="0"/>
                  </a:moveTo>
                  <a:lnTo>
                    <a:pt x="298" y="24"/>
                  </a:lnTo>
                  <a:lnTo>
                    <a:pt x="326" y="462"/>
                  </a:lnTo>
                  <a:lnTo>
                    <a:pt x="0" y="413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5" name="Freeform 15"/>
            <p:cNvSpPr>
              <a:spLocks/>
            </p:cNvSpPr>
            <p:nvPr/>
          </p:nvSpPr>
          <p:spPr bwMode="auto">
            <a:xfrm>
              <a:off x="2924" y="2861"/>
              <a:ext cx="200" cy="501"/>
            </a:xfrm>
            <a:custGeom>
              <a:avLst/>
              <a:gdLst/>
              <a:ahLst/>
              <a:cxnLst>
                <a:cxn ang="0">
                  <a:pos x="109" y="999"/>
                </a:cxn>
                <a:cxn ang="0">
                  <a:pos x="70" y="993"/>
                </a:cxn>
                <a:cxn ang="0">
                  <a:pos x="30" y="973"/>
                </a:cxn>
                <a:cxn ang="0">
                  <a:pos x="3" y="923"/>
                </a:cxn>
                <a:cxn ang="0">
                  <a:pos x="0" y="880"/>
                </a:cxn>
                <a:cxn ang="0">
                  <a:pos x="4" y="834"/>
                </a:cxn>
                <a:cxn ang="0">
                  <a:pos x="17" y="787"/>
                </a:cxn>
                <a:cxn ang="0">
                  <a:pos x="34" y="736"/>
                </a:cxn>
                <a:cxn ang="0">
                  <a:pos x="56" y="689"/>
                </a:cxn>
                <a:cxn ang="0">
                  <a:pos x="79" y="643"/>
                </a:cxn>
                <a:cxn ang="0">
                  <a:pos x="103" y="607"/>
                </a:cxn>
                <a:cxn ang="0">
                  <a:pos x="147" y="566"/>
                </a:cxn>
                <a:cxn ang="0">
                  <a:pos x="184" y="594"/>
                </a:cxn>
                <a:cxn ang="0">
                  <a:pos x="194" y="647"/>
                </a:cxn>
                <a:cxn ang="0">
                  <a:pos x="200" y="687"/>
                </a:cxn>
                <a:cxn ang="0">
                  <a:pos x="203" y="727"/>
                </a:cxn>
                <a:cxn ang="0">
                  <a:pos x="207" y="767"/>
                </a:cxn>
                <a:cxn ang="0">
                  <a:pos x="210" y="827"/>
                </a:cxn>
                <a:cxn ang="0">
                  <a:pos x="224" y="830"/>
                </a:cxn>
                <a:cxn ang="0">
                  <a:pos x="233" y="783"/>
                </a:cxn>
                <a:cxn ang="0">
                  <a:pos x="240" y="724"/>
                </a:cxn>
                <a:cxn ang="0">
                  <a:pos x="243" y="686"/>
                </a:cxn>
                <a:cxn ang="0">
                  <a:pos x="246" y="646"/>
                </a:cxn>
                <a:cxn ang="0">
                  <a:pos x="246" y="603"/>
                </a:cxn>
                <a:cxn ang="0">
                  <a:pos x="246" y="559"/>
                </a:cxn>
                <a:cxn ang="0">
                  <a:pos x="244" y="514"/>
                </a:cxn>
                <a:cxn ang="0">
                  <a:pos x="243" y="470"/>
                </a:cxn>
                <a:cxn ang="0">
                  <a:pos x="242" y="424"/>
                </a:cxn>
                <a:cxn ang="0">
                  <a:pos x="240" y="377"/>
                </a:cxn>
                <a:cxn ang="0">
                  <a:pos x="239" y="331"/>
                </a:cxn>
                <a:cxn ang="0">
                  <a:pos x="239" y="286"/>
                </a:cxn>
                <a:cxn ang="0">
                  <a:pos x="239" y="238"/>
                </a:cxn>
                <a:cxn ang="0">
                  <a:pos x="239" y="193"/>
                </a:cxn>
                <a:cxn ang="0">
                  <a:pos x="239" y="146"/>
                </a:cxn>
                <a:cxn ang="0">
                  <a:pos x="240" y="104"/>
                </a:cxn>
                <a:cxn ang="0">
                  <a:pos x="243" y="66"/>
                </a:cxn>
                <a:cxn ang="0">
                  <a:pos x="252" y="16"/>
                </a:cxn>
                <a:cxn ang="0">
                  <a:pos x="276" y="16"/>
                </a:cxn>
                <a:cxn ang="0">
                  <a:pos x="290" y="60"/>
                </a:cxn>
                <a:cxn ang="0">
                  <a:pos x="300" y="107"/>
                </a:cxn>
                <a:cxn ang="0">
                  <a:pos x="313" y="163"/>
                </a:cxn>
                <a:cxn ang="0">
                  <a:pos x="325" y="228"/>
                </a:cxn>
                <a:cxn ang="0">
                  <a:pos x="337" y="297"/>
                </a:cxn>
                <a:cxn ang="0">
                  <a:pos x="350" y="366"/>
                </a:cxn>
                <a:cxn ang="0">
                  <a:pos x="362" y="434"/>
                </a:cxn>
                <a:cxn ang="0">
                  <a:pos x="372" y="499"/>
                </a:cxn>
                <a:cxn ang="0">
                  <a:pos x="382" y="557"/>
                </a:cxn>
                <a:cxn ang="0">
                  <a:pos x="387" y="603"/>
                </a:cxn>
                <a:cxn ang="0">
                  <a:pos x="395" y="643"/>
                </a:cxn>
                <a:cxn ang="0">
                  <a:pos x="399" y="691"/>
                </a:cxn>
                <a:cxn ang="0">
                  <a:pos x="399" y="743"/>
                </a:cxn>
                <a:cxn ang="0">
                  <a:pos x="366" y="784"/>
                </a:cxn>
                <a:cxn ang="0">
                  <a:pos x="327" y="826"/>
                </a:cxn>
                <a:cxn ang="0">
                  <a:pos x="289" y="877"/>
                </a:cxn>
                <a:cxn ang="0">
                  <a:pos x="259" y="923"/>
                </a:cxn>
                <a:cxn ang="0">
                  <a:pos x="224" y="959"/>
                </a:cxn>
                <a:cxn ang="0">
                  <a:pos x="174" y="986"/>
                </a:cxn>
                <a:cxn ang="0">
                  <a:pos x="137" y="999"/>
                </a:cxn>
              </a:cxnLst>
              <a:rect l="0" t="0" r="r" b="b"/>
              <a:pathLst>
                <a:path w="402" h="1000">
                  <a:moveTo>
                    <a:pt x="137" y="999"/>
                  </a:moveTo>
                  <a:lnTo>
                    <a:pt x="136" y="999"/>
                  </a:lnTo>
                  <a:lnTo>
                    <a:pt x="132" y="999"/>
                  </a:lnTo>
                  <a:lnTo>
                    <a:pt x="126" y="999"/>
                  </a:lnTo>
                  <a:lnTo>
                    <a:pt x="119" y="1000"/>
                  </a:lnTo>
                  <a:lnTo>
                    <a:pt x="113" y="999"/>
                  </a:lnTo>
                  <a:lnTo>
                    <a:pt x="109" y="999"/>
                  </a:lnTo>
                  <a:lnTo>
                    <a:pt x="103" y="999"/>
                  </a:lnTo>
                  <a:lnTo>
                    <a:pt x="99" y="999"/>
                  </a:lnTo>
                  <a:lnTo>
                    <a:pt x="93" y="999"/>
                  </a:lnTo>
                  <a:lnTo>
                    <a:pt x="87" y="999"/>
                  </a:lnTo>
                  <a:lnTo>
                    <a:pt x="82" y="997"/>
                  </a:lnTo>
                  <a:lnTo>
                    <a:pt x="76" y="996"/>
                  </a:lnTo>
                  <a:lnTo>
                    <a:pt x="70" y="993"/>
                  </a:lnTo>
                  <a:lnTo>
                    <a:pt x="63" y="992"/>
                  </a:lnTo>
                  <a:lnTo>
                    <a:pt x="57" y="989"/>
                  </a:lnTo>
                  <a:lnTo>
                    <a:pt x="53" y="987"/>
                  </a:lnTo>
                  <a:lnTo>
                    <a:pt x="46" y="983"/>
                  </a:lnTo>
                  <a:lnTo>
                    <a:pt x="40" y="980"/>
                  </a:lnTo>
                  <a:lnTo>
                    <a:pt x="34" y="976"/>
                  </a:lnTo>
                  <a:lnTo>
                    <a:pt x="30" y="973"/>
                  </a:lnTo>
                  <a:lnTo>
                    <a:pt x="24" y="967"/>
                  </a:lnTo>
                  <a:lnTo>
                    <a:pt x="20" y="962"/>
                  </a:lnTo>
                  <a:lnTo>
                    <a:pt x="16" y="954"/>
                  </a:lnTo>
                  <a:lnTo>
                    <a:pt x="13" y="949"/>
                  </a:lnTo>
                  <a:lnTo>
                    <a:pt x="9" y="940"/>
                  </a:lnTo>
                  <a:lnTo>
                    <a:pt x="6" y="933"/>
                  </a:lnTo>
                  <a:lnTo>
                    <a:pt x="3" y="923"/>
                  </a:lnTo>
                  <a:lnTo>
                    <a:pt x="3" y="914"/>
                  </a:lnTo>
                  <a:lnTo>
                    <a:pt x="0" y="909"/>
                  </a:lnTo>
                  <a:lnTo>
                    <a:pt x="0" y="903"/>
                  </a:lnTo>
                  <a:lnTo>
                    <a:pt x="0" y="899"/>
                  </a:lnTo>
                  <a:lnTo>
                    <a:pt x="0" y="893"/>
                  </a:lnTo>
                  <a:lnTo>
                    <a:pt x="0" y="886"/>
                  </a:lnTo>
                  <a:lnTo>
                    <a:pt x="0" y="880"/>
                  </a:lnTo>
                  <a:lnTo>
                    <a:pt x="0" y="874"/>
                  </a:lnTo>
                  <a:lnTo>
                    <a:pt x="0" y="869"/>
                  </a:lnTo>
                  <a:lnTo>
                    <a:pt x="0" y="862"/>
                  </a:lnTo>
                  <a:lnTo>
                    <a:pt x="1" y="856"/>
                  </a:lnTo>
                  <a:lnTo>
                    <a:pt x="3" y="849"/>
                  </a:lnTo>
                  <a:lnTo>
                    <a:pt x="3" y="843"/>
                  </a:lnTo>
                  <a:lnTo>
                    <a:pt x="4" y="834"/>
                  </a:lnTo>
                  <a:lnTo>
                    <a:pt x="6" y="829"/>
                  </a:lnTo>
                  <a:lnTo>
                    <a:pt x="7" y="822"/>
                  </a:lnTo>
                  <a:lnTo>
                    <a:pt x="10" y="816"/>
                  </a:lnTo>
                  <a:lnTo>
                    <a:pt x="10" y="809"/>
                  </a:lnTo>
                  <a:lnTo>
                    <a:pt x="13" y="800"/>
                  </a:lnTo>
                  <a:lnTo>
                    <a:pt x="14" y="793"/>
                  </a:lnTo>
                  <a:lnTo>
                    <a:pt x="17" y="787"/>
                  </a:lnTo>
                  <a:lnTo>
                    <a:pt x="19" y="780"/>
                  </a:lnTo>
                  <a:lnTo>
                    <a:pt x="21" y="772"/>
                  </a:lnTo>
                  <a:lnTo>
                    <a:pt x="24" y="764"/>
                  </a:lnTo>
                  <a:lnTo>
                    <a:pt x="27" y="759"/>
                  </a:lnTo>
                  <a:lnTo>
                    <a:pt x="29" y="750"/>
                  </a:lnTo>
                  <a:lnTo>
                    <a:pt x="31" y="743"/>
                  </a:lnTo>
                  <a:lnTo>
                    <a:pt x="34" y="736"/>
                  </a:lnTo>
                  <a:lnTo>
                    <a:pt x="37" y="729"/>
                  </a:lnTo>
                  <a:lnTo>
                    <a:pt x="40" y="722"/>
                  </a:lnTo>
                  <a:lnTo>
                    <a:pt x="44" y="716"/>
                  </a:lnTo>
                  <a:lnTo>
                    <a:pt x="47" y="709"/>
                  </a:lnTo>
                  <a:lnTo>
                    <a:pt x="50" y="703"/>
                  </a:lnTo>
                  <a:lnTo>
                    <a:pt x="53" y="694"/>
                  </a:lnTo>
                  <a:lnTo>
                    <a:pt x="56" y="689"/>
                  </a:lnTo>
                  <a:lnTo>
                    <a:pt x="59" y="681"/>
                  </a:lnTo>
                  <a:lnTo>
                    <a:pt x="63" y="674"/>
                  </a:lnTo>
                  <a:lnTo>
                    <a:pt x="66" y="669"/>
                  </a:lnTo>
                  <a:lnTo>
                    <a:pt x="69" y="661"/>
                  </a:lnTo>
                  <a:lnTo>
                    <a:pt x="73" y="656"/>
                  </a:lnTo>
                  <a:lnTo>
                    <a:pt x="76" y="650"/>
                  </a:lnTo>
                  <a:lnTo>
                    <a:pt x="79" y="643"/>
                  </a:lnTo>
                  <a:lnTo>
                    <a:pt x="82" y="637"/>
                  </a:lnTo>
                  <a:lnTo>
                    <a:pt x="86" y="631"/>
                  </a:lnTo>
                  <a:lnTo>
                    <a:pt x="90" y="626"/>
                  </a:lnTo>
                  <a:lnTo>
                    <a:pt x="92" y="621"/>
                  </a:lnTo>
                  <a:lnTo>
                    <a:pt x="96" y="616"/>
                  </a:lnTo>
                  <a:lnTo>
                    <a:pt x="100" y="610"/>
                  </a:lnTo>
                  <a:lnTo>
                    <a:pt x="103" y="607"/>
                  </a:lnTo>
                  <a:lnTo>
                    <a:pt x="110" y="597"/>
                  </a:lnTo>
                  <a:lnTo>
                    <a:pt x="116" y="590"/>
                  </a:lnTo>
                  <a:lnTo>
                    <a:pt x="123" y="583"/>
                  </a:lnTo>
                  <a:lnTo>
                    <a:pt x="129" y="577"/>
                  </a:lnTo>
                  <a:lnTo>
                    <a:pt x="134" y="571"/>
                  </a:lnTo>
                  <a:lnTo>
                    <a:pt x="142" y="569"/>
                  </a:lnTo>
                  <a:lnTo>
                    <a:pt x="147" y="566"/>
                  </a:lnTo>
                  <a:lnTo>
                    <a:pt x="153" y="566"/>
                  </a:lnTo>
                  <a:lnTo>
                    <a:pt x="162" y="566"/>
                  </a:lnTo>
                  <a:lnTo>
                    <a:pt x="172" y="570"/>
                  </a:lnTo>
                  <a:lnTo>
                    <a:pt x="174" y="574"/>
                  </a:lnTo>
                  <a:lnTo>
                    <a:pt x="177" y="581"/>
                  </a:lnTo>
                  <a:lnTo>
                    <a:pt x="180" y="586"/>
                  </a:lnTo>
                  <a:lnTo>
                    <a:pt x="184" y="594"/>
                  </a:lnTo>
                  <a:lnTo>
                    <a:pt x="186" y="603"/>
                  </a:lnTo>
                  <a:lnTo>
                    <a:pt x="189" y="611"/>
                  </a:lnTo>
                  <a:lnTo>
                    <a:pt x="190" y="621"/>
                  </a:lnTo>
                  <a:lnTo>
                    <a:pt x="193" y="631"/>
                  </a:lnTo>
                  <a:lnTo>
                    <a:pt x="193" y="636"/>
                  </a:lnTo>
                  <a:lnTo>
                    <a:pt x="194" y="641"/>
                  </a:lnTo>
                  <a:lnTo>
                    <a:pt x="194" y="647"/>
                  </a:lnTo>
                  <a:lnTo>
                    <a:pt x="196" y="653"/>
                  </a:lnTo>
                  <a:lnTo>
                    <a:pt x="196" y="657"/>
                  </a:lnTo>
                  <a:lnTo>
                    <a:pt x="197" y="663"/>
                  </a:lnTo>
                  <a:lnTo>
                    <a:pt x="197" y="669"/>
                  </a:lnTo>
                  <a:lnTo>
                    <a:pt x="200" y="676"/>
                  </a:lnTo>
                  <a:lnTo>
                    <a:pt x="200" y="681"/>
                  </a:lnTo>
                  <a:lnTo>
                    <a:pt x="200" y="687"/>
                  </a:lnTo>
                  <a:lnTo>
                    <a:pt x="200" y="691"/>
                  </a:lnTo>
                  <a:lnTo>
                    <a:pt x="202" y="697"/>
                  </a:lnTo>
                  <a:lnTo>
                    <a:pt x="202" y="703"/>
                  </a:lnTo>
                  <a:lnTo>
                    <a:pt x="203" y="710"/>
                  </a:lnTo>
                  <a:lnTo>
                    <a:pt x="203" y="716"/>
                  </a:lnTo>
                  <a:lnTo>
                    <a:pt x="203" y="722"/>
                  </a:lnTo>
                  <a:lnTo>
                    <a:pt x="203" y="727"/>
                  </a:lnTo>
                  <a:lnTo>
                    <a:pt x="204" y="733"/>
                  </a:lnTo>
                  <a:lnTo>
                    <a:pt x="204" y="739"/>
                  </a:lnTo>
                  <a:lnTo>
                    <a:pt x="206" y="744"/>
                  </a:lnTo>
                  <a:lnTo>
                    <a:pt x="206" y="750"/>
                  </a:lnTo>
                  <a:lnTo>
                    <a:pt x="206" y="756"/>
                  </a:lnTo>
                  <a:lnTo>
                    <a:pt x="206" y="762"/>
                  </a:lnTo>
                  <a:lnTo>
                    <a:pt x="207" y="767"/>
                  </a:lnTo>
                  <a:lnTo>
                    <a:pt x="207" y="777"/>
                  </a:lnTo>
                  <a:lnTo>
                    <a:pt x="209" y="787"/>
                  </a:lnTo>
                  <a:lnTo>
                    <a:pt x="209" y="796"/>
                  </a:lnTo>
                  <a:lnTo>
                    <a:pt x="209" y="806"/>
                  </a:lnTo>
                  <a:lnTo>
                    <a:pt x="209" y="813"/>
                  </a:lnTo>
                  <a:lnTo>
                    <a:pt x="210" y="820"/>
                  </a:lnTo>
                  <a:lnTo>
                    <a:pt x="210" y="827"/>
                  </a:lnTo>
                  <a:lnTo>
                    <a:pt x="213" y="833"/>
                  </a:lnTo>
                  <a:lnTo>
                    <a:pt x="213" y="840"/>
                  </a:lnTo>
                  <a:lnTo>
                    <a:pt x="216" y="846"/>
                  </a:lnTo>
                  <a:lnTo>
                    <a:pt x="217" y="846"/>
                  </a:lnTo>
                  <a:lnTo>
                    <a:pt x="220" y="844"/>
                  </a:lnTo>
                  <a:lnTo>
                    <a:pt x="222" y="839"/>
                  </a:lnTo>
                  <a:lnTo>
                    <a:pt x="224" y="830"/>
                  </a:lnTo>
                  <a:lnTo>
                    <a:pt x="226" y="824"/>
                  </a:lnTo>
                  <a:lnTo>
                    <a:pt x="227" y="819"/>
                  </a:lnTo>
                  <a:lnTo>
                    <a:pt x="229" y="813"/>
                  </a:lnTo>
                  <a:lnTo>
                    <a:pt x="230" y="807"/>
                  </a:lnTo>
                  <a:lnTo>
                    <a:pt x="230" y="799"/>
                  </a:lnTo>
                  <a:lnTo>
                    <a:pt x="232" y="792"/>
                  </a:lnTo>
                  <a:lnTo>
                    <a:pt x="233" y="783"/>
                  </a:lnTo>
                  <a:lnTo>
                    <a:pt x="234" y="774"/>
                  </a:lnTo>
                  <a:lnTo>
                    <a:pt x="234" y="764"/>
                  </a:lnTo>
                  <a:lnTo>
                    <a:pt x="237" y="756"/>
                  </a:lnTo>
                  <a:lnTo>
                    <a:pt x="237" y="744"/>
                  </a:lnTo>
                  <a:lnTo>
                    <a:pt x="240" y="736"/>
                  </a:lnTo>
                  <a:lnTo>
                    <a:pt x="240" y="730"/>
                  </a:lnTo>
                  <a:lnTo>
                    <a:pt x="240" y="724"/>
                  </a:lnTo>
                  <a:lnTo>
                    <a:pt x="240" y="719"/>
                  </a:lnTo>
                  <a:lnTo>
                    <a:pt x="240" y="713"/>
                  </a:lnTo>
                  <a:lnTo>
                    <a:pt x="240" y="709"/>
                  </a:lnTo>
                  <a:lnTo>
                    <a:pt x="242" y="703"/>
                  </a:lnTo>
                  <a:lnTo>
                    <a:pt x="242" y="697"/>
                  </a:lnTo>
                  <a:lnTo>
                    <a:pt x="243" y="691"/>
                  </a:lnTo>
                  <a:lnTo>
                    <a:pt x="243" y="686"/>
                  </a:lnTo>
                  <a:lnTo>
                    <a:pt x="243" y="680"/>
                  </a:lnTo>
                  <a:lnTo>
                    <a:pt x="243" y="674"/>
                  </a:lnTo>
                  <a:lnTo>
                    <a:pt x="244" y="669"/>
                  </a:lnTo>
                  <a:lnTo>
                    <a:pt x="244" y="663"/>
                  </a:lnTo>
                  <a:lnTo>
                    <a:pt x="244" y="657"/>
                  </a:lnTo>
                  <a:lnTo>
                    <a:pt x="244" y="651"/>
                  </a:lnTo>
                  <a:lnTo>
                    <a:pt x="246" y="646"/>
                  </a:lnTo>
                  <a:lnTo>
                    <a:pt x="246" y="639"/>
                  </a:lnTo>
                  <a:lnTo>
                    <a:pt x="246" y="633"/>
                  </a:lnTo>
                  <a:lnTo>
                    <a:pt x="246" y="626"/>
                  </a:lnTo>
                  <a:lnTo>
                    <a:pt x="246" y="621"/>
                  </a:lnTo>
                  <a:lnTo>
                    <a:pt x="246" y="614"/>
                  </a:lnTo>
                  <a:lnTo>
                    <a:pt x="246" y="609"/>
                  </a:lnTo>
                  <a:lnTo>
                    <a:pt x="246" y="603"/>
                  </a:lnTo>
                  <a:lnTo>
                    <a:pt x="246" y="597"/>
                  </a:lnTo>
                  <a:lnTo>
                    <a:pt x="246" y="590"/>
                  </a:lnTo>
                  <a:lnTo>
                    <a:pt x="246" y="584"/>
                  </a:lnTo>
                  <a:lnTo>
                    <a:pt x="246" y="577"/>
                  </a:lnTo>
                  <a:lnTo>
                    <a:pt x="246" y="571"/>
                  </a:lnTo>
                  <a:lnTo>
                    <a:pt x="246" y="566"/>
                  </a:lnTo>
                  <a:lnTo>
                    <a:pt x="246" y="559"/>
                  </a:lnTo>
                  <a:lnTo>
                    <a:pt x="246" y="551"/>
                  </a:lnTo>
                  <a:lnTo>
                    <a:pt x="246" y="547"/>
                  </a:lnTo>
                  <a:lnTo>
                    <a:pt x="244" y="539"/>
                  </a:lnTo>
                  <a:lnTo>
                    <a:pt x="244" y="533"/>
                  </a:lnTo>
                  <a:lnTo>
                    <a:pt x="244" y="526"/>
                  </a:lnTo>
                  <a:lnTo>
                    <a:pt x="244" y="520"/>
                  </a:lnTo>
                  <a:lnTo>
                    <a:pt x="244" y="514"/>
                  </a:lnTo>
                  <a:lnTo>
                    <a:pt x="244" y="507"/>
                  </a:lnTo>
                  <a:lnTo>
                    <a:pt x="244" y="501"/>
                  </a:lnTo>
                  <a:lnTo>
                    <a:pt x="244" y="496"/>
                  </a:lnTo>
                  <a:lnTo>
                    <a:pt x="243" y="489"/>
                  </a:lnTo>
                  <a:lnTo>
                    <a:pt x="243" y="483"/>
                  </a:lnTo>
                  <a:lnTo>
                    <a:pt x="243" y="476"/>
                  </a:lnTo>
                  <a:lnTo>
                    <a:pt x="243" y="470"/>
                  </a:lnTo>
                  <a:lnTo>
                    <a:pt x="243" y="463"/>
                  </a:lnTo>
                  <a:lnTo>
                    <a:pt x="243" y="457"/>
                  </a:lnTo>
                  <a:lnTo>
                    <a:pt x="243" y="450"/>
                  </a:lnTo>
                  <a:lnTo>
                    <a:pt x="243" y="444"/>
                  </a:lnTo>
                  <a:lnTo>
                    <a:pt x="243" y="437"/>
                  </a:lnTo>
                  <a:lnTo>
                    <a:pt x="243" y="430"/>
                  </a:lnTo>
                  <a:lnTo>
                    <a:pt x="242" y="424"/>
                  </a:lnTo>
                  <a:lnTo>
                    <a:pt x="242" y="417"/>
                  </a:lnTo>
                  <a:lnTo>
                    <a:pt x="242" y="410"/>
                  </a:lnTo>
                  <a:lnTo>
                    <a:pt x="242" y="404"/>
                  </a:lnTo>
                  <a:lnTo>
                    <a:pt x="242" y="397"/>
                  </a:lnTo>
                  <a:lnTo>
                    <a:pt x="242" y="391"/>
                  </a:lnTo>
                  <a:lnTo>
                    <a:pt x="240" y="384"/>
                  </a:lnTo>
                  <a:lnTo>
                    <a:pt x="240" y="377"/>
                  </a:lnTo>
                  <a:lnTo>
                    <a:pt x="240" y="371"/>
                  </a:lnTo>
                  <a:lnTo>
                    <a:pt x="240" y="364"/>
                  </a:lnTo>
                  <a:lnTo>
                    <a:pt x="240" y="357"/>
                  </a:lnTo>
                  <a:lnTo>
                    <a:pt x="240" y="351"/>
                  </a:lnTo>
                  <a:lnTo>
                    <a:pt x="240" y="344"/>
                  </a:lnTo>
                  <a:lnTo>
                    <a:pt x="240" y="338"/>
                  </a:lnTo>
                  <a:lnTo>
                    <a:pt x="239" y="331"/>
                  </a:lnTo>
                  <a:lnTo>
                    <a:pt x="239" y="324"/>
                  </a:lnTo>
                  <a:lnTo>
                    <a:pt x="239" y="318"/>
                  </a:lnTo>
                  <a:lnTo>
                    <a:pt x="239" y="311"/>
                  </a:lnTo>
                  <a:lnTo>
                    <a:pt x="239" y="304"/>
                  </a:lnTo>
                  <a:lnTo>
                    <a:pt x="239" y="298"/>
                  </a:lnTo>
                  <a:lnTo>
                    <a:pt x="239" y="291"/>
                  </a:lnTo>
                  <a:lnTo>
                    <a:pt x="239" y="286"/>
                  </a:lnTo>
                  <a:lnTo>
                    <a:pt x="239" y="278"/>
                  </a:lnTo>
                  <a:lnTo>
                    <a:pt x="239" y="271"/>
                  </a:lnTo>
                  <a:lnTo>
                    <a:pt x="239" y="266"/>
                  </a:lnTo>
                  <a:lnTo>
                    <a:pt x="239" y="258"/>
                  </a:lnTo>
                  <a:lnTo>
                    <a:pt x="239" y="251"/>
                  </a:lnTo>
                  <a:lnTo>
                    <a:pt x="239" y="246"/>
                  </a:lnTo>
                  <a:lnTo>
                    <a:pt x="239" y="238"/>
                  </a:lnTo>
                  <a:lnTo>
                    <a:pt x="239" y="233"/>
                  </a:lnTo>
                  <a:lnTo>
                    <a:pt x="239" y="226"/>
                  </a:lnTo>
                  <a:lnTo>
                    <a:pt x="239" y="218"/>
                  </a:lnTo>
                  <a:lnTo>
                    <a:pt x="239" y="211"/>
                  </a:lnTo>
                  <a:lnTo>
                    <a:pt x="239" y="206"/>
                  </a:lnTo>
                  <a:lnTo>
                    <a:pt x="239" y="197"/>
                  </a:lnTo>
                  <a:lnTo>
                    <a:pt x="239" y="193"/>
                  </a:lnTo>
                  <a:lnTo>
                    <a:pt x="239" y="184"/>
                  </a:lnTo>
                  <a:lnTo>
                    <a:pt x="239" y="180"/>
                  </a:lnTo>
                  <a:lnTo>
                    <a:pt x="239" y="171"/>
                  </a:lnTo>
                  <a:lnTo>
                    <a:pt x="239" y="166"/>
                  </a:lnTo>
                  <a:lnTo>
                    <a:pt x="239" y="158"/>
                  </a:lnTo>
                  <a:lnTo>
                    <a:pt x="239" y="153"/>
                  </a:lnTo>
                  <a:lnTo>
                    <a:pt x="239" y="146"/>
                  </a:lnTo>
                  <a:lnTo>
                    <a:pt x="239" y="140"/>
                  </a:lnTo>
                  <a:lnTo>
                    <a:pt x="239" y="134"/>
                  </a:lnTo>
                  <a:lnTo>
                    <a:pt x="240" y="128"/>
                  </a:lnTo>
                  <a:lnTo>
                    <a:pt x="240" y="121"/>
                  </a:lnTo>
                  <a:lnTo>
                    <a:pt x="240" y="116"/>
                  </a:lnTo>
                  <a:lnTo>
                    <a:pt x="240" y="110"/>
                  </a:lnTo>
                  <a:lnTo>
                    <a:pt x="240" y="104"/>
                  </a:lnTo>
                  <a:lnTo>
                    <a:pt x="240" y="98"/>
                  </a:lnTo>
                  <a:lnTo>
                    <a:pt x="242" y="93"/>
                  </a:lnTo>
                  <a:lnTo>
                    <a:pt x="242" y="87"/>
                  </a:lnTo>
                  <a:lnTo>
                    <a:pt x="243" y="81"/>
                  </a:lnTo>
                  <a:lnTo>
                    <a:pt x="243" y="76"/>
                  </a:lnTo>
                  <a:lnTo>
                    <a:pt x="243" y="71"/>
                  </a:lnTo>
                  <a:lnTo>
                    <a:pt x="243" y="66"/>
                  </a:lnTo>
                  <a:lnTo>
                    <a:pt x="244" y="61"/>
                  </a:lnTo>
                  <a:lnTo>
                    <a:pt x="244" y="53"/>
                  </a:lnTo>
                  <a:lnTo>
                    <a:pt x="247" y="44"/>
                  </a:lnTo>
                  <a:lnTo>
                    <a:pt x="247" y="37"/>
                  </a:lnTo>
                  <a:lnTo>
                    <a:pt x="249" y="28"/>
                  </a:lnTo>
                  <a:lnTo>
                    <a:pt x="250" y="21"/>
                  </a:lnTo>
                  <a:lnTo>
                    <a:pt x="252" y="16"/>
                  </a:lnTo>
                  <a:lnTo>
                    <a:pt x="256" y="7"/>
                  </a:lnTo>
                  <a:lnTo>
                    <a:pt x="259" y="3"/>
                  </a:lnTo>
                  <a:lnTo>
                    <a:pt x="263" y="0"/>
                  </a:lnTo>
                  <a:lnTo>
                    <a:pt x="267" y="3"/>
                  </a:lnTo>
                  <a:lnTo>
                    <a:pt x="270" y="4"/>
                  </a:lnTo>
                  <a:lnTo>
                    <a:pt x="273" y="10"/>
                  </a:lnTo>
                  <a:lnTo>
                    <a:pt x="276" y="16"/>
                  </a:lnTo>
                  <a:lnTo>
                    <a:pt x="279" y="23"/>
                  </a:lnTo>
                  <a:lnTo>
                    <a:pt x="282" y="30"/>
                  </a:lnTo>
                  <a:lnTo>
                    <a:pt x="285" y="38"/>
                  </a:lnTo>
                  <a:lnTo>
                    <a:pt x="285" y="43"/>
                  </a:lnTo>
                  <a:lnTo>
                    <a:pt x="287" y="48"/>
                  </a:lnTo>
                  <a:lnTo>
                    <a:pt x="287" y="54"/>
                  </a:lnTo>
                  <a:lnTo>
                    <a:pt x="290" y="60"/>
                  </a:lnTo>
                  <a:lnTo>
                    <a:pt x="290" y="66"/>
                  </a:lnTo>
                  <a:lnTo>
                    <a:pt x="293" y="71"/>
                  </a:lnTo>
                  <a:lnTo>
                    <a:pt x="295" y="78"/>
                  </a:lnTo>
                  <a:lnTo>
                    <a:pt x="296" y="86"/>
                  </a:lnTo>
                  <a:lnTo>
                    <a:pt x="297" y="91"/>
                  </a:lnTo>
                  <a:lnTo>
                    <a:pt x="300" y="100"/>
                  </a:lnTo>
                  <a:lnTo>
                    <a:pt x="300" y="107"/>
                  </a:lnTo>
                  <a:lnTo>
                    <a:pt x="303" y="116"/>
                  </a:lnTo>
                  <a:lnTo>
                    <a:pt x="305" y="123"/>
                  </a:lnTo>
                  <a:lnTo>
                    <a:pt x="306" y="130"/>
                  </a:lnTo>
                  <a:lnTo>
                    <a:pt x="307" y="138"/>
                  </a:lnTo>
                  <a:lnTo>
                    <a:pt x="309" y="147"/>
                  </a:lnTo>
                  <a:lnTo>
                    <a:pt x="310" y="156"/>
                  </a:lnTo>
                  <a:lnTo>
                    <a:pt x="313" y="163"/>
                  </a:lnTo>
                  <a:lnTo>
                    <a:pt x="313" y="173"/>
                  </a:lnTo>
                  <a:lnTo>
                    <a:pt x="316" y="181"/>
                  </a:lnTo>
                  <a:lnTo>
                    <a:pt x="317" y="190"/>
                  </a:lnTo>
                  <a:lnTo>
                    <a:pt x="319" y="200"/>
                  </a:lnTo>
                  <a:lnTo>
                    <a:pt x="322" y="208"/>
                  </a:lnTo>
                  <a:lnTo>
                    <a:pt x="325" y="218"/>
                  </a:lnTo>
                  <a:lnTo>
                    <a:pt x="325" y="228"/>
                  </a:lnTo>
                  <a:lnTo>
                    <a:pt x="327" y="238"/>
                  </a:lnTo>
                  <a:lnTo>
                    <a:pt x="329" y="248"/>
                  </a:lnTo>
                  <a:lnTo>
                    <a:pt x="332" y="258"/>
                  </a:lnTo>
                  <a:lnTo>
                    <a:pt x="332" y="267"/>
                  </a:lnTo>
                  <a:lnTo>
                    <a:pt x="335" y="277"/>
                  </a:lnTo>
                  <a:lnTo>
                    <a:pt x="336" y="287"/>
                  </a:lnTo>
                  <a:lnTo>
                    <a:pt x="337" y="297"/>
                  </a:lnTo>
                  <a:lnTo>
                    <a:pt x="339" y="306"/>
                  </a:lnTo>
                  <a:lnTo>
                    <a:pt x="342" y="317"/>
                  </a:lnTo>
                  <a:lnTo>
                    <a:pt x="343" y="326"/>
                  </a:lnTo>
                  <a:lnTo>
                    <a:pt x="345" y="337"/>
                  </a:lnTo>
                  <a:lnTo>
                    <a:pt x="346" y="346"/>
                  </a:lnTo>
                  <a:lnTo>
                    <a:pt x="347" y="356"/>
                  </a:lnTo>
                  <a:lnTo>
                    <a:pt x="350" y="366"/>
                  </a:lnTo>
                  <a:lnTo>
                    <a:pt x="352" y="376"/>
                  </a:lnTo>
                  <a:lnTo>
                    <a:pt x="353" y="386"/>
                  </a:lnTo>
                  <a:lnTo>
                    <a:pt x="356" y="396"/>
                  </a:lnTo>
                  <a:lnTo>
                    <a:pt x="356" y="406"/>
                  </a:lnTo>
                  <a:lnTo>
                    <a:pt x="359" y="416"/>
                  </a:lnTo>
                  <a:lnTo>
                    <a:pt x="360" y="426"/>
                  </a:lnTo>
                  <a:lnTo>
                    <a:pt x="362" y="434"/>
                  </a:lnTo>
                  <a:lnTo>
                    <a:pt x="363" y="444"/>
                  </a:lnTo>
                  <a:lnTo>
                    <a:pt x="365" y="454"/>
                  </a:lnTo>
                  <a:lnTo>
                    <a:pt x="366" y="463"/>
                  </a:lnTo>
                  <a:lnTo>
                    <a:pt x="367" y="471"/>
                  </a:lnTo>
                  <a:lnTo>
                    <a:pt x="369" y="480"/>
                  </a:lnTo>
                  <a:lnTo>
                    <a:pt x="372" y="490"/>
                  </a:lnTo>
                  <a:lnTo>
                    <a:pt x="372" y="499"/>
                  </a:lnTo>
                  <a:lnTo>
                    <a:pt x="375" y="507"/>
                  </a:lnTo>
                  <a:lnTo>
                    <a:pt x="375" y="516"/>
                  </a:lnTo>
                  <a:lnTo>
                    <a:pt x="377" y="524"/>
                  </a:lnTo>
                  <a:lnTo>
                    <a:pt x="377" y="531"/>
                  </a:lnTo>
                  <a:lnTo>
                    <a:pt x="379" y="540"/>
                  </a:lnTo>
                  <a:lnTo>
                    <a:pt x="380" y="549"/>
                  </a:lnTo>
                  <a:lnTo>
                    <a:pt x="382" y="557"/>
                  </a:lnTo>
                  <a:lnTo>
                    <a:pt x="382" y="563"/>
                  </a:lnTo>
                  <a:lnTo>
                    <a:pt x="383" y="570"/>
                  </a:lnTo>
                  <a:lnTo>
                    <a:pt x="385" y="577"/>
                  </a:lnTo>
                  <a:lnTo>
                    <a:pt x="386" y="584"/>
                  </a:lnTo>
                  <a:lnTo>
                    <a:pt x="386" y="590"/>
                  </a:lnTo>
                  <a:lnTo>
                    <a:pt x="387" y="597"/>
                  </a:lnTo>
                  <a:lnTo>
                    <a:pt x="387" y="603"/>
                  </a:lnTo>
                  <a:lnTo>
                    <a:pt x="390" y="610"/>
                  </a:lnTo>
                  <a:lnTo>
                    <a:pt x="390" y="616"/>
                  </a:lnTo>
                  <a:lnTo>
                    <a:pt x="390" y="621"/>
                  </a:lnTo>
                  <a:lnTo>
                    <a:pt x="392" y="627"/>
                  </a:lnTo>
                  <a:lnTo>
                    <a:pt x="393" y="633"/>
                  </a:lnTo>
                  <a:lnTo>
                    <a:pt x="393" y="637"/>
                  </a:lnTo>
                  <a:lnTo>
                    <a:pt x="395" y="643"/>
                  </a:lnTo>
                  <a:lnTo>
                    <a:pt x="395" y="647"/>
                  </a:lnTo>
                  <a:lnTo>
                    <a:pt x="396" y="653"/>
                  </a:lnTo>
                  <a:lnTo>
                    <a:pt x="396" y="661"/>
                  </a:lnTo>
                  <a:lnTo>
                    <a:pt x="397" y="670"/>
                  </a:lnTo>
                  <a:lnTo>
                    <a:pt x="397" y="677"/>
                  </a:lnTo>
                  <a:lnTo>
                    <a:pt x="399" y="686"/>
                  </a:lnTo>
                  <a:lnTo>
                    <a:pt x="399" y="691"/>
                  </a:lnTo>
                  <a:lnTo>
                    <a:pt x="400" y="699"/>
                  </a:lnTo>
                  <a:lnTo>
                    <a:pt x="400" y="704"/>
                  </a:lnTo>
                  <a:lnTo>
                    <a:pt x="402" y="710"/>
                  </a:lnTo>
                  <a:lnTo>
                    <a:pt x="400" y="720"/>
                  </a:lnTo>
                  <a:lnTo>
                    <a:pt x="400" y="729"/>
                  </a:lnTo>
                  <a:lnTo>
                    <a:pt x="400" y="736"/>
                  </a:lnTo>
                  <a:lnTo>
                    <a:pt x="399" y="743"/>
                  </a:lnTo>
                  <a:lnTo>
                    <a:pt x="396" y="747"/>
                  </a:lnTo>
                  <a:lnTo>
                    <a:pt x="395" y="753"/>
                  </a:lnTo>
                  <a:lnTo>
                    <a:pt x="392" y="759"/>
                  </a:lnTo>
                  <a:lnTo>
                    <a:pt x="389" y="763"/>
                  </a:lnTo>
                  <a:lnTo>
                    <a:pt x="380" y="772"/>
                  </a:lnTo>
                  <a:lnTo>
                    <a:pt x="372" y="780"/>
                  </a:lnTo>
                  <a:lnTo>
                    <a:pt x="366" y="784"/>
                  </a:lnTo>
                  <a:lnTo>
                    <a:pt x="362" y="790"/>
                  </a:lnTo>
                  <a:lnTo>
                    <a:pt x="356" y="796"/>
                  </a:lnTo>
                  <a:lnTo>
                    <a:pt x="350" y="802"/>
                  </a:lnTo>
                  <a:lnTo>
                    <a:pt x="345" y="807"/>
                  </a:lnTo>
                  <a:lnTo>
                    <a:pt x="339" y="813"/>
                  </a:lnTo>
                  <a:lnTo>
                    <a:pt x="332" y="819"/>
                  </a:lnTo>
                  <a:lnTo>
                    <a:pt x="327" y="826"/>
                  </a:lnTo>
                  <a:lnTo>
                    <a:pt x="322" y="832"/>
                  </a:lnTo>
                  <a:lnTo>
                    <a:pt x="316" y="839"/>
                  </a:lnTo>
                  <a:lnTo>
                    <a:pt x="310" y="847"/>
                  </a:lnTo>
                  <a:lnTo>
                    <a:pt x="306" y="856"/>
                  </a:lnTo>
                  <a:lnTo>
                    <a:pt x="300" y="863"/>
                  </a:lnTo>
                  <a:lnTo>
                    <a:pt x="295" y="870"/>
                  </a:lnTo>
                  <a:lnTo>
                    <a:pt x="289" y="877"/>
                  </a:lnTo>
                  <a:lnTo>
                    <a:pt x="285" y="886"/>
                  </a:lnTo>
                  <a:lnTo>
                    <a:pt x="279" y="892"/>
                  </a:lnTo>
                  <a:lnTo>
                    <a:pt x="276" y="899"/>
                  </a:lnTo>
                  <a:lnTo>
                    <a:pt x="272" y="904"/>
                  </a:lnTo>
                  <a:lnTo>
                    <a:pt x="267" y="912"/>
                  </a:lnTo>
                  <a:lnTo>
                    <a:pt x="262" y="917"/>
                  </a:lnTo>
                  <a:lnTo>
                    <a:pt x="259" y="923"/>
                  </a:lnTo>
                  <a:lnTo>
                    <a:pt x="253" y="929"/>
                  </a:lnTo>
                  <a:lnTo>
                    <a:pt x="249" y="936"/>
                  </a:lnTo>
                  <a:lnTo>
                    <a:pt x="244" y="940"/>
                  </a:lnTo>
                  <a:lnTo>
                    <a:pt x="240" y="946"/>
                  </a:lnTo>
                  <a:lnTo>
                    <a:pt x="234" y="950"/>
                  </a:lnTo>
                  <a:lnTo>
                    <a:pt x="232" y="956"/>
                  </a:lnTo>
                  <a:lnTo>
                    <a:pt x="224" y="959"/>
                  </a:lnTo>
                  <a:lnTo>
                    <a:pt x="219" y="964"/>
                  </a:lnTo>
                  <a:lnTo>
                    <a:pt x="210" y="967"/>
                  </a:lnTo>
                  <a:lnTo>
                    <a:pt x="204" y="973"/>
                  </a:lnTo>
                  <a:lnTo>
                    <a:pt x="196" y="974"/>
                  </a:lnTo>
                  <a:lnTo>
                    <a:pt x="189" y="979"/>
                  </a:lnTo>
                  <a:lnTo>
                    <a:pt x="180" y="983"/>
                  </a:lnTo>
                  <a:lnTo>
                    <a:pt x="174" y="986"/>
                  </a:lnTo>
                  <a:lnTo>
                    <a:pt x="166" y="989"/>
                  </a:lnTo>
                  <a:lnTo>
                    <a:pt x="159" y="992"/>
                  </a:lnTo>
                  <a:lnTo>
                    <a:pt x="153" y="993"/>
                  </a:lnTo>
                  <a:lnTo>
                    <a:pt x="147" y="996"/>
                  </a:lnTo>
                  <a:lnTo>
                    <a:pt x="140" y="997"/>
                  </a:lnTo>
                  <a:lnTo>
                    <a:pt x="137" y="999"/>
                  </a:lnTo>
                  <a:lnTo>
                    <a:pt x="137" y="999"/>
                  </a:lnTo>
                  <a:close/>
                </a:path>
              </a:pathLst>
            </a:custGeom>
            <a:solidFill>
              <a:srgbClr val="ABAB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6" name="Freeform 16"/>
            <p:cNvSpPr>
              <a:spLocks/>
            </p:cNvSpPr>
            <p:nvPr/>
          </p:nvSpPr>
          <p:spPr bwMode="auto">
            <a:xfrm>
              <a:off x="2862" y="3050"/>
              <a:ext cx="946" cy="431"/>
            </a:xfrm>
            <a:custGeom>
              <a:avLst/>
              <a:gdLst/>
              <a:ahLst/>
              <a:cxnLst>
                <a:cxn ang="0">
                  <a:pos x="67" y="802"/>
                </a:cxn>
                <a:cxn ang="0">
                  <a:pos x="10" y="722"/>
                </a:cxn>
                <a:cxn ang="0">
                  <a:pos x="26" y="676"/>
                </a:cxn>
                <a:cxn ang="0">
                  <a:pos x="96" y="675"/>
                </a:cxn>
                <a:cxn ang="0">
                  <a:pos x="165" y="675"/>
                </a:cxn>
                <a:cxn ang="0">
                  <a:pos x="235" y="675"/>
                </a:cxn>
                <a:cxn ang="0">
                  <a:pos x="310" y="665"/>
                </a:cxn>
                <a:cxn ang="0">
                  <a:pos x="386" y="603"/>
                </a:cxn>
                <a:cxn ang="0">
                  <a:pos x="446" y="529"/>
                </a:cxn>
                <a:cxn ang="0">
                  <a:pos x="503" y="542"/>
                </a:cxn>
                <a:cxn ang="0">
                  <a:pos x="515" y="516"/>
                </a:cxn>
                <a:cxn ang="0">
                  <a:pos x="539" y="449"/>
                </a:cxn>
                <a:cxn ang="0">
                  <a:pos x="586" y="410"/>
                </a:cxn>
                <a:cxn ang="0">
                  <a:pos x="651" y="392"/>
                </a:cxn>
                <a:cxn ang="0">
                  <a:pos x="698" y="334"/>
                </a:cxn>
                <a:cxn ang="0">
                  <a:pos x="715" y="403"/>
                </a:cxn>
                <a:cxn ang="0">
                  <a:pos x="748" y="497"/>
                </a:cxn>
                <a:cxn ang="0">
                  <a:pos x="803" y="545"/>
                </a:cxn>
                <a:cxn ang="0">
                  <a:pos x="856" y="483"/>
                </a:cxn>
                <a:cxn ang="0">
                  <a:pos x="895" y="410"/>
                </a:cxn>
                <a:cxn ang="0">
                  <a:pos x="939" y="333"/>
                </a:cxn>
                <a:cxn ang="0">
                  <a:pos x="998" y="260"/>
                </a:cxn>
                <a:cxn ang="0">
                  <a:pos x="1085" y="209"/>
                </a:cxn>
                <a:cxn ang="0">
                  <a:pos x="1151" y="220"/>
                </a:cxn>
                <a:cxn ang="0">
                  <a:pos x="1154" y="294"/>
                </a:cxn>
                <a:cxn ang="0">
                  <a:pos x="1151" y="360"/>
                </a:cxn>
                <a:cxn ang="0">
                  <a:pos x="1195" y="342"/>
                </a:cxn>
                <a:cxn ang="0">
                  <a:pos x="1211" y="269"/>
                </a:cxn>
                <a:cxn ang="0">
                  <a:pos x="1211" y="189"/>
                </a:cxn>
                <a:cxn ang="0">
                  <a:pos x="1149" y="134"/>
                </a:cxn>
                <a:cxn ang="0">
                  <a:pos x="1067" y="110"/>
                </a:cxn>
                <a:cxn ang="0">
                  <a:pos x="979" y="93"/>
                </a:cxn>
                <a:cxn ang="0">
                  <a:pos x="919" y="72"/>
                </a:cxn>
                <a:cxn ang="0">
                  <a:pos x="962" y="17"/>
                </a:cxn>
                <a:cxn ang="0">
                  <a:pos x="1035" y="0"/>
                </a:cxn>
                <a:cxn ang="0">
                  <a:pos x="1098" y="10"/>
                </a:cxn>
                <a:cxn ang="0">
                  <a:pos x="1174" y="27"/>
                </a:cxn>
                <a:cxn ang="0">
                  <a:pos x="1252" y="46"/>
                </a:cxn>
                <a:cxn ang="0">
                  <a:pos x="1332" y="66"/>
                </a:cxn>
                <a:cxn ang="0">
                  <a:pos x="1410" y="79"/>
                </a:cxn>
                <a:cxn ang="0">
                  <a:pos x="1491" y="103"/>
                </a:cxn>
                <a:cxn ang="0">
                  <a:pos x="1565" y="134"/>
                </a:cxn>
                <a:cxn ang="0">
                  <a:pos x="1633" y="173"/>
                </a:cxn>
                <a:cxn ang="0">
                  <a:pos x="1691" y="217"/>
                </a:cxn>
                <a:cxn ang="0">
                  <a:pos x="1773" y="302"/>
                </a:cxn>
                <a:cxn ang="0">
                  <a:pos x="1804" y="382"/>
                </a:cxn>
                <a:cxn ang="0">
                  <a:pos x="1807" y="456"/>
                </a:cxn>
                <a:cxn ang="0">
                  <a:pos x="1823" y="519"/>
                </a:cxn>
                <a:cxn ang="0">
                  <a:pos x="1893" y="616"/>
                </a:cxn>
                <a:cxn ang="0">
                  <a:pos x="1833" y="672"/>
                </a:cxn>
                <a:cxn ang="0">
                  <a:pos x="1767" y="690"/>
                </a:cxn>
                <a:cxn ang="0">
                  <a:pos x="1691" y="703"/>
                </a:cxn>
                <a:cxn ang="0">
                  <a:pos x="1607" y="710"/>
                </a:cxn>
                <a:cxn ang="0">
                  <a:pos x="1512" y="708"/>
                </a:cxn>
                <a:cxn ang="0">
                  <a:pos x="688" y="830"/>
                </a:cxn>
                <a:cxn ang="0">
                  <a:pos x="580" y="840"/>
                </a:cxn>
                <a:cxn ang="0">
                  <a:pos x="448" y="846"/>
                </a:cxn>
                <a:cxn ang="0">
                  <a:pos x="315" y="853"/>
                </a:cxn>
                <a:cxn ang="0">
                  <a:pos x="202" y="858"/>
                </a:cxn>
                <a:cxn ang="0">
                  <a:pos x="126" y="860"/>
                </a:cxn>
              </a:cxnLst>
              <a:rect l="0" t="0" r="r" b="b"/>
              <a:pathLst>
                <a:path w="1893" h="862">
                  <a:moveTo>
                    <a:pt x="122" y="862"/>
                  </a:moveTo>
                  <a:lnTo>
                    <a:pt x="120" y="860"/>
                  </a:lnTo>
                  <a:lnTo>
                    <a:pt x="114" y="855"/>
                  </a:lnTo>
                  <a:lnTo>
                    <a:pt x="109" y="846"/>
                  </a:lnTo>
                  <a:lnTo>
                    <a:pt x="100" y="839"/>
                  </a:lnTo>
                  <a:lnTo>
                    <a:pt x="94" y="833"/>
                  </a:lnTo>
                  <a:lnTo>
                    <a:pt x="90" y="828"/>
                  </a:lnTo>
                  <a:lnTo>
                    <a:pt x="84" y="820"/>
                  </a:lnTo>
                  <a:lnTo>
                    <a:pt x="80" y="815"/>
                  </a:lnTo>
                  <a:lnTo>
                    <a:pt x="73" y="808"/>
                  </a:lnTo>
                  <a:lnTo>
                    <a:pt x="67" y="802"/>
                  </a:lnTo>
                  <a:lnTo>
                    <a:pt x="62" y="793"/>
                  </a:lnTo>
                  <a:lnTo>
                    <a:pt x="57" y="788"/>
                  </a:lnTo>
                  <a:lnTo>
                    <a:pt x="50" y="779"/>
                  </a:lnTo>
                  <a:lnTo>
                    <a:pt x="44" y="772"/>
                  </a:lnTo>
                  <a:lnTo>
                    <a:pt x="39" y="765"/>
                  </a:lnTo>
                  <a:lnTo>
                    <a:pt x="33" y="758"/>
                  </a:lnTo>
                  <a:lnTo>
                    <a:pt x="29" y="749"/>
                  </a:lnTo>
                  <a:lnTo>
                    <a:pt x="23" y="743"/>
                  </a:lnTo>
                  <a:lnTo>
                    <a:pt x="19" y="736"/>
                  </a:lnTo>
                  <a:lnTo>
                    <a:pt x="14" y="730"/>
                  </a:lnTo>
                  <a:lnTo>
                    <a:pt x="10" y="722"/>
                  </a:lnTo>
                  <a:lnTo>
                    <a:pt x="7" y="716"/>
                  </a:lnTo>
                  <a:lnTo>
                    <a:pt x="4" y="710"/>
                  </a:lnTo>
                  <a:lnTo>
                    <a:pt x="2" y="706"/>
                  </a:lnTo>
                  <a:lnTo>
                    <a:pt x="0" y="696"/>
                  </a:lnTo>
                  <a:lnTo>
                    <a:pt x="2" y="690"/>
                  </a:lnTo>
                  <a:lnTo>
                    <a:pt x="2" y="686"/>
                  </a:lnTo>
                  <a:lnTo>
                    <a:pt x="4" y="683"/>
                  </a:lnTo>
                  <a:lnTo>
                    <a:pt x="7" y="682"/>
                  </a:lnTo>
                  <a:lnTo>
                    <a:pt x="13" y="680"/>
                  </a:lnTo>
                  <a:lnTo>
                    <a:pt x="17" y="677"/>
                  </a:lnTo>
                  <a:lnTo>
                    <a:pt x="26" y="676"/>
                  </a:lnTo>
                  <a:lnTo>
                    <a:pt x="33" y="675"/>
                  </a:lnTo>
                  <a:lnTo>
                    <a:pt x="42" y="675"/>
                  </a:lnTo>
                  <a:lnTo>
                    <a:pt x="49" y="675"/>
                  </a:lnTo>
                  <a:lnTo>
                    <a:pt x="59" y="675"/>
                  </a:lnTo>
                  <a:lnTo>
                    <a:pt x="63" y="675"/>
                  </a:lnTo>
                  <a:lnTo>
                    <a:pt x="69" y="675"/>
                  </a:lnTo>
                  <a:lnTo>
                    <a:pt x="74" y="675"/>
                  </a:lnTo>
                  <a:lnTo>
                    <a:pt x="80" y="675"/>
                  </a:lnTo>
                  <a:lnTo>
                    <a:pt x="86" y="675"/>
                  </a:lnTo>
                  <a:lnTo>
                    <a:pt x="92" y="675"/>
                  </a:lnTo>
                  <a:lnTo>
                    <a:pt x="96" y="675"/>
                  </a:lnTo>
                  <a:lnTo>
                    <a:pt x="103" y="675"/>
                  </a:lnTo>
                  <a:lnTo>
                    <a:pt x="109" y="675"/>
                  </a:lnTo>
                  <a:lnTo>
                    <a:pt x="114" y="675"/>
                  </a:lnTo>
                  <a:lnTo>
                    <a:pt x="122" y="675"/>
                  </a:lnTo>
                  <a:lnTo>
                    <a:pt x="129" y="675"/>
                  </a:lnTo>
                  <a:lnTo>
                    <a:pt x="133" y="675"/>
                  </a:lnTo>
                  <a:lnTo>
                    <a:pt x="140" y="675"/>
                  </a:lnTo>
                  <a:lnTo>
                    <a:pt x="147" y="675"/>
                  </a:lnTo>
                  <a:lnTo>
                    <a:pt x="153" y="675"/>
                  </a:lnTo>
                  <a:lnTo>
                    <a:pt x="159" y="675"/>
                  </a:lnTo>
                  <a:lnTo>
                    <a:pt x="165" y="675"/>
                  </a:lnTo>
                  <a:lnTo>
                    <a:pt x="172" y="675"/>
                  </a:lnTo>
                  <a:lnTo>
                    <a:pt x="179" y="676"/>
                  </a:lnTo>
                  <a:lnTo>
                    <a:pt x="183" y="675"/>
                  </a:lnTo>
                  <a:lnTo>
                    <a:pt x="190" y="675"/>
                  </a:lnTo>
                  <a:lnTo>
                    <a:pt x="197" y="675"/>
                  </a:lnTo>
                  <a:lnTo>
                    <a:pt x="203" y="675"/>
                  </a:lnTo>
                  <a:lnTo>
                    <a:pt x="210" y="675"/>
                  </a:lnTo>
                  <a:lnTo>
                    <a:pt x="216" y="675"/>
                  </a:lnTo>
                  <a:lnTo>
                    <a:pt x="223" y="675"/>
                  </a:lnTo>
                  <a:lnTo>
                    <a:pt x="229" y="675"/>
                  </a:lnTo>
                  <a:lnTo>
                    <a:pt x="235" y="675"/>
                  </a:lnTo>
                  <a:lnTo>
                    <a:pt x="240" y="675"/>
                  </a:lnTo>
                  <a:lnTo>
                    <a:pt x="246" y="673"/>
                  </a:lnTo>
                  <a:lnTo>
                    <a:pt x="252" y="673"/>
                  </a:lnTo>
                  <a:lnTo>
                    <a:pt x="257" y="672"/>
                  </a:lnTo>
                  <a:lnTo>
                    <a:pt x="263" y="672"/>
                  </a:lnTo>
                  <a:lnTo>
                    <a:pt x="267" y="672"/>
                  </a:lnTo>
                  <a:lnTo>
                    <a:pt x="273" y="672"/>
                  </a:lnTo>
                  <a:lnTo>
                    <a:pt x="283" y="669"/>
                  </a:lnTo>
                  <a:lnTo>
                    <a:pt x="293" y="667"/>
                  </a:lnTo>
                  <a:lnTo>
                    <a:pt x="302" y="666"/>
                  </a:lnTo>
                  <a:lnTo>
                    <a:pt x="310" y="665"/>
                  </a:lnTo>
                  <a:lnTo>
                    <a:pt x="317" y="659"/>
                  </a:lnTo>
                  <a:lnTo>
                    <a:pt x="325" y="656"/>
                  </a:lnTo>
                  <a:lnTo>
                    <a:pt x="332" y="650"/>
                  </a:lnTo>
                  <a:lnTo>
                    <a:pt x="339" y="646"/>
                  </a:lnTo>
                  <a:lnTo>
                    <a:pt x="346" y="640"/>
                  </a:lnTo>
                  <a:lnTo>
                    <a:pt x="353" y="635"/>
                  </a:lnTo>
                  <a:lnTo>
                    <a:pt x="360" y="630"/>
                  </a:lnTo>
                  <a:lnTo>
                    <a:pt x="367" y="625"/>
                  </a:lnTo>
                  <a:lnTo>
                    <a:pt x="373" y="616"/>
                  </a:lnTo>
                  <a:lnTo>
                    <a:pt x="380" y="610"/>
                  </a:lnTo>
                  <a:lnTo>
                    <a:pt x="386" y="603"/>
                  </a:lnTo>
                  <a:lnTo>
                    <a:pt x="393" y="596"/>
                  </a:lnTo>
                  <a:lnTo>
                    <a:pt x="399" y="589"/>
                  </a:lnTo>
                  <a:lnTo>
                    <a:pt x="405" y="582"/>
                  </a:lnTo>
                  <a:lnTo>
                    <a:pt x="410" y="575"/>
                  </a:lnTo>
                  <a:lnTo>
                    <a:pt x="418" y="569"/>
                  </a:lnTo>
                  <a:lnTo>
                    <a:pt x="422" y="560"/>
                  </a:lnTo>
                  <a:lnTo>
                    <a:pt x="428" y="553"/>
                  </a:lnTo>
                  <a:lnTo>
                    <a:pt x="432" y="546"/>
                  </a:lnTo>
                  <a:lnTo>
                    <a:pt x="438" y="540"/>
                  </a:lnTo>
                  <a:lnTo>
                    <a:pt x="442" y="535"/>
                  </a:lnTo>
                  <a:lnTo>
                    <a:pt x="446" y="529"/>
                  </a:lnTo>
                  <a:lnTo>
                    <a:pt x="450" y="523"/>
                  </a:lnTo>
                  <a:lnTo>
                    <a:pt x="455" y="519"/>
                  </a:lnTo>
                  <a:lnTo>
                    <a:pt x="463" y="510"/>
                  </a:lnTo>
                  <a:lnTo>
                    <a:pt x="470" y="506"/>
                  </a:lnTo>
                  <a:lnTo>
                    <a:pt x="476" y="503"/>
                  </a:lnTo>
                  <a:lnTo>
                    <a:pt x="482" y="503"/>
                  </a:lnTo>
                  <a:lnTo>
                    <a:pt x="490" y="507"/>
                  </a:lnTo>
                  <a:lnTo>
                    <a:pt x="496" y="515"/>
                  </a:lnTo>
                  <a:lnTo>
                    <a:pt x="500" y="523"/>
                  </a:lnTo>
                  <a:lnTo>
                    <a:pt x="503" y="533"/>
                  </a:lnTo>
                  <a:lnTo>
                    <a:pt x="503" y="542"/>
                  </a:lnTo>
                  <a:lnTo>
                    <a:pt x="505" y="549"/>
                  </a:lnTo>
                  <a:lnTo>
                    <a:pt x="505" y="555"/>
                  </a:lnTo>
                  <a:lnTo>
                    <a:pt x="505" y="557"/>
                  </a:lnTo>
                  <a:lnTo>
                    <a:pt x="505" y="556"/>
                  </a:lnTo>
                  <a:lnTo>
                    <a:pt x="505" y="550"/>
                  </a:lnTo>
                  <a:lnTo>
                    <a:pt x="506" y="545"/>
                  </a:lnTo>
                  <a:lnTo>
                    <a:pt x="509" y="537"/>
                  </a:lnTo>
                  <a:lnTo>
                    <a:pt x="510" y="532"/>
                  </a:lnTo>
                  <a:lnTo>
                    <a:pt x="512" y="526"/>
                  </a:lnTo>
                  <a:lnTo>
                    <a:pt x="513" y="522"/>
                  </a:lnTo>
                  <a:lnTo>
                    <a:pt x="515" y="516"/>
                  </a:lnTo>
                  <a:lnTo>
                    <a:pt x="516" y="509"/>
                  </a:lnTo>
                  <a:lnTo>
                    <a:pt x="518" y="503"/>
                  </a:lnTo>
                  <a:lnTo>
                    <a:pt x="519" y="497"/>
                  </a:lnTo>
                  <a:lnTo>
                    <a:pt x="522" y="492"/>
                  </a:lnTo>
                  <a:lnTo>
                    <a:pt x="523" y="485"/>
                  </a:lnTo>
                  <a:lnTo>
                    <a:pt x="526" y="479"/>
                  </a:lnTo>
                  <a:lnTo>
                    <a:pt x="528" y="472"/>
                  </a:lnTo>
                  <a:lnTo>
                    <a:pt x="530" y="466"/>
                  </a:lnTo>
                  <a:lnTo>
                    <a:pt x="533" y="460"/>
                  </a:lnTo>
                  <a:lnTo>
                    <a:pt x="536" y="455"/>
                  </a:lnTo>
                  <a:lnTo>
                    <a:pt x="539" y="449"/>
                  </a:lnTo>
                  <a:lnTo>
                    <a:pt x="542" y="445"/>
                  </a:lnTo>
                  <a:lnTo>
                    <a:pt x="545" y="439"/>
                  </a:lnTo>
                  <a:lnTo>
                    <a:pt x="548" y="435"/>
                  </a:lnTo>
                  <a:lnTo>
                    <a:pt x="550" y="429"/>
                  </a:lnTo>
                  <a:lnTo>
                    <a:pt x="552" y="426"/>
                  </a:lnTo>
                  <a:lnTo>
                    <a:pt x="559" y="420"/>
                  </a:lnTo>
                  <a:lnTo>
                    <a:pt x="566" y="417"/>
                  </a:lnTo>
                  <a:lnTo>
                    <a:pt x="572" y="415"/>
                  </a:lnTo>
                  <a:lnTo>
                    <a:pt x="578" y="413"/>
                  </a:lnTo>
                  <a:lnTo>
                    <a:pt x="582" y="410"/>
                  </a:lnTo>
                  <a:lnTo>
                    <a:pt x="586" y="410"/>
                  </a:lnTo>
                  <a:lnTo>
                    <a:pt x="593" y="410"/>
                  </a:lnTo>
                  <a:lnTo>
                    <a:pt x="600" y="410"/>
                  </a:lnTo>
                  <a:lnTo>
                    <a:pt x="608" y="409"/>
                  </a:lnTo>
                  <a:lnTo>
                    <a:pt x="615" y="409"/>
                  </a:lnTo>
                  <a:lnTo>
                    <a:pt x="619" y="407"/>
                  </a:lnTo>
                  <a:lnTo>
                    <a:pt x="623" y="407"/>
                  </a:lnTo>
                  <a:lnTo>
                    <a:pt x="628" y="406"/>
                  </a:lnTo>
                  <a:lnTo>
                    <a:pt x="635" y="405"/>
                  </a:lnTo>
                  <a:lnTo>
                    <a:pt x="639" y="402"/>
                  </a:lnTo>
                  <a:lnTo>
                    <a:pt x="645" y="397"/>
                  </a:lnTo>
                  <a:lnTo>
                    <a:pt x="651" y="392"/>
                  </a:lnTo>
                  <a:lnTo>
                    <a:pt x="655" y="386"/>
                  </a:lnTo>
                  <a:lnTo>
                    <a:pt x="661" y="380"/>
                  </a:lnTo>
                  <a:lnTo>
                    <a:pt x="666" y="373"/>
                  </a:lnTo>
                  <a:lnTo>
                    <a:pt x="671" y="367"/>
                  </a:lnTo>
                  <a:lnTo>
                    <a:pt x="675" y="362"/>
                  </a:lnTo>
                  <a:lnTo>
                    <a:pt x="679" y="355"/>
                  </a:lnTo>
                  <a:lnTo>
                    <a:pt x="682" y="349"/>
                  </a:lnTo>
                  <a:lnTo>
                    <a:pt x="686" y="343"/>
                  </a:lnTo>
                  <a:lnTo>
                    <a:pt x="689" y="339"/>
                  </a:lnTo>
                  <a:lnTo>
                    <a:pt x="695" y="333"/>
                  </a:lnTo>
                  <a:lnTo>
                    <a:pt x="698" y="334"/>
                  </a:lnTo>
                  <a:lnTo>
                    <a:pt x="698" y="337"/>
                  </a:lnTo>
                  <a:lnTo>
                    <a:pt x="701" y="345"/>
                  </a:lnTo>
                  <a:lnTo>
                    <a:pt x="701" y="347"/>
                  </a:lnTo>
                  <a:lnTo>
                    <a:pt x="702" y="353"/>
                  </a:lnTo>
                  <a:lnTo>
                    <a:pt x="703" y="359"/>
                  </a:lnTo>
                  <a:lnTo>
                    <a:pt x="705" y="366"/>
                  </a:lnTo>
                  <a:lnTo>
                    <a:pt x="706" y="372"/>
                  </a:lnTo>
                  <a:lnTo>
                    <a:pt x="708" y="379"/>
                  </a:lnTo>
                  <a:lnTo>
                    <a:pt x="711" y="386"/>
                  </a:lnTo>
                  <a:lnTo>
                    <a:pt x="713" y="395"/>
                  </a:lnTo>
                  <a:lnTo>
                    <a:pt x="715" y="403"/>
                  </a:lnTo>
                  <a:lnTo>
                    <a:pt x="718" y="412"/>
                  </a:lnTo>
                  <a:lnTo>
                    <a:pt x="721" y="420"/>
                  </a:lnTo>
                  <a:lnTo>
                    <a:pt x="723" y="430"/>
                  </a:lnTo>
                  <a:lnTo>
                    <a:pt x="726" y="439"/>
                  </a:lnTo>
                  <a:lnTo>
                    <a:pt x="729" y="447"/>
                  </a:lnTo>
                  <a:lnTo>
                    <a:pt x="732" y="456"/>
                  </a:lnTo>
                  <a:lnTo>
                    <a:pt x="735" y="465"/>
                  </a:lnTo>
                  <a:lnTo>
                    <a:pt x="738" y="472"/>
                  </a:lnTo>
                  <a:lnTo>
                    <a:pt x="741" y="480"/>
                  </a:lnTo>
                  <a:lnTo>
                    <a:pt x="745" y="489"/>
                  </a:lnTo>
                  <a:lnTo>
                    <a:pt x="748" y="497"/>
                  </a:lnTo>
                  <a:lnTo>
                    <a:pt x="751" y="503"/>
                  </a:lnTo>
                  <a:lnTo>
                    <a:pt x="755" y="510"/>
                  </a:lnTo>
                  <a:lnTo>
                    <a:pt x="759" y="517"/>
                  </a:lnTo>
                  <a:lnTo>
                    <a:pt x="763" y="525"/>
                  </a:lnTo>
                  <a:lnTo>
                    <a:pt x="768" y="529"/>
                  </a:lnTo>
                  <a:lnTo>
                    <a:pt x="772" y="535"/>
                  </a:lnTo>
                  <a:lnTo>
                    <a:pt x="776" y="537"/>
                  </a:lnTo>
                  <a:lnTo>
                    <a:pt x="782" y="542"/>
                  </a:lnTo>
                  <a:lnTo>
                    <a:pt x="789" y="545"/>
                  </a:lnTo>
                  <a:lnTo>
                    <a:pt x="798" y="547"/>
                  </a:lnTo>
                  <a:lnTo>
                    <a:pt x="803" y="545"/>
                  </a:lnTo>
                  <a:lnTo>
                    <a:pt x="811" y="543"/>
                  </a:lnTo>
                  <a:lnTo>
                    <a:pt x="818" y="537"/>
                  </a:lnTo>
                  <a:lnTo>
                    <a:pt x="825" y="532"/>
                  </a:lnTo>
                  <a:lnTo>
                    <a:pt x="831" y="523"/>
                  </a:lnTo>
                  <a:lnTo>
                    <a:pt x="838" y="515"/>
                  </a:lnTo>
                  <a:lnTo>
                    <a:pt x="839" y="510"/>
                  </a:lnTo>
                  <a:lnTo>
                    <a:pt x="844" y="506"/>
                  </a:lnTo>
                  <a:lnTo>
                    <a:pt x="848" y="500"/>
                  </a:lnTo>
                  <a:lnTo>
                    <a:pt x="851" y="495"/>
                  </a:lnTo>
                  <a:lnTo>
                    <a:pt x="854" y="489"/>
                  </a:lnTo>
                  <a:lnTo>
                    <a:pt x="856" y="483"/>
                  </a:lnTo>
                  <a:lnTo>
                    <a:pt x="861" y="476"/>
                  </a:lnTo>
                  <a:lnTo>
                    <a:pt x="864" y="472"/>
                  </a:lnTo>
                  <a:lnTo>
                    <a:pt x="866" y="465"/>
                  </a:lnTo>
                  <a:lnTo>
                    <a:pt x="871" y="457"/>
                  </a:lnTo>
                  <a:lnTo>
                    <a:pt x="874" y="452"/>
                  </a:lnTo>
                  <a:lnTo>
                    <a:pt x="878" y="446"/>
                  </a:lnTo>
                  <a:lnTo>
                    <a:pt x="881" y="439"/>
                  </a:lnTo>
                  <a:lnTo>
                    <a:pt x="885" y="432"/>
                  </a:lnTo>
                  <a:lnTo>
                    <a:pt x="888" y="425"/>
                  </a:lnTo>
                  <a:lnTo>
                    <a:pt x="892" y="419"/>
                  </a:lnTo>
                  <a:lnTo>
                    <a:pt x="895" y="410"/>
                  </a:lnTo>
                  <a:lnTo>
                    <a:pt x="898" y="403"/>
                  </a:lnTo>
                  <a:lnTo>
                    <a:pt x="902" y="396"/>
                  </a:lnTo>
                  <a:lnTo>
                    <a:pt x="906" y="389"/>
                  </a:lnTo>
                  <a:lnTo>
                    <a:pt x="909" y="382"/>
                  </a:lnTo>
                  <a:lnTo>
                    <a:pt x="914" y="375"/>
                  </a:lnTo>
                  <a:lnTo>
                    <a:pt x="916" y="367"/>
                  </a:lnTo>
                  <a:lnTo>
                    <a:pt x="922" y="360"/>
                  </a:lnTo>
                  <a:lnTo>
                    <a:pt x="925" y="353"/>
                  </a:lnTo>
                  <a:lnTo>
                    <a:pt x="929" y="347"/>
                  </a:lnTo>
                  <a:lnTo>
                    <a:pt x="934" y="339"/>
                  </a:lnTo>
                  <a:lnTo>
                    <a:pt x="939" y="333"/>
                  </a:lnTo>
                  <a:lnTo>
                    <a:pt x="942" y="326"/>
                  </a:lnTo>
                  <a:lnTo>
                    <a:pt x="948" y="319"/>
                  </a:lnTo>
                  <a:lnTo>
                    <a:pt x="952" y="312"/>
                  </a:lnTo>
                  <a:lnTo>
                    <a:pt x="958" y="306"/>
                  </a:lnTo>
                  <a:lnTo>
                    <a:pt x="962" y="299"/>
                  </a:lnTo>
                  <a:lnTo>
                    <a:pt x="966" y="292"/>
                  </a:lnTo>
                  <a:lnTo>
                    <a:pt x="972" y="286"/>
                  </a:lnTo>
                  <a:lnTo>
                    <a:pt x="976" y="280"/>
                  </a:lnTo>
                  <a:lnTo>
                    <a:pt x="984" y="273"/>
                  </a:lnTo>
                  <a:lnTo>
                    <a:pt x="991" y="266"/>
                  </a:lnTo>
                  <a:lnTo>
                    <a:pt x="998" y="260"/>
                  </a:lnTo>
                  <a:lnTo>
                    <a:pt x="1005" y="254"/>
                  </a:lnTo>
                  <a:lnTo>
                    <a:pt x="1011" y="249"/>
                  </a:lnTo>
                  <a:lnTo>
                    <a:pt x="1019" y="243"/>
                  </a:lnTo>
                  <a:lnTo>
                    <a:pt x="1025" y="237"/>
                  </a:lnTo>
                  <a:lnTo>
                    <a:pt x="1032" y="233"/>
                  </a:lnTo>
                  <a:lnTo>
                    <a:pt x="1041" y="227"/>
                  </a:lnTo>
                  <a:lnTo>
                    <a:pt x="1051" y="223"/>
                  </a:lnTo>
                  <a:lnTo>
                    <a:pt x="1059" y="217"/>
                  </a:lnTo>
                  <a:lnTo>
                    <a:pt x="1069" y="214"/>
                  </a:lnTo>
                  <a:lnTo>
                    <a:pt x="1077" y="210"/>
                  </a:lnTo>
                  <a:lnTo>
                    <a:pt x="1085" y="209"/>
                  </a:lnTo>
                  <a:lnTo>
                    <a:pt x="1094" y="206"/>
                  </a:lnTo>
                  <a:lnTo>
                    <a:pt x="1104" y="206"/>
                  </a:lnTo>
                  <a:lnTo>
                    <a:pt x="1109" y="204"/>
                  </a:lnTo>
                  <a:lnTo>
                    <a:pt x="1115" y="204"/>
                  </a:lnTo>
                  <a:lnTo>
                    <a:pt x="1121" y="204"/>
                  </a:lnTo>
                  <a:lnTo>
                    <a:pt x="1127" y="207"/>
                  </a:lnTo>
                  <a:lnTo>
                    <a:pt x="1132" y="207"/>
                  </a:lnTo>
                  <a:lnTo>
                    <a:pt x="1138" y="209"/>
                  </a:lnTo>
                  <a:lnTo>
                    <a:pt x="1142" y="212"/>
                  </a:lnTo>
                  <a:lnTo>
                    <a:pt x="1147" y="214"/>
                  </a:lnTo>
                  <a:lnTo>
                    <a:pt x="1151" y="220"/>
                  </a:lnTo>
                  <a:lnTo>
                    <a:pt x="1155" y="226"/>
                  </a:lnTo>
                  <a:lnTo>
                    <a:pt x="1157" y="233"/>
                  </a:lnTo>
                  <a:lnTo>
                    <a:pt x="1159" y="242"/>
                  </a:lnTo>
                  <a:lnTo>
                    <a:pt x="1158" y="247"/>
                  </a:lnTo>
                  <a:lnTo>
                    <a:pt x="1157" y="254"/>
                  </a:lnTo>
                  <a:lnTo>
                    <a:pt x="1157" y="260"/>
                  </a:lnTo>
                  <a:lnTo>
                    <a:pt x="1157" y="267"/>
                  </a:lnTo>
                  <a:lnTo>
                    <a:pt x="1155" y="273"/>
                  </a:lnTo>
                  <a:lnTo>
                    <a:pt x="1154" y="280"/>
                  </a:lnTo>
                  <a:lnTo>
                    <a:pt x="1154" y="286"/>
                  </a:lnTo>
                  <a:lnTo>
                    <a:pt x="1154" y="294"/>
                  </a:lnTo>
                  <a:lnTo>
                    <a:pt x="1152" y="299"/>
                  </a:lnTo>
                  <a:lnTo>
                    <a:pt x="1151" y="306"/>
                  </a:lnTo>
                  <a:lnTo>
                    <a:pt x="1151" y="313"/>
                  </a:lnTo>
                  <a:lnTo>
                    <a:pt x="1151" y="319"/>
                  </a:lnTo>
                  <a:lnTo>
                    <a:pt x="1149" y="324"/>
                  </a:lnTo>
                  <a:lnTo>
                    <a:pt x="1148" y="330"/>
                  </a:lnTo>
                  <a:lnTo>
                    <a:pt x="1148" y="336"/>
                  </a:lnTo>
                  <a:lnTo>
                    <a:pt x="1148" y="342"/>
                  </a:lnTo>
                  <a:lnTo>
                    <a:pt x="1148" y="347"/>
                  </a:lnTo>
                  <a:lnTo>
                    <a:pt x="1149" y="355"/>
                  </a:lnTo>
                  <a:lnTo>
                    <a:pt x="1151" y="360"/>
                  </a:lnTo>
                  <a:lnTo>
                    <a:pt x="1152" y="366"/>
                  </a:lnTo>
                  <a:lnTo>
                    <a:pt x="1154" y="370"/>
                  </a:lnTo>
                  <a:lnTo>
                    <a:pt x="1157" y="376"/>
                  </a:lnTo>
                  <a:lnTo>
                    <a:pt x="1161" y="377"/>
                  </a:lnTo>
                  <a:lnTo>
                    <a:pt x="1167" y="379"/>
                  </a:lnTo>
                  <a:lnTo>
                    <a:pt x="1171" y="379"/>
                  </a:lnTo>
                  <a:lnTo>
                    <a:pt x="1177" y="373"/>
                  </a:lnTo>
                  <a:lnTo>
                    <a:pt x="1182" y="366"/>
                  </a:lnTo>
                  <a:lnTo>
                    <a:pt x="1188" y="357"/>
                  </a:lnTo>
                  <a:lnTo>
                    <a:pt x="1191" y="350"/>
                  </a:lnTo>
                  <a:lnTo>
                    <a:pt x="1195" y="342"/>
                  </a:lnTo>
                  <a:lnTo>
                    <a:pt x="1195" y="336"/>
                  </a:lnTo>
                  <a:lnTo>
                    <a:pt x="1198" y="332"/>
                  </a:lnTo>
                  <a:lnTo>
                    <a:pt x="1199" y="326"/>
                  </a:lnTo>
                  <a:lnTo>
                    <a:pt x="1202" y="320"/>
                  </a:lnTo>
                  <a:lnTo>
                    <a:pt x="1204" y="313"/>
                  </a:lnTo>
                  <a:lnTo>
                    <a:pt x="1205" y="306"/>
                  </a:lnTo>
                  <a:lnTo>
                    <a:pt x="1207" y="299"/>
                  </a:lnTo>
                  <a:lnTo>
                    <a:pt x="1209" y="292"/>
                  </a:lnTo>
                  <a:lnTo>
                    <a:pt x="1209" y="283"/>
                  </a:lnTo>
                  <a:lnTo>
                    <a:pt x="1211" y="276"/>
                  </a:lnTo>
                  <a:lnTo>
                    <a:pt x="1211" y="269"/>
                  </a:lnTo>
                  <a:lnTo>
                    <a:pt x="1214" y="262"/>
                  </a:lnTo>
                  <a:lnTo>
                    <a:pt x="1214" y="253"/>
                  </a:lnTo>
                  <a:lnTo>
                    <a:pt x="1214" y="246"/>
                  </a:lnTo>
                  <a:lnTo>
                    <a:pt x="1214" y="237"/>
                  </a:lnTo>
                  <a:lnTo>
                    <a:pt x="1214" y="230"/>
                  </a:lnTo>
                  <a:lnTo>
                    <a:pt x="1214" y="222"/>
                  </a:lnTo>
                  <a:lnTo>
                    <a:pt x="1214" y="214"/>
                  </a:lnTo>
                  <a:lnTo>
                    <a:pt x="1214" y="207"/>
                  </a:lnTo>
                  <a:lnTo>
                    <a:pt x="1214" y="200"/>
                  </a:lnTo>
                  <a:lnTo>
                    <a:pt x="1211" y="193"/>
                  </a:lnTo>
                  <a:lnTo>
                    <a:pt x="1211" y="189"/>
                  </a:lnTo>
                  <a:lnTo>
                    <a:pt x="1209" y="182"/>
                  </a:lnTo>
                  <a:lnTo>
                    <a:pt x="1208" y="176"/>
                  </a:lnTo>
                  <a:lnTo>
                    <a:pt x="1204" y="167"/>
                  </a:lnTo>
                  <a:lnTo>
                    <a:pt x="1198" y="160"/>
                  </a:lnTo>
                  <a:lnTo>
                    <a:pt x="1191" y="154"/>
                  </a:lnTo>
                  <a:lnTo>
                    <a:pt x="1182" y="149"/>
                  </a:lnTo>
                  <a:lnTo>
                    <a:pt x="1177" y="146"/>
                  </a:lnTo>
                  <a:lnTo>
                    <a:pt x="1171" y="143"/>
                  </a:lnTo>
                  <a:lnTo>
                    <a:pt x="1164" y="140"/>
                  </a:lnTo>
                  <a:lnTo>
                    <a:pt x="1157" y="137"/>
                  </a:lnTo>
                  <a:lnTo>
                    <a:pt x="1149" y="134"/>
                  </a:lnTo>
                  <a:lnTo>
                    <a:pt x="1142" y="132"/>
                  </a:lnTo>
                  <a:lnTo>
                    <a:pt x="1135" y="129"/>
                  </a:lnTo>
                  <a:lnTo>
                    <a:pt x="1129" y="127"/>
                  </a:lnTo>
                  <a:lnTo>
                    <a:pt x="1122" y="124"/>
                  </a:lnTo>
                  <a:lnTo>
                    <a:pt x="1114" y="122"/>
                  </a:lnTo>
                  <a:lnTo>
                    <a:pt x="1107" y="120"/>
                  </a:lnTo>
                  <a:lnTo>
                    <a:pt x="1099" y="119"/>
                  </a:lnTo>
                  <a:lnTo>
                    <a:pt x="1091" y="116"/>
                  </a:lnTo>
                  <a:lnTo>
                    <a:pt x="1082" y="114"/>
                  </a:lnTo>
                  <a:lnTo>
                    <a:pt x="1075" y="112"/>
                  </a:lnTo>
                  <a:lnTo>
                    <a:pt x="1067" y="110"/>
                  </a:lnTo>
                  <a:lnTo>
                    <a:pt x="1058" y="109"/>
                  </a:lnTo>
                  <a:lnTo>
                    <a:pt x="1051" y="107"/>
                  </a:lnTo>
                  <a:lnTo>
                    <a:pt x="1042" y="106"/>
                  </a:lnTo>
                  <a:lnTo>
                    <a:pt x="1035" y="104"/>
                  </a:lnTo>
                  <a:lnTo>
                    <a:pt x="1026" y="102"/>
                  </a:lnTo>
                  <a:lnTo>
                    <a:pt x="1018" y="102"/>
                  </a:lnTo>
                  <a:lnTo>
                    <a:pt x="1009" y="99"/>
                  </a:lnTo>
                  <a:lnTo>
                    <a:pt x="1002" y="99"/>
                  </a:lnTo>
                  <a:lnTo>
                    <a:pt x="994" y="96"/>
                  </a:lnTo>
                  <a:lnTo>
                    <a:pt x="988" y="94"/>
                  </a:lnTo>
                  <a:lnTo>
                    <a:pt x="979" y="93"/>
                  </a:lnTo>
                  <a:lnTo>
                    <a:pt x="974" y="92"/>
                  </a:lnTo>
                  <a:lnTo>
                    <a:pt x="966" y="90"/>
                  </a:lnTo>
                  <a:lnTo>
                    <a:pt x="959" y="87"/>
                  </a:lnTo>
                  <a:lnTo>
                    <a:pt x="954" y="86"/>
                  </a:lnTo>
                  <a:lnTo>
                    <a:pt x="948" y="86"/>
                  </a:lnTo>
                  <a:lnTo>
                    <a:pt x="942" y="83"/>
                  </a:lnTo>
                  <a:lnTo>
                    <a:pt x="938" y="83"/>
                  </a:lnTo>
                  <a:lnTo>
                    <a:pt x="932" y="80"/>
                  </a:lnTo>
                  <a:lnTo>
                    <a:pt x="929" y="80"/>
                  </a:lnTo>
                  <a:lnTo>
                    <a:pt x="924" y="74"/>
                  </a:lnTo>
                  <a:lnTo>
                    <a:pt x="919" y="72"/>
                  </a:lnTo>
                  <a:lnTo>
                    <a:pt x="915" y="67"/>
                  </a:lnTo>
                  <a:lnTo>
                    <a:pt x="914" y="64"/>
                  </a:lnTo>
                  <a:lnTo>
                    <a:pt x="915" y="59"/>
                  </a:lnTo>
                  <a:lnTo>
                    <a:pt x="922" y="52"/>
                  </a:lnTo>
                  <a:lnTo>
                    <a:pt x="926" y="46"/>
                  </a:lnTo>
                  <a:lnTo>
                    <a:pt x="932" y="42"/>
                  </a:lnTo>
                  <a:lnTo>
                    <a:pt x="938" y="37"/>
                  </a:lnTo>
                  <a:lnTo>
                    <a:pt x="945" y="32"/>
                  </a:lnTo>
                  <a:lnTo>
                    <a:pt x="951" y="27"/>
                  </a:lnTo>
                  <a:lnTo>
                    <a:pt x="956" y="22"/>
                  </a:lnTo>
                  <a:lnTo>
                    <a:pt x="962" y="17"/>
                  </a:lnTo>
                  <a:lnTo>
                    <a:pt x="969" y="14"/>
                  </a:lnTo>
                  <a:lnTo>
                    <a:pt x="974" y="10"/>
                  </a:lnTo>
                  <a:lnTo>
                    <a:pt x="979" y="7"/>
                  </a:lnTo>
                  <a:lnTo>
                    <a:pt x="984" y="4"/>
                  </a:lnTo>
                  <a:lnTo>
                    <a:pt x="988" y="4"/>
                  </a:lnTo>
                  <a:lnTo>
                    <a:pt x="992" y="2"/>
                  </a:lnTo>
                  <a:lnTo>
                    <a:pt x="1001" y="0"/>
                  </a:lnTo>
                  <a:lnTo>
                    <a:pt x="1008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5" y="0"/>
                  </a:lnTo>
                  <a:lnTo>
                    <a:pt x="1041" y="0"/>
                  </a:lnTo>
                  <a:lnTo>
                    <a:pt x="1045" y="2"/>
                  </a:lnTo>
                  <a:lnTo>
                    <a:pt x="1051" y="3"/>
                  </a:lnTo>
                  <a:lnTo>
                    <a:pt x="1056" y="4"/>
                  </a:lnTo>
                  <a:lnTo>
                    <a:pt x="1062" y="4"/>
                  </a:lnTo>
                  <a:lnTo>
                    <a:pt x="1068" y="6"/>
                  </a:lnTo>
                  <a:lnTo>
                    <a:pt x="1074" y="6"/>
                  </a:lnTo>
                  <a:lnTo>
                    <a:pt x="1079" y="7"/>
                  </a:lnTo>
                  <a:lnTo>
                    <a:pt x="1085" y="9"/>
                  </a:lnTo>
                  <a:lnTo>
                    <a:pt x="1091" y="9"/>
                  </a:lnTo>
                  <a:lnTo>
                    <a:pt x="1098" y="10"/>
                  </a:lnTo>
                  <a:lnTo>
                    <a:pt x="1105" y="12"/>
                  </a:lnTo>
                  <a:lnTo>
                    <a:pt x="1111" y="13"/>
                  </a:lnTo>
                  <a:lnTo>
                    <a:pt x="1117" y="14"/>
                  </a:lnTo>
                  <a:lnTo>
                    <a:pt x="1124" y="16"/>
                  </a:lnTo>
                  <a:lnTo>
                    <a:pt x="1131" y="17"/>
                  </a:lnTo>
                  <a:lnTo>
                    <a:pt x="1138" y="19"/>
                  </a:lnTo>
                  <a:lnTo>
                    <a:pt x="1145" y="22"/>
                  </a:lnTo>
                  <a:lnTo>
                    <a:pt x="1151" y="22"/>
                  </a:lnTo>
                  <a:lnTo>
                    <a:pt x="1159" y="24"/>
                  </a:lnTo>
                  <a:lnTo>
                    <a:pt x="1167" y="26"/>
                  </a:lnTo>
                  <a:lnTo>
                    <a:pt x="1174" y="27"/>
                  </a:lnTo>
                  <a:lnTo>
                    <a:pt x="1179" y="29"/>
                  </a:lnTo>
                  <a:lnTo>
                    <a:pt x="1188" y="30"/>
                  </a:lnTo>
                  <a:lnTo>
                    <a:pt x="1194" y="32"/>
                  </a:lnTo>
                  <a:lnTo>
                    <a:pt x="1201" y="34"/>
                  </a:lnTo>
                  <a:lnTo>
                    <a:pt x="1208" y="34"/>
                  </a:lnTo>
                  <a:lnTo>
                    <a:pt x="1217" y="37"/>
                  </a:lnTo>
                  <a:lnTo>
                    <a:pt x="1222" y="39"/>
                  </a:lnTo>
                  <a:lnTo>
                    <a:pt x="1229" y="40"/>
                  </a:lnTo>
                  <a:lnTo>
                    <a:pt x="1238" y="43"/>
                  </a:lnTo>
                  <a:lnTo>
                    <a:pt x="1245" y="46"/>
                  </a:lnTo>
                  <a:lnTo>
                    <a:pt x="1252" y="46"/>
                  </a:lnTo>
                  <a:lnTo>
                    <a:pt x="1259" y="49"/>
                  </a:lnTo>
                  <a:lnTo>
                    <a:pt x="1267" y="50"/>
                  </a:lnTo>
                  <a:lnTo>
                    <a:pt x="1275" y="53"/>
                  </a:lnTo>
                  <a:lnTo>
                    <a:pt x="1282" y="53"/>
                  </a:lnTo>
                  <a:lnTo>
                    <a:pt x="1290" y="56"/>
                  </a:lnTo>
                  <a:lnTo>
                    <a:pt x="1297" y="56"/>
                  </a:lnTo>
                  <a:lnTo>
                    <a:pt x="1304" y="59"/>
                  </a:lnTo>
                  <a:lnTo>
                    <a:pt x="1311" y="60"/>
                  </a:lnTo>
                  <a:lnTo>
                    <a:pt x="1318" y="62"/>
                  </a:lnTo>
                  <a:lnTo>
                    <a:pt x="1325" y="63"/>
                  </a:lnTo>
                  <a:lnTo>
                    <a:pt x="1332" y="66"/>
                  </a:lnTo>
                  <a:lnTo>
                    <a:pt x="1340" y="67"/>
                  </a:lnTo>
                  <a:lnTo>
                    <a:pt x="1345" y="67"/>
                  </a:lnTo>
                  <a:lnTo>
                    <a:pt x="1352" y="69"/>
                  </a:lnTo>
                  <a:lnTo>
                    <a:pt x="1360" y="70"/>
                  </a:lnTo>
                  <a:lnTo>
                    <a:pt x="1367" y="72"/>
                  </a:lnTo>
                  <a:lnTo>
                    <a:pt x="1374" y="73"/>
                  </a:lnTo>
                  <a:lnTo>
                    <a:pt x="1380" y="74"/>
                  </a:lnTo>
                  <a:lnTo>
                    <a:pt x="1388" y="76"/>
                  </a:lnTo>
                  <a:lnTo>
                    <a:pt x="1395" y="76"/>
                  </a:lnTo>
                  <a:lnTo>
                    <a:pt x="1402" y="77"/>
                  </a:lnTo>
                  <a:lnTo>
                    <a:pt x="1410" y="79"/>
                  </a:lnTo>
                  <a:lnTo>
                    <a:pt x="1417" y="80"/>
                  </a:lnTo>
                  <a:lnTo>
                    <a:pt x="1425" y="83"/>
                  </a:lnTo>
                  <a:lnTo>
                    <a:pt x="1432" y="84"/>
                  </a:lnTo>
                  <a:lnTo>
                    <a:pt x="1440" y="86"/>
                  </a:lnTo>
                  <a:lnTo>
                    <a:pt x="1448" y="89"/>
                  </a:lnTo>
                  <a:lnTo>
                    <a:pt x="1454" y="90"/>
                  </a:lnTo>
                  <a:lnTo>
                    <a:pt x="1462" y="93"/>
                  </a:lnTo>
                  <a:lnTo>
                    <a:pt x="1470" y="94"/>
                  </a:lnTo>
                  <a:lnTo>
                    <a:pt x="1478" y="97"/>
                  </a:lnTo>
                  <a:lnTo>
                    <a:pt x="1484" y="100"/>
                  </a:lnTo>
                  <a:lnTo>
                    <a:pt x="1491" y="103"/>
                  </a:lnTo>
                  <a:lnTo>
                    <a:pt x="1498" y="106"/>
                  </a:lnTo>
                  <a:lnTo>
                    <a:pt x="1507" y="109"/>
                  </a:lnTo>
                  <a:lnTo>
                    <a:pt x="1512" y="110"/>
                  </a:lnTo>
                  <a:lnTo>
                    <a:pt x="1520" y="113"/>
                  </a:lnTo>
                  <a:lnTo>
                    <a:pt x="1525" y="116"/>
                  </a:lnTo>
                  <a:lnTo>
                    <a:pt x="1533" y="119"/>
                  </a:lnTo>
                  <a:lnTo>
                    <a:pt x="1540" y="122"/>
                  </a:lnTo>
                  <a:lnTo>
                    <a:pt x="1547" y="124"/>
                  </a:lnTo>
                  <a:lnTo>
                    <a:pt x="1553" y="127"/>
                  </a:lnTo>
                  <a:lnTo>
                    <a:pt x="1560" y="132"/>
                  </a:lnTo>
                  <a:lnTo>
                    <a:pt x="1565" y="134"/>
                  </a:lnTo>
                  <a:lnTo>
                    <a:pt x="1573" y="137"/>
                  </a:lnTo>
                  <a:lnTo>
                    <a:pt x="1578" y="140"/>
                  </a:lnTo>
                  <a:lnTo>
                    <a:pt x="1585" y="144"/>
                  </a:lnTo>
                  <a:lnTo>
                    <a:pt x="1591" y="147"/>
                  </a:lnTo>
                  <a:lnTo>
                    <a:pt x="1598" y="152"/>
                  </a:lnTo>
                  <a:lnTo>
                    <a:pt x="1604" y="154"/>
                  </a:lnTo>
                  <a:lnTo>
                    <a:pt x="1611" y="159"/>
                  </a:lnTo>
                  <a:lnTo>
                    <a:pt x="1617" y="162"/>
                  </a:lnTo>
                  <a:lnTo>
                    <a:pt x="1623" y="166"/>
                  </a:lnTo>
                  <a:lnTo>
                    <a:pt x="1628" y="170"/>
                  </a:lnTo>
                  <a:lnTo>
                    <a:pt x="1633" y="173"/>
                  </a:lnTo>
                  <a:lnTo>
                    <a:pt x="1638" y="177"/>
                  </a:lnTo>
                  <a:lnTo>
                    <a:pt x="1644" y="180"/>
                  </a:lnTo>
                  <a:lnTo>
                    <a:pt x="1650" y="184"/>
                  </a:lnTo>
                  <a:lnTo>
                    <a:pt x="1655" y="189"/>
                  </a:lnTo>
                  <a:lnTo>
                    <a:pt x="1660" y="192"/>
                  </a:lnTo>
                  <a:lnTo>
                    <a:pt x="1665" y="196"/>
                  </a:lnTo>
                  <a:lnTo>
                    <a:pt x="1671" y="200"/>
                  </a:lnTo>
                  <a:lnTo>
                    <a:pt x="1677" y="204"/>
                  </a:lnTo>
                  <a:lnTo>
                    <a:pt x="1681" y="209"/>
                  </a:lnTo>
                  <a:lnTo>
                    <a:pt x="1687" y="213"/>
                  </a:lnTo>
                  <a:lnTo>
                    <a:pt x="1691" y="217"/>
                  </a:lnTo>
                  <a:lnTo>
                    <a:pt x="1697" y="222"/>
                  </a:lnTo>
                  <a:lnTo>
                    <a:pt x="1705" y="229"/>
                  </a:lnTo>
                  <a:lnTo>
                    <a:pt x="1715" y="237"/>
                  </a:lnTo>
                  <a:lnTo>
                    <a:pt x="1723" y="246"/>
                  </a:lnTo>
                  <a:lnTo>
                    <a:pt x="1733" y="254"/>
                  </a:lnTo>
                  <a:lnTo>
                    <a:pt x="1740" y="262"/>
                  </a:lnTo>
                  <a:lnTo>
                    <a:pt x="1747" y="270"/>
                  </a:lnTo>
                  <a:lnTo>
                    <a:pt x="1754" y="279"/>
                  </a:lnTo>
                  <a:lnTo>
                    <a:pt x="1763" y="286"/>
                  </a:lnTo>
                  <a:lnTo>
                    <a:pt x="1767" y="294"/>
                  </a:lnTo>
                  <a:lnTo>
                    <a:pt x="1773" y="302"/>
                  </a:lnTo>
                  <a:lnTo>
                    <a:pt x="1778" y="309"/>
                  </a:lnTo>
                  <a:lnTo>
                    <a:pt x="1784" y="317"/>
                  </a:lnTo>
                  <a:lnTo>
                    <a:pt x="1787" y="324"/>
                  </a:lnTo>
                  <a:lnTo>
                    <a:pt x="1791" y="332"/>
                  </a:lnTo>
                  <a:lnTo>
                    <a:pt x="1794" y="339"/>
                  </a:lnTo>
                  <a:lnTo>
                    <a:pt x="1797" y="347"/>
                  </a:lnTo>
                  <a:lnTo>
                    <a:pt x="1798" y="355"/>
                  </a:lnTo>
                  <a:lnTo>
                    <a:pt x="1800" y="362"/>
                  </a:lnTo>
                  <a:lnTo>
                    <a:pt x="1801" y="367"/>
                  </a:lnTo>
                  <a:lnTo>
                    <a:pt x="1804" y="376"/>
                  </a:lnTo>
                  <a:lnTo>
                    <a:pt x="1804" y="382"/>
                  </a:lnTo>
                  <a:lnTo>
                    <a:pt x="1804" y="389"/>
                  </a:lnTo>
                  <a:lnTo>
                    <a:pt x="1806" y="397"/>
                  </a:lnTo>
                  <a:lnTo>
                    <a:pt x="1807" y="405"/>
                  </a:lnTo>
                  <a:lnTo>
                    <a:pt x="1806" y="410"/>
                  </a:lnTo>
                  <a:lnTo>
                    <a:pt x="1806" y="417"/>
                  </a:lnTo>
                  <a:lnTo>
                    <a:pt x="1806" y="423"/>
                  </a:lnTo>
                  <a:lnTo>
                    <a:pt x="1806" y="430"/>
                  </a:lnTo>
                  <a:lnTo>
                    <a:pt x="1806" y="437"/>
                  </a:lnTo>
                  <a:lnTo>
                    <a:pt x="1806" y="443"/>
                  </a:lnTo>
                  <a:lnTo>
                    <a:pt x="1806" y="450"/>
                  </a:lnTo>
                  <a:lnTo>
                    <a:pt x="1807" y="456"/>
                  </a:lnTo>
                  <a:lnTo>
                    <a:pt x="1807" y="462"/>
                  </a:lnTo>
                  <a:lnTo>
                    <a:pt x="1807" y="469"/>
                  </a:lnTo>
                  <a:lnTo>
                    <a:pt x="1807" y="473"/>
                  </a:lnTo>
                  <a:lnTo>
                    <a:pt x="1807" y="480"/>
                  </a:lnTo>
                  <a:lnTo>
                    <a:pt x="1808" y="486"/>
                  </a:lnTo>
                  <a:lnTo>
                    <a:pt x="1810" y="492"/>
                  </a:lnTo>
                  <a:lnTo>
                    <a:pt x="1813" y="497"/>
                  </a:lnTo>
                  <a:lnTo>
                    <a:pt x="1816" y="503"/>
                  </a:lnTo>
                  <a:lnTo>
                    <a:pt x="1817" y="509"/>
                  </a:lnTo>
                  <a:lnTo>
                    <a:pt x="1820" y="513"/>
                  </a:lnTo>
                  <a:lnTo>
                    <a:pt x="1823" y="519"/>
                  </a:lnTo>
                  <a:lnTo>
                    <a:pt x="1826" y="525"/>
                  </a:lnTo>
                  <a:lnTo>
                    <a:pt x="1834" y="533"/>
                  </a:lnTo>
                  <a:lnTo>
                    <a:pt x="1841" y="543"/>
                  </a:lnTo>
                  <a:lnTo>
                    <a:pt x="1850" y="553"/>
                  </a:lnTo>
                  <a:lnTo>
                    <a:pt x="1857" y="562"/>
                  </a:lnTo>
                  <a:lnTo>
                    <a:pt x="1866" y="572"/>
                  </a:lnTo>
                  <a:lnTo>
                    <a:pt x="1874" y="582"/>
                  </a:lnTo>
                  <a:lnTo>
                    <a:pt x="1880" y="590"/>
                  </a:lnTo>
                  <a:lnTo>
                    <a:pt x="1886" y="597"/>
                  </a:lnTo>
                  <a:lnTo>
                    <a:pt x="1890" y="606"/>
                  </a:lnTo>
                  <a:lnTo>
                    <a:pt x="1893" y="616"/>
                  </a:lnTo>
                  <a:lnTo>
                    <a:pt x="1893" y="623"/>
                  </a:lnTo>
                  <a:lnTo>
                    <a:pt x="1891" y="632"/>
                  </a:lnTo>
                  <a:lnTo>
                    <a:pt x="1888" y="640"/>
                  </a:lnTo>
                  <a:lnTo>
                    <a:pt x="1881" y="649"/>
                  </a:lnTo>
                  <a:lnTo>
                    <a:pt x="1876" y="650"/>
                  </a:lnTo>
                  <a:lnTo>
                    <a:pt x="1871" y="655"/>
                  </a:lnTo>
                  <a:lnTo>
                    <a:pt x="1866" y="659"/>
                  </a:lnTo>
                  <a:lnTo>
                    <a:pt x="1858" y="662"/>
                  </a:lnTo>
                  <a:lnTo>
                    <a:pt x="1850" y="665"/>
                  </a:lnTo>
                  <a:lnTo>
                    <a:pt x="1841" y="669"/>
                  </a:lnTo>
                  <a:lnTo>
                    <a:pt x="1833" y="672"/>
                  </a:lnTo>
                  <a:lnTo>
                    <a:pt x="1824" y="676"/>
                  </a:lnTo>
                  <a:lnTo>
                    <a:pt x="1818" y="677"/>
                  </a:lnTo>
                  <a:lnTo>
                    <a:pt x="1813" y="679"/>
                  </a:lnTo>
                  <a:lnTo>
                    <a:pt x="1807" y="680"/>
                  </a:lnTo>
                  <a:lnTo>
                    <a:pt x="1803" y="682"/>
                  </a:lnTo>
                  <a:lnTo>
                    <a:pt x="1797" y="683"/>
                  </a:lnTo>
                  <a:lnTo>
                    <a:pt x="1791" y="685"/>
                  </a:lnTo>
                  <a:lnTo>
                    <a:pt x="1786" y="686"/>
                  </a:lnTo>
                  <a:lnTo>
                    <a:pt x="1781" y="687"/>
                  </a:lnTo>
                  <a:lnTo>
                    <a:pt x="1774" y="689"/>
                  </a:lnTo>
                  <a:lnTo>
                    <a:pt x="1767" y="690"/>
                  </a:lnTo>
                  <a:lnTo>
                    <a:pt x="1761" y="692"/>
                  </a:lnTo>
                  <a:lnTo>
                    <a:pt x="1754" y="693"/>
                  </a:lnTo>
                  <a:lnTo>
                    <a:pt x="1748" y="695"/>
                  </a:lnTo>
                  <a:lnTo>
                    <a:pt x="1741" y="696"/>
                  </a:lnTo>
                  <a:lnTo>
                    <a:pt x="1735" y="697"/>
                  </a:lnTo>
                  <a:lnTo>
                    <a:pt x="1728" y="699"/>
                  </a:lnTo>
                  <a:lnTo>
                    <a:pt x="1721" y="699"/>
                  </a:lnTo>
                  <a:lnTo>
                    <a:pt x="1714" y="700"/>
                  </a:lnTo>
                  <a:lnTo>
                    <a:pt x="1707" y="702"/>
                  </a:lnTo>
                  <a:lnTo>
                    <a:pt x="1700" y="702"/>
                  </a:lnTo>
                  <a:lnTo>
                    <a:pt x="1691" y="703"/>
                  </a:lnTo>
                  <a:lnTo>
                    <a:pt x="1684" y="703"/>
                  </a:lnTo>
                  <a:lnTo>
                    <a:pt x="1677" y="705"/>
                  </a:lnTo>
                  <a:lnTo>
                    <a:pt x="1670" y="706"/>
                  </a:lnTo>
                  <a:lnTo>
                    <a:pt x="1661" y="706"/>
                  </a:lnTo>
                  <a:lnTo>
                    <a:pt x="1654" y="706"/>
                  </a:lnTo>
                  <a:lnTo>
                    <a:pt x="1645" y="706"/>
                  </a:lnTo>
                  <a:lnTo>
                    <a:pt x="1638" y="708"/>
                  </a:lnTo>
                  <a:lnTo>
                    <a:pt x="1630" y="708"/>
                  </a:lnTo>
                  <a:lnTo>
                    <a:pt x="1623" y="709"/>
                  </a:lnTo>
                  <a:lnTo>
                    <a:pt x="1614" y="709"/>
                  </a:lnTo>
                  <a:lnTo>
                    <a:pt x="1607" y="710"/>
                  </a:lnTo>
                  <a:lnTo>
                    <a:pt x="1597" y="709"/>
                  </a:lnTo>
                  <a:lnTo>
                    <a:pt x="1588" y="709"/>
                  </a:lnTo>
                  <a:lnTo>
                    <a:pt x="1581" y="709"/>
                  </a:lnTo>
                  <a:lnTo>
                    <a:pt x="1573" y="709"/>
                  </a:lnTo>
                  <a:lnTo>
                    <a:pt x="1564" y="709"/>
                  </a:lnTo>
                  <a:lnTo>
                    <a:pt x="1555" y="709"/>
                  </a:lnTo>
                  <a:lnTo>
                    <a:pt x="1547" y="709"/>
                  </a:lnTo>
                  <a:lnTo>
                    <a:pt x="1538" y="709"/>
                  </a:lnTo>
                  <a:lnTo>
                    <a:pt x="1530" y="709"/>
                  </a:lnTo>
                  <a:lnTo>
                    <a:pt x="1521" y="709"/>
                  </a:lnTo>
                  <a:lnTo>
                    <a:pt x="1512" y="708"/>
                  </a:lnTo>
                  <a:lnTo>
                    <a:pt x="1504" y="708"/>
                  </a:lnTo>
                  <a:lnTo>
                    <a:pt x="1495" y="706"/>
                  </a:lnTo>
                  <a:lnTo>
                    <a:pt x="1487" y="706"/>
                  </a:lnTo>
                  <a:lnTo>
                    <a:pt x="1478" y="706"/>
                  </a:lnTo>
                  <a:lnTo>
                    <a:pt x="1470" y="706"/>
                  </a:lnTo>
                  <a:lnTo>
                    <a:pt x="1382" y="510"/>
                  </a:lnTo>
                  <a:lnTo>
                    <a:pt x="811" y="616"/>
                  </a:lnTo>
                  <a:lnTo>
                    <a:pt x="711" y="829"/>
                  </a:lnTo>
                  <a:lnTo>
                    <a:pt x="703" y="829"/>
                  </a:lnTo>
                  <a:lnTo>
                    <a:pt x="696" y="830"/>
                  </a:lnTo>
                  <a:lnTo>
                    <a:pt x="688" y="830"/>
                  </a:lnTo>
                  <a:lnTo>
                    <a:pt x="681" y="832"/>
                  </a:lnTo>
                  <a:lnTo>
                    <a:pt x="671" y="832"/>
                  </a:lnTo>
                  <a:lnTo>
                    <a:pt x="663" y="833"/>
                  </a:lnTo>
                  <a:lnTo>
                    <a:pt x="653" y="833"/>
                  </a:lnTo>
                  <a:lnTo>
                    <a:pt x="645" y="836"/>
                  </a:lnTo>
                  <a:lnTo>
                    <a:pt x="635" y="836"/>
                  </a:lnTo>
                  <a:lnTo>
                    <a:pt x="623" y="836"/>
                  </a:lnTo>
                  <a:lnTo>
                    <a:pt x="613" y="838"/>
                  </a:lnTo>
                  <a:lnTo>
                    <a:pt x="602" y="839"/>
                  </a:lnTo>
                  <a:lnTo>
                    <a:pt x="592" y="839"/>
                  </a:lnTo>
                  <a:lnTo>
                    <a:pt x="580" y="840"/>
                  </a:lnTo>
                  <a:lnTo>
                    <a:pt x="569" y="840"/>
                  </a:lnTo>
                  <a:lnTo>
                    <a:pt x="558" y="842"/>
                  </a:lnTo>
                  <a:lnTo>
                    <a:pt x="545" y="842"/>
                  </a:lnTo>
                  <a:lnTo>
                    <a:pt x="535" y="843"/>
                  </a:lnTo>
                  <a:lnTo>
                    <a:pt x="520" y="843"/>
                  </a:lnTo>
                  <a:lnTo>
                    <a:pt x="510" y="845"/>
                  </a:lnTo>
                  <a:lnTo>
                    <a:pt x="498" y="845"/>
                  </a:lnTo>
                  <a:lnTo>
                    <a:pt x="485" y="845"/>
                  </a:lnTo>
                  <a:lnTo>
                    <a:pt x="473" y="846"/>
                  </a:lnTo>
                  <a:lnTo>
                    <a:pt x="460" y="846"/>
                  </a:lnTo>
                  <a:lnTo>
                    <a:pt x="448" y="846"/>
                  </a:lnTo>
                  <a:lnTo>
                    <a:pt x="436" y="848"/>
                  </a:lnTo>
                  <a:lnTo>
                    <a:pt x="423" y="849"/>
                  </a:lnTo>
                  <a:lnTo>
                    <a:pt x="412" y="849"/>
                  </a:lnTo>
                  <a:lnTo>
                    <a:pt x="399" y="849"/>
                  </a:lnTo>
                  <a:lnTo>
                    <a:pt x="386" y="850"/>
                  </a:lnTo>
                  <a:lnTo>
                    <a:pt x="373" y="852"/>
                  </a:lnTo>
                  <a:lnTo>
                    <a:pt x="363" y="852"/>
                  </a:lnTo>
                  <a:lnTo>
                    <a:pt x="349" y="852"/>
                  </a:lnTo>
                  <a:lnTo>
                    <a:pt x="337" y="852"/>
                  </a:lnTo>
                  <a:lnTo>
                    <a:pt x="326" y="852"/>
                  </a:lnTo>
                  <a:lnTo>
                    <a:pt x="315" y="853"/>
                  </a:lnTo>
                  <a:lnTo>
                    <a:pt x="302" y="853"/>
                  </a:lnTo>
                  <a:lnTo>
                    <a:pt x="292" y="855"/>
                  </a:lnTo>
                  <a:lnTo>
                    <a:pt x="280" y="855"/>
                  </a:lnTo>
                  <a:lnTo>
                    <a:pt x="270" y="855"/>
                  </a:lnTo>
                  <a:lnTo>
                    <a:pt x="259" y="855"/>
                  </a:lnTo>
                  <a:lnTo>
                    <a:pt x="247" y="856"/>
                  </a:lnTo>
                  <a:lnTo>
                    <a:pt x="237" y="856"/>
                  </a:lnTo>
                  <a:lnTo>
                    <a:pt x="229" y="858"/>
                  </a:lnTo>
                  <a:lnTo>
                    <a:pt x="219" y="858"/>
                  </a:lnTo>
                  <a:lnTo>
                    <a:pt x="210" y="858"/>
                  </a:lnTo>
                  <a:lnTo>
                    <a:pt x="202" y="858"/>
                  </a:lnTo>
                  <a:lnTo>
                    <a:pt x="193" y="859"/>
                  </a:lnTo>
                  <a:lnTo>
                    <a:pt x="185" y="859"/>
                  </a:lnTo>
                  <a:lnTo>
                    <a:pt x="176" y="859"/>
                  </a:lnTo>
                  <a:lnTo>
                    <a:pt x="169" y="859"/>
                  </a:lnTo>
                  <a:lnTo>
                    <a:pt x="163" y="860"/>
                  </a:lnTo>
                  <a:lnTo>
                    <a:pt x="156" y="860"/>
                  </a:lnTo>
                  <a:lnTo>
                    <a:pt x="150" y="860"/>
                  </a:lnTo>
                  <a:lnTo>
                    <a:pt x="144" y="860"/>
                  </a:lnTo>
                  <a:lnTo>
                    <a:pt x="140" y="860"/>
                  </a:lnTo>
                  <a:lnTo>
                    <a:pt x="132" y="860"/>
                  </a:lnTo>
                  <a:lnTo>
                    <a:pt x="126" y="860"/>
                  </a:lnTo>
                  <a:lnTo>
                    <a:pt x="123" y="860"/>
                  </a:lnTo>
                  <a:lnTo>
                    <a:pt x="122" y="862"/>
                  </a:lnTo>
                  <a:lnTo>
                    <a:pt x="122" y="862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7" name="Freeform 17"/>
            <p:cNvSpPr>
              <a:spLocks/>
            </p:cNvSpPr>
            <p:nvPr/>
          </p:nvSpPr>
          <p:spPr bwMode="auto">
            <a:xfrm>
              <a:off x="2655" y="3426"/>
              <a:ext cx="206" cy="8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346" y="10"/>
                </a:cxn>
                <a:cxn ang="0">
                  <a:pos x="346" y="44"/>
                </a:cxn>
                <a:cxn ang="0">
                  <a:pos x="409" y="54"/>
                </a:cxn>
                <a:cxn ang="0">
                  <a:pos x="412" y="128"/>
                </a:cxn>
                <a:cxn ang="0">
                  <a:pos x="0" y="168"/>
                </a:cxn>
                <a:cxn ang="0">
                  <a:pos x="0" y="110"/>
                </a:cxn>
                <a:cxn ang="0">
                  <a:pos x="59" y="103"/>
                </a:cxn>
                <a:cxn ang="0">
                  <a:pos x="56" y="0"/>
                </a:cxn>
                <a:cxn ang="0">
                  <a:pos x="56" y="0"/>
                </a:cxn>
              </a:cxnLst>
              <a:rect l="0" t="0" r="r" b="b"/>
              <a:pathLst>
                <a:path w="412" h="168">
                  <a:moveTo>
                    <a:pt x="56" y="0"/>
                  </a:moveTo>
                  <a:lnTo>
                    <a:pt x="346" y="10"/>
                  </a:lnTo>
                  <a:lnTo>
                    <a:pt x="346" y="44"/>
                  </a:lnTo>
                  <a:lnTo>
                    <a:pt x="409" y="54"/>
                  </a:lnTo>
                  <a:lnTo>
                    <a:pt x="412" y="128"/>
                  </a:lnTo>
                  <a:lnTo>
                    <a:pt x="0" y="168"/>
                  </a:lnTo>
                  <a:lnTo>
                    <a:pt x="0" y="110"/>
                  </a:lnTo>
                  <a:lnTo>
                    <a:pt x="59" y="103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8" name="Freeform 18"/>
            <p:cNvSpPr>
              <a:spLocks/>
            </p:cNvSpPr>
            <p:nvPr/>
          </p:nvSpPr>
          <p:spPr bwMode="auto">
            <a:xfrm>
              <a:off x="3042" y="2606"/>
              <a:ext cx="765" cy="360"/>
            </a:xfrm>
            <a:custGeom>
              <a:avLst/>
              <a:gdLst/>
              <a:ahLst/>
              <a:cxnLst>
                <a:cxn ang="0">
                  <a:pos x="1213" y="714"/>
                </a:cxn>
                <a:cxn ang="0">
                  <a:pos x="1248" y="717"/>
                </a:cxn>
                <a:cxn ang="0">
                  <a:pos x="1290" y="717"/>
                </a:cxn>
                <a:cxn ang="0">
                  <a:pos x="1334" y="711"/>
                </a:cxn>
                <a:cxn ang="0">
                  <a:pos x="1378" y="700"/>
                </a:cxn>
                <a:cxn ang="0">
                  <a:pos x="1421" y="681"/>
                </a:cxn>
                <a:cxn ang="0">
                  <a:pos x="1460" y="654"/>
                </a:cxn>
                <a:cxn ang="0">
                  <a:pos x="1491" y="618"/>
                </a:cxn>
                <a:cxn ang="0">
                  <a:pos x="1516" y="570"/>
                </a:cxn>
                <a:cxn ang="0">
                  <a:pos x="1528" y="510"/>
                </a:cxn>
                <a:cxn ang="0">
                  <a:pos x="1528" y="435"/>
                </a:cxn>
                <a:cxn ang="0">
                  <a:pos x="1510" y="361"/>
                </a:cxn>
                <a:cxn ang="0">
                  <a:pos x="1478" y="295"/>
                </a:cxn>
                <a:cxn ang="0">
                  <a:pos x="1433" y="237"/>
                </a:cxn>
                <a:cxn ang="0">
                  <a:pos x="1374" y="187"/>
                </a:cxn>
                <a:cxn ang="0">
                  <a:pos x="1307" y="142"/>
                </a:cxn>
                <a:cxn ang="0">
                  <a:pos x="1228" y="105"/>
                </a:cxn>
                <a:cxn ang="0">
                  <a:pos x="1142" y="72"/>
                </a:cxn>
                <a:cxn ang="0">
                  <a:pos x="1052" y="47"/>
                </a:cxn>
                <a:cxn ang="0">
                  <a:pos x="955" y="25"/>
                </a:cxn>
                <a:cxn ang="0">
                  <a:pos x="857" y="10"/>
                </a:cxn>
                <a:cxn ang="0">
                  <a:pos x="755" y="0"/>
                </a:cxn>
                <a:cxn ang="0">
                  <a:pos x="658" y="1"/>
                </a:cxn>
                <a:cxn ang="0">
                  <a:pos x="568" y="12"/>
                </a:cxn>
                <a:cxn ang="0">
                  <a:pos x="484" y="31"/>
                </a:cxn>
                <a:cxn ang="0">
                  <a:pos x="405" y="60"/>
                </a:cxn>
                <a:cxn ang="0">
                  <a:pos x="335" y="92"/>
                </a:cxn>
                <a:cxn ang="0">
                  <a:pos x="269" y="128"/>
                </a:cxn>
                <a:cxn ang="0">
                  <a:pos x="210" y="167"/>
                </a:cxn>
                <a:cxn ang="0">
                  <a:pos x="162" y="207"/>
                </a:cxn>
                <a:cxn ang="0">
                  <a:pos x="120" y="247"/>
                </a:cxn>
                <a:cxn ang="0">
                  <a:pos x="88" y="284"/>
                </a:cxn>
                <a:cxn ang="0">
                  <a:pos x="60" y="318"/>
                </a:cxn>
                <a:cxn ang="0">
                  <a:pos x="32" y="364"/>
                </a:cxn>
                <a:cxn ang="0">
                  <a:pos x="10" y="414"/>
                </a:cxn>
                <a:cxn ang="0">
                  <a:pos x="0" y="451"/>
                </a:cxn>
                <a:cxn ang="0">
                  <a:pos x="0" y="485"/>
                </a:cxn>
                <a:cxn ang="0">
                  <a:pos x="19" y="475"/>
                </a:cxn>
                <a:cxn ang="0">
                  <a:pos x="59" y="460"/>
                </a:cxn>
                <a:cxn ang="0">
                  <a:pos x="90" y="451"/>
                </a:cxn>
                <a:cxn ang="0">
                  <a:pos x="123" y="443"/>
                </a:cxn>
                <a:cxn ang="0">
                  <a:pos x="162" y="435"/>
                </a:cxn>
                <a:cxn ang="0">
                  <a:pos x="205" y="430"/>
                </a:cxn>
                <a:cxn ang="0">
                  <a:pos x="251" y="428"/>
                </a:cxn>
                <a:cxn ang="0">
                  <a:pos x="301" y="430"/>
                </a:cxn>
                <a:cxn ang="0">
                  <a:pos x="353" y="438"/>
                </a:cxn>
                <a:cxn ang="0">
                  <a:pos x="423" y="455"/>
                </a:cxn>
                <a:cxn ang="0">
                  <a:pos x="509" y="480"/>
                </a:cxn>
                <a:cxn ang="0">
                  <a:pos x="604" y="511"/>
                </a:cxn>
                <a:cxn ang="0">
                  <a:pos x="705" y="546"/>
                </a:cxn>
                <a:cxn ang="0">
                  <a:pos x="807" y="583"/>
                </a:cxn>
                <a:cxn ang="0">
                  <a:pos x="905" y="617"/>
                </a:cxn>
                <a:cxn ang="0">
                  <a:pos x="997" y="650"/>
                </a:cxn>
                <a:cxn ang="0">
                  <a:pos x="1077" y="677"/>
                </a:cxn>
                <a:cxn ang="0">
                  <a:pos x="1141" y="697"/>
                </a:cxn>
                <a:cxn ang="0">
                  <a:pos x="1184" y="710"/>
                </a:cxn>
              </a:cxnLst>
              <a:rect l="0" t="0" r="r" b="b"/>
              <a:pathLst>
                <a:path w="1530" h="718">
                  <a:moveTo>
                    <a:pt x="1188" y="713"/>
                  </a:moveTo>
                  <a:lnTo>
                    <a:pt x="1193" y="713"/>
                  </a:lnTo>
                  <a:lnTo>
                    <a:pt x="1197" y="713"/>
                  </a:lnTo>
                  <a:lnTo>
                    <a:pt x="1203" y="713"/>
                  </a:lnTo>
                  <a:lnTo>
                    <a:pt x="1207" y="714"/>
                  </a:lnTo>
                  <a:lnTo>
                    <a:pt x="1213" y="714"/>
                  </a:lnTo>
                  <a:lnTo>
                    <a:pt x="1218" y="716"/>
                  </a:lnTo>
                  <a:lnTo>
                    <a:pt x="1224" y="716"/>
                  </a:lnTo>
                  <a:lnTo>
                    <a:pt x="1231" y="717"/>
                  </a:lnTo>
                  <a:lnTo>
                    <a:pt x="1237" y="717"/>
                  </a:lnTo>
                  <a:lnTo>
                    <a:pt x="1241" y="717"/>
                  </a:lnTo>
                  <a:lnTo>
                    <a:pt x="1248" y="717"/>
                  </a:lnTo>
                  <a:lnTo>
                    <a:pt x="1255" y="718"/>
                  </a:lnTo>
                  <a:lnTo>
                    <a:pt x="1261" y="718"/>
                  </a:lnTo>
                  <a:lnTo>
                    <a:pt x="1268" y="718"/>
                  </a:lnTo>
                  <a:lnTo>
                    <a:pt x="1275" y="718"/>
                  </a:lnTo>
                  <a:lnTo>
                    <a:pt x="1284" y="718"/>
                  </a:lnTo>
                  <a:lnTo>
                    <a:pt x="1290" y="717"/>
                  </a:lnTo>
                  <a:lnTo>
                    <a:pt x="1297" y="716"/>
                  </a:lnTo>
                  <a:lnTo>
                    <a:pt x="1304" y="716"/>
                  </a:lnTo>
                  <a:lnTo>
                    <a:pt x="1313" y="716"/>
                  </a:lnTo>
                  <a:lnTo>
                    <a:pt x="1318" y="713"/>
                  </a:lnTo>
                  <a:lnTo>
                    <a:pt x="1325" y="713"/>
                  </a:lnTo>
                  <a:lnTo>
                    <a:pt x="1334" y="711"/>
                  </a:lnTo>
                  <a:lnTo>
                    <a:pt x="1341" y="710"/>
                  </a:lnTo>
                  <a:lnTo>
                    <a:pt x="1350" y="708"/>
                  </a:lnTo>
                  <a:lnTo>
                    <a:pt x="1357" y="707"/>
                  </a:lnTo>
                  <a:lnTo>
                    <a:pt x="1364" y="706"/>
                  </a:lnTo>
                  <a:lnTo>
                    <a:pt x="1371" y="703"/>
                  </a:lnTo>
                  <a:lnTo>
                    <a:pt x="1378" y="700"/>
                  </a:lnTo>
                  <a:lnTo>
                    <a:pt x="1387" y="697"/>
                  </a:lnTo>
                  <a:lnTo>
                    <a:pt x="1394" y="694"/>
                  </a:lnTo>
                  <a:lnTo>
                    <a:pt x="1403" y="693"/>
                  </a:lnTo>
                  <a:lnTo>
                    <a:pt x="1408" y="690"/>
                  </a:lnTo>
                  <a:lnTo>
                    <a:pt x="1416" y="686"/>
                  </a:lnTo>
                  <a:lnTo>
                    <a:pt x="1421" y="681"/>
                  </a:lnTo>
                  <a:lnTo>
                    <a:pt x="1428" y="678"/>
                  </a:lnTo>
                  <a:lnTo>
                    <a:pt x="1436" y="673"/>
                  </a:lnTo>
                  <a:lnTo>
                    <a:pt x="1441" y="668"/>
                  </a:lnTo>
                  <a:lnTo>
                    <a:pt x="1448" y="664"/>
                  </a:lnTo>
                  <a:lnTo>
                    <a:pt x="1456" y="660"/>
                  </a:lnTo>
                  <a:lnTo>
                    <a:pt x="1460" y="654"/>
                  </a:lnTo>
                  <a:lnTo>
                    <a:pt x="1466" y="648"/>
                  </a:lnTo>
                  <a:lnTo>
                    <a:pt x="1471" y="643"/>
                  </a:lnTo>
                  <a:lnTo>
                    <a:pt x="1477" y="637"/>
                  </a:lnTo>
                  <a:lnTo>
                    <a:pt x="1481" y="631"/>
                  </a:lnTo>
                  <a:lnTo>
                    <a:pt x="1487" y="624"/>
                  </a:lnTo>
                  <a:lnTo>
                    <a:pt x="1491" y="618"/>
                  </a:lnTo>
                  <a:lnTo>
                    <a:pt x="1497" y="611"/>
                  </a:lnTo>
                  <a:lnTo>
                    <a:pt x="1501" y="603"/>
                  </a:lnTo>
                  <a:lnTo>
                    <a:pt x="1506" y="596"/>
                  </a:lnTo>
                  <a:lnTo>
                    <a:pt x="1508" y="587"/>
                  </a:lnTo>
                  <a:lnTo>
                    <a:pt x="1513" y="578"/>
                  </a:lnTo>
                  <a:lnTo>
                    <a:pt x="1516" y="570"/>
                  </a:lnTo>
                  <a:lnTo>
                    <a:pt x="1518" y="560"/>
                  </a:lnTo>
                  <a:lnTo>
                    <a:pt x="1521" y="551"/>
                  </a:lnTo>
                  <a:lnTo>
                    <a:pt x="1524" y="541"/>
                  </a:lnTo>
                  <a:lnTo>
                    <a:pt x="1526" y="531"/>
                  </a:lnTo>
                  <a:lnTo>
                    <a:pt x="1527" y="520"/>
                  </a:lnTo>
                  <a:lnTo>
                    <a:pt x="1528" y="510"/>
                  </a:lnTo>
                  <a:lnTo>
                    <a:pt x="1530" y="498"/>
                  </a:lnTo>
                  <a:lnTo>
                    <a:pt x="1530" y="485"/>
                  </a:lnTo>
                  <a:lnTo>
                    <a:pt x="1530" y="474"/>
                  </a:lnTo>
                  <a:lnTo>
                    <a:pt x="1530" y="461"/>
                  </a:lnTo>
                  <a:lnTo>
                    <a:pt x="1530" y="450"/>
                  </a:lnTo>
                  <a:lnTo>
                    <a:pt x="1528" y="435"/>
                  </a:lnTo>
                  <a:lnTo>
                    <a:pt x="1526" y="423"/>
                  </a:lnTo>
                  <a:lnTo>
                    <a:pt x="1524" y="410"/>
                  </a:lnTo>
                  <a:lnTo>
                    <a:pt x="1521" y="398"/>
                  </a:lnTo>
                  <a:lnTo>
                    <a:pt x="1518" y="385"/>
                  </a:lnTo>
                  <a:lnTo>
                    <a:pt x="1514" y="373"/>
                  </a:lnTo>
                  <a:lnTo>
                    <a:pt x="1510" y="361"/>
                  </a:lnTo>
                  <a:lnTo>
                    <a:pt x="1507" y="351"/>
                  </a:lnTo>
                  <a:lnTo>
                    <a:pt x="1501" y="338"/>
                  </a:lnTo>
                  <a:lnTo>
                    <a:pt x="1496" y="327"/>
                  </a:lnTo>
                  <a:lnTo>
                    <a:pt x="1490" y="317"/>
                  </a:lnTo>
                  <a:lnTo>
                    <a:pt x="1484" y="305"/>
                  </a:lnTo>
                  <a:lnTo>
                    <a:pt x="1478" y="295"/>
                  </a:lnTo>
                  <a:lnTo>
                    <a:pt x="1471" y="285"/>
                  </a:lnTo>
                  <a:lnTo>
                    <a:pt x="1464" y="275"/>
                  </a:lnTo>
                  <a:lnTo>
                    <a:pt x="1458" y="265"/>
                  </a:lnTo>
                  <a:lnTo>
                    <a:pt x="1450" y="255"/>
                  </a:lnTo>
                  <a:lnTo>
                    <a:pt x="1441" y="247"/>
                  </a:lnTo>
                  <a:lnTo>
                    <a:pt x="1433" y="237"/>
                  </a:lnTo>
                  <a:lnTo>
                    <a:pt x="1424" y="230"/>
                  </a:lnTo>
                  <a:lnTo>
                    <a:pt x="1414" y="220"/>
                  </a:lnTo>
                  <a:lnTo>
                    <a:pt x="1406" y="211"/>
                  </a:lnTo>
                  <a:lnTo>
                    <a:pt x="1394" y="203"/>
                  </a:lnTo>
                  <a:lnTo>
                    <a:pt x="1386" y="195"/>
                  </a:lnTo>
                  <a:lnTo>
                    <a:pt x="1374" y="187"/>
                  </a:lnTo>
                  <a:lnTo>
                    <a:pt x="1364" y="178"/>
                  </a:lnTo>
                  <a:lnTo>
                    <a:pt x="1353" y="171"/>
                  </a:lnTo>
                  <a:lnTo>
                    <a:pt x="1341" y="164"/>
                  </a:lnTo>
                  <a:lnTo>
                    <a:pt x="1330" y="155"/>
                  </a:lnTo>
                  <a:lnTo>
                    <a:pt x="1318" y="150"/>
                  </a:lnTo>
                  <a:lnTo>
                    <a:pt x="1307" y="142"/>
                  </a:lnTo>
                  <a:lnTo>
                    <a:pt x="1295" y="137"/>
                  </a:lnTo>
                  <a:lnTo>
                    <a:pt x="1283" y="128"/>
                  </a:lnTo>
                  <a:lnTo>
                    <a:pt x="1270" y="122"/>
                  </a:lnTo>
                  <a:lnTo>
                    <a:pt x="1255" y="115"/>
                  </a:lnTo>
                  <a:lnTo>
                    <a:pt x="1243" y="110"/>
                  </a:lnTo>
                  <a:lnTo>
                    <a:pt x="1228" y="105"/>
                  </a:lnTo>
                  <a:lnTo>
                    <a:pt x="1215" y="100"/>
                  </a:lnTo>
                  <a:lnTo>
                    <a:pt x="1201" y="94"/>
                  </a:lnTo>
                  <a:lnTo>
                    <a:pt x="1187" y="88"/>
                  </a:lnTo>
                  <a:lnTo>
                    <a:pt x="1173" y="82"/>
                  </a:lnTo>
                  <a:lnTo>
                    <a:pt x="1157" y="77"/>
                  </a:lnTo>
                  <a:lnTo>
                    <a:pt x="1142" y="72"/>
                  </a:lnTo>
                  <a:lnTo>
                    <a:pt x="1128" y="68"/>
                  </a:lnTo>
                  <a:lnTo>
                    <a:pt x="1112" y="62"/>
                  </a:lnTo>
                  <a:lnTo>
                    <a:pt x="1098" y="60"/>
                  </a:lnTo>
                  <a:lnTo>
                    <a:pt x="1084" y="54"/>
                  </a:lnTo>
                  <a:lnTo>
                    <a:pt x="1068" y="51"/>
                  </a:lnTo>
                  <a:lnTo>
                    <a:pt x="1052" y="47"/>
                  </a:lnTo>
                  <a:lnTo>
                    <a:pt x="1035" y="42"/>
                  </a:lnTo>
                  <a:lnTo>
                    <a:pt x="1020" y="38"/>
                  </a:lnTo>
                  <a:lnTo>
                    <a:pt x="1004" y="35"/>
                  </a:lnTo>
                  <a:lnTo>
                    <a:pt x="988" y="31"/>
                  </a:lnTo>
                  <a:lnTo>
                    <a:pt x="972" y="28"/>
                  </a:lnTo>
                  <a:lnTo>
                    <a:pt x="955" y="25"/>
                  </a:lnTo>
                  <a:lnTo>
                    <a:pt x="940" y="22"/>
                  </a:lnTo>
                  <a:lnTo>
                    <a:pt x="922" y="20"/>
                  </a:lnTo>
                  <a:lnTo>
                    <a:pt x="907" y="18"/>
                  </a:lnTo>
                  <a:lnTo>
                    <a:pt x="889" y="15"/>
                  </a:lnTo>
                  <a:lnTo>
                    <a:pt x="872" y="12"/>
                  </a:lnTo>
                  <a:lnTo>
                    <a:pt x="857" y="10"/>
                  </a:lnTo>
                  <a:lnTo>
                    <a:pt x="839" y="8"/>
                  </a:lnTo>
                  <a:lnTo>
                    <a:pt x="822" y="7"/>
                  </a:lnTo>
                  <a:lnTo>
                    <a:pt x="807" y="5"/>
                  </a:lnTo>
                  <a:lnTo>
                    <a:pt x="788" y="2"/>
                  </a:lnTo>
                  <a:lnTo>
                    <a:pt x="772" y="1"/>
                  </a:lnTo>
                  <a:lnTo>
                    <a:pt x="755" y="0"/>
                  </a:lnTo>
                  <a:lnTo>
                    <a:pt x="738" y="0"/>
                  </a:lnTo>
                  <a:lnTo>
                    <a:pt x="722" y="0"/>
                  </a:lnTo>
                  <a:lnTo>
                    <a:pt x="705" y="0"/>
                  </a:lnTo>
                  <a:lnTo>
                    <a:pt x="689" y="0"/>
                  </a:lnTo>
                  <a:lnTo>
                    <a:pt x="675" y="1"/>
                  </a:lnTo>
                  <a:lnTo>
                    <a:pt x="658" y="1"/>
                  </a:lnTo>
                  <a:lnTo>
                    <a:pt x="644" y="2"/>
                  </a:lnTo>
                  <a:lnTo>
                    <a:pt x="628" y="4"/>
                  </a:lnTo>
                  <a:lnTo>
                    <a:pt x="612" y="5"/>
                  </a:lnTo>
                  <a:lnTo>
                    <a:pt x="596" y="7"/>
                  </a:lnTo>
                  <a:lnTo>
                    <a:pt x="582" y="10"/>
                  </a:lnTo>
                  <a:lnTo>
                    <a:pt x="568" y="12"/>
                  </a:lnTo>
                  <a:lnTo>
                    <a:pt x="554" y="15"/>
                  </a:lnTo>
                  <a:lnTo>
                    <a:pt x="539" y="18"/>
                  </a:lnTo>
                  <a:lnTo>
                    <a:pt x="525" y="21"/>
                  </a:lnTo>
                  <a:lnTo>
                    <a:pt x="511" y="24"/>
                  </a:lnTo>
                  <a:lnTo>
                    <a:pt x="498" y="28"/>
                  </a:lnTo>
                  <a:lnTo>
                    <a:pt x="484" y="31"/>
                  </a:lnTo>
                  <a:lnTo>
                    <a:pt x="469" y="37"/>
                  </a:lnTo>
                  <a:lnTo>
                    <a:pt x="456" y="40"/>
                  </a:lnTo>
                  <a:lnTo>
                    <a:pt x="443" y="45"/>
                  </a:lnTo>
                  <a:lnTo>
                    <a:pt x="429" y="50"/>
                  </a:lnTo>
                  <a:lnTo>
                    <a:pt x="418" y="54"/>
                  </a:lnTo>
                  <a:lnTo>
                    <a:pt x="405" y="60"/>
                  </a:lnTo>
                  <a:lnTo>
                    <a:pt x="393" y="65"/>
                  </a:lnTo>
                  <a:lnTo>
                    <a:pt x="381" y="70"/>
                  </a:lnTo>
                  <a:lnTo>
                    <a:pt x="369" y="75"/>
                  </a:lnTo>
                  <a:lnTo>
                    <a:pt x="358" y="81"/>
                  </a:lnTo>
                  <a:lnTo>
                    <a:pt x="346" y="87"/>
                  </a:lnTo>
                  <a:lnTo>
                    <a:pt x="335" y="92"/>
                  </a:lnTo>
                  <a:lnTo>
                    <a:pt x="322" y="98"/>
                  </a:lnTo>
                  <a:lnTo>
                    <a:pt x="311" y="104"/>
                  </a:lnTo>
                  <a:lnTo>
                    <a:pt x="301" y="110"/>
                  </a:lnTo>
                  <a:lnTo>
                    <a:pt x="291" y="115"/>
                  </a:lnTo>
                  <a:lnTo>
                    <a:pt x="279" y="121"/>
                  </a:lnTo>
                  <a:lnTo>
                    <a:pt x="269" y="128"/>
                  </a:lnTo>
                  <a:lnTo>
                    <a:pt x="259" y="134"/>
                  </a:lnTo>
                  <a:lnTo>
                    <a:pt x="248" y="140"/>
                  </a:lnTo>
                  <a:lnTo>
                    <a:pt x="239" y="147"/>
                  </a:lnTo>
                  <a:lnTo>
                    <a:pt x="229" y="153"/>
                  </a:lnTo>
                  <a:lnTo>
                    <a:pt x="220" y="160"/>
                  </a:lnTo>
                  <a:lnTo>
                    <a:pt x="210" y="167"/>
                  </a:lnTo>
                  <a:lnTo>
                    <a:pt x="203" y="174"/>
                  </a:lnTo>
                  <a:lnTo>
                    <a:pt x="195" y="181"/>
                  </a:lnTo>
                  <a:lnTo>
                    <a:pt x="188" y="188"/>
                  </a:lnTo>
                  <a:lnTo>
                    <a:pt x="179" y="194"/>
                  </a:lnTo>
                  <a:lnTo>
                    <a:pt x="170" y="201"/>
                  </a:lnTo>
                  <a:lnTo>
                    <a:pt x="162" y="207"/>
                  </a:lnTo>
                  <a:lnTo>
                    <a:pt x="155" y="214"/>
                  </a:lnTo>
                  <a:lnTo>
                    <a:pt x="148" y="221"/>
                  </a:lnTo>
                  <a:lnTo>
                    <a:pt x="140" y="227"/>
                  </a:lnTo>
                  <a:lnTo>
                    <a:pt x="133" y="234"/>
                  </a:lnTo>
                  <a:lnTo>
                    <a:pt x="128" y="241"/>
                  </a:lnTo>
                  <a:lnTo>
                    <a:pt x="120" y="247"/>
                  </a:lnTo>
                  <a:lnTo>
                    <a:pt x="115" y="253"/>
                  </a:lnTo>
                  <a:lnTo>
                    <a:pt x="109" y="260"/>
                  </a:lnTo>
                  <a:lnTo>
                    <a:pt x="103" y="265"/>
                  </a:lnTo>
                  <a:lnTo>
                    <a:pt x="98" y="271"/>
                  </a:lnTo>
                  <a:lnTo>
                    <a:pt x="92" y="278"/>
                  </a:lnTo>
                  <a:lnTo>
                    <a:pt x="88" y="284"/>
                  </a:lnTo>
                  <a:lnTo>
                    <a:pt x="85" y="291"/>
                  </a:lnTo>
                  <a:lnTo>
                    <a:pt x="79" y="295"/>
                  </a:lnTo>
                  <a:lnTo>
                    <a:pt x="73" y="301"/>
                  </a:lnTo>
                  <a:lnTo>
                    <a:pt x="69" y="307"/>
                  </a:lnTo>
                  <a:lnTo>
                    <a:pt x="66" y="313"/>
                  </a:lnTo>
                  <a:lnTo>
                    <a:pt x="60" y="318"/>
                  </a:lnTo>
                  <a:lnTo>
                    <a:pt x="58" y="324"/>
                  </a:lnTo>
                  <a:lnTo>
                    <a:pt x="53" y="330"/>
                  </a:lnTo>
                  <a:lnTo>
                    <a:pt x="50" y="335"/>
                  </a:lnTo>
                  <a:lnTo>
                    <a:pt x="43" y="344"/>
                  </a:lnTo>
                  <a:lnTo>
                    <a:pt x="38" y="354"/>
                  </a:lnTo>
                  <a:lnTo>
                    <a:pt x="32" y="364"/>
                  </a:lnTo>
                  <a:lnTo>
                    <a:pt x="29" y="374"/>
                  </a:lnTo>
                  <a:lnTo>
                    <a:pt x="23" y="383"/>
                  </a:lnTo>
                  <a:lnTo>
                    <a:pt x="19" y="390"/>
                  </a:lnTo>
                  <a:lnTo>
                    <a:pt x="16" y="398"/>
                  </a:lnTo>
                  <a:lnTo>
                    <a:pt x="13" y="407"/>
                  </a:lnTo>
                  <a:lnTo>
                    <a:pt x="10" y="414"/>
                  </a:lnTo>
                  <a:lnTo>
                    <a:pt x="7" y="421"/>
                  </a:lnTo>
                  <a:lnTo>
                    <a:pt x="6" y="427"/>
                  </a:lnTo>
                  <a:lnTo>
                    <a:pt x="6" y="435"/>
                  </a:lnTo>
                  <a:lnTo>
                    <a:pt x="3" y="441"/>
                  </a:lnTo>
                  <a:lnTo>
                    <a:pt x="2" y="445"/>
                  </a:lnTo>
                  <a:lnTo>
                    <a:pt x="0" y="451"/>
                  </a:lnTo>
                  <a:lnTo>
                    <a:pt x="0" y="457"/>
                  </a:lnTo>
                  <a:lnTo>
                    <a:pt x="0" y="464"/>
                  </a:lnTo>
                  <a:lnTo>
                    <a:pt x="0" y="473"/>
                  </a:lnTo>
                  <a:lnTo>
                    <a:pt x="0" y="478"/>
                  </a:lnTo>
                  <a:lnTo>
                    <a:pt x="0" y="483"/>
                  </a:lnTo>
                  <a:lnTo>
                    <a:pt x="0" y="485"/>
                  </a:lnTo>
                  <a:lnTo>
                    <a:pt x="2" y="487"/>
                  </a:lnTo>
                  <a:lnTo>
                    <a:pt x="3" y="485"/>
                  </a:lnTo>
                  <a:lnTo>
                    <a:pt x="7" y="483"/>
                  </a:lnTo>
                  <a:lnTo>
                    <a:pt x="10" y="480"/>
                  </a:lnTo>
                  <a:lnTo>
                    <a:pt x="15" y="478"/>
                  </a:lnTo>
                  <a:lnTo>
                    <a:pt x="19" y="475"/>
                  </a:lnTo>
                  <a:lnTo>
                    <a:pt x="26" y="474"/>
                  </a:lnTo>
                  <a:lnTo>
                    <a:pt x="32" y="470"/>
                  </a:lnTo>
                  <a:lnTo>
                    <a:pt x="39" y="467"/>
                  </a:lnTo>
                  <a:lnTo>
                    <a:pt x="46" y="464"/>
                  </a:lnTo>
                  <a:lnTo>
                    <a:pt x="56" y="461"/>
                  </a:lnTo>
                  <a:lnTo>
                    <a:pt x="59" y="460"/>
                  </a:lnTo>
                  <a:lnTo>
                    <a:pt x="63" y="460"/>
                  </a:lnTo>
                  <a:lnTo>
                    <a:pt x="69" y="457"/>
                  </a:lnTo>
                  <a:lnTo>
                    <a:pt x="73" y="457"/>
                  </a:lnTo>
                  <a:lnTo>
                    <a:pt x="79" y="454"/>
                  </a:lnTo>
                  <a:lnTo>
                    <a:pt x="85" y="454"/>
                  </a:lnTo>
                  <a:lnTo>
                    <a:pt x="90" y="451"/>
                  </a:lnTo>
                  <a:lnTo>
                    <a:pt x="95" y="451"/>
                  </a:lnTo>
                  <a:lnTo>
                    <a:pt x="100" y="448"/>
                  </a:lnTo>
                  <a:lnTo>
                    <a:pt x="106" y="447"/>
                  </a:lnTo>
                  <a:lnTo>
                    <a:pt x="110" y="445"/>
                  </a:lnTo>
                  <a:lnTo>
                    <a:pt x="118" y="444"/>
                  </a:lnTo>
                  <a:lnTo>
                    <a:pt x="123" y="443"/>
                  </a:lnTo>
                  <a:lnTo>
                    <a:pt x="129" y="441"/>
                  </a:lnTo>
                  <a:lnTo>
                    <a:pt x="135" y="440"/>
                  </a:lnTo>
                  <a:lnTo>
                    <a:pt x="142" y="438"/>
                  </a:lnTo>
                  <a:lnTo>
                    <a:pt x="148" y="437"/>
                  </a:lnTo>
                  <a:lnTo>
                    <a:pt x="156" y="435"/>
                  </a:lnTo>
                  <a:lnTo>
                    <a:pt x="162" y="435"/>
                  </a:lnTo>
                  <a:lnTo>
                    <a:pt x="169" y="434"/>
                  </a:lnTo>
                  <a:lnTo>
                    <a:pt x="176" y="433"/>
                  </a:lnTo>
                  <a:lnTo>
                    <a:pt x="183" y="433"/>
                  </a:lnTo>
                  <a:lnTo>
                    <a:pt x="190" y="431"/>
                  </a:lnTo>
                  <a:lnTo>
                    <a:pt x="198" y="431"/>
                  </a:lnTo>
                  <a:lnTo>
                    <a:pt x="205" y="430"/>
                  </a:lnTo>
                  <a:lnTo>
                    <a:pt x="212" y="430"/>
                  </a:lnTo>
                  <a:lnTo>
                    <a:pt x="219" y="428"/>
                  </a:lnTo>
                  <a:lnTo>
                    <a:pt x="228" y="428"/>
                  </a:lnTo>
                  <a:lnTo>
                    <a:pt x="235" y="428"/>
                  </a:lnTo>
                  <a:lnTo>
                    <a:pt x="242" y="428"/>
                  </a:lnTo>
                  <a:lnTo>
                    <a:pt x="251" y="428"/>
                  </a:lnTo>
                  <a:lnTo>
                    <a:pt x="259" y="428"/>
                  </a:lnTo>
                  <a:lnTo>
                    <a:pt x="266" y="428"/>
                  </a:lnTo>
                  <a:lnTo>
                    <a:pt x="275" y="428"/>
                  </a:lnTo>
                  <a:lnTo>
                    <a:pt x="283" y="428"/>
                  </a:lnTo>
                  <a:lnTo>
                    <a:pt x="292" y="430"/>
                  </a:lnTo>
                  <a:lnTo>
                    <a:pt x="301" y="430"/>
                  </a:lnTo>
                  <a:lnTo>
                    <a:pt x="309" y="431"/>
                  </a:lnTo>
                  <a:lnTo>
                    <a:pt x="318" y="433"/>
                  </a:lnTo>
                  <a:lnTo>
                    <a:pt x="326" y="434"/>
                  </a:lnTo>
                  <a:lnTo>
                    <a:pt x="335" y="434"/>
                  </a:lnTo>
                  <a:lnTo>
                    <a:pt x="345" y="435"/>
                  </a:lnTo>
                  <a:lnTo>
                    <a:pt x="353" y="438"/>
                  </a:lnTo>
                  <a:lnTo>
                    <a:pt x="365" y="441"/>
                  </a:lnTo>
                  <a:lnTo>
                    <a:pt x="375" y="443"/>
                  </a:lnTo>
                  <a:lnTo>
                    <a:pt x="386" y="445"/>
                  </a:lnTo>
                  <a:lnTo>
                    <a:pt x="398" y="448"/>
                  </a:lnTo>
                  <a:lnTo>
                    <a:pt x="411" y="453"/>
                  </a:lnTo>
                  <a:lnTo>
                    <a:pt x="423" y="455"/>
                  </a:lnTo>
                  <a:lnTo>
                    <a:pt x="438" y="460"/>
                  </a:lnTo>
                  <a:lnTo>
                    <a:pt x="451" y="463"/>
                  </a:lnTo>
                  <a:lnTo>
                    <a:pt x="465" y="467"/>
                  </a:lnTo>
                  <a:lnTo>
                    <a:pt x="479" y="471"/>
                  </a:lnTo>
                  <a:lnTo>
                    <a:pt x="494" y="475"/>
                  </a:lnTo>
                  <a:lnTo>
                    <a:pt x="509" y="480"/>
                  </a:lnTo>
                  <a:lnTo>
                    <a:pt x="525" y="485"/>
                  </a:lnTo>
                  <a:lnTo>
                    <a:pt x="539" y="491"/>
                  </a:lnTo>
                  <a:lnTo>
                    <a:pt x="555" y="495"/>
                  </a:lnTo>
                  <a:lnTo>
                    <a:pt x="571" y="500"/>
                  </a:lnTo>
                  <a:lnTo>
                    <a:pt x="588" y="505"/>
                  </a:lnTo>
                  <a:lnTo>
                    <a:pt x="604" y="511"/>
                  </a:lnTo>
                  <a:lnTo>
                    <a:pt x="621" y="517"/>
                  </a:lnTo>
                  <a:lnTo>
                    <a:pt x="638" y="523"/>
                  </a:lnTo>
                  <a:lnTo>
                    <a:pt x="654" y="528"/>
                  </a:lnTo>
                  <a:lnTo>
                    <a:pt x="671" y="534"/>
                  </a:lnTo>
                  <a:lnTo>
                    <a:pt x="688" y="540"/>
                  </a:lnTo>
                  <a:lnTo>
                    <a:pt x="705" y="546"/>
                  </a:lnTo>
                  <a:lnTo>
                    <a:pt x="722" y="551"/>
                  </a:lnTo>
                  <a:lnTo>
                    <a:pt x="739" y="557"/>
                  </a:lnTo>
                  <a:lnTo>
                    <a:pt x="757" y="564"/>
                  </a:lnTo>
                  <a:lnTo>
                    <a:pt x="774" y="570"/>
                  </a:lnTo>
                  <a:lnTo>
                    <a:pt x="791" y="577"/>
                  </a:lnTo>
                  <a:lnTo>
                    <a:pt x="807" y="583"/>
                  </a:lnTo>
                  <a:lnTo>
                    <a:pt x="824" y="588"/>
                  </a:lnTo>
                  <a:lnTo>
                    <a:pt x="841" y="594"/>
                  </a:lnTo>
                  <a:lnTo>
                    <a:pt x="857" y="600"/>
                  </a:lnTo>
                  <a:lnTo>
                    <a:pt x="872" y="606"/>
                  </a:lnTo>
                  <a:lnTo>
                    <a:pt x="889" y="611"/>
                  </a:lnTo>
                  <a:lnTo>
                    <a:pt x="905" y="617"/>
                  </a:lnTo>
                  <a:lnTo>
                    <a:pt x="922" y="623"/>
                  </a:lnTo>
                  <a:lnTo>
                    <a:pt x="937" y="628"/>
                  </a:lnTo>
                  <a:lnTo>
                    <a:pt x="952" y="634"/>
                  </a:lnTo>
                  <a:lnTo>
                    <a:pt x="968" y="638"/>
                  </a:lnTo>
                  <a:lnTo>
                    <a:pt x="984" y="644"/>
                  </a:lnTo>
                  <a:lnTo>
                    <a:pt x="997" y="650"/>
                  </a:lnTo>
                  <a:lnTo>
                    <a:pt x="1012" y="654"/>
                  </a:lnTo>
                  <a:lnTo>
                    <a:pt x="1025" y="660"/>
                  </a:lnTo>
                  <a:lnTo>
                    <a:pt x="1040" y="666"/>
                  </a:lnTo>
                  <a:lnTo>
                    <a:pt x="1052" y="668"/>
                  </a:lnTo>
                  <a:lnTo>
                    <a:pt x="1065" y="673"/>
                  </a:lnTo>
                  <a:lnTo>
                    <a:pt x="1077" y="677"/>
                  </a:lnTo>
                  <a:lnTo>
                    <a:pt x="1088" y="681"/>
                  </a:lnTo>
                  <a:lnTo>
                    <a:pt x="1100" y="686"/>
                  </a:lnTo>
                  <a:lnTo>
                    <a:pt x="1111" y="690"/>
                  </a:lnTo>
                  <a:lnTo>
                    <a:pt x="1121" y="691"/>
                  </a:lnTo>
                  <a:lnTo>
                    <a:pt x="1132" y="696"/>
                  </a:lnTo>
                  <a:lnTo>
                    <a:pt x="1141" y="697"/>
                  </a:lnTo>
                  <a:lnTo>
                    <a:pt x="1150" y="700"/>
                  </a:lnTo>
                  <a:lnTo>
                    <a:pt x="1157" y="703"/>
                  </a:lnTo>
                  <a:lnTo>
                    <a:pt x="1165" y="706"/>
                  </a:lnTo>
                  <a:lnTo>
                    <a:pt x="1171" y="707"/>
                  </a:lnTo>
                  <a:lnTo>
                    <a:pt x="1178" y="708"/>
                  </a:lnTo>
                  <a:lnTo>
                    <a:pt x="1184" y="710"/>
                  </a:lnTo>
                  <a:lnTo>
                    <a:pt x="1188" y="713"/>
                  </a:lnTo>
                  <a:lnTo>
                    <a:pt x="1188" y="713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299" name="Freeform 19"/>
            <p:cNvSpPr>
              <a:spLocks/>
            </p:cNvSpPr>
            <p:nvPr/>
          </p:nvSpPr>
          <p:spPr bwMode="auto">
            <a:xfrm>
              <a:off x="3492" y="2704"/>
              <a:ext cx="19" cy="289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8" y="578"/>
                </a:cxn>
                <a:cxn ang="0">
                  <a:pos x="39" y="565"/>
                </a:cxn>
                <a:cxn ang="0">
                  <a:pos x="33" y="0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39" h="578">
                  <a:moveTo>
                    <a:pt x="0" y="18"/>
                  </a:moveTo>
                  <a:lnTo>
                    <a:pt x="8" y="578"/>
                  </a:lnTo>
                  <a:lnTo>
                    <a:pt x="39" y="565"/>
                  </a:lnTo>
                  <a:lnTo>
                    <a:pt x="33" y="0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0" name="Freeform 20"/>
            <p:cNvSpPr>
              <a:spLocks/>
            </p:cNvSpPr>
            <p:nvPr/>
          </p:nvSpPr>
          <p:spPr bwMode="auto">
            <a:xfrm>
              <a:off x="3145" y="2820"/>
              <a:ext cx="242" cy="331"/>
            </a:xfrm>
            <a:custGeom>
              <a:avLst/>
              <a:gdLst/>
              <a:ahLst/>
              <a:cxnLst>
                <a:cxn ang="0">
                  <a:pos x="70" y="78"/>
                </a:cxn>
                <a:cxn ang="0">
                  <a:pos x="87" y="119"/>
                </a:cxn>
                <a:cxn ang="0">
                  <a:pos x="135" y="150"/>
                </a:cxn>
                <a:cxn ang="0">
                  <a:pos x="169" y="190"/>
                </a:cxn>
                <a:cxn ang="0">
                  <a:pos x="147" y="239"/>
                </a:cxn>
                <a:cxn ang="0">
                  <a:pos x="105" y="289"/>
                </a:cxn>
                <a:cxn ang="0">
                  <a:pos x="99" y="334"/>
                </a:cxn>
                <a:cxn ang="0">
                  <a:pos x="137" y="360"/>
                </a:cxn>
                <a:cxn ang="0">
                  <a:pos x="170" y="371"/>
                </a:cxn>
                <a:cxn ang="0">
                  <a:pos x="210" y="381"/>
                </a:cxn>
                <a:cxn ang="0">
                  <a:pos x="209" y="389"/>
                </a:cxn>
                <a:cxn ang="0">
                  <a:pos x="173" y="399"/>
                </a:cxn>
                <a:cxn ang="0">
                  <a:pos x="129" y="404"/>
                </a:cxn>
                <a:cxn ang="0">
                  <a:pos x="85" y="397"/>
                </a:cxn>
                <a:cxn ang="0">
                  <a:pos x="47" y="391"/>
                </a:cxn>
                <a:cxn ang="0">
                  <a:pos x="16" y="401"/>
                </a:cxn>
                <a:cxn ang="0">
                  <a:pos x="0" y="436"/>
                </a:cxn>
                <a:cxn ang="0">
                  <a:pos x="13" y="472"/>
                </a:cxn>
                <a:cxn ang="0">
                  <a:pos x="53" y="489"/>
                </a:cxn>
                <a:cxn ang="0">
                  <a:pos x="86" y="496"/>
                </a:cxn>
                <a:cxn ang="0">
                  <a:pos x="122" y="507"/>
                </a:cxn>
                <a:cxn ang="0">
                  <a:pos x="157" y="524"/>
                </a:cxn>
                <a:cxn ang="0">
                  <a:pos x="195" y="557"/>
                </a:cxn>
                <a:cxn ang="0">
                  <a:pos x="233" y="597"/>
                </a:cxn>
                <a:cxn ang="0">
                  <a:pos x="279" y="646"/>
                </a:cxn>
                <a:cxn ang="0">
                  <a:pos x="300" y="650"/>
                </a:cxn>
                <a:cxn ang="0">
                  <a:pos x="322" y="612"/>
                </a:cxn>
                <a:cxn ang="0">
                  <a:pos x="348" y="569"/>
                </a:cxn>
                <a:cxn ang="0">
                  <a:pos x="369" y="534"/>
                </a:cxn>
                <a:cxn ang="0">
                  <a:pos x="406" y="500"/>
                </a:cxn>
                <a:cxn ang="0">
                  <a:pos x="403" y="487"/>
                </a:cxn>
                <a:cxn ang="0">
                  <a:pos x="368" y="467"/>
                </a:cxn>
                <a:cxn ang="0">
                  <a:pos x="339" y="437"/>
                </a:cxn>
                <a:cxn ang="0">
                  <a:pos x="320" y="397"/>
                </a:cxn>
                <a:cxn ang="0">
                  <a:pos x="313" y="376"/>
                </a:cxn>
                <a:cxn ang="0">
                  <a:pos x="348" y="389"/>
                </a:cxn>
                <a:cxn ang="0">
                  <a:pos x="383" y="381"/>
                </a:cxn>
                <a:cxn ang="0">
                  <a:pos x="412" y="344"/>
                </a:cxn>
                <a:cxn ang="0">
                  <a:pos x="429" y="333"/>
                </a:cxn>
                <a:cxn ang="0">
                  <a:pos x="475" y="326"/>
                </a:cxn>
                <a:cxn ang="0">
                  <a:pos x="475" y="276"/>
                </a:cxn>
                <a:cxn ang="0">
                  <a:pos x="422" y="266"/>
                </a:cxn>
                <a:cxn ang="0">
                  <a:pos x="432" y="244"/>
                </a:cxn>
                <a:cxn ang="0">
                  <a:pos x="395" y="204"/>
                </a:cxn>
                <a:cxn ang="0">
                  <a:pos x="363" y="164"/>
                </a:cxn>
                <a:cxn ang="0">
                  <a:pos x="342" y="124"/>
                </a:cxn>
                <a:cxn ang="0">
                  <a:pos x="330" y="99"/>
                </a:cxn>
                <a:cxn ang="0">
                  <a:pos x="309" y="74"/>
                </a:cxn>
                <a:cxn ang="0">
                  <a:pos x="266" y="36"/>
                </a:cxn>
                <a:cxn ang="0">
                  <a:pos x="229" y="14"/>
                </a:cxn>
                <a:cxn ang="0">
                  <a:pos x="195" y="0"/>
                </a:cxn>
                <a:cxn ang="0">
                  <a:pos x="157" y="1"/>
                </a:cxn>
                <a:cxn ang="0">
                  <a:pos x="107" y="27"/>
                </a:cxn>
                <a:cxn ang="0">
                  <a:pos x="86" y="50"/>
                </a:cxn>
              </a:cxnLst>
              <a:rect l="0" t="0" r="r" b="b"/>
              <a:pathLst>
                <a:path w="483" h="662">
                  <a:moveTo>
                    <a:pt x="86" y="50"/>
                  </a:moveTo>
                  <a:lnTo>
                    <a:pt x="85" y="51"/>
                  </a:lnTo>
                  <a:lnTo>
                    <a:pt x="82" y="56"/>
                  </a:lnTo>
                  <a:lnTo>
                    <a:pt x="77" y="61"/>
                  </a:lnTo>
                  <a:lnTo>
                    <a:pt x="73" y="70"/>
                  </a:lnTo>
                  <a:lnTo>
                    <a:pt x="70" y="78"/>
                  </a:lnTo>
                  <a:lnTo>
                    <a:pt x="69" y="89"/>
                  </a:lnTo>
                  <a:lnTo>
                    <a:pt x="69" y="99"/>
                  </a:lnTo>
                  <a:lnTo>
                    <a:pt x="73" y="107"/>
                  </a:lnTo>
                  <a:lnTo>
                    <a:pt x="76" y="110"/>
                  </a:lnTo>
                  <a:lnTo>
                    <a:pt x="82" y="114"/>
                  </a:lnTo>
                  <a:lnTo>
                    <a:pt x="87" y="119"/>
                  </a:lnTo>
                  <a:lnTo>
                    <a:pt x="95" y="123"/>
                  </a:lnTo>
                  <a:lnTo>
                    <a:pt x="102" y="127"/>
                  </a:lnTo>
                  <a:lnTo>
                    <a:pt x="110" y="133"/>
                  </a:lnTo>
                  <a:lnTo>
                    <a:pt x="119" y="139"/>
                  </a:lnTo>
                  <a:lnTo>
                    <a:pt x="127" y="144"/>
                  </a:lnTo>
                  <a:lnTo>
                    <a:pt x="135" y="150"/>
                  </a:lnTo>
                  <a:lnTo>
                    <a:pt x="143" y="156"/>
                  </a:lnTo>
                  <a:lnTo>
                    <a:pt x="150" y="161"/>
                  </a:lnTo>
                  <a:lnTo>
                    <a:pt x="157" y="170"/>
                  </a:lnTo>
                  <a:lnTo>
                    <a:pt x="162" y="174"/>
                  </a:lnTo>
                  <a:lnTo>
                    <a:pt x="166" y="183"/>
                  </a:lnTo>
                  <a:lnTo>
                    <a:pt x="169" y="190"/>
                  </a:lnTo>
                  <a:lnTo>
                    <a:pt x="170" y="199"/>
                  </a:lnTo>
                  <a:lnTo>
                    <a:pt x="167" y="206"/>
                  </a:lnTo>
                  <a:lnTo>
                    <a:pt x="165" y="213"/>
                  </a:lnTo>
                  <a:lnTo>
                    <a:pt x="160" y="221"/>
                  </a:lnTo>
                  <a:lnTo>
                    <a:pt x="155" y="230"/>
                  </a:lnTo>
                  <a:lnTo>
                    <a:pt x="147" y="239"/>
                  </a:lnTo>
                  <a:lnTo>
                    <a:pt x="140" y="246"/>
                  </a:lnTo>
                  <a:lnTo>
                    <a:pt x="133" y="254"/>
                  </a:lnTo>
                  <a:lnTo>
                    <a:pt x="126" y="263"/>
                  </a:lnTo>
                  <a:lnTo>
                    <a:pt x="117" y="271"/>
                  </a:lnTo>
                  <a:lnTo>
                    <a:pt x="110" y="280"/>
                  </a:lnTo>
                  <a:lnTo>
                    <a:pt x="105" y="289"/>
                  </a:lnTo>
                  <a:lnTo>
                    <a:pt x="100" y="297"/>
                  </a:lnTo>
                  <a:lnTo>
                    <a:pt x="95" y="304"/>
                  </a:lnTo>
                  <a:lnTo>
                    <a:pt x="93" y="313"/>
                  </a:lnTo>
                  <a:lnTo>
                    <a:pt x="93" y="320"/>
                  </a:lnTo>
                  <a:lnTo>
                    <a:pt x="96" y="329"/>
                  </a:lnTo>
                  <a:lnTo>
                    <a:pt x="99" y="334"/>
                  </a:lnTo>
                  <a:lnTo>
                    <a:pt x="105" y="341"/>
                  </a:lnTo>
                  <a:lnTo>
                    <a:pt x="113" y="347"/>
                  </a:lnTo>
                  <a:lnTo>
                    <a:pt x="122" y="351"/>
                  </a:lnTo>
                  <a:lnTo>
                    <a:pt x="126" y="354"/>
                  </a:lnTo>
                  <a:lnTo>
                    <a:pt x="132" y="357"/>
                  </a:lnTo>
                  <a:lnTo>
                    <a:pt x="137" y="360"/>
                  </a:lnTo>
                  <a:lnTo>
                    <a:pt x="142" y="363"/>
                  </a:lnTo>
                  <a:lnTo>
                    <a:pt x="147" y="364"/>
                  </a:lnTo>
                  <a:lnTo>
                    <a:pt x="153" y="366"/>
                  </a:lnTo>
                  <a:lnTo>
                    <a:pt x="159" y="369"/>
                  </a:lnTo>
                  <a:lnTo>
                    <a:pt x="166" y="370"/>
                  </a:lnTo>
                  <a:lnTo>
                    <a:pt x="170" y="371"/>
                  </a:lnTo>
                  <a:lnTo>
                    <a:pt x="176" y="373"/>
                  </a:lnTo>
                  <a:lnTo>
                    <a:pt x="180" y="374"/>
                  </a:lnTo>
                  <a:lnTo>
                    <a:pt x="186" y="376"/>
                  </a:lnTo>
                  <a:lnTo>
                    <a:pt x="195" y="379"/>
                  </a:lnTo>
                  <a:lnTo>
                    <a:pt x="205" y="381"/>
                  </a:lnTo>
                  <a:lnTo>
                    <a:pt x="210" y="381"/>
                  </a:lnTo>
                  <a:lnTo>
                    <a:pt x="216" y="384"/>
                  </a:lnTo>
                  <a:lnTo>
                    <a:pt x="220" y="384"/>
                  </a:lnTo>
                  <a:lnTo>
                    <a:pt x="222" y="386"/>
                  </a:lnTo>
                  <a:lnTo>
                    <a:pt x="219" y="386"/>
                  </a:lnTo>
                  <a:lnTo>
                    <a:pt x="213" y="387"/>
                  </a:lnTo>
                  <a:lnTo>
                    <a:pt x="209" y="389"/>
                  </a:lnTo>
                  <a:lnTo>
                    <a:pt x="205" y="390"/>
                  </a:lnTo>
                  <a:lnTo>
                    <a:pt x="200" y="391"/>
                  </a:lnTo>
                  <a:lnTo>
                    <a:pt x="195" y="394"/>
                  </a:lnTo>
                  <a:lnTo>
                    <a:pt x="187" y="394"/>
                  </a:lnTo>
                  <a:lnTo>
                    <a:pt x="182" y="397"/>
                  </a:lnTo>
                  <a:lnTo>
                    <a:pt x="173" y="399"/>
                  </a:lnTo>
                  <a:lnTo>
                    <a:pt x="167" y="400"/>
                  </a:lnTo>
                  <a:lnTo>
                    <a:pt x="159" y="401"/>
                  </a:lnTo>
                  <a:lnTo>
                    <a:pt x="152" y="403"/>
                  </a:lnTo>
                  <a:lnTo>
                    <a:pt x="145" y="403"/>
                  </a:lnTo>
                  <a:lnTo>
                    <a:pt x="137" y="404"/>
                  </a:lnTo>
                  <a:lnTo>
                    <a:pt x="129" y="404"/>
                  </a:lnTo>
                  <a:lnTo>
                    <a:pt x="120" y="403"/>
                  </a:lnTo>
                  <a:lnTo>
                    <a:pt x="112" y="403"/>
                  </a:lnTo>
                  <a:lnTo>
                    <a:pt x="105" y="401"/>
                  </a:lnTo>
                  <a:lnTo>
                    <a:pt x="97" y="400"/>
                  </a:lnTo>
                  <a:lnTo>
                    <a:pt x="90" y="399"/>
                  </a:lnTo>
                  <a:lnTo>
                    <a:pt x="85" y="397"/>
                  </a:lnTo>
                  <a:lnTo>
                    <a:pt x="79" y="396"/>
                  </a:lnTo>
                  <a:lnTo>
                    <a:pt x="70" y="394"/>
                  </a:lnTo>
                  <a:lnTo>
                    <a:pt x="65" y="393"/>
                  </a:lnTo>
                  <a:lnTo>
                    <a:pt x="59" y="391"/>
                  </a:lnTo>
                  <a:lnTo>
                    <a:pt x="53" y="391"/>
                  </a:lnTo>
                  <a:lnTo>
                    <a:pt x="47" y="391"/>
                  </a:lnTo>
                  <a:lnTo>
                    <a:pt x="42" y="391"/>
                  </a:lnTo>
                  <a:lnTo>
                    <a:pt x="36" y="391"/>
                  </a:lnTo>
                  <a:lnTo>
                    <a:pt x="32" y="394"/>
                  </a:lnTo>
                  <a:lnTo>
                    <a:pt x="26" y="394"/>
                  </a:lnTo>
                  <a:lnTo>
                    <a:pt x="20" y="399"/>
                  </a:lnTo>
                  <a:lnTo>
                    <a:pt x="16" y="401"/>
                  </a:lnTo>
                  <a:lnTo>
                    <a:pt x="13" y="407"/>
                  </a:lnTo>
                  <a:lnTo>
                    <a:pt x="9" y="411"/>
                  </a:lnTo>
                  <a:lnTo>
                    <a:pt x="6" y="417"/>
                  </a:lnTo>
                  <a:lnTo>
                    <a:pt x="3" y="423"/>
                  </a:lnTo>
                  <a:lnTo>
                    <a:pt x="3" y="430"/>
                  </a:lnTo>
                  <a:lnTo>
                    <a:pt x="0" y="436"/>
                  </a:lnTo>
                  <a:lnTo>
                    <a:pt x="0" y="441"/>
                  </a:lnTo>
                  <a:lnTo>
                    <a:pt x="0" y="449"/>
                  </a:lnTo>
                  <a:lnTo>
                    <a:pt x="3" y="456"/>
                  </a:lnTo>
                  <a:lnTo>
                    <a:pt x="4" y="460"/>
                  </a:lnTo>
                  <a:lnTo>
                    <a:pt x="9" y="466"/>
                  </a:lnTo>
                  <a:lnTo>
                    <a:pt x="13" y="472"/>
                  </a:lnTo>
                  <a:lnTo>
                    <a:pt x="19" y="476"/>
                  </a:lnTo>
                  <a:lnTo>
                    <a:pt x="23" y="479"/>
                  </a:lnTo>
                  <a:lnTo>
                    <a:pt x="30" y="482"/>
                  </a:lnTo>
                  <a:lnTo>
                    <a:pt x="39" y="484"/>
                  </a:lnTo>
                  <a:lnTo>
                    <a:pt x="47" y="487"/>
                  </a:lnTo>
                  <a:lnTo>
                    <a:pt x="53" y="489"/>
                  </a:lnTo>
                  <a:lnTo>
                    <a:pt x="57" y="490"/>
                  </a:lnTo>
                  <a:lnTo>
                    <a:pt x="63" y="490"/>
                  </a:lnTo>
                  <a:lnTo>
                    <a:pt x="69" y="492"/>
                  </a:lnTo>
                  <a:lnTo>
                    <a:pt x="73" y="493"/>
                  </a:lnTo>
                  <a:lnTo>
                    <a:pt x="80" y="494"/>
                  </a:lnTo>
                  <a:lnTo>
                    <a:pt x="86" y="496"/>
                  </a:lnTo>
                  <a:lnTo>
                    <a:pt x="92" y="499"/>
                  </a:lnTo>
                  <a:lnTo>
                    <a:pt x="97" y="500"/>
                  </a:lnTo>
                  <a:lnTo>
                    <a:pt x="103" y="502"/>
                  </a:lnTo>
                  <a:lnTo>
                    <a:pt x="110" y="503"/>
                  </a:lnTo>
                  <a:lnTo>
                    <a:pt x="116" y="506"/>
                  </a:lnTo>
                  <a:lnTo>
                    <a:pt x="122" y="507"/>
                  </a:lnTo>
                  <a:lnTo>
                    <a:pt x="127" y="510"/>
                  </a:lnTo>
                  <a:lnTo>
                    <a:pt x="135" y="513"/>
                  </a:lnTo>
                  <a:lnTo>
                    <a:pt x="140" y="516"/>
                  </a:lnTo>
                  <a:lnTo>
                    <a:pt x="146" y="519"/>
                  </a:lnTo>
                  <a:lnTo>
                    <a:pt x="152" y="522"/>
                  </a:lnTo>
                  <a:lnTo>
                    <a:pt x="157" y="524"/>
                  </a:lnTo>
                  <a:lnTo>
                    <a:pt x="163" y="529"/>
                  </a:lnTo>
                  <a:lnTo>
                    <a:pt x="169" y="533"/>
                  </a:lnTo>
                  <a:lnTo>
                    <a:pt x="175" y="537"/>
                  </a:lnTo>
                  <a:lnTo>
                    <a:pt x="180" y="543"/>
                  </a:lnTo>
                  <a:lnTo>
                    <a:pt x="186" y="547"/>
                  </a:lnTo>
                  <a:lnTo>
                    <a:pt x="195" y="557"/>
                  </a:lnTo>
                  <a:lnTo>
                    <a:pt x="205" y="567"/>
                  </a:lnTo>
                  <a:lnTo>
                    <a:pt x="209" y="572"/>
                  </a:lnTo>
                  <a:lnTo>
                    <a:pt x="213" y="577"/>
                  </a:lnTo>
                  <a:lnTo>
                    <a:pt x="219" y="582"/>
                  </a:lnTo>
                  <a:lnTo>
                    <a:pt x="223" y="587"/>
                  </a:lnTo>
                  <a:lnTo>
                    <a:pt x="233" y="597"/>
                  </a:lnTo>
                  <a:lnTo>
                    <a:pt x="242" y="607"/>
                  </a:lnTo>
                  <a:lnTo>
                    <a:pt x="250" y="616"/>
                  </a:lnTo>
                  <a:lnTo>
                    <a:pt x="259" y="624"/>
                  </a:lnTo>
                  <a:lnTo>
                    <a:pt x="266" y="633"/>
                  </a:lnTo>
                  <a:lnTo>
                    <a:pt x="273" y="640"/>
                  </a:lnTo>
                  <a:lnTo>
                    <a:pt x="279" y="646"/>
                  </a:lnTo>
                  <a:lnTo>
                    <a:pt x="285" y="652"/>
                  </a:lnTo>
                  <a:lnTo>
                    <a:pt x="292" y="659"/>
                  </a:lnTo>
                  <a:lnTo>
                    <a:pt x="295" y="662"/>
                  </a:lnTo>
                  <a:lnTo>
                    <a:pt x="295" y="659"/>
                  </a:lnTo>
                  <a:lnTo>
                    <a:pt x="298" y="654"/>
                  </a:lnTo>
                  <a:lnTo>
                    <a:pt x="300" y="650"/>
                  </a:lnTo>
                  <a:lnTo>
                    <a:pt x="303" y="646"/>
                  </a:lnTo>
                  <a:lnTo>
                    <a:pt x="306" y="640"/>
                  </a:lnTo>
                  <a:lnTo>
                    <a:pt x="309" y="634"/>
                  </a:lnTo>
                  <a:lnTo>
                    <a:pt x="312" y="627"/>
                  </a:lnTo>
                  <a:lnTo>
                    <a:pt x="316" y="619"/>
                  </a:lnTo>
                  <a:lnTo>
                    <a:pt x="322" y="612"/>
                  </a:lnTo>
                  <a:lnTo>
                    <a:pt x="328" y="603"/>
                  </a:lnTo>
                  <a:lnTo>
                    <a:pt x="332" y="593"/>
                  </a:lnTo>
                  <a:lnTo>
                    <a:pt x="338" y="584"/>
                  </a:lnTo>
                  <a:lnTo>
                    <a:pt x="340" y="579"/>
                  </a:lnTo>
                  <a:lnTo>
                    <a:pt x="345" y="574"/>
                  </a:lnTo>
                  <a:lnTo>
                    <a:pt x="348" y="569"/>
                  </a:lnTo>
                  <a:lnTo>
                    <a:pt x="352" y="563"/>
                  </a:lnTo>
                  <a:lnTo>
                    <a:pt x="355" y="559"/>
                  </a:lnTo>
                  <a:lnTo>
                    <a:pt x="358" y="553"/>
                  </a:lnTo>
                  <a:lnTo>
                    <a:pt x="360" y="547"/>
                  </a:lnTo>
                  <a:lnTo>
                    <a:pt x="363" y="544"/>
                  </a:lnTo>
                  <a:lnTo>
                    <a:pt x="369" y="534"/>
                  </a:lnTo>
                  <a:lnTo>
                    <a:pt x="376" y="529"/>
                  </a:lnTo>
                  <a:lnTo>
                    <a:pt x="380" y="522"/>
                  </a:lnTo>
                  <a:lnTo>
                    <a:pt x="386" y="516"/>
                  </a:lnTo>
                  <a:lnTo>
                    <a:pt x="392" y="510"/>
                  </a:lnTo>
                  <a:lnTo>
                    <a:pt x="398" y="507"/>
                  </a:lnTo>
                  <a:lnTo>
                    <a:pt x="406" y="500"/>
                  </a:lnTo>
                  <a:lnTo>
                    <a:pt x="412" y="494"/>
                  </a:lnTo>
                  <a:lnTo>
                    <a:pt x="416" y="492"/>
                  </a:lnTo>
                  <a:lnTo>
                    <a:pt x="419" y="492"/>
                  </a:lnTo>
                  <a:lnTo>
                    <a:pt x="416" y="492"/>
                  </a:lnTo>
                  <a:lnTo>
                    <a:pt x="410" y="490"/>
                  </a:lnTo>
                  <a:lnTo>
                    <a:pt x="403" y="487"/>
                  </a:lnTo>
                  <a:lnTo>
                    <a:pt x="395" y="484"/>
                  </a:lnTo>
                  <a:lnTo>
                    <a:pt x="389" y="482"/>
                  </a:lnTo>
                  <a:lnTo>
                    <a:pt x="383" y="479"/>
                  </a:lnTo>
                  <a:lnTo>
                    <a:pt x="378" y="474"/>
                  </a:lnTo>
                  <a:lnTo>
                    <a:pt x="373" y="472"/>
                  </a:lnTo>
                  <a:lnTo>
                    <a:pt x="368" y="467"/>
                  </a:lnTo>
                  <a:lnTo>
                    <a:pt x="363" y="463"/>
                  </a:lnTo>
                  <a:lnTo>
                    <a:pt x="358" y="459"/>
                  </a:lnTo>
                  <a:lnTo>
                    <a:pt x="353" y="456"/>
                  </a:lnTo>
                  <a:lnTo>
                    <a:pt x="348" y="449"/>
                  </a:lnTo>
                  <a:lnTo>
                    <a:pt x="343" y="443"/>
                  </a:lnTo>
                  <a:lnTo>
                    <a:pt x="339" y="437"/>
                  </a:lnTo>
                  <a:lnTo>
                    <a:pt x="336" y="430"/>
                  </a:lnTo>
                  <a:lnTo>
                    <a:pt x="332" y="423"/>
                  </a:lnTo>
                  <a:lnTo>
                    <a:pt x="329" y="417"/>
                  </a:lnTo>
                  <a:lnTo>
                    <a:pt x="326" y="410"/>
                  </a:lnTo>
                  <a:lnTo>
                    <a:pt x="323" y="404"/>
                  </a:lnTo>
                  <a:lnTo>
                    <a:pt x="320" y="397"/>
                  </a:lnTo>
                  <a:lnTo>
                    <a:pt x="318" y="391"/>
                  </a:lnTo>
                  <a:lnTo>
                    <a:pt x="316" y="386"/>
                  </a:lnTo>
                  <a:lnTo>
                    <a:pt x="315" y="384"/>
                  </a:lnTo>
                  <a:lnTo>
                    <a:pt x="313" y="377"/>
                  </a:lnTo>
                  <a:lnTo>
                    <a:pt x="313" y="376"/>
                  </a:lnTo>
                  <a:lnTo>
                    <a:pt x="313" y="376"/>
                  </a:lnTo>
                  <a:lnTo>
                    <a:pt x="319" y="379"/>
                  </a:lnTo>
                  <a:lnTo>
                    <a:pt x="323" y="381"/>
                  </a:lnTo>
                  <a:lnTo>
                    <a:pt x="333" y="386"/>
                  </a:lnTo>
                  <a:lnTo>
                    <a:pt x="338" y="386"/>
                  </a:lnTo>
                  <a:lnTo>
                    <a:pt x="342" y="387"/>
                  </a:lnTo>
                  <a:lnTo>
                    <a:pt x="348" y="389"/>
                  </a:lnTo>
                  <a:lnTo>
                    <a:pt x="353" y="390"/>
                  </a:lnTo>
                  <a:lnTo>
                    <a:pt x="358" y="389"/>
                  </a:lnTo>
                  <a:lnTo>
                    <a:pt x="363" y="389"/>
                  </a:lnTo>
                  <a:lnTo>
                    <a:pt x="369" y="389"/>
                  </a:lnTo>
                  <a:lnTo>
                    <a:pt x="375" y="387"/>
                  </a:lnTo>
                  <a:lnTo>
                    <a:pt x="383" y="381"/>
                  </a:lnTo>
                  <a:lnTo>
                    <a:pt x="392" y="373"/>
                  </a:lnTo>
                  <a:lnTo>
                    <a:pt x="396" y="369"/>
                  </a:lnTo>
                  <a:lnTo>
                    <a:pt x="400" y="363"/>
                  </a:lnTo>
                  <a:lnTo>
                    <a:pt x="403" y="359"/>
                  </a:lnTo>
                  <a:lnTo>
                    <a:pt x="408" y="354"/>
                  </a:lnTo>
                  <a:lnTo>
                    <a:pt x="412" y="344"/>
                  </a:lnTo>
                  <a:lnTo>
                    <a:pt x="416" y="336"/>
                  </a:lnTo>
                  <a:lnTo>
                    <a:pt x="419" y="331"/>
                  </a:lnTo>
                  <a:lnTo>
                    <a:pt x="420" y="330"/>
                  </a:lnTo>
                  <a:lnTo>
                    <a:pt x="422" y="330"/>
                  </a:lnTo>
                  <a:lnTo>
                    <a:pt x="425" y="331"/>
                  </a:lnTo>
                  <a:lnTo>
                    <a:pt x="429" y="333"/>
                  </a:lnTo>
                  <a:lnTo>
                    <a:pt x="438" y="334"/>
                  </a:lnTo>
                  <a:lnTo>
                    <a:pt x="446" y="334"/>
                  </a:lnTo>
                  <a:lnTo>
                    <a:pt x="455" y="336"/>
                  </a:lnTo>
                  <a:lnTo>
                    <a:pt x="462" y="333"/>
                  </a:lnTo>
                  <a:lnTo>
                    <a:pt x="470" y="331"/>
                  </a:lnTo>
                  <a:lnTo>
                    <a:pt x="475" y="326"/>
                  </a:lnTo>
                  <a:lnTo>
                    <a:pt x="479" y="317"/>
                  </a:lnTo>
                  <a:lnTo>
                    <a:pt x="482" y="310"/>
                  </a:lnTo>
                  <a:lnTo>
                    <a:pt x="483" y="301"/>
                  </a:lnTo>
                  <a:lnTo>
                    <a:pt x="482" y="291"/>
                  </a:lnTo>
                  <a:lnTo>
                    <a:pt x="479" y="283"/>
                  </a:lnTo>
                  <a:lnTo>
                    <a:pt x="475" y="276"/>
                  </a:lnTo>
                  <a:lnTo>
                    <a:pt x="469" y="271"/>
                  </a:lnTo>
                  <a:lnTo>
                    <a:pt x="460" y="267"/>
                  </a:lnTo>
                  <a:lnTo>
                    <a:pt x="450" y="266"/>
                  </a:lnTo>
                  <a:lnTo>
                    <a:pt x="440" y="264"/>
                  </a:lnTo>
                  <a:lnTo>
                    <a:pt x="432" y="266"/>
                  </a:lnTo>
                  <a:lnTo>
                    <a:pt x="422" y="266"/>
                  </a:lnTo>
                  <a:lnTo>
                    <a:pt x="416" y="267"/>
                  </a:lnTo>
                  <a:lnTo>
                    <a:pt x="410" y="269"/>
                  </a:lnTo>
                  <a:lnTo>
                    <a:pt x="409" y="270"/>
                  </a:lnTo>
                  <a:lnTo>
                    <a:pt x="410" y="253"/>
                  </a:lnTo>
                  <a:lnTo>
                    <a:pt x="435" y="246"/>
                  </a:lnTo>
                  <a:lnTo>
                    <a:pt x="432" y="244"/>
                  </a:lnTo>
                  <a:lnTo>
                    <a:pt x="426" y="239"/>
                  </a:lnTo>
                  <a:lnTo>
                    <a:pt x="419" y="230"/>
                  </a:lnTo>
                  <a:lnTo>
                    <a:pt x="410" y="223"/>
                  </a:lnTo>
                  <a:lnTo>
                    <a:pt x="406" y="216"/>
                  </a:lnTo>
                  <a:lnTo>
                    <a:pt x="400" y="210"/>
                  </a:lnTo>
                  <a:lnTo>
                    <a:pt x="395" y="204"/>
                  </a:lnTo>
                  <a:lnTo>
                    <a:pt x="390" y="199"/>
                  </a:lnTo>
                  <a:lnTo>
                    <a:pt x="385" y="191"/>
                  </a:lnTo>
                  <a:lnTo>
                    <a:pt x="379" y="186"/>
                  </a:lnTo>
                  <a:lnTo>
                    <a:pt x="375" y="177"/>
                  </a:lnTo>
                  <a:lnTo>
                    <a:pt x="369" y="173"/>
                  </a:lnTo>
                  <a:lnTo>
                    <a:pt x="363" y="164"/>
                  </a:lnTo>
                  <a:lnTo>
                    <a:pt x="359" y="157"/>
                  </a:lnTo>
                  <a:lnTo>
                    <a:pt x="355" y="150"/>
                  </a:lnTo>
                  <a:lnTo>
                    <a:pt x="352" y="144"/>
                  </a:lnTo>
                  <a:lnTo>
                    <a:pt x="348" y="137"/>
                  </a:lnTo>
                  <a:lnTo>
                    <a:pt x="345" y="130"/>
                  </a:lnTo>
                  <a:lnTo>
                    <a:pt x="342" y="124"/>
                  </a:lnTo>
                  <a:lnTo>
                    <a:pt x="340" y="120"/>
                  </a:lnTo>
                  <a:lnTo>
                    <a:pt x="338" y="114"/>
                  </a:lnTo>
                  <a:lnTo>
                    <a:pt x="335" y="110"/>
                  </a:lnTo>
                  <a:lnTo>
                    <a:pt x="333" y="106"/>
                  </a:lnTo>
                  <a:lnTo>
                    <a:pt x="332" y="103"/>
                  </a:lnTo>
                  <a:lnTo>
                    <a:pt x="330" y="99"/>
                  </a:lnTo>
                  <a:lnTo>
                    <a:pt x="330" y="97"/>
                  </a:lnTo>
                  <a:lnTo>
                    <a:pt x="329" y="96"/>
                  </a:lnTo>
                  <a:lnTo>
                    <a:pt x="326" y="93"/>
                  </a:lnTo>
                  <a:lnTo>
                    <a:pt x="322" y="87"/>
                  </a:lnTo>
                  <a:lnTo>
                    <a:pt x="316" y="83"/>
                  </a:lnTo>
                  <a:lnTo>
                    <a:pt x="309" y="74"/>
                  </a:lnTo>
                  <a:lnTo>
                    <a:pt x="300" y="67"/>
                  </a:lnTo>
                  <a:lnTo>
                    <a:pt x="292" y="58"/>
                  </a:lnTo>
                  <a:lnTo>
                    <a:pt x="282" y="51"/>
                  </a:lnTo>
                  <a:lnTo>
                    <a:pt x="276" y="46"/>
                  </a:lnTo>
                  <a:lnTo>
                    <a:pt x="272" y="41"/>
                  </a:lnTo>
                  <a:lnTo>
                    <a:pt x="266" y="36"/>
                  </a:lnTo>
                  <a:lnTo>
                    <a:pt x="260" y="33"/>
                  </a:lnTo>
                  <a:lnTo>
                    <a:pt x="253" y="27"/>
                  </a:lnTo>
                  <a:lnTo>
                    <a:pt x="247" y="24"/>
                  </a:lnTo>
                  <a:lnTo>
                    <a:pt x="242" y="20"/>
                  </a:lnTo>
                  <a:lnTo>
                    <a:pt x="236" y="17"/>
                  </a:lnTo>
                  <a:lnTo>
                    <a:pt x="229" y="14"/>
                  </a:lnTo>
                  <a:lnTo>
                    <a:pt x="223" y="10"/>
                  </a:lnTo>
                  <a:lnTo>
                    <a:pt x="217" y="7"/>
                  </a:lnTo>
                  <a:lnTo>
                    <a:pt x="212" y="6"/>
                  </a:lnTo>
                  <a:lnTo>
                    <a:pt x="206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79" y="0"/>
                  </a:lnTo>
                  <a:lnTo>
                    <a:pt x="173" y="0"/>
                  </a:lnTo>
                  <a:lnTo>
                    <a:pt x="169" y="0"/>
                  </a:lnTo>
                  <a:lnTo>
                    <a:pt x="157" y="1"/>
                  </a:lnTo>
                  <a:lnTo>
                    <a:pt x="149" y="4"/>
                  </a:lnTo>
                  <a:lnTo>
                    <a:pt x="139" y="7"/>
                  </a:lnTo>
                  <a:lnTo>
                    <a:pt x="132" y="11"/>
                  </a:lnTo>
                  <a:lnTo>
                    <a:pt x="123" y="16"/>
                  </a:lnTo>
                  <a:lnTo>
                    <a:pt x="116" y="21"/>
                  </a:lnTo>
                  <a:lnTo>
                    <a:pt x="107" y="27"/>
                  </a:lnTo>
                  <a:lnTo>
                    <a:pt x="103" y="31"/>
                  </a:lnTo>
                  <a:lnTo>
                    <a:pt x="97" y="36"/>
                  </a:lnTo>
                  <a:lnTo>
                    <a:pt x="93" y="40"/>
                  </a:lnTo>
                  <a:lnTo>
                    <a:pt x="87" y="47"/>
                  </a:lnTo>
                  <a:lnTo>
                    <a:pt x="86" y="50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D1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1" name="Freeform 21"/>
            <p:cNvSpPr>
              <a:spLocks/>
            </p:cNvSpPr>
            <p:nvPr/>
          </p:nvSpPr>
          <p:spPr bwMode="auto">
            <a:xfrm>
              <a:off x="3216" y="2954"/>
              <a:ext cx="86" cy="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1" y="12"/>
                </a:cxn>
                <a:cxn ang="0">
                  <a:pos x="168" y="13"/>
                </a:cxn>
                <a:cxn ang="0">
                  <a:pos x="163" y="19"/>
                </a:cxn>
                <a:cxn ang="0">
                  <a:pos x="158" y="22"/>
                </a:cxn>
                <a:cxn ang="0">
                  <a:pos x="154" y="27"/>
                </a:cxn>
                <a:cxn ang="0">
                  <a:pos x="148" y="32"/>
                </a:cxn>
                <a:cxn ang="0">
                  <a:pos x="144" y="37"/>
                </a:cxn>
                <a:cxn ang="0">
                  <a:pos x="137" y="42"/>
                </a:cxn>
                <a:cxn ang="0">
                  <a:pos x="131" y="46"/>
                </a:cxn>
                <a:cxn ang="0">
                  <a:pos x="124" y="50"/>
                </a:cxn>
                <a:cxn ang="0">
                  <a:pos x="118" y="54"/>
                </a:cxn>
                <a:cxn ang="0">
                  <a:pos x="111" y="57"/>
                </a:cxn>
                <a:cxn ang="0">
                  <a:pos x="104" y="62"/>
                </a:cxn>
                <a:cxn ang="0">
                  <a:pos x="97" y="63"/>
                </a:cxn>
                <a:cxn ang="0">
                  <a:pos x="91" y="66"/>
                </a:cxn>
                <a:cxn ang="0">
                  <a:pos x="84" y="64"/>
                </a:cxn>
                <a:cxn ang="0">
                  <a:pos x="77" y="64"/>
                </a:cxn>
                <a:cxn ang="0">
                  <a:pos x="71" y="64"/>
                </a:cxn>
                <a:cxn ang="0">
                  <a:pos x="65" y="62"/>
                </a:cxn>
                <a:cxn ang="0">
                  <a:pos x="60" y="59"/>
                </a:cxn>
                <a:cxn ang="0">
                  <a:pos x="54" y="56"/>
                </a:cxn>
                <a:cxn ang="0">
                  <a:pos x="48" y="53"/>
                </a:cxn>
                <a:cxn ang="0">
                  <a:pos x="45" y="50"/>
                </a:cxn>
                <a:cxn ang="0">
                  <a:pos x="37" y="43"/>
                </a:cxn>
                <a:cxn ang="0">
                  <a:pos x="31" y="39"/>
                </a:cxn>
                <a:cxn ang="0">
                  <a:pos x="27" y="34"/>
                </a:cxn>
                <a:cxn ang="0">
                  <a:pos x="27" y="3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1" h="66">
                  <a:moveTo>
                    <a:pt x="0" y="0"/>
                  </a:moveTo>
                  <a:lnTo>
                    <a:pt x="171" y="12"/>
                  </a:lnTo>
                  <a:lnTo>
                    <a:pt x="168" y="13"/>
                  </a:lnTo>
                  <a:lnTo>
                    <a:pt x="163" y="19"/>
                  </a:lnTo>
                  <a:lnTo>
                    <a:pt x="158" y="22"/>
                  </a:lnTo>
                  <a:lnTo>
                    <a:pt x="154" y="27"/>
                  </a:lnTo>
                  <a:lnTo>
                    <a:pt x="148" y="32"/>
                  </a:lnTo>
                  <a:lnTo>
                    <a:pt x="144" y="37"/>
                  </a:lnTo>
                  <a:lnTo>
                    <a:pt x="137" y="42"/>
                  </a:lnTo>
                  <a:lnTo>
                    <a:pt x="131" y="46"/>
                  </a:lnTo>
                  <a:lnTo>
                    <a:pt x="124" y="50"/>
                  </a:lnTo>
                  <a:lnTo>
                    <a:pt x="118" y="54"/>
                  </a:lnTo>
                  <a:lnTo>
                    <a:pt x="111" y="57"/>
                  </a:lnTo>
                  <a:lnTo>
                    <a:pt x="104" y="62"/>
                  </a:lnTo>
                  <a:lnTo>
                    <a:pt x="97" y="63"/>
                  </a:lnTo>
                  <a:lnTo>
                    <a:pt x="91" y="66"/>
                  </a:lnTo>
                  <a:lnTo>
                    <a:pt x="84" y="64"/>
                  </a:lnTo>
                  <a:lnTo>
                    <a:pt x="77" y="64"/>
                  </a:lnTo>
                  <a:lnTo>
                    <a:pt x="71" y="64"/>
                  </a:lnTo>
                  <a:lnTo>
                    <a:pt x="65" y="62"/>
                  </a:lnTo>
                  <a:lnTo>
                    <a:pt x="60" y="59"/>
                  </a:lnTo>
                  <a:lnTo>
                    <a:pt x="54" y="56"/>
                  </a:lnTo>
                  <a:lnTo>
                    <a:pt x="48" y="53"/>
                  </a:lnTo>
                  <a:lnTo>
                    <a:pt x="45" y="50"/>
                  </a:lnTo>
                  <a:lnTo>
                    <a:pt x="37" y="43"/>
                  </a:lnTo>
                  <a:lnTo>
                    <a:pt x="31" y="39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2" name="Freeform 22"/>
            <p:cNvSpPr>
              <a:spLocks/>
            </p:cNvSpPr>
            <p:nvPr/>
          </p:nvSpPr>
          <p:spPr bwMode="auto">
            <a:xfrm>
              <a:off x="3143" y="2956"/>
              <a:ext cx="27" cy="23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54" y="0"/>
                </a:cxn>
                <a:cxn ang="0">
                  <a:pos x="30" y="46"/>
                </a:cxn>
                <a:cxn ang="0">
                  <a:pos x="26" y="44"/>
                </a:cxn>
                <a:cxn ang="0">
                  <a:pos x="17" y="43"/>
                </a:cxn>
                <a:cxn ang="0">
                  <a:pos x="13" y="41"/>
                </a:cxn>
                <a:cxn ang="0">
                  <a:pos x="8" y="40"/>
                </a:cxn>
                <a:cxn ang="0">
                  <a:pos x="4" y="37"/>
                </a:cxn>
                <a:cxn ang="0">
                  <a:pos x="3" y="34"/>
                </a:cxn>
                <a:cxn ang="0">
                  <a:pos x="0" y="24"/>
                </a:cxn>
                <a:cxn ang="0">
                  <a:pos x="1" y="16"/>
                </a:cxn>
                <a:cxn ang="0">
                  <a:pos x="4" y="7"/>
                </a:cxn>
                <a:cxn ang="0">
                  <a:pos x="7" y="6"/>
                </a:cxn>
                <a:cxn ang="0">
                  <a:pos x="7" y="6"/>
                </a:cxn>
              </a:cxnLst>
              <a:rect l="0" t="0" r="r" b="b"/>
              <a:pathLst>
                <a:path w="54" h="46">
                  <a:moveTo>
                    <a:pt x="7" y="6"/>
                  </a:moveTo>
                  <a:lnTo>
                    <a:pt x="54" y="0"/>
                  </a:lnTo>
                  <a:lnTo>
                    <a:pt x="30" y="46"/>
                  </a:lnTo>
                  <a:lnTo>
                    <a:pt x="26" y="44"/>
                  </a:lnTo>
                  <a:lnTo>
                    <a:pt x="17" y="43"/>
                  </a:lnTo>
                  <a:lnTo>
                    <a:pt x="13" y="41"/>
                  </a:lnTo>
                  <a:lnTo>
                    <a:pt x="8" y="40"/>
                  </a:lnTo>
                  <a:lnTo>
                    <a:pt x="4" y="37"/>
                  </a:lnTo>
                  <a:lnTo>
                    <a:pt x="3" y="34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4" y="7"/>
                  </a:lnTo>
                  <a:lnTo>
                    <a:pt x="7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D1ED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3" name="Freeform 23"/>
            <p:cNvSpPr>
              <a:spLocks/>
            </p:cNvSpPr>
            <p:nvPr/>
          </p:nvSpPr>
          <p:spPr bwMode="auto">
            <a:xfrm>
              <a:off x="3189" y="3008"/>
              <a:ext cx="57" cy="41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" y="18"/>
                </a:cxn>
                <a:cxn ang="0">
                  <a:pos x="6" y="11"/>
                </a:cxn>
                <a:cxn ang="0">
                  <a:pos x="11" y="3"/>
                </a:cxn>
                <a:cxn ang="0">
                  <a:pos x="20" y="0"/>
                </a:cxn>
                <a:cxn ang="0">
                  <a:pos x="27" y="3"/>
                </a:cxn>
                <a:cxn ang="0">
                  <a:pos x="33" y="11"/>
                </a:cxn>
                <a:cxn ang="0">
                  <a:pos x="37" y="18"/>
                </a:cxn>
                <a:cxn ang="0">
                  <a:pos x="40" y="24"/>
                </a:cxn>
                <a:cxn ang="0">
                  <a:pos x="41" y="18"/>
                </a:cxn>
                <a:cxn ang="0">
                  <a:pos x="47" y="10"/>
                </a:cxn>
                <a:cxn ang="0">
                  <a:pos x="50" y="5"/>
                </a:cxn>
                <a:cxn ang="0">
                  <a:pos x="56" y="3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73" y="0"/>
                </a:cxn>
                <a:cxn ang="0">
                  <a:pos x="81" y="4"/>
                </a:cxn>
                <a:cxn ang="0">
                  <a:pos x="88" y="10"/>
                </a:cxn>
                <a:cxn ang="0">
                  <a:pos x="96" y="15"/>
                </a:cxn>
                <a:cxn ang="0">
                  <a:pos x="101" y="20"/>
                </a:cxn>
                <a:cxn ang="0">
                  <a:pos x="107" y="25"/>
                </a:cxn>
                <a:cxn ang="0">
                  <a:pos x="111" y="28"/>
                </a:cxn>
                <a:cxn ang="0">
                  <a:pos x="113" y="31"/>
                </a:cxn>
                <a:cxn ang="0">
                  <a:pos x="111" y="33"/>
                </a:cxn>
                <a:cxn ang="0">
                  <a:pos x="106" y="37"/>
                </a:cxn>
                <a:cxn ang="0">
                  <a:pos x="98" y="45"/>
                </a:cxn>
                <a:cxn ang="0">
                  <a:pos x="91" y="54"/>
                </a:cxn>
                <a:cxn ang="0">
                  <a:pos x="81" y="63"/>
                </a:cxn>
                <a:cxn ang="0">
                  <a:pos x="71" y="71"/>
                </a:cxn>
                <a:cxn ang="0">
                  <a:pos x="61" y="78"/>
                </a:cxn>
                <a:cxn ang="0">
                  <a:pos x="53" y="83"/>
                </a:cxn>
                <a:cxn ang="0">
                  <a:pos x="44" y="83"/>
                </a:cxn>
                <a:cxn ang="0">
                  <a:pos x="37" y="80"/>
                </a:cxn>
                <a:cxn ang="0">
                  <a:pos x="30" y="76"/>
                </a:cxn>
                <a:cxn ang="0">
                  <a:pos x="26" y="71"/>
                </a:cxn>
                <a:cxn ang="0">
                  <a:pos x="21" y="64"/>
                </a:cxn>
                <a:cxn ang="0">
                  <a:pos x="18" y="60"/>
                </a:cxn>
                <a:cxn ang="0">
                  <a:pos x="18" y="55"/>
                </a:cxn>
                <a:cxn ang="0">
                  <a:pos x="18" y="55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13" h="83">
                  <a:moveTo>
                    <a:pt x="0" y="24"/>
                  </a:moveTo>
                  <a:lnTo>
                    <a:pt x="1" y="18"/>
                  </a:lnTo>
                  <a:lnTo>
                    <a:pt x="6" y="11"/>
                  </a:lnTo>
                  <a:lnTo>
                    <a:pt x="11" y="3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3" y="11"/>
                  </a:lnTo>
                  <a:lnTo>
                    <a:pt x="37" y="18"/>
                  </a:lnTo>
                  <a:lnTo>
                    <a:pt x="40" y="24"/>
                  </a:lnTo>
                  <a:lnTo>
                    <a:pt x="41" y="18"/>
                  </a:lnTo>
                  <a:lnTo>
                    <a:pt x="47" y="10"/>
                  </a:lnTo>
                  <a:lnTo>
                    <a:pt x="50" y="5"/>
                  </a:lnTo>
                  <a:lnTo>
                    <a:pt x="56" y="3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3" y="0"/>
                  </a:lnTo>
                  <a:lnTo>
                    <a:pt x="81" y="4"/>
                  </a:lnTo>
                  <a:lnTo>
                    <a:pt x="88" y="10"/>
                  </a:lnTo>
                  <a:lnTo>
                    <a:pt x="96" y="15"/>
                  </a:lnTo>
                  <a:lnTo>
                    <a:pt x="101" y="20"/>
                  </a:lnTo>
                  <a:lnTo>
                    <a:pt x="107" y="25"/>
                  </a:lnTo>
                  <a:lnTo>
                    <a:pt x="111" y="28"/>
                  </a:lnTo>
                  <a:lnTo>
                    <a:pt x="113" y="31"/>
                  </a:lnTo>
                  <a:lnTo>
                    <a:pt x="111" y="33"/>
                  </a:lnTo>
                  <a:lnTo>
                    <a:pt x="106" y="37"/>
                  </a:lnTo>
                  <a:lnTo>
                    <a:pt x="98" y="45"/>
                  </a:lnTo>
                  <a:lnTo>
                    <a:pt x="91" y="54"/>
                  </a:lnTo>
                  <a:lnTo>
                    <a:pt x="81" y="63"/>
                  </a:lnTo>
                  <a:lnTo>
                    <a:pt x="71" y="71"/>
                  </a:lnTo>
                  <a:lnTo>
                    <a:pt x="61" y="78"/>
                  </a:lnTo>
                  <a:lnTo>
                    <a:pt x="53" y="83"/>
                  </a:lnTo>
                  <a:lnTo>
                    <a:pt x="44" y="83"/>
                  </a:lnTo>
                  <a:lnTo>
                    <a:pt x="37" y="80"/>
                  </a:lnTo>
                  <a:lnTo>
                    <a:pt x="30" y="76"/>
                  </a:lnTo>
                  <a:lnTo>
                    <a:pt x="26" y="71"/>
                  </a:lnTo>
                  <a:lnTo>
                    <a:pt x="21" y="64"/>
                  </a:lnTo>
                  <a:lnTo>
                    <a:pt x="18" y="60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C2141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4" name="Freeform 24"/>
            <p:cNvSpPr>
              <a:spLocks/>
            </p:cNvSpPr>
            <p:nvPr/>
          </p:nvSpPr>
          <p:spPr bwMode="auto">
            <a:xfrm>
              <a:off x="2574" y="2712"/>
              <a:ext cx="433" cy="514"/>
            </a:xfrm>
            <a:custGeom>
              <a:avLst/>
              <a:gdLst/>
              <a:ahLst/>
              <a:cxnLst>
                <a:cxn ang="0">
                  <a:pos x="843" y="0"/>
                </a:cxn>
                <a:cxn ang="0">
                  <a:pos x="795" y="0"/>
                </a:cxn>
                <a:cxn ang="0">
                  <a:pos x="756" y="2"/>
                </a:cxn>
                <a:cxn ang="0">
                  <a:pos x="718" y="4"/>
                </a:cxn>
                <a:cxn ang="0">
                  <a:pos x="675" y="10"/>
                </a:cxn>
                <a:cxn ang="0">
                  <a:pos x="628" y="19"/>
                </a:cxn>
                <a:cxn ang="0">
                  <a:pos x="578" y="30"/>
                </a:cxn>
                <a:cxn ang="0">
                  <a:pos x="526" y="44"/>
                </a:cxn>
                <a:cxn ang="0">
                  <a:pos x="469" y="63"/>
                </a:cxn>
                <a:cxn ang="0">
                  <a:pos x="413" y="92"/>
                </a:cxn>
                <a:cxn ang="0">
                  <a:pos x="355" y="126"/>
                </a:cxn>
                <a:cxn ang="0">
                  <a:pos x="296" y="166"/>
                </a:cxn>
                <a:cxn ang="0">
                  <a:pos x="240" y="212"/>
                </a:cxn>
                <a:cxn ang="0">
                  <a:pos x="187" y="263"/>
                </a:cxn>
                <a:cxn ang="0">
                  <a:pos x="139" y="317"/>
                </a:cxn>
                <a:cxn ang="0">
                  <a:pos x="96" y="375"/>
                </a:cxn>
                <a:cxn ang="0">
                  <a:pos x="60" y="436"/>
                </a:cxn>
                <a:cxn ang="0">
                  <a:pos x="31" y="499"/>
                </a:cxn>
                <a:cxn ang="0">
                  <a:pos x="16" y="565"/>
                </a:cxn>
                <a:cxn ang="0">
                  <a:pos x="3" y="629"/>
                </a:cxn>
                <a:cxn ang="0">
                  <a:pos x="0" y="692"/>
                </a:cxn>
                <a:cxn ang="0">
                  <a:pos x="0" y="753"/>
                </a:cxn>
                <a:cxn ang="0">
                  <a:pos x="3" y="813"/>
                </a:cxn>
                <a:cxn ang="0">
                  <a:pos x="10" y="868"/>
                </a:cxn>
                <a:cxn ang="0">
                  <a:pos x="17" y="916"/>
                </a:cxn>
                <a:cxn ang="0">
                  <a:pos x="26" y="956"/>
                </a:cxn>
                <a:cxn ang="0">
                  <a:pos x="36" y="993"/>
                </a:cxn>
                <a:cxn ang="0">
                  <a:pos x="46" y="1026"/>
                </a:cxn>
                <a:cxn ang="0">
                  <a:pos x="47" y="1000"/>
                </a:cxn>
                <a:cxn ang="0">
                  <a:pos x="59" y="953"/>
                </a:cxn>
                <a:cxn ang="0">
                  <a:pos x="69" y="922"/>
                </a:cxn>
                <a:cxn ang="0">
                  <a:pos x="82" y="889"/>
                </a:cxn>
                <a:cxn ang="0">
                  <a:pos x="100" y="856"/>
                </a:cxn>
                <a:cxn ang="0">
                  <a:pos x="140" y="809"/>
                </a:cxn>
                <a:cxn ang="0">
                  <a:pos x="172" y="788"/>
                </a:cxn>
                <a:cxn ang="0">
                  <a:pos x="210" y="772"/>
                </a:cxn>
                <a:cxn ang="0">
                  <a:pos x="253" y="765"/>
                </a:cxn>
                <a:cxn ang="0">
                  <a:pos x="303" y="763"/>
                </a:cxn>
                <a:cxn ang="0">
                  <a:pos x="355" y="768"/>
                </a:cxn>
                <a:cxn ang="0">
                  <a:pos x="409" y="772"/>
                </a:cxn>
                <a:cxn ang="0">
                  <a:pos x="466" y="778"/>
                </a:cxn>
                <a:cxn ang="0">
                  <a:pos x="522" y="779"/>
                </a:cxn>
                <a:cxn ang="0">
                  <a:pos x="575" y="776"/>
                </a:cxn>
                <a:cxn ang="0">
                  <a:pos x="628" y="765"/>
                </a:cxn>
                <a:cxn ang="0">
                  <a:pos x="673" y="745"/>
                </a:cxn>
                <a:cxn ang="0">
                  <a:pos x="715" y="713"/>
                </a:cxn>
                <a:cxn ang="0">
                  <a:pos x="751" y="669"/>
                </a:cxn>
                <a:cxn ang="0">
                  <a:pos x="778" y="605"/>
                </a:cxn>
                <a:cxn ang="0">
                  <a:pos x="802" y="529"/>
                </a:cxn>
                <a:cxn ang="0">
                  <a:pos x="821" y="445"/>
                </a:cxn>
                <a:cxn ang="0">
                  <a:pos x="835" y="357"/>
                </a:cxn>
                <a:cxn ang="0">
                  <a:pos x="846" y="272"/>
                </a:cxn>
                <a:cxn ang="0">
                  <a:pos x="855" y="189"/>
                </a:cxn>
                <a:cxn ang="0">
                  <a:pos x="859" y="117"/>
                </a:cxn>
                <a:cxn ang="0">
                  <a:pos x="862" y="57"/>
                </a:cxn>
                <a:cxn ang="0">
                  <a:pos x="865" y="19"/>
                </a:cxn>
                <a:cxn ang="0">
                  <a:pos x="866" y="2"/>
                </a:cxn>
              </a:cxnLst>
              <a:rect l="0" t="0" r="r" b="b"/>
              <a:pathLst>
                <a:path w="866" h="1028">
                  <a:moveTo>
                    <a:pt x="866" y="2"/>
                  </a:moveTo>
                  <a:lnTo>
                    <a:pt x="863" y="0"/>
                  </a:lnTo>
                  <a:lnTo>
                    <a:pt x="859" y="0"/>
                  </a:lnTo>
                  <a:lnTo>
                    <a:pt x="855" y="0"/>
                  </a:lnTo>
                  <a:lnTo>
                    <a:pt x="849" y="0"/>
                  </a:lnTo>
                  <a:lnTo>
                    <a:pt x="843" y="0"/>
                  </a:lnTo>
                  <a:lnTo>
                    <a:pt x="839" y="0"/>
                  </a:lnTo>
                  <a:lnTo>
                    <a:pt x="831" y="0"/>
                  </a:lnTo>
                  <a:lnTo>
                    <a:pt x="823" y="0"/>
                  </a:lnTo>
                  <a:lnTo>
                    <a:pt x="813" y="0"/>
                  </a:lnTo>
                  <a:lnTo>
                    <a:pt x="805" y="0"/>
                  </a:lnTo>
                  <a:lnTo>
                    <a:pt x="795" y="0"/>
                  </a:lnTo>
                  <a:lnTo>
                    <a:pt x="786" y="0"/>
                  </a:lnTo>
                  <a:lnTo>
                    <a:pt x="781" y="0"/>
                  </a:lnTo>
                  <a:lnTo>
                    <a:pt x="775" y="0"/>
                  </a:lnTo>
                  <a:lnTo>
                    <a:pt x="769" y="0"/>
                  </a:lnTo>
                  <a:lnTo>
                    <a:pt x="763" y="2"/>
                  </a:lnTo>
                  <a:lnTo>
                    <a:pt x="756" y="2"/>
                  </a:lnTo>
                  <a:lnTo>
                    <a:pt x="751" y="2"/>
                  </a:lnTo>
                  <a:lnTo>
                    <a:pt x="743" y="2"/>
                  </a:lnTo>
                  <a:lnTo>
                    <a:pt x="739" y="2"/>
                  </a:lnTo>
                  <a:lnTo>
                    <a:pt x="730" y="2"/>
                  </a:lnTo>
                  <a:lnTo>
                    <a:pt x="725" y="3"/>
                  </a:lnTo>
                  <a:lnTo>
                    <a:pt x="718" y="4"/>
                  </a:lnTo>
                  <a:lnTo>
                    <a:pt x="712" y="6"/>
                  </a:lnTo>
                  <a:lnTo>
                    <a:pt x="705" y="6"/>
                  </a:lnTo>
                  <a:lnTo>
                    <a:pt x="696" y="7"/>
                  </a:lnTo>
                  <a:lnTo>
                    <a:pt x="689" y="7"/>
                  </a:lnTo>
                  <a:lnTo>
                    <a:pt x="682" y="10"/>
                  </a:lnTo>
                  <a:lnTo>
                    <a:pt x="675" y="10"/>
                  </a:lnTo>
                  <a:lnTo>
                    <a:pt x="668" y="13"/>
                  </a:lnTo>
                  <a:lnTo>
                    <a:pt x="659" y="13"/>
                  </a:lnTo>
                  <a:lnTo>
                    <a:pt x="652" y="16"/>
                  </a:lnTo>
                  <a:lnTo>
                    <a:pt x="643" y="16"/>
                  </a:lnTo>
                  <a:lnTo>
                    <a:pt x="636" y="19"/>
                  </a:lnTo>
                  <a:lnTo>
                    <a:pt x="628" y="19"/>
                  </a:lnTo>
                  <a:lnTo>
                    <a:pt x="620" y="20"/>
                  </a:lnTo>
                  <a:lnTo>
                    <a:pt x="612" y="22"/>
                  </a:lnTo>
                  <a:lnTo>
                    <a:pt x="603" y="23"/>
                  </a:lnTo>
                  <a:lnTo>
                    <a:pt x="595" y="26"/>
                  </a:lnTo>
                  <a:lnTo>
                    <a:pt x="586" y="29"/>
                  </a:lnTo>
                  <a:lnTo>
                    <a:pt x="578" y="30"/>
                  </a:lnTo>
                  <a:lnTo>
                    <a:pt x="569" y="32"/>
                  </a:lnTo>
                  <a:lnTo>
                    <a:pt x="560" y="34"/>
                  </a:lnTo>
                  <a:lnTo>
                    <a:pt x="552" y="37"/>
                  </a:lnTo>
                  <a:lnTo>
                    <a:pt x="543" y="39"/>
                  </a:lnTo>
                  <a:lnTo>
                    <a:pt x="535" y="42"/>
                  </a:lnTo>
                  <a:lnTo>
                    <a:pt x="526" y="44"/>
                  </a:lnTo>
                  <a:lnTo>
                    <a:pt x="518" y="49"/>
                  </a:lnTo>
                  <a:lnTo>
                    <a:pt x="508" y="52"/>
                  </a:lnTo>
                  <a:lnTo>
                    <a:pt x="499" y="54"/>
                  </a:lnTo>
                  <a:lnTo>
                    <a:pt x="489" y="57"/>
                  </a:lnTo>
                  <a:lnTo>
                    <a:pt x="480" y="60"/>
                  </a:lnTo>
                  <a:lnTo>
                    <a:pt x="469" y="63"/>
                  </a:lnTo>
                  <a:lnTo>
                    <a:pt x="462" y="69"/>
                  </a:lnTo>
                  <a:lnTo>
                    <a:pt x="452" y="72"/>
                  </a:lnTo>
                  <a:lnTo>
                    <a:pt x="443" y="77"/>
                  </a:lnTo>
                  <a:lnTo>
                    <a:pt x="433" y="82"/>
                  </a:lnTo>
                  <a:lnTo>
                    <a:pt x="423" y="87"/>
                  </a:lnTo>
                  <a:lnTo>
                    <a:pt x="413" y="92"/>
                  </a:lnTo>
                  <a:lnTo>
                    <a:pt x="403" y="97"/>
                  </a:lnTo>
                  <a:lnTo>
                    <a:pt x="393" y="103"/>
                  </a:lnTo>
                  <a:lnTo>
                    <a:pt x="385" y="107"/>
                  </a:lnTo>
                  <a:lnTo>
                    <a:pt x="375" y="114"/>
                  </a:lnTo>
                  <a:lnTo>
                    <a:pt x="365" y="122"/>
                  </a:lnTo>
                  <a:lnTo>
                    <a:pt x="355" y="126"/>
                  </a:lnTo>
                  <a:lnTo>
                    <a:pt x="346" y="132"/>
                  </a:lnTo>
                  <a:lnTo>
                    <a:pt x="335" y="139"/>
                  </a:lnTo>
                  <a:lnTo>
                    <a:pt x="326" y="146"/>
                  </a:lnTo>
                  <a:lnTo>
                    <a:pt x="316" y="152"/>
                  </a:lnTo>
                  <a:lnTo>
                    <a:pt x="306" y="159"/>
                  </a:lnTo>
                  <a:lnTo>
                    <a:pt x="296" y="166"/>
                  </a:lnTo>
                  <a:lnTo>
                    <a:pt x="287" y="174"/>
                  </a:lnTo>
                  <a:lnTo>
                    <a:pt x="277" y="180"/>
                  </a:lnTo>
                  <a:lnTo>
                    <a:pt x="269" y="187"/>
                  </a:lnTo>
                  <a:lnTo>
                    <a:pt x="259" y="196"/>
                  </a:lnTo>
                  <a:lnTo>
                    <a:pt x="250" y="204"/>
                  </a:lnTo>
                  <a:lnTo>
                    <a:pt x="240" y="212"/>
                  </a:lnTo>
                  <a:lnTo>
                    <a:pt x="232" y="220"/>
                  </a:lnTo>
                  <a:lnTo>
                    <a:pt x="223" y="229"/>
                  </a:lnTo>
                  <a:lnTo>
                    <a:pt x="214" y="237"/>
                  </a:lnTo>
                  <a:lnTo>
                    <a:pt x="206" y="246"/>
                  </a:lnTo>
                  <a:lnTo>
                    <a:pt x="196" y="254"/>
                  </a:lnTo>
                  <a:lnTo>
                    <a:pt x="187" y="263"/>
                  </a:lnTo>
                  <a:lnTo>
                    <a:pt x="180" y="272"/>
                  </a:lnTo>
                  <a:lnTo>
                    <a:pt x="172" y="280"/>
                  </a:lnTo>
                  <a:lnTo>
                    <a:pt x="163" y="289"/>
                  </a:lnTo>
                  <a:lnTo>
                    <a:pt x="154" y="299"/>
                  </a:lnTo>
                  <a:lnTo>
                    <a:pt x="147" y="309"/>
                  </a:lnTo>
                  <a:lnTo>
                    <a:pt x="139" y="317"/>
                  </a:lnTo>
                  <a:lnTo>
                    <a:pt x="130" y="327"/>
                  </a:lnTo>
                  <a:lnTo>
                    <a:pt x="123" y="336"/>
                  </a:lnTo>
                  <a:lnTo>
                    <a:pt x="116" y="346"/>
                  </a:lnTo>
                  <a:lnTo>
                    <a:pt x="109" y="356"/>
                  </a:lnTo>
                  <a:lnTo>
                    <a:pt x="102" y="366"/>
                  </a:lnTo>
                  <a:lnTo>
                    <a:pt x="96" y="375"/>
                  </a:lnTo>
                  <a:lnTo>
                    <a:pt x="90" y="386"/>
                  </a:lnTo>
                  <a:lnTo>
                    <a:pt x="83" y="396"/>
                  </a:lnTo>
                  <a:lnTo>
                    <a:pt x="77" y="406"/>
                  </a:lnTo>
                  <a:lnTo>
                    <a:pt x="72" y="416"/>
                  </a:lnTo>
                  <a:lnTo>
                    <a:pt x="66" y="426"/>
                  </a:lnTo>
                  <a:lnTo>
                    <a:pt x="60" y="436"/>
                  </a:lnTo>
                  <a:lnTo>
                    <a:pt x="54" y="446"/>
                  </a:lnTo>
                  <a:lnTo>
                    <a:pt x="50" y="457"/>
                  </a:lnTo>
                  <a:lnTo>
                    <a:pt x="46" y="469"/>
                  </a:lnTo>
                  <a:lnTo>
                    <a:pt x="40" y="479"/>
                  </a:lnTo>
                  <a:lnTo>
                    <a:pt x="36" y="489"/>
                  </a:lnTo>
                  <a:lnTo>
                    <a:pt x="31" y="499"/>
                  </a:lnTo>
                  <a:lnTo>
                    <a:pt x="29" y="510"/>
                  </a:lnTo>
                  <a:lnTo>
                    <a:pt x="26" y="520"/>
                  </a:lnTo>
                  <a:lnTo>
                    <a:pt x="23" y="532"/>
                  </a:lnTo>
                  <a:lnTo>
                    <a:pt x="20" y="543"/>
                  </a:lnTo>
                  <a:lnTo>
                    <a:pt x="19" y="555"/>
                  </a:lnTo>
                  <a:lnTo>
                    <a:pt x="16" y="565"/>
                  </a:lnTo>
                  <a:lnTo>
                    <a:pt x="13" y="575"/>
                  </a:lnTo>
                  <a:lnTo>
                    <a:pt x="10" y="585"/>
                  </a:lnTo>
                  <a:lnTo>
                    <a:pt x="9" y="596"/>
                  </a:lnTo>
                  <a:lnTo>
                    <a:pt x="6" y="606"/>
                  </a:lnTo>
                  <a:lnTo>
                    <a:pt x="6" y="617"/>
                  </a:lnTo>
                  <a:lnTo>
                    <a:pt x="3" y="629"/>
                  </a:lnTo>
                  <a:lnTo>
                    <a:pt x="3" y="639"/>
                  </a:lnTo>
                  <a:lnTo>
                    <a:pt x="1" y="650"/>
                  </a:lnTo>
                  <a:lnTo>
                    <a:pt x="0" y="660"/>
                  </a:lnTo>
                  <a:lnTo>
                    <a:pt x="0" y="670"/>
                  </a:lnTo>
                  <a:lnTo>
                    <a:pt x="0" y="682"/>
                  </a:lnTo>
                  <a:lnTo>
                    <a:pt x="0" y="692"/>
                  </a:lnTo>
                  <a:lnTo>
                    <a:pt x="0" y="703"/>
                  </a:lnTo>
                  <a:lnTo>
                    <a:pt x="0" y="713"/>
                  </a:lnTo>
                  <a:lnTo>
                    <a:pt x="0" y="725"/>
                  </a:lnTo>
                  <a:lnTo>
                    <a:pt x="0" y="733"/>
                  </a:lnTo>
                  <a:lnTo>
                    <a:pt x="0" y="745"/>
                  </a:lnTo>
                  <a:lnTo>
                    <a:pt x="0" y="753"/>
                  </a:lnTo>
                  <a:lnTo>
                    <a:pt x="0" y="765"/>
                  </a:lnTo>
                  <a:lnTo>
                    <a:pt x="0" y="775"/>
                  </a:lnTo>
                  <a:lnTo>
                    <a:pt x="0" y="785"/>
                  </a:lnTo>
                  <a:lnTo>
                    <a:pt x="1" y="793"/>
                  </a:lnTo>
                  <a:lnTo>
                    <a:pt x="3" y="803"/>
                  </a:lnTo>
                  <a:lnTo>
                    <a:pt x="3" y="813"/>
                  </a:lnTo>
                  <a:lnTo>
                    <a:pt x="4" y="822"/>
                  </a:lnTo>
                  <a:lnTo>
                    <a:pt x="4" y="832"/>
                  </a:lnTo>
                  <a:lnTo>
                    <a:pt x="6" y="840"/>
                  </a:lnTo>
                  <a:lnTo>
                    <a:pt x="7" y="849"/>
                  </a:lnTo>
                  <a:lnTo>
                    <a:pt x="9" y="859"/>
                  </a:lnTo>
                  <a:lnTo>
                    <a:pt x="10" y="868"/>
                  </a:lnTo>
                  <a:lnTo>
                    <a:pt x="11" y="878"/>
                  </a:lnTo>
                  <a:lnTo>
                    <a:pt x="11" y="885"/>
                  </a:lnTo>
                  <a:lnTo>
                    <a:pt x="14" y="893"/>
                  </a:lnTo>
                  <a:lnTo>
                    <a:pt x="14" y="900"/>
                  </a:lnTo>
                  <a:lnTo>
                    <a:pt x="16" y="909"/>
                  </a:lnTo>
                  <a:lnTo>
                    <a:pt x="17" y="916"/>
                  </a:lnTo>
                  <a:lnTo>
                    <a:pt x="19" y="923"/>
                  </a:lnTo>
                  <a:lnTo>
                    <a:pt x="20" y="930"/>
                  </a:lnTo>
                  <a:lnTo>
                    <a:pt x="21" y="938"/>
                  </a:lnTo>
                  <a:lnTo>
                    <a:pt x="23" y="943"/>
                  </a:lnTo>
                  <a:lnTo>
                    <a:pt x="24" y="950"/>
                  </a:lnTo>
                  <a:lnTo>
                    <a:pt x="26" y="956"/>
                  </a:lnTo>
                  <a:lnTo>
                    <a:pt x="27" y="963"/>
                  </a:lnTo>
                  <a:lnTo>
                    <a:pt x="29" y="969"/>
                  </a:lnTo>
                  <a:lnTo>
                    <a:pt x="30" y="975"/>
                  </a:lnTo>
                  <a:lnTo>
                    <a:pt x="31" y="980"/>
                  </a:lnTo>
                  <a:lnTo>
                    <a:pt x="34" y="986"/>
                  </a:lnTo>
                  <a:lnTo>
                    <a:pt x="36" y="993"/>
                  </a:lnTo>
                  <a:lnTo>
                    <a:pt x="37" y="1003"/>
                  </a:lnTo>
                  <a:lnTo>
                    <a:pt x="40" y="1009"/>
                  </a:lnTo>
                  <a:lnTo>
                    <a:pt x="43" y="1016"/>
                  </a:lnTo>
                  <a:lnTo>
                    <a:pt x="43" y="1021"/>
                  </a:lnTo>
                  <a:lnTo>
                    <a:pt x="44" y="1025"/>
                  </a:lnTo>
                  <a:lnTo>
                    <a:pt x="46" y="1026"/>
                  </a:lnTo>
                  <a:lnTo>
                    <a:pt x="46" y="1028"/>
                  </a:lnTo>
                  <a:lnTo>
                    <a:pt x="46" y="1026"/>
                  </a:lnTo>
                  <a:lnTo>
                    <a:pt x="46" y="1018"/>
                  </a:lnTo>
                  <a:lnTo>
                    <a:pt x="46" y="1012"/>
                  </a:lnTo>
                  <a:lnTo>
                    <a:pt x="47" y="1008"/>
                  </a:lnTo>
                  <a:lnTo>
                    <a:pt x="47" y="1000"/>
                  </a:lnTo>
                  <a:lnTo>
                    <a:pt x="50" y="993"/>
                  </a:lnTo>
                  <a:lnTo>
                    <a:pt x="50" y="986"/>
                  </a:lnTo>
                  <a:lnTo>
                    <a:pt x="53" y="978"/>
                  </a:lnTo>
                  <a:lnTo>
                    <a:pt x="54" y="968"/>
                  </a:lnTo>
                  <a:lnTo>
                    <a:pt x="57" y="959"/>
                  </a:lnTo>
                  <a:lnTo>
                    <a:pt x="59" y="953"/>
                  </a:lnTo>
                  <a:lnTo>
                    <a:pt x="60" y="949"/>
                  </a:lnTo>
                  <a:lnTo>
                    <a:pt x="62" y="943"/>
                  </a:lnTo>
                  <a:lnTo>
                    <a:pt x="63" y="938"/>
                  </a:lnTo>
                  <a:lnTo>
                    <a:pt x="64" y="933"/>
                  </a:lnTo>
                  <a:lnTo>
                    <a:pt x="66" y="928"/>
                  </a:lnTo>
                  <a:lnTo>
                    <a:pt x="69" y="922"/>
                  </a:lnTo>
                  <a:lnTo>
                    <a:pt x="72" y="918"/>
                  </a:lnTo>
                  <a:lnTo>
                    <a:pt x="73" y="912"/>
                  </a:lnTo>
                  <a:lnTo>
                    <a:pt x="74" y="906"/>
                  </a:lnTo>
                  <a:lnTo>
                    <a:pt x="77" y="900"/>
                  </a:lnTo>
                  <a:lnTo>
                    <a:pt x="80" y="895"/>
                  </a:lnTo>
                  <a:lnTo>
                    <a:pt x="82" y="889"/>
                  </a:lnTo>
                  <a:lnTo>
                    <a:pt x="84" y="883"/>
                  </a:lnTo>
                  <a:lnTo>
                    <a:pt x="87" y="878"/>
                  </a:lnTo>
                  <a:lnTo>
                    <a:pt x="90" y="873"/>
                  </a:lnTo>
                  <a:lnTo>
                    <a:pt x="93" y="868"/>
                  </a:lnTo>
                  <a:lnTo>
                    <a:pt x="96" y="862"/>
                  </a:lnTo>
                  <a:lnTo>
                    <a:pt x="100" y="856"/>
                  </a:lnTo>
                  <a:lnTo>
                    <a:pt x="103" y="850"/>
                  </a:lnTo>
                  <a:lnTo>
                    <a:pt x="112" y="840"/>
                  </a:lnTo>
                  <a:lnTo>
                    <a:pt x="119" y="832"/>
                  </a:lnTo>
                  <a:lnTo>
                    <a:pt x="127" y="822"/>
                  </a:lnTo>
                  <a:lnTo>
                    <a:pt x="136" y="813"/>
                  </a:lnTo>
                  <a:lnTo>
                    <a:pt x="140" y="809"/>
                  </a:lnTo>
                  <a:lnTo>
                    <a:pt x="146" y="805"/>
                  </a:lnTo>
                  <a:lnTo>
                    <a:pt x="150" y="800"/>
                  </a:lnTo>
                  <a:lnTo>
                    <a:pt x="156" y="798"/>
                  </a:lnTo>
                  <a:lnTo>
                    <a:pt x="162" y="793"/>
                  </a:lnTo>
                  <a:lnTo>
                    <a:pt x="166" y="790"/>
                  </a:lnTo>
                  <a:lnTo>
                    <a:pt x="172" y="788"/>
                  </a:lnTo>
                  <a:lnTo>
                    <a:pt x="179" y="785"/>
                  </a:lnTo>
                  <a:lnTo>
                    <a:pt x="184" y="782"/>
                  </a:lnTo>
                  <a:lnTo>
                    <a:pt x="190" y="779"/>
                  </a:lnTo>
                  <a:lnTo>
                    <a:pt x="197" y="776"/>
                  </a:lnTo>
                  <a:lnTo>
                    <a:pt x="204" y="775"/>
                  </a:lnTo>
                  <a:lnTo>
                    <a:pt x="210" y="772"/>
                  </a:lnTo>
                  <a:lnTo>
                    <a:pt x="217" y="770"/>
                  </a:lnTo>
                  <a:lnTo>
                    <a:pt x="224" y="769"/>
                  </a:lnTo>
                  <a:lnTo>
                    <a:pt x="232" y="768"/>
                  </a:lnTo>
                  <a:lnTo>
                    <a:pt x="239" y="766"/>
                  </a:lnTo>
                  <a:lnTo>
                    <a:pt x="246" y="765"/>
                  </a:lnTo>
                  <a:lnTo>
                    <a:pt x="253" y="765"/>
                  </a:lnTo>
                  <a:lnTo>
                    <a:pt x="262" y="765"/>
                  </a:lnTo>
                  <a:lnTo>
                    <a:pt x="269" y="763"/>
                  </a:lnTo>
                  <a:lnTo>
                    <a:pt x="277" y="763"/>
                  </a:lnTo>
                  <a:lnTo>
                    <a:pt x="286" y="763"/>
                  </a:lnTo>
                  <a:lnTo>
                    <a:pt x="295" y="763"/>
                  </a:lnTo>
                  <a:lnTo>
                    <a:pt x="303" y="763"/>
                  </a:lnTo>
                  <a:lnTo>
                    <a:pt x="312" y="763"/>
                  </a:lnTo>
                  <a:lnTo>
                    <a:pt x="319" y="765"/>
                  </a:lnTo>
                  <a:lnTo>
                    <a:pt x="329" y="766"/>
                  </a:lnTo>
                  <a:lnTo>
                    <a:pt x="337" y="766"/>
                  </a:lnTo>
                  <a:lnTo>
                    <a:pt x="346" y="766"/>
                  </a:lnTo>
                  <a:lnTo>
                    <a:pt x="355" y="768"/>
                  </a:lnTo>
                  <a:lnTo>
                    <a:pt x="365" y="769"/>
                  </a:lnTo>
                  <a:lnTo>
                    <a:pt x="372" y="769"/>
                  </a:lnTo>
                  <a:lnTo>
                    <a:pt x="382" y="769"/>
                  </a:lnTo>
                  <a:lnTo>
                    <a:pt x="390" y="770"/>
                  </a:lnTo>
                  <a:lnTo>
                    <a:pt x="402" y="772"/>
                  </a:lnTo>
                  <a:lnTo>
                    <a:pt x="409" y="772"/>
                  </a:lnTo>
                  <a:lnTo>
                    <a:pt x="419" y="773"/>
                  </a:lnTo>
                  <a:lnTo>
                    <a:pt x="427" y="775"/>
                  </a:lnTo>
                  <a:lnTo>
                    <a:pt x="437" y="775"/>
                  </a:lnTo>
                  <a:lnTo>
                    <a:pt x="447" y="776"/>
                  </a:lnTo>
                  <a:lnTo>
                    <a:pt x="456" y="778"/>
                  </a:lnTo>
                  <a:lnTo>
                    <a:pt x="466" y="778"/>
                  </a:lnTo>
                  <a:lnTo>
                    <a:pt x="476" y="779"/>
                  </a:lnTo>
                  <a:lnTo>
                    <a:pt x="485" y="779"/>
                  </a:lnTo>
                  <a:lnTo>
                    <a:pt x="493" y="779"/>
                  </a:lnTo>
                  <a:lnTo>
                    <a:pt x="503" y="779"/>
                  </a:lnTo>
                  <a:lnTo>
                    <a:pt x="512" y="779"/>
                  </a:lnTo>
                  <a:lnTo>
                    <a:pt x="522" y="779"/>
                  </a:lnTo>
                  <a:lnTo>
                    <a:pt x="530" y="779"/>
                  </a:lnTo>
                  <a:lnTo>
                    <a:pt x="540" y="779"/>
                  </a:lnTo>
                  <a:lnTo>
                    <a:pt x="549" y="779"/>
                  </a:lnTo>
                  <a:lnTo>
                    <a:pt x="558" y="778"/>
                  </a:lnTo>
                  <a:lnTo>
                    <a:pt x="568" y="778"/>
                  </a:lnTo>
                  <a:lnTo>
                    <a:pt x="575" y="776"/>
                  </a:lnTo>
                  <a:lnTo>
                    <a:pt x="585" y="775"/>
                  </a:lnTo>
                  <a:lnTo>
                    <a:pt x="593" y="773"/>
                  </a:lnTo>
                  <a:lnTo>
                    <a:pt x="602" y="772"/>
                  </a:lnTo>
                  <a:lnTo>
                    <a:pt x="610" y="769"/>
                  </a:lnTo>
                  <a:lnTo>
                    <a:pt x="620" y="769"/>
                  </a:lnTo>
                  <a:lnTo>
                    <a:pt x="628" y="765"/>
                  </a:lnTo>
                  <a:lnTo>
                    <a:pt x="636" y="762"/>
                  </a:lnTo>
                  <a:lnTo>
                    <a:pt x="643" y="759"/>
                  </a:lnTo>
                  <a:lnTo>
                    <a:pt x="652" y="756"/>
                  </a:lnTo>
                  <a:lnTo>
                    <a:pt x="659" y="753"/>
                  </a:lnTo>
                  <a:lnTo>
                    <a:pt x="666" y="749"/>
                  </a:lnTo>
                  <a:lnTo>
                    <a:pt x="673" y="745"/>
                  </a:lnTo>
                  <a:lnTo>
                    <a:pt x="682" y="742"/>
                  </a:lnTo>
                  <a:lnTo>
                    <a:pt x="689" y="736"/>
                  </a:lnTo>
                  <a:lnTo>
                    <a:pt x="696" y="732"/>
                  </a:lnTo>
                  <a:lnTo>
                    <a:pt x="702" y="726"/>
                  </a:lnTo>
                  <a:lnTo>
                    <a:pt x="709" y="720"/>
                  </a:lnTo>
                  <a:lnTo>
                    <a:pt x="715" y="713"/>
                  </a:lnTo>
                  <a:lnTo>
                    <a:pt x="722" y="708"/>
                  </a:lnTo>
                  <a:lnTo>
                    <a:pt x="728" y="700"/>
                  </a:lnTo>
                  <a:lnTo>
                    <a:pt x="735" y="695"/>
                  </a:lnTo>
                  <a:lnTo>
                    <a:pt x="739" y="686"/>
                  </a:lnTo>
                  <a:lnTo>
                    <a:pt x="745" y="678"/>
                  </a:lnTo>
                  <a:lnTo>
                    <a:pt x="751" y="669"/>
                  </a:lnTo>
                  <a:lnTo>
                    <a:pt x="756" y="659"/>
                  </a:lnTo>
                  <a:lnTo>
                    <a:pt x="761" y="649"/>
                  </a:lnTo>
                  <a:lnTo>
                    <a:pt x="765" y="639"/>
                  </a:lnTo>
                  <a:lnTo>
                    <a:pt x="771" y="627"/>
                  </a:lnTo>
                  <a:lnTo>
                    <a:pt x="775" y="617"/>
                  </a:lnTo>
                  <a:lnTo>
                    <a:pt x="778" y="605"/>
                  </a:lnTo>
                  <a:lnTo>
                    <a:pt x="783" y="593"/>
                  </a:lnTo>
                  <a:lnTo>
                    <a:pt x="786" y="580"/>
                  </a:lnTo>
                  <a:lnTo>
                    <a:pt x="791" y="567"/>
                  </a:lnTo>
                  <a:lnTo>
                    <a:pt x="793" y="555"/>
                  </a:lnTo>
                  <a:lnTo>
                    <a:pt x="799" y="542"/>
                  </a:lnTo>
                  <a:lnTo>
                    <a:pt x="802" y="529"/>
                  </a:lnTo>
                  <a:lnTo>
                    <a:pt x="806" y="516"/>
                  </a:lnTo>
                  <a:lnTo>
                    <a:pt x="809" y="502"/>
                  </a:lnTo>
                  <a:lnTo>
                    <a:pt x="812" y="487"/>
                  </a:lnTo>
                  <a:lnTo>
                    <a:pt x="815" y="473"/>
                  </a:lnTo>
                  <a:lnTo>
                    <a:pt x="818" y="460"/>
                  </a:lnTo>
                  <a:lnTo>
                    <a:pt x="821" y="445"/>
                  </a:lnTo>
                  <a:lnTo>
                    <a:pt x="823" y="430"/>
                  </a:lnTo>
                  <a:lnTo>
                    <a:pt x="826" y="416"/>
                  </a:lnTo>
                  <a:lnTo>
                    <a:pt x="829" y="402"/>
                  </a:lnTo>
                  <a:lnTo>
                    <a:pt x="831" y="387"/>
                  </a:lnTo>
                  <a:lnTo>
                    <a:pt x="833" y="373"/>
                  </a:lnTo>
                  <a:lnTo>
                    <a:pt x="835" y="357"/>
                  </a:lnTo>
                  <a:lnTo>
                    <a:pt x="838" y="343"/>
                  </a:lnTo>
                  <a:lnTo>
                    <a:pt x="839" y="329"/>
                  </a:lnTo>
                  <a:lnTo>
                    <a:pt x="841" y="315"/>
                  </a:lnTo>
                  <a:lnTo>
                    <a:pt x="843" y="300"/>
                  </a:lnTo>
                  <a:lnTo>
                    <a:pt x="846" y="286"/>
                  </a:lnTo>
                  <a:lnTo>
                    <a:pt x="846" y="272"/>
                  </a:lnTo>
                  <a:lnTo>
                    <a:pt x="848" y="257"/>
                  </a:lnTo>
                  <a:lnTo>
                    <a:pt x="849" y="243"/>
                  </a:lnTo>
                  <a:lnTo>
                    <a:pt x="851" y="230"/>
                  </a:lnTo>
                  <a:lnTo>
                    <a:pt x="852" y="216"/>
                  </a:lnTo>
                  <a:lnTo>
                    <a:pt x="853" y="202"/>
                  </a:lnTo>
                  <a:lnTo>
                    <a:pt x="855" y="189"/>
                  </a:lnTo>
                  <a:lnTo>
                    <a:pt x="856" y="177"/>
                  </a:lnTo>
                  <a:lnTo>
                    <a:pt x="856" y="163"/>
                  </a:lnTo>
                  <a:lnTo>
                    <a:pt x="858" y="152"/>
                  </a:lnTo>
                  <a:lnTo>
                    <a:pt x="858" y="140"/>
                  </a:lnTo>
                  <a:lnTo>
                    <a:pt x="859" y="129"/>
                  </a:lnTo>
                  <a:lnTo>
                    <a:pt x="859" y="117"/>
                  </a:lnTo>
                  <a:lnTo>
                    <a:pt x="861" y="106"/>
                  </a:lnTo>
                  <a:lnTo>
                    <a:pt x="862" y="96"/>
                  </a:lnTo>
                  <a:lnTo>
                    <a:pt x="862" y="87"/>
                  </a:lnTo>
                  <a:lnTo>
                    <a:pt x="862" y="76"/>
                  </a:lnTo>
                  <a:lnTo>
                    <a:pt x="862" y="67"/>
                  </a:lnTo>
                  <a:lnTo>
                    <a:pt x="862" y="57"/>
                  </a:lnTo>
                  <a:lnTo>
                    <a:pt x="863" y="50"/>
                  </a:lnTo>
                  <a:lnTo>
                    <a:pt x="863" y="42"/>
                  </a:lnTo>
                  <a:lnTo>
                    <a:pt x="865" y="36"/>
                  </a:lnTo>
                  <a:lnTo>
                    <a:pt x="865" y="29"/>
                  </a:lnTo>
                  <a:lnTo>
                    <a:pt x="865" y="23"/>
                  </a:lnTo>
                  <a:lnTo>
                    <a:pt x="865" y="19"/>
                  </a:lnTo>
                  <a:lnTo>
                    <a:pt x="865" y="13"/>
                  </a:lnTo>
                  <a:lnTo>
                    <a:pt x="865" y="10"/>
                  </a:lnTo>
                  <a:lnTo>
                    <a:pt x="865" y="7"/>
                  </a:lnTo>
                  <a:lnTo>
                    <a:pt x="865" y="2"/>
                  </a:lnTo>
                  <a:lnTo>
                    <a:pt x="866" y="2"/>
                  </a:lnTo>
                  <a:lnTo>
                    <a:pt x="866" y="2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5" name="Freeform 25"/>
            <p:cNvSpPr>
              <a:spLocks/>
            </p:cNvSpPr>
            <p:nvPr/>
          </p:nvSpPr>
          <p:spPr bwMode="auto">
            <a:xfrm>
              <a:off x="2716" y="2628"/>
              <a:ext cx="667" cy="224"/>
            </a:xfrm>
            <a:custGeom>
              <a:avLst/>
              <a:gdLst/>
              <a:ahLst/>
              <a:cxnLst>
                <a:cxn ang="0">
                  <a:pos x="4" y="422"/>
                </a:cxn>
                <a:cxn ang="0">
                  <a:pos x="1289" y="0"/>
                </a:cxn>
                <a:cxn ang="0">
                  <a:pos x="1333" y="9"/>
                </a:cxn>
                <a:cxn ang="0">
                  <a:pos x="0" y="449"/>
                </a:cxn>
                <a:cxn ang="0">
                  <a:pos x="4" y="422"/>
                </a:cxn>
                <a:cxn ang="0">
                  <a:pos x="4" y="422"/>
                </a:cxn>
              </a:cxnLst>
              <a:rect l="0" t="0" r="r" b="b"/>
              <a:pathLst>
                <a:path w="1333" h="449">
                  <a:moveTo>
                    <a:pt x="4" y="422"/>
                  </a:moveTo>
                  <a:lnTo>
                    <a:pt x="1289" y="0"/>
                  </a:lnTo>
                  <a:lnTo>
                    <a:pt x="1333" y="9"/>
                  </a:lnTo>
                  <a:lnTo>
                    <a:pt x="0" y="449"/>
                  </a:lnTo>
                  <a:lnTo>
                    <a:pt x="4" y="422"/>
                  </a:lnTo>
                  <a:lnTo>
                    <a:pt x="4" y="422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6" name="Freeform 26"/>
            <p:cNvSpPr>
              <a:spLocks/>
            </p:cNvSpPr>
            <p:nvPr/>
          </p:nvSpPr>
          <p:spPr bwMode="auto">
            <a:xfrm>
              <a:off x="2608" y="3419"/>
              <a:ext cx="1208" cy="159"/>
            </a:xfrm>
            <a:custGeom>
              <a:avLst/>
              <a:gdLst/>
              <a:ahLst/>
              <a:cxnLst>
                <a:cxn ang="0">
                  <a:pos x="0" y="237"/>
                </a:cxn>
                <a:cxn ang="0">
                  <a:pos x="2414" y="0"/>
                </a:cxn>
                <a:cxn ang="0">
                  <a:pos x="2377" y="317"/>
                </a:cxn>
                <a:cxn ang="0">
                  <a:pos x="0" y="314"/>
                </a:cxn>
                <a:cxn ang="0">
                  <a:pos x="0" y="237"/>
                </a:cxn>
                <a:cxn ang="0">
                  <a:pos x="0" y="237"/>
                </a:cxn>
              </a:cxnLst>
              <a:rect l="0" t="0" r="r" b="b"/>
              <a:pathLst>
                <a:path w="2414" h="317">
                  <a:moveTo>
                    <a:pt x="0" y="237"/>
                  </a:moveTo>
                  <a:lnTo>
                    <a:pt x="2414" y="0"/>
                  </a:lnTo>
                  <a:lnTo>
                    <a:pt x="2377" y="317"/>
                  </a:lnTo>
                  <a:lnTo>
                    <a:pt x="0" y="314"/>
                  </a:ln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994D1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7" name="Freeform 27"/>
            <p:cNvSpPr>
              <a:spLocks/>
            </p:cNvSpPr>
            <p:nvPr/>
          </p:nvSpPr>
          <p:spPr bwMode="auto">
            <a:xfrm>
              <a:off x="3030" y="2636"/>
              <a:ext cx="42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31"/>
                </a:cxn>
                <a:cxn ang="0">
                  <a:pos x="84" y="223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4" h="231">
                  <a:moveTo>
                    <a:pt x="0" y="0"/>
                  </a:moveTo>
                  <a:lnTo>
                    <a:pt x="0" y="231"/>
                  </a:lnTo>
                  <a:lnTo>
                    <a:pt x="84" y="22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8" name="Freeform 28"/>
            <p:cNvSpPr>
              <a:spLocks/>
            </p:cNvSpPr>
            <p:nvPr/>
          </p:nvSpPr>
          <p:spPr bwMode="auto">
            <a:xfrm>
              <a:off x="2964" y="2764"/>
              <a:ext cx="41" cy="218"/>
            </a:xfrm>
            <a:custGeom>
              <a:avLst/>
              <a:gdLst/>
              <a:ahLst/>
              <a:cxnLst>
                <a:cxn ang="0">
                  <a:pos x="78" y="2"/>
                </a:cxn>
                <a:cxn ang="0">
                  <a:pos x="67" y="0"/>
                </a:cxn>
                <a:cxn ang="0">
                  <a:pos x="57" y="0"/>
                </a:cxn>
                <a:cxn ang="0">
                  <a:pos x="45" y="3"/>
                </a:cxn>
                <a:cxn ang="0">
                  <a:pos x="34" y="10"/>
                </a:cxn>
                <a:cxn ang="0">
                  <a:pos x="22" y="22"/>
                </a:cxn>
                <a:cxn ang="0">
                  <a:pos x="15" y="33"/>
                </a:cxn>
                <a:cxn ang="0">
                  <a:pos x="12" y="43"/>
                </a:cxn>
                <a:cxn ang="0">
                  <a:pos x="8" y="55"/>
                </a:cxn>
                <a:cxn ang="0">
                  <a:pos x="5" y="66"/>
                </a:cxn>
                <a:cxn ang="0">
                  <a:pos x="5" y="78"/>
                </a:cxn>
                <a:cxn ang="0">
                  <a:pos x="5" y="89"/>
                </a:cxn>
                <a:cxn ang="0">
                  <a:pos x="5" y="100"/>
                </a:cxn>
                <a:cxn ang="0">
                  <a:pos x="5" y="112"/>
                </a:cxn>
                <a:cxn ang="0">
                  <a:pos x="8" y="123"/>
                </a:cxn>
                <a:cxn ang="0">
                  <a:pos x="10" y="135"/>
                </a:cxn>
                <a:cxn ang="0">
                  <a:pos x="11" y="146"/>
                </a:cxn>
                <a:cxn ang="0">
                  <a:pos x="12" y="158"/>
                </a:cxn>
                <a:cxn ang="0">
                  <a:pos x="15" y="168"/>
                </a:cxn>
                <a:cxn ang="0">
                  <a:pos x="18" y="179"/>
                </a:cxn>
                <a:cxn ang="0">
                  <a:pos x="21" y="189"/>
                </a:cxn>
                <a:cxn ang="0">
                  <a:pos x="22" y="201"/>
                </a:cxn>
                <a:cxn ang="0">
                  <a:pos x="24" y="211"/>
                </a:cxn>
                <a:cxn ang="0">
                  <a:pos x="27" y="222"/>
                </a:cxn>
                <a:cxn ang="0">
                  <a:pos x="27" y="236"/>
                </a:cxn>
                <a:cxn ang="0">
                  <a:pos x="25" y="252"/>
                </a:cxn>
                <a:cxn ang="0">
                  <a:pos x="24" y="263"/>
                </a:cxn>
                <a:cxn ang="0">
                  <a:pos x="21" y="278"/>
                </a:cxn>
                <a:cxn ang="0">
                  <a:pos x="15" y="298"/>
                </a:cxn>
                <a:cxn ang="0">
                  <a:pos x="11" y="313"/>
                </a:cxn>
                <a:cxn ang="0">
                  <a:pos x="5" y="328"/>
                </a:cxn>
                <a:cxn ang="0">
                  <a:pos x="0" y="342"/>
                </a:cxn>
                <a:cxn ang="0">
                  <a:pos x="25" y="379"/>
                </a:cxn>
                <a:cxn ang="0">
                  <a:pos x="52" y="436"/>
                </a:cxn>
                <a:cxn ang="0">
                  <a:pos x="81" y="2"/>
                </a:cxn>
              </a:cxnLst>
              <a:rect l="0" t="0" r="r" b="b"/>
              <a:pathLst>
                <a:path w="81" h="436">
                  <a:moveTo>
                    <a:pt x="81" y="2"/>
                  </a:moveTo>
                  <a:lnTo>
                    <a:pt x="78" y="2"/>
                  </a:lnTo>
                  <a:lnTo>
                    <a:pt x="72" y="0"/>
                  </a:lnTo>
                  <a:lnTo>
                    <a:pt x="67" y="0"/>
                  </a:lnTo>
                  <a:lnTo>
                    <a:pt x="62" y="0"/>
                  </a:lnTo>
                  <a:lnTo>
                    <a:pt x="57" y="0"/>
                  </a:lnTo>
                  <a:lnTo>
                    <a:pt x="52" y="3"/>
                  </a:lnTo>
                  <a:lnTo>
                    <a:pt x="45" y="3"/>
                  </a:lnTo>
                  <a:lnTo>
                    <a:pt x="40" y="8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8" y="30"/>
                  </a:lnTo>
                  <a:lnTo>
                    <a:pt x="15" y="33"/>
                  </a:lnTo>
                  <a:lnTo>
                    <a:pt x="14" y="39"/>
                  </a:lnTo>
                  <a:lnTo>
                    <a:pt x="12" y="43"/>
                  </a:lnTo>
                  <a:lnTo>
                    <a:pt x="11" y="49"/>
                  </a:lnTo>
                  <a:lnTo>
                    <a:pt x="8" y="55"/>
                  </a:lnTo>
                  <a:lnTo>
                    <a:pt x="8" y="60"/>
                  </a:lnTo>
                  <a:lnTo>
                    <a:pt x="5" y="66"/>
                  </a:lnTo>
                  <a:lnTo>
                    <a:pt x="5" y="72"/>
                  </a:lnTo>
                  <a:lnTo>
                    <a:pt x="5" y="78"/>
                  </a:lnTo>
                  <a:lnTo>
                    <a:pt x="5" y="83"/>
                  </a:lnTo>
                  <a:lnTo>
                    <a:pt x="5" y="89"/>
                  </a:lnTo>
                  <a:lnTo>
                    <a:pt x="5" y="95"/>
                  </a:lnTo>
                  <a:lnTo>
                    <a:pt x="5" y="100"/>
                  </a:lnTo>
                  <a:lnTo>
                    <a:pt x="5" y="106"/>
                  </a:lnTo>
                  <a:lnTo>
                    <a:pt x="5" y="112"/>
                  </a:lnTo>
                  <a:lnTo>
                    <a:pt x="7" y="118"/>
                  </a:lnTo>
                  <a:lnTo>
                    <a:pt x="8" y="123"/>
                  </a:lnTo>
                  <a:lnTo>
                    <a:pt x="8" y="129"/>
                  </a:lnTo>
                  <a:lnTo>
                    <a:pt x="10" y="135"/>
                  </a:lnTo>
                  <a:lnTo>
                    <a:pt x="11" y="142"/>
                  </a:lnTo>
                  <a:lnTo>
                    <a:pt x="11" y="146"/>
                  </a:lnTo>
                  <a:lnTo>
                    <a:pt x="12" y="152"/>
                  </a:lnTo>
                  <a:lnTo>
                    <a:pt x="12" y="158"/>
                  </a:lnTo>
                  <a:lnTo>
                    <a:pt x="15" y="163"/>
                  </a:lnTo>
                  <a:lnTo>
                    <a:pt x="15" y="168"/>
                  </a:lnTo>
                  <a:lnTo>
                    <a:pt x="18" y="173"/>
                  </a:lnTo>
                  <a:lnTo>
                    <a:pt x="18" y="179"/>
                  </a:lnTo>
                  <a:lnTo>
                    <a:pt x="21" y="185"/>
                  </a:lnTo>
                  <a:lnTo>
                    <a:pt x="21" y="189"/>
                  </a:lnTo>
                  <a:lnTo>
                    <a:pt x="22" y="195"/>
                  </a:lnTo>
                  <a:lnTo>
                    <a:pt x="22" y="201"/>
                  </a:lnTo>
                  <a:lnTo>
                    <a:pt x="24" y="206"/>
                  </a:lnTo>
                  <a:lnTo>
                    <a:pt x="24" y="211"/>
                  </a:lnTo>
                  <a:lnTo>
                    <a:pt x="25" y="216"/>
                  </a:lnTo>
                  <a:lnTo>
                    <a:pt x="27" y="222"/>
                  </a:lnTo>
                  <a:lnTo>
                    <a:pt x="27" y="228"/>
                  </a:lnTo>
                  <a:lnTo>
                    <a:pt x="27" y="236"/>
                  </a:lnTo>
                  <a:lnTo>
                    <a:pt x="27" y="248"/>
                  </a:lnTo>
                  <a:lnTo>
                    <a:pt x="25" y="252"/>
                  </a:lnTo>
                  <a:lnTo>
                    <a:pt x="24" y="258"/>
                  </a:lnTo>
                  <a:lnTo>
                    <a:pt x="24" y="263"/>
                  </a:lnTo>
                  <a:lnTo>
                    <a:pt x="24" y="269"/>
                  </a:lnTo>
                  <a:lnTo>
                    <a:pt x="21" y="278"/>
                  </a:lnTo>
                  <a:lnTo>
                    <a:pt x="18" y="288"/>
                  </a:lnTo>
                  <a:lnTo>
                    <a:pt x="15" y="298"/>
                  </a:lnTo>
                  <a:lnTo>
                    <a:pt x="14" y="306"/>
                  </a:lnTo>
                  <a:lnTo>
                    <a:pt x="11" y="313"/>
                  </a:lnTo>
                  <a:lnTo>
                    <a:pt x="8" y="322"/>
                  </a:lnTo>
                  <a:lnTo>
                    <a:pt x="5" y="328"/>
                  </a:lnTo>
                  <a:lnTo>
                    <a:pt x="4" y="335"/>
                  </a:lnTo>
                  <a:lnTo>
                    <a:pt x="0" y="342"/>
                  </a:lnTo>
                  <a:lnTo>
                    <a:pt x="0" y="345"/>
                  </a:lnTo>
                  <a:lnTo>
                    <a:pt x="25" y="379"/>
                  </a:lnTo>
                  <a:lnTo>
                    <a:pt x="0" y="429"/>
                  </a:lnTo>
                  <a:lnTo>
                    <a:pt x="52" y="436"/>
                  </a:lnTo>
                  <a:lnTo>
                    <a:pt x="81" y="2"/>
                  </a:lnTo>
                  <a:lnTo>
                    <a:pt x="81" y="2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09" name="Freeform 29"/>
            <p:cNvSpPr>
              <a:spLocks/>
            </p:cNvSpPr>
            <p:nvPr/>
          </p:nvSpPr>
          <p:spPr bwMode="auto">
            <a:xfrm>
              <a:off x="3011" y="3238"/>
              <a:ext cx="67" cy="60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3" y="40"/>
                </a:cxn>
                <a:cxn ang="0">
                  <a:pos x="100" y="120"/>
                </a:cxn>
                <a:cxn ang="0">
                  <a:pos x="0" y="8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33" h="120">
                  <a:moveTo>
                    <a:pt x="7" y="0"/>
                  </a:moveTo>
                  <a:lnTo>
                    <a:pt x="133" y="40"/>
                  </a:lnTo>
                  <a:lnTo>
                    <a:pt x="100" y="120"/>
                  </a:lnTo>
                  <a:lnTo>
                    <a:pt x="0" y="8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0" name="Freeform 30"/>
            <p:cNvSpPr>
              <a:spLocks/>
            </p:cNvSpPr>
            <p:nvPr/>
          </p:nvSpPr>
          <p:spPr bwMode="auto">
            <a:xfrm>
              <a:off x="3023" y="3111"/>
              <a:ext cx="65" cy="108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31"/>
                </a:cxn>
                <a:cxn ang="0">
                  <a:pos x="130" y="217"/>
                </a:cxn>
                <a:cxn ang="0">
                  <a:pos x="130" y="90"/>
                </a:cxn>
                <a:cxn ang="0">
                  <a:pos x="7" y="0"/>
                </a:cxn>
                <a:cxn ang="0">
                  <a:pos x="7" y="0"/>
                </a:cxn>
              </a:cxnLst>
              <a:rect l="0" t="0" r="r" b="b"/>
              <a:pathLst>
                <a:path w="130" h="217">
                  <a:moveTo>
                    <a:pt x="7" y="0"/>
                  </a:moveTo>
                  <a:lnTo>
                    <a:pt x="0" y="131"/>
                  </a:lnTo>
                  <a:lnTo>
                    <a:pt x="130" y="217"/>
                  </a:lnTo>
                  <a:lnTo>
                    <a:pt x="130" y="9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1" name="Freeform 31"/>
            <p:cNvSpPr>
              <a:spLocks/>
            </p:cNvSpPr>
            <p:nvPr/>
          </p:nvSpPr>
          <p:spPr bwMode="auto">
            <a:xfrm>
              <a:off x="2949" y="3182"/>
              <a:ext cx="60" cy="78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112" y="30"/>
                </a:cxn>
                <a:cxn ang="0">
                  <a:pos x="120" y="156"/>
                </a:cxn>
                <a:cxn ang="0">
                  <a:pos x="0" y="122"/>
                </a:cxn>
                <a:cxn ang="0">
                  <a:pos x="29" y="0"/>
                </a:cxn>
                <a:cxn ang="0">
                  <a:pos x="29" y="0"/>
                </a:cxn>
              </a:cxnLst>
              <a:rect l="0" t="0" r="r" b="b"/>
              <a:pathLst>
                <a:path w="120" h="156">
                  <a:moveTo>
                    <a:pt x="29" y="0"/>
                  </a:moveTo>
                  <a:lnTo>
                    <a:pt x="112" y="30"/>
                  </a:lnTo>
                  <a:lnTo>
                    <a:pt x="120" y="156"/>
                  </a:lnTo>
                  <a:lnTo>
                    <a:pt x="0" y="122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2" name="Freeform 32"/>
            <p:cNvSpPr>
              <a:spLocks/>
            </p:cNvSpPr>
            <p:nvPr/>
          </p:nvSpPr>
          <p:spPr bwMode="auto">
            <a:xfrm>
              <a:off x="2931" y="3277"/>
              <a:ext cx="128" cy="6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6" y="73"/>
                </a:cxn>
                <a:cxn ang="0">
                  <a:pos x="216" y="126"/>
                </a:cxn>
                <a:cxn ang="0">
                  <a:pos x="0" y="56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56" h="126">
                  <a:moveTo>
                    <a:pt x="15" y="0"/>
                  </a:moveTo>
                  <a:lnTo>
                    <a:pt x="256" y="73"/>
                  </a:lnTo>
                  <a:lnTo>
                    <a:pt x="216" y="126"/>
                  </a:lnTo>
                  <a:lnTo>
                    <a:pt x="0" y="56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404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3" name="Freeform 33"/>
            <p:cNvSpPr>
              <a:spLocks/>
            </p:cNvSpPr>
            <p:nvPr/>
          </p:nvSpPr>
          <p:spPr bwMode="auto">
            <a:xfrm>
              <a:off x="3024" y="2752"/>
              <a:ext cx="59" cy="289"/>
            </a:xfrm>
            <a:custGeom>
              <a:avLst/>
              <a:gdLst/>
              <a:ahLst/>
              <a:cxnLst>
                <a:cxn ang="0">
                  <a:pos x="0" y="515"/>
                </a:cxn>
                <a:cxn ang="0">
                  <a:pos x="11" y="0"/>
                </a:cxn>
                <a:cxn ang="0">
                  <a:pos x="54" y="32"/>
                </a:cxn>
                <a:cxn ang="0">
                  <a:pos x="117" y="577"/>
                </a:cxn>
                <a:cxn ang="0">
                  <a:pos x="0" y="515"/>
                </a:cxn>
                <a:cxn ang="0">
                  <a:pos x="0" y="515"/>
                </a:cxn>
              </a:cxnLst>
              <a:rect l="0" t="0" r="r" b="b"/>
              <a:pathLst>
                <a:path w="117" h="577">
                  <a:moveTo>
                    <a:pt x="0" y="515"/>
                  </a:moveTo>
                  <a:lnTo>
                    <a:pt x="11" y="0"/>
                  </a:lnTo>
                  <a:lnTo>
                    <a:pt x="54" y="32"/>
                  </a:lnTo>
                  <a:lnTo>
                    <a:pt x="117" y="577"/>
                  </a:lnTo>
                  <a:lnTo>
                    <a:pt x="0" y="515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619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4" name="Freeform 34"/>
            <p:cNvSpPr>
              <a:spLocks/>
            </p:cNvSpPr>
            <p:nvPr/>
          </p:nvSpPr>
          <p:spPr bwMode="auto">
            <a:xfrm>
              <a:off x="3229" y="3126"/>
              <a:ext cx="45" cy="149"/>
            </a:xfrm>
            <a:custGeom>
              <a:avLst/>
              <a:gdLst/>
              <a:ahLst/>
              <a:cxnLst>
                <a:cxn ang="0">
                  <a:pos x="89" y="144"/>
                </a:cxn>
                <a:cxn ang="0">
                  <a:pos x="88" y="133"/>
                </a:cxn>
                <a:cxn ang="0">
                  <a:pos x="85" y="121"/>
                </a:cxn>
                <a:cxn ang="0">
                  <a:pos x="83" y="111"/>
                </a:cxn>
                <a:cxn ang="0">
                  <a:pos x="80" y="101"/>
                </a:cxn>
                <a:cxn ang="0">
                  <a:pos x="79" y="90"/>
                </a:cxn>
                <a:cxn ang="0">
                  <a:pos x="78" y="77"/>
                </a:cxn>
                <a:cxn ang="0">
                  <a:pos x="73" y="64"/>
                </a:cxn>
                <a:cxn ang="0">
                  <a:pos x="70" y="53"/>
                </a:cxn>
                <a:cxn ang="0">
                  <a:pos x="68" y="41"/>
                </a:cxn>
                <a:cxn ang="0">
                  <a:pos x="65" y="31"/>
                </a:cxn>
                <a:cxn ang="0">
                  <a:pos x="60" y="21"/>
                </a:cxn>
                <a:cxn ang="0">
                  <a:pos x="56" y="10"/>
                </a:cxn>
                <a:cxn ang="0">
                  <a:pos x="42" y="0"/>
                </a:cxn>
                <a:cxn ang="0">
                  <a:pos x="28" y="6"/>
                </a:cxn>
                <a:cxn ang="0">
                  <a:pos x="19" y="19"/>
                </a:cxn>
                <a:cxn ang="0">
                  <a:pos x="13" y="31"/>
                </a:cxn>
                <a:cxn ang="0">
                  <a:pos x="9" y="41"/>
                </a:cxn>
                <a:cxn ang="0">
                  <a:pos x="6" y="53"/>
                </a:cxn>
                <a:cxn ang="0">
                  <a:pos x="5" y="64"/>
                </a:cxn>
                <a:cxn ang="0">
                  <a:pos x="2" y="77"/>
                </a:cxn>
                <a:cxn ang="0">
                  <a:pos x="2" y="91"/>
                </a:cxn>
                <a:cxn ang="0">
                  <a:pos x="0" y="104"/>
                </a:cxn>
                <a:cxn ang="0">
                  <a:pos x="0" y="120"/>
                </a:cxn>
                <a:cxn ang="0">
                  <a:pos x="2" y="134"/>
                </a:cxn>
                <a:cxn ang="0">
                  <a:pos x="2" y="149"/>
                </a:cxn>
                <a:cxn ang="0">
                  <a:pos x="5" y="164"/>
                </a:cxn>
                <a:cxn ang="0">
                  <a:pos x="6" y="180"/>
                </a:cxn>
                <a:cxn ang="0">
                  <a:pos x="10" y="194"/>
                </a:cxn>
                <a:cxn ang="0">
                  <a:pos x="15" y="209"/>
                </a:cxn>
                <a:cxn ang="0">
                  <a:pos x="19" y="223"/>
                </a:cxn>
                <a:cxn ang="0">
                  <a:pos x="22" y="236"/>
                </a:cxn>
                <a:cxn ang="0">
                  <a:pos x="26" y="247"/>
                </a:cxn>
                <a:cxn ang="0">
                  <a:pos x="30" y="259"/>
                </a:cxn>
                <a:cxn ang="0">
                  <a:pos x="36" y="273"/>
                </a:cxn>
                <a:cxn ang="0">
                  <a:pos x="42" y="287"/>
                </a:cxn>
                <a:cxn ang="0">
                  <a:pos x="46" y="296"/>
                </a:cxn>
                <a:cxn ang="0">
                  <a:pos x="90" y="146"/>
                </a:cxn>
              </a:cxnLst>
              <a:rect l="0" t="0" r="r" b="b"/>
              <a:pathLst>
                <a:path w="90" h="297">
                  <a:moveTo>
                    <a:pt x="90" y="146"/>
                  </a:moveTo>
                  <a:lnTo>
                    <a:pt x="89" y="144"/>
                  </a:lnTo>
                  <a:lnTo>
                    <a:pt x="89" y="140"/>
                  </a:lnTo>
                  <a:lnTo>
                    <a:pt x="88" y="133"/>
                  </a:lnTo>
                  <a:lnTo>
                    <a:pt x="86" y="126"/>
                  </a:lnTo>
                  <a:lnTo>
                    <a:pt x="85" y="121"/>
                  </a:lnTo>
                  <a:lnTo>
                    <a:pt x="85" y="117"/>
                  </a:lnTo>
                  <a:lnTo>
                    <a:pt x="83" y="111"/>
                  </a:lnTo>
                  <a:lnTo>
                    <a:pt x="83" y="107"/>
                  </a:lnTo>
                  <a:lnTo>
                    <a:pt x="80" y="101"/>
                  </a:lnTo>
                  <a:lnTo>
                    <a:pt x="80" y="96"/>
                  </a:lnTo>
                  <a:lnTo>
                    <a:pt x="79" y="90"/>
                  </a:lnTo>
                  <a:lnTo>
                    <a:pt x="79" y="84"/>
                  </a:lnTo>
                  <a:lnTo>
                    <a:pt x="78" y="77"/>
                  </a:lnTo>
                  <a:lnTo>
                    <a:pt x="75" y="71"/>
                  </a:lnTo>
                  <a:lnTo>
                    <a:pt x="73" y="64"/>
                  </a:lnTo>
                  <a:lnTo>
                    <a:pt x="72" y="59"/>
                  </a:lnTo>
                  <a:lnTo>
                    <a:pt x="70" y="53"/>
                  </a:lnTo>
                  <a:lnTo>
                    <a:pt x="70" y="47"/>
                  </a:lnTo>
                  <a:lnTo>
                    <a:pt x="68" y="41"/>
                  </a:lnTo>
                  <a:lnTo>
                    <a:pt x="68" y="37"/>
                  </a:lnTo>
                  <a:lnTo>
                    <a:pt x="65" y="31"/>
                  </a:lnTo>
                  <a:lnTo>
                    <a:pt x="63" y="26"/>
                  </a:lnTo>
                  <a:lnTo>
                    <a:pt x="60" y="21"/>
                  </a:lnTo>
                  <a:lnTo>
                    <a:pt x="59" y="17"/>
                  </a:lnTo>
                  <a:lnTo>
                    <a:pt x="56" y="10"/>
                  </a:lnTo>
                  <a:lnTo>
                    <a:pt x="52" y="6"/>
                  </a:lnTo>
                  <a:lnTo>
                    <a:pt x="42" y="0"/>
                  </a:lnTo>
                  <a:lnTo>
                    <a:pt x="33" y="3"/>
                  </a:lnTo>
                  <a:lnTo>
                    <a:pt x="28" y="6"/>
                  </a:lnTo>
                  <a:lnTo>
                    <a:pt x="23" y="11"/>
                  </a:lnTo>
                  <a:lnTo>
                    <a:pt x="19" y="19"/>
                  </a:lnTo>
                  <a:lnTo>
                    <a:pt x="16" y="27"/>
                  </a:lnTo>
                  <a:lnTo>
                    <a:pt x="13" y="31"/>
                  </a:lnTo>
                  <a:lnTo>
                    <a:pt x="12" y="36"/>
                  </a:lnTo>
                  <a:lnTo>
                    <a:pt x="9" y="41"/>
                  </a:lnTo>
                  <a:lnTo>
                    <a:pt x="9" y="47"/>
                  </a:lnTo>
                  <a:lnTo>
                    <a:pt x="6" y="53"/>
                  </a:lnTo>
                  <a:lnTo>
                    <a:pt x="6" y="59"/>
                  </a:lnTo>
                  <a:lnTo>
                    <a:pt x="5" y="64"/>
                  </a:lnTo>
                  <a:lnTo>
                    <a:pt x="5" y="71"/>
                  </a:lnTo>
                  <a:lnTo>
                    <a:pt x="2" y="77"/>
                  </a:lnTo>
                  <a:lnTo>
                    <a:pt x="2" y="84"/>
                  </a:lnTo>
                  <a:lnTo>
                    <a:pt x="2" y="91"/>
                  </a:lnTo>
                  <a:lnTo>
                    <a:pt x="2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27"/>
                  </a:lnTo>
                  <a:lnTo>
                    <a:pt x="2" y="134"/>
                  </a:lnTo>
                  <a:lnTo>
                    <a:pt x="2" y="141"/>
                  </a:lnTo>
                  <a:lnTo>
                    <a:pt x="2" y="149"/>
                  </a:lnTo>
                  <a:lnTo>
                    <a:pt x="5" y="157"/>
                  </a:lnTo>
                  <a:lnTo>
                    <a:pt x="5" y="164"/>
                  </a:lnTo>
                  <a:lnTo>
                    <a:pt x="6" y="173"/>
                  </a:lnTo>
                  <a:lnTo>
                    <a:pt x="6" y="180"/>
                  </a:lnTo>
                  <a:lnTo>
                    <a:pt x="9" y="189"/>
                  </a:lnTo>
                  <a:lnTo>
                    <a:pt x="10" y="194"/>
                  </a:lnTo>
                  <a:lnTo>
                    <a:pt x="12" y="202"/>
                  </a:lnTo>
                  <a:lnTo>
                    <a:pt x="15" y="209"/>
                  </a:lnTo>
                  <a:lnTo>
                    <a:pt x="18" y="216"/>
                  </a:lnTo>
                  <a:lnTo>
                    <a:pt x="19" y="223"/>
                  </a:lnTo>
                  <a:lnTo>
                    <a:pt x="20" y="229"/>
                  </a:lnTo>
                  <a:lnTo>
                    <a:pt x="22" y="236"/>
                  </a:lnTo>
                  <a:lnTo>
                    <a:pt x="25" y="243"/>
                  </a:lnTo>
                  <a:lnTo>
                    <a:pt x="26" y="247"/>
                  </a:lnTo>
                  <a:lnTo>
                    <a:pt x="29" y="253"/>
                  </a:lnTo>
                  <a:lnTo>
                    <a:pt x="30" y="259"/>
                  </a:lnTo>
                  <a:lnTo>
                    <a:pt x="33" y="264"/>
                  </a:lnTo>
                  <a:lnTo>
                    <a:pt x="36" y="273"/>
                  </a:lnTo>
                  <a:lnTo>
                    <a:pt x="40" y="282"/>
                  </a:lnTo>
                  <a:lnTo>
                    <a:pt x="42" y="287"/>
                  </a:lnTo>
                  <a:lnTo>
                    <a:pt x="45" y="293"/>
                  </a:lnTo>
                  <a:lnTo>
                    <a:pt x="46" y="296"/>
                  </a:lnTo>
                  <a:lnTo>
                    <a:pt x="46" y="297"/>
                  </a:lnTo>
                  <a:lnTo>
                    <a:pt x="90" y="146"/>
                  </a:lnTo>
                  <a:lnTo>
                    <a:pt x="90" y="146"/>
                  </a:lnTo>
                  <a:close/>
                </a:path>
              </a:pathLst>
            </a:custGeom>
            <a:solidFill>
              <a:srgbClr val="D9BD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5" name="Freeform 35"/>
            <p:cNvSpPr>
              <a:spLocks/>
            </p:cNvSpPr>
            <p:nvPr/>
          </p:nvSpPr>
          <p:spPr bwMode="auto">
            <a:xfrm>
              <a:off x="3258" y="3045"/>
              <a:ext cx="164" cy="227"/>
            </a:xfrm>
            <a:custGeom>
              <a:avLst/>
              <a:gdLst/>
              <a:ahLst/>
              <a:cxnLst>
                <a:cxn ang="0">
                  <a:pos x="11" y="452"/>
                </a:cxn>
                <a:cxn ang="0">
                  <a:pos x="26" y="436"/>
                </a:cxn>
                <a:cxn ang="0">
                  <a:pos x="50" y="413"/>
                </a:cxn>
                <a:cxn ang="0">
                  <a:pos x="64" y="396"/>
                </a:cxn>
                <a:cxn ang="0">
                  <a:pos x="80" y="379"/>
                </a:cxn>
                <a:cxn ang="0">
                  <a:pos x="99" y="360"/>
                </a:cxn>
                <a:cxn ang="0">
                  <a:pos x="117" y="340"/>
                </a:cxn>
                <a:cxn ang="0">
                  <a:pos x="137" y="320"/>
                </a:cxn>
                <a:cxn ang="0">
                  <a:pos x="157" y="297"/>
                </a:cxn>
                <a:cxn ang="0">
                  <a:pos x="177" y="274"/>
                </a:cxn>
                <a:cxn ang="0">
                  <a:pos x="197" y="253"/>
                </a:cxn>
                <a:cxn ang="0">
                  <a:pos x="216" y="230"/>
                </a:cxn>
                <a:cxn ang="0">
                  <a:pos x="234" y="209"/>
                </a:cxn>
                <a:cxn ang="0">
                  <a:pos x="253" y="186"/>
                </a:cxn>
                <a:cxn ang="0">
                  <a:pos x="270" y="166"/>
                </a:cxn>
                <a:cxn ang="0">
                  <a:pos x="285" y="144"/>
                </a:cxn>
                <a:cxn ang="0">
                  <a:pos x="297" y="126"/>
                </a:cxn>
                <a:cxn ang="0">
                  <a:pos x="307" y="109"/>
                </a:cxn>
                <a:cxn ang="0">
                  <a:pos x="317" y="96"/>
                </a:cxn>
                <a:cxn ang="0">
                  <a:pos x="322" y="79"/>
                </a:cxn>
                <a:cxn ang="0">
                  <a:pos x="327" y="59"/>
                </a:cxn>
                <a:cxn ang="0">
                  <a:pos x="326" y="37"/>
                </a:cxn>
                <a:cxn ang="0">
                  <a:pos x="319" y="22"/>
                </a:cxn>
                <a:cxn ang="0">
                  <a:pos x="305" y="9"/>
                </a:cxn>
                <a:cxn ang="0">
                  <a:pos x="287" y="3"/>
                </a:cxn>
                <a:cxn ang="0">
                  <a:pos x="266" y="0"/>
                </a:cxn>
                <a:cxn ang="0">
                  <a:pos x="243" y="3"/>
                </a:cxn>
                <a:cxn ang="0">
                  <a:pos x="219" y="12"/>
                </a:cxn>
                <a:cxn ang="0">
                  <a:pos x="193" y="24"/>
                </a:cxn>
                <a:cxn ang="0">
                  <a:pos x="170" y="42"/>
                </a:cxn>
                <a:cxn ang="0">
                  <a:pos x="149" y="64"/>
                </a:cxn>
                <a:cxn ang="0">
                  <a:pos x="127" y="93"/>
                </a:cxn>
                <a:cxn ang="0">
                  <a:pos x="114" y="113"/>
                </a:cxn>
                <a:cxn ang="0">
                  <a:pos x="104" y="132"/>
                </a:cxn>
                <a:cxn ang="0">
                  <a:pos x="96" y="149"/>
                </a:cxn>
                <a:cxn ang="0">
                  <a:pos x="86" y="166"/>
                </a:cxn>
                <a:cxn ang="0">
                  <a:pos x="77" y="183"/>
                </a:cxn>
                <a:cxn ang="0">
                  <a:pos x="69" y="202"/>
                </a:cxn>
                <a:cxn ang="0">
                  <a:pos x="62" y="222"/>
                </a:cxn>
                <a:cxn ang="0">
                  <a:pos x="53" y="239"/>
                </a:cxn>
                <a:cxn ang="0">
                  <a:pos x="46" y="256"/>
                </a:cxn>
                <a:cxn ang="0">
                  <a:pos x="40" y="274"/>
                </a:cxn>
                <a:cxn ang="0">
                  <a:pos x="33" y="292"/>
                </a:cxn>
                <a:cxn ang="0">
                  <a:pos x="27" y="309"/>
                </a:cxn>
                <a:cxn ang="0">
                  <a:pos x="21" y="324"/>
                </a:cxn>
                <a:cxn ang="0">
                  <a:pos x="16" y="344"/>
                </a:cxn>
                <a:cxn ang="0">
                  <a:pos x="9" y="370"/>
                </a:cxn>
                <a:cxn ang="0">
                  <a:pos x="6" y="392"/>
                </a:cxn>
                <a:cxn ang="0">
                  <a:pos x="3" y="407"/>
                </a:cxn>
                <a:cxn ang="0">
                  <a:pos x="0" y="430"/>
                </a:cxn>
                <a:cxn ang="0">
                  <a:pos x="3" y="445"/>
                </a:cxn>
                <a:cxn ang="0">
                  <a:pos x="9" y="455"/>
                </a:cxn>
              </a:cxnLst>
              <a:rect l="0" t="0" r="r" b="b"/>
              <a:pathLst>
                <a:path w="327" h="455">
                  <a:moveTo>
                    <a:pt x="10" y="455"/>
                  </a:moveTo>
                  <a:lnTo>
                    <a:pt x="10" y="453"/>
                  </a:lnTo>
                  <a:lnTo>
                    <a:pt x="11" y="452"/>
                  </a:lnTo>
                  <a:lnTo>
                    <a:pt x="14" y="447"/>
                  </a:lnTo>
                  <a:lnTo>
                    <a:pt x="20" y="443"/>
                  </a:lnTo>
                  <a:lnTo>
                    <a:pt x="26" y="436"/>
                  </a:lnTo>
                  <a:lnTo>
                    <a:pt x="33" y="429"/>
                  </a:lnTo>
                  <a:lnTo>
                    <a:pt x="40" y="420"/>
                  </a:lnTo>
                  <a:lnTo>
                    <a:pt x="50" y="413"/>
                  </a:lnTo>
                  <a:lnTo>
                    <a:pt x="54" y="407"/>
                  </a:lnTo>
                  <a:lnTo>
                    <a:pt x="59" y="402"/>
                  </a:lnTo>
                  <a:lnTo>
                    <a:pt x="64" y="396"/>
                  </a:lnTo>
                  <a:lnTo>
                    <a:pt x="70" y="392"/>
                  </a:lnTo>
                  <a:lnTo>
                    <a:pt x="74" y="385"/>
                  </a:lnTo>
                  <a:lnTo>
                    <a:pt x="80" y="379"/>
                  </a:lnTo>
                  <a:lnTo>
                    <a:pt x="87" y="373"/>
                  </a:lnTo>
                  <a:lnTo>
                    <a:pt x="93" y="367"/>
                  </a:lnTo>
                  <a:lnTo>
                    <a:pt x="99" y="360"/>
                  </a:lnTo>
                  <a:lnTo>
                    <a:pt x="104" y="353"/>
                  </a:lnTo>
                  <a:lnTo>
                    <a:pt x="112" y="346"/>
                  </a:lnTo>
                  <a:lnTo>
                    <a:pt x="117" y="340"/>
                  </a:lnTo>
                  <a:lnTo>
                    <a:pt x="124" y="333"/>
                  </a:lnTo>
                  <a:lnTo>
                    <a:pt x="130" y="326"/>
                  </a:lnTo>
                  <a:lnTo>
                    <a:pt x="137" y="320"/>
                  </a:lnTo>
                  <a:lnTo>
                    <a:pt x="144" y="313"/>
                  </a:lnTo>
                  <a:lnTo>
                    <a:pt x="150" y="304"/>
                  </a:lnTo>
                  <a:lnTo>
                    <a:pt x="157" y="297"/>
                  </a:lnTo>
                  <a:lnTo>
                    <a:pt x="163" y="290"/>
                  </a:lnTo>
                  <a:lnTo>
                    <a:pt x="170" y="283"/>
                  </a:lnTo>
                  <a:lnTo>
                    <a:pt x="177" y="274"/>
                  </a:lnTo>
                  <a:lnTo>
                    <a:pt x="183" y="267"/>
                  </a:lnTo>
                  <a:lnTo>
                    <a:pt x="190" y="260"/>
                  </a:lnTo>
                  <a:lnTo>
                    <a:pt x="197" y="253"/>
                  </a:lnTo>
                  <a:lnTo>
                    <a:pt x="203" y="244"/>
                  </a:lnTo>
                  <a:lnTo>
                    <a:pt x="210" y="237"/>
                  </a:lnTo>
                  <a:lnTo>
                    <a:pt x="216" y="230"/>
                  </a:lnTo>
                  <a:lnTo>
                    <a:pt x="223" y="223"/>
                  </a:lnTo>
                  <a:lnTo>
                    <a:pt x="229" y="214"/>
                  </a:lnTo>
                  <a:lnTo>
                    <a:pt x="234" y="209"/>
                  </a:lnTo>
                  <a:lnTo>
                    <a:pt x="242" y="202"/>
                  </a:lnTo>
                  <a:lnTo>
                    <a:pt x="249" y="194"/>
                  </a:lnTo>
                  <a:lnTo>
                    <a:pt x="253" y="186"/>
                  </a:lnTo>
                  <a:lnTo>
                    <a:pt x="259" y="180"/>
                  </a:lnTo>
                  <a:lnTo>
                    <a:pt x="264" y="172"/>
                  </a:lnTo>
                  <a:lnTo>
                    <a:pt x="270" y="166"/>
                  </a:lnTo>
                  <a:lnTo>
                    <a:pt x="275" y="159"/>
                  </a:lnTo>
                  <a:lnTo>
                    <a:pt x="280" y="152"/>
                  </a:lnTo>
                  <a:lnTo>
                    <a:pt x="285" y="144"/>
                  </a:lnTo>
                  <a:lnTo>
                    <a:pt x="290" y="139"/>
                  </a:lnTo>
                  <a:lnTo>
                    <a:pt x="293" y="132"/>
                  </a:lnTo>
                  <a:lnTo>
                    <a:pt x="297" y="126"/>
                  </a:lnTo>
                  <a:lnTo>
                    <a:pt x="300" y="120"/>
                  </a:lnTo>
                  <a:lnTo>
                    <a:pt x="305" y="114"/>
                  </a:lnTo>
                  <a:lnTo>
                    <a:pt x="307" y="109"/>
                  </a:lnTo>
                  <a:lnTo>
                    <a:pt x="312" y="103"/>
                  </a:lnTo>
                  <a:lnTo>
                    <a:pt x="315" y="99"/>
                  </a:lnTo>
                  <a:lnTo>
                    <a:pt x="317" y="96"/>
                  </a:lnTo>
                  <a:lnTo>
                    <a:pt x="319" y="90"/>
                  </a:lnTo>
                  <a:lnTo>
                    <a:pt x="320" y="84"/>
                  </a:lnTo>
                  <a:lnTo>
                    <a:pt x="322" y="79"/>
                  </a:lnTo>
                  <a:lnTo>
                    <a:pt x="325" y="76"/>
                  </a:lnTo>
                  <a:lnTo>
                    <a:pt x="326" y="66"/>
                  </a:lnTo>
                  <a:lnTo>
                    <a:pt x="327" y="59"/>
                  </a:lnTo>
                  <a:lnTo>
                    <a:pt x="327" y="50"/>
                  </a:lnTo>
                  <a:lnTo>
                    <a:pt x="327" y="44"/>
                  </a:lnTo>
                  <a:lnTo>
                    <a:pt x="326" y="37"/>
                  </a:lnTo>
                  <a:lnTo>
                    <a:pt x="325" y="32"/>
                  </a:lnTo>
                  <a:lnTo>
                    <a:pt x="322" y="26"/>
                  </a:lnTo>
                  <a:lnTo>
                    <a:pt x="319" y="22"/>
                  </a:lnTo>
                  <a:lnTo>
                    <a:pt x="315" y="16"/>
                  </a:lnTo>
                  <a:lnTo>
                    <a:pt x="310" y="13"/>
                  </a:lnTo>
                  <a:lnTo>
                    <a:pt x="305" y="9"/>
                  </a:lnTo>
                  <a:lnTo>
                    <a:pt x="299" y="7"/>
                  </a:lnTo>
                  <a:lnTo>
                    <a:pt x="293" y="4"/>
                  </a:lnTo>
                  <a:lnTo>
                    <a:pt x="287" y="3"/>
                  </a:lnTo>
                  <a:lnTo>
                    <a:pt x="280" y="2"/>
                  </a:lnTo>
                  <a:lnTo>
                    <a:pt x="273" y="0"/>
                  </a:lnTo>
                  <a:lnTo>
                    <a:pt x="266" y="0"/>
                  </a:lnTo>
                  <a:lnTo>
                    <a:pt x="259" y="2"/>
                  </a:lnTo>
                  <a:lnTo>
                    <a:pt x="250" y="2"/>
                  </a:lnTo>
                  <a:lnTo>
                    <a:pt x="243" y="3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19" y="12"/>
                  </a:lnTo>
                  <a:lnTo>
                    <a:pt x="210" y="16"/>
                  </a:lnTo>
                  <a:lnTo>
                    <a:pt x="202" y="19"/>
                  </a:lnTo>
                  <a:lnTo>
                    <a:pt x="193" y="24"/>
                  </a:lnTo>
                  <a:lnTo>
                    <a:pt x="184" y="29"/>
                  </a:lnTo>
                  <a:lnTo>
                    <a:pt x="177" y="36"/>
                  </a:lnTo>
                  <a:lnTo>
                    <a:pt x="170" y="42"/>
                  </a:lnTo>
                  <a:lnTo>
                    <a:pt x="164" y="50"/>
                  </a:lnTo>
                  <a:lnTo>
                    <a:pt x="156" y="56"/>
                  </a:lnTo>
                  <a:lnTo>
                    <a:pt x="149" y="64"/>
                  </a:lnTo>
                  <a:lnTo>
                    <a:pt x="142" y="73"/>
                  </a:lnTo>
                  <a:lnTo>
                    <a:pt x="134" y="83"/>
                  </a:lnTo>
                  <a:lnTo>
                    <a:pt x="127" y="93"/>
                  </a:lnTo>
                  <a:lnTo>
                    <a:pt x="122" y="103"/>
                  </a:lnTo>
                  <a:lnTo>
                    <a:pt x="117" y="109"/>
                  </a:lnTo>
                  <a:lnTo>
                    <a:pt x="114" y="113"/>
                  </a:lnTo>
                  <a:lnTo>
                    <a:pt x="112" y="119"/>
                  </a:lnTo>
                  <a:lnTo>
                    <a:pt x="109" y="126"/>
                  </a:lnTo>
                  <a:lnTo>
                    <a:pt x="104" y="132"/>
                  </a:lnTo>
                  <a:lnTo>
                    <a:pt x="102" y="137"/>
                  </a:lnTo>
                  <a:lnTo>
                    <a:pt x="97" y="143"/>
                  </a:lnTo>
                  <a:lnTo>
                    <a:pt x="96" y="149"/>
                  </a:lnTo>
                  <a:lnTo>
                    <a:pt x="92" y="153"/>
                  </a:lnTo>
                  <a:lnTo>
                    <a:pt x="89" y="160"/>
                  </a:lnTo>
                  <a:lnTo>
                    <a:pt x="86" y="166"/>
                  </a:lnTo>
                  <a:lnTo>
                    <a:pt x="83" y="172"/>
                  </a:lnTo>
                  <a:lnTo>
                    <a:pt x="80" y="177"/>
                  </a:lnTo>
                  <a:lnTo>
                    <a:pt x="77" y="183"/>
                  </a:lnTo>
                  <a:lnTo>
                    <a:pt x="74" y="190"/>
                  </a:lnTo>
                  <a:lnTo>
                    <a:pt x="72" y="196"/>
                  </a:lnTo>
                  <a:lnTo>
                    <a:pt x="69" y="202"/>
                  </a:lnTo>
                  <a:lnTo>
                    <a:pt x="66" y="209"/>
                  </a:lnTo>
                  <a:lnTo>
                    <a:pt x="64" y="214"/>
                  </a:lnTo>
                  <a:lnTo>
                    <a:pt x="62" y="222"/>
                  </a:lnTo>
                  <a:lnTo>
                    <a:pt x="59" y="227"/>
                  </a:lnTo>
                  <a:lnTo>
                    <a:pt x="56" y="233"/>
                  </a:lnTo>
                  <a:lnTo>
                    <a:pt x="53" y="239"/>
                  </a:lnTo>
                  <a:lnTo>
                    <a:pt x="50" y="246"/>
                  </a:lnTo>
                  <a:lnTo>
                    <a:pt x="47" y="252"/>
                  </a:lnTo>
                  <a:lnTo>
                    <a:pt x="46" y="256"/>
                  </a:lnTo>
                  <a:lnTo>
                    <a:pt x="44" y="263"/>
                  </a:lnTo>
                  <a:lnTo>
                    <a:pt x="43" y="270"/>
                  </a:lnTo>
                  <a:lnTo>
                    <a:pt x="40" y="274"/>
                  </a:lnTo>
                  <a:lnTo>
                    <a:pt x="37" y="280"/>
                  </a:lnTo>
                  <a:lnTo>
                    <a:pt x="34" y="286"/>
                  </a:lnTo>
                  <a:lnTo>
                    <a:pt x="33" y="292"/>
                  </a:lnTo>
                  <a:lnTo>
                    <a:pt x="30" y="297"/>
                  </a:lnTo>
                  <a:lnTo>
                    <a:pt x="29" y="303"/>
                  </a:lnTo>
                  <a:lnTo>
                    <a:pt x="27" y="309"/>
                  </a:lnTo>
                  <a:lnTo>
                    <a:pt x="26" y="314"/>
                  </a:lnTo>
                  <a:lnTo>
                    <a:pt x="23" y="320"/>
                  </a:lnTo>
                  <a:lnTo>
                    <a:pt x="21" y="324"/>
                  </a:lnTo>
                  <a:lnTo>
                    <a:pt x="19" y="330"/>
                  </a:lnTo>
                  <a:lnTo>
                    <a:pt x="19" y="336"/>
                  </a:lnTo>
                  <a:lnTo>
                    <a:pt x="16" y="344"/>
                  </a:lnTo>
                  <a:lnTo>
                    <a:pt x="13" y="355"/>
                  </a:lnTo>
                  <a:lnTo>
                    <a:pt x="11" y="362"/>
                  </a:lnTo>
                  <a:lnTo>
                    <a:pt x="9" y="370"/>
                  </a:lnTo>
                  <a:lnTo>
                    <a:pt x="7" y="377"/>
                  </a:lnTo>
                  <a:lnTo>
                    <a:pt x="7" y="386"/>
                  </a:lnTo>
                  <a:lnTo>
                    <a:pt x="6" y="392"/>
                  </a:lnTo>
                  <a:lnTo>
                    <a:pt x="4" y="396"/>
                  </a:lnTo>
                  <a:lnTo>
                    <a:pt x="3" y="402"/>
                  </a:lnTo>
                  <a:lnTo>
                    <a:pt x="3" y="407"/>
                  </a:lnTo>
                  <a:lnTo>
                    <a:pt x="1" y="415"/>
                  </a:lnTo>
                  <a:lnTo>
                    <a:pt x="1" y="423"/>
                  </a:lnTo>
                  <a:lnTo>
                    <a:pt x="0" y="430"/>
                  </a:lnTo>
                  <a:lnTo>
                    <a:pt x="0" y="436"/>
                  </a:lnTo>
                  <a:lnTo>
                    <a:pt x="1" y="440"/>
                  </a:lnTo>
                  <a:lnTo>
                    <a:pt x="3" y="445"/>
                  </a:lnTo>
                  <a:lnTo>
                    <a:pt x="4" y="449"/>
                  </a:lnTo>
                  <a:lnTo>
                    <a:pt x="7" y="453"/>
                  </a:lnTo>
                  <a:lnTo>
                    <a:pt x="9" y="455"/>
                  </a:lnTo>
                  <a:lnTo>
                    <a:pt x="10" y="455"/>
                  </a:lnTo>
                  <a:lnTo>
                    <a:pt x="10" y="455"/>
                  </a:lnTo>
                  <a:close/>
                </a:path>
              </a:pathLst>
            </a:custGeom>
            <a:solidFill>
              <a:srgbClr val="D9BD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6" name="Freeform 36"/>
            <p:cNvSpPr>
              <a:spLocks/>
            </p:cNvSpPr>
            <p:nvPr/>
          </p:nvSpPr>
          <p:spPr bwMode="auto">
            <a:xfrm>
              <a:off x="3164" y="2760"/>
              <a:ext cx="305" cy="311"/>
            </a:xfrm>
            <a:custGeom>
              <a:avLst/>
              <a:gdLst/>
              <a:ahLst/>
              <a:cxnLst>
                <a:cxn ang="0">
                  <a:pos x="6" y="287"/>
                </a:cxn>
                <a:cxn ang="0">
                  <a:pos x="0" y="239"/>
                </a:cxn>
                <a:cxn ang="0">
                  <a:pos x="3" y="206"/>
                </a:cxn>
                <a:cxn ang="0">
                  <a:pos x="12" y="168"/>
                </a:cxn>
                <a:cxn ang="0">
                  <a:pos x="29" y="128"/>
                </a:cxn>
                <a:cxn ang="0">
                  <a:pos x="53" y="93"/>
                </a:cxn>
                <a:cxn ang="0">
                  <a:pos x="86" y="58"/>
                </a:cxn>
                <a:cxn ang="0">
                  <a:pos x="129" y="30"/>
                </a:cxn>
                <a:cxn ang="0">
                  <a:pos x="182" y="11"/>
                </a:cxn>
                <a:cxn ang="0">
                  <a:pos x="226" y="3"/>
                </a:cxn>
                <a:cxn ang="0">
                  <a:pos x="256" y="0"/>
                </a:cxn>
                <a:cxn ang="0">
                  <a:pos x="289" y="0"/>
                </a:cxn>
                <a:cxn ang="0">
                  <a:pos x="322" y="4"/>
                </a:cxn>
                <a:cxn ang="0">
                  <a:pos x="355" y="8"/>
                </a:cxn>
                <a:cxn ang="0">
                  <a:pos x="386" y="17"/>
                </a:cxn>
                <a:cxn ang="0">
                  <a:pos x="426" y="33"/>
                </a:cxn>
                <a:cxn ang="0">
                  <a:pos x="472" y="57"/>
                </a:cxn>
                <a:cxn ang="0">
                  <a:pos x="519" y="100"/>
                </a:cxn>
                <a:cxn ang="0">
                  <a:pos x="556" y="150"/>
                </a:cxn>
                <a:cxn ang="0">
                  <a:pos x="572" y="180"/>
                </a:cxn>
                <a:cxn ang="0">
                  <a:pos x="585" y="213"/>
                </a:cxn>
                <a:cxn ang="0">
                  <a:pos x="596" y="246"/>
                </a:cxn>
                <a:cxn ang="0">
                  <a:pos x="604" y="279"/>
                </a:cxn>
                <a:cxn ang="0">
                  <a:pos x="608" y="313"/>
                </a:cxn>
                <a:cxn ang="0">
                  <a:pos x="609" y="346"/>
                </a:cxn>
                <a:cxn ang="0">
                  <a:pos x="608" y="380"/>
                </a:cxn>
                <a:cxn ang="0">
                  <a:pos x="598" y="433"/>
                </a:cxn>
                <a:cxn ang="0">
                  <a:pos x="575" y="486"/>
                </a:cxn>
                <a:cxn ang="0">
                  <a:pos x="548" y="530"/>
                </a:cxn>
                <a:cxn ang="0">
                  <a:pos x="514" y="566"/>
                </a:cxn>
                <a:cxn ang="0">
                  <a:pos x="476" y="594"/>
                </a:cxn>
                <a:cxn ang="0">
                  <a:pos x="442" y="614"/>
                </a:cxn>
                <a:cxn ang="0">
                  <a:pos x="409" y="623"/>
                </a:cxn>
                <a:cxn ang="0">
                  <a:pos x="366" y="620"/>
                </a:cxn>
                <a:cxn ang="0">
                  <a:pos x="323" y="596"/>
                </a:cxn>
                <a:cxn ang="0">
                  <a:pos x="303" y="561"/>
                </a:cxn>
                <a:cxn ang="0">
                  <a:pos x="296" y="530"/>
                </a:cxn>
                <a:cxn ang="0">
                  <a:pos x="321" y="541"/>
                </a:cxn>
                <a:cxn ang="0">
                  <a:pos x="361" y="530"/>
                </a:cxn>
                <a:cxn ang="0">
                  <a:pos x="382" y="487"/>
                </a:cxn>
                <a:cxn ang="0">
                  <a:pos x="393" y="446"/>
                </a:cxn>
                <a:cxn ang="0">
                  <a:pos x="389" y="364"/>
                </a:cxn>
                <a:cxn ang="0">
                  <a:pos x="388" y="334"/>
                </a:cxn>
                <a:cxn ang="0">
                  <a:pos x="376" y="297"/>
                </a:cxn>
                <a:cxn ang="0">
                  <a:pos x="382" y="264"/>
                </a:cxn>
                <a:cxn ang="0">
                  <a:pos x="385" y="249"/>
                </a:cxn>
                <a:cxn ang="0">
                  <a:pos x="351" y="237"/>
                </a:cxn>
                <a:cxn ang="0">
                  <a:pos x="313" y="224"/>
                </a:cxn>
                <a:cxn ang="0">
                  <a:pos x="275" y="211"/>
                </a:cxn>
                <a:cxn ang="0">
                  <a:pos x="239" y="201"/>
                </a:cxn>
                <a:cxn ang="0">
                  <a:pos x="203" y="191"/>
                </a:cxn>
                <a:cxn ang="0">
                  <a:pos x="170" y="181"/>
                </a:cxn>
                <a:cxn ang="0">
                  <a:pos x="160" y="123"/>
                </a:cxn>
                <a:cxn ang="0">
                  <a:pos x="125" y="157"/>
                </a:cxn>
                <a:cxn ang="0">
                  <a:pos x="29" y="203"/>
                </a:cxn>
                <a:cxn ang="0">
                  <a:pos x="23" y="234"/>
                </a:cxn>
                <a:cxn ang="0">
                  <a:pos x="19" y="267"/>
                </a:cxn>
                <a:cxn ang="0">
                  <a:pos x="16" y="300"/>
                </a:cxn>
              </a:cxnLst>
              <a:rect l="0" t="0" r="r" b="b"/>
              <a:pathLst>
                <a:path w="611" h="623">
                  <a:moveTo>
                    <a:pt x="16" y="313"/>
                  </a:moveTo>
                  <a:lnTo>
                    <a:pt x="13" y="310"/>
                  </a:lnTo>
                  <a:lnTo>
                    <a:pt x="12" y="303"/>
                  </a:lnTo>
                  <a:lnTo>
                    <a:pt x="10" y="297"/>
                  </a:lnTo>
                  <a:lnTo>
                    <a:pt x="8" y="293"/>
                  </a:lnTo>
                  <a:lnTo>
                    <a:pt x="6" y="287"/>
                  </a:lnTo>
                  <a:lnTo>
                    <a:pt x="5" y="280"/>
                  </a:lnTo>
                  <a:lnTo>
                    <a:pt x="3" y="271"/>
                  </a:lnTo>
                  <a:lnTo>
                    <a:pt x="2" y="263"/>
                  </a:lnTo>
                  <a:lnTo>
                    <a:pt x="0" y="253"/>
                  </a:lnTo>
                  <a:lnTo>
                    <a:pt x="0" y="244"/>
                  </a:lnTo>
                  <a:lnTo>
                    <a:pt x="0" y="239"/>
                  </a:lnTo>
                  <a:lnTo>
                    <a:pt x="0" y="233"/>
                  </a:lnTo>
                  <a:lnTo>
                    <a:pt x="0" y="227"/>
                  </a:lnTo>
                  <a:lnTo>
                    <a:pt x="2" y="221"/>
                  </a:lnTo>
                  <a:lnTo>
                    <a:pt x="2" y="216"/>
                  </a:lnTo>
                  <a:lnTo>
                    <a:pt x="2" y="210"/>
                  </a:lnTo>
                  <a:lnTo>
                    <a:pt x="3" y="206"/>
                  </a:lnTo>
                  <a:lnTo>
                    <a:pt x="5" y="200"/>
                  </a:lnTo>
                  <a:lnTo>
                    <a:pt x="5" y="193"/>
                  </a:lnTo>
                  <a:lnTo>
                    <a:pt x="8" y="187"/>
                  </a:lnTo>
                  <a:lnTo>
                    <a:pt x="8" y="180"/>
                  </a:lnTo>
                  <a:lnTo>
                    <a:pt x="10" y="174"/>
                  </a:lnTo>
                  <a:lnTo>
                    <a:pt x="12" y="168"/>
                  </a:lnTo>
                  <a:lnTo>
                    <a:pt x="15" y="161"/>
                  </a:lnTo>
                  <a:lnTo>
                    <a:pt x="18" y="154"/>
                  </a:lnTo>
                  <a:lnTo>
                    <a:pt x="20" y="150"/>
                  </a:lnTo>
                  <a:lnTo>
                    <a:pt x="23" y="141"/>
                  </a:lnTo>
                  <a:lnTo>
                    <a:pt x="26" y="136"/>
                  </a:lnTo>
                  <a:lnTo>
                    <a:pt x="29" y="128"/>
                  </a:lnTo>
                  <a:lnTo>
                    <a:pt x="33" y="123"/>
                  </a:lnTo>
                  <a:lnTo>
                    <a:pt x="36" y="117"/>
                  </a:lnTo>
                  <a:lnTo>
                    <a:pt x="40" y="110"/>
                  </a:lnTo>
                  <a:lnTo>
                    <a:pt x="45" y="104"/>
                  </a:lnTo>
                  <a:lnTo>
                    <a:pt x="50" y="100"/>
                  </a:lnTo>
                  <a:lnTo>
                    <a:pt x="53" y="93"/>
                  </a:lnTo>
                  <a:lnTo>
                    <a:pt x="58" y="86"/>
                  </a:lnTo>
                  <a:lnTo>
                    <a:pt x="63" y="81"/>
                  </a:lnTo>
                  <a:lnTo>
                    <a:pt x="69" y="76"/>
                  </a:lnTo>
                  <a:lnTo>
                    <a:pt x="75" y="70"/>
                  </a:lnTo>
                  <a:lnTo>
                    <a:pt x="80" y="64"/>
                  </a:lnTo>
                  <a:lnTo>
                    <a:pt x="86" y="58"/>
                  </a:lnTo>
                  <a:lnTo>
                    <a:pt x="95" y="54"/>
                  </a:lnTo>
                  <a:lnTo>
                    <a:pt x="100" y="48"/>
                  </a:lnTo>
                  <a:lnTo>
                    <a:pt x="108" y="44"/>
                  </a:lnTo>
                  <a:lnTo>
                    <a:pt x="113" y="38"/>
                  </a:lnTo>
                  <a:lnTo>
                    <a:pt x="122" y="36"/>
                  </a:lnTo>
                  <a:lnTo>
                    <a:pt x="129" y="30"/>
                  </a:lnTo>
                  <a:lnTo>
                    <a:pt x="138" y="27"/>
                  </a:lnTo>
                  <a:lnTo>
                    <a:pt x="146" y="23"/>
                  </a:lnTo>
                  <a:lnTo>
                    <a:pt x="155" y="20"/>
                  </a:lnTo>
                  <a:lnTo>
                    <a:pt x="163" y="17"/>
                  </a:lnTo>
                  <a:lnTo>
                    <a:pt x="172" y="14"/>
                  </a:lnTo>
                  <a:lnTo>
                    <a:pt x="182" y="11"/>
                  </a:lnTo>
                  <a:lnTo>
                    <a:pt x="192" y="8"/>
                  </a:lnTo>
                  <a:lnTo>
                    <a:pt x="200" y="6"/>
                  </a:lnTo>
                  <a:lnTo>
                    <a:pt x="210" y="4"/>
                  </a:lnTo>
                  <a:lnTo>
                    <a:pt x="216" y="4"/>
                  </a:lnTo>
                  <a:lnTo>
                    <a:pt x="220" y="3"/>
                  </a:lnTo>
                  <a:lnTo>
                    <a:pt x="226" y="3"/>
                  </a:lnTo>
                  <a:lnTo>
                    <a:pt x="232" y="3"/>
                  </a:lnTo>
                  <a:lnTo>
                    <a:pt x="236" y="1"/>
                  </a:lnTo>
                  <a:lnTo>
                    <a:pt x="242" y="1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6" y="0"/>
                  </a:lnTo>
                  <a:lnTo>
                    <a:pt x="262" y="0"/>
                  </a:lnTo>
                  <a:lnTo>
                    <a:pt x="268" y="0"/>
                  </a:lnTo>
                  <a:lnTo>
                    <a:pt x="273" y="0"/>
                  </a:lnTo>
                  <a:lnTo>
                    <a:pt x="279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5" y="1"/>
                  </a:lnTo>
                  <a:lnTo>
                    <a:pt x="301" y="1"/>
                  </a:lnTo>
                  <a:lnTo>
                    <a:pt x="306" y="1"/>
                  </a:lnTo>
                  <a:lnTo>
                    <a:pt x="312" y="3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8" y="4"/>
                  </a:lnTo>
                  <a:lnTo>
                    <a:pt x="333" y="4"/>
                  </a:lnTo>
                  <a:lnTo>
                    <a:pt x="339" y="6"/>
                  </a:lnTo>
                  <a:lnTo>
                    <a:pt x="343" y="7"/>
                  </a:lnTo>
                  <a:lnTo>
                    <a:pt x="349" y="7"/>
                  </a:lnTo>
                  <a:lnTo>
                    <a:pt x="355" y="8"/>
                  </a:lnTo>
                  <a:lnTo>
                    <a:pt x="361" y="10"/>
                  </a:lnTo>
                  <a:lnTo>
                    <a:pt x="365" y="11"/>
                  </a:lnTo>
                  <a:lnTo>
                    <a:pt x="371" y="13"/>
                  </a:lnTo>
                  <a:lnTo>
                    <a:pt x="376" y="14"/>
                  </a:lnTo>
                  <a:lnTo>
                    <a:pt x="382" y="16"/>
                  </a:lnTo>
                  <a:lnTo>
                    <a:pt x="386" y="17"/>
                  </a:lnTo>
                  <a:lnTo>
                    <a:pt x="392" y="18"/>
                  </a:lnTo>
                  <a:lnTo>
                    <a:pt x="398" y="20"/>
                  </a:lnTo>
                  <a:lnTo>
                    <a:pt x="403" y="23"/>
                  </a:lnTo>
                  <a:lnTo>
                    <a:pt x="412" y="26"/>
                  </a:lnTo>
                  <a:lnTo>
                    <a:pt x="422" y="30"/>
                  </a:lnTo>
                  <a:lnTo>
                    <a:pt x="426" y="33"/>
                  </a:lnTo>
                  <a:lnTo>
                    <a:pt x="432" y="36"/>
                  </a:lnTo>
                  <a:lnTo>
                    <a:pt x="438" y="38"/>
                  </a:lnTo>
                  <a:lnTo>
                    <a:pt x="442" y="41"/>
                  </a:lnTo>
                  <a:lnTo>
                    <a:pt x="452" y="47"/>
                  </a:lnTo>
                  <a:lnTo>
                    <a:pt x="462" y="51"/>
                  </a:lnTo>
                  <a:lnTo>
                    <a:pt x="472" y="57"/>
                  </a:lnTo>
                  <a:lnTo>
                    <a:pt x="481" y="64"/>
                  </a:lnTo>
                  <a:lnTo>
                    <a:pt x="488" y="70"/>
                  </a:lnTo>
                  <a:lnTo>
                    <a:pt x="496" y="77"/>
                  </a:lnTo>
                  <a:lnTo>
                    <a:pt x="505" y="83"/>
                  </a:lnTo>
                  <a:lnTo>
                    <a:pt x="514" y="91"/>
                  </a:lnTo>
                  <a:lnTo>
                    <a:pt x="519" y="100"/>
                  </a:lnTo>
                  <a:lnTo>
                    <a:pt x="526" y="107"/>
                  </a:lnTo>
                  <a:lnTo>
                    <a:pt x="535" y="117"/>
                  </a:lnTo>
                  <a:lnTo>
                    <a:pt x="542" y="126"/>
                  </a:lnTo>
                  <a:lnTo>
                    <a:pt x="548" y="134"/>
                  </a:lnTo>
                  <a:lnTo>
                    <a:pt x="554" y="144"/>
                  </a:lnTo>
                  <a:lnTo>
                    <a:pt x="556" y="150"/>
                  </a:lnTo>
                  <a:lnTo>
                    <a:pt x="559" y="154"/>
                  </a:lnTo>
                  <a:lnTo>
                    <a:pt x="562" y="160"/>
                  </a:lnTo>
                  <a:lnTo>
                    <a:pt x="565" y="166"/>
                  </a:lnTo>
                  <a:lnTo>
                    <a:pt x="566" y="170"/>
                  </a:lnTo>
                  <a:lnTo>
                    <a:pt x="569" y="176"/>
                  </a:lnTo>
                  <a:lnTo>
                    <a:pt x="572" y="180"/>
                  </a:lnTo>
                  <a:lnTo>
                    <a:pt x="575" y="186"/>
                  </a:lnTo>
                  <a:lnTo>
                    <a:pt x="576" y="191"/>
                  </a:lnTo>
                  <a:lnTo>
                    <a:pt x="579" y="197"/>
                  </a:lnTo>
                  <a:lnTo>
                    <a:pt x="582" y="203"/>
                  </a:lnTo>
                  <a:lnTo>
                    <a:pt x="585" y="207"/>
                  </a:lnTo>
                  <a:lnTo>
                    <a:pt x="585" y="213"/>
                  </a:lnTo>
                  <a:lnTo>
                    <a:pt x="588" y="219"/>
                  </a:lnTo>
                  <a:lnTo>
                    <a:pt x="589" y="224"/>
                  </a:lnTo>
                  <a:lnTo>
                    <a:pt x="592" y="229"/>
                  </a:lnTo>
                  <a:lnTo>
                    <a:pt x="592" y="234"/>
                  </a:lnTo>
                  <a:lnTo>
                    <a:pt x="595" y="240"/>
                  </a:lnTo>
                  <a:lnTo>
                    <a:pt x="596" y="246"/>
                  </a:lnTo>
                  <a:lnTo>
                    <a:pt x="598" y="251"/>
                  </a:lnTo>
                  <a:lnTo>
                    <a:pt x="599" y="257"/>
                  </a:lnTo>
                  <a:lnTo>
                    <a:pt x="601" y="263"/>
                  </a:lnTo>
                  <a:lnTo>
                    <a:pt x="601" y="269"/>
                  </a:lnTo>
                  <a:lnTo>
                    <a:pt x="604" y="274"/>
                  </a:lnTo>
                  <a:lnTo>
                    <a:pt x="604" y="279"/>
                  </a:lnTo>
                  <a:lnTo>
                    <a:pt x="605" y="284"/>
                  </a:lnTo>
                  <a:lnTo>
                    <a:pt x="605" y="290"/>
                  </a:lnTo>
                  <a:lnTo>
                    <a:pt x="606" y="297"/>
                  </a:lnTo>
                  <a:lnTo>
                    <a:pt x="606" y="303"/>
                  </a:lnTo>
                  <a:lnTo>
                    <a:pt x="608" y="309"/>
                  </a:lnTo>
                  <a:lnTo>
                    <a:pt x="608" y="313"/>
                  </a:lnTo>
                  <a:lnTo>
                    <a:pt x="608" y="319"/>
                  </a:lnTo>
                  <a:lnTo>
                    <a:pt x="608" y="324"/>
                  </a:lnTo>
                  <a:lnTo>
                    <a:pt x="609" y="330"/>
                  </a:lnTo>
                  <a:lnTo>
                    <a:pt x="609" y="336"/>
                  </a:lnTo>
                  <a:lnTo>
                    <a:pt x="611" y="341"/>
                  </a:lnTo>
                  <a:lnTo>
                    <a:pt x="609" y="346"/>
                  </a:lnTo>
                  <a:lnTo>
                    <a:pt x="609" y="351"/>
                  </a:lnTo>
                  <a:lnTo>
                    <a:pt x="609" y="357"/>
                  </a:lnTo>
                  <a:lnTo>
                    <a:pt x="609" y="363"/>
                  </a:lnTo>
                  <a:lnTo>
                    <a:pt x="608" y="369"/>
                  </a:lnTo>
                  <a:lnTo>
                    <a:pt x="608" y="374"/>
                  </a:lnTo>
                  <a:lnTo>
                    <a:pt x="608" y="380"/>
                  </a:lnTo>
                  <a:lnTo>
                    <a:pt x="608" y="384"/>
                  </a:lnTo>
                  <a:lnTo>
                    <a:pt x="606" y="394"/>
                  </a:lnTo>
                  <a:lnTo>
                    <a:pt x="605" y="404"/>
                  </a:lnTo>
                  <a:lnTo>
                    <a:pt x="602" y="414"/>
                  </a:lnTo>
                  <a:lnTo>
                    <a:pt x="601" y="424"/>
                  </a:lnTo>
                  <a:lnTo>
                    <a:pt x="598" y="433"/>
                  </a:lnTo>
                  <a:lnTo>
                    <a:pt x="595" y="443"/>
                  </a:lnTo>
                  <a:lnTo>
                    <a:pt x="591" y="451"/>
                  </a:lnTo>
                  <a:lnTo>
                    <a:pt x="588" y="461"/>
                  </a:lnTo>
                  <a:lnTo>
                    <a:pt x="584" y="469"/>
                  </a:lnTo>
                  <a:lnTo>
                    <a:pt x="579" y="477"/>
                  </a:lnTo>
                  <a:lnTo>
                    <a:pt x="575" y="486"/>
                  </a:lnTo>
                  <a:lnTo>
                    <a:pt x="572" y="493"/>
                  </a:lnTo>
                  <a:lnTo>
                    <a:pt x="566" y="501"/>
                  </a:lnTo>
                  <a:lnTo>
                    <a:pt x="562" y="509"/>
                  </a:lnTo>
                  <a:lnTo>
                    <a:pt x="558" y="517"/>
                  </a:lnTo>
                  <a:lnTo>
                    <a:pt x="554" y="524"/>
                  </a:lnTo>
                  <a:lnTo>
                    <a:pt x="548" y="530"/>
                  </a:lnTo>
                  <a:lnTo>
                    <a:pt x="542" y="537"/>
                  </a:lnTo>
                  <a:lnTo>
                    <a:pt x="536" y="543"/>
                  </a:lnTo>
                  <a:lnTo>
                    <a:pt x="531" y="549"/>
                  </a:lnTo>
                  <a:lnTo>
                    <a:pt x="524" y="554"/>
                  </a:lnTo>
                  <a:lnTo>
                    <a:pt x="519" y="560"/>
                  </a:lnTo>
                  <a:lnTo>
                    <a:pt x="514" y="566"/>
                  </a:lnTo>
                  <a:lnTo>
                    <a:pt x="508" y="573"/>
                  </a:lnTo>
                  <a:lnTo>
                    <a:pt x="501" y="577"/>
                  </a:lnTo>
                  <a:lnTo>
                    <a:pt x="495" y="582"/>
                  </a:lnTo>
                  <a:lnTo>
                    <a:pt x="489" y="586"/>
                  </a:lnTo>
                  <a:lnTo>
                    <a:pt x="484" y="592"/>
                  </a:lnTo>
                  <a:lnTo>
                    <a:pt x="476" y="594"/>
                  </a:lnTo>
                  <a:lnTo>
                    <a:pt x="472" y="599"/>
                  </a:lnTo>
                  <a:lnTo>
                    <a:pt x="466" y="602"/>
                  </a:lnTo>
                  <a:lnTo>
                    <a:pt x="461" y="607"/>
                  </a:lnTo>
                  <a:lnTo>
                    <a:pt x="453" y="609"/>
                  </a:lnTo>
                  <a:lnTo>
                    <a:pt x="448" y="612"/>
                  </a:lnTo>
                  <a:lnTo>
                    <a:pt x="442" y="614"/>
                  </a:lnTo>
                  <a:lnTo>
                    <a:pt x="436" y="617"/>
                  </a:lnTo>
                  <a:lnTo>
                    <a:pt x="431" y="617"/>
                  </a:lnTo>
                  <a:lnTo>
                    <a:pt x="425" y="620"/>
                  </a:lnTo>
                  <a:lnTo>
                    <a:pt x="419" y="620"/>
                  </a:lnTo>
                  <a:lnTo>
                    <a:pt x="415" y="623"/>
                  </a:lnTo>
                  <a:lnTo>
                    <a:pt x="409" y="623"/>
                  </a:lnTo>
                  <a:lnTo>
                    <a:pt x="403" y="623"/>
                  </a:lnTo>
                  <a:lnTo>
                    <a:pt x="398" y="623"/>
                  </a:lnTo>
                  <a:lnTo>
                    <a:pt x="393" y="623"/>
                  </a:lnTo>
                  <a:lnTo>
                    <a:pt x="383" y="623"/>
                  </a:lnTo>
                  <a:lnTo>
                    <a:pt x="375" y="623"/>
                  </a:lnTo>
                  <a:lnTo>
                    <a:pt x="366" y="620"/>
                  </a:lnTo>
                  <a:lnTo>
                    <a:pt x="358" y="617"/>
                  </a:lnTo>
                  <a:lnTo>
                    <a:pt x="349" y="613"/>
                  </a:lnTo>
                  <a:lnTo>
                    <a:pt x="342" y="610"/>
                  </a:lnTo>
                  <a:lnTo>
                    <a:pt x="335" y="604"/>
                  </a:lnTo>
                  <a:lnTo>
                    <a:pt x="329" y="600"/>
                  </a:lnTo>
                  <a:lnTo>
                    <a:pt x="323" y="596"/>
                  </a:lnTo>
                  <a:lnTo>
                    <a:pt x="321" y="592"/>
                  </a:lnTo>
                  <a:lnTo>
                    <a:pt x="315" y="584"/>
                  </a:lnTo>
                  <a:lnTo>
                    <a:pt x="311" y="579"/>
                  </a:lnTo>
                  <a:lnTo>
                    <a:pt x="308" y="573"/>
                  </a:lnTo>
                  <a:lnTo>
                    <a:pt x="305" y="567"/>
                  </a:lnTo>
                  <a:lnTo>
                    <a:pt x="303" y="561"/>
                  </a:lnTo>
                  <a:lnTo>
                    <a:pt x="301" y="557"/>
                  </a:lnTo>
                  <a:lnTo>
                    <a:pt x="299" y="551"/>
                  </a:lnTo>
                  <a:lnTo>
                    <a:pt x="299" y="549"/>
                  </a:lnTo>
                  <a:lnTo>
                    <a:pt x="298" y="539"/>
                  </a:lnTo>
                  <a:lnTo>
                    <a:pt x="296" y="533"/>
                  </a:lnTo>
                  <a:lnTo>
                    <a:pt x="296" y="530"/>
                  </a:lnTo>
                  <a:lnTo>
                    <a:pt x="298" y="529"/>
                  </a:lnTo>
                  <a:lnTo>
                    <a:pt x="298" y="529"/>
                  </a:lnTo>
                  <a:lnTo>
                    <a:pt x="303" y="533"/>
                  </a:lnTo>
                  <a:lnTo>
                    <a:pt x="308" y="536"/>
                  </a:lnTo>
                  <a:lnTo>
                    <a:pt x="318" y="540"/>
                  </a:lnTo>
                  <a:lnTo>
                    <a:pt x="321" y="541"/>
                  </a:lnTo>
                  <a:lnTo>
                    <a:pt x="326" y="541"/>
                  </a:lnTo>
                  <a:lnTo>
                    <a:pt x="332" y="541"/>
                  </a:lnTo>
                  <a:lnTo>
                    <a:pt x="338" y="543"/>
                  </a:lnTo>
                  <a:lnTo>
                    <a:pt x="346" y="540"/>
                  </a:lnTo>
                  <a:lnTo>
                    <a:pt x="356" y="536"/>
                  </a:lnTo>
                  <a:lnTo>
                    <a:pt x="361" y="530"/>
                  </a:lnTo>
                  <a:lnTo>
                    <a:pt x="363" y="524"/>
                  </a:lnTo>
                  <a:lnTo>
                    <a:pt x="368" y="517"/>
                  </a:lnTo>
                  <a:lnTo>
                    <a:pt x="372" y="511"/>
                  </a:lnTo>
                  <a:lnTo>
                    <a:pt x="375" y="503"/>
                  </a:lnTo>
                  <a:lnTo>
                    <a:pt x="379" y="496"/>
                  </a:lnTo>
                  <a:lnTo>
                    <a:pt x="382" y="487"/>
                  </a:lnTo>
                  <a:lnTo>
                    <a:pt x="385" y="480"/>
                  </a:lnTo>
                  <a:lnTo>
                    <a:pt x="388" y="471"/>
                  </a:lnTo>
                  <a:lnTo>
                    <a:pt x="389" y="464"/>
                  </a:lnTo>
                  <a:lnTo>
                    <a:pt x="391" y="457"/>
                  </a:lnTo>
                  <a:lnTo>
                    <a:pt x="392" y="451"/>
                  </a:lnTo>
                  <a:lnTo>
                    <a:pt x="393" y="446"/>
                  </a:lnTo>
                  <a:lnTo>
                    <a:pt x="395" y="443"/>
                  </a:lnTo>
                  <a:lnTo>
                    <a:pt x="395" y="440"/>
                  </a:lnTo>
                  <a:lnTo>
                    <a:pt x="395" y="440"/>
                  </a:lnTo>
                  <a:lnTo>
                    <a:pt x="433" y="421"/>
                  </a:lnTo>
                  <a:lnTo>
                    <a:pt x="433" y="369"/>
                  </a:lnTo>
                  <a:lnTo>
                    <a:pt x="389" y="364"/>
                  </a:lnTo>
                  <a:lnTo>
                    <a:pt x="391" y="361"/>
                  </a:lnTo>
                  <a:lnTo>
                    <a:pt x="392" y="356"/>
                  </a:lnTo>
                  <a:lnTo>
                    <a:pt x="391" y="350"/>
                  </a:lnTo>
                  <a:lnTo>
                    <a:pt x="389" y="343"/>
                  </a:lnTo>
                  <a:lnTo>
                    <a:pt x="388" y="339"/>
                  </a:lnTo>
                  <a:lnTo>
                    <a:pt x="388" y="334"/>
                  </a:lnTo>
                  <a:lnTo>
                    <a:pt x="385" y="330"/>
                  </a:lnTo>
                  <a:lnTo>
                    <a:pt x="383" y="324"/>
                  </a:lnTo>
                  <a:lnTo>
                    <a:pt x="379" y="316"/>
                  </a:lnTo>
                  <a:lnTo>
                    <a:pt x="378" y="311"/>
                  </a:lnTo>
                  <a:lnTo>
                    <a:pt x="376" y="303"/>
                  </a:lnTo>
                  <a:lnTo>
                    <a:pt x="376" y="297"/>
                  </a:lnTo>
                  <a:lnTo>
                    <a:pt x="376" y="291"/>
                  </a:lnTo>
                  <a:lnTo>
                    <a:pt x="376" y="284"/>
                  </a:lnTo>
                  <a:lnTo>
                    <a:pt x="378" y="279"/>
                  </a:lnTo>
                  <a:lnTo>
                    <a:pt x="379" y="274"/>
                  </a:lnTo>
                  <a:lnTo>
                    <a:pt x="381" y="269"/>
                  </a:lnTo>
                  <a:lnTo>
                    <a:pt x="382" y="264"/>
                  </a:lnTo>
                  <a:lnTo>
                    <a:pt x="383" y="260"/>
                  </a:lnTo>
                  <a:lnTo>
                    <a:pt x="386" y="257"/>
                  </a:lnTo>
                  <a:lnTo>
                    <a:pt x="388" y="251"/>
                  </a:lnTo>
                  <a:lnTo>
                    <a:pt x="389" y="250"/>
                  </a:lnTo>
                  <a:lnTo>
                    <a:pt x="388" y="250"/>
                  </a:lnTo>
                  <a:lnTo>
                    <a:pt x="385" y="249"/>
                  </a:lnTo>
                  <a:lnTo>
                    <a:pt x="378" y="246"/>
                  </a:lnTo>
                  <a:lnTo>
                    <a:pt x="371" y="244"/>
                  </a:lnTo>
                  <a:lnTo>
                    <a:pt x="365" y="241"/>
                  </a:lnTo>
                  <a:lnTo>
                    <a:pt x="361" y="240"/>
                  </a:lnTo>
                  <a:lnTo>
                    <a:pt x="355" y="237"/>
                  </a:lnTo>
                  <a:lnTo>
                    <a:pt x="351" y="237"/>
                  </a:lnTo>
                  <a:lnTo>
                    <a:pt x="343" y="234"/>
                  </a:lnTo>
                  <a:lnTo>
                    <a:pt x="338" y="233"/>
                  </a:lnTo>
                  <a:lnTo>
                    <a:pt x="332" y="230"/>
                  </a:lnTo>
                  <a:lnTo>
                    <a:pt x="326" y="229"/>
                  </a:lnTo>
                  <a:lnTo>
                    <a:pt x="319" y="226"/>
                  </a:lnTo>
                  <a:lnTo>
                    <a:pt x="313" y="224"/>
                  </a:lnTo>
                  <a:lnTo>
                    <a:pt x="306" y="221"/>
                  </a:lnTo>
                  <a:lnTo>
                    <a:pt x="301" y="220"/>
                  </a:lnTo>
                  <a:lnTo>
                    <a:pt x="293" y="217"/>
                  </a:lnTo>
                  <a:lnTo>
                    <a:pt x="286" y="216"/>
                  </a:lnTo>
                  <a:lnTo>
                    <a:pt x="281" y="213"/>
                  </a:lnTo>
                  <a:lnTo>
                    <a:pt x="275" y="211"/>
                  </a:lnTo>
                  <a:lnTo>
                    <a:pt x="269" y="209"/>
                  </a:lnTo>
                  <a:lnTo>
                    <a:pt x="262" y="207"/>
                  </a:lnTo>
                  <a:lnTo>
                    <a:pt x="256" y="206"/>
                  </a:lnTo>
                  <a:lnTo>
                    <a:pt x="251" y="204"/>
                  </a:lnTo>
                  <a:lnTo>
                    <a:pt x="245" y="203"/>
                  </a:lnTo>
                  <a:lnTo>
                    <a:pt x="239" y="201"/>
                  </a:lnTo>
                  <a:lnTo>
                    <a:pt x="235" y="200"/>
                  </a:lnTo>
                  <a:lnTo>
                    <a:pt x="232" y="200"/>
                  </a:lnTo>
                  <a:lnTo>
                    <a:pt x="223" y="197"/>
                  </a:lnTo>
                  <a:lnTo>
                    <a:pt x="216" y="194"/>
                  </a:lnTo>
                  <a:lnTo>
                    <a:pt x="209" y="193"/>
                  </a:lnTo>
                  <a:lnTo>
                    <a:pt x="203" y="191"/>
                  </a:lnTo>
                  <a:lnTo>
                    <a:pt x="198" y="188"/>
                  </a:lnTo>
                  <a:lnTo>
                    <a:pt x="192" y="188"/>
                  </a:lnTo>
                  <a:lnTo>
                    <a:pt x="186" y="187"/>
                  </a:lnTo>
                  <a:lnTo>
                    <a:pt x="183" y="186"/>
                  </a:lnTo>
                  <a:lnTo>
                    <a:pt x="176" y="183"/>
                  </a:lnTo>
                  <a:lnTo>
                    <a:pt x="170" y="181"/>
                  </a:lnTo>
                  <a:lnTo>
                    <a:pt x="168" y="180"/>
                  </a:lnTo>
                  <a:lnTo>
                    <a:pt x="175" y="113"/>
                  </a:lnTo>
                  <a:lnTo>
                    <a:pt x="173" y="113"/>
                  </a:lnTo>
                  <a:lnTo>
                    <a:pt x="170" y="116"/>
                  </a:lnTo>
                  <a:lnTo>
                    <a:pt x="165" y="117"/>
                  </a:lnTo>
                  <a:lnTo>
                    <a:pt x="160" y="123"/>
                  </a:lnTo>
                  <a:lnTo>
                    <a:pt x="152" y="127"/>
                  </a:lnTo>
                  <a:lnTo>
                    <a:pt x="146" y="133"/>
                  </a:lnTo>
                  <a:lnTo>
                    <a:pt x="139" y="138"/>
                  </a:lnTo>
                  <a:lnTo>
                    <a:pt x="135" y="147"/>
                  </a:lnTo>
                  <a:lnTo>
                    <a:pt x="129" y="153"/>
                  </a:lnTo>
                  <a:lnTo>
                    <a:pt x="125" y="157"/>
                  </a:lnTo>
                  <a:lnTo>
                    <a:pt x="120" y="163"/>
                  </a:lnTo>
                  <a:lnTo>
                    <a:pt x="120" y="168"/>
                  </a:lnTo>
                  <a:lnTo>
                    <a:pt x="118" y="176"/>
                  </a:lnTo>
                  <a:lnTo>
                    <a:pt x="118" y="180"/>
                  </a:lnTo>
                  <a:lnTo>
                    <a:pt x="29" y="201"/>
                  </a:lnTo>
                  <a:lnTo>
                    <a:pt x="29" y="203"/>
                  </a:lnTo>
                  <a:lnTo>
                    <a:pt x="28" y="210"/>
                  </a:lnTo>
                  <a:lnTo>
                    <a:pt x="26" y="214"/>
                  </a:lnTo>
                  <a:lnTo>
                    <a:pt x="25" y="221"/>
                  </a:lnTo>
                  <a:lnTo>
                    <a:pt x="23" y="224"/>
                  </a:lnTo>
                  <a:lnTo>
                    <a:pt x="23" y="229"/>
                  </a:lnTo>
                  <a:lnTo>
                    <a:pt x="23" y="234"/>
                  </a:lnTo>
                  <a:lnTo>
                    <a:pt x="23" y="240"/>
                  </a:lnTo>
                  <a:lnTo>
                    <a:pt x="22" y="244"/>
                  </a:lnTo>
                  <a:lnTo>
                    <a:pt x="20" y="250"/>
                  </a:lnTo>
                  <a:lnTo>
                    <a:pt x="20" y="256"/>
                  </a:lnTo>
                  <a:lnTo>
                    <a:pt x="20" y="261"/>
                  </a:lnTo>
                  <a:lnTo>
                    <a:pt x="19" y="267"/>
                  </a:lnTo>
                  <a:lnTo>
                    <a:pt x="19" y="274"/>
                  </a:lnTo>
                  <a:lnTo>
                    <a:pt x="18" y="279"/>
                  </a:lnTo>
                  <a:lnTo>
                    <a:pt x="18" y="286"/>
                  </a:lnTo>
                  <a:lnTo>
                    <a:pt x="18" y="290"/>
                  </a:lnTo>
                  <a:lnTo>
                    <a:pt x="16" y="296"/>
                  </a:lnTo>
                  <a:lnTo>
                    <a:pt x="16" y="300"/>
                  </a:lnTo>
                  <a:lnTo>
                    <a:pt x="16" y="304"/>
                  </a:lnTo>
                  <a:lnTo>
                    <a:pt x="16" y="310"/>
                  </a:lnTo>
                  <a:lnTo>
                    <a:pt x="16" y="313"/>
                  </a:lnTo>
                  <a:lnTo>
                    <a:pt x="16" y="313"/>
                  </a:lnTo>
                  <a:close/>
                </a:path>
              </a:pathLst>
            </a:custGeom>
            <a:solidFill>
              <a:srgbClr val="4545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7" name="Freeform 37"/>
            <p:cNvSpPr>
              <a:spLocks/>
            </p:cNvSpPr>
            <p:nvPr/>
          </p:nvSpPr>
          <p:spPr bwMode="auto">
            <a:xfrm>
              <a:off x="3128" y="2880"/>
              <a:ext cx="154" cy="335"/>
            </a:xfrm>
            <a:custGeom>
              <a:avLst/>
              <a:gdLst/>
              <a:ahLst/>
              <a:cxnLst>
                <a:cxn ang="0">
                  <a:pos x="93" y="4"/>
                </a:cxn>
                <a:cxn ang="0">
                  <a:pos x="91" y="29"/>
                </a:cxn>
                <a:cxn ang="0">
                  <a:pos x="89" y="49"/>
                </a:cxn>
                <a:cxn ang="0">
                  <a:pos x="86" y="71"/>
                </a:cxn>
                <a:cxn ang="0">
                  <a:pos x="81" y="96"/>
                </a:cxn>
                <a:cxn ang="0">
                  <a:pos x="76" y="124"/>
                </a:cxn>
                <a:cxn ang="0">
                  <a:pos x="68" y="150"/>
                </a:cxn>
                <a:cxn ang="0">
                  <a:pos x="57" y="177"/>
                </a:cxn>
                <a:cxn ang="0">
                  <a:pos x="47" y="203"/>
                </a:cxn>
                <a:cxn ang="0">
                  <a:pos x="37" y="229"/>
                </a:cxn>
                <a:cxn ang="0">
                  <a:pos x="23" y="256"/>
                </a:cxn>
                <a:cxn ang="0">
                  <a:pos x="7" y="284"/>
                </a:cxn>
                <a:cxn ang="0">
                  <a:pos x="4" y="293"/>
                </a:cxn>
                <a:cxn ang="0">
                  <a:pos x="0" y="314"/>
                </a:cxn>
                <a:cxn ang="0">
                  <a:pos x="18" y="329"/>
                </a:cxn>
                <a:cxn ang="0">
                  <a:pos x="41" y="336"/>
                </a:cxn>
                <a:cxn ang="0">
                  <a:pos x="71" y="347"/>
                </a:cxn>
                <a:cxn ang="0">
                  <a:pos x="103" y="359"/>
                </a:cxn>
                <a:cxn ang="0">
                  <a:pos x="134" y="376"/>
                </a:cxn>
                <a:cxn ang="0">
                  <a:pos x="163" y="394"/>
                </a:cxn>
                <a:cxn ang="0">
                  <a:pos x="189" y="416"/>
                </a:cxn>
                <a:cxn ang="0">
                  <a:pos x="213" y="439"/>
                </a:cxn>
                <a:cxn ang="0">
                  <a:pos x="231" y="467"/>
                </a:cxn>
                <a:cxn ang="0">
                  <a:pos x="247" y="497"/>
                </a:cxn>
                <a:cxn ang="0">
                  <a:pos x="260" y="529"/>
                </a:cxn>
                <a:cxn ang="0">
                  <a:pos x="270" y="560"/>
                </a:cxn>
                <a:cxn ang="0">
                  <a:pos x="279" y="593"/>
                </a:cxn>
                <a:cxn ang="0">
                  <a:pos x="283" y="623"/>
                </a:cxn>
                <a:cxn ang="0">
                  <a:pos x="289" y="649"/>
                </a:cxn>
                <a:cxn ang="0">
                  <a:pos x="291" y="667"/>
                </a:cxn>
                <a:cxn ang="0">
                  <a:pos x="307" y="596"/>
                </a:cxn>
                <a:cxn ang="0">
                  <a:pos x="300" y="573"/>
                </a:cxn>
                <a:cxn ang="0">
                  <a:pos x="293" y="550"/>
                </a:cxn>
                <a:cxn ang="0">
                  <a:pos x="284" y="526"/>
                </a:cxn>
                <a:cxn ang="0">
                  <a:pos x="274" y="499"/>
                </a:cxn>
                <a:cxn ang="0">
                  <a:pos x="264" y="473"/>
                </a:cxn>
                <a:cxn ang="0">
                  <a:pos x="253" y="452"/>
                </a:cxn>
                <a:cxn ang="0">
                  <a:pos x="234" y="426"/>
                </a:cxn>
                <a:cxn ang="0">
                  <a:pos x="209" y="396"/>
                </a:cxn>
                <a:cxn ang="0">
                  <a:pos x="179" y="373"/>
                </a:cxn>
                <a:cxn ang="0">
                  <a:pos x="147" y="356"/>
                </a:cxn>
                <a:cxn ang="0">
                  <a:pos x="114" y="344"/>
                </a:cxn>
                <a:cxn ang="0">
                  <a:pos x="81" y="336"/>
                </a:cxn>
                <a:cxn ang="0">
                  <a:pos x="53" y="326"/>
                </a:cxn>
                <a:cxn ang="0">
                  <a:pos x="34" y="311"/>
                </a:cxn>
                <a:cxn ang="0">
                  <a:pos x="33" y="286"/>
                </a:cxn>
                <a:cxn ang="0">
                  <a:pos x="46" y="250"/>
                </a:cxn>
                <a:cxn ang="0">
                  <a:pos x="56" y="230"/>
                </a:cxn>
                <a:cxn ang="0">
                  <a:pos x="66" y="207"/>
                </a:cxn>
                <a:cxn ang="0">
                  <a:pos x="76" y="184"/>
                </a:cxn>
                <a:cxn ang="0">
                  <a:pos x="86" y="159"/>
                </a:cxn>
                <a:cxn ang="0">
                  <a:pos x="94" y="134"/>
                </a:cxn>
                <a:cxn ang="0">
                  <a:pos x="97" y="109"/>
                </a:cxn>
                <a:cxn ang="0">
                  <a:pos x="100" y="84"/>
                </a:cxn>
                <a:cxn ang="0">
                  <a:pos x="100" y="61"/>
                </a:cxn>
                <a:cxn ang="0">
                  <a:pos x="100" y="41"/>
                </a:cxn>
                <a:cxn ang="0">
                  <a:pos x="96" y="10"/>
                </a:cxn>
                <a:cxn ang="0">
                  <a:pos x="94" y="0"/>
                </a:cxn>
              </a:cxnLst>
              <a:rect l="0" t="0" r="r" b="b"/>
              <a:pathLst>
                <a:path w="309" h="670">
                  <a:moveTo>
                    <a:pt x="94" y="0"/>
                  </a:moveTo>
                  <a:lnTo>
                    <a:pt x="93" y="0"/>
                  </a:lnTo>
                  <a:lnTo>
                    <a:pt x="93" y="1"/>
                  </a:lnTo>
                  <a:lnTo>
                    <a:pt x="93" y="4"/>
                  </a:lnTo>
                  <a:lnTo>
                    <a:pt x="93" y="11"/>
                  </a:lnTo>
                  <a:lnTo>
                    <a:pt x="91" y="17"/>
                  </a:lnTo>
                  <a:lnTo>
                    <a:pt x="91" y="24"/>
                  </a:lnTo>
                  <a:lnTo>
                    <a:pt x="91" y="29"/>
                  </a:lnTo>
                  <a:lnTo>
                    <a:pt x="91" y="33"/>
                  </a:lnTo>
                  <a:lnTo>
                    <a:pt x="90" y="39"/>
                  </a:lnTo>
                  <a:lnTo>
                    <a:pt x="90" y="44"/>
                  </a:lnTo>
                  <a:lnTo>
                    <a:pt x="89" y="49"/>
                  </a:lnTo>
                  <a:lnTo>
                    <a:pt x="89" y="54"/>
                  </a:lnTo>
                  <a:lnTo>
                    <a:pt x="87" y="60"/>
                  </a:lnTo>
                  <a:lnTo>
                    <a:pt x="87" y="66"/>
                  </a:lnTo>
                  <a:lnTo>
                    <a:pt x="86" y="71"/>
                  </a:lnTo>
                  <a:lnTo>
                    <a:pt x="84" y="77"/>
                  </a:lnTo>
                  <a:lnTo>
                    <a:pt x="84" y="84"/>
                  </a:lnTo>
                  <a:lnTo>
                    <a:pt x="83" y="90"/>
                  </a:lnTo>
                  <a:lnTo>
                    <a:pt x="81" y="96"/>
                  </a:lnTo>
                  <a:lnTo>
                    <a:pt x="80" y="103"/>
                  </a:lnTo>
                  <a:lnTo>
                    <a:pt x="79" y="110"/>
                  </a:lnTo>
                  <a:lnTo>
                    <a:pt x="77" y="117"/>
                  </a:lnTo>
                  <a:lnTo>
                    <a:pt x="76" y="124"/>
                  </a:lnTo>
                  <a:lnTo>
                    <a:pt x="73" y="131"/>
                  </a:lnTo>
                  <a:lnTo>
                    <a:pt x="71" y="137"/>
                  </a:lnTo>
                  <a:lnTo>
                    <a:pt x="70" y="144"/>
                  </a:lnTo>
                  <a:lnTo>
                    <a:pt x="68" y="150"/>
                  </a:lnTo>
                  <a:lnTo>
                    <a:pt x="66" y="159"/>
                  </a:lnTo>
                  <a:lnTo>
                    <a:pt x="63" y="163"/>
                  </a:lnTo>
                  <a:lnTo>
                    <a:pt x="60" y="171"/>
                  </a:lnTo>
                  <a:lnTo>
                    <a:pt x="57" y="177"/>
                  </a:lnTo>
                  <a:lnTo>
                    <a:pt x="54" y="184"/>
                  </a:lnTo>
                  <a:lnTo>
                    <a:pt x="53" y="190"/>
                  </a:lnTo>
                  <a:lnTo>
                    <a:pt x="50" y="197"/>
                  </a:lnTo>
                  <a:lnTo>
                    <a:pt x="47" y="203"/>
                  </a:lnTo>
                  <a:lnTo>
                    <a:pt x="44" y="210"/>
                  </a:lnTo>
                  <a:lnTo>
                    <a:pt x="41" y="216"/>
                  </a:lnTo>
                  <a:lnTo>
                    <a:pt x="38" y="223"/>
                  </a:lnTo>
                  <a:lnTo>
                    <a:pt x="37" y="229"/>
                  </a:lnTo>
                  <a:lnTo>
                    <a:pt x="34" y="234"/>
                  </a:lnTo>
                  <a:lnTo>
                    <a:pt x="31" y="240"/>
                  </a:lnTo>
                  <a:lnTo>
                    <a:pt x="28" y="246"/>
                  </a:lnTo>
                  <a:lnTo>
                    <a:pt x="23" y="256"/>
                  </a:lnTo>
                  <a:lnTo>
                    <a:pt x="18" y="264"/>
                  </a:lnTo>
                  <a:lnTo>
                    <a:pt x="14" y="271"/>
                  </a:lnTo>
                  <a:lnTo>
                    <a:pt x="11" y="280"/>
                  </a:lnTo>
                  <a:lnTo>
                    <a:pt x="7" y="284"/>
                  </a:lnTo>
                  <a:lnTo>
                    <a:pt x="6" y="289"/>
                  </a:lnTo>
                  <a:lnTo>
                    <a:pt x="4" y="291"/>
                  </a:lnTo>
                  <a:lnTo>
                    <a:pt x="4" y="293"/>
                  </a:lnTo>
                  <a:lnTo>
                    <a:pt x="4" y="293"/>
                  </a:lnTo>
                  <a:lnTo>
                    <a:pt x="3" y="297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0" y="314"/>
                  </a:lnTo>
                  <a:lnTo>
                    <a:pt x="3" y="319"/>
                  </a:lnTo>
                  <a:lnTo>
                    <a:pt x="7" y="324"/>
                  </a:lnTo>
                  <a:lnTo>
                    <a:pt x="16" y="329"/>
                  </a:lnTo>
                  <a:lnTo>
                    <a:pt x="18" y="329"/>
                  </a:lnTo>
                  <a:lnTo>
                    <a:pt x="24" y="330"/>
                  </a:lnTo>
                  <a:lnTo>
                    <a:pt x="30" y="332"/>
                  </a:lnTo>
                  <a:lnTo>
                    <a:pt x="37" y="334"/>
                  </a:lnTo>
                  <a:lnTo>
                    <a:pt x="41" y="336"/>
                  </a:lnTo>
                  <a:lnTo>
                    <a:pt x="50" y="339"/>
                  </a:lnTo>
                  <a:lnTo>
                    <a:pt x="56" y="342"/>
                  </a:lnTo>
                  <a:lnTo>
                    <a:pt x="64" y="344"/>
                  </a:lnTo>
                  <a:lnTo>
                    <a:pt x="71" y="347"/>
                  </a:lnTo>
                  <a:lnTo>
                    <a:pt x="79" y="350"/>
                  </a:lnTo>
                  <a:lnTo>
                    <a:pt x="87" y="353"/>
                  </a:lnTo>
                  <a:lnTo>
                    <a:pt x="96" y="356"/>
                  </a:lnTo>
                  <a:lnTo>
                    <a:pt x="103" y="359"/>
                  </a:lnTo>
                  <a:lnTo>
                    <a:pt x="111" y="364"/>
                  </a:lnTo>
                  <a:lnTo>
                    <a:pt x="119" y="367"/>
                  </a:lnTo>
                  <a:lnTo>
                    <a:pt x="127" y="372"/>
                  </a:lnTo>
                  <a:lnTo>
                    <a:pt x="134" y="376"/>
                  </a:lnTo>
                  <a:lnTo>
                    <a:pt x="141" y="380"/>
                  </a:lnTo>
                  <a:lnTo>
                    <a:pt x="149" y="384"/>
                  </a:lnTo>
                  <a:lnTo>
                    <a:pt x="157" y="390"/>
                  </a:lnTo>
                  <a:lnTo>
                    <a:pt x="163" y="394"/>
                  </a:lnTo>
                  <a:lnTo>
                    <a:pt x="170" y="400"/>
                  </a:lnTo>
                  <a:lnTo>
                    <a:pt x="176" y="406"/>
                  </a:lnTo>
                  <a:lnTo>
                    <a:pt x="184" y="412"/>
                  </a:lnTo>
                  <a:lnTo>
                    <a:pt x="189" y="416"/>
                  </a:lnTo>
                  <a:lnTo>
                    <a:pt x="196" y="422"/>
                  </a:lnTo>
                  <a:lnTo>
                    <a:pt x="201" y="427"/>
                  </a:lnTo>
                  <a:lnTo>
                    <a:pt x="207" y="433"/>
                  </a:lnTo>
                  <a:lnTo>
                    <a:pt x="213" y="439"/>
                  </a:lnTo>
                  <a:lnTo>
                    <a:pt x="219" y="446"/>
                  </a:lnTo>
                  <a:lnTo>
                    <a:pt x="223" y="453"/>
                  </a:lnTo>
                  <a:lnTo>
                    <a:pt x="229" y="462"/>
                  </a:lnTo>
                  <a:lnTo>
                    <a:pt x="231" y="467"/>
                  </a:lnTo>
                  <a:lnTo>
                    <a:pt x="236" y="476"/>
                  </a:lnTo>
                  <a:lnTo>
                    <a:pt x="239" y="482"/>
                  </a:lnTo>
                  <a:lnTo>
                    <a:pt x="244" y="490"/>
                  </a:lnTo>
                  <a:lnTo>
                    <a:pt x="247" y="497"/>
                  </a:lnTo>
                  <a:lnTo>
                    <a:pt x="251" y="504"/>
                  </a:lnTo>
                  <a:lnTo>
                    <a:pt x="254" y="513"/>
                  </a:lnTo>
                  <a:lnTo>
                    <a:pt x="257" y="522"/>
                  </a:lnTo>
                  <a:lnTo>
                    <a:pt x="260" y="529"/>
                  </a:lnTo>
                  <a:lnTo>
                    <a:pt x="263" y="537"/>
                  </a:lnTo>
                  <a:lnTo>
                    <a:pt x="266" y="544"/>
                  </a:lnTo>
                  <a:lnTo>
                    <a:pt x="269" y="553"/>
                  </a:lnTo>
                  <a:lnTo>
                    <a:pt x="270" y="560"/>
                  </a:lnTo>
                  <a:lnTo>
                    <a:pt x="273" y="569"/>
                  </a:lnTo>
                  <a:lnTo>
                    <a:pt x="274" y="577"/>
                  </a:lnTo>
                  <a:lnTo>
                    <a:pt x="277" y="586"/>
                  </a:lnTo>
                  <a:lnTo>
                    <a:pt x="279" y="593"/>
                  </a:lnTo>
                  <a:lnTo>
                    <a:pt x="279" y="600"/>
                  </a:lnTo>
                  <a:lnTo>
                    <a:pt x="280" y="607"/>
                  </a:lnTo>
                  <a:lnTo>
                    <a:pt x="281" y="616"/>
                  </a:lnTo>
                  <a:lnTo>
                    <a:pt x="283" y="623"/>
                  </a:lnTo>
                  <a:lnTo>
                    <a:pt x="284" y="630"/>
                  </a:lnTo>
                  <a:lnTo>
                    <a:pt x="286" y="637"/>
                  </a:lnTo>
                  <a:lnTo>
                    <a:pt x="287" y="644"/>
                  </a:lnTo>
                  <a:lnTo>
                    <a:pt x="289" y="649"/>
                  </a:lnTo>
                  <a:lnTo>
                    <a:pt x="290" y="654"/>
                  </a:lnTo>
                  <a:lnTo>
                    <a:pt x="290" y="657"/>
                  </a:lnTo>
                  <a:lnTo>
                    <a:pt x="291" y="663"/>
                  </a:lnTo>
                  <a:lnTo>
                    <a:pt x="291" y="667"/>
                  </a:lnTo>
                  <a:lnTo>
                    <a:pt x="293" y="670"/>
                  </a:lnTo>
                  <a:lnTo>
                    <a:pt x="309" y="602"/>
                  </a:lnTo>
                  <a:lnTo>
                    <a:pt x="307" y="600"/>
                  </a:lnTo>
                  <a:lnTo>
                    <a:pt x="307" y="596"/>
                  </a:lnTo>
                  <a:lnTo>
                    <a:pt x="306" y="590"/>
                  </a:lnTo>
                  <a:lnTo>
                    <a:pt x="303" y="583"/>
                  </a:lnTo>
                  <a:lnTo>
                    <a:pt x="301" y="577"/>
                  </a:lnTo>
                  <a:lnTo>
                    <a:pt x="300" y="573"/>
                  </a:lnTo>
                  <a:lnTo>
                    <a:pt x="297" y="567"/>
                  </a:lnTo>
                  <a:lnTo>
                    <a:pt x="297" y="563"/>
                  </a:lnTo>
                  <a:lnTo>
                    <a:pt x="294" y="556"/>
                  </a:lnTo>
                  <a:lnTo>
                    <a:pt x="293" y="550"/>
                  </a:lnTo>
                  <a:lnTo>
                    <a:pt x="290" y="544"/>
                  </a:lnTo>
                  <a:lnTo>
                    <a:pt x="290" y="539"/>
                  </a:lnTo>
                  <a:lnTo>
                    <a:pt x="287" y="532"/>
                  </a:lnTo>
                  <a:lnTo>
                    <a:pt x="284" y="526"/>
                  </a:lnTo>
                  <a:lnTo>
                    <a:pt x="281" y="517"/>
                  </a:lnTo>
                  <a:lnTo>
                    <a:pt x="280" y="513"/>
                  </a:lnTo>
                  <a:lnTo>
                    <a:pt x="277" y="504"/>
                  </a:lnTo>
                  <a:lnTo>
                    <a:pt x="274" y="499"/>
                  </a:lnTo>
                  <a:lnTo>
                    <a:pt x="271" y="492"/>
                  </a:lnTo>
                  <a:lnTo>
                    <a:pt x="270" y="486"/>
                  </a:lnTo>
                  <a:lnTo>
                    <a:pt x="267" y="480"/>
                  </a:lnTo>
                  <a:lnTo>
                    <a:pt x="264" y="473"/>
                  </a:lnTo>
                  <a:lnTo>
                    <a:pt x="261" y="467"/>
                  </a:lnTo>
                  <a:lnTo>
                    <a:pt x="259" y="462"/>
                  </a:lnTo>
                  <a:lnTo>
                    <a:pt x="256" y="457"/>
                  </a:lnTo>
                  <a:lnTo>
                    <a:pt x="253" y="452"/>
                  </a:lnTo>
                  <a:lnTo>
                    <a:pt x="250" y="446"/>
                  </a:lnTo>
                  <a:lnTo>
                    <a:pt x="247" y="443"/>
                  </a:lnTo>
                  <a:lnTo>
                    <a:pt x="241" y="433"/>
                  </a:lnTo>
                  <a:lnTo>
                    <a:pt x="234" y="426"/>
                  </a:lnTo>
                  <a:lnTo>
                    <a:pt x="229" y="417"/>
                  </a:lnTo>
                  <a:lnTo>
                    <a:pt x="223" y="409"/>
                  </a:lnTo>
                  <a:lnTo>
                    <a:pt x="216" y="402"/>
                  </a:lnTo>
                  <a:lnTo>
                    <a:pt x="209" y="396"/>
                  </a:lnTo>
                  <a:lnTo>
                    <a:pt x="201" y="390"/>
                  </a:lnTo>
                  <a:lnTo>
                    <a:pt x="194" y="384"/>
                  </a:lnTo>
                  <a:lnTo>
                    <a:pt x="187" y="379"/>
                  </a:lnTo>
                  <a:lnTo>
                    <a:pt x="179" y="373"/>
                  </a:lnTo>
                  <a:lnTo>
                    <a:pt x="171" y="369"/>
                  </a:lnTo>
                  <a:lnTo>
                    <a:pt x="164" y="364"/>
                  </a:lnTo>
                  <a:lnTo>
                    <a:pt x="156" y="360"/>
                  </a:lnTo>
                  <a:lnTo>
                    <a:pt x="147" y="356"/>
                  </a:lnTo>
                  <a:lnTo>
                    <a:pt x="139" y="354"/>
                  </a:lnTo>
                  <a:lnTo>
                    <a:pt x="131" y="352"/>
                  </a:lnTo>
                  <a:lnTo>
                    <a:pt x="123" y="347"/>
                  </a:lnTo>
                  <a:lnTo>
                    <a:pt x="114" y="344"/>
                  </a:lnTo>
                  <a:lnTo>
                    <a:pt x="106" y="343"/>
                  </a:lnTo>
                  <a:lnTo>
                    <a:pt x="97" y="340"/>
                  </a:lnTo>
                  <a:lnTo>
                    <a:pt x="89" y="337"/>
                  </a:lnTo>
                  <a:lnTo>
                    <a:pt x="81" y="336"/>
                  </a:lnTo>
                  <a:lnTo>
                    <a:pt x="73" y="334"/>
                  </a:lnTo>
                  <a:lnTo>
                    <a:pt x="66" y="333"/>
                  </a:lnTo>
                  <a:lnTo>
                    <a:pt x="58" y="329"/>
                  </a:lnTo>
                  <a:lnTo>
                    <a:pt x="53" y="326"/>
                  </a:lnTo>
                  <a:lnTo>
                    <a:pt x="47" y="323"/>
                  </a:lnTo>
                  <a:lnTo>
                    <a:pt x="41" y="320"/>
                  </a:lnTo>
                  <a:lnTo>
                    <a:pt x="37" y="316"/>
                  </a:lnTo>
                  <a:lnTo>
                    <a:pt x="34" y="311"/>
                  </a:lnTo>
                  <a:lnTo>
                    <a:pt x="33" y="306"/>
                  </a:lnTo>
                  <a:lnTo>
                    <a:pt x="33" y="301"/>
                  </a:lnTo>
                  <a:lnTo>
                    <a:pt x="31" y="293"/>
                  </a:lnTo>
                  <a:lnTo>
                    <a:pt x="33" y="286"/>
                  </a:lnTo>
                  <a:lnTo>
                    <a:pt x="34" y="277"/>
                  </a:lnTo>
                  <a:lnTo>
                    <a:pt x="38" y="269"/>
                  </a:lnTo>
                  <a:lnTo>
                    <a:pt x="41" y="260"/>
                  </a:lnTo>
                  <a:lnTo>
                    <a:pt x="46" y="250"/>
                  </a:lnTo>
                  <a:lnTo>
                    <a:pt x="47" y="246"/>
                  </a:lnTo>
                  <a:lnTo>
                    <a:pt x="50" y="240"/>
                  </a:lnTo>
                  <a:lnTo>
                    <a:pt x="53" y="234"/>
                  </a:lnTo>
                  <a:lnTo>
                    <a:pt x="56" y="230"/>
                  </a:lnTo>
                  <a:lnTo>
                    <a:pt x="57" y="224"/>
                  </a:lnTo>
                  <a:lnTo>
                    <a:pt x="60" y="219"/>
                  </a:lnTo>
                  <a:lnTo>
                    <a:pt x="63" y="213"/>
                  </a:lnTo>
                  <a:lnTo>
                    <a:pt x="66" y="207"/>
                  </a:lnTo>
                  <a:lnTo>
                    <a:pt x="68" y="200"/>
                  </a:lnTo>
                  <a:lnTo>
                    <a:pt x="70" y="196"/>
                  </a:lnTo>
                  <a:lnTo>
                    <a:pt x="73" y="190"/>
                  </a:lnTo>
                  <a:lnTo>
                    <a:pt x="76" y="184"/>
                  </a:lnTo>
                  <a:lnTo>
                    <a:pt x="79" y="177"/>
                  </a:lnTo>
                  <a:lnTo>
                    <a:pt x="81" y="171"/>
                  </a:lnTo>
                  <a:lnTo>
                    <a:pt x="83" y="164"/>
                  </a:lnTo>
                  <a:lnTo>
                    <a:pt x="86" y="159"/>
                  </a:lnTo>
                  <a:lnTo>
                    <a:pt x="87" y="153"/>
                  </a:lnTo>
                  <a:lnTo>
                    <a:pt x="89" y="146"/>
                  </a:lnTo>
                  <a:lnTo>
                    <a:pt x="91" y="140"/>
                  </a:lnTo>
                  <a:lnTo>
                    <a:pt x="94" y="134"/>
                  </a:lnTo>
                  <a:lnTo>
                    <a:pt x="94" y="127"/>
                  </a:lnTo>
                  <a:lnTo>
                    <a:pt x="96" y="121"/>
                  </a:lnTo>
                  <a:lnTo>
                    <a:pt x="97" y="114"/>
                  </a:lnTo>
                  <a:lnTo>
                    <a:pt x="97" y="109"/>
                  </a:lnTo>
                  <a:lnTo>
                    <a:pt x="97" y="103"/>
                  </a:lnTo>
                  <a:lnTo>
                    <a:pt x="99" y="96"/>
                  </a:lnTo>
                  <a:lnTo>
                    <a:pt x="100" y="90"/>
                  </a:lnTo>
                  <a:lnTo>
                    <a:pt x="100" y="84"/>
                  </a:lnTo>
                  <a:lnTo>
                    <a:pt x="100" y="79"/>
                  </a:lnTo>
                  <a:lnTo>
                    <a:pt x="100" y="73"/>
                  </a:lnTo>
                  <a:lnTo>
                    <a:pt x="100" y="67"/>
                  </a:lnTo>
                  <a:lnTo>
                    <a:pt x="100" y="61"/>
                  </a:lnTo>
                  <a:lnTo>
                    <a:pt x="100" y="56"/>
                  </a:lnTo>
                  <a:lnTo>
                    <a:pt x="100" y="50"/>
                  </a:lnTo>
                  <a:lnTo>
                    <a:pt x="100" y="46"/>
                  </a:lnTo>
                  <a:lnTo>
                    <a:pt x="100" y="41"/>
                  </a:lnTo>
                  <a:lnTo>
                    <a:pt x="99" y="31"/>
                  </a:lnTo>
                  <a:lnTo>
                    <a:pt x="97" y="23"/>
                  </a:lnTo>
                  <a:lnTo>
                    <a:pt x="96" y="16"/>
                  </a:lnTo>
                  <a:lnTo>
                    <a:pt x="96" y="10"/>
                  </a:lnTo>
                  <a:lnTo>
                    <a:pt x="94" y="4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8" name="Freeform 38"/>
            <p:cNvSpPr>
              <a:spLocks/>
            </p:cNvSpPr>
            <p:nvPr/>
          </p:nvSpPr>
          <p:spPr bwMode="auto">
            <a:xfrm>
              <a:off x="3178" y="2893"/>
              <a:ext cx="47" cy="81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1"/>
                </a:cxn>
                <a:cxn ang="0">
                  <a:pos x="91" y="5"/>
                </a:cxn>
                <a:cxn ang="0">
                  <a:pos x="90" y="8"/>
                </a:cxn>
                <a:cxn ang="0">
                  <a:pos x="89" y="13"/>
                </a:cxn>
                <a:cxn ang="0">
                  <a:pos x="89" y="17"/>
                </a:cxn>
                <a:cxn ang="0">
                  <a:pos x="87" y="23"/>
                </a:cxn>
                <a:cxn ang="0">
                  <a:pos x="84" y="27"/>
                </a:cxn>
                <a:cxn ang="0">
                  <a:pos x="81" y="33"/>
                </a:cxn>
                <a:cxn ang="0">
                  <a:pos x="79" y="40"/>
                </a:cxn>
                <a:cxn ang="0">
                  <a:pos x="76" y="47"/>
                </a:cxn>
                <a:cxn ang="0">
                  <a:pos x="73" y="53"/>
                </a:cxn>
                <a:cxn ang="0">
                  <a:pos x="69" y="61"/>
                </a:cxn>
                <a:cxn ang="0">
                  <a:pos x="66" y="67"/>
                </a:cxn>
                <a:cxn ang="0">
                  <a:pos x="61" y="75"/>
                </a:cxn>
                <a:cxn ang="0">
                  <a:pos x="56" y="81"/>
                </a:cxn>
                <a:cxn ang="0">
                  <a:pos x="51" y="90"/>
                </a:cxn>
                <a:cxn ang="0">
                  <a:pos x="47" y="97"/>
                </a:cxn>
                <a:cxn ang="0">
                  <a:pos x="41" y="105"/>
                </a:cxn>
                <a:cxn ang="0">
                  <a:pos x="37" y="111"/>
                </a:cxn>
                <a:cxn ang="0">
                  <a:pos x="31" y="118"/>
                </a:cxn>
                <a:cxn ang="0">
                  <a:pos x="26" y="125"/>
                </a:cxn>
                <a:cxn ang="0">
                  <a:pos x="23" y="133"/>
                </a:cxn>
                <a:cxn ang="0">
                  <a:pos x="17" y="137"/>
                </a:cxn>
                <a:cxn ang="0">
                  <a:pos x="13" y="143"/>
                </a:cxn>
                <a:cxn ang="0">
                  <a:pos x="9" y="148"/>
                </a:cxn>
                <a:cxn ang="0">
                  <a:pos x="6" y="153"/>
                </a:cxn>
                <a:cxn ang="0">
                  <a:pos x="1" y="158"/>
                </a:cxn>
                <a:cxn ang="0">
                  <a:pos x="0" y="161"/>
                </a:cxn>
                <a:cxn ang="0">
                  <a:pos x="3" y="158"/>
                </a:cxn>
                <a:cxn ang="0">
                  <a:pos x="7" y="154"/>
                </a:cxn>
                <a:cxn ang="0">
                  <a:pos x="11" y="151"/>
                </a:cxn>
                <a:cxn ang="0">
                  <a:pos x="16" y="147"/>
                </a:cxn>
                <a:cxn ang="0">
                  <a:pos x="21" y="143"/>
                </a:cxn>
                <a:cxn ang="0">
                  <a:pos x="29" y="138"/>
                </a:cxn>
                <a:cxn ang="0">
                  <a:pos x="34" y="133"/>
                </a:cxn>
                <a:cxn ang="0">
                  <a:pos x="40" y="127"/>
                </a:cxn>
                <a:cxn ang="0">
                  <a:pos x="47" y="121"/>
                </a:cxn>
                <a:cxn ang="0">
                  <a:pos x="53" y="115"/>
                </a:cxn>
                <a:cxn ang="0">
                  <a:pos x="59" y="108"/>
                </a:cxn>
                <a:cxn ang="0">
                  <a:pos x="66" y="101"/>
                </a:cxn>
                <a:cxn ang="0">
                  <a:pos x="71" y="94"/>
                </a:cxn>
                <a:cxn ang="0">
                  <a:pos x="76" y="87"/>
                </a:cxn>
                <a:cxn ang="0">
                  <a:pos x="79" y="80"/>
                </a:cxn>
                <a:cxn ang="0">
                  <a:pos x="83" y="71"/>
                </a:cxn>
                <a:cxn ang="0">
                  <a:pos x="86" y="64"/>
                </a:cxn>
                <a:cxn ang="0">
                  <a:pos x="89" y="55"/>
                </a:cxn>
                <a:cxn ang="0">
                  <a:pos x="89" y="47"/>
                </a:cxn>
                <a:cxn ang="0">
                  <a:pos x="91" y="41"/>
                </a:cxn>
                <a:cxn ang="0">
                  <a:pos x="91" y="34"/>
                </a:cxn>
                <a:cxn ang="0">
                  <a:pos x="94" y="28"/>
                </a:cxn>
                <a:cxn ang="0">
                  <a:pos x="94" y="21"/>
                </a:cxn>
                <a:cxn ang="0">
                  <a:pos x="94" y="15"/>
                </a:cxn>
                <a:cxn ang="0">
                  <a:pos x="94" y="11"/>
                </a:cxn>
                <a:cxn ang="0">
                  <a:pos x="94" y="8"/>
                </a:cxn>
                <a:cxn ang="0">
                  <a:pos x="94" y="3"/>
                </a:cxn>
                <a:cxn ang="0">
                  <a:pos x="94" y="0"/>
                </a:cxn>
                <a:cxn ang="0">
                  <a:pos x="94" y="0"/>
                </a:cxn>
              </a:cxnLst>
              <a:rect l="0" t="0" r="r" b="b"/>
              <a:pathLst>
                <a:path w="94" h="161">
                  <a:moveTo>
                    <a:pt x="94" y="0"/>
                  </a:moveTo>
                  <a:lnTo>
                    <a:pt x="94" y="1"/>
                  </a:lnTo>
                  <a:lnTo>
                    <a:pt x="91" y="5"/>
                  </a:lnTo>
                  <a:lnTo>
                    <a:pt x="90" y="8"/>
                  </a:lnTo>
                  <a:lnTo>
                    <a:pt x="89" y="13"/>
                  </a:lnTo>
                  <a:lnTo>
                    <a:pt x="89" y="17"/>
                  </a:lnTo>
                  <a:lnTo>
                    <a:pt x="87" y="23"/>
                  </a:lnTo>
                  <a:lnTo>
                    <a:pt x="84" y="27"/>
                  </a:lnTo>
                  <a:lnTo>
                    <a:pt x="81" y="33"/>
                  </a:lnTo>
                  <a:lnTo>
                    <a:pt x="79" y="40"/>
                  </a:lnTo>
                  <a:lnTo>
                    <a:pt x="76" y="47"/>
                  </a:lnTo>
                  <a:lnTo>
                    <a:pt x="73" y="53"/>
                  </a:lnTo>
                  <a:lnTo>
                    <a:pt x="69" y="61"/>
                  </a:lnTo>
                  <a:lnTo>
                    <a:pt x="66" y="67"/>
                  </a:lnTo>
                  <a:lnTo>
                    <a:pt x="61" y="75"/>
                  </a:lnTo>
                  <a:lnTo>
                    <a:pt x="56" y="81"/>
                  </a:lnTo>
                  <a:lnTo>
                    <a:pt x="51" y="90"/>
                  </a:lnTo>
                  <a:lnTo>
                    <a:pt x="47" y="97"/>
                  </a:lnTo>
                  <a:lnTo>
                    <a:pt x="41" y="105"/>
                  </a:lnTo>
                  <a:lnTo>
                    <a:pt x="37" y="111"/>
                  </a:lnTo>
                  <a:lnTo>
                    <a:pt x="31" y="118"/>
                  </a:lnTo>
                  <a:lnTo>
                    <a:pt x="26" y="125"/>
                  </a:lnTo>
                  <a:lnTo>
                    <a:pt x="23" y="133"/>
                  </a:lnTo>
                  <a:lnTo>
                    <a:pt x="17" y="137"/>
                  </a:lnTo>
                  <a:lnTo>
                    <a:pt x="13" y="143"/>
                  </a:lnTo>
                  <a:lnTo>
                    <a:pt x="9" y="148"/>
                  </a:lnTo>
                  <a:lnTo>
                    <a:pt x="6" y="153"/>
                  </a:lnTo>
                  <a:lnTo>
                    <a:pt x="1" y="158"/>
                  </a:lnTo>
                  <a:lnTo>
                    <a:pt x="0" y="161"/>
                  </a:lnTo>
                  <a:lnTo>
                    <a:pt x="3" y="158"/>
                  </a:lnTo>
                  <a:lnTo>
                    <a:pt x="7" y="154"/>
                  </a:lnTo>
                  <a:lnTo>
                    <a:pt x="11" y="151"/>
                  </a:lnTo>
                  <a:lnTo>
                    <a:pt x="16" y="147"/>
                  </a:lnTo>
                  <a:lnTo>
                    <a:pt x="21" y="143"/>
                  </a:lnTo>
                  <a:lnTo>
                    <a:pt x="29" y="138"/>
                  </a:lnTo>
                  <a:lnTo>
                    <a:pt x="34" y="133"/>
                  </a:lnTo>
                  <a:lnTo>
                    <a:pt x="40" y="127"/>
                  </a:lnTo>
                  <a:lnTo>
                    <a:pt x="47" y="121"/>
                  </a:lnTo>
                  <a:lnTo>
                    <a:pt x="53" y="115"/>
                  </a:lnTo>
                  <a:lnTo>
                    <a:pt x="59" y="108"/>
                  </a:lnTo>
                  <a:lnTo>
                    <a:pt x="66" y="101"/>
                  </a:lnTo>
                  <a:lnTo>
                    <a:pt x="71" y="94"/>
                  </a:lnTo>
                  <a:lnTo>
                    <a:pt x="76" y="87"/>
                  </a:lnTo>
                  <a:lnTo>
                    <a:pt x="79" y="80"/>
                  </a:lnTo>
                  <a:lnTo>
                    <a:pt x="83" y="71"/>
                  </a:lnTo>
                  <a:lnTo>
                    <a:pt x="86" y="64"/>
                  </a:lnTo>
                  <a:lnTo>
                    <a:pt x="89" y="55"/>
                  </a:lnTo>
                  <a:lnTo>
                    <a:pt x="89" y="47"/>
                  </a:lnTo>
                  <a:lnTo>
                    <a:pt x="91" y="41"/>
                  </a:lnTo>
                  <a:lnTo>
                    <a:pt x="91" y="34"/>
                  </a:lnTo>
                  <a:lnTo>
                    <a:pt x="94" y="28"/>
                  </a:lnTo>
                  <a:lnTo>
                    <a:pt x="94" y="21"/>
                  </a:lnTo>
                  <a:lnTo>
                    <a:pt x="94" y="15"/>
                  </a:lnTo>
                  <a:lnTo>
                    <a:pt x="94" y="11"/>
                  </a:lnTo>
                  <a:lnTo>
                    <a:pt x="94" y="8"/>
                  </a:lnTo>
                  <a:lnTo>
                    <a:pt x="94" y="3"/>
                  </a:lnTo>
                  <a:lnTo>
                    <a:pt x="94" y="0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19" name="Freeform 39"/>
            <p:cNvSpPr>
              <a:spLocks/>
            </p:cNvSpPr>
            <p:nvPr/>
          </p:nvSpPr>
          <p:spPr bwMode="auto">
            <a:xfrm>
              <a:off x="3182" y="2964"/>
              <a:ext cx="48" cy="27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4" y="34"/>
                </a:cxn>
                <a:cxn ang="0">
                  <a:pos x="12" y="37"/>
                </a:cxn>
                <a:cxn ang="0">
                  <a:pos x="22" y="42"/>
                </a:cxn>
                <a:cxn ang="0">
                  <a:pos x="30" y="44"/>
                </a:cxn>
                <a:cxn ang="0">
                  <a:pos x="40" y="49"/>
                </a:cxn>
                <a:cxn ang="0">
                  <a:pos x="46" y="50"/>
                </a:cxn>
                <a:cxn ang="0">
                  <a:pos x="50" y="52"/>
                </a:cxn>
                <a:cxn ang="0">
                  <a:pos x="56" y="53"/>
                </a:cxn>
                <a:cxn ang="0">
                  <a:pos x="60" y="54"/>
                </a:cxn>
                <a:cxn ang="0">
                  <a:pos x="66" y="54"/>
                </a:cxn>
                <a:cxn ang="0">
                  <a:pos x="73" y="54"/>
                </a:cxn>
                <a:cxn ang="0">
                  <a:pos x="77" y="54"/>
                </a:cxn>
                <a:cxn ang="0">
                  <a:pos x="82" y="53"/>
                </a:cxn>
                <a:cxn ang="0">
                  <a:pos x="84" y="50"/>
                </a:cxn>
                <a:cxn ang="0">
                  <a:pos x="86" y="49"/>
                </a:cxn>
                <a:cxn ang="0">
                  <a:pos x="87" y="46"/>
                </a:cxn>
                <a:cxn ang="0">
                  <a:pos x="93" y="42"/>
                </a:cxn>
                <a:cxn ang="0">
                  <a:pos x="96" y="33"/>
                </a:cxn>
                <a:cxn ang="0">
                  <a:pos x="97" y="26"/>
                </a:cxn>
                <a:cxn ang="0">
                  <a:pos x="93" y="14"/>
                </a:cxn>
                <a:cxn ang="0">
                  <a:pos x="87" y="7"/>
                </a:cxn>
                <a:cxn ang="0">
                  <a:pos x="82" y="2"/>
                </a:cxn>
                <a:cxn ang="0">
                  <a:pos x="80" y="0"/>
                </a:cxn>
                <a:cxn ang="0">
                  <a:pos x="60" y="2"/>
                </a:cxn>
                <a:cxn ang="0">
                  <a:pos x="54" y="20"/>
                </a:cxn>
                <a:cxn ang="0">
                  <a:pos x="54" y="36"/>
                </a:cxn>
                <a:cxn ang="0">
                  <a:pos x="59" y="29"/>
                </a:cxn>
                <a:cxn ang="0">
                  <a:pos x="64" y="23"/>
                </a:cxn>
                <a:cxn ang="0">
                  <a:pos x="70" y="17"/>
                </a:cxn>
                <a:cxn ang="0">
                  <a:pos x="77" y="14"/>
                </a:cxn>
                <a:cxn ang="0">
                  <a:pos x="82" y="14"/>
                </a:cxn>
                <a:cxn ang="0">
                  <a:pos x="86" y="23"/>
                </a:cxn>
                <a:cxn ang="0">
                  <a:pos x="74" y="44"/>
                </a:cxn>
                <a:cxn ang="0">
                  <a:pos x="72" y="44"/>
                </a:cxn>
                <a:cxn ang="0">
                  <a:pos x="64" y="44"/>
                </a:cxn>
                <a:cxn ang="0">
                  <a:pos x="60" y="44"/>
                </a:cxn>
                <a:cxn ang="0">
                  <a:pos x="54" y="44"/>
                </a:cxn>
                <a:cxn ang="0">
                  <a:pos x="47" y="44"/>
                </a:cxn>
                <a:cxn ang="0">
                  <a:pos x="43" y="44"/>
                </a:cxn>
                <a:cxn ang="0">
                  <a:pos x="34" y="42"/>
                </a:cxn>
                <a:cxn ang="0">
                  <a:pos x="27" y="40"/>
                </a:cxn>
                <a:cxn ang="0">
                  <a:pos x="19" y="39"/>
                </a:cxn>
                <a:cxn ang="0">
                  <a:pos x="13" y="36"/>
                </a:cxn>
                <a:cxn ang="0">
                  <a:pos x="0" y="32"/>
                </a:cxn>
                <a:cxn ang="0">
                  <a:pos x="0" y="32"/>
                </a:cxn>
              </a:cxnLst>
              <a:rect l="0" t="0" r="r" b="b"/>
              <a:pathLst>
                <a:path w="97" h="54">
                  <a:moveTo>
                    <a:pt x="0" y="32"/>
                  </a:moveTo>
                  <a:lnTo>
                    <a:pt x="4" y="34"/>
                  </a:lnTo>
                  <a:lnTo>
                    <a:pt x="12" y="37"/>
                  </a:lnTo>
                  <a:lnTo>
                    <a:pt x="22" y="42"/>
                  </a:lnTo>
                  <a:lnTo>
                    <a:pt x="30" y="44"/>
                  </a:lnTo>
                  <a:lnTo>
                    <a:pt x="40" y="49"/>
                  </a:lnTo>
                  <a:lnTo>
                    <a:pt x="46" y="50"/>
                  </a:lnTo>
                  <a:lnTo>
                    <a:pt x="50" y="52"/>
                  </a:lnTo>
                  <a:lnTo>
                    <a:pt x="56" y="53"/>
                  </a:lnTo>
                  <a:lnTo>
                    <a:pt x="60" y="54"/>
                  </a:lnTo>
                  <a:lnTo>
                    <a:pt x="66" y="54"/>
                  </a:lnTo>
                  <a:lnTo>
                    <a:pt x="73" y="54"/>
                  </a:lnTo>
                  <a:lnTo>
                    <a:pt x="77" y="54"/>
                  </a:lnTo>
                  <a:lnTo>
                    <a:pt x="82" y="53"/>
                  </a:lnTo>
                  <a:lnTo>
                    <a:pt x="84" y="50"/>
                  </a:lnTo>
                  <a:lnTo>
                    <a:pt x="86" y="49"/>
                  </a:lnTo>
                  <a:lnTo>
                    <a:pt x="87" y="46"/>
                  </a:lnTo>
                  <a:lnTo>
                    <a:pt x="93" y="42"/>
                  </a:lnTo>
                  <a:lnTo>
                    <a:pt x="96" y="33"/>
                  </a:lnTo>
                  <a:lnTo>
                    <a:pt x="97" y="26"/>
                  </a:lnTo>
                  <a:lnTo>
                    <a:pt x="93" y="14"/>
                  </a:lnTo>
                  <a:lnTo>
                    <a:pt x="87" y="7"/>
                  </a:lnTo>
                  <a:lnTo>
                    <a:pt x="82" y="2"/>
                  </a:lnTo>
                  <a:lnTo>
                    <a:pt x="80" y="0"/>
                  </a:lnTo>
                  <a:lnTo>
                    <a:pt x="60" y="2"/>
                  </a:lnTo>
                  <a:lnTo>
                    <a:pt x="54" y="20"/>
                  </a:lnTo>
                  <a:lnTo>
                    <a:pt x="54" y="36"/>
                  </a:lnTo>
                  <a:lnTo>
                    <a:pt x="59" y="29"/>
                  </a:lnTo>
                  <a:lnTo>
                    <a:pt x="64" y="23"/>
                  </a:lnTo>
                  <a:lnTo>
                    <a:pt x="70" y="17"/>
                  </a:lnTo>
                  <a:lnTo>
                    <a:pt x="77" y="14"/>
                  </a:lnTo>
                  <a:lnTo>
                    <a:pt x="82" y="14"/>
                  </a:lnTo>
                  <a:lnTo>
                    <a:pt x="86" y="23"/>
                  </a:lnTo>
                  <a:lnTo>
                    <a:pt x="74" y="44"/>
                  </a:lnTo>
                  <a:lnTo>
                    <a:pt x="72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54" y="44"/>
                  </a:lnTo>
                  <a:lnTo>
                    <a:pt x="47" y="44"/>
                  </a:lnTo>
                  <a:lnTo>
                    <a:pt x="43" y="44"/>
                  </a:lnTo>
                  <a:lnTo>
                    <a:pt x="34" y="42"/>
                  </a:lnTo>
                  <a:lnTo>
                    <a:pt x="27" y="40"/>
                  </a:lnTo>
                  <a:lnTo>
                    <a:pt x="19" y="39"/>
                  </a:lnTo>
                  <a:lnTo>
                    <a:pt x="13" y="36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0" name="Freeform 40"/>
            <p:cNvSpPr>
              <a:spLocks/>
            </p:cNvSpPr>
            <p:nvPr/>
          </p:nvSpPr>
          <p:spPr bwMode="auto">
            <a:xfrm>
              <a:off x="3136" y="2943"/>
              <a:ext cx="141" cy="1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4" y="13"/>
                </a:cxn>
                <a:cxn ang="0">
                  <a:pos x="17" y="11"/>
                </a:cxn>
                <a:cxn ang="0">
                  <a:pos x="28" y="8"/>
                </a:cxn>
                <a:cxn ang="0">
                  <a:pos x="38" y="7"/>
                </a:cxn>
                <a:cxn ang="0">
                  <a:pos x="50" y="5"/>
                </a:cxn>
                <a:cxn ang="0">
                  <a:pos x="60" y="4"/>
                </a:cxn>
                <a:cxn ang="0">
                  <a:pos x="71" y="3"/>
                </a:cxn>
                <a:cxn ang="0">
                  <a:pos x="84" y="3"/>
                </a:cxn>
                <a:cxn ang="0">
                  <a:pos x="97" y="1"/>
                </a:cxn>
                <a:cxn ang="0">
                  <a:pos x="110" y="0"/>
                </a:cxn>
                <a:cxn ang="0">
                  <a:pos x="124" y="0"/>
                </a:cxn>
                <a:cxn ang="0">
                  <a:pos x="138" y="0"/>
                </a:cxn>
                <a:cxn ang="0">
                  <a:pos x="153" y="1"/>
                </a:cxn>
                <a:cxn ang="0">
                  <a:pos x="165" y="1"/>
                </a:cxn>
                <a:cxn ang="0">
                  <a:pos x="178" y="3"/>
                </a:cxn>
                <a:cxn ang="0">
                  <a:pos x="191" y="4"/>
                </a:cxn>
                <a:cxn ang="0">
                  <a:pos x="204" y="5"/>
                </a:cxn>
                <a:cxn ang="0">
                  <a:pos x="215" y="7"/>
                </a:cxn>
                <a:cxn ang="0">
                  <a:pos x="225" y="8"/>
                </a:cxn>
                <a:cxn ang="0">
                  <a:pos x="237" y="11"/>
                </a:cxn>
                <a:cxn ang="0">
                  <a:pos x="250" y="14"/>
                </a:cxn>
                <a:cxn ang="0">
                  <a:pos x="265" y="17"/>
                </a:cxn>
                <a:cxn ang="0">
                  <a:pos x="278" y="18"/>
                </a:cxn>
                <a:cxn ang="0">
                  <a:pos x="281" y="20"/>
                </a:cxn>
                <a:cxn ang="0">
                  <a:pos x="274" y="18"/>
                </a:cxn>
                <a:cxn ang="0">
                  <a:pos x="260" y="18"/>
                </a:cxn>
                <a:cxn ang="0">
                  <a:pos x="247" y="18"/>
                </a:cxn>
                <a:cxn ang="0">
                  <a:pos x="237" y="18"/>
                </a:cxn>
                <a:cxn ang="0">
                  <a:pos x="225" y="17"/>
                </a:cxn>
                <a:cxn ang="0">
                  <a:pos x="214" y="17"/>
                </a:cxn>
                <a:cxn ang="0">
                  <a:pos x="203" y="15"/>
                </a:cxn>
                <a:cxn ang="0">
                  <a:pos x="190" y="15"/>
                </a:cxn>
                <a:cxn ang="0">
                  <a:pos x="175" y="15"/>
                </a:cxn>
                <a:cxn ang="0">
                  <a:pos x="163" y="15"/>
                </a:cxn>
                <a:cxn ang="0">
                  <a:pos x="150" y="15"/>
                </a:cxn>
                <a:cxn ang="0">
                  <a:pos x="135" y="15"/>
                </a:cxn>
                <a:cxn ang="0">
                  <a:pos x="123" y="15"/>
                </a:cxn>
                <a:cxn ang="0">
                  <a:pos x="108" y="15"/>
                </a:cxn>
                <a:cxn ang="0">
                  <a:pos x="97" y="15"/>
                </a:cxn>
                <a:cxn ang="0">
                  <a:pos x="84" y="15"/>
                </a:cxn>
                <a:cxn ang="0">
                  <a:pos x="73" y="17"/>
                </a:cxn>
                <a:cxn ang="0">
                  <a:pos x="61" y="17"/>
                </a:cxn>
                <a:cxn ang="0">
                  <a:pos x="51" y="17"/>
                </a:cxn>
                <a:cxn ang="0">
                  <a:pos x="41" y="18"/>
                </a:cxn>
                <a:cxn ang="0">
                  <a:pos x="28" y="20"/>
                </a:cxn>
                <a:cxn ang="0">
                  <a:pos x="15" y="21"/>
                </a:cxn>
                <a:cxn ang="0">
                  <a:pos x="2" y="24"/>
                </a:cxn>
                <a:cxn ang="0">
                  <a:pos x="0" y="15"/>
                </a:cxn>
              </a:cxnLst>
              <a:rect l="0" t="0" r="r" b="b"/>
              <a:pathLst>
                <a:path w="283" h="25">
                  <a:moveTo>
                    <a:pt x="0" y="15"/>
                  </a:moveTo>
                  <a:lnTo>
                    <a:pt x="0" y="14"/>
                  </a:lnTo>
                  <a:lnTo>
                    <a:pt x="2" y="14"/>
                  </a:lnTo>
                  <a:lnTo>
                    <a:pt x="4" y="13"/>
                  </a:lnTo>
                  <a:lnTo>
                    <a:pt x="11" y="13"/>
                  </a:lnTo>
                  <a:lnTo>
                    <a:pt x="17" y="11"/>
                  </a:lnTo>
                  <a:lnTo>
                    <a:pt x="25" y="10"/>
                  </a:lnTo>
                  <a:lnTo>
                    <a:pt x="28" y="8"/>
                  </a:lnTo>
                  <a:lnTo>
                    <a:pt x="34" y="8"/>
                  </a:lnTo>
                  <a:lnTo>
                    <a:pt x="38" y="7"/>
                  </a:lnTo>
                  <a:lnTo>
                    <a:pt x="44" y="7"/>
                  </a:lnTo>
                  <a:lnTo>
                    <a:pt x="50" y="5"/>
                  </a:lnTo>
                  <a:lnTo>
                    <a:pt x="54" y="5"/>
                  </a:lnTo>
                  <a:lnTo>
                    <a:pt x="60" y="4"/>
                  </a:lnTo>
                  <a:lnTo>
                    <a:pt x="65" y="4"/>
                  </a:lnTo>
                  <a:lnTo>
                    <a:pt x="71" y="3"/>
                  </a:lnTo>
                  <a:lnTo>
                    <a:pt x="78" y="3"/>
                  </a:lnTo>
                  <a:lnTo>
                    <a:pt x="84" y="3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4" y="1"/>
                  </a:lnTo>
                  <a:lnTo>
                    <a:pt x="110" y="0"/>
                  </a:lnTo>
                  <a:lnTo>
                    <a:pt x="118" y="0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38" y="0"/>
                  </a:lnTo>
                  <a:lnTo>
                    <a:pt x="145" y="1"/>
                  </a:lnTo>
                  <a:lnTo>
                    <a:pt x="153" y="1"/>
                  </a:lnTo>
                  <a:lnTo>
                    <a:pt x="158" y="1"/>
                  </a:lnTo>
                  <a:lnTo>
                    <a:pt x="165" y="1"/>
                  </a:lnTo>
                  <a:lnTo>
                    <a:pt x="173" y="3"/>
                  </a:lnTo>
                  <a:lnTo>
                    <a:pt x="178" y="3"/>
                  </a:lnTo>
                  <a:lnTo>
                    <a:pt x="185" y="3"/>
                  </a:lnTo>
                  <a:lnTo>
                    <a:pt x="191" y="4"/>
                  </a:lnTo>
                  <a:lnTo>
                    <a:pt x="198" y="5"/>
                  </a:lnTo>
                  <a:lnTo>
                    <a:pt x="204" y="5"/>
                  </a:lnTo>
                  <a:lnTo>
                    <a:pt x="210" y="5"/>
                  </a:lnTo>
                  <a:lnTo>
                    <a:pt x="215" y="7"/>
                  </a:lnTo>
                  <a:lnTo>
                    <a:pt x="221" y="8"/>
                  </a:lnTo>
                  <a:lnTo>
                    <a:pt x="225" y="8"/>
                  </a:lnTo>
                  <a:lnTo>
                    <a:pt x="231" y="10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50" y="14"/>
                  </a:lnTo>
                  <a:lnTo>
                    <a:pt x="257" y="15"/>
                  </a:lnTo>
                  <a:lnTo>
                    <a:pt x="265" y="17"/>
                  </a:lnTo>
                  <a:lnTo>
                    <a:pt x="271" y="18"/>
                  </a:lnTo>
                  <a:lnTo>
                    <a:pt x="278" y="18"/>
                  </a:lnTo>
                  <a:lnTo>
                    <a:pt x="283" y="21"/>
                  </a:lnTo>
                  <a:lnTo>
                    <a:pt x="281" y="20"/>
                  </a:lnTo>
                  <a:lnTo>
                    <a:pt x="278" y="20"/>
                  </a:lnTo>
                  <a:lnTo>
                    <a:pt x="274" y="18"/>
                  </a:lnTo>
                  <a:lnTo>
                    <a:pt x="268" y="18"/>
                  </a:lnTo>
                  <a:lnTo>
                    <a:pt x="260" y="18"/>
                  </a:lnTo>
                  <a:lnTo>
                    <a:pt x="253" y="18"/>
                  </a:lnTo>
                  <a:lnTo>
                    <a:pt x="247" y="18"/>
                  </a:lnTo>
                  <a:lnTo>
                    <a:pt x="243" y="18"/>
                  </a:lnTo>
                  <a:lnTo>
                    <a:pt x="237" y="18"/>
                  </a:lnTo>
                  <a:lnTo>
                    <a:pt x="233" y="18"/>
                  </a:lnTo>
                  <a:lnTo>
                    <a:pt x="225" y="17"/>
                  </a:lnTo>
                  <a:lnTo>
                    <a:pt x="221" y="17"/>
                  </a:lnTo>
                  <a:lnTo>
                    <a:pt x="214" y="17"/>
                  </a:lnTo>
                  <a:lnTo>
                    <a:pt x="208" y="17"/>
                  </a:lnTo>
                  <a:lnTo>
                    <a:pt x="203" y="15"/>
                  </a:lnTo>
                  <a:lnTo>
                    <a:pt x="195" y="15"/>
                  </a:lnTo>
                  <a:lnTo>
                    <a:pt x="190" y="15"/>
                  </a:lnTo>
                  <a:lnTo>
                    <a:pt x="184" y="15"/>
                  </a:lnTo>
                  <a:lnTo>
                    <a:pt x="175" y="15"/>
                  </a:lnTo>
                  <a:lnTo>
                    <a:pt x="170" y="15"/>
                  </a:lnTo>
                  <a:lnTo>
                    <a:pt x="163" y="15"/>
                  </a:lnTo>
                  <a:lnTo>
                    <a:pt x="157" y="15"/>
                  </a:lnTo>
                  <a:lnTo>
                    <a:pt x="150" y="15"/>
                  </a:lnTo>
                  <a:lnTo>
                    <a:pt x="143" y="15"/>
                  </a:lnTo>
                  <a:lnTo>
                    <a:pt x="135" y="15"/>
                  </a:lnTo>
                  <a:lnTo>
                    <a:pt x="130" y="15"/>
                  </a:lnTo>
                  <a:lnTo>
                    <a:pt x="123" y="15"/>
                  </a:lnTo>
                  <a:lnTo>
                    <a:pt x="115" y="15"/>
                  </a:lnTo>
                  <a:lnTo>
                    <a:pt x="108" y="15"/>
                  </a:lnTo>
                  <a:lnTo>
                    <a:pt x="103" y="15"/>
                  </a:lnTo>
                  <a:lnTo>
                    <a:pt x="97" y="15"/>
                  </a:lnTo>
                  <a:lnTo>
                    <a:pt x="90" y="15"/>
                  </a:lnTo>
                  <a:lnTo>
                    <a:pt x="84" y="15"/>
                  </a:lnTo>
                  <a:lnTo>
                    <a:pt x="78" y="17"/>
                  </a:lnTo>
                  <a:lnTo>
                    <a:pt x="73" y="17"/>
                  </a:lnTo>
                  <a:lnTo>
                    <a:pt x="67" y="17"/>
                  </a:lnTo>
                  <a:lnTo>
                    <a:pt x="61" y="17"/>
                  </a:lnTo>
                  <a:lnTo>
                    <a:pt x="57" y="17"/>
                  </a:lnTo>
                  <a:lnTo>
                    <a:pt x="51" y="17"/>
                  </a:lnTo>
                  <a:lnTo>
                    <a:pt x="47" y="18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28" y="20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0" y="24"/>
                  </a:lnTo>
                  <a:lnTo>
                    <a:pt x="2" y="24"/>
                  </a:lnTo>
                  <a:lnTo>
                    <a:pt x="1" y="2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1" name="Freeform 41"/>
            <p:cNvSpPr>
              <a:spLocks/>
            </p:cNvSpPr>
            <p:nvPr/>
          </p:nvSpPr>
          <p:spPr bwMode="auto">
            <a:xfrm>
              <a:off x="3128" y="2951"/>
              <a:ext cx="55" cy="2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7" y="3"/>
                </a:cxn>
                <a:cxn ang="0">
                  <a:pos x="23" y="12"/>
                </a:cxn>
                <a:cxn ang="0">
                  <a:pos x="28" y="18"/>
                </a:cxn>
                <a:cxn ang="0">
                  <a:pos x="34" y="22"/>
                </a:cxn>
                <a:cxn ang="0">
                  <a:pos x="41" y="26"/>
                </a:cxn>
                <a:cxn ang="0">
                  <a:pos x="50" y="30"/>
                </a:cxn>
                <a:cxn ang="0">
                  <a:pos x="58" y="30"/>
                </a:cxn>
                <a:cxn ang="0">
                  <a:pos x="68" y="30"/>
                </a:cxn>
                <a:cxn ang="0">
                  <a:pos x="73" y="30"/>
                </a:cxn>
                <a:cxn ang="0">
                  <a:pos x="79" y="29"/>
                </a:cxn>
                <a:cxn ang="0">
                  <a:pos x="84" y="28"/>
                </a:cxn>
                <a:cxn ang="0">
                  <a:pos x="89" y="28"/>
                </a:cxn>
                <a:cxn ang="0">
                  <a:pos x="96" y="25"/>
                </a:cxn>
                <a:cxn ang="0">
                  <a:pos x="103" y="23"/>
                </a:cxn>
                <a:cxn ang="0">
                  <a:pos x="107" y="22"/>
                </a:cxn>
                <a:cxn ang="0">
                  <a:pos x="110" y="22"/>
                </a:cxn>
                <a:cxn ang="0">
                  <a:pos x="107" y="22"/>
                </a:cxn>
                <a:cxn ang="0">
                  <a:pos x="103" y="25"/>
                </a:cxn>
                <a:cxn ang="0">
                  <a:pos x="97" y="29"/>
                </a:cxn>
                <a:cxn ang="0">
                  <a:pos x="89" y="35"/>
                </a:cxn>
                <a:cxn ang="0">
                  <a:pos x="84" y="36"/>
                </a:cxn>
                <a:cxn ang="0">
                  <a:pos x="80" y="39"/>
                </a:cxn>
                <a:cxn ang="0">
                  <a:pos x="74" y="40"/>
                </a:cxn>
                <a:cxn ang="0">
                  <a:pos x="70" y="43"/>
                </a:cxn>
                <a:cxn ang="0">
                  <a:pos x="60" y="46"/>
                </a:cxn>
                <a:cxn ang="0">
                  <a:pos x="50" y="48"/>
                </a:cxn>
                <a:cxn ang="0">
                  <a:pos x="44" y="46"/>
                </a:cxn>
                <a:cxn ang="0">
                  <a:pos x="38" y="45"/>
                </a:cxn>
                <a:cxn ang="0">
                  <a:pos x="34" y="42"/>
                </a:cxn>
                <a:cxn ang="0">
                  <a:pos x="30" y="39"/>
                </a:cxn>
                <a:cxn ang="0">
                  <a:pos x="21" y="32"/>
                </a:cxn>
                <a:cxn ang="0">
                  <a:pos x="14" y="25"/>
                </a:cxn>
                <a:cxn ang="0">
                  <a:pos x="7" y="16"/>
                </a:cxn>
                <a:cxn ang="0">
                  <a:pos x="3" y="9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110" h="48">
                  <a:moveTo>
                    <a:pt x="16" y="0"/>
                  </a:moveTo>
                  <a:lnTo>
                    <a:pt x="17" y="3"/>
                  </a:lnTo>
                  <a:lnTo>
                    <a:pt x="23" y="12"/>
                  </a:lnTo>
                  <a:lnTo>
                    <a:pt x="28" y="18"/>
                  </a:lnTo>
                  <a:lnTo>
                    <a:pt x="34" y="22"/>
                  </a:lnTo>
                  <a:lnTo>
                    <a:pt x="41" y="26"/>
                  </a:lnTo>
                  <a:lnTo>
                    <a:pt x="50" y="30"/>
                  </a:lnTo>
                  <a:lnTo>
                    <a:pt x="58" y="30"/>
                  </a:lnTo>
                  <a:lnTo>
                    <a:pt x="68" y="30"/>
                  </a:lnTo>
                  <a:lnTo>
                    <a:pt x="73" y="30"/>
                  </a:lnTo>
                  <a:lnTo>
                    <a:pt x="79" y="29"/>
                  </a:lnTo>
                  <a:lnTo>
                    <a:pt x="84" y="28"/>
                  </a:lnTo>
                  <a:lnTo>
                    <a:pt x="89" y="28"/>
                  </a:lnTo>
                  <a:lnTo>
                    <a:pt x="96" y="25"/>
                  </a:lnTo>
                  <a:lnTo>
                    <a:pt x="103" y="23"/>
                  </a:lnTo>
                  <a:lnTo>
                    <a:pt x="107" y="22"/>
                  </a:lnTo>
                  <a:lnTo>
                    <a:pt x="110" y="22"/>
                  </a:lnTo>
                  <a:lnTo>
                    <a:pt x="107" y="22"/>
                  </a:lnTo>
                  <a:lnTo>
                    <a:pt x="103" y="25"/>
                  </a:lnTo>
                  <a:lnTo>
                    <a:pt x="97" y="29"/>
                  </a:lnTo>
                  <a:lnTo>
                    <a:pt x="89" y="35"/>
                  </a:lnTo>
                  <a:lnTo>
                    <a:pt x="84" y="36"/>
                  </a:lnTo>
                  <a:lnTo>
                    <a:pt x="80" y="39"/>
                  </a:lnTo>
                  <a:lnTo>
                    <a:pt x="74" y="40"/>
                  </a:lnTo>
                  <a:lnTo>
                    <a:pt x="70" y="43"/>
                  </a:lnTo>
                  <a:lnTo>
                    <a:pt x="60" y="46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5"/>
                  </a:lnTo>
                  <a:lnTo>
                    <a:pt x="34" y="42"/>
                  </a:lnTo>
                  <a:lnTo>
                    <a:pt x="30" y="39"/>
                  </a:lnTo>
                  <a:lnTo>
                    <a:pt x="21" y="32"/>
                  </a:lnTo>
                  <a:lnTo>
                    <a:pt x="14" y="25"/>
                  </a:lnTo>
                  <a:lnTo>
                    <a:pt x="7" y="16"/>
                  </a:lnTo>
                  <a:lnTo>
                    <a:pt x="3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2" name="Freeform 42"/>
            <p:cNvSpPr>
              <a:spLocks/>
            </p:cNvSpPr>
            <p:nvPr/>
          </p:nvSpPr>
          <p:spPr bwMode="auto">
            <a:xfrm>
              <a:off x="3209" y="2955"/>
              <a:ext cx="81" cy="2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6"/>
                </a:cxn>
                <a:cxn ang="0">
                  <a:pos x="8" y="9"/>
                </a:cxn>
                <a:cxn ang="0">
                  <a:pos x="10" y="10"/>
                </a:cxn>
                <a:cxn ang="0">
                  <a:pos x="16" y="13"/>
                </a:cxn>
                <a:cxn ang="0">
                  <a:pos x="20" y="16"/>
                </a:cxn>
                <a:cxn ang="0">
                  <a:pos x="28" y="19"/>
                </a:cxn>
                <a:cxn ang="0">
                  <a:pos x="33" y="20"/>
                </a:cxn>
                <a:cxn ang="0">
                  <a:pos x="40" y="23"/>
                </a:cxn>
                <a:cxn ang="0">
                  <a:pos x="46" y="24"/>
                </a:cxn>
                <a:cxn ang="0">
                  <a:pos x="55" y="27"/>
                </a:cxn>
                <a:cxn ang="0">
                  <a:pos x="62" y="29"/>
                </a:cxn>
                <a:cxn ang="0">
                  <a:pos x="69" y="30"/>
                </a:cxn>
                <a:cxn ang="0">
                  <a:pos x="76" y="30"/>
                </a:cxn>
                <a:cxn ang="0">
                  <a:pos x="85" y="31"/>
                </a:cxn>
                <a:cxn ang="0">
                  <a:pos x="92" y="29"/>
                </a:cxn>
                <a:cxn ang="0">
                  <a:pos x="98" y="29"/>
                </a:cxn>
                <a:cxn ang="0">
                  <a:pos x="105" y="27"/>
                </a:cxn>
                <a:cxn ang="0">
                  <a:pos x="110" y="26"/>
                </a:cxn>
                <a:cxn ang="0">
                  <a:pos x="116" y="23"/>
                </a:cxn>
                <a:cxn ang="0">
                  <a:pos x="122" y="20"/>
                </a:cxn>
                <a:cxn ang="0">
                  <a:pos x="128" y="17"/>
                </a:cxn>
                <a:cxn ang="0">
                  <a:pos x="133" y="14"/>
                </a:cxn>
                <a:cxn ang="0">
                  <a:pos x="140" y="9"/>
                </a:cxn>
                <a:cxn ang="0">
                  <a:pos x="146" y="4"/>
                </a:cxn>
                <a:cxn ang="0">
                  <a:pos x="152" y="0"/>
                </a:cxn>
                <a:cxn ang="0">
                  <a:pos x="153" y="0"/>
                </a:cxn>
                <a:cxn ang="0">
                  <a:pos x="163" y="1"/>
                </a:cxn>
                <a:cxn ang="0">
                  <a:pos x="162" y="3"/>
                </a:cxn>
                <a:cxn ang="0">
                  <a:pos x="158" y="9"/>
                </a:cxn>
                <a:cxn ang="0">
                  <a:pos x="152" y="13"/>
                </a:cxn>
                <a:cxn ang="0">
                  <a:pos x="149" y="17"/>
                </a:cxn>
                <a:cxn ang="0">
                  <a:pos x="145" y="21"/>
                </a:cxn>
                <a:cxn ang="0">
                  <a:pos x="139" y="27"/>
                </a:cxn>
                <a:cxn ang="0">
                  <a:pos x="133" y="31"/>
                </a:cxn>
                <a:cxn ang="0">
                  <a:pos x="128" y="37"/>
                </a:cxn>
                <a:cxn ang="0">
                  <a:pos x="120" y="40"/>
                </a:cxn>
                <a:cxn ang="0">
                  <a:pos x="115" y="46"/>
                </a:cxn>
                <a:cxn ang="0">
                  <a:pos x="108" y="47"/>
                </a:cxn>
                <a:cxn ang="0">
                  <a:pos x="100" y="51"/>
                </a:cxn>
                <a:cxn ang="0">
                  <a:pos x="93" y="53"/>
                </a:cxn>
                <a:cxn ang="0">
                  <a:pos x="86" y="54"/>
                </a:cxn>
                <a:cxn ang="0">
                  <a:pos x="78" y="53"/>
                </a:cxn>
                <a:cxn ang="0">
                  <a:pos x="70" y="51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6" y="43"/>
                </a:cxn>
                <a:cxn ang="0">
                  <a:pos x="40" y="39"/>
                </a:cxn>
                <a:cxn ang="0">
                  <a:pos x="33" y="34"/>
                </a:cxn>
                <a:cxn ang="0">
                  <a:pos x="28" y="30"/>
                </a:cxn>
                <a:cxn ang="0">
                  <a:pos x="22" y="24"/>
                </a:cxn>
                <a:cxn ang="0">
                  <a:pos x="16" y="20"/>
                </a:cxn>
                <a:cxn ang="0">
                  <a:pos x="10" y="16"/>
                </a:cxn>
                <a:cxn ang="0">
                  <a:pos x="8" y="13"/>
                </a:cxn>
                <a:cxn ang="0">
                  <a:pos x="2" y="7"/>
                </a:cxn>
                <a:cxn ang="0">
                  <a:pos x="0" y="6"/>
                </a:cxn>
                <a:cxn ang="0">
                  <a:pos x="0" y="6"/>
                </a:cxn>
              </a:cxnLst>
              <a:rect l="0" t="0" r="r" b="b"/>
              <a:pathLst>
                <a:path w="163" h="54">
                  <a:moveTo>
                    <a:pt x="0" y="6"/>
                  </a:moveTo>
                  <a:lnTo>
                    <a:pt x="2" y="6"/>
                  </a:lnTo>
                  <a:lnTo>
                    <a:pt x="8" y="9"/>
                  </a:lnTo>
                  <a:lnTo>
                    <a:pt x="10" y="10"/>
                  </a:lnTo>
                  <a:lnTo>
                    <a:pt x="16" y="13"/>
                  </a:lnTo>
                  <a:lnTo>
                    <a:pt x="20" y="16"/>
                  </a:lnTo>
                  <a:lnTo>
                    <a:pt x="28" y="19"/>
                  </a:lnTo>
                  <a:lnTo>
                    <a:pt x="33" y="20"/>
                  </a:lnTo>
                  <a:lnTo>
                    <a:pt x="40" y="23"/>
                  </a:lnTo>
                  <a:lnTo>
                    <a:pt x="46" y="24"/>
                  </a:lnTo>
                  <a:lnTo>
                    <a:pt x="55" y="27"/>
                  </a:lnTo>
                  <a:lnTo>
                    <a:pt x="62" y="29"/>
                  </a:lnTo>
                  <a:lnTo>
                    <a:pt x="69" y="30"/>
                  </a:lnTo>
                  <a:lnTo>
                    <a:pt x="76" y="30"/>
                  </a:lnTo>
                  <a:lnTo>
                    <a:pt x="85" y="31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5" y="27"/>
                  </a:lnTo>
                  <a:lnTo>
                    <a:pt x="110" y="26"/>
                  </a:lnTo>
                  <a:lnTo>
                    <a:pt x="116" y="23"/>
                  </a:lnTo>
                  <a:lnTo>
                    <a:pt x="122" y="20"/>
                  </a:lnTo>
                  <a:lnTo>
                    <a:pt x="128" y="17"/>
                  </a:lnTo>
                  <a:lnTo>
                    <a:pt x="133" y="14"/>
                  </a:lnTo>
                  <a:lnTo>
                    <a:pt x="140" y="9"/>
                  </a:lnTo>
                  <a:lnTo>
                    <a:pt x="146" y="4"/>
                  </a:lnTo>
                  <a:lnTo>
                    <a:pt x="152" y="0"/>
                  </a:lnTo>
                  <a:lnTo>
                    <a:pt x="153" y="0"/>
                  </a:lnTo>
                  <a:lnTo>
                    <a:pt x="163" y="1"/>
                  </a:lnTo>
                  <a:lnTo>
                    <a:pt x="162" y="3"/>
                  </a:lnTo>
                  <a:lnTo>
                    <a:pt x="158" y="9"/>
                  </a:lnTo>
                  <a:lnTo>
                    <a:pt x="152" y="13"/>
                  </a:lnTo>
                  <a:lnTo>
                    <a:pt x="149" y="17"/>
                  </a:lnTo>
                  <a:lnTo>
                    <a:pt x="145" y="21"/>
                  </a:lnTo>
                  <a:lnTo>
                    <a:pt x="139" y="27"/>
                  </a:lnTo>
                  <a:lnTo>
                    <a:pt x="133" y="31"/>
                  </a:lnTo>
                  <a:lnTo>
                    <a:pt x="128" y="37"/>
                  </a:lnTo>
                  <a:lnTo>
                    <a:pt x="120" y="40"/>
                  </a:lnTo>
                  <a:lnTo>
                    <a:pt x="115" y="46"/>
                  </a:lnTo>
                  <a:lnTo>
                    <a:pt x="108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6" y="54"/>
                  </a:lnTo>
                  <a:lnTo>
                    <a:pt x="78" y="53"/>
                  </a:lnTo>
                  <a:lnTo>
                    <a:pt x="70" y="51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6" y="43"/>
                  </a:lnTo>
                  <a:lnTo>
                    <a:pt x="40" y="39"/>
                  </a:lnTo>
                  <a:lnTo>
                    <a:pt x="33" y="34"/>
                  </a:lnTo>
                  <a:lnTo>
                    <a:pt x="28" y="30"/>
                  </a:lnTo>
                  <a:lnTo>
                    <a:pt x="22" y="24"/>
                  </a:lnTo>
                  <a:lnTo>
                    <a:pt x="16" y="20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3" name="Freeform 43"/>
            <p:cNvSpPr>
              <a:spLocks/>
            </p:cNvSpPr>
            <p:nvPr/>
          </p:nvSpPr>
          <p:spPr bwMode="auto">
            <a:xfrm>
              <a:off x="3254" y="2872"/>
              <a:ext cx="45" cy="27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6"/>
                </a:cxn>
                <a:cxn ang="0">
                  <a:pos x="5" y="13"/>
                </a:cxn>
                <a:cxn ang="0">
                  <a:pos x="9" y="10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5" y="2"/>
                </a:cxn>
                <a:cxn ang="0">
                  <a:pos x="43" y="0"/>
                </a:cxn>
                <a:cxn ang="0">
                  <a:pos x="52" y="3"/>
                </a:cxn>
                <a:cxn ang="0">
                  <a:pos x="59" y="7"/>
                </a:cxn>
                <a:cxn ang="0">
                  <a:pos x="68" y="13"/>
                </a:cxn>
                <a:cxn ang="0">
                  <a:pos x="73" y="20"/>
                </a:cxn>
                <a:cxn ang="0">
                  <a:pos x="81" y="30"/>
                </a:cxn>
                <a:cxn ang="0">
                  <a:pos x="83" y="37"/>
                </a:cxn>
                <a:cxn ang="0">
                  <a:pos x="88" y="45"/>
                </a:cxn>
                <a:cxn ang="0">
                  <a:pos x="89" y="50"/>
                </a:cxn>
                <a:cxn ang="0">
                  <a:pos x="91" y="53"/>
                </a:cxn>
                <a:cxn ang="0">
                  <a:pos x="89" y="50"/>
                </a:cxn>
                <a:cxn ang="0">
                  <a:pos x="88" y="47"/>
                </a:cxn>
                <a:cxn ang="0">
                  <a:pos x="83" y="42"/>
                </a:cxn>
                <a:cxn ang="0">
                  <a:pos x="79" y="36"/>
                </a:cxn>
                <a:cxn ang="0">
                  <a:pos x="73" y="30"/>
                </a:cxn>
                <a:cxn ang="0">
                  <a:pos x="66" y="25"/>
                </a:cxn>
                <a:cxn ang="0">
                  <a:pos x="58" y="19"/>
                </a:cxn>
                <a:cxn ang="0">
                  <a:pos x="50" y="17"/>
                </a:cxn>
                <a:cxn ang="0">
                  <a:pos x="42" y="15"/>
                </a:cxn>
                <a:cxn ang="0">
                  <a:pos x="33" y="16"/>
                </a:cxn>
                <a:cxn ang="0">
                  <a:pos x="25" y="16"/>
                </a:cxn>
                <a:cxn ang="0">
                  <a:pos x="19" y="19"/>
                </a:cxn>
                <a:cxn ang="0">
                  <a:pos x="12" y="22"/>
                </a:cxn>
                <a:cxn ang="0">
                  <a:pos x="6" y="25"/>
                </a:cxn>
                <a:cxn ang="0">
                  <a:pos x="3" y="26"/>
                </a:cxn>
                <a:cxn ang="0">
                  <a:pos x="3" y="27"/>
                </a:cxn>
                <a:cxn ang="0">
                  <a:pos x="0" y="17"/>
                </a:cxn>
                <a:cxn ang="0">
                  <a:pos x="0" y="17"/>
                </a:cxn>
              </a:cxnLst>
              <a:rect l="0" t="0" r="r" b="b"/>
              <a:pathLst>
                <a:path w="91" h="53">
                  <a:moveTo>
                    <a:pt x="0" y="17"/>
                  </a:moveTo>
                  <a:lnTo>
                    <a:pt x="2" y="16"/>
                  </a:lnTo>
                  <a:lnTo>
                    <a:pt x="5" y="13"/>
                  </a:lnTo>
                  <a:lnTo>
                    <a:pt x="9" y="10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5" y="2"/>
                  </a:lnTo>
                  <a:lnTo>
                    <a:pt x="43" y="0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8" y="13"/>
                  </a:lnTo>
                  <a:lnTo>
                    <a:pt x="73" y="20"/>
                  </a:lnTo>
                  <a:lnTo>
                    <a:pt x="81" y="30"/>
                  </a:lnTo>
                  <a:lnTo>
                    <a:pt x="83" y="37"/>
                  </a:lnTo>
                  <a:lnTo>
                    <a:pt x="88" y="45"/>
                  </a:lnTo>
                  <a:lnTo>
                    <a:pt x="89" y="50"/>
                  </a:lnTo>
                  <a:lnTo>
                    <a:pt x="91" y="53"/>
                  </a:lnTo>
                  <a:lnTo>
                    <a:pt x="89" y="50"/>
                  </a:lnTo>
                  <a:lnTo>
                    <a:pt x="88" y="47"/>
                  </a:lnTo>
                  <a:lnTo>
                    <a:pt x="83" y="42"/>
                  </a:lnTo>
                  <a:lnTo>
                    <a:pt x="79" y="36"/>
                  </a:lnTo>
                  <a:lnTo>
                    <a:pt x="73" y="30"/>
                  </a:lnTo>
                  <a:lnTo>
                    <a:pt x="66" y="25"/>
                  </a:lnTo>
                  <a:lnTo>
                    <a:pt x="58" y="19"/>
                  </a:lnTo>
                  <a:lnTo>
                    <a:pt x="50" y="17"/>
                  </a:lnTo>
                  <a:lnTo>
                    <a:pt x="42" y="15"/>
                  </a:lnTo>
                  <a:lnTo>
                    <a:pt x="33" y="16"/>
                  </a:lnTo>
                  <a:lnTo>
                    <a:pt x="25" y="16"/>
                  </a:lnTo>
                  <a:lnTo>
                    <a:pt x="19" y="19"/>
                  </a:lnTo>
                  <a:lnTo>
                    <a:pt x="12" y="22"/>
                  </a:lnTo>
                  <a:lnTo>
                    <a:pt x="6" y="25"/>
                  </a:lnTo>
                  <a:lnTo>
                    <a:pt x="3" y="26"/>
                  </a:lnTo>
                  <a:lnTo>
                    <a:pt x="3" y="27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4" name="Freeform 44"/>
            <p:cNvSpPr>
              <a:spLocks/>
            </p:cNvSpPr>
            <p:nvPr/>
          </p:nvSpPr>
          <p:spPr bwMode="auto">
            <a:xfrm>
              <a:off x="3172" y="2873"/>
              <a:ext cx="43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0" y="27"/>
                </a:cxn>
                <a:cxn ang="0">
                  <a:pos x="2" y="24"/>
                </a:cxn>
                <a:cxn ang="0">
                  <a:pos x="6" y="18"/>
                </a:cxn>
                <a:cxn ang="0">
                  <a:pos x="13" y="14"/>
                </a:cxn>
                <a:cxn ang="0">
                  <a:pos x="17" y="8"/>
                </a:cxn>
                <a:cxn ang="0">
                  <a:pos x="26" y="4"/>
                </a:cxn>
                <a:cxn ang="0">
                  <a:pos x="34" y="0"/>
                </a:cxn>
                <a:cxn ang="0">
                  <a:pos x="42" y="0"/>
                </a:cxn>
                <a:cxn ang="0">
                  <a:pos x="50" y="0"/>
                </a:cxn>
                <a:cxn ang="0">
                  <a:pos x="57" y="3"/>
                </a:cxn>
                <a:cxn ang="0">
                  <a:pos x="66" y="7"/>
                </a:cxn>
                <a:cxn ang="0">
                  <a:pos x="73" y="13"/>
                </a:cxn>
                <a:cxn ang="0">
                  <a:pos x="77" y="15"/>
                </a:cxn>
                <a:cxn ang="0">
                  <a:pos x="83" y="21"/>
                </a:cxn>
                <a:cxn ang="0">
                  <a:pos x="86" y="24"/>
                </a:cxn>
                <a:cxn ang="0">
                  <a:pos x="87" y="25"/>
                </a:cxn>
                <a:cxn ang="0">
                  <a:pos x="76" y="34"/>
                </a:cxn>
                <a:cxn ang="0">
                  <a:pos x="73" y="31"/>
                </a:cxn>
                <a:cxn ang="0">
                  <a:pos x="66" y="25"/>
                </a:cxn>
                <a:cxn ang="0">
                  <a:pos x="60" y="21"/>
                </a:cxn>
                <a:cxn ang="0">
                  <a:pos x="56" y="18"/>
                </a:cxn>
                <a:cxn ang="0">
                  <a:pos x="50" y="17"/>
                </a:cxn>
                <a:cxn ang="0">
                  <a:pos x="43" y="17"/>
                </a:cxn>
                <a:cxn ang="0">
                  <a:pos x="36" y="15"/>
                </a:cxn>
                <a:cxn ang="0">
                  <a:pos x="29" y="18"/>
                </a:cxn>
                <a:cxn ang="0">
                  <a:pos x="20" y="18"/>
                </a:cxn>
                <a:cxn ang="0">
                  <a:pos x="14" y="21"/>
                </a:cxn>
                <a:cxn ang="0">
                  <a:pos x="7" y="24"/>
                </a:cxn>
                <a:cxn ang="0">
                  <a:pos x="3" y="27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87" h="34">
                  <a:moveTo>
                    <a:pt x="0" y="30"/>
                  </a:moveTo>
                  <a:lnTo>
                    <a:pt x="0" y="27"/>
                  </a:lnTo>
                  <a:lnTo>
                    <a:pt x="2" y="24"/>
                  </a:lnTo>
                  <a:lnTo>
                    <a:pt x="6" y="18"/>
                  </a:lnTo>
                  <a:lnTo>
                    <a:pt x="13" y="14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0"/>
                  </a:lnTo>
                  <a:lnTo>
                    <a:pt x="57" y="3"/>
                  </a:lnTo>
                  <a:lnTo>
                    <a:pt x="66" y="7"/>
                  </a:lnTo>
                  <a:lnTo>
                    <a:pt x="73" y="13"/>
                  </a:lnTo>
                  <a:lnTo>
                    <a:pt x="77" y="15"/>
                  </a:lnTo>
                  <a:lnTo>
                    <a:pt x="83" y="21"/>
                  </a:lnTo>
                  <a:lnTo>
                    <a:pt x="86" y="24"/>
                  </a:lnTo>
                  <a:lnTo>
                    <a:pt x="87" y="25"/>
                  </a:lnTo>
                  <a:lnTo>
                    <a:pt x="76" y="34"/>
                  </a:lnTo>
                  <a:lnTo>
                    <a:pt x="73" y="31"/>
                  </a:lnTo>
                  <a:lnTo>
                    <a:pt x="66" y="25"/>
                  </a:lnTo>
                  <a:lnTo>
                    <a:pt x="60" y="21"/>
                  </a:lnTo>
                  <a:lnTo>
                    <a:pt x="56" y="18"/>
                  </a:lnTo>
                  <a:lnTo>
                    <a:pt x="50" y="17"/>
                  </a:lnTo>
                  <a:lnTo>
                    <a:pt x="43" y="17"/>
                  </a:lnTo>
                  <a:lnTo>
                    <a:pt x="36" y="15"/>
                  </a:lnTo>
                  <a:lnTo>
                    <a:pt x="29" y="18"/>
                  </a:lnTo>
                  <a:lnTo>
                    <a:pt x="20" y="18"/>
                  </a:lnTo>
                  <a:lnTo>
                    <a:pt x="14" y="21"/>
                  </a:lnTo>
                  <a:lnTo>
                    <a:pt x="7" y="24"/>
                  </a:lnTo>
                  <a:lnTo>
                    <a:pt x="3" y="27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5" name="Freeform 45"/>
            <p:cNvSpPr>
              <a:spLocks/>
            </p:cNvSpPr>
            <p:nvPr/>
          </p:nvSpPr>
          <p:spPr bwMode="auto">
            <a:xfrm>
              <a:off x="3266" y="2900"/>
              <a:ext cx="15" cy="14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5" y="4"/>
                </a:cxn>
                <a:cxn ang="0">
                  <a:pos x="14" y="7"/>
                </a:cxn>
                <a:cxn ang="0">
                  <a:pos x="11" y="10"/>
                </a:cxn>
                <a:cxn ang="0">
                  <a:pos x="10" y="14"/>
                </a:cxn>
                <a:cxn ang="0">
                  <a:pos x="11" y="14"/>
                </a:cxn>
                <a:cxn ang="0">
                  <a:pos x="14" y="17"/>
                </a:cxn>
                <a:cxn ang="0">
                  <a:pos x="15" y="17"/>
                </a:cxn>
                <a:cxn ang="0">
                  <a:pos x="17" y="19"/>
                </a:cxn>
                <a:cxn ang="0">
                  <a:pos x="27" y="16"/>
                </a:cxn>
                <a:cxn ang="0">
                  <a:pos x="30" y="17"/>
                </a:cxn>
                <a:cxn ang="0">
                  <a:pos x="30" y="23"/>
                </a:cxn>
                <a:cxn ang="0">
                  <a:pos x="24" y="24"/>
                </a:cxn>
                <a:cxn ang="0">
                  <a:pos x="20" y="27"/>
                </a:cxn>
                <a:cxn ang="0">
                  <a:pos x="14" y="29"/>
                </a:cxn>
                <a:cxn ang="0">
                  <a:pos x="10" y="29"/>
                </a:cxn>
                <a:cxn ang="0">
                  <a:pos x="4" y="26"/>
                </a:cxn>
                <a:cxn ang="0">
                  <a:pos x="1" y="21"/>
                </a:cxn>
                <a:cxn ang="0">
                  <a:pos x="0" y="17"/>
                </a:cxn>
                <a:cxn ang="0">
                  <a:pos x="0" y="13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8" y="0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7" y="3"/>
                </a:cxn>
                <a:cxn ang="0">
                  <a:pos x="17" y="3"/>
                </a:cxn>
              </a:cxnLst>
              <a:rect l="0" t="0" r="r" b="b"/>
              <a:pathLst>
                <a:path w="30" h="29">
                  <a:moveTo>
                    <a:pt x="17" y="3"/>
                  </a:moveTo>
                  <a:lnTo>
                    <a:pt x="15" y="4"/>
                  </a:lnTo>
                  <a:lnTo>
                    <a:pt x="14" y="7"/>
                  </a:lnTo>
                  <a:lnTo>
                    <a:pt x="11" y="10"/>
                  </a:lnTo>
                  <a:lnTo>
                    <a:pt x="10" y="14"/>
                  </a:lnTo>
                  <a:lnTo>
                    <a:pt x="11" y="14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7" y="19"/>
                  </a:lnTo>
                  <a:lnTo>
                    <a:pt x="27" y="16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4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4"/>
                  </a:lnTo>
                  <a:lnTo>
                    <a:pt x="5" y="1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7" y="3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6" name="Freeform 46"/>
            <p:cNvSpPr>
              <a:spLocks/>
            </p:cNvSpPr>
            <p:nvPr/>
          </p:nvSpPr>
          <p:spPr bwMode="auto">
            <a:xfrm>
              <a:off x="3185" y="2904"/>
              <a:ext cx="12" cy="12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2" y="4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15" y="15"/>
                </a:cxn>
                <a:cxn ang="0">
                  <a:pos x="23" y="11"/>
                </a:cxn>
                <a:cxn ang="0">
                  <a:pos x="25" y="14"/>
                </a:cxn>
                <a:cxn ang="0">
                  <a:pos x="25" y="17"/>
                </a:cxn>
                <a:cxn ang="0">
                  <a:pos x="17" y="21"/>
                </a:cxn>
                <a:cxn ang="0">
                  <a:pos x="9" y="22"/>
                </a:cxn>
                <a:cxn ang="0">
                  <a:pos x="5" y="20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6" y="0"/>
                </a:cxn>
                <a:cxn ang="0">
                  <a:pos x="12" y="1"/>
                </a:cxn>
                <a:cxn ang="0">
                  <a:pos x="15" y="1"/>
                </a:cxn>
                <a:cxn ang="0">
                  <a:pos x="15" y="1"/>
                </a:cxn>
              </a:cxnLst>
              <a:rect l="0" t="0" r="r" b="b"/>
              <a:pathLst>
                <a:path w="25" h="22">
                  <a:moveTo>
                    <a:pt x="15" y="1"/>
                  </a:moveTo>
                  <a:lnTo>
                    <a:pt x="12" y="4"/>
                  </a:lnTo>
                  <a:lnTo>
                    <a:pt x="9" y="10"/>
                  </a:lnTo>
                  <a:lnTo>
                    <a:pt x="12" y="14"/>
                  </a:lnTo>
                  <a:lnTo>
                    <a:pt x="15" y="15"/>
                  </a:lnTo>
                  <a:lnTo>
                    <a:pt x="23" y="11"/>
                  </a:lnTo>
                  <a:lnTo>
                    <a:pt x="25" y="14"/>
                  </a:lnTo>
                  <a:lnTo>
                    <a:pt x="25" y="17"/>
                  </a:lnTo>
                  <a:lnTo>
                    <a:pt x="17" y="21"/>
                  </a:lnTo>
                  <a:lnTo>
                    <a:pt x="9" y="22"/>
                  </a:lnTo>
                  <a:lnTo>
                    <a:pt x="5" y="20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2" y="4"/>
                  </a:lnTo>
                  <a:lnTo>
                    <a:pt x="6" y="0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7" name="Freeform 47"/>
            <p:cNvSpPr>
              <a:spLocks/>
            </p:cNvSpPr>
            <p:nvPr/>
          </p:nvSpPr>
          <p:spPr bwMode="auto">
            <a:xfrm>
              <a:off x="3182" y="3001"/>
              <a:ext cx="50" cy="2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7"/>
                </a:cxn>
                <a:cxn ang="0">
                  <a:pos x="3" y="33"/>
                </a:cxn>
                <a:cxn ang="0">
                  <a:pos x="4" y="27"/>
                </a:cxn>
                <a:cxn ang="0">
                  <a:pos x="9" y="23"/>
                </a:cxn>
                <a:cxn ang="0">
                  <a:pos x="12" y="16"/>
                </a:cxn>
                <a:cxn ang="0">
                  <a:pos x="16" y="10"/>
                </a:cxn>
                <a:cxn ang="0">
                  <a:pos x="22" y="4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2" y="6"/>
                </a:cxn>
                <a:cxn ang="0">
                  <a:pos x="46" y="10"/>
                </a:cxn>
                <a:cxn ang="0">
                  <a:pos x="47" y="13"/>
                </a:cxn>
                <a:cxn ang="0">
                  <a:pos x="50" y="10"/>
                </a:cxn>
                <a:cxn ang="0">
                  <a:pos x="57" y="6"/>
                </a:cxn>
                <a:cxn ang="0">
                  <a:pos x="62" y="4"/>
                </a:cxn>
                <a:cxn ang="0">
                  <a:pos x="66" y="3"/>
                </a:cxn>
                <a:cxn ang="0">
                  <a:pos x="72" y="3"/>
                </a:cxn>
                <a:cxn ang="0">
                  <a:pos x="77" y="6"/>
                </a:cxn>
                <a:cxn ang="0">
                  <a:pos x="87" y="10"/>
                </a:cxn>
                <a:cxn ang="0">
                  <a:pos x="94" y="18"/>
                </a:cxn>
                <a:cxn ang="0">
                  <a:pos x="99" y="27"/>
                </a:cxn>
                <a:cxn ang="0">
                  <a:pos x="102" y="31"/>
                </a:cxn>
                <a:cxn ang="0">
                  <a:pos x="99" y="28"/>
                </a:cxn>
                <a:cxn ang="0">
                  <a:pos x="92" y="23"/>
                </a:cxn>
                <a:cxn ang="0">
                  <a:pos x="86" y="21"/>
                </a:cxn>
                <a:cxn ang="0">
                  <a:pos x="80" y="18"/>
                </a:cxn>
                <a:cxn ang="0">
                  <a:pos x="74" y="17"/>
                </a:cxn>
                <a:cxn ang="0">
                  <a:pos x="70" y="17"/>
                </a:cxn>
                <a:cxn ang="0">
                  <a:pos x="64" y="17"/>
                </a:cxn>
                <a:cxn ang="0">
                  <a:pos x="60" y="18"/>
                </a:cxn>
                <a:cxn ang="0">
                  <a:pos x="56" y="21"/>
                </a:cxn>
                <a:cxn ang="0">
                  <a:pos x="53" y="23"/>
                </a:cxn>
                <a:cxn ang="0">
                  <a:pos x="47" y="27"/>
                </a:cxn>
                <a:cxn ang="0">
                  <a:pos x="46" y="30"/>
                </a:cxn>
                <a:cxn ang="0">
                  <a:pos x="44" y="27"/>
                </a:cxn>
                <a:cxn ang="0">
                  <a:pos x="42" y="23"/>
                </a:cxn>
                <a:cxn ang="0">
                  <a:pos x="36" y="18"/>
                </a:cxn>
                <a:cxn ang="0">
                  <a:pos x="30" y="17"/>
                </a:cxn>
                <a:cxn ang="0">
                  <a:pos x="24" y="18"/>
                </a:cxn>
                <a:cxn ang="0">
                  <a:pos x="20" y="21"/>
                </a:cxn>
                <a:cxn ang="0">
                  <a:pos x="14" y="23"/>
                </a:cxn>
                <a:cxn ang="0">
                  <a:pos x="12" y="28"/>
                </a:cxn>
                <a:cxn ang="0">
                  <a:pos x="3" y="34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102" h="38">
                  <a:moveTo>
                    <a:pt x="0" y="38"/>
                  </a:moveTo>
                  <a:lnTo>
                    <a:pt x="0" y="37"/>
                  </a:lnTo>
                  <a:lnTo>
                    <a:pt x="3" y="33"/>
                  </a:lnTo>
                  <a:lnTo>
                    <a:pt x="4" y="27"/>
                  </a:lnTo>
                  <a:lnTo>
                    <a:pt x="9" y="23"/>
                  </a:lnTo>
                  <a:lnTo>
                    <a:pt x="12" y="16"/>
                  </a:lnTo>
                  <a:lnTo>
                    <a:pt x="16" y="10"/>
                  </a:lnTo>
                  <a:lnTo>
                    <a:pt x="22" y="4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7" y="13"/>
                  </a:lnTo>
                  <a:lnTo>
                    <a:pt x="50" y="10"/>
                  </a:lnTo>
                  <a:lnTo>
                    <a:pt x="57" y="6"/>
                  </a:lnTo>
                  <a:lnTo>
                    <a:pt x="62" y="4"/>
                  </a:lnTo>
                  <a:lnTo>
                    <a:pt x="66" y="3"/>
                  </a:lnTo>
                  <a:lnTo>
                    <a:pt x="72" y="3"/>
                  </a:lnTo>
                  <a:lnTo>
                    <a:pt x="77" y="6"/>
                  </a:lnTo>
                  <a:lnTo>
                    <a:pt x="87" y="10"/>
                  </a:lnTo>
                  <a:lnTo>
                    <a:pt x="94" y="18"/>
                  </a:lnTo>
                  <a:lnTo>
                    <a:pt x="99" y="27"/>
                  </a:lnTo>
                  <a:lnTo>
                    <a:pt x="102" y="31"/>
                  </a:lnTo>
                  <a:lnTo>
                    <a:pt x="99" y="28"/>
                  </a:lnTo>
                  <a:lnTo>
                    <a:pt x="92" y="23"/>
                  </a:lnTo>
                  <a:lnTo>
                    <a:pt x="86" y="21"/>
                  </a:lnTo>
                  <a:lnTo>
                    <a:pt x="80" y="18"/>
                  </a:lnTo>
                  <a:lnTo>
                    <a:pt x="74" y="17"/>
                  </a:lnTo>
                  <a:lnTo>
                    <a:pt x="70" y="17"/>
                  </a:lnTo>
                  <a:lnTo>
                    <a:pt x="64" y="17"/>
                  </a:lnTo>
                  <a:lnTo>
                    <a:pt x="60" y="18"/>
                  </a:lnTo>
                  <a:lnTo>
                    <a:pt x="56" y="21"/>
                  </a:lnTo>
                  <a:lnTo>
                    <a:pt x="53" y="23"/>
                  </a:lnTo>
                  <a:lnTo>
                    <a:pt x="47" y="27"/>
                  </a:lnTo>
                  <a:lnTo>
                    <a:pt x="46" y="30"/>
                  </a:lnTo>
                  <a:lnTo>
                    <a:pt x="44" y="27"/>
                  </a:lnTo>
                  <a:lnTo>
                    <a:pt x="42" y="23"/>
                  </a:lnTo>
                  <a:lnTo>
                    <a:pt x="36" y="18"/>
                  </a:lnTo>
                  <a:lnTo>
                    <a:pt x="30" y="17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4" y="23"/>
                  </a:lnTo>
                  <a:lnTo>
                    <a:pt x="12" y="28"/>
                  </a:lnTo>
                  <a:lnTo>
                    <a:pt x="3" y="34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8" name="Freeform 48"/>
            <p:cNvSpPr>
              <a:spLocks/>
            </p:cNvSpPr>
            <p:nvPr/>
          </p:nvSpPr>
          <p:spPr bwMode="auto">
            <a:xfrm>
              <a:off x="3187" y="3029"/>
              <a:ext cx="50" cy="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4"/>
                </a:cxn>
                <a:cxn ang="0">
                  <a:pos x="4" y="5"/>
                </a:cxn>
                <a:cxn ang="0">
                  <a:pos x="10" y="8"/>
                </a:cxn>
                <a:cxn ang="0">
                  <a:pos x="15" y="11"/>
                </a:cxn>
                <a:cxn ang="0">
                  <a:pos x="22" y="14"/>
                </a:cxn>
                <a:cxn ang="0">
                  <a:pos x="31" y="15"/>
                </a:cxn>
                <a:cxn ang="0">
                  <a:pos x="40" y="18"/>
                </a:cxn>
                <a:cxn ang="0">
                  <a:pos x="48" y="15"/>
                </a:cxn>
                <a:cxn ang="0">
                  <a:pos x="58" y="14"/>
                </a:cxn>
                <a:cxn ang="0">
                  <a:pos x="68" y="11"/>
                </a:cxn>
                <a:cxn ang="0">
                  <a:pos x="78" y="8"/>
                </a:cxn>
                <a:cxn ang="0">
                  <a:pos x="85" y="4"/>
                </a:cxn>
                <a:cxn ang="0">
                  <a:pos x="92" y="2"/>
                </a:cxn>
                <a:cxn ang="0">
                  <a:pos x="97" y="0"/>
                </a:cxn>
                <a:cxn ang="0">
                  <a:pos x="100" y="0"/>
                </a:cxn>
                <a:cxn ang="0">
                  <a:pos x="72" y="25"/>
                </a:cxn>
                <a:cxn ang="0">
                  <a:pos x="71" y="25"/>
                </a:cxn>
                <a:cxn ang="0">
                  <a:pos x="68" y="28"/>
                </a:cxn>
                <a:cxn ang="0">
                  <a:pos x="62" y="30"/>
                </a:cxn>
                <a:cxn ang="0">
                  <a:pos x="57" y="33"/>
                </a:cxn>
                <a:cxn ang="0">
                  <a:pos x="50" y="34"/>
                </a:cxn>
                <a:cxn ang="0">
                  <a:pos x="41" y="37"/>
                </a:cxn>
                <a:cxn ang="0">
                  <a:pos x="34" y="35"/>
                </a:cxn>
                <a:cxn ang="0">
                  <a:pos x="28" y="35"/>
                </a:cxn>
                <a:cxn ang="0">
                  <a:pos x="21" y="31"/>
                </a:cxn>
                <a:cxn ang="0">
                  <a:pos x="15" y="25"/>
                </a:cxn>
                <a:cxn ang="0">
                  <a:pos x="10" y="20"/>
                </a:cxn>
                <a:cxn ang="0">
                  <a:pos x="7" y="15"/>
                </a:cxn>
                <a:cxn ang="0">
                  <a:pos x="2" y="10"/>
                </a:cxn>
                <a:cxn ang="0">
                  <a:pos x="1" y="5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00" h="37">
                  <a:moveTo>
                    <a:pt x="0" y="2"/>
                  </a:moveTo>
                  <a:lnTo>
                    <a:pt x="2" y="4"/>
                  </a:lnTo>
                  <a:lnTo>
                    <a:pt x="4" y="5"/>
                  </a:lnTo>
                  <a:lnTo>
                    <a:pt x="10" y="8"/>
                  </a:lnTo>
                  <a:lnTo>
                    <a:pt x="15" y="11"/>
                  </a:lnTo>
                  <a:lnTo>
                    <a:pt x="22" y="14"/>
                  </a:lnTo>
                  <a:lnTo>
                    <a:pt x="31" y="15"/>
                  </a:lnTo>
                  <a:lnTo>
                    <a:pt x="40" y="18"/>
                  </a:lnTo>
                  <a:lnTo>
                    <a:pt x="48" y="15"/>
                  </a:lnTo>
                  <a:lnTo>
                    <a:pt x="58" y="14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85" y="4"/>
                  </a:lnTo>
                  <a:lnTo>
                    <a:pt x="92" y="2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8"/>
                  </a:lnTo>
                  <a:lnTo>
                    <a:pt x="62" y="30"/>
                  </a:lnTo>
                  <a:lnTo>
                    <a:pt x="57" y="33"/>
                  </a:lnTo>
                  <a:lnTo>
                    <a:pt x="50" y="34"/>
                  </a:lnTo>
                  <a:lnTo>
                    <a:pt x="41" y="37"/>
                  </a:lnTo>
                  <a:lnTo>
                    <a:pt x="34" y="35"/>
                  </a:lnTo>
                  <a:lnTo>
                    <a:pt x="28" y="35"/>
                  </a:lnTo>
                  <a:lnTo>
                    <a:pt x="21" y="31"/>
                  </a:lnTo>
                  <a:lnTo>
                    <a:pt x="15" y="25"/>
                  </a:lnTo>
                  <a:lnTo>
                    <a:pt x="10" y="20"/>
                  </a:lnTo>
                  <a:lnTo>
                    <a:pt x="7" y="15"/>
                  </a:lnTo>
                  <a:lnTo>
                    <a:pt x="2" y="10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29" name="Freeform 49"/>
            <p:cNvSpPr>
              <a:spLocks/>
            </p:cNvSpPr>
            <p:nvPr/>
          </p:nvSpPr>
          <p:spPr bwMode="auto">
            <a:xfrm>
              <a:off x="3189" y="3019"/>
              <a:ext cx="50" cy="7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3" y="1"/>
                </a:cxn>
                <a:cxn ang="0">
                  <a:pos x="18" y="4"/>
                </a:cxn>
                <a:cxn ang="0">
                  <a:pos x="26" y="4"/>
                </a:cxn>
                <a:cxn ang="0">
                  <a:pos x="36" y="5"/>
                </a:cxn>
                <a:cxn ang="0">
                  <a:pos x="44" y="4"/>
                </a:cxn>
                <a:cxn ang="0">
                  <a:pos x="53" y="2"/>
                </a:cxn>
                <a:cxn ang="0">
                  <a:pos x="58" y="1"/>
                </a:cxn>
                <a:cxn ang="0">
                  <a:pos x="63" y="0"/>
                </a:cxn>
                <a:cxn ang="0">
                  <a:pos x="68" y="0"/>
                </a:cxn>
                <a:cxn ang="0">
                  <a:pos x="74" y="1"/>
                </a:cxn>
                <a:cxn ang="0">
                  <a:pos x="83" y="1"/>
                </a:cxn>
                <a:cxn ang="0">
                  <a:pos x="90" y="5"/>
                </a:cxn>
                <a:cxn ang="0">
                  <a:pos x="96" y="8"/>
                </a:cxn>
                <a:cxn ang="0">
                  <a:pos x="98" y="10"/>
                </a:cxn>
                <a:cxn ang="0">
                  <a:pos x="97" y="10"/>
                </a:cxn>
                <a:cxn ang="0">
                  <a:pos x="93" y="10"/>
                </a:cxn>
                <a:cxn ang="0">
                  <a:pos x="87" y="11"/>
                </a:cxn>
                <a:cxn ang="0">
                  <a:pos x="83" y="11"/>
                </a:cxn>
                <a:cxn ang="0">
                  <a:pos x="74" y="11"/>
                </a:cxn>
                <a:cxn ang="0">
                  <a:pos x="68" y="12"/>
                </a:cxn>
                <a:cxn ang="0">
                  <a:pos x="61" y="14"/>
                </a:cxn>
                <a:cxn ang="0">
                  <a:pos x="56" y="14"/>
                </a:cxn>
                <a:cxn ang="0">
                  <a:pos x="50" y="14"/>
                </a:cxn>
                <a:cxn ang="0">
                  <a:pos x="46" y="14"/>
                </a:cxn>
                <a:cxn ang="0">
                  <a:pos x="43" y="14"/>
                </a:cxn>
                <a:cxn ang="0">
                  <a:pos x="40" y="14"/>
                </a:cxn>
                <a:cxn ang="0">
                  <a:pos x="33" y="11"/>
                </a:cxn>
                <a:cxn ang="0">
                  <a:pos x="27" y="11"/>
                </a:cxn>
                <a:cxn ang="0">
                  <a:pos x="18" y="10"/>
                </a:cxn>
                <a:cxn ang="0">
                  <a:pos x="10" y="10"/>
                </a:cxn>
                <a:cxn ang="0">
                  <a:pos x="3" y="10"/>
                </a:cxn>
                <a:cxn ang="0">
                  <a:pos x="0" y="11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98" h="14">
                  <a:moveTo>
                    <a:pt x="11" y="1"/>
                  </a:moveTo>
                  <a:lnTo>
                    <a:pt x="13" y="1"/>
                  </a:lnTo>
                  <a:lnTo>
                    <a:pt x="18" y="4"/>
                  </a:lnTo>
                  <a:lnTo>
                    <a:pt x="26" y="4"/>
                  </a:lnTo>
                  <a:lnTo>
                    <a:pt x="36" y="5"/>
                  </a:lnTo>
                  <a:lnTo>
                    <a:pt x="44" y="4"/>
                  </a:lnTo>
                  <a:lnTo>
                    <a:pt x="53" y="2"/>
                  </a:lnTo>
                  <a:lnTo>
                    <a:pt x="58" y="1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74" y="1"/>
                  </a:lnTo>
                  <a:lnTo>
                    <a:pt x="83" y="1"/>
                  </a:lnTo>
                  <a:lnTo>
                    <a:pt x="90" y="5"/>
                  </a:lnTo>
                  <a:lnTo>
                    <a:pt x="96" y="8"/>
                  </a:lnTo>
                  <a:lnTo>
                    <a:pt x="98" y="10"/>
                  </a:lnTo>
                  <a:lnTo>
                    <a:pt x="97" y="10"/>
                  </a:lnTo>
                  <a:lnTo>
                    <a:pt x="93" y="10"/>
                  </a:lnTo>
                  <a:lnTo>
                    <a:pt x="87" y="11"/>
                  </a:lnTo>
                  <a:lnTo>
                    <a:pt x="83" y="11"/>
                  </a:lnTo>
                  <a:lnTo>
                    <a:pt x="74" y="11"/>
                  </a:lnTo>
                  <a:lnTo>
                    <a:pt x="68" y="12"/>
                  </a:lnTo>
                  <a:lnTo>
                    <a:pt x="61" y="14"/>
                  </a:lnTo>
                  <a:lnTo>
                    <a:pt x="56" y="14"/>
                  </a:lnTo>
                  <a:lnTo>
                    <a:pt x="50" y="14"/>
                  </a:lnTo>
                  <a:lnTo>
                    <a:pt x="46" y="14"/>
                  </a:lnTo>
                  <a:lnTo>
                    <a:pt x="43" y="14"/>
                  </a:lnTo>
                  <a:lnTo>
                    <a:pt x="40" y="14"/>
                  </a:lnTo>
                  <a:lnTo>
                    <a:pt x="33" y="11"/>
                  </a:lnTo>
                  <a:lnTo>
                    <a:pt x="27" y="11"/>
                  </a:lnTo>
                  <a:lnTo>
                    <a:pt x="18" y="10"/>
                  </a:lnTo>
                  <a:lnTo>
                    <a:pt x="10" y="10"/>
                  </a:lnTo>
                  <a:lnTo>
                    <a:pt x="3" y="10"/>
                  </a:lnTo>
                  <a:lnTo>
                    <a:pt x="0" y="11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0" name="Freeform 50"/>
            <p:cNvSpPr>
              <a:spLocks/>
            </p:cNvSpPr>
            <p:nvPr/>
          </p:nvSpPr>
          <p:spPr bwMode="auto">
            <a:xfrm>
              <a:off x="3147" y="2771"/>
              <a:ext cx="75" cy="140"/>
            </a:xfrm>
            <a:custGeom>
              <a:avLst/>
              <a:gdLst/>
              <a:ahLst/>
              <a:cxnLst>
                <a:cxn ang="0">
                  <a:pos x="146" y="0"/>
                </a:cxn>
                <a:cxn ang="0">
                  <a:pos x="138" y="5"/>
                </a:cxn>
                <a:cxn ang="0">
                  <a:pos x="122" y="17"/>
                </a:cxn>
                <a:cxn ang="0">
                  <a:pos x="109" y="28"/>
                </a:cxn>
                <a:cxn ang="0">
                  <a:pos x="99" y="38"/>
                </a:cxn>
                <a:cxn ang="0">
                  <a:pos x="88" y="48"/>
                </a:cxn>
                <a:cxn ang="0">
                  <a:pos x="76" y="58"/>
                </a:cxn>
                <a:cxn ang="0">
                  <a:pos x="65" y="70"/>
                </a:cxn>
                <a:cxn ang="0">
                  <a:pos x="53" y="81"/>
                </a:cxn>
                <a:cxn ang="0">
                  <a:pos x="43" y="94"/>
                </a:cxn>
                <a:cxn ang="0">
                  <a:pos x="33" y="105"/>
                </a:cxn>
                <a:cxn ang="0">
                  <a:pos x="25" y="118"/>
                </a:cxn>
                <a:cxn ang="0">
                  <a:pos x="18" y="131"/>
                </a:cxn>
                <a:cxn ang="0">
                  <a:pos x="12" y="145"/>
                </a:cxn>
                <a:cxn ang="0">
                  <a:pos x="6" y="158"/>
                </a:cxn>
                <a:cxn ang="0">
                  <a:pos x="3" y="171"/>
                </a:cxn>
                <a:cxn ang="0">
                  <a:pos x="2" y="184"/>
                </a:cxn>
                <a:cxn ang="0">
                  <a:pos x="0" y="196"/>
                </a:cxn>
                <a:cxn ang="0">
                  <a:pos x="0" y="207"/>
                </a:cxn>
                <a:cxn ang="0">
                  <a:pos x="2" y="218"/>
                </a:cxn>
                <a:cxn ang="0">
                  <a:pos x="3" y="230"/>
                </a:cxn>
                <a:cxn ang="0">
                  <a:pos x="6" y="243"/>
                </a:cxn>
                <a:cxn ang="0">
                  <a:pos x="10" y="258"/>
                </a:cxn>
                <a:cxn ang="0">
                  <a:pos x="15" y="270"/>
                </a:cxn>
                <a:cxn ang="0">
                  <a:pos x="18" y="276"/>
                </a:cxn>
                <a:cxn ang="0">
                  <a:pos x="38" y="280"/>
                </a:cxn>
                <a:cxn ang="0">
                  <a:pos x="32" y="270"/>
                </a:cxn>
                <a:cxn ang="0">
                  <a:pos x="28" y="258"/>
                </a:cxn>
                <a:cxn ang="0">
                  <a:pos x="22" y="246"/>
                </a:cxn>
                <a:cxn ang="0">
                  <a:pos x="19" y="227"/>
                </a:cxn>
                <a:cxn ang="0">
                  <a:pos x="18" y="208"/>
                </a:cxn>
                <a:cxn ang="0">
                  <a:pos x="18" y="196"/>
                </a:cxn>
                <a:cxn ang="0">
                  <a:pos x="20" y="184"/>
                </a:cxn>
                <a:cxn ang="0">
                  <a:pos x="25" y="173"/>
                </a:cxn>
                <a:cxn ang="0">
                  <a:pos x="30" y="161"/>
                </a:cxn>
                <a:cxn ang="0">
                  <a:pos x="35" y="147"/>
                </a:cxn>
                <a:cxn ang="0">
                  <a:pos x="42" y="133"/>
                </a:cxn>
                <a:cxn ang="0">
                  <a:pos x="49" y="118"/>
                </a:cxn>
                <a:cxn ang="0">
                  <a:pos x="59" y="105"/>
                </a:cxn>
                <a:cxn ang="0">
                  <a:pos x="68" y="91"/>
                </a:cxn>
                <a:cxn ang="0">
                  <a:pos x="78" y="77"/>
                </a:cxn>
                <a:cxn ang="0">
                  <a:pos x="88" y="64"/>
                </a:cxn>
                <a:cxn ang="0">
                  <a:pos x="99" y="53"/>
                </a:cxn>
                <a:cxn ang="0">
                  <a:pos x="108" y="41"/>
                </a:cxn>
                <a:cxn ang="0">
                  <a:pos x="116" y="31"/>
                </a:cxn>
                <a:cxn ang="0">
                  <a:pos x="133" y="14"/>
                </a:cxn>
                <a:cxn ang="0">
                  <a:pos x="143" y="3"/>
                </a:cxn>
                <a:cxn ang="0">
                  <a:pos x="149" y="0"/>
                </a:cxn>
              </a:cxnLst>
              <a:rect l="0" t="0" r="r" b="b"/>
              <a:pathLst>
                <a:path w="149" h="280">
                  <a:moveTo>
                    <a:pt x="149" y="0"/>
                  </a:moveTo>
                  <a:lnTo>
                    <a:pt x="146" y="0"/>
                  </a:lnTo>
                  <a:lnTo>
                    <a:pt x="143" y="3"/>
                  </a:lnTo>
                  <a:lnTo>
                    <a:pt x="138" y="5"/>
                  </a:lnTo>
                  <a:lnTo>
                    <a:pt x="132" y="11"/>
                  </a:lnTo>
                  <a:lnTo>
                    <a:pt x="122" y="17"/>
                  </a:lnTo>
                  <a:lnTo>
                    <a:pt x="115" y="24"/>
                  </a:lnTo>
                  <a:lnTo>
                    <a:pt x="109" y="28"/>
                  </a:lnTo>
                  <a:lnTo>
                    <a:pt x="103" y="33"/>
                  </a:lnTo>
                  <a:lnTo>
                    <a:pt x="99" y="38"/>
                  </a:lnTo>
                  <a:lnTo>
                    <a:pt x="93" y="44"/>
                  </a:lnTo>
                  <a:lnTo>
                    <a:pt x="88" y="48"/>
                  </a:lnTo>
                  <a:lnTo>
                    <a:pt x="82" y="53"/>
                  </a:lnTo>
                  <a:lnTo>
                    <a:pt x="76" y="58"/>
                  </a:lnTo>
                  <a:lnTo>
                    <a:pt x="71" y="64"/>
                  </a:lnTo>
                  <a:lnTo>
                    <a:pt x="65" y="70"/>
                  </a:lnTo>
                  <a:lnTo>
                    <a:pt x="59" y="75"/>
                  </a:lnTo>
                  <a:lnTo>
                    <a:pt x="53" y="81"/>
                  </a:lnTo>
                  <a:lnTo>
                    <a:pt x="49" y="88"/>
                  </a:lnTo>
                  <a:lnTo>
                    <a:pt x="43" y="94"/>
                  </a:lnTo>
                  <a:lnTo>
                    <a:pt x="38" y="100"/>
                  </a:lnTo>
                  <a:lnTo>
                    <a:pt x="33" y="105"/>
                  </a:lnTo>
                  <a:lnTo>
                    <a:pt x="30" y="113"/>
                  </a:lnTo>
                  <a:lnTo>
                    <a:pt x="25" y="118"/>
                  </a:lnTo>
                  <a:lnTo>
                    <a:pt x="22" y="125"/>
                  </a:lnTo>
                  <a:lnTo>
                    <a:pt x="18" y="131"/>
                  </a:lnTo>
                  <a:lnTo>
                    <a:pt x="15" y="140"/>
                  </a:lnTo>
                  <a:lnTo>
                    <a:pt x="12" y="145"/>
                  </a:lnTo>
                  <a:lnTo>
                    <a:pt x="9" y="151"/>
                  </a:lnTo>
                  <a:lnTo>
                    <a:pt x="6" y="158"/>
                  </a:lnTo>
                  <a:lnTo>
                    <a:pt x="6" y="164"/>
                  </a:lnTo>
                  <a:lnTo>
                    <a:pt x="3" y="171"/>
                  </a:lnTo>
                  <a:lnTo>
                    <a:pt x="2" y="177"/>
                  </a:lnTo>
                  <a:lnTo>
                    <a:pt x="2" y="184"/>
                  </a:lnTo>
                  <a:lnTo>
                    <a:pt x="2" y="190"/>
                  </a:lnTo>
                  <a:lnTo>
                    <a:pt x="0" y="196"/>
                  </a:lnTo>
                  <a:lnTo>
                    <a:pt x="0" y="201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2" y="218"/>
                  </a:lnTo>
                  <a:lnTo>
                    <a:pt x="2" y="224"/>
                  </a:lnTo>
                  <a:lnTo>
                    <a:pt x="3" y="230"/>
                  </a:lnTo>
                  <a:lnTo>
                    <a:pt x="5" y="236"/>
                  </a:lnTo>
                  <a:lnTo>
                    <a:pt x="6" y="243"/>
                  </a:lnTo>
                  <a:lnTo>
                    <a:pt x="9" y="251"/>
                  </a:lnTo>
                  <a:lnTo>
                    <a:pt x="10" y="258"/>
                  </a:lnTo>
                  <a:lnTo>
                    <a:pt x="13" y="266"/>
                  </a:lnTo>
                  <a:lnTo>
                    <a:pt x="15" y="270"/>
                  </a:lnTo>
                  <a:lnTo>
                    <a:pt x="16" y="274"/>
                  </a:lnTo>
                  <a:lnTo>
                    <a:pt x="18" y="276"/>
                  </a:lnTo>
                  <a:lnTo>
                    <a:pt x="19" y="277"/>
                  </a:lnTo>
                  <a:lnTo>
                    <a:pt x="38" y="280"/>
                  </a:lnTo>
                  <a:lnTo>
                    <a:pt x="36" y="277"/>
                  </a:lnTo>
                  <a:lnTo>
                    <a:pt x="32" y="270"/>
                  </a:lnTo>
                  <a:lnTo>
                    <a:pt x="30" y="264"/>
                  </a:lnTo>
                  <a:lnTo>
                    <a:pt x="28" y="258"/>
                  </a:lnTo>
                  <a:lnTo>
                    <a:pt x="25" y="253"/>
                  </a:lnTo>
                  <a:lnTo>
                    <a:pt x="22" y="246"/>
                  </a:lnTo>
                  <a:lnTo>
                    <a:pt x="19" y="237"/>
                  </a:lnTo>
                  <a:lnTo>
                    <a:pt x="19" y="227"/>
                  </a:lnTo>
                  <a:lnTo>
                    <a:pt x="18" y="217"/>
                  </a:lnTo>
                  <a:lnTo>
                    <a:pt x="18" y="208"/>
                  </a:lnTo>
                  <a:lnTo>
                    <a:pt x="18" y="201"/>
                  </a:lnTo>
                  <a:lnTo>
                    <a:pt x="18" y="196"/>
                  </a:lnTo>
                  <a:lnTo>
                    <a:pt x="19" y="190"/>
                  </a:lnTo>
                  <a:lnTo>
                    <a:pt x="20" y="184"/>
                  </a:lnTo>
                  <a:lnTo>
                    <a:pt x="22" y="178"/>
                  </a:lnTo>
                  <a:lnTo>
                    <a:pt x="25" y="173"/>
                  </a:lnTo>
                  <a:lnTo>
                    <a:pt x="28" y="165"/>
                  </a:lnTo>
                  <a:lnTo>
                    <a:pt x="30" y="161"/>
                  </a:lnTo>
                  <a:lnTo>
                    <a:pt x="32" y="153"/>
                  </a:lnTo>
                  <a:lnTo>
                    <a:pt x="35" y="147"/>
                  </a:lnTo>
                  <a:lnTo>
                    <a:pt x="38" y="140"/>
                  </a:lnTo>
                  <a:lnTo>
                    <a:pt x="42" y="133"/>
                  </a:lnTo>
                  <a:lnTo>
                    <a:pt x="45" y="125"/>
                  </a:lnTo>
                  <a:lnTo>
                    <a:pt x="49" y="118"/>
                  </a:lnTo>
                  <a:lnTo>
                    <a:pt x="53" y="111"/>
                  </a:lnTo>
                  <a:lnTo>
                    <a:pt x="59" y="105"/>
                  </a:lnTo>
                  <a:lnTo>
                    <a:pt x="63" y="97"/>
                  </a:lnTo>
                  <a:lnTo>
                    <a:pt x="68" y="91"/>
                  </a:lnTo>
                  <a:lnTo>
                    <a:pt x="72" y="84"/>
                  </a:lnTo>
                  <a:lnTo>
                    <a:pt x="78" y="77"/>
                  </a:lnTo>
                  <a:lnTo>
                    <a:pt x="83" y="71"/>
                  </a:lnTo>
                  <a:lnTo>
                    <a:pt x="88" y="64"/>
                  </a:lnTo>
                  <a:lnTo>
                    <a:pt x="93" y="58"/>
                  </a:lnTo>
                  <a:lnTo>
                    <a:pt x="99" y="53"/>
                  </a:lnTo>
                  <a:lnTo>
                    <a:pt x="103" y="47"/>
                  </a:lnTo>
                  <a:lnTo>
                    <a:pt x="108" y="41"/>
                  </a:lnTo>
                  <a:lnTo>
                    <a:pt x="112" y="35"/>
                  </a:lnTo>
                  <a:lnTo>
                    <a:pt x="116" y="31"/>
                  </a:lnTo>
                  <a:lnTo>
                    <a:pt x="125" y="21"/>
                  </a:lnTo>
                  <a:lnTo>
                    <a:pt x="133" y="14"/>
                  </a:lnTo>
                  <a:lnTo>
                    <a:pt x="138" y="7"/>
                  </a:lnTo>
                  <a:lnTo>
                    <a:pt x="143" y="3"/>
                  </a:lnTo>
                  <a:lnTo>
                    <a:pt x="146" y="0"/>
                  </a:lnTo>
                  <a:lnTo>
                    <a:pt x="149" y="0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1" name="Freeform 51"/>
            <p:cNvSpPr>
              <a:spLocks/>
            </p:cNvSpPr>
            <p:nvPr/>
          </p:nvSpPr>
          <p:spPr bwMode="auto">
            <a:xfrm>
              <a:off x="3253" y="2754"/>
              <a:ext cx="198" cy="312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57" y="0"/>
                </a:cxn>
                <a:cxn ang="0">
                  <a:pos x="107" y="0"/>
                </a:cxn>
                <a:cxn ang="0">
                  <a:pos x="139" y="3"/>
                </a:cxn>
                <a:cxn ang="0">
                  <a:pos x="170" y="8"/>
                </a:cxn>
                <a:cxn ang="0">
                  <a:pos x="202" y="16"/>
                </a:cxn>
                <a:cxn ang="0">
                  <a:pos x="232" y="30"/>
                </a:cxn>
                <a:cxn ang="0">
                  <a:pos x="274" y="58"/>
                </a:cxn>
                <a:cxn ang="0">
                  <a:pos x="320" y="109"/>
                </a:cxn>
                <a:cxn ang="0">
                  <a:pos x="343" y="145"/>
                </a:cxn>
                <a:cxn ang="0">
                  <a:pos x="360" y="178"/>
                </a:cxn>
                <a:cxn ang="0">
                  <a:pos x="372" y="212"/>
                </a:cxn>
                <a:cxn ang="0">
                  <a:pos x="382" y="249"/>
                </a:cxn>
                <a:cxn ang="0">
                  <a:pos x="390" y="286"/>
                </a:cxn>
                <a:cxn ang="0">
                  <a:pos x="395" y="322"/>
                </a:cxn>
                <a:cxn ang="0">
                  <a:pos x="396" y="358"/>
                </a:cxn>
                <a:cxn ang="0">
                  <a:pos x="393" y="392"/>
                </a:cxn>
                <a:cxn ang="0">
                  <a:pos x="387" y="423"/>
                </a:cxn>
                <a:cxn ang="0">
                  <a:pos x="379" y="455"/>
                </a:cxn>
                <a:cxn ang="0">
                  <a:pos x="357" y="506"/>
                </a:cxn>
                <a:cxn ang="0">
                  <a:pos x="327" y="553"/>
                </a:cxn>
                <a:cxn ang="0">
                  <a:pos x="293" y="589"/>
                </a:cxn>
                <a:cxn ang="0">
                  <a:pos x="259" y="614"/>
                </a:cxn>
                <a:cxn ang="0">
                  <a:pos x="223" y="624"/>
                </a:cxn>
                <a:cxn ang="0">
                  <a:pos x="190" y="622"/>
                </a:cxn>
                <a:cxn ang="0">
                  <a:pos x="140" y="599"/>
                </a:cxn>
                <a:cxn ang="0">
                  <a:pos x="104" y="561"/>
                </a:cxn>
                <a:cxn ang="0">
                  <a:pos x="90" y="523"/>
                </a:cxn>
                <a:cxn ang="0">
                  <a:pos x="92" y="501"/>
                </a:cxn>
                <a:cxn ang="0">
                  <a:pos x="133" y="513"/>
                </a:cxn>
                <a:cxn ang="0">
                  <a:pos x="166" y="498"/>
                </a:cxn>
                <a:cxn ang="0">
                  <a:pos x="196" y="466"/>
                </a:cxn>
                <a:cxn ang="0">
                  <a:pos x="210" y="448"/>
                </a:cxn>
                <a:cxn ang="0">
                  <a:pos x="192" y="488"/>
                </a:cxn>
                <a:cxn ang="0">
                  <a:pos x="164" y="526"/>
                </a:cxn>
                <a:cxn ang="0">
                  <a:pos x="130" y="533"/>
                </a:cxn>
                <a:cxn ang="0">
                  <a:pos x="106" y="518"/>
                </a:cxn>
                <a:cxn ang="0">
                  <a:pos x="114" y="545"/>
                </a:cxn>
                <a:cxn ang="0">
                  <a:pos x="140" y="573"/>
                </a:cxn>
                <a:cxn ang="0">
                  <a:pos x="184" y="592"/>
                </a:cxn>
                <a:cxn ang="0">
                  <a:pos x="240" y="588"/>
                </a:cxn>
                <a:cxn ang="0">
                  <a:pos x="295" y="553"/>
                </a:cxn>
                <a:cxn ang="0">
                  <a:pos x="322" y="521"/>
                </a:cxn>
                <a:cxn ang="0">
                  <a:pos x="345" y="481"/>
                </a:cxn>
                <a:cxn ang="0">
                  <a:pos x="363" y="431"/>
                </a:cxn>
                <a:cxn ang="0">
                  <a:pos x="375" y="378"/>
                </a:cxn>
                <a:cxn ang="0">
                  <a:pos x="375" y="343"/>
                </a:cxn>
                <a:cxn ang="0">
                  <a:pos x="375" y="312"/>
                </a:cxn>
                <a:cxn ang="0">
                  <a:pos x="370" y="279"/>
                </a:cxn>
                <a:cxn ang="0">
                  <a:pos x="363" y="246"/>
                </a:cxn>
                <a:cxn ang="0">
                  <a:pos x="355" y="212"/>
                </a:cxn>
                <a:cxn ang="0">
                  <a:pos x="342" y="180"/>
                </a:cxn>
                <a:cxn ang="0">
                  <a:pos x="317" y="135"/>
                </a:cxn>
                <a:cxn ang="0">
                  <a:pos x="276" y="85"/>
                </a:cxn>
                <a:cxn ang="0">
                  <a:pos x="222" y="48"/>
                </a:cxn>
                <a:cxn ang="0">
                  <a:pos x="184" y="32"/>
                </a:cxn>
                <a:cxn ang="0">
                  <a:pos x="153" y="23"/>
                </a:cxn>
                <a:cxn ang="0">
                  <a:pos x="122" y="16"/>
                </a:cxn>
                <a:cxn ang="0">
                  <a:pos x="79" y="10"/>
                </a:cxn>
                <a:cxn ang="0">
                  <a:pos x="30" y="8"/>
                </a:cxn>
                <a:cxn ang="0">
                  <a:pos x="0" y="8"/>
                </a:cxn>
              </a:cxnLst>
              <a:rect l="0" t="0" r="r" b="b"/>
              <a:pathLst>
                <a:path w="396" h="625">
                  <a:moveTo>
                    <a:pt x="0" y="8"/>
                  </a:moveTo>
                  <a:lnTo>
                    <a:pt x="0" y="8"/>
                  </a:lnTo>
                  <a:lnTo>
                    <a:pt x="6" y="6"/>
                  </a:lnTo>
                  <a:lnTo>
                    <a:pt x="7" y="6"/>
                  </a:lnTo>
                  <a:lnTo>
                    <a:pt x="13" y="5"/>
                  </a:lnTo>
                  <a:lnTo>
                    <a:pt x="17" y="3"/>
                  </a:lnTo>
                  <a:lnTo>
                    <a:pt x="23" y="3"/>
                  </a:lnTo>
                  <a:lnTo>
                    <a:pt x="29" y="3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4" y="0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103" y="0"/>
                  </a:lnTo>
                  <a:lnTo>
                    <a:pt x="107" y="0"/>
                  </a:lnTo>
                  <a:lnTo>
                    <a:pt x="113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2"/>
                  </a:lnTo>
                  <a:lnTo>
                    <a:pt x="139" y="3"/>
                  </a:lnTo>
                  <a:lnTo>
                    <a:pt x="144" y="3"/>
                  </a:lnTo>
                  <a:lnTo>
                    <a:pt x="149" y="3"/>
                  </a:lnTo>
                  <a:lnTo>
                    <a:pt x="154" y="5"/>
                  </a:lnTo>
                  <a:lnTo>
                    <a:pt x="160" y="6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6" y="9"/>
                  </a:lnTo>
                  <a:lnTo>
                    <a:pt x="180" y="10"/>
                  </a:lnTo>
                  <a:lnTo>
                    <a:pt x="186" y="12"/>
                  </a:lnTo>
                  <a:lnTo>
                    <a:pt x="190" y="13"/>
                  </a:lnTo>
                  <a:lnTo>
                    <a:pt x="196" y="16"/>
                  </a:lnTo>
                  <a:lnTo>
                    <a:pt x="202" y="16"/>
                  </a:lnTo>
                  <a:lnTo>
                    <a:pt x="207" y="19"/>
                  </a:lnTo>
                  <a:lnTo>
                    <a:pt x="212" y="22"/>
                  </a:lnTo>
                  <a:lnTo>
                    <a:pt x="217" y="23"/>
                  </a:lnTo>
                  <a:lnTo>
                    <a:pt x="222" y="25"/>
                  </a:lnTo>
                  <a:lnTo>
                    <a:pt x="227" y="28"/>
                  </a:lnTo>
                  <a:lnTo>
                    <a:pt x="232" y="30"/>
                  </a:lnTo>
                  <a:lnTo>
                    <a:pt x="237" y="33"/>
                  </a:lnTo>
                  <a:lnTo>
                    <a:pt x="243" y="36"/>
                  </a:lnTo>
                  <a:lnTo>
                    <a:pt x="247" y="40"/>
                  </a:lnTo>
                  <a:lnTo>
                    <a:pt x="256" y="45"/>
                  </a:lnTo>
                  <a:lnTo>
                    <a:pt x="266" y="50"/>
                  </a:lnTo>
                  <a:lnTo>
                    <a:pt x="274" y="58"/>
                  </a:lnTo>
                  <a:lnTo>
                    <a:pt x="283" y="66"/>
                  </a:lnTo>
                  <a:lnTo>
                    <a:pt x="290" y="73"/>
                  </a:lnTo>
                  <a:lnTo>
                    <a:pt x="299" y="82"/>
                  </a:lnTo>
                  <a:lnTo>
                    <a:pt x="306" y="90"/>
                  </a:lnTo>
                  <a:lnTo>
                    <a:pt x="313" y="100"/>
                  </a:lnTo>
                  <a:lnTo>
                    <a:pt x="320" y="109"/>
                  </a:lnTo>
                  <a:lnTo>
                    <a:pt x="327" y="119"/>
                  </a:lnTo>
                  <a:lnTo>
                    <a:pt x="329" y="123"/>
                  </a:lnTo>
                  <a:lnTo>
                    <a:pt x="333" y="129"/>
                  </a:lnTo>
                  <a:lnTo>
                    <a:pt x="337" y="135"/>
                  </a:lnTo>
                  <a:lnTo>
                    <a:pt x="340" y="140"/>
                  </a:lnTo>
                  <a:lnTo>
                    <a:pt x="343" y="145"/>
                  </a:lnTo>
                  <a:lnTo>
                    <a:pt x="346" y="150"/>
                  </a:lnTo>
                  <a:lnTo>
                    <a:pt x="349" y="156"/>
                  </a:lnTo>
                  <a:lnTo>
                    <a:pt x="352" y="162"/>
                  </a:lnTo>
                  <a:lnTo>
                    <a:pt x="355" y="166"/>
                  </a:lnTo>
                  <a:lnTo>
                    <a:pt x="357" y="172"/>
                  </a:lnTo>
                  <a:lnTo>
                    <a:pt x="360" y="178"/>
                  </a:lnTo>
                  <a:lnTo>
                    <a:pt x="363" y="185"/>
                  </a:lnTo>
                  <a:lnTo>
                    <a:pt x="365" y="190"/>
                  </a:lnTo>
                  <a:lnTo>
                    <a:pt x="366" y="196"/>
                  </a:lnTo>
                  <a:lnTo>
                    <a:pt x="369" y="200"/>
                  </a:lnTo>
                  <a:lnTo>
                    <a:pt x="370" y="206"/>
                  </a:lnTo>
                  <a:lnTo>
                    <a:pt x="372" y="212"/>
                  </a:lnTo>
                  <a:lnTo>
                    <a:pt x="375" y="219"/>
                  </a:lnTo>
                  <a:lnTo>
                    <a:pt x="376" y="225"/>
                  </a:lnTo>
                  <a:lnTo>
                    <a:pt x="379" y="231"/>
                  </a:lnTo>
                  <a:lnTo>
                    <a:pt x="379" y="236"/>
                  </a:lnTo>
                  <a:lnTo>
                    <a:pt x="382" y="243"/>
                  </a:lnTo>
                  <a:lnTo>
                    <a:pt x="382" y="249"/>
                  </a:lnTo>
                  <a:lnTo>
                    <a:pt x="385" y="255"/>
                  </a:lnTo>
                  <a:lnTo>
                    <a:pt x="385" y="261"/>
                  </a:lnTo>
                  <a:lnTo>
                    <a:pt x="387" y="268"/>
                  </a:lnTo>
                  <a:lnTo>
                    <a:pt x="387" y="273"/>
                  </a:lnTo>
                  <a:lnTo>
                    <a:pt x="390" y="281"/>
                  </a:lnTo>
                  <a:lnTo>
                    <a:pt x="390" y="286"/>
                  </a:lnTo>
                  <a:lnTo>
                    <a:pt x="390" y="291"/>
                  </a:lnTo>
                  <a:lnTo>
                    <a:pt x="392" y="298"/>
                  </a:lnTo>
                  <a:lnTo>
                    <a:pt x="393" y="305"/>
                  </a:lnTo>
                  <a:lnTo>
                    <a:pt x="393" y="309"/>
                  </a:lnTo>
                  <a:lnTo>
                    <a:pt x="393" y="315"/>
                  </a:lnTo>
                  <a:lnTo>
                    <a:pt x="395" y="322"/>
                  </a:lnTo>
                  <a:lnTo>
                    <a:pt x="395" y="328"/>
                  </a:lnTo>
                  <a:lnTo>
                    <a:pt x="395" y="333"/>
                  </a:lnTo>
                  <a:lnTo>
                    <a:pt x="395" y="339"/>
                  </a:lnTo>
                  <a:lnTo>
                    <a:pt x="395" y="345"/>
                  </a:lnTo>
                  <a:lnTo>
                    <a:pt x="396" y="352"/>
                  </a:lnTo>
                  <a:lnTo>
                    <a:pt x="396" y="358"/>
                  </a:lnTo>
                  <a:lnTo>
                    <a:pt x="396" y="363"/>
                  </a:lnTo>
                  <a:lnTo>
                    <a:pt x="396" y="369"/>
                  </a:lnTo>
                  <a:lnTo>
                    <a:pt x="396" y="376"/>
                  </a:lnTo>
                  <a:lnTo>
                    <a:pt x="395" y="381"/>
                  </a:lnTo>
                  <a:lnTo>
                    <a:pt x="395" y="386"/>
                  </a:lnTo>
                  <a:lnTo>
                    <a:pt x="393" y="392"/>
                  </a:lnTo>
                  <a:lnTo>
                    <a:pt x="393" y="396"/>
                  </a:lnTo>
                  <a:lnTo>
                    <a:pt x="392" y="402"/>
                  </a:lnTo>
                  <a:lnTo>
                    <a:pt x="390" y="408"/>
                  </a:lnTo>
                  <a:lnTo>
                    <a:pt x="390" y="413"/>
                  </a:lnTo>
                  <a:lnTo>
                    <a:pt x="389" y="419"/>
                  </a:lnTo>
                  <a:lnTo>
                    <a:pt x="387" y="423"/>
                  </a:lnTo>
                  <a:lnTo>
                    <a:pt x="386" y="429"/>
                  </a:lnTo>
                  <a:lnTo>
                    <a:pt x="385" y="435"/>
                  </a:lnTo>
                  <a:lnTo>
                    <a:pt x="383" y="441"/>
                  </a:lnTo>
                  <a:lnTo>
                    <a:pt x="382" y="445"/>
                  </a:lnTo>
                  <a:lnTo>
                    <a:pt x="380" y="451"/>
                  </a:lnTo>
                  <a:lnTo>
                    <a:pt x="379" y="455"/>
                  </a:lnTo>
                  <a:lnTo>
                    <a:pt x="379" y="461"/>
                  </a:lnTo>
                  <a:lnTo>
                    <a:pt x="375" y="471"/>
                  </a:lnTo>
                  <a:lnTo>
                    <a:pt x="370" y="479"/>
                  </a:lnTo>
                  <a:lnTo>
                    <a:pt x="366" y="489"/>
                  </a:lnTo>
                  <a:lnTo>
                    <a:pt x="363" y="498"/>
                  </a:lnTo>
                  <a:lnTo>
                    <a:pt x="357" y="506"/>
                  </a:lnTo>
                  <a:lnTo>
                    <a:pt x="353" y="515"/>
                  </a:lnTo>
                  <a:lnTo>
                    <a:pt x="347" y="523"/>
                  </a:lnTo>
                  <a:lnTo>
                    <a:pt x="345" y="532"/>
                  </a:lnTo>
                  <a:lnTo>
                    <a:pt x="339" y="539"/>
                  </a:lnTo>
                  <a:lnTo>
                    <a:pt x="333" y="546"/>
                  </a:lnTo>
                  <a:lnTo>
                    <a:pt x="327" y="553"/>
                  </a:lnTo>
                  <a:lnTo>
                    <a:pt x="322" y="561"/>
                  </a:lnTo>
                  <a:lnTo>
                    <a:pt x="316" y="566"/>
                  </a:lnTo>
                  <a:lnTo>
                    <a:pt x="310" y="573"/>
                  </a:lnTo>
                  <a:lnTo>
                    <a:pt x="306" y="579"/>
                  </a:lnTo>
                  <a:lnTo>
                    <a:pt x="300" y="585"/>
                  </a:lnTo>
                  <a:lnTo>
                    <a:pt x="293" y="589"/>
                  </a:lnTo>
                  <a:lnTo>
                    <a:pt x="287" y="595"/>
                  </a:lnTo>
                  <a:lnTo>
                    <a:pt x="282" y="599"/>
                  </a:lnTo>
                  <a:lnTo>
                    <a:pt x="276" y="604"/>
                  </a:lnTo>
                  <a:lnTo>
                    <a:pt x="269" y="608"/>
                  </a:lnTo>
                  <a:lnTo>
                    <a:pt x="263" y="611"/>
                  </a:lnTo>
                  <a:lnTo>
                    <a:pt x="259" y="614"/>
                  </a:lnTo>
                  <a:lnTo>
                    <a:pt x="253" y="618"/>
                  </a:lnTo>
                  <a:lnTo>
                    <a:pt x="246" y="619"/>
                  </a:lnTo>
                  <a:lnTo>
                    <a:pt x="240" y="621"/>
                  </a:lnTo>
                  <a:lnTo>
                    <a:pt x="234" y="622"/>
                  </a:lnTo>
                  <a:lnTo>
                    <a:pt x="229" y="624"/>
                  </a:lnTo>
                  <a:lnTo>
                    <a:pt x="223" y="624"/>
                  </a:lnTo>
                  <a:lnTo>
                    <a:pt x="217" y="624"/>
                  </a:lnTo>
                  <a:lnTo>
                    <a:pt x="212" y="624"/>
                  </a:lnTo>
                  <a:lnTo>
                    <a:pt x="206" y="625"/>
                  </a:lnTo>
                  <a:lnTo>
                    <a:pt x="200" y="624"/>
                  </a:lnTo>
                  <a:lnTo>
                    <a:pt x="194" y="624"/>
                  </a:lnTo>
                  <a:lnTo>
                    <a:pt x="190" y="622"/>
                  </a:lnTo>
                  <a:lnTo>
                    <a:pt x="184" y="622"/>
                  </a:lnTo>
                  <a:lnTo>
                    <a:pt x="174" y="618"/>
                  </a:lnTo>
                  <a:lnTo>
                    <a:pt x="166" y="615"/>
                  </a:lnTo>
                  <a:lnTo>
                    <a:pt x="156" y="609"/>
                  </a:lnTo>
                  <a:lnTo>
                    <a:pt x="147" y="605"/>
                  </a:lnTo>
                  <a:lnTo>
                    <a:pt x="140" y="599"/>
                  </a:lnTo>
                  <a:lnTo>
                    <a:pt x="133" y="594"/>
                  </a:lnTo>
                  <a:lnTo>
                    <a:pt x="126" y="588"/>
                  </a:lnTo>
                  <a:lnTo>
                    <a:pt x="120" y="581"/>
                  </a:lnTo>
                  <a:lnTo>
                    <a:pt x="113" y="573"/>
                  </a:lnTo>
                  <a:lnTo>
                    <a:pt x="110" y="569"/>
                  </a:lnTo>
                  <a:lnTo>
                    <a:pt x="104" y="561"/>
                  </a:lnTo>
                  <a:lnTo>
                    <a:pt x="102" y="555"/>
                  </a:lnTo>
                  <a:lnTo>
                    <a:pt x="97" y="548"/>
                  </a:lnTo>
                  <a:lnTo>
                    <a:pt x="96" y="542"/>
                  </a:lnTo>
                  <a:lnTo>
                    <a:pt x="93" y="535"/>
                  </a:lnTo>
                  <a:lnTo>
                    <a:pt x="92" y="529"/>
                  </a:lnTo>
                  <a:lnTo>
                    <a:pt x="90" y="523"/>
                  </a:lnTo>
                  <a:lnTo>
                    <a:pt x="90" y="521"/>
                  </a:lnTo>
                  <a:lnTo>
                    <a:pt x="90" y="511"/>
                  </a:lnTo>
                  <a:lnTo>
                    <a:pt x="90" y="505"/>
                  </a:lnTo>
                  <a:lnTo>
                    <a:pt x="90" y="501"/>
                  </a:lnTo>
                  <a:lnTo>
                    <a:pt x="90" y="501"/>
                  </a:lnTo>
                  <a:lnTo>
                    <a:pt x="92" y="501"/>
                  </a:lnTo>
                  <a:lnTo>
                    <a:pt x="94" y="502"/>
                  </a:lnTo>
                  <a:lnTo>
                    <a:pt x="100" y="505"/>
                  </a:lnTo>
                  <a:lnTo>
                    <a:pt x="109" y="511"/>
                  </a:lnTo>
                  <a:lnTo>
                    <a:pt x="117" y="512"/>
                  </a:lnTo>
                  <a:lnTo>
                    <a:pt x="127" y="513"/>
                  </a:lnTo>
                  <a:lnTo>
                    <a:pt x="133" y="513"/>
                  </a:lnTo>
                  <a:lnTo>
                    <a:pt x="139" y="513"/>
                  </a:lnTo>
                  <a:lnTo>
                    <a:pt x="144" y="512"/>
                  </a:lnTo>
                  <a:lnTo>
                    <a:pt x="150" y="511"/>
                  </a:lnTo>
                  <a:lnTo>
                    <a:pt x="156" y="506"/>
                  </a:lnTo>
                  <a:lnTo>
                    <a:pt x="160" y="502"/>
                  </a:lnTo>
                  <a:lnTo>
                    <a:pt x="166" y="498"/>
                  </a:lnTo>
                  <a:lnTo>
                    <a:pt x="172" y="493"/>
                  </a:lnTo>
                  <a:lnTo>
                    <a:pt x="176" y="488"/>
                  </a:lnTo>
                  <a:lnTo>
                    <a:pt x="182" y="482"/>
                  </a:lnTo>
                  <a:lnTo>
                    <a:pt x="187" y="476"/>
                  </a:lnTo>
                  <a:lnTo>
                    <a:pt x="192" y="472"/>
                  </a:lnTo>
                  <a:lnTo>
                    <a:pt x="196" y="466"/>
                  </a:lnTo>
                  <a:lnTo>
                    <a:pt x="200" y="461"/>
                  </a:lnTo>
                  <a:lnTo>
                    <a:pt x="203" y="456"/>
                  </a:lnTo>
                  <a:lnTo>
                    <a:pt x="206" y="453"/>
                  </a:lnTo>
                  <a:lnTo>
                    <a:pt x="210" y="448"/>
                  </a:lnTo>
                  <a:lnTo>
                    <a:pt x="213" y="446"/>
                  </a:lnTo>
                  <a:lnTo>
                    <a:pt x="210" y="448"/>
                  </a:lnTo>
                  <a:lnTo>
                    <a:pt x="209" y="456"/>
                  </a:lnTo>
                  <a:lnTo>
                    <a:pt x="206" y="461"/>
                  </a:lnTo>
                  <a:lnTo>
                    <a:pt x="203" y="468"/>
                  </a:lnTo>
                  <a:lnTo>
                    <a:pt x="200" y="473"/>
                  </a:lnTo>
                  <a:lnTo>
                    <a:pt x="197" y="482"/>
                  </a:lnTo>
                  <a:lnTo>
                    <a:pt x="192" y="488"/>
                  </a:lnTo>
                  <a:lnTo>
                    <a:pt x="187" y="495"/>
                  </a:lnTo>
                  <a:lnTo>
                    <a:pt x="183" y="502"/>
                  </a:lnTo>
                  <a:lnTo>
                    <a:pt x="179" y="509"/>
                  </a:lnTo>
                  <a:lnTo>
                    <a:pt x="174" y="515"/>
                  </a:lnTo>
                  <a:lnTo>
                    <a:pt x="169" y="521"/>
                  </a:lnTo>
                  <a:lnTo>
                    <a:pt x="164" y="526"/>
                  </a:lnTo>
                  <a:lnTo>
                    <a:pt x="160" y="532"/>
                  </a:lnTo>
                  <a:lnTo>
                    <a:pt x="154" y="533"/>
                  </a:lnTo>
                  <a:lnTo>
                    <a:pt x="150" y="535"/>
                  </a:lnTo>
                  <a:lnTo>
                    <a:pt x="144" y="535"/>
                  </a:lnTo>
                  <a:lnTo>
                    <a:pt x="140" y="536"/>
                  </a:lnTo>
                  <a:lnTo>
                    <a:pt x="130" y="533"/>
                  </a:lnTo>
                  <a:lnTo>
                    <a:pt x="123" y="531"/>
                  </a:lnTo>
                  <a:lnTo>
                    <a:pt x="116" y="526"/>
                  </a:lnTo>
                  <a:lnTo>
                    <a:pt x="110" y="521"/>
                  </a:lnTo>
                  <a:lnTo>
                    <a:pt x="106" y="518"/>
                  </a:lnTo>
                  <a:lnTo>
                    <a:pt x="106" y="518"/>
                  </a:lnTo>
                  <a:lnTo>
                    <a:pt x="106" y="518"/>
                  </a:lnTo>
                  <a:lnTo>
                    <a:pt x="106" y="521"/>
                  </a:lnTo>
                  <a:lnTo>
                    <a:pt x="106" y="523"/>
                  </a:lnTo>
                  <a:lnTo>
                    <a:pt x="107" y="529"/>
                  </a:lnTo>
                  <a:lnTo>
                    <a:pt x="107" y="535"/>
                  </a:lnTo>
                  <a:lnTo>
                    <a:pt x="112" y="542"/>
                  </a:lnTo>
                  <a:lnTo>
                    <a:pt x="114" y="545"/>
                  </a:lnTo>
                  <a:lnTo>
                    <a:pt x="117" y="551"/>
                  </a:lnTo>
                  <a:lnTo>
                    <a:pt x="120" y="555"/>
                  </a:lnTo>
                  <a:lnTo>
                    <a:pt x="126" y="561"/>
                  </a:lnTo>
                  <a:lnTo>
                    <a:pt x="129" y="566"/>
                  </a:lnTo>
                  <a:lnTo>
                    <a:pt x="134" y="571"/>
                  </a:lnTo>
                  <a:lnTo>
                    <a:pt x="140" y="573"/>
                  </a:lnTo>
                  <a:lnTo>
                    <a:pt x="147" y="579"/>
                  </a:lnTo>
                  <a:lnTo>
                    <a:pt x="153" y="582"/>
                  </a:lnTo>
                  <a:lnTo>
                    <a:pt x="160" y="586"/>
                  </a:lnTo>
                  <a:lnTo>
                    <a:pt x="169" y="589"/>
                  </a:lnTo>
                  <a:lnTo>
                    <a:pt x="177" y="592"/>
                  </a:lnTo>
                  <a:lnTo>
                    <a:pt x="184" y="592"/>
                  </a:lnTo>
                  <a:lnTo>
                    <a:pt x="193" y="595"/>
                  </a:lnTo>
                  <a:lnTo>
                    <a:pt x="203" y="595"/>
                  </a:lnTo>
                  <a:lnTo>
                    <a:pt x="212" y="595"/>
                  </a:lnTo>
                  <a:lnTo>
                    <a:pt x="222" y="592"/>
                  </a:lnTo>
                  <a:lnTo>
                    <a:pt x="232" y="591"/>
                  </a:lnTo>
                  <a:lnTo>
                    <a:pt x="240" y="588"/>
                  </a:lnTo>
                  <a:lnTo>
                    <a:pt x="250" y="585"/>
                  </a:lnTo>
                  <a:lnTo>
                    <a:pt x="260" y="578"/>
                  </a:lnTo>
                  <a:lnTo>
                    <a:pt x="270" y="572"/>
                  </a:lnTo>
                  <a:lnTo>
                    <a:pt x="279" y="565"/>
                  </a:lnTo>
                  <a:lnTo>
                    <a:pt x="290" y="558"/>
                  </a:lnTo>
                  <a:lnTo>
                    <a:pt x="295" y="553"/>
                  </a:lnTo>
                  <a:lnTo>
                    <a:pt x="299" y="548"/>
                  </a:lnTo>
                  <a:lnTo>
                    <a:pt x="303" y="542"/>
                  </a:lnTo>
                  <a:lnTo>
                    <a:pt x="309" y="538"/>
                  </a:lnTo>
                  <a:lnTo>
                    <a:pt x="313" y="532"/>
                  </a:lnTo>
                  <a:lnTo>
                    <a:pt x="317" y="526"/>
                  </a:lnTo>
                  <a:lnTo>
                    <a:pt x="322" y="521"/>
                  </a:lnTo>
                  <a:lnTo>
                    <a:pt x="327" y="516"/>
                  </a:lnTo>
                  <a:lnTo>
                    <a:pt x="330" y="508"/>
                  </a:lnTo>
                  <a:lnTo>
                    <a:pt x="335" y="502"/>
                  </a:lnTo>
                  <a:lnTo>
                    <a:pt x="337" y="495"/>
                  </a:lnTo>
                  <a:lnTo>
                    <a:pt x="343" y="488"/>
                  </a:lnTo>
                  <a:lnTo>
                    <a:pt x="345" y="481"/>
                  </a:lnTo>
                  <a:lnTo>
                    <a:pt x="349" y="473"/>
                  </a:lnTo>
                  <a:lnTo>
                    <a:pt x="353" y="465"/>
                  </a:lnTo>
                  <a:lnTo>
                    <a:pt x="356" y="458"/>
                  </a:lnTo>
                  <a:lnTo>
                    <a:pt x="359" y="448"/>
                  </a:lnTo>
                  <a:lnTo>
                    <a:pt x="360" y="439"/>
                  </a:lnTo>
                  <a:lnTo>
                    <a:pt x="363" y="431"/>
                  </a:lnTo>
                  <a:lnTo>
                    <a:pt x="366" y="422"/>
                  </a:lnTo>
                  <a:lnTo>
                    <a:pt x="369" y="412"/>
                  </a:lnTo>
                  <a:lnTo>
                    <a:pt x="370" y="402"/>
                  </a:lnTo>
                  <a:lnTo>
                    <a:pt x="372" y="392"/>
                  </a:lnTo>
                  <a:lnTo>
                    <a:pt x="375" y="383"/>
                  </a:lnTo>
                  <a:lnTo>
                    <a:pt x="375" y="378"/>
                  </a:lnTo>
                  <a:lnTo>
                    <a:pt x="375" y="372"/>
                  </a:lnTo>
                  <a:lnTo>
                    <a:pt x="375" y="366"/>
                  </a:lnTo>
                  <a:lnTo>
                    <a:pt x="375" y="361"/>
                  </a:lnTo>
                  <a:lnTo>
                    <a:pt x="375" y="355"/>
                  </a:lnTo>
                  <a:lnTo>
                    <a:pt x="375" y="349"/>
                  </a:lnTo>
                  <a:lnTo>
                    <a:pt x="375" y="343"/>
                  </a:lnTo>
                  <a:lnTo>
                    <a:pt x="376" y="339"/>
                  </a:lnTo>
                  <a:lnTo>
                    <a:pt x="375" y="333"/>
                  </a:lnTo>
                  <a:lnTo>
                    <a:pt x="375" y="328"/>
                  </a:lnTo>
                  <a:lnTo>
                    <a:pt x="375" y="323"/>
                  </a:lnTo>
                  <a:lnTo>
                    <a:pt x="375" y="318"/>
                  </a:lnTo>
                  <a:lnTo>
                    <a:pt x="375" y="312"/>
                  </a:lnTo>
                  <a:lnTo>
                    <a:pt x="375" y="306"/>
                  </a:lnTo>
                  <a:lnTo>
                    <a:pt x="373" y="301"/>
                  </a:lnTo>
                  <a:lnTo>
                    <a:pt x="373" y="296"/>
                  </a:lnTo>
                  <a:lnTo>
                    <a:pt x="372" y="291"/>
                  </a:lnTo>
                  <a:lnTo>
                    <a:pt x="372" y="285"/>
                  </a:lnTo>
                  <a:lnTo>
                    <a:pt x="370" y="279"/>
                  </a:lnTo>
                  <a:lnTo>
                    <a:pt x="369" y="273"/>
                  </a:lnTo>
                  <a:lnTo>
                    <a:pt x="369" y="268"/>
                  </a:lnTo>
                  <a:lnTo>
                    <a:pt x="367" y="262"/>
                  </a:lnTo>
                  <a:lnTo>
                    <a:pt x="366" y="256"/>
                  </a:lnTo>
                  <a:lnTo>
                    <a:pt x="366" y="252"/>
                  </a:lnTo>
                  <a:lnTo>
                    <a:pt x="363" y="246"/>
                  </a:lnTo>
                  <a:lnTo>
                    <a:pt x="363" y="241"/>
                  </a:lnTo>
                  <a:lnTo>
                    <a:pt x="360" y="235"/>
                  </a:lnTo>
                  <a:lnTo>
                    <a:pt x="360" y="229"/>
                  </a:lnTo>
                  <a:lnTo>
                    <a:pt x="359" y="223"/>
                  </a:lnTo>
                  <a:lnTo>
                    <a:pt x="356" y="218"/>
                  </a:lnTo>
                  <a:lnTo>
                    <a:pt x="355" y="212"/>
                  </a:lnTo>
                  <a:lnTo>
                    <a:pt x="353" y="208"/>
                  </a:lnTo>
                  <a:lnTo>
                    <a:pt x="350" y="202"/>
                  </a:lnTo>
                  <a:lnTo>
                    <a:pt x="349" y="196"/>
                  </a:lnTo>
                  <a:lnTo>
                    <a:pt x="346" y="190"/>
                  </a:lnTo>
                  <a:lnTo>
                    <a:pt x="345" y="185"/>
                  </a:lnTo>
                  <a:lnTo>
                    <a:pt x="342" y="180"/>
                  </a:lnTo>
                  <a:lnTo>
                    <a:pt x="340" y="175"/>
                  </a:lnTo>
                  <a:lnTo>
                    <a:pt x="337" y="169"/>
                  </a:lnTo>
                  <a:lnTo>
                    <a:pt x="335" y="165"/>
                  </a:lnTo>
                  <a:lnTo>
                    <a:pt x="329" y="155"/>
                  </a:lnTo>
                  <a:lnTo>
                    <a:pt x="325" y="146"/>
                  </a:lnTo>
                  <a:lnTo>
                    <a:pt x="317" y="135"/>
                  </a:lnTo>
                  <a:lnTo>
                    <a:pt x="312" y="128"/>
                  </a:lnTo>
                  <a:lnTo>
                    <a:pt x="305" y="118"/>
                  </a:lnTo>
                  <a:lnTo>
                    <a:pt x="297" y="109"/>
                  </a:lnTo>
                  <a:lnTo>
                    <a:pt x="290" y="100"/>
                  </a:lnTo>
                  <a:lnTo>
                    <a:pt x="285" y="93"/>
                  </a:lnTo>
                  <a:lnTo>
                    <a:pt x="276" y="85"/>
                  </a:lnTo>
                  <a:lnTo>
                    <a:pt x="267" y="79"/>
                  </a:lnTo>
                  <a:lnTo>
                    <a:pt x="259" y="72"/>
                  </a:lnTo>
                  <a:lnTo>
                    <a:pt x="250" y="66"/>
                  </a:lnTo>
                  <a:lnTo>
                    <a:pt x="240" y="59"/>
                  </a:lnTo>
                  <a:lnTo>
                    <a:pt x="232" y="53"/>
                  </a:lnTo>
                  <a:lnTo>
                    <a:pt x="222" y="48"/>
                  </a:lnTo>
                  <a:lnTo>
                    <a:pt x="212" y="43"/>
                  </a:lnTo>
                  <a:lnTo>
                    <a:pt x="206" y="40"/>
                  </a:lnTo>
                  <a:lnTo>
                    <a:pt x="200" y="39"/>
                  </a:lnTo>
                  <a:lnTo>
                    <a:pt x="194" y="38"/>
                  </a:lnTo>
                  <a:lnTo>
                    <a:pt x="190" y="35"/>
                  </a:lnTo>
                  <a:lnTo>
                    <a:pt x="184" y="32"/>
                  </a:lnTo>
                  <a:lnTo>
                    <a:pt x="180" y="32"/>
                  </a:lnTo>
                  <a:lnTo>
                    <a:pt x="174" y="29"/>
                  </a:lnTo>
                  <a:lnTo>
                    <a:pt x="170" y="29"/>
                  </a:lnTo>
                  <a:lnTo>
                    <a:pt x="164" y="26"/>
                  </a:lnTo>
                  <a:lnTo>
                    <a:pt x="159" y="25"/>
                  </a:lnTo>
                  <a:lnTo>
                    <a:pt x="153" y="23"/>
                  </a:lnTo>
                  <a:lnTo>
                    <a:pt x="149" y="22"/>
                  </a:lnTo>
                  <a:lnTo>
                    <a:pt x="143" y="20"/>
                  </a:lnTo>
                  <a:lnTo>
                    <a:pt x="137" y="19"/>
                  </a:lnTo>
                  <a:lnTo>
                    <a:pt x="132" y="18"/>
                  </a:lnTo>
                  <a:lnTo>
                    <a:pt x="127" y="18"/>
                  </a:lnTo>
                  <a:lnTo>
                    <a:pt x="122" y="16"/>
                  </a:lnTo>
                  <a:lnTo>
                    <a:pt x="117" y="15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97" y="12"/>
                  </a:lnTo>
                  <a:lnTo>
                    <a:pt x="89" y="12"/>
                  </a:lnTo>
                  <a:lnTo>
                    <a:pt x="79" y="10"/>
                  </a:lnTo>
                  <a:lnTo>
                    <a:pt x="69" y="9"/>
                  </a:lnTo>
                  <a:lnTo>
                    <a:pt x="60" y="8"/>
                  </a:lnTo>
                  <a:lnTo>
                    <a:pt x="53" y="8"/>
                  </a:lnTo>
                  <a:lnTo>
                    <a:pt x="44" y="8"/>
                  </a:lnTo>
                  <a:lnTo>
                    <a:pt x="37" y="8"/>
                  </a:lnTo>
                  <a:lnTo>
                    <a:pt x="30" y="8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3" y="8"/>
                  </a:lnTo>
                  <a:lnTo>
                    <a:pt x="9" y="8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2" name="Freeform 52"/>
            <p:cNvSpPr>
              <a:spLocks/>
            </p:cNvSpPr>
            <p:nvPr/>
          </p:nvSpPr>
          <p:spPr bwMode="auto">
            <a:xfrm>
              <a:off x="3317" y="2847"/>
              <a:ext cx="45" cy="9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3" y="42"/>
                </a:cxn>
                <a:cxn ang="0">
                  <a:pos x="5" y="59"/>
                </a:cxn>
                <a:cxn ang="0">
                  <a:pos x="8" y="67"/>
                </a:cxn>
                <a:cxn ang="0">
                  <a:pos x="11" y="79"/>
                </a:cxn>
                <a:cxn ang="0">
                  <a:pos x="15" y="99"/>
                </a:cxn>
                <a:cxn ang="0">
                  <a:pos x="24" y="119"/>
                </a:cxn>
                <a:cxn ang="0">
                  <a:pos x="33" y="135"/>
                </a:cxn>
                <a:cxn ang="0">
                  <a:pos x="43" y="149"/>
                </a:cxn>
                <a:cxn ang="0">
                  <a:pos x="54" y="160"/>
                </a:cxn>
                <a:cxn ang="0">
                  <a:pos x="65" y="172"/>
                </a:cxn>
                <a:cxn ang="0">
                  <a:pos x="81" y="186"/>
                </a:cxn>
                <a:cxn ang="0">
                  <a:pos x="90" y="192"/>
                </a:cxn>
                <a:cxn ang="0">
                  <a:pos x="87" y="187"/>
                </a:cxn>
                <a:cxn ang="0">
                  <a:pos x="84" y="173"/>
                </a:cxn>
                <a:cxn ang="0">
                  <a:pos x="81" y="163"/>
                </a:cxn>
                <a:cxn ang="0">
                  <a:pos x="78" y="153"/>
                </a:cxn>
                <a:cxn ang="0">
                  <a:pos x="75" y="140"/>
                </a:cxn>
                <a:cxn ang="0">
                  <a:pos x="74" y="126"/>
                </a:cxn>
                <a:cxn ang="0">
                  <a:pos x="68" y="110"/>
                </a:cxn>
                <a:cxn ang="0">
                  <a:pos x="65" y="95"/>
                </a:cxn>
                <a:cxn ang="0">
                  <a:pos x="61" y="79"/>
                </a:cxn>
                <a:cxn ang="0">
                  <a:pos x="58" y="63"/>
                </a:cxn>
                <a:cxn ang="0">
                  <a:pos x="55" y="50"/>
                </a:cxn>
                <a:cxn ang="0">
                  <a:pos x="53" y="40"/>
                </a:cxn>
                <a:cxn ang="0">
                  <a:pos x="53" y="32"/>
                </a:cxn>
                <a:cxn ang="0">
                  <a:pos x="51" y="33"/>
                </a:cxn>
                <a:cxn ang="0">
                  <a:pos x="50" y="42"/>
                </a:cxn>
                <a:cxn ang="0">
                  <a:pos x="50" y="56"/>
                </a:cxn>
                <a:cxn ang="0">
                  <a:pos x="50" y="66"/>
                </a:cxn>
                <a:cxn ang="0">
                  <a:pos x="53" y="77"/>
                </a:cxn>
                <a:cxn ang="0">
                  <a:pos x="53" y="89"/>
                </a:cxn>
                <a:cxn ang="0">
                  <a:pos x="55" y="103"/>
                </a:cxn>
                <a:cxn ang="0">
                  <a:pos x="57" y="115"/>
                </a:cxn>
                <a:cxn ang="0">
                  <a:pos x="60" y="127"/>
                </a:cxn>
                <a:cxn ang="0">
                  <a:pos x="61" y="137"/>
                </a:cxn>
                <a:cxn ang="0">
                  <a:pos x="63" y="146"/>
                </a:cxn>
                <a:cxn ang="0">
                  <a:pos x="64" y="155"/>
                </a:cxn>
                <a:cxn ang="0">
                  <a:pos x="58" y="147"/>
                </a:cxn>
                <a:cxn ang="0">
                  <a:pos x="50" y="135"/>
                </a:cxn>
                <a:cxn ang="0">
                  <a:pos x="45" y="125"/>
                </a:cxn>
                <a:cxn ang="0">
                  <a:pos x="40" y="113"/>
                </a:cxn>
                <a:cxn ang="0">
                  <a:pos x="33" y="96"/>
                </a:cxn>
                <a:cxn ang="0">
                  <a:pos x="25" y="79"/>
                </a:cxn>
                <a:cxn ang="0">
                  <a:pos x="18" y="60"/>
                </a:cxn>
                <a:cxn ang="0">
                  <a:pos x="13" y="42"/>
                </a:cxn>
                <a:cxn ang="0">
                  <a:pos x="7" y="26"/>
                </a:cxn>
                <a:cxn ang="0">
                  <a:pos x="3" y="1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90" h="192">
                  <a:moveTo>
                    <a:pt x="0" y="0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4"/>
                  </a:lnTo>
                  <a:lnTo>
                    <a:pt x="1" y="32"/>
                  </a:lnTo>
                  <a:lnTo>
                    <a:pt x="3" y="42"/>
                  </a:lnTo>
                  <a:lnTo>
                    <a:pt x="4" y="50"/>
                  </a:lnTo>
                  <a:lnTo>
                    <a:pt x="5" y="59"/>
                  </a:lnTo>
                  <a:lnTo>
                    <a:pt x="5" y="63"/>
                  </a:lnTo>
                  <a:lnTo>
                    <a:pt x="8" y="67"/>
                  </a:lnTo>
                  <a:lnTo>
                    <a:pt x="8" y="73"/>
                  </a:lnTo>
                  <a:lnTo>
                    <a:pt x="11" y="79"/>
                  </a:lnTo>
                  <a:lnTo>
                    <a:pt x="13" y="89"/>
                  </a:lnTo>
                  <a:lnTo>
                    <a:pt x="15" y="99"/>
                  </a:lnTo>
                  <a:lnTo>
                    <a:pt x="20" y="107"/>
                  </a:lnTo>
                  <a:lnTo>
                    <a:pt x="24" y="119"/>
                  </a:lnTo>
                  <a:lnTo>
                    <a:pt x="28" y="126"/>
                  </a:lnTo>
                  <a:lnTo>
                    <a:pt x="33" y="135"/>
                  </a:lnTo>
                  <a:lnTo>
                    <a:pt x="37" y="142"/>
                  </a:lnTo>
                  <a:lnTo>
                    <a:pt x="43" y="149"/>
                  </a:lnTo>
                  <a:lnTo>
                    <a:pt x="48" y="155"/>
                  </a:lnTo>
                  <a:lnTo>
                    <a:pt x="54" y="160"/>
                  </a:lnTo>
                  <a:lnTo>
                    <a:pt x="60" y="166"/>
                  </a:lnTo>
                  <a:lnTo>
                    <a:pt x="65" y="172"/>
                  </a:lnTo>
                  <a:lnTo>
                    <a:pt x="74" y="180"/>
                  </a:lnTo>
                  <a:lnTo>
                    <a:pt x="81" y="186"/>
                  </a:lnTo>
                  <a:lnTo>
                    <a:pt x="87" y="190"/>
                  </a:lnTo>
                  <a:lnTo>
                    <a:pt x="90" y="192"/>
                  </a:lnTo>
                  <a:lnTo>
                    <a:pt x="88" y="190"/>
                  </a:lnTo>
                  <a:lnTo>
                    <a:pt x="87" y="187"/>
                  </a:lnTo>
                  <a:lnTo>
                    <a:pt x="85" y="180"/>
                  </a:lnTo>
                  <a:lnTo>
                    <a:pt x="84" y="173"/>
                  </a:lnTo>
                  <a:lnTo>
                    <a:pt x="81" y="169"/>
                  </a:lnTo>
                  <a:lnTo>
                    <a:pt x="81" y="163"/>
                  </a:lnTo>
                  <a:lnTo>
                    <a:pt x="80" y="157"/>
                  </a:lnTo>
                  <a:lnTo>
                    <a:pt x="78" y="153"/>
                  </a:lnTo>
                  <a:lnTo>
                    <a:pt x="77" y="147"/>
                  </a:lnTo>
                  <a:lnTo>
                    <a:pt x="75" y="140"/>
                  </a:lnTo>
                  <a:lnTo>
                    <a:pt x="74" y="133"/>
                  </a:lnTo>
                  <a:lnTo>
                    <a:pt x="74" y="126"/>
                  </a:lnTo>
                  <a:lnTo>
                    <a:pt x="71" y="119"/>
                  </a:lnTo>
                  <a:lnTo>
                    <a:pt x="68" y="110"/>
                  </a:lnTo>
                  <a:lnTo>
                    <a:pt x="67" y="102"/>
                  </a:lnTo>
                  <a:lnTo>
                    <a:pt x="65" y="95"/>
                  </a:lnTo>
                  <a:lnTo>
                    <a:pt x="63" y="86"/>
                  </a:lnTo>
                  <a:lnTo>
                    <a:pt x="61" y="79"/>
                  </a:lnTo>
                  <a:lnTo>
                    <a:pt x="60" y="70"/>
                  </a:lnTo>
                  <a:lnTo>
                    <a:pt x="58" y="63"/>
                  </a:lnTo>
                  <a:lnTo>
                    <a:pt x="55" y="56"/>
                  </a:lnTo>
                  <a:lnTo>
                    <a:pt x="55" y="50"/>
                  </a:lnTo>
                  <a:lnTo>
                    <a:pt x="53" y="45"/>
                  </a:lnTo>
                  <a:lnTo>
                    <a:pt x="53" y="40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1" y="32"/>
                  </a:lnTo>
                  <a:lnTo>
                    <a:pt x="51" y="33"/>
                  </a:lnTo>
                  <a:lnTo>
                    <a:pt x="50" y="36"/>
                  </a:lnTo>
                  <a:lnTo>
                    <a:pt x="50" y="42"/>
                  </a:lnTo>
                  <a:lnTo>
                    <a:pt x="50" y="47"/>
                  </a:lnTo>
                  <a:lnTo>
                    <a:pt x="50" y="56"/>
                  </a:lnTo>
                  <a:lnTo>
                    <a:pt x="50" y="60"/>
                  </a:lnTo>
                  <a:lnTo>
                    <a:pt x="50" y="66"/>
                  </a:lnTo>
                  <a:lnTo>
                    <a:pt x="51" y="70"/>
                  </a:lnTo>
                  <a:lnTo>
                    <a:pt x="53" y="77"/>
                  </a:lnTo>
                  <a:lnTo>
                    <a:pt x="53" y="83"/>
                  </a:lnTo>
                  <a:lnTo>
                    <a:pt x="53" y="89"/>
                  </a:lnTo>
                  <a:lnTo>
                    <a:pt x="54" y="95"/>
                  </a:lnTo>
                  <a:lnTo>
                    <a:pt x="55" y="103"/>
                  </a:lnTo>
                  <a:lnTo>
                    <a:pt x="55" y="107"/>
                  </a:lnTo>
                  <a:lnTo>
                    <a:pt x="57" y="115"/>
                  </a:lnTo>
                  <a:lnTo>
                    <a:pt x="58" y="120"/>
                  </a:lnTo>
                  <a:lnTo>
                    <a:pt x="60" y="127"/>
                  </a:lnTo>
                  <a:lnTo>
                    <a:pt x="60" y="132"/>
                  </a:lnTo>
                  <a:lnTo>
                    <a:pt x="61" y="137"/>
                  </a:lnTo>
                  <a:lnTo>
                    <a:pt x="61" y="142"/>
                  </a:lnTo>
                  <a:lnTo>
                    <a:pt x="63" y="146"/>
                  </a:lnTo>
                  <a:lnTo>
                    <a:pt x="63" y="152"/>
                  </a:lnTo>
                  <a:lnTo>
                    <a:pt x="64" y="155"/>
                  </a:lnTo>
                  <a:lnTo>
                    <a:pt x="63" y="153"/>
                  </a:lnTo>
                  <a:lnTo>
                    <a:pt x="58" y="147"/>
                  </a:lnTo>
                  <a:lnTo>
                    <a:pt x="54" y="142"/>
                  </a:lnTo>
                  <a:lnTo>
                    <a:pt x="50" y="135"/>
                  </a:lnTo>
                  <a:lnTo>
                    <a:pt x="47" y="129"/>
                  </a:lnTo>
                  <a:lnTo>
                    <a:pt x="45" y="125"/>
                  </a:lnTo>
                  <a:lnTo>
                    <a:pt x="43" y="119"/>
                  </a:lnTo>
                  <a:lnTo>
                    <a:pt x="40" y="113"/>
                  </a:lnTo>
                  <a:lnTo>
                    <a:pt x="35" y="105"/>
                  </a:lnTo>
                  <a:lnTo>
                    <a:pt x="33" y="96"/>
                  </a:lnTo>
                  <a:lnTo>
                    <a:pt x="28" y="86"/>
                  </a:lnTo>
                  <a:lnTo>
                    <a:pt x="25" y="79"/>
                  </a:lnTo>
                  <a:lnTo>
                    <a:pt x="21" y="67"/>
                  </a:lnTo>
                  <a:lnTo>
                    <a:pt x="18" y="60"/>
                  </a:lnTo>
                  <a:lnTo>
                    <a:pt x="15" y="50"/>
                  </a:lnTo>
                  <a:lnTo>
                    <a:pt x="13" y="42"/>
                  </a:lnTo>
                  <a:lnTo>
                    <a:pt x="10" y="33"/>
                  </a:lnTo>
                  <a:lnTo>
                    <a:pt x="7" y="26"/>
                  </a:lnTo>
                  <a:lnTo>
                    <a:pt x="4" y="17"/>
                  </a:lnTo>
                  <a:lnTo>
                    <a:pt x="3" y="13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3" name="Freeform 53"/>
            <p:cNvSpPr>
              <a:spLocks/>
            </p:cNvSpPr>
            <p:nvPr/>
          </p:nvSpPr>
          <p:spPr bwMode="auto">
            <a:xfrm>
              <a:off x="3348" y="2936"/>
              <a:ext cx="37" cy="4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7"/>
                </a:cxn>
                <a:cxn ang="0">
                  <a:pos x="6" y="6"/>
                </a:cxn>
                <a:cxn ang="0">
                  <a:pos x="13" y="3"/>
                </a:cxn>
                <a:cxn ang="0">
                  <a:pos x="23" y="3"/>
                </a:cxn>
                <a:cxn ang="0">
                  <a:pos x="29" y="1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49" y="1"/>
                </a:cxn>
                <a:cxn ang="0">
                  <a:pos x="54" y="3"/>
                </a:cxn>
                <a:cxn ang="0">
                  <a:pos x="57" y="6"/>
                </a:cxn>
                <a:cxn ang="0">
                  <a:pos x="63" y="8"/>
                </a:cxn>
                <a:cxn ang="0">
                  <a:pos x="69" y="16"/>
                </a:cxn>
                <a:cxn ang="0">
                  <a:pos x="72" y="24"/>
                </a:cxn>
                <a:cxn ang="0">
                  <a:pos x="73" y="30"/>
                </a:cxn>
                <a:cxn ang="0">
                  <a:pos x="73" y="34"/>
                </a:cxn>
                <a:cxn ang="0">
                  <a:pos x="73" y="40"/>
                </a:cxn>
                <a:cxn ang="0">
                  <a:pos x="73" y="47"/>
                </a:cxn>
                <a:cxn ang="0">
                  <a:pos x="72" y="53"/>
                </a:cxn>
                <a:cxn ang="0">
                  <a:pos x="70" y="58"/>
                </a:cxn>
                <a:cxn ang="0">
                  <a:pos x="69" y="64"/>
                </a:cxn>
                <a:cxn ang="0">
                  <a:pos x="67" y="68"/>
                </a:cxn>
                <a:cxn ang="0">
                  <a:pos x="62" y="77"/>
                </a:cxn>
                <a:cxn ang="0">
                  <a:pos x="56" y="86"/>
                </a:cxn>
                <a:cxn ang="0">
                  <a:pos x="47" y="90"/>
                </a:cxn>
                <a:cxn ang="0">
                  <a:pos x="39" y="91"/>
                </a:cxn>
                <a:cxn ang="0">
                  <a:pos x="30" y="91"/>
                </a:cxn>
                <a:cxn ang="0">
                  <a:pos x="23" y="91"/>
                </a:cxn>
                <a:cxn ang="0">
                  <a:pos x="14" y="90"/>
                </a:cxn>
                <a:cxn ang="0">
                  <a:pos x="10" y="87"/>
                </a:cxn>
                <a:cxn ang="0">
                  <a:pos x="6" y="86"/>
                </a:cxn>
                <a:cxn ang="0">
                  <a:pos x="4" y="86"/>
                </a:cxn>
                <a:cxn ang="0">
                  <a:pos x="2" y="67"/>
                </a:cxn>
                <a:cxn ang="0">
                  <a:pos x="4" y="70"/>
                </a:cxn>
                <a:cxn ang="0">
                  <a:pos x="9" y="73"/>
                </a:cxn>
                <a:cxn ang="0">
                  <a:pos x="16" y="77"/>
                </a:cxn>
                <a:cxn ang="0">
                  <a:pos x="20" y="78"/>
                </a:cxn>
                <a:cxn ang="0">
                  <a:pos x="27" y="81"/>
                </a:cxn>
                <a:cxn ang="0">
                  <a:pos x="34" y="81"/>
                </a:cxn>
                <a:cxn ang="0">
                  <a:pos x="40" y="81"/>
                </a:cxn>
                <a:cxn ang="0">
                  <a:pos x="44" y="77"/>
                </a:cxn>
                <a:cxn ang="0">
                  <a:pos x="50" y="71"/>
                </a:cxn>
                <a:cxn ang="0">
                  <a:pos x="53" y="63"/>
                </a:cxn>
                <a:cxn ang="0">
                  <a:pos x="54" y="56"/>
                </a:cxn>
                <a:cxn ang="0">
                  <a:pos x="54" y="46"/>
                </a:cxn>
                <a:cxn ang="0">
                  <a:pos x="54" y="38"/>
                </a:cxn>
                <a:cxn ang="0">
                  <a:pos x="53" y="31"/>
                </a:cxn>
                <a:cxn ang="0">
                  <a:pos x="50" y="27"/>
                </a:cxn>
                <a:cxn ang="0">
                  <a:pos x="44" y="21"/>
                </a:cxn>
                <a:cxn ang="0">
                  <a:pos x="36" y="18"/>
                </a:cxn>
                <a:cxn ang="0">
                  <a:pos x="29" y="17"/>
                </a:cxn>
                <a:cxn ang="0">
                  <a:pos x="22" y="17"/>
                </a:cxn>
                <a:cxn ang="0">
                  <a:pos x="14" y="17"/>
                </a:cxn>
                <a:cxn ang="0">
                  <a:pos x="10" y="18"/>
                </a:cxn>
                <a:cxn ang="0">
                  <a:pos x="6" y="18"/>
                </a:cxn>
                <a:cxn ang="0">
                  <a:pos x="4" y="2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3" h="91">
                  <a:moveTo>
                    <a:pt x="0" y="8"/>
                  </a:moveTo>
                  <a:lnTo>
                    <a:pt x="2" y="7"/>
                  </a:lnTo>
                  <a:lnTo>
                    <a:pt x="6" y="6"/>
                  </a:lnTo>
                  <a:lnTo>
                    <a:pt x="13" y="3"/>
                  </a:lnTo>
                  <a:lnTo>
                    <a:pt x="23" y="3"/>
                  </a:lnTo>
                  <a:lnTo>
                    <a:pt x="29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49" y="1"/>
                  </a:lnTo>
                  <a:lnTo>
                    <a:pt x="54" y="3"/>
                  </a:lnTo>
                  <a:lnTo>
                    <a:pt x="57" y="6"/>
                  </a:lnTo>
                  <a:lnTo>
                    <a:pt x="63" y="8"/>
                  </a:lnTo>
                  <a:lnTo>
                    <a:pt x="69" y="16"/>
                  </a:lnTo>
                  <a:lnTo>
                    <a:pt x="72" y="24"/>
                  </a:lnTo>
                  <a:lnTo>
                    <a:pt x="73" y="30"/>
                  </a:lnTo>
                  <a:lnTo>
                    <a:pt x="73" y="34"/>
                  </a:lnTo>
                  <a:lnTo>
                    <a:pt x="73" y="40"/>
                  </a:lnTo>
                  <a:lnTo>
                    <a:pt x="73" y="47"/>
                  </a:lnTo>
                  <a:lnTo>
                    <a:pt x="72" y="53"/>
                  </a:lnTo>
                  <a:lnTo>
                    <a:pt x="70" y="58"/>
                  </a:lnTo>
                  <a:lnTo>
                    <a:pt x="69" y="64"/>
                  </a:lnTo>
                  <a:lnTo>
                    <a:pt x="67" y="68"/>
                  </a:lnTo>
                  <a:lnTo>
                    <a:pt x="62" y="77"/>
                  </a:lnTo>
                  <a:lnTo>
                    <a:pt x="56" y="86"/>
                  </a:lnTo>
                  <a:lnTo>
                    <a:pt x="47" y="90"/>
                  </a:lnTo>
                  <a:lnTo>
                    <a:pt x="39" y="91"/>
                  </a:lnTo>
                  <a:lnTo>
                    <a:pt x="30" y="91"/>
                  </a:lnTo>
                  <a:lnTo>
                    <a:pt x="23" y="91"/>
                  </a:lnTo>
                  <a:lnTo>
                    <a:pt x="14" y="90"/>
                  </a:lnTo>
                  <a:lnTo>
                    <a:pt x="10" y="87"/>
                  </a:lnTo>
                  <a:lnTo>
                    <a:pt x="6" y="86"/>
                  </a:lnTo>
                  <a:lnTo>
                    <a:pt x="4" y="86"/>
                  </a:lnTo>
                  <a:lnTo>
                    <a:pt x="2" y="67"/>
                  </a:lnTo>
                  <a:lnTo>
                    <a:pt x="4" y="70"/>
                  </a:lnTo>
                  <a:lnTo>
                    <a:pt x="9" y="73"/>
                  </a:lnTo>
                  <a:lnTo>
                    <a:pt x="16" y="77"/>
                  </a:lnTo>
                  <a:lnTo>
                    <a:pt x="20" y="78"/>
                  </a:lnTo>
                  <a:lnTo>
                    <a:pt x="27" y="81"/>
                  </a:lnTo>
                  <a:lnTo>
                    <a:pt x="34" y="81"/>
                  </a:lnTo>
                  <a:lnTo>
                    <a:pt x="40" y="81"/>
                  </a:lnTo>
                  <a:lnTo>
                    <a:pt x="44" y="77"/>
                  </a:lnTo>
                  <a:lnTo>
                    <a:pt x="50" y="71"/>
                  </a:lnTo>
                  <a:lnTo>
                    <a:pt x="53" y="63"/>
                  </a:lnTo>
                  <a:lnTo>
                    <a:pt x="54" y="56"/>
                  </a:lnTo>
                  <a:lnTo>
                    <a:pt x="54" y="46"/>
                  </a:lnTo>
                  <a:lnTo>
                    <a:pt x="54" y="38"/>
                  </a:lnTo>
                  <a:lnTo>
                    <a:pt x="53" y="31"/>
                  </a:lnTo>
                  <a:lnTo>
                    <a:pt x="50" y="27"/>
                  </a:lnTo>
                  <a:lnTo>
                    <a:pt x="44" y="21"/>
                  </a:lnTo>
                  <a:lnTo>
                    <a:pt x="36" y="18"/>
                  </a:lnTo>
                  <a:lnTo>
                    <a:pt x="29" y="17"/>
                  </a:lnTo>
                  <a:lnTo>
                    <a:pt x="22" y="17"/>
                  </a:lnTo>
                  <a:lnTo>
                    <a:pt x="14" y="17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4" y="2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4" name="Freeform 54"/>
            <p:cNvSpPr>
              <a:spLocks/>
            </p:cNvSpPr>
            <p:nvPr/>
          </p:nvSpPr>
          <p:spPr bwMode="auto">
            <a:xfrm>
              <a:off x="3248" y="3071"/>
              <a:ext cx="97" cy="222"/>
            </a:xfrm>
            <a:custGeom>
              <a:avLst/>
              <a:gdLst/>
              <a:ahLst/>
              <a:cxnLst>
                <a:cxn ang="0">
                  <a:pos x="192" y="4"/>
                </a:cxn>
                <a:cxn ang="0">
                  <a:pos x="182" y="20"/>
                </a:cxn>
                <a:cxn ang="0">
                  <a:pos x="173" y="35"/>
                </a:cxn>
                <a:cxn ang="0">
                  <a:pos x="162" y="52"/>
                </a:cxn>
                <a:cxn ang="0">
                  <a:pos x="150" y="75"/>
                </a:cxn>
                <a:cxn ang="0">
                  <a:pos x="137" y="98"/>
                </a:cxn>
                <a:cxn ang="0">
                  <a:pos x="124" y="125"/>
                </a:cxn>
                <a:cxn ang="0">
                  <a:pos x="110" y="154"/>
                </a:cxn>
                <a:cxn ang="0">
                  <a:pos x="102" y="174"/>
                </a:cxn>
                <a:cxn ang="0">
                  <a:pos x="96" y="188"/>
                </a:cxn>
                <a:cxn ang="0">
                  <a:pos x="90" y="205"/>
                </a:cxn>
                <a:cxn ang="0">
                  <a:pos x="83" y="220"/>
                </a:cxn>
                <a:cxn ang="0">
                  <a:pos x="76" y="237"/>
                </a:cxn>
                <a:cxn ang="0">
                  <a:pos x="70" y="252"/>
                </a:cxn>
                <a:cxn ang="0">
                  <a:pos x="66" y="268"/>
                </a:cxn>
                <a:cxn ang="0">
                  <a:pos x="59" y="284"/>
                </a:cxn>
                <a:cxn ang="0">
                  <a:pos x="50" y="308"/>
                </a:cxn>
                <a:cxn ang="0">
                  <a:pos x="46" y="324"/>
                </a:cxn>
                <a:cxn ang="0">
                  <a:pos x="39" y="347"/>
                </a:cxn>
                <a:cxn ang="0">
                  <a:pos x="31" y="374"/>
                </a:cxn>
                <a:cxn ang="0">
                  <a:pos x="24" y="397"/>
                </a:cxn>
                <a:cxn ang="0">
                  <a:pos x="19" y="415"/>
                </a:cxn>
                <a:cxn ang="0">
                  <a:pos x="14" y="437"/>
                </a:cxn>
                <a:cxn ang="0">
                  <a:pos x="0" y="407"/>
                </a:cxn>
                <a:cxn ang="0">
                  <a:pos x="1" y="393"/>
                </a:cxn>
                <a:cxn ang="0">
                  <a:pos x="7" y="371"/>
                </a:cxn>
                <a:cxn ang="0">
                  <a:pos x="11" y="350"/>
                </a:cxn>
                <a:cxn ang="0">
                  <a:pos x="19" y="325"/>
                </a:cxn>
                <a:cxn ang="0">
                  <a:pos x="26" y="298"/>
                </a:cxn>
                <a:cxn ang="0">
                  <a:pos x="31" y="278"/>
                </a:cxn>
                <a:cxn ang="0">
                  <a:pos x="37" y="258"/>
                </a:cxn>
                <a:cxn ang="0">
                  <a:pos x="44" y="238"/>
                </a:cxn>
                <a:cxn ang="0">
                  <a:pos x="51" y="218"/>
                </a:cxn>
                <a:cxn ang="0">
                  <a:pos x="60" y="198"/>
                </a:cxn>
                <a:cxn ang="0">
                  <a:pos x="69" y="178"/>
                </a:cxn>
                <a:cxn ang="0">
                  <a:pos x="83" y="151"/>
                </a:cxn>
                <a:cxn ang="0">
                  <a:pos x="97" y="124"/>
                </a:cxn>
                <a:cxn ang="0">
                  <a:pos x="113" y="100"/>
                </a:cxn>
                <a:cxn ang="0">
                  <a:pos x="127" y="77"/>
                </a:cxn>
                <a:cxn ang="0">
                  <a:pos x="142" y="58"/>
                </a:cxn>
                <a:cxn ang="0">
                  <a:pos x="156" y="41"/>
                </a:cxn>
                <a:cxn ang="0">
                  <a:pos x="169" y="25"/>
                </a:cxn>
                <a:cxn ang="0">
                  <a:pos x="186" y="5"/>
                </a:cxn>
                <a:cxn ang="0">
                  <a:pos x="194" y="0"/>
                </a:cxn>
              </a:cxnLst>
              <a:rect l="0" t="0" r="r" b="b"/>
              <a:pathLst>
                <a:path w="194" h="444">
                  <a:moveTo>
                    <a:pt x="194" y="0"/>
                  </a:moveTo>
                  <a:lnTo>
                    <a:pt x="194" y="0"/>
                  </a:lnTo>
                  <a:lnTo>
                    <a:pt x="192" y="4"/>
                  </a:lnTo>
                  <a:lnTo>
                    <a:pt x="189" y="8"/>
                  </a:lnTo>
                  <a:lnTo>
                    <a:pt x="184" y="15"/>
                  </a:lnTo>
                  <a:lnTo>
                    <a:pt x="182" y="20"/>
                  </a:lnTo>
                  <a:lnTo>
                    <a:pt x="179" y="24"/>
                  </a:lnTo>
                  <a:lnTo>
                    <a:pt x="176" y="30"/>
                  </a:lnTo>
                  <a:lnTo>
                    <a:pt x="173" y="35"/>
                  </a:lnTo>
                  <a:lnTo>
                    <a:pt x="169" y="41"/>
                  </a:lnTo>
                  <a:lnTo>
                    <a:pt x="166" y="45"/>
                  </a:lnTo>
                  <a:lnTo>
                    <a:pt x="162" y="52"/>
                  </a:lnTo>
                  <a:lnTo>
                    <a:pt x="159" y="61"/>
                  </a:lnTo>
                  <a:lnTo>
                    <a:pt x="154" y="67"/>
                  </a:lnTo>
                  <a:lnTo>
                    <a:pt x="150" y="75"/>
                  </a:lnTo>
                  <a:lnTo>
                    <a:pt x="146" y="82"/>
                  </a:lnTo>
                  <a:lnTo>
                    <a:pt x="142" y="91"/>
                  </a:lnTo>
                  <a:lnTo>
                    <a:pt x="137" y="98"/>
                  </a:lnTo>
                  <a:lnTo>
                    <a:pt x="133" y="107"/>
                  </a:lnTo>
                  <a:lnTo>
                    <a:pt x="129" y="117"/>
                  </a:lnTo>
                  <a:lnTo>
                    <a:pt x="124" y="125"/>
                  </a:lnTo>
                  <a:lnTo>
                    <a:pt x="120" y="134"/>
                  </a:lnTo>
                  <a:lnTo>
                    <a:pt x="116" y="144"/>
                  </a:lnTo>
                  <a:lnTo>
                    <a:pt x="110" y="154"/>
                  </a:lnTo>
                  <a:lnTo>
                    <a:pt x="107" y="164"/>
                  </a:lnTo>
                  <a:lnTo>
                    <a:pt x="104" y="168"/>
                  </a:lnTo>
                  <a:lnTo>
                    <a:pt x="102" y="174"/>
                  </a:lnTo>
                  <a:lnTo>
                    <a:pt x="100" y="178"/>
                  </a:lnTo>
                  <a:lnTo>
                    <a:pt x="99" y="184"/>
                  </a:lnTo>
                  <a:lnTo>
                    <a:pt x="96" y="188"/>
                  </a:lnTo>
                  <a:lnTo>
                    <a:pt x="94" y="194"/>
                  </a:lnTo>
                  <a:lnTo>
                    <a:pt x="92" y="200"/>
                  </a:lnTo>
                  <a:lnTo>
                    <a:pt x="90" y="205"/>
                  </a:lnTo>
                  <a:lnTo>
                    <a:pt x="87" y="210"/>
                  </a:lnTo>
                  <a:lnTo>
                    <a:pt x="84" y="215"/>
                  </a:lnTo>
                  <a:lnTo>
                    <a:pt x="83" y="220"/>
                  </a:lnTo>
                  <a:lnTo>
                    <a:pt x="82" y="225"/>
                  </a:lnTo>
                  <a:lnTo>
                    <a:pt x="79" y="231"/>
                  </a:lnTo>
                  <a:lnTo>
                    <a:pt x="76" y="237"/>
                  </a:lnTo>
                  <a:lnTo>
                    <a:pt x="74" y="241"/>
                  </a:lnTo>
                  <a:lnTo>
                    <a:pt x="73" y="247"/>
                  </a:lnTo>
                  <a:lnTo>
                    <a:pt x="70" y="252"/>
                  </a:lnTo>
                  <a:lnTo>
                    <a:pt x="67" y="257"/>
                  </a:lnTo>
                  <a:lnTo>
                    <a:pt x="66" y="262"/>
                  </a:lnTo>
                  <a:lnTo>
                    <a:pt x="66" y="268"/>
                  </a:lnTo>
                  <a:lnTo>
                    <a:pt x="63" y="272"/>
                  </a:lnTo>
                  <a:lnTo>
                    <a:pt x="60" y="278"/>
                  </a:lnTo>
                  <a:lnTo>
                    <a:pt x="59" y="284"/>
                  </a:lnTo>
                  <a:lnTo>
                    <a:pt x="57" y="290"/>
                  </a:lnTo>
                  <a:lnTo>
                    <a:pt x="54" y="298"/>
                  </a:lnTo>
                  <a:lnTo>
                    <a:pt x="50" y="308"/>
                  </a:lnTo>
                  <a:lnTo>
                    <a:pt x="49" y="313"/>
                  </a:lnTo>
                  <a:lnTo>
                    <a:pt x="47" y="318"/>
                  </a:lnTo>
                  <a:lnTo>
                    <a:pt x="46" y="324"/>
                  </a:lnTo>
                  <a:lnTo>
                    <a:pt x="44" y="328"/>
                  </a:lnTo>
                  <a:lnTo>
                    <a:pt x="41" y="338"/>
                  </a:lnTo>
                  <a:lnTo>
                    <a:pt x="39" y="347"/>
                  </a:lnTo>
                  <a:lnTo>
                    <a:pt x="36" y="357"/>
                  </a:lnTo>
                  <a:lnTo>
                    <a:pt x="34" y="365"/>
                  </a:lnTo>
                  <a:lnTo>
                    <a:pt x="31" y="374"/>
                  </a:lnTo>
                  <a:lnTo>
                    <a:pt x="29" y="381"/>
                  </a:lnTo>
                  <a:lnTo>
                    <a:pt x="26" y="390"/>
                  </a:lnTo>
                  <a:lnTo>
                    <a:pt x="24" y="397"/>
                  </a:lnTo>
                  <a:lnTo>
                    <a:pt x="21" y="404"/>
                  </a:lnTo>
                  <a:lnTo>
                    <a:pt x="20" y="411"/>
                  </a:lnTo>
                  <a:lnTo>
                    <a:pt x="19" y="415"/>
                  </a:lnTo>
                  <a:lnTo>
                    <a:pt x="17" y="421"/>
                  </a:lnTo>
                  <a:lnTo>
                    <a:pt x="16" y="430"/>
                  </a:lnTo>
                  <a:lnTo>
                    <a:pt x="14" y="437"/>
                  </a:lnTo>
                  <a:lnTo>
                    <a:pt x="13" y="443"/>
                  </a:lnTo>
                  <a:lnTo>
                    <a:pt x="13" y="444"/>
                  </a:lnTo>
                  <a:lnTo>
                    <a:pt x="0" y="407"/>
                  </a:lnTo>
                  <a:lnTo>
                    <a:pt x="0" y="405"/>
                  </a:lnTo>
                  <a:lnTo>
                    <a:pt x="0" y="400"/>
                  </a:lnTo>
                  <a:lnTo>
                    <a:pt x="1" y="393"/>
                  </a:lnTo>
                  <a:lnTo>
                    <a:pt x="4" y="384"/>
                  </a:lnTo>
                  <a:lnTo>
                    <a:pt x="4" y="377"/>
                  </a:lnTo>
                  <a:lnTo>
                    <a:pt x="7" y="371"/>
                  </a:lnTo>
                  <a:lnTo>
                    <a:pt x="7" y="364"/>
                  </a:lnTo>
                  <a:lnTo>
                    <a:pt x="10" y="358"/>
                  </a:lnTo>
                  <a:lnTo>
                    <a:pt x="11" y="350"/>
                  </a:lnTo>
                  <a:lnTo>
                    <a:pt x="13" y="343"/>
                  </a:lnTo>
                  <a:lnTo>
                    <a:pt x="16" y="334"/>
                  </a:lnTo>
                  <a:lnTo>
                    <a:pt x="19" y="325"/>
                  </a:lnTo>
                  <a:lnTo>
                    <a:pt x="20" y="317"/>
                  </a:lnTo>
                  <a:lnTo>
                    <a:pt x="23" y="308"/>
                  </a:lnTo>
                  <a:lnTo>
                    <a:pt x="26" y="298"/>
                  </a:lnTo>
                  <a:lnTo>
                    <a:pt x="29" y="290"/>
                  </a:lnTo>
                  <a:lnTo>
                    <a:pt x="29" y="284"/>
                  </a:lnTo>
                  <a:lnTo>
                    <a:pt x="31" y="278"/>
                  </a:lnTo>
                  <a:lnTo>
                    <a:pt x="31" y="272"/>
                  </a:lnTo>
                  <a:lnTo>
                    <a:pt x="33" y="268"/>
                  </a:lnTo>
                  <a:lnTo>
                    <a:pt x="37" y="258"/>
                  </a:lnTo>
                  <a:lnTo>
                    <a:pt x="41" y="250"/>
                  </a:lnTo>
                  <a:lnTo>
                    <a:pt x="41" y="244"/>
                  </a:lnTo>
                  <a:lnTo>
                    <a:pt x="44" y="238"/>
                  </a:lnTo>
                  <a:lnTo>
                    <a:pt x="46" y="234"/>
                  </a:lnTo>
                  <a:lnTo>
                    <a:pt x="47" y="228"/>
                  </a:lnTo>
                  <a:lnTo>
                    <a:pt x="51" y="218"/>
                  </a:lnTo>
                  <a:lnTo>
                    <a:pt x="56" y="210"/>
                  </a:lnTo>
                  <a:lnTo>
                    <a:pt x="57" y="204"/>
                  </a:lnTo>
                  <a:lnTo>
                    <a:pt x="60" y="198"/>
                  </a:lnTo>
                  <a:lnTo>
                    <a:pt x="61" y="194"/>
                  </a:lnTo>
                  <a:lnTo>
                    <a:pt x="64" y="188"/>
                  </a:lnTo>
                  <a:lnTo>
                    <a:pt x="69" y="178"/>
                  </a:lnTo>
                  <a:lnTo>
                    <a:pt x="74" y="170"/>
                  </a:lnTo>
                  <a:lnTo>
                    <a:pt x="79" y="160"/>
                  </a:lnTo>
                  <a:lnTo>
                    <a:pt x="83" y="151"/>
                  </a:lnTo>
                  <a:lnTo>
                    <a:pt x="86" y="141"/>
                  </a:lnTo>
                  <a:lnTo>
                    <a:pt x="92" y="132"/>
                  </a:lnTo>
                  <a:lnTo>
                    <a:pt x="97" y="124"/>
                  </a:lnTo>
                  <a:lnTo>
                    <a:pt x="102" y="115"/>
                  </a:lnTo>
                  <a:lnTo>
                    <a:pt x="107" y="107"/>
                  </a:lnTo>
                  <a:lnTo>
                    <a:pt x="113" y="100"/>
                  </a:lnTo>
                  <a:lnTo>
                    <a:pt x="117" y="91"/>
                  </a:lnTo>
                  <a:lnTo>
                    <a:pt x="123" y="84"/>
                  </a:lnTo>
                  <a:lnTo>
                    <a:pt x="127" y="77"/>
                  </a:lnTo>
                  <a:lnTo>
                    <a:pt x="133" y="71"/>
                  </a:lnTo>
                  <a:lnTo>
                    <a:pt x="137" y="64"/>
                  </a:lnTo>
                  <a:lnTo>
                    <a:pt x="142" y="58"/>
                  </a:lnTo>
                  <a:lnTo>
                    <a:pt x="147" y="52"/>
                  </a:lnTo>
                  <a:lnTo>
                    <a:pt x="152" y="47"/>
                  </a:lnTo>
                  <a:lnTo>
                    <a:pt x="156" y="41"/>
                  </a:lnTo>
                  <a:lnTo>
                    <a:pt x="160" y="35"/>
                  </a:lnTo>
                  <a:lnTo>
                    <a:pt x="163" y="30"/>
                  </a:lnTo>
                  <a:lnTo>
                    <a:pt x="169" y="25"/>
                  </a:lnTo>
                  <a:lnTo>
                    <a:pt x="176" y="17"/>
                  </a:lnTo>
                  <a:lnTo>
                    <a:pt x="182" y="11"/>
                  </a:lnTo>
                  <a:lnTo>
                    <a:pt x="186" y="5"/>
                  </a:lnTo>
                  <a:lnTo>
                    <a:pt x="192" y="2"/>
                  </a:lnTo>
                  <a:lnTo>
                    <a:pt x="193" y="0"/>
                  </a:lnTo>
                  <a:lnTo>
                    <a:pt x="194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5" name="Freeform 55"/>
            <p:cNvSpPr>
              <a:spLocks/>
            </p:cNvSpPr>
            <p:nvPr/>
          </p:nvSpPr>
          <p:spPr bwMode="auto">
            <a:xfrm>
              <a:off x="3208" y="3086"/>
              <a:ext cx="196" cy="253"/>
            </a:xfrm>
            <a:custGeom>
              <a:avLst/>
              <a:gdLst/>
              <a:ahLst/>
              <a:cxnLst>
                <a:cxn ang="0">
                  <a:pos x="16" y="132"/>
                </a:cxn>
                <a:cxn ang="0">
                  <a:pos x="21" y="164"/>
                </a:cxn>
                <a:cxn ang="0">
                  <a:pos x="24" y="182"/>
                </a:cxn>
                <a:cxn ang="0">
                  <a:pos x="29" y="207"/>
                </a:cxn>
                <a:cxn ang="0">
                  <a:pos x="34" y="230"/>
                </a:cxn>
                <a:cxn ang="0">
                  <a:pos x="43" y="257"/>
                </a:cxn>
                <a:cxn ang="0">
                  <a:pos x="50" y="280"/>
                </a:cxn>
                <a:cxn ang="0">
                  <a:pos x="59" y="303"/>
                </a:cxn>
                <a:cxn ang="0">
                  <a:pos x="67" y="323"/>
                </a:cxn>
                <a:cxn ang="0">
                  <a:pos x="81" y="357"/>
                </a:cxn>
                <a:cxn ang="0">
                  <a:pos x="93" y="378"/>
                </a:cxn>
                <a:cxn ang="0">
                  <a:pos x="97" y="373"/>
                </a:cxn>
                <a:cxn ang="0">
                  <a:pos x="110" y="350"/>
                </a:cxn>
                <a:cxn ang="0">
                  <a:pos x="129" y="317"/>
                </a:cxn>
                <a:cxn ang="0">
                  <a:pos x="146" y="288"/>
                </a:cxn>
                <a:cxn ang="0">
                  <a:pos x="159" y="265"/>
                </a:cxn>
                <a:cxn ang="0">
                  <a:pos x="172" y="242"/>
                </a:cxn>
                <a:cxn ang="0">
                  <a:pos x="184" y="220"/>
                </a:cxn>
                <a:cxn ang="0">
                  <a:pos x="200" y="197"/>
                </a:cxn>
                <a:cxn ang="0">
                  <a:pos x="214" y="174"/>
                </a:cxn>
                <a:cxn ang="0">
                  <a:pos x="230" y="151"/>
                </a:cxn>
                <a:cxn ang="0">
                  <a:pos x="244" y="130"/>
                </a:cxn>
                <a:cxn ang="0">
                  <a:pos x="267" y="102"/>
                </a:cxn>
                <a:cxn ang="0">
                  <a:pos x="293" y="70"/>
                </a:cxn>
                <a:cxn ang="0">
                  <a:pos x="317" y="45"/>
                </a:cxn>
                <a:cxn ang="0">
                  <a:pos x="337" y="27"/>
                </a:cxn>
                <a:cxn ang="0">
                  <a:pos x="370" y="5"/>
                </a:cxn>
                <a:cxn ang="0">
                  <a:pos x="353" y="27"/>
                </a:cxn>
                <a:cxn ang="0">
                  <a:pos x="334" y="48"/>
                </a:cxn>
                <a:cxn ang="0">
                  <a:pos x="310" y="80"/>
                </a:cxn>
                <a:cxn ang="0">
                  <a:pos x="296" y="98"/>
                </a:cxn>
                <a:cxn ang="0">
                  <a:pos x="282" y="121"/>
                </a:cxn>
                <a:cxn ang="0">
                  <a:pos x="264" y="145"/>
                </a:cxn>
                <a:cxn ang="0">
                  <a:pos x="247" y="174"/>
                </a:cxn>
                <a:cxn ang="0">
                  <a:pos x="229" y="202"/>
                </a:cxn>
                <a:cxn ang="0">
                  <a:pos x="210" y="234"/>
                </a:cxn>
                <a:cxn ang="0">
                  <a:pos x="190" y="265"/>
                </a:cxn>
                <a:cxn ang="0">
                  <a:pos x="172" y="298"/>
                </a:cxn>
                <a:cxn ang="0">
                  <a:pos x="153" y="330"/>
                </a:cxn>
                <a:cxn ang="0">
                  <a:pos x="136" y="361"/>
                </a:cxn>
                <a:cxn ang="0">
                  <a:pos x="119" y="390"/>
                </a:cxn>
                <a:cxn ang="0">
                  <a:pos x="103" y="417"/>
                </a:cxn>
                <a:cxn ang="0">
                  <a:pos x="89" y="441"/>
                </a:cxn>
                <a:cxn ang="0">
                  <a:pos x="77" y="464"/>
                </a:cxn>
                <a:cxn ang="0">
                  <a:pos x="79" y="414"/>
                </a:cxn>
                <a:cxn ang="0">
                  <a:pos x="70" y="391"/>
                </a:cxn>
                <a:cxn ang="0">
                  <a:pos x="60" y="363"/>
                </a:cxn>
                <a:cxn ang="0">
                  <a:pos x="53" y="341"/>
                </a:cxn>
                <a:cxn ang="0">
                  <a:pos x="44" y="315"/>
                </a:cxn>
                <a:cxn ang="0">
                  <a:pos x="36" y="291"/>
                </a:cxn>
                <a:cxn ang="0">
                  <a:pos x="29" y="264"/>
                </a:cxn>
                <a:cxn ang="0">
                  <a:pos x="23" y="237"/>
                </a:cxn>
                <a:cxn ang="0">
                  <a:pos x="16" y="211"/>
                </a:cxn>
                <a:cxn ang="0">
                  <a:pos x="11" y="188"/>
                </a:cxn>
                <a:cxn ang="0">
                  <a:pos x="7" y="168"/>
                </a:cxn>
                <a:cxn ang="0">
                  <a:pos x="3" y="145"/>
                </a:cxn>
                <a:cxn ang="0">
                  <a:pos x="14" y="121"/>
                </a:cxn>
              </a:cxnLst>
              <a:rect l="0" t="0" r="r" b="b"/>
              <a:pathLst>
                <a:path w="392" h="507">
                  <a:moveTo>
                    <a:pt x="14" y="121"/>
                  </a:moveTo>
                  <a:lnTo>
                    <a:pt x="14" y="124"/>
                  </a:lnTo>
                  <a:lnTo>
                    <a:pt x="14" y="127"/>
                  </a:lnTo>
                  <a:lnTo>
                    <a:pt x="16" y="132"/>
                  </a:lnTo>
                  <a:lnTo>
                    <a:pt x="16" y="138"/>
                  </a:lnTo>
                  <a:lnTo>
                    <a:pt x="17" y="145"/>
                  </a:lnTo>
                  <a:lnTo>
                    <a:pt x="19" y="154"/>
                  </a:lnTo>
                  <a:lnTo>
                    <a:pt x="21" y="164"/>
                  </a:lnTo>
                  <a:lnTo>
                    <a:pt x="21" y="167"/>
                  </a:lnTo>
                  <a:lnTo>
                    <a:pt x="21" y="172"/>
                  </a:lnTo>
                  <a:lnTo>
                    <a:pt x="23" y="177"/>
                  </a:lnTo>
                  <a:lnTo>
                    <a:pt x="24" y="182"/>
                  </a:lnTo>
                  <a:lnTo>
                    <a:pt x="24" y="188"/>
                  </a:lnTo>
                  <a:lnTo>
                    <a:pt x="27" y="194"/>
                  </a:lnTo>
                  <a:lnTo>
                    <a:pt x="27" y="200"/>
                  </a:lnTo>
                  <a:lnTo>
                    <a:pt x="29" y="207"/>
                  </a:lnTo>
                  <a:lnTo>
                    <a:pt x="30" y="211"/>
                  </a:lnTo>
                  <a:lnTo>
                    <a:pt x="31" y="217"/>
                  </a:lnTo>
                  <a:lnTo>
                    <a:pt x="33" y="224"/>
                  </a:lnTo>
                  <a:lnTo>
                    <a:pt x="34" y="230"/>
                  </a:lnTo>
                  <a:lnTo>
                    <a:pt x="36" y="235"/>
                  </a:lnTo>
                  <a:lnTo>
                    <a:pt x="37" y="242"/>
                  </a:lnTo>
                  <a:lnTo>
                    <a:pt x="40" y="248"/>
                  </a:lnTo>
                  <a:lnTo>
                    <a:pt x="43" y="257"/>
                  </a:lnTo>
                  <a:lnTo>
                    <a:pt x="43" y="261"/>
                  </a:lnTo>
                  <a:lnTo>
                    <a:pt x="46" y="267"/>
                  </a:lnTo>
                  <a:lnTo>
                    <a:pt x="47" y="273"/>
                  </a:lnTo>
                  <a:lnTo>
                    <a:pt x="50" y="280"/>
                  </a:lnTo>
                  <a:lnTo>
                    <a:pt x="51" y="285"/>
                  </a:lnTo>
                  <a:lnTo>
                    <a:pt x="53" y="291"/>
                  </a:lnTo>
                  <a:lnTo>
                    <a:pt x="56" y="295"/>
                  </a:lnTo>
                  <a:lnTo>
                    <a:pt x="59" y="303"/>
                  </a:lnTo>
                  <a:lnTo>
                    <a:pt x="61" y="307"/>
                  </a:lnTo>
                  <a:lnTo>
                    <a:pt x="63" y="313"/>
                  </a:lnTo>
                  <a:lnTo>
                    <a:pt x="64" y="317"/>
                  </a:lnTo>
                  <a:lnTo>
                    <a:pt x="67" y="323"/>
                  </a:lnTo>
                  <a:lnTo>
                    <a:pt x="71" y="333"/>
                  </a:lnTo>
                  <a:lnTo>
                    <a:pt x="76" y="343"/>
                  </a:lnTo>
                  <a:lnTo>
                    <a:pt x="79" y="350"/>
                  </a:lnTo>
                  <a:lnTo>
                    <a:pt x="81" y="357"/>
                  </a:lnTo>
                  <a:lnTo>
                    <a:pt x="84" y="363"/>
                  </a:lnTo>
                  <a:lnTo>
                    <a:pt x="89" y="370"/>
                  </a:lnTo>
                  <a:lnTo>
                    <a:pt x="90" y="374"/>
                  </a:lnTo>
                  <a:lnTo>
                    <a:pt x="93" y="378"/>
                  </a:lnTo>
                  <a:lnTo>
                    <a:pt x="93" y="380"/>
                  </a:lnTo>
                  <a:lnTo>
                    <a:pt x="94" y="381"/>
                  </a:lnTo>
                  <a:lnTo>
                    <a:pt x="94" y="378"/>
                  </a:lnTo>
                  <a:lnTo>
                    <a:pt x="97" y="373"/>
                  </a:lnTo>
                  <a:lnTo>
                    <a:pt x="100" y="367"/>
                  </a:lnTo>
                  <a:lnTo>
                    <a:pt x="103" y="363"/>
                  </a:lnTo>
                  <a:lnTo>
                    <a:pt x="106" y="355"/>
                  </a:lnTo>
                  <a:lnTo>
                    <a:pt x="110" y="350"/>
                  </a:lnTo>
                  <a:lnTo>
                    <a:pt x="113" y="341"/>
                  </a:lnTo>
                  <a:lnTo>
                    <a:pt x="117" y="334"/>
                  </a:lnTo>
                  <a:lnTo>
                    <a:pt x="123" y="325"/>
                  </a:lnTo>
                  <a:lnTo>
                    <a:pt x="129" y="317"/>
                  </a:lnTo>
                  <a:lnTo>
                    <a:pt x="133" y="307"/>
                  </a:lnTo>
                  <a:lnTo>
                    <a:pt x="139" y="298"/>
                  </a:lnTo>
                  <a:lnTo>
                    <a:pt x="141" y="293"/>
                  </a:lnTo>
                  <a:lnTo>
                    <a:pt x="146" y="288"/>
                  </a:lnTo>
                  <a:lnTo>
                    <a:pt x="149" y="283"/>
                  </a:lnTo>
                  <a:lnTo>
                    <a:pt x="153" y="278"/>
                  </a:lnTo>
                  <a:lnTo>
                    <a:pt x="156" y="271"/>
                  </a:lnTo>
                  <a:lnTo>
                    <a:pt x="159" y="265"/>
                  </a:lnTo>
                  <a:lnTo>
                    <a:pt x="162" y="260"/>
                  </a:lnTo>
                  <a:lnTo>
                    <a:pt x="164" y="254"/>
                  </a:lnTo>
                  <a:lnTo>
                    <a:pt x="167" y="248"/>
                  </a:lnTo>
                  <a:lnTo>
                    <a:pt x="172" y="242"/>
                  </a:lnTo>
                  <a:lnTo>
                    <a:pt x="174" y="238"/>
                  </a:lnTo>
                  <a:lnTo>
                    <a:pt x="179" y="232"/>
                  </a:lnTo>
                  <a:lnTo>
                    <a:pt x="182" y="225"/>
                  </a:lnTo>
                  <a:lnTo>
                    <a:pt x="184" y="220"/>
                  </a:lnTo>
                  <a:lnTo>
                    <a:pt x="189" y="214"/>
                  </a:lnTo>
                  <a:lnTo>
                    <a:pt x="193" y="208"/>
                  </a:lnTo>
                  <a:lnTo>
                    <a:pt x="196" y="202"/>
                  </a:lnTo>
                  <a:lnTo>
                    <a:pt x="200" y="197"/>
                  </a:lnTo>
                  <a:lnTo>
                    <a:pt x="203" y="191"/>
                  </a:lnTo>
                  <a:lnTo>
                    <a:pt x="209" y="185"/>
                  </a:lnTo>
                  <a:lnTo>
                    <a:pt x="212" y="180"/>
                  </a:lnTo>
                  <a:lnTo>
                    <a:pt x="214" y="174"/>
                  </a:lnTo>
                  <a:lnTo>
                    <a:pt x="219" y="168"/>
                  </a:lnTo>
                  <a:lnTo>
                    <a:pt x="222" y="162"/>
                  </a:lnTo>
                  <a:lnTo>
                    <a:pt x="226" y="157"/>
                  </a:lnTo>
                  <a:lnTo>
                    <a:pt x="230" y="151"/>
                  </a:lnTo>
                  <a:lnTo>
                    <a:pt x="233" y="145"/>
                  </a:lnTo>
                  <a:lnTo>
                    <a:pt x="237" y="141"/>
                  </a:lnTo>
                  <a:lnTo>
                    <a:pt x="240" y="135"/>
                  </a:lnTo>
                  <a:lnTo>
                    <a:pt x="244" y="130"/>
                  </a:lnTo>
                  <a:lnTo>
                    <a:pt x="249" y="125"/>
                  </a:lnTo>
                  <a:lnTo>
                    <a:pt x="252" y="121"/>
                  </a:lnTo>
                  <a:lnTo>
                    <a:pt x="259" y="111"/>
                  </a:lnTo>
                  <a:lnTo>
                    <a:pt x="267" y="102"/>
                  </a:lnTo>
                  <a:lnTo>
                    <a:pt x="273" y="92"/>
                  </a:lnTo>
                  <a:lnTo>
                    <a:pt x="280" y="84"/>
                  </a:lnTo>
                  <a:lnTo>
                    <a:pt x="286" y="77"/>
                  </a:lnTo>
                  <a:lnTo>
                    <a:pt x="293" y="70"/>
                  </a:lnTo>
                  <a:lnTo>
                    <a:pt x="299" y="62"/>
                  </a:lnTo>
                  <a:lnTo>
                    <a:pt x="304" y="55"/>
                  </a:lnTo>
                  <a:lnTo>
                    <a:pt x="312" y="50"/>
                  </a:lnTo>
                  <a:lnTo>
                    <a:pt x="317" y="45"/>
                  </a:lnTo>
                  <a:lnTo>
                    <a:pt x="322" y="40"/>
                  </a:lnTo>
                  <a:lnTo>
                    <a:pt x="327" y="35"/>
                  </a:lnTo>
                  <a:lnTo>
                    <a:pt x="333" y="31"/>
                  </a:lnTo>
                  <a:lnTo>
                    <a:pt x="337" y="27"/>
                  </a:lnTo>
                  <a:lnTo>
                    <a:pt x="347" y="20"/>
                  </a:lnTo>
                  <a:lnTo>
                    <a:pt x="356" y="15"/>
                  </a:lnTo>
                  <a:lnTo>
                    <a:pt x="364" y="10"/>
                  </a:lnTo>
                  <a:lnTo>
                    <a:pt x="370" y="5"/>
                  </a:lnTo>
                  <a:lnTo>
                    <a:pt x="392" y="0"/>
                  </a:lnTo>
                  <a:lnTo>
                    <a:pt x="369" y="12"/>
                  </a:lnTo>
                  <a:lnTo>
                    <a:pt x="362" y="18"/>
                  </a:lnTo>
                  <a:lnTo>
                    <a:pt x="353" y="27"/>
                  </a:lnTo>
                  <a:lnTo>
                    <a:pt x="349" y="30"/>
                  </a:lnTo>
                  <a:lnTo>
                    <a:pt x="344" y="35"/>
                  </a:lnTo>
                  <a:lnTo>
                    <a:pt x="339" y="41"/>
                  </a:lnTo>
                  <a:lnTo>
                    <a:pt x="334" y="48"/>
                  </a:lnTo>
                  <a:lnTo>
                    <a:pt x="327" y="54"/>
                  </a:lnTo>
                  <a:lnTo>
                    <a:pt x="322" y="62"/>
                  </a:lnTo>
                  <a:lnTo>
                    <a:pt x="316" y="70"/>
                  </a:lnTo>
                  <a:lnTo>
                    <a:pt x="310" y="80"/>
                  </a:lnTo>
                  <a:lnTo>
                    <a:pt x="306" y="82"/>
                  </a:lnTo>
                  <a:lnTo>
                    <a:pt x="303" y="87"/>
                  </a:lnTo>
                  <a:lnTo>
                    <a:pt x="299" y="92"/>
                  </a:lnTo>
                  <a:lnTo>
                    <a:pt x="296" y="98"/>
                  </a:lnTo>
                  <a:lnTo>
                    <a:pt x="292" y="102"/>
                  </a:lnTo>
                  <a:lnTo>
                    <a:pt x="289" y="108"/>
                  </a:lnTo>
                  <a:lnTo>
                    <a:pt x="284" y="115"/>
                  </a:lnTo>
                  <a:lnTo>
                    <a:pt x="282" y="121"/>
                  </a:lnTo>
                  <a:lnTo>
                    <a:pt x="277" y="127"/>
                  </a:lnTo>
                  <a:lnTo>
                    <a:pt x="272" y="132"/>
                  </a:lnTo>
                  <a:lnTo>
                    <a:pt x="267" y="140"/>
                  </a:lnTo>
                  <a:lnTo>
                    <a:pt x="264" y="145"/>
                  </a:lnTo>
                  <a:lnTo>
                    <a:pt x="259" y="152"/>
                  </a:lnTo>
                  <a:lnTo>
                    <a:pt x="256" y="160"/>
                  </a:lnTo>
                  <a:lnTo>
                    <a:pt x="250" y="167"/>
                  </a:lnTo>
                  <a:lnTo>
                    <a:pt x="247" y="174"/>
                  </a:lnTo>
                  <a:lnTo>
                    <a:pt x="242" y="180"/>
                  </a:lnTo>
                  <a:lnTo>
                    <a:pt x="237" y="188"/>
                  </a:lnTo>
                  <a:lnTo>
                    <a:pt x="232" y="194"/>
                  </a:lnTo>
                  <a:lnTo>
                    <a:pt x="229" y="202"/>
                  </a:lnTo>
                  <a:lnTo>
                    <a:pt x="223" y="210"/>
                  </a:lnTo>
                  <a:lnTo>
                    <a:pt x="219" y="217"/>
                  </a:lnTo>
                  <a:lnTo>
                    <a:pt x="214" y="225"/>
                  </a:lnTo>
                  <a:lnTo>
                    <a:pt x="210" y="234"/>
                  </a:lnTo>
                  <a:lnTo>
                    <a:pt x="204" y="241"/>
                  </a:lnTo>
                  <a:lnTo>
                    <a:pt x="200" y="250"/>
                  </a:lnTo>
                  <a:lnTo>
                    <a:pt x="196" y="257"/>
                  </a:lnTo>
                  <a:lnTo>
                    <a:pt x="190" y="265"/>
                  </a:lnTo>
                  <a:lnTo>
                    <a:pt x="184" y="273"/>
                  </a:lnTo>
                  <a:lnTo>
                    <a:pt x="180" y="281"/>
                  </a:lnTo>
                  <a:lnTo>
                    <a:pt x="176" y="290"/>
                  </a:lnTo>
                  <a:lnTo>
                    <a:pt x="172" y="298"/>
                  </a:lnTo>
                  <a:lnTo>
                    <a:pt x="166" y="305"/>
                  </a:lnTo>
                  <a:lnTo>
                    <a:pt x="162" y="314"/>
                  </a:lnTo>
                  <a:lnTo>
                    <a:pt x="157" y="321"/>
                  </a:lnTo>
                  <a:lnTo>
                    <a:pt x="153" y="330"/>
                  </a:lnTo>
                  <a:lnTo>
                    <a:pt x="147" y="337"/>
                  </a:lnTo>
                  <a:lnTo>
                    <a:pt x="144" y="345"/>
                  </a:lnTo>
                  <a:lnTo>
                    <a:pt x="140" y="353"/>
                  </a:lnTo>
                  <a:lnTo>
                    <a:pt x="136" y="361"/>
                  </a:lnTo>
                  <a:lnTo>
                    <a:pt x="130" y="367"/>
                  </a:lnTo>
                  <a:lnTo>
                    <a:pt x="127" y="375"/>
                  </a:lnTo>
                  <a:lnTo>
                    <a:pt x="121" y="383"/>
                  </a:lnTo>
                  <a:lnTo>
                    <a:pt x="119" y="390"/>
                  </a:lnTo>
                  <a:lnTo>
                    <a:pt x="113" y="397"/>
                  </a:lnTo>
                  <a:lnTo>
                    <a:pt x="110" y="403"/>
                  </a:lnTo>
                  <a:lnTo>
                    <a:pt x="106" y="410"/>
                  </a:lnTo>
                  <a:lnTo>
                    <a:pt x="103" y="417"/>
                  </a:lnTo>
                  <a:lnTo>
                    <a:pt x="99" y="423"/>
                  </a:lnTo>
                  <a:lnTo>
                    <a:pt x="96" y="428"/>
                  </a:lnTo>
                  <a:lnTo>
                    <a:pt x="91" y="435"/>
                  </a:lnTo>
                  <a:lnTo>
                    <a:pt x="89" y="441"/>
                  </a:lnTo>
                  <a:lnTo>
                    <a:pt x="86" y="447"/>
                  </a:lnTo>
                  <a:lnTo>
                    <a:pt x="83" y="453"/>
                  </a:lnTo>
                  <a:lnTo>
                    <a:pt x="80" y="458"/>
                  </a:lnTo>
                  <a:lnTo>
                    <a:pt x="77" y="464"/>
                  </a:lnTo>
                  <a:lnTo>
                    <a:pt x="54" y="507"/>
                  </a:lnTo>
                  <a:lnTo>
                    <a:pt x="80" y="418"/>
                  </a:lnTo>
                  <a:lnTo>
                    <a:pt x="79" y="415"/>
                  </a:lnTo>
                  <a:lnTo>
                    <a:pt x="79" y="414"/>
                  </a:lnTo>
                  <a:lnTo>
                    <a:pt x="77" y="410"/>
                  </a:lnTo>
                  <a:lnTo>
                    <a:pt x="76" y="405"/>
                  </a:lnTo>
                  <a:lnTo>
                    <a:pt x="73" y="398"/>
                  </a:lnTo>
                  <a:lnTo>
                    <a:pt x="70" y="391"/>
                  </a:lnTo>
                  <a:lnTo>
                    <a:pt x="67" y="383"/>
                  </a:lnTo>
                  <a:lnTo>
                    <a:pt x="64" y="374"/>
                  </a:lnTo>
                  <a:lnTo>
                    <a:pt x="61" y="368"/>
                  </a:lnTo>
                  <a:lnTo>
                    <a:pt x="60" y="363"/>
                  </a:lnTo>
                  <a:lnTo>
                    <a:pt x="59" y="357"/>
                  </a:lnTo>
                  <a:lnTo>
                    <a:pt x="56" y="353"/>
                  </a:lnTo>
                  <a:lnTo>
                    <a:pt x="54" y="347"/>
                  </a:lnTo>
                  <a:lnTo>
                    <a:pt x="53" y="341"/>
                  </a:lnTo>
                  <a:lnTo>
                    <a:pt x="50" y="334"/>
                  </a:lnTo>
                  <a:lnTo>
                    <a:pt x="49" y="328"/>
                  </a:lnTo>
                  <a:lnTo>
                    <a:pt x="46" y="323"/>
                  </a:lnTo>
                  <a:lnTo>
                    <a:pt x="44" y="315"/>
                  </a:lnTo>
                  <a:lnTo>
                    <a:pt x="43" y="310"/>
                  </a:lnTo>
                  <a:lnTo>
                    <a:pt x="40" y="304"/>
                  </a:lnTo>
                  <a:lnTo>
                    <a:pt x="37" y="295"/>
                  </a:lnTo>
                  <a:lnTo>
                    <a:pt x="36" y="291"/>
                  </a:lnTo>
                  <a:lnTo>
                    <a:pt x="34" y="283"/>
                  </a:lnTo>
                  <a:lnTo>
                    <a:pt x="33" y="278"/>
                  </a:lnTo>
                  <a:lnTo>
                    <a:pt x="30" y="270"/>
                  </a:lnTo>
                  <a:lnTo>
                    <a:pt x="29" y="264"/>
                  </a:lnTo>
                  <a:lnTo>
                    <a:pt x="27" y="257"/>
                  </a:lnTo>
                  <a:lnTo>
                    <a:pt x="26" y="251"/>
                  </a:lnTo>
                  <a:lnTo>
                    <a:pt x="24" y="242"/>
                  </a:lnTo>
                  <a:lnTo>
                    <a:pt x="23" y="237"/>
                  </a:lnTo>
                  <a:lnTo>
                    <a:pt x="21" y="230"/>
                  </a:lnTo>
                  <a:lnTo>
                    <a:pt x="20" y="225"/>
                  </a:lnTo>
                  <a:lnTo>
                    <a:pt x="17" y="218"/>
                  </a:lnTo>
                  <a:lnTo>
                    <a:pt x="16" y="211"/>
                  </a:lnTo>
                  <a:lnTo>
                    <a:pt x="14" y="207"/>
                  </a:lnTo>
                  <a:lnTo>
                    <a:pt x="13" y="201"/>
                  </a:lnTo>
                  <a:lnTo>
                    <a:pt x="11" y="194"/>
                  </a:lnTo>
                  <a:lnTo>
                    <a:pt x="11" y="188"/>
                  </a:lnTo>
                  <a:lnTo>
                    <a:pt x="10" y="184"/>
                  </a:lnTo>
                  <a:lnTo>
                    <a:pt x="10" y="180"/>
                  </a:lnTo>
                  <a:lnTo>
                    <a:pt x="9" y="174"/>
                  </a:lnTo>
                  <a:lnTo>
                    <a:pt x="7" y="168"/>
                  </a:lnTo>
                  <a:lnTo>
                    <a:pt x="6" y="164"/>
                  </a:lnTo>
                  <a:lnTo>
                    <a:pt x="6" y="160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0" y="140"/>
                  </a:lnTo>
                  <a:lnTo>
                    <a:pt x="0" y="137"/>
                  </a:lnTo>
                  <a:lnTo>
                    <a:pt x="0" y="134"/>
                  </a:lnTo>
                  <a:lnTo>
                    <a:pt x="14" y="121"/>
                  </a:lnTo>
                  <a:lnTo>
                    <a:pt x="14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6" name="Freeform 56"/>
            <p:cNvSpPr>
              <a:spLocks/>
            </p:cNvSpPr>
            <p:nvPr/>
          </p:nvSpPr>
          <p:spPr bwMode="auto">
            <a:xfrm>
              <a:off x="3081" y="3120"/>
              <a:ext cx="159" cy="170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312" y="9"/>
                </a:cxn>
                <a:cxn ang="0">
                  <a:pos x="304" y="23"/>
                </a:cxn>
                <a:cxn ang="0">
                  <a:pos x="296" y="37"/>
                </a:cxn>
                <a:cxn ang="0">
                  <a:pos x="290" y="49"/>
                </a:cxn>
                <a:cxn ang="0">
                  <a:pos x="283" y="62"/>
                </a:cxn>
                <a:cxn ang="0">
                  <a:pos x="274" y="73"/>
                </a:cxn>
                <a:cxn ang="0">
                  <a:pos x="266" y="87"/>
                </a:cxn>
                <a:cxn ang="0">
                  <a:pos x="256" y="102"/>
                </a:cxn>
                <a:cxn ang="0">
                  <a:pos x="244" y="114"/>
                </a:cxn>
                <a:cxn ang="0">
                  <a:pos x="232" y="129"/>
                </a:cxn>
                <a:cxn ang="0">
                  <a:pos x="220" y="143"/>
                </a:cxn>
                <a:cxn ang="0">
                  <a:pos x="207" y="157"/>
                </a:cxn>
                <a:cxn ang="0">
                  <a:pos x="193" y="170"/>
                </a:cxn>
                <a:cxn ang="0">
                  <a:pos x="177" y="183"/>
                </a:cxn>
                <a:cxn ang="0">
                  <a:pos x="161" y="196"/>
                </a:cxn>
                <a:cxn ang="0">
                  <a:pos x="146" y="207"/>
                </a:cxn>
                <a:cxn ang="0">
                  <a:pos x="130" y="219"/>
                </a:cxn>
                <a:cxn ang="0">
                  <a:pos x="113" y="229"/>
                </a:cxn>
                <a:cxn ang="0">
                  <a:pos x="97" y="239"/>
                </a:cxn>
                <a:cxn ang="0">
                  <a:pos x="81" y="249"/>
                </a:cxn>
                <a:cxn ang="0">
                  <a:pos x="67" y="256"/>
                </a:cxn>
                <a:cxn ang="0">
                  <a:pos x="54" y="263"/>
                </a:cxn>
                <a:cxn ang="0">
                  <a:pos x="43" y="270"/>
                </a:cxn>
                <a:cxn ang="0">
                  <a:pos x="31" y="276"/>
                </a:cxn>
                <a:cxn ang="0">
                  <a:pos x="20" y="280"/>
                </a:cxn>
                <a:cxn ang="0">
                  <a:pos x="11" y="286"/>
                </a:cxn>
                <a:cxn ang="0">
                  <a:pos x="0" y="340"/>
                </a:cxn>
                <a:cxn ang="0">
                  <a:pos x="31" y="292"/>
                </a:cxn>
                <a:cxn ang="0">
                  <a:pos x="41" y="286"/>
                </a:cxn>
                <a:cxn ang="0">
                  <a:pos x="53" y="280"/>
                </a:cxn>
                <a:cxn ang="0">
                  <a:pos x="63" y="276"/>
                </a:cxn>
                <a:cxn ang="0">
                  <a:pos x="76" y="270"/>
                </a:cxn>
                <a:cxn ang="0">
                  <a:pos x="89" y="263"/>
                </a:cxn>
                <a:cxn ang="0">
                  <a:pos x="103" y="256"/>
                </a:cxn>
                <a:cxn ang="0">
                  <a:pos x="116" y="246"/>
                </a:cxn>
                <a:cxn ang="0">
                  <a:pos x="131" y="237"/>
                </a:cxn>
                <a:cxn ang="0">
                  <a:pos x="147" y="227"/>
                </a:cxn>
                <a:cxn ang="0">
                  <a:pos x="163" y="216"/>
                </a:cxn>
                <a:cxn ang="0">
                  <a:pos x="177" y="205"/>
                </a:cxn>
                <a:cxn ang="0">
                  <a:pos x="193" y="193"/>
                </a:cxn>
                <a:cxn ang="0">
                  <a:pos x="207" y="180"/>
                </a:cxn>
                <a:cxn ang="0">
                  <a:pos x="220" y="167"/>
                </a:cxn>
                <a:cxn ang="0">
                  <a:pos x="232" y="152"/>
                </a:cxn>
                <a:cxn ang="0">
                  <a:pos x="243" y="137"/>
                </a:cxn>
                <a:cxn ang="0">
                  <a:pos x="254" y="122"/>
                </a:cxn>
                <a:cxn ang="0">
                  <a:pos x="264" y="107"/>
                </a:cxn>
                <a:cxn ang="0">
                  <a:pos x="273" y="93"/>
                </a:cxn>
                <a:cxn ang="0">
                  <a:pos x="282" y="79"/>
                </a:cxn>
                <a:cxn ang="0">
                  <a:pos x="289" y="66"/>
                </a:cxn>
                <a:cxn ang="0">
                  <a:pos x="294" y="53"/>
                </a:cxn>
                <a:cxn ang="0">
                  <a:pos x="300" y="40"/>
                </a:cxn>
                <a:cxn ang="0">
                  <a:pos x="304" y="30"/>
                </a:cxn>
                <a:cxn ang="0">
                  <a:pos x="309" y="20"/>
                </a:cxn>
                <a:cxn ang="0">
                  <a:pos x="313" y="9"/>
                </a:cxn>
                <a:cxn ang="0">
                  <a:pos x="316" y="0"/>
                </a:cxn>
                <a:cxn ang="0">
                  <a:pos x="317" y="0"/>
                </a:cxn>
              </a:cxnLst>
              <a:rect l="0" t="0" r="r" b="b"/>
              <a:pathLst>
                <a:path w="317" h="340">
                  <a:moveTo>
                    <a:pt x="317" y="0"/>
                  </a:moveTo>
                  <a:lnTo>
                    <a:pt x="316" y="0"/>
                  </a:lnTo>
                  <a:lnTo>
                    <a:pt x="314" y="4"/>
                  </a:lnTo>
                  <a:lnTo>
                    <a:pt x="312" y="9"/>
                  </a:lnTo>
                  <a:lnTo>
                    <a:pt x="309" y="16"/>
                  </a:lnTo>
                  <a:lnTo>
                    <a:pt x="304" y="23"/>
                  </a:lnTo>
                  <a:lnTo>
                    <a:pt x="300" y="33"/>
                  </a:lnTo>
                  <a:lnTo>
                    <a:pt x="296" y="37"/>
                  </a:lnTo>
                  <a:lnTo>
                    <a:pt x="293" y="43"/>
                  </a:lnTo>
                  <a:lnTo>
                    <a:pt x="290" y="49"/>
                  </a:lnTo>
                  <a:lnTo>
                    <a:pt x="287" y="56"/>
                  </a:lnTo>
                  <a:lnTo>
                    <a:pt x="283" y="62"/>
                  </a:lnTo>
                  <a:lnTo>
                    <a:pt x="279" y="67"/>
                  </a:lnTo>
                  <a:lnTo>
                    <a:pt x="274" y="73"/>
                  </a:lnTo>
                  <a:lnTo>
                    <a:pt x="270" y="80"/>
                  </a:lnTo>
                  <a:lnTo>
                    <a:pt x="266" y="87"/>
                  </a:lnTo>
                  <a:lnTo>
                    <a:pt x="262" y="94"/>
                  </a:lnTo>
                  <a:lnTo>
                    <a:pt x="256" y="102"/>
                  </a:lnTo>
                  <a:lnTo>
                    <a:pt x="250" y="109"/>
                  </a:lnTo>
                  <a:lnTo>
                    <a:pt x="244" y="114"/>
                  </a:lnTo>
                  <a:lnTo>
                    <a:pt x="239" y="122"/>
                  </a:lnTo>
                  <a:lnTo>
                    <a:pt x="232" y="129"/>
                  </a:lnTo>
                  <a:lnTo>
                    <a:pt x="227" y="136"/>
                  </a:lnTo>
                  <a:lnTo>
                    <a:pt x="220" y="143"/>
                  </a:lnTo>
                  <a:lnTo>
                    <a:pt x="214" y="150"/>
                  </a:lnTo>
                  <a:lnTo>
                    <a:pt x="207" y="157"/>
                  </a:lnTo>
                  <a:lnTo>
                    <a:pt x="200" y="164"/>
                  </a:lnTo>
                  <a:lnTo>
                    <a:pt x="193" y="170"/>
                  </a:lnTo>
                  <a:lnTo>
                    <a:pt x="184" y="177"/>
                  </a:lnTo>
                  <a:lnTo>
                    <a:pt x="177" y="183"/>
                  </a:lnTo>
                  <a:lnTo>
                    <a:pt x="169" y="190"/>
                  </a:lnTo>
                  <a:lnTo>
                    <a:pt x="161" y="196"/>
                  </a:lnTo>
                  <a:lnTo>
                    <a:pt x="153" y="202"/>
                  </a:lnTo>
                  <a:lnTo>
                    <a:pt x="146" y="207"/>
                  </a:lnTo>
                  <a:lnTo>
                    <a:pt x="137" y="215"/>
                  </a:lnTo>
                  <a:lnTo>
                    <a:pt x="130" y="219"/>
                  </a:lnTo>
                  <a:lnTo>
                    <a:pt x="121" y="225"/>
                  </a:lnTo>
                  <a:lnTo>
                    <a:pt x="113" y="229"/>
                  </a:lnTo>
                  <a:lnTo>
                    <a:pt x="106" y="235"/>
                  </a:lnTo>
                  <a:lnTo>
                    <a:pt x="97" y="239"/>
                  </a:lnTo>
                  <a:lnTo>
                    <a:pt x="90" y="245"/>
                  </a:lnTo>
                  <a:lnTo>
                    <a:pt x="81" y="249"/>
                  </a:lnTo>
                  <a:lnTo>
                    <a:pt x="76" y="253"/>
                  </a:lnTo>
                  <a:lnTo>
                    <a:pt x="67" y="256"/>
                  </a:lnTo>
                  <a:lnTo>
                    <a:pt x="61" y="260"/>
                  </a:lnTo>
                  <a:lnTo>
                    <a:pt x="54" y="263"/>
                  </a:lnTo>
                  <a:lnTo>
                    <a:pt x="49" y="267"/>
                  </a:lnTo>
                  <a:lnTo>
                    <a:pt x="43" y="270"/>
                  </a:lnTo>
                  <a:lnTo>
                    <a:pt x="37" y="273"/>
                  </a:lnTo>
                  <a:lnTo>
                    <a:pt x="31" y="276"/>
                  </a:lnTo>
                  <a:lnTo>
                    <a:pt x="29" y="279"/>
                  </a:lnTo>
                  <a:lnTo>
                    <a:pt x="20" y="280"/>
                  </a:lnTo>
                  <a:lnTo>
                    <a:pt x="14" y="285"/>
                  </a:lnTo>
                  <a:lnTo>
                    <a:pt x="11" y="286"/>
                  </a:lnTo>
                  <a:lnTo>
                    <a:pt x="10" y="287"/>
                  </a:lnTo>
                  <a:lnTo>
                    <a:pt x="0" y="340"/>
                  </a:lnTo>
                  <a:lnTo>
                    <a:pt x="31" y="293"/>
                  </a:lnTo>
                  <a:lnTo>
                    <a:pt x="31" y="292"/>
                  </a:lnTo>
                  <a:lnTo>
                    <a:pt x="36" y="290"/>
                  </a:lnTo>
                  <a:lnTo>
                    <a:pt x="41" y="286"/>
                  </a:lnTo>
                  <a:lnTo>
                    <a:pt x="50" y="283"/>
                  </a:lnTo>
                  <a:lnTo>
                    <a:pt x="53" y="280"/>
                  </a:lnTo>
                  <a:lnTo>
                    <a:pt x="59" y="279"/>
                  </a:lnTo>
                  <a:lnTo>
                    <a:pt x="63" y="276"/>
                  </a:lnTo>
                  <a:lnTo>
                    <a:pt x="70" y="273"/>
                  </a:lnTo>
                  <a:lnTo>
                    <a:pt x="76" y="270"/>
                  </a:lnTo>
                  <a:lnTo>
                    <a:pt x="81" y="267"/>
                  </a:lnTo>
                  <a:lnTo>
                    <a:pt x="89" y="263"/>
                  </a:lnTo>
                  <a:lnTo>
                    <a:pt x="96" y="260"/>
                  </a:lnTo>
                  <a:lnTo>
                    <a:pt x="103" y="256"/>
                  </a:lnTo>
                  <a:lnTo>
                    <a:pt x="110" y="252"/>
                  </a:lnTo>
                  <a:lnTo>
                    <a:pt x="116" y="246"/>
                  </a:lnTo>
                  <a:lnTo>
                    <a:pt x="124" y="243"/>
                  </a:lnTo>
                  <a:lnTo>
                    <a:pt x="131" y="237"/>
                  </a:lnTo>
                  <a:lnTo>
                    <a:pt x="140" y="233"/>
                  </a:lnTo>
                  <a:lnTo>
                    <a:pt x="147" y="227"/>
                  </a:lnTo>
                  <a:lnTo>
                    <a:pt x="156" y="223"/>
                  </a:lnTo>
                  <a:lnTo>
                    <a:pt x="163" y="216"/>
                  </a:lnTo>
                  <a:lnTo>
                    <a:pt x="170" y="210"/>
                  </a:lnTo>
                  <a:lnTo>
                    <a:pt x="177" y="205"/>
                  </a:lnTo>
                  <a:lnTo>
                    <a:pt x="184" y="199"/>
                  </a:lnTo>
                  <a:lnTo>
                    <a:pt x="193" y="193"/>
                  </a:lnTo>
                  <a:lnTo>
                    <a:pt x="200" y="186"/>
                  </a:lnTo>
                  <a:lnTo>
                    <a:pt x="207" y="180"/>
                  </a:lnTo>
                  <a:lnTo>
                    <a:pt x="214" y="174"/>
                  </a:lnTo>
                  <a:lnTo>
                    <a:pt x="220" y="167"/>
                  </a:lnTo>
                  <a:lnTo>
                    <a:pt x="227" y="159"/>
                  </a:lnTo>
                  <a:lnTo>
                    <a:pt x="232" y="152"/>
                  </a:lnTo>
                  <a:lnTo>
                    <a:pt x="239" y="146"/>
                  </a:lnTo>
                  <a:lnTo>
                    <a:pt x="243" y="137"/>
                  </a:lnTo>
                  <a:lnTo>
                    <a:pt x="249" y="130"/>
                  </a:lnTo>
                  <a:lnTo>
                    <a:pt x="254" y="122"/>
                  </a:lnTo>
                  <a:lnTo>
                    <a:pt x="260" y="116"/>
                  </a:lnTo>
                  <a:lnTo>
                    <a:pt x="264" y="107"/>
                  </a:lnTo>
                  <a:lnTo>
                    <a:pt x="269" y="102"/>
                  </a:lnTo>
                  <a:lnTo>
                    <a:pt x="273" y="93"/>
                  </a:lnTo>
                  <a:lnTo>
                    <a:pt x="277" y="86"/>
                  </a:lnTo>
                  <a:lnTo>
                    <a:pt x="282" y="79"/>
                  </a:lnTo>
                  <a:lnTo>
                    <a:pt x="284" y="72"/>
                  </a:lnTo>
                  <a:lnTo>
                    <a:pt x="289" y="66"/>
                  </a:lnTo>
                  <a:lnTo>
                    <a:pt x="293" y="60"/>
                  </a:lnTo>
                  <a:lnTo>
                    <a:pt x="294" y="53"/>
                  </a:lnTo>
                  <a:lnTo>
                    <a:pt x="297" y="46"/>
                  </a:lnTo>
                  <a:lnTo>
                    <a:pt x="300" y="40"/>
                  </a:lnTo>
                  <a:lnTo>
                    <a:pt x="303" y="36"/>
                  </a:lnTo>
                  <a:lnTo>
                    <a:pt x="304" y="30"/>
                  </a:lnTo>
                  <a:lnTo>
                    <a:pt x="306" y="24"/>
                  </a:lnTo>
                  <a:lnTo>
                    <a:pt x="309" y="20"/>
                  </a:lnTo>
                  <a:lnTo>
                    <a:pt x="312" y="17"/>
                  </a:lnTo>
                  <a:lnTo>
                    <a:pt x="313" y="9"/>
                  </a:lnTo>
                  <a:lnTo>
                    <a:pt x="316" y="4"/>
                  </a:lnTo>
                  <a:lnTo>
                    <a:pt x="316" y="0"/>
                  </a:lnTo>
                  <a:lnTo>
                    <a:pt x="317" y="0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7" name="Freeform 57"/>
            <p:cNvSpPr>
              <a:spLocks/>
            </p:cNvSpPr>
            <p:nvPr/>
          </p:nvSpPr>
          <p:spPr bwMode="auto">
            <a:xfrm>
              <a:off x="3388" y="3162"/>
              <a:ext cx="144" cy="155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36" y="32"/>
                </a:cxn>
                <a:cxn ang="0">
                  <a:pos x="52" y="26"/>
                </a:cxn>
                <a:cxn ang="0">
                  <a:pos x="67" y="22"/>
                </a:cxn>
                <a:cxn ang="0">
                  <a:pos x="86" y="15"/>
                </a:cxn>
                <a:cxn ang="0">
                  <a:pos x="105" y="10"/>
                </a:cxn>
                <a:cxn ang="0">
                  <a:pos x="125" y="6"/>
                </a:cxn>
                <a:cxn ang="0">
                  <a:pos x="146" y="3"/>
                </a:cxn>
                <a:cxn ang="0">
                  <a:pos x="165" y="2"/>
                </a:cxn>
                <a:cxn ang="0">
                  <a:pos x="183" y="0"/>
                </a:cxn>
                <a:cxn ang="0">
                  <a:pos x="202" y="2"/>
                </a:cxn>
                <a:cxn ang="0">
                  <a:pos x="220" y="2"/>
                </a:cxn>
                <a:cxn ang="0">
                  <a:pos x="238" y="3"/>
                </a:cxn>
                <a:cxn ang="0">
                  <a:pos x="260" y="6"/>
                </a:cxn>
                <a:cxn ang="0">
                  <a:pos x="279" y="9"/>
                </a:cxn>
                <a:cxn ang="0">
                  <a:pos x="288" y="12"/>
                </a:cxn>
                <a:cxn ang="0">
                  <a:pos x="286" y="20"/>
                </a:cxn>
                <a:cxn ang="0">
                  <a:pos x="286" y="43"/>
                </a:cxn>
                <a:cxn ang="0">
                  <a:pos x="283" y="59"/>
                </a:cxn>
                <a:cxn ang="0">
                  <a:pos x="282" y="76"/>
                </a:cxn>
                <a:cxn ang="0">
                  <a:pos x="279" y="96"/>
                </a:cxn>
                <a:cxn ang="0">
                  <a:pos x="276" y="118"/>
                </a:cxn>
                <a:cxn ang="0">
                  <a:pos x="272" y="139"/>
                </a:cxn>
                <a:cxn ang="0">
                  <a:pos x="268" y="161"/>
                </a:cxn>
                <a:cxn ang="0">
                  <a:pos x="262" y="182"/>
                </a:cxn>
                <a:cxn ang="0">
                  <a:pos x="255" y="202"/>
                </a:cxn>
                <a:cxn ang="0">
                  <a:pos x="246" y="221"/>
                </a:cxn>
                <a:cxn ang="0">
                  <a:pos x="239" y="239"/>
                </a:cxn>
                <a:cxn ang="0">
                  <a:pos x="230" y="255"/>
                </a:cxn>
                <a:cxn ang="0">
                  <a:pos x="223" y="271"/>
                </a:cxn>
                <a:cxn ang="0">
                  <a:pos x="210" y="275"/>
                </a:cxn>
                <a:cxn ang="0">
                  <a:pos x="217" y="256"/>
                </a:cxn>
                <a:cxn ang="0">
                  <a:pos x="223" y="241"/>
                </a:cxn>
                <a:cxn ang="0">
                  <a:pos x="229" y="223"/>
                </a:cxn>
                <a:cxn ang="0">
                  <a:pos x="235" y="205"/>
                </a:cxn>
                <a:cxn ang="0">
                  <a:pos x="240" y="186"/>
                </a:cxn>
                <a:cxn ang="0">
                  <a:pos x="246" y="166"/>
                </a:cxn>
                <a:cxn ang="0">
                  <a:pos x="249" y="146"/>
                </a:cxn>
                <a:cxn ang="0">
                  <a:pos x="252" y="126"/>
                </a:cxn>
                <a:cxn ang="0">
                  <a:pos x="255" y="106"/>
                </a:cxn>
                <a:cxn ang="0">
                  <a:pos x="258" y="89"/>
                </a:cxn>
                <a:cxn ang="0">
                  <a:pos x="259" y="73"/>
                </a:cxn>
                <a:cxn ang="0">
                  <a:pos x="260" y="56"/>
                </a:cxn>
                <a:cxn ang="0">
                  <a:pos x="263" y="38"/>
                </a:cxn>
                <a:cxn ang="0">
                  <a:pos x="263" y="25"/>
                </a:cxn>
                <a:cxn ang="0">
                  <a:pos x="255" y="22"/>
                </a:cxn>
                <a:cxn ang="0">
                  <a:pos x="236" y="19"/>
                </a:cxn>
                <a:cxn ang="0">
                  <a:pos x="209" y="18"/>
                </a:cxn>
                <a:cxn ang="0">
                  <a:pos x="193" y="18"/>
                </a:cxn>
                <a:cxn ang="0">
                  <a:pos x="177" y="18"/>
                </a:cxn>
                <a:cxn ang="0">
                  <a:pos x="159" y="18"/>
                </a:cxn>
                <a:cxn ang="0">
                  <a:pos x="142" y="22"/>
                </a:cxn>
                <a:cxn ang="0">
                  <a:pos x="123" y="23"/>
                </a:cxn>
                <a:cxn ang="0">
                  <a:pos x="105" y="28"/>
                </a:cxn>
                <a:cxn ang="0">
                  <a:pos x="86" y="33"/>
                </a:cxn>
                <a:cxn ang="0">
                  <a:pos x="67" y="38"/>
                </a:cxn>
                <a:cxn ang="0">
                  <a:pos x="52" y="43"/>
                </a:cxn>
                <a:cxn ang="0">
                  <a:pos x="36" y="49"/>
                </a:cxn>
                <a:cxn ang="0">
                  <a:pos x="19" y="56"/>
                </a:cxn>
                <a:cxn ang="0">
                  <a:pos x="2" y="48"/>
                </a:cxn>
              </a:cxnLst>
              <a:rect l="0" t="0" r="r" b="b"/>
              <a:pathLst>
                <a:path w="288" h="309">
                  <a:moveTo>
                    <a:pt x="2" y="48"/>
                  </a:moveTo>
                  <a:lnTo>
                    <a:pt x="15" y="42"/>
                  </a:lnTo>
                  <a:lnTo>
                    <a:pt x="20" y="38"/>
                  </a:lnTo>
                  <a:lnTo>
                    <a:pt x="27" y="36"/>
                  </a:lnTo>
                  <a:lnTo>
                    <a:pt x="30" y="33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6" y="29"/>
                  </a:lnTo>
                  <a:lnTo>
                    <a:pt x="52" y="26"/>
                  </a:lnTo>
                  <a:lnTo>
                    <a:pt x="56" y="25"/>
                  </a:lnTo>
                  <a:lnTo>
                    <a:pt x="62" y="22"/>
                  </a:lnTo>
                  <a:lnTo>
                    <a:pt x="67" y="22"/>
                  </a:lnTo>
                  <a:lnTo>
                    <a:pt x="73" y="19"/>
                  </a:lnTo>
                  <a:lnTo>
                    <a:pt x="79" y="18"/>
                  </a:lnTo>
                  <a:lnTo>
                    <a:pt x="86" y="15"/>
                  </a:lnTo>
                  <a:lnTo>
                    <a:pt x="92" y="15"/>
                  </a:lnTo>
                  <a:lnTo>
                    <a:pt x="97" y="12"/>
                  </a:lnTo>
                  <a:lnTo>
                    <a:pt x="105" y="10"/>
                  </a:lnTo>
                  <a:lnTo>
                    <a:pt x="110" y="9"/>
                  </a:lnTo>
                  <a:lnTo>
                    <a:pt x="117" y="8"/>
                  </a:lnTo>
                  <a:lnTo>
                    <a:pt x="125" y="6"/>
                  </a:lnTo>
                  <a:lnTo>
                    <a:pt x="132" y="5"/>
                  </a:lnTo>
                  <a:lnTo>
                    <a:pt x="139" y="3"/>
                  </a:lnTo>
                  <a:lnTo>
                    <a:pt x="146" y="3"/>
                  </a:lnTo>
                  <a:lnTo>
                    <a:pt x="152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2" y="2"/>
                  </a:lnTo>
                  <a:lnTo>
                    <a:pt x="177" y="0"/>
                  </a:lnTo>
                  <a:lnTo>
                    <a:pt x="183" y="0"/>
                  </a:lnTo>
                  <a:lnTo>
                    <a:pt x="190" y="0"/>
                  </a:lnTo>
                  <a:lnTo>
                    <a:pt x="196" y="2"/>
                  </a:lnTo>
                  <a:lnTo>
                    <a:pt x="202" y="2"/>
                  </a:lnTo>
                  <a:lnTo>
                    <a:pt x="209" y="2"/>
                  </a:lnTo>
                  <a:lnTo>
                    <a:pt x="215" y="2"/>
                  </a:lnTo>
                  <a:lnTo>
                    <a:pt x="220" y="2"/>
                  </a:lnTo>
                  <a:lnTo>
                    <a:pt x="226" y="2"/>
                  </a:lnTo>
                  <a:lnTo>
                    <a:pt x="232" y="2"/>
                  </a:lnTo>
                  <a:lnTo>
                    <a:pt x="238" y="3"/>
                  </a:lnTo>
                  <a:lnTo>
                    <a:pt x="243" y="3"/>
                  </a:lnTo>
                  <a:lnTo>
                    <a:pt x="252" y="3"/>
                  </a:lnTo>
                  <a:lnTo>
                    <a:pt x="260" y="6"/>
                  </a:lnTo>
                  <a:lnTo>
                    <a:pt x="268" y="6"/>
                  </a:lnTo>
                  <a:lnTo>
                    <a:pt x="275" y="9"/>
                  </a:lnTo>
                  <a:lnTo>
                    <a:pt x="279" y="9"/>
                  </a:lnTo>
                  <a:lnTo>
                    <a:pt x="283" y="9"/>
                  </a:lnTo>
                  <a:lnTo>
                    <a:pt x="286" y="10"/>
                  </a:lnTo>
                  <a:lnTo>
                    <a:pt x="288" y="12"/>
                  </a:lnTo>
                  <a:lnTo>
                    <a:pt x="286" y="12"/>
                  </a:lnTo>
                  <a:lnTo>
                    <a:pt x="286" y="15"/>
                  </a:lnTo>
                  <a:lnTo>
                    <a:pt x="286" y="20"/>
                  </a:lnTo>
                  <a:lnTo>
                    <a:pt x="286" y="26"/>
                  </a:lnTo>
                  <a:lnTo>
                    <a:pt x="286" y="33"/>
                  </a:lnTo>
                  <a:lnTo>
                    <a:pt x="286" y="43"/>
                  </a:lnTo>
                  <a:lnTo>
                    <a:pt x="285" y="48"/>
                  </a:lnTo>
                  <a:lnTo>
                    <a:pt x="285" y="53"/>
                  </a:lnTo>
                  <a:lnTo>
                    <a:pt x="283" y="59"/>
                  </a:lnTo>
                  <a:lnTo>
                    <a:pt x="283" y="65"/>
                  </a:lnTo>
                  <a:lnTo>
                    <a:pt x="283" y="70"/>
                  </a:lnTo>
                  <a:lnTo>
                    <a:pt x="282" y="76"/>
                  </a:lnTo>
                  <a:lnTo>
                    <a:pt x="280" y="83"/>
                  </a:lnTo>
                  <a:lnTo>
                    <a:pt x="280" y="90"/>
                  </a:lnTo>
                  <a:lnTo>
                    <a:pt x="279" y="96"/>
                  </a:lnTo>
                  <a:lnTo>
                    <a:pt x="278" y="105"/>
                  </a:lnTo>
                  <a:lnTo>
                    <a:pt x="278" y="110"/>
                  </a:lnTo>
                  <a:lnTo>
                    <a:pt x="276" y="118"/>
                  </a:lnTo>
                  <a:lnTo>
                    <a:pt x="275" y="125"/>
                  </a:lnTo>
                  <a:lnTo>
                    <a:pt x="273" y="132"/>
                  </a:lnTo>
                  <a:lnTo>
                    <a:pt x="272" y="139"/>
                  </a:lnTo>
                  <a:lnTo>
                    <a:pt x="270" y="146"/>
                  </a:lnTo>
                  <a:lnTo>
                    <a:pt x="269" y="153"/>
                  </a:lnTo>
                  <a:lnTo>
                    <a:pt x="268" y="161"/>
                  </a:lnTo>
                  <a:lnTo>
                    <a:pt x="265" y="168"/>
                  </a:lnTo>
                  <a:lnTo>
                    <a:pt x="265" y="176"/>
                  </a:lnTo>
                  <a:lnTo>
                    <a:pt x="262" y="182"/>
                  </a:lnTo>
                  <a:lnTo>
                    <a:pt x="259" y="189"/>
                  </a:lnTo>
                  <a:lnTo>
                    <a:pt x="256" y="195"/>
                  </a:lnTo>
                  <a:lnTo>
                    <a:pt x="255" y="202"/>
                  </a:lnTo>
                  <a:lnTo>
                    <a:pt x="252" y="208"/>
                  </a:lnTo>
                  <a:lnTo>
                    <a:pt x="249" y="215"/>
                  </a:lnTo>
                  <a:lnTo>
                    <a:pt x="246" y="221"/>
                  </a:lnTo>
                  <a:lnTo>
                    <a:pt x="243" y="228"/>
                  </a:lnTo>
                  <a:lnTo>
                    <a:pt x="242" y="233"/>
                  </a:lnTo>
                  <a:lnTo>
                    <a:pt x="239" y="239"/>
                  </a:lnTo>
                  <a:lnTo>
                    <a:pt x="236" y="245"/>
                  </a:lnTo>
                  <a:lnTo>
                    <a:pt x="233" y="249"/>
                  </a:lnTo>
                  <a:lnTo>
                    <a:pt x="230" y="255"/>
                  </a:lnTo>
                  <a:lnTo>
                    <a:pt x="227" y="261"/>
                  </a:lnTo>
                  <a:lnTo>
                    <a:pt x="225" y="265"/>
                  </a:lnTo>
                  <a:lnTo>
                    <a:pt x="223" y="271"/>
                  </a:lnTo>
                  <a:lnTo>
                    <a:pt x="217" y="278"/>
                  </a:lnTo>
                  <a:lnTo>
                    <a:pt x="197" y="309"/>
                  </a:lnTo>
                  <a:lnTo>
                    <a:pt x="210" y="275"/>
                  </a:lnTo>
                  <a:lnTo>
                    <a:pt x="215" y="268"/>
                  </a:lnTo>
                  <a:lnTo>
                    <a:pt x="215" y="262"/>
                  </a:lnTo>
                  <a:lnTo>
                    <a:pt x="217" y="256"/>
                  </a:lnTo>
                  <a:lnTo>
                    <a:pt x="219" y="251"/>
                  </a:lnTo>
                  <a:lnTo>
                    <a:pt x="220" y="246"/>
                  </a:lnTo>
                  <a:lnTo>
                    <a:pt x="223" y="241"/>
                  </a:lnTo>
                  <a:lnTo>
                    <a:pt x="225" y="235"/>
                  </a:lnTo>
                  <a:lnTo>
                    <a:pt x="226" y="229"/>
                  </a:lnTo>
                  <a:lnTo>
                    <a:pt x="229" y="223"/>
                  </a:lnTo>
                  <a:lnTo>
                    <a:pt x="230" y="218"/>
                  </a:lnTo>
                  <a:lnTo>
                    <a:pt x="233" y="211"/>
                  </a:lnTo>
                  <a:lnTo>
                    <a:pt x="235" y="205"/>
                  </a:lnTo>
                  <a:lnTo>
                    <a:pt x="236" y="199"/>
                  </a:lnTo>
                  <a:lnTo>
                    <a:pt x="239" y="192"/>
                  </a:lnTo>
                  <a:lnTo>
                    <a:pt x="240" y="186"/>
                  </a:lnTo>
                  <a:lnTo>
                    <a:pt x="242" y="179"/>
                  </a:lnTo>
                  <a:lnTo>
                    <a:pt x="245" y="173"/>
                  </a:lnTo>
                  <a:lnTo>
                    <a:pt x="246" y="166"/>
                  </a:lnTo>
                  <a:lnTo>
                    <a:pt x="246" y="161"/>
                  </a:lnTo>
                  <a:lnTo>
                    <a:pt x="248" y="152"/>
                  </a:lnTo>
                  <a:lnTo>
                    <a:pt x="249" y="146"/>
                  </a:lnTo>
                  <a:lnTo>
                    <a:pt x="249" y="139"/>
                  </a:lnTo>
                  <a:lnTo>
                    <a:pt x="252" y="132"/>
                  </a:lnTo>
                  <a:lnTo>
                    <a:pt x="252" y="126"/>
                  </a:lnTo>
                  <a:lnTo>
                    <a:pt x="253" y="121"/>
                  </a:lnTo>
                  <a:lnTo>
                    <a:pt x="253" y="112"/>
                  </a:lnTo>
                  <a:lnTo>
                    <a:pt x="255" y="106"/>
                  </a:lnTo>
                  <a:lnTo>
                    <a:pt x="255" y="100"/>
                  </a:lnTo>
                  <a:lnTo>
                    <a:pt x="256" y="95"/>
                  </a:lnTo>
                  <a:lnTo>
                    <a:pt x="258" y="89"/>
                  </a:lnTo>
                  <a:lnTo>
                    <a:pt x="258" y="83"/>
                  </a:lnTo>
                  <a:lnTo>
                    <a:pt x="259" y="78"/>
                  </a:lnTo>
                  <a:lnTo>
                    <a:pt x="259" y="73"/>
                  </a:lnTo>
                  <a:lnTo>
                    <a:pt x="259" y="68"/>
                  </a:lnTo>
                  <a:lnTo>
                    <a:pt x="260" y="62"/>
                  </a:lnTo>
                  <a:lnTo>
                    <a:pt x="260" y="56"/>
                  </a:lnTo>
                  <a:lnTo>
                    <a:pt x="262" y="52"/>
                  </a:lnTo>
                  <a:lnTo>
                    <a:pt x="262" y="43"/>
                  </a:lnTo>
                  <a:lnTo>
                    <a:pt x="263" y="38"/>
                  </a:lnTo>
                  <a:lnTo>
                    <a:pt x="263" y="32"/>
                  </a:lnTo>
                  <a:lnTo>
                    <a:pt x="263" y="28"/>
                  </a:lnTo>
                  <a:lnTo>
                    <a:pt x="263" y="25"/>
                  </a:lnTo>
                  <a:lnTo>
                    <a:pt x="265" y="25"/>
                  </a:lnTo>
                  <a:lnTo>
                    <a:pt x="262" y="25"/>
                  </a:lnTo>
                  <a:lnTo>
                    <a:pt x="255" y="22"/>
                  </a:lnTo>
                  <a:lnTo>
                    <a:pt x="248" y="20"/>
                  </a:lnTo>
                  <a:lnTo>
                    <a:pt x="242" y="20"/>
                  </a:lnTo>
                  <a:lnTo>
                    <a:pt x="236" y="19"/>
                  </a:lnTo>
                  <a:lnTo>
                    <a:pt x="227" y="19"/>
                  </a:lnTo>
                  <a:lnTo>
                    <a:pt x="219" y="18"/>
                  </a:lnTo>
                  <a:lnTo>
                    <a:pt x="209" y="18"/>
                  </a:lnTo>
                  <a:lnTo>
                    <a:pt x="205" y="18"/>
                  </a:lnTo>
                  <a:lnTo>
                    <a:pt x="199" y="18"/>
                  </a:lnTo>
                  <a:lnTo>
                    <a:pt x="193" y="18"/>
                  </a:lnTo>
                  <a:lnTo>
                    <a:pt x="189" y="18"/>
                  </a:lnTo>
                  <a:lnTo>
                    <a:pt x="183" y="18"/>
                  </a:lnTo>
                  <a:lnTo>
                    <a:pt x="177" y="18"/>
                  </a:lnTo>
                  <a:lnTo>
                    <a:pt x="172" y="18"/>
                  </a:lnTo>
                  <a:lnTo>
                    <a:pt x="166" y="18"/>
                  </a:lnTo>
                  <a:lnTo>
                    <a:pt x="159" y="18"/>
                  </a:lnTo>
                  <a:lnTo>
                    <a:pt x="155" y="19"/>
                  </a:lnTo>
                  <a:lnTo>
                    <a:pt x="147" y="20"/>
                  </a:lnTo>
                  <a:lnTo>
                    <a:pt x="142" y="22"/>
                  </a:lnTo>
                  <a:lnTo>
                    <a:pt x="136" y="22"/>
                  </a:lnTo>
                  <a:lnTo>
                    <a:pt x="129" y="22"/>
                  </a:lnTo>
                  <a:lnTo>
                    <a:pt x="123" y="23"/>
                  </a:lnTo>
                  <a:lnTo>
                    <a:pt x="117" y="25"/>
                  </a:lnTo>
                  <a:lnTo>
                    <a:pt x="110" y="26"/>
                  </a:lnTo>
                  <a:lnTo>
                    <a:pt x="105" y="28"/>
                  </a:lnTo>
                  <a:lnTo>
                    <a:pt x="97" y="29"/>
                  </a:lnTo>
                  <a:lnTo>
                    <a:pt x="92" y="32"/>
                  </a:lnTo>
                  <a:lnTo>
                    <a:pt x="86" y="33"/>
                  </a:lnTo>
                  <a:lnTo>
                    <a:pt x="79" y="35"/>
                  </a:lnTo>
                  <a:lnTo>
                    <a:pt x="73" y="36"/>
                  </a:lnTo>
                  <a:lnTo>
                    <a:pt x="67" y="38"/>
                  </a:lnTo>
                  <a:lnTo>
                    <a:pt x="62" y="40"/>
                  </a:lnTo>
                  <a:lnTo>
                    <a:pt x="56" y="42"/>
                  </a:lnTo>
                  <a:lnTo>
                    <a:pt x="52" y="43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6" y="49"/>
                  </a:lnTo>
                  <a:lnTo>
                    <a:pt x="30" y="52"/>
                  </a:lnTo>
                  <a:lnTo>
                    <a:pt x="27" y="53"/>
                  </a:lnTo>
                  <a:lnTo>
                    <a:pt x="19" y="56"/>
                  </a:lnTo>
                  <a:lnTo>
                    <a:pt x="12" y="59"/>
                  </a:lnTo>
                  <a:lnTo>
                    <a:pt x="0" y="65"/>
                  </a:lnTo>
                  <a:lnTo>
                    <a:pt x="2" y="48"/>
                  </a:lnTo>
                  <a:lnTo>
                    <a:pt x="2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8" name="Freeform 58"/>
            <p:cNvSpPr>
              <a:spLocks/>
            </p:cNvSpPr>
            <p:nvPr/>
          </p:nvSpPr>
          <p:spPr bwMode="auto">
            <a:xfrm>
              <a:off x="3369" y="3162"/>
              <a:ext cx="129" cy="121"/>
            </a:xfrm>
            <a:custGeom>
              <a:avLst/>
              <a:gdLst/>
              <a:ahLst/>
              <a:cxnLst>
                <a:cxn ang="0">
                  <a:pos x="17" y="219"/>
                </a:cxn>
                <a:cxn ang="0">
                  <a:pos x="38" y="186"/>
                </a:cxn>
                <a:cxn ang="0">
                  <a:pos x="53" y="162"/>
                </a:cxn>
                <a:cxn ang="0">
                  <a:pos x="63" y="140"/>
                </a:cxn>
                <a:cxn ang="0">
                  <a:pos x="71" y="116"/>
                </a:cxn>
                <a:cxn ang="0">
                  <a:pos x="78" y="93"/>
                </a:cxn>
                <a:cxn ang="0">
                  <a:pos x="84" y="71"/>
                </a:cxn>
                <a:cxn ang="0">
                  <a:pos x="87" y="50"/>
                </a:cxn>
                <a:cxn ang="0">
                  <a:pos x="93" y="21"/>
                </a:cxn>
                <a:cxn ang="0">
                  <a:pos x="94" y="4"/>
                </a:cxn>
                <a:cxn ang="0">
                  <a:pos x="111" y="3"/>
                </a:cxn>
                <a:cxn ang="0">
                  <a:pos x="114" y="20"/>
                </a:cxn>
                <a:cxn ang="0">
                  <a:pos x="113" y="47"/>
                </a:cxn>
                <a:cxn ang="0">
                  <a:pos x="110" y="84"/>
                </a:cxn>
                <a:cxn ang="0">
                  <a:pos x="110" y="106"/>
                </a:cxn>
                <a:cxn ang="0">
                  <a:pos x="111" y="144"/>
                </a:cxn>
                <a:cxn ang="0">
                  <a:pos x="121" y="174"/>
                </a:cxn>
                <a:cxn ang="0">
                  <a:pos x="141" y="187"/>
                </a:cxn>
                <a:cxn ang="0">
                  <a:pos x="168" y="184"/>
                </a:cxn>
                <a:cxn ang="0">
                  <a:pos x="193" y="169"/>
                </a:cxn>
                <a:cxn ang="0">
                  <a:pos x="210" y="143"/>
                </a:cxn>
                <a:cxn ang="0">
                  <a:pos x="213" y="106"/>
                </a:cxn>
                <a:cxn ang="0">
                  <a:pos x="208" y="70"/>
                </a:cxn>
                <a:cxn ang="0">
                  <a:pos x="201" y="41"/>
                </a:cxn>
                <a:cxn ang="0">
                  <a:pos x="205" y="31"/>
                </a:cxn>
                <a:cxn ang="0">
                  <a:pos x="218" y="46"/>
                </a:cxn>
                <a:cxn ang="0">
                  <a:pos x="231" y="71"/>
                </a:cxn>
                <a:cxn ang="0">
                  <a:pos x="243" y="109"/>
                </a:cxn>
                <a:cxn ang="0">
                  <a:pos x="251" y="144"/>
                </a:cxn>
                <a:cxn ang="0">
                  <a:pos x="225" y="104"/>
                </a:cxn>
                <a:cxn ang="0">
                  <a:pos x="224" y="123"/>
                </a:cxn>
                <a:cxn ang="0">
                  <a:pos x="218" y="147"/>
                </a:cxn>
                <a:cxn ang="0">
                  <a:pos x="208" y="177"/>
                </a:cxn>
                <a:cxn ang="0">
                  <a:pos x="190" y="202"/>
                </a:cxn>
                <a:cxn ang="0">
                  <a:pos x="165" y="222"/>
                </a:cxn>
                <a:cxn ang="0">
                  <a:pos x="140" y="227"/>
                </a:cxn>
                <a:cxn ang="0">
                  <a:pos x="117" y="220"/>
                </a:cxn>
                <a:cxn ang="0">
                  <a:pos x="103" y="190"/>
                </a:cxn>
                <a:cxn ang="0">
                  <a:pos x="98" y="166"/>
                </a:cxn>
                <a:cxn ang="0">
                  <a:pos x="97" y="144"/>
                </a:cxn>
                <a:cxn ang="0">
                  <a:pos x="97" y="124"/>
                </a:cxn>
                <a:cxn ang="0">
                  <a:pos x="97" y="91"/>
                </a:cxn>
                <a:cxn ang="0">
                  <a:pos x="91" y="119"/>
                </a:cxn>
                <a:cxn ang="0">
                  <a:pos x="81" y="146"/>
                </a:cxn>
                <a:cxn ang="0">
                  <a:pos x="65" y="177"/>
                </a:cxn>
                <a:cxn ang="0">
                  <a:pos x="44" y="203"/>
                </a:cxn>
                <a:cxn ang="0">
                  <a:pos x="22" y="224"/>
                </a:cxn>
                <a:cxn ang="0">
                  <a:pos x="0" y="243"/>
                </a:cxn>
              </a:cxnLst>
              <a:rect l="0" t="0" r="r" b="b"/>
              <a:pathLst>
                <a:path w="258" h="243">
                  <a:moveTo>
                    <a:pt x="0" y="243"/>
                  </a:moveTo>
                  <a:lnTo>
                    <a:pt x="8" y="230"/>
                  </a:lnTo>
                  <a:lnTo>
                    <a:pt x="12" y="224"/>
                  </a:lnTo>
                  <a:lnTo>
                    <a:pt x="17" y="219"/>
                  </a:lnTo>
                  <a:lnTo>
                    <a:pt x="22" y="212"/>
                  </a:lnTo>
                  <a:lnTo>
                    <a:pt x="27" y="203"/>
                  </a:lnTo>
                  <a:lnTo>
                    <a:pt x="32" y="196"/>
                  </a:lnTo>
                  <a:lnTo>
                    <a:pt x="38" y="186"/>
                  </a:lnTo>
                  <a:lnTo>
                    <a:pt x="44" y="177"/>
                  </a:lnTo>
                  <a:lnTo>
                    <a:pt x="47" y="172"/>
                  </a:lnTo>
                  <a:lnTo>
                    <a:pt x="50" y="166"/>
                  </a:lnTo>
                  <a:lnTo>
                    <a:pt x="53" y="162"/>
                  </a:lnTo>
                  <a:lnTo>
                    <a:pt x="55" y="156"/>
                  </a:lnTo>
                  <a:lnTo>
                    <a:pt x="58" y="150"/>
                  </a:lnTo>
                  <a:lnTo>
                    <a:pt x="61" y="144"/>
                  </a:lnTo>
                  <a:lnTo>
                    <a:pt x="63" y="140"/>
                  </a:lnTo>
                  <a:lnTo>
                    <a:pt x="65" y="134"/>
                  </a:lnTo>
                  <a:lnTo>
                    <a:pt x="67" y="129"/>
                  </a:lnTo>
                  <a:lnTo>
                    <a:pt x="70" y="123"/>
                  </a:lnTo>
                  <a:lnTo>
                    <a:pt x="71" y="116"/>
                  </a:lnTo>
                  <a:lnTo>
                    <a:pt x="74" y="110"/>
                  </a:lnTo>
                  <a:lnTo>
                    <a:pt x="74" y="104"/>
                  </a:lnTo>
                  <a:lnTo>
                    <a:pt x="77" y="99"/>
                  </a:lnTo>
                  <a:lnTo>
                    <a:pt x="78" y="93"/>
                  </a:lnTo>
                  <a:lnTo>
                    <a:pt x="80" y="87"/>
                  </a:lnTo>
                  <a:lnTo>
                    <a:pt x="81" y="81"/>
                  </a:lnTo>
                  <a:lnTo>
                    <a:pt x="83" y="76"/>
                  </a:lnTo>
                  <a:lnTo>
                    <a:pt x="84" y="71"/>
                  </a:lnTo>
                  <a:lnTo>
                    <a:pt x="85" y="66"/>
                  </a:lnTo>
                  <a:lnTo>
                    <a:pt x="85" y="60"/>
                  </a:lnTo>
                  <a:lnTo>
                    <a:pt x="87" y="54"/>
                  </a:lnTo>
                  <a:lnTo>
                    <a:pt x="87" y="50"/>
                  </a:lnTo>
                  <a:lnTo>
                    <a:pt x="90" y="46"/>
                  </a:lnTo>
                  <a:lnTo>
                    <a:pt x="90" y="36"/>
                  </a:lnTo>
                  <a:lnTo>
                    <a:pt x="91" y="29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93" y="10"/>
                  </a:lnTo>
                  <a:lnTo>
                    <a:pt x="94" y="7"/>
                  </a:lnTo>
                  <a:lnTo>
                    <a:pt x="94" y="4"/>
                  </a:lnTo>
                  <a:lnTo>
                    <a:pt x="95" y="4"/>
                  </a:lnTo>
                  <a:lnTo>
                    <a:pt x="107" y="0"/>
                  </a:lnTo>
                  <a:lnTo>
                    <a:pt x="108" y="0"/>
                  </a:lnTo>
                  <a:lnTo>
                    <a:pt x="111" y="3"/>
                  </a:lnTo>
                  <a:lnTo>
                    <a:pt x="113" y="4"/>
                  </a:lnTo>
                  <a:lnTo>
                    <a:pt x="114" y="11"/>
                  </a:lnTo>
                  <a:lnTo>
                    <a:pt x="114" y="14"/>
                  </a:lnTo>
                  <a:lnTo>
                    <a:pt x="114" y="20"/>
                  </a:lnTo>
                  <a:lnTo>
                    <a:pt x="114" y="24"/>
                  </a:lnTo>
                  <a:lnTo>
                    <a:pt x="115" y="31"/>
                  </a:lnTo>
                  <a:lnTo>
                    <a:pt x="114" y="39"/>
                  </a:lnTo>
                  <a:lnTo>
                    <a:pt x="113" y="47"/>
                  </a:lnTo>
                  <a:lnTo>
                    <a:pt x="113" y="56"/>
                  </a:lnTo>
                  <a:lnTo>
                    <a:pt x="113" y="64"/>
                  </a:lnTo>
                  <a:lnTo>
                    <a:pt x="111" y="74"/>
                  </a:lnTo>
                  <a:lnTo>
                    <a:pt x="110" y="84"/>
                  </a:lnTo>
                  <a:lnTo>
                    <a:pt x="110" y="89"/>
                  </a:lnTo>
                  <a:lnTo>
                    <a:pt x="110" y="94"/>
                  </a:lnTo>
                  <a:lnTo>
                    <a:pt x="110" y="100"/>
                  </a:lnTo>
                  <a:lnTo>
                    <a:pt x="110" y="106"/>
                  </a:lnTo>
                  <a:lnTo>
                    <a:pt x="108" y="114"/>
                  </a:lnTo>
                  <a:lnTo>
                    <a:pt x="108" y="124"/>
                  </a:lnTo>
                  <a:lnTo>
                    <a:pt x="108" y="134"/>
                  </a:lnTo>
                  <a:lnTo>
                    <a:pt x="111" y="144"/>
                  </a:lnTo>
                  <a:lnTo>
                    <a:pt x="111" y="153"/>
                  </a:lnTo>
                  <a:lnTo>
                    <a:pt x="114" y="162"/>
                  </a:lnTo>
                  <a:lnTo>
                    <a:pt x="115" y="169"/>
                  </a:lnTo>
                  <a:lnTo>
                    <a:pt x="121" y="174"/>
                  </a:lnTo>
                  <a:lnTo>
                    <a:pt x="124" y="179"/>
                  </a:lnTo>
                  <a:lnTo>
                    <a:pt x="128" y="182"/>
                  </a:lnTo>
                  <a:lnTo>
                    <a:pt x="134" y="184"/>
                  </a:lnTo>
                  <a:lnTo>
                    <a:pt x="141" y="187"/>
                  </a:lnTo>
                  <a:lnTo>
                    <a:pt x="147" y="187"/>
                  </a:lnTo>
                  <a:lnTo>
                    <a:pt x="154" y="187"/>
                  </a:lnTo>
                  <a:lnTo>
                    <a:pt x="161" y="186"/>
                  </a:lnTo>
                  <a:lnTo>
                    <a:pt x="168" y="184"/>
                  </a:lnTo>
                  <a:lnTo>
                    <a:pt x="174" y="182"/>
                  </a:lnTo>
                  <a:lnTo>
                    <a:pt x="180" y="177"/>
                  </a:lnTo>
                  <a:lnTo>
                    <a:pt x="185" y="173"/>
                  </a:lnTo>
                  <a:lnTo>
                    <a:pt x="193" y="169"/>
                  </a:lnTo>
                  <a:lnTo>
                    <a:pt x="197" y="162"/>
                  </a:lnTo>
                  <a:lnTo>
                    <a:pt x="203" y="156"/>
                  </a:lnTo>
                  <a:lnTo>
                    <a:pt x="205" y="149"/>
                  </a:lnTo>
                  <a:lnTo>
                    <a:pt x="210" y="143"/>
                  </a:lnTo>
                  <a:lnTo>
                    <a:pt x="211" y="133"/>
                  </a:lnTo>
                  <a:lnTo>
                    <a:pt x="213" y="124"/>
                  </a:lnTo>
                  <a:lnTo>
                    <a:pt x="213" y="114"/>
                  </a:lnTo>
                  <a:lnTo>
                    <a:pt x="213" y="106"/>
                  </a:lnTo>
                  <a:lnTo>
                    <a:pt x="211" y="96"/>
                  </a:lnTo>
                  <a:lnTo>
                    <a:pt x="211" y="87"/>
                  </a:lnTo>
                  <a:lnTo>
                    <a:pt x="210" y="79"/>
                  </a:lnTo>
                  <a:lnTo>
                    <a:pt x="208" y="70"/>
                  </a:lnTo>
                  <a:lnTo>
                    <a:pt x="205" y="61"/>
                  </a:lnTo>
                  <a:lnTo>
                    <a:pt x="204" y="54"/>
                  </a:lnTo>
                  <a:lnTo>
                    <a:pt x="203" y="47"/>
                  </a:lnTo>
                  <a:lnTo>
                    <a:pt x="201" y="41"/>
                  </a:lnTo>
                  <a:lnTo>
                    <a:pt x="197" y="34"/>
                  </a:lnTo>
                  <a:lnTo>
                    <a:pt x="197" y="31"/>
                  </a:lnTo>
                  <a:lnTo>
                    <a:pt x="200" y="30"/>
                  </a:lnTo>
                  <a:lnTo>
                    <a:pt x="205" y="31"/>
                  </a:lnTo>
                  <a:lnTo>
                    <a:pt x="208" y="33"/>
                  </a:lnTo>
                  <a:lnTo>
                    <a:pt x="213" y="39"/>
                  </a:lnTo>
                  <a:lnTo>
                    <a:pt x="215" y="41"/>
                  </a:lnTo>
                  <a:lnTo>
                    <a:pt x="218" y="46"/>
                  </a:lnTo>
                  <a:lnTo>
                    <a:pt x="221" y="51"/>
                  </a:lnTo>
                  <a:lnTo>
                    <a:pt x="225" y="57"/>
                  </a:lnTo>
                  <a:lnTo>
                    <a:pt x="228" y="63"/>
                  </a:lnTo>
                  <a:lnTo>
                    <a:pt x="231" y="71"/>
                  </a:lnTo>
                  <a:lnTo>
                    <a:pt x="234" y="80"/>
                  </a:lnTo>
                  <a:lnTo>
                    <a:pt x="237" y="90"/>
                  </a:lnTo>
                  <a:lnTo>
                    <a:pt x="240" y="99"/>
                  </a:lnTo>
                  <a:lnTo>
                    <a:pt x="243" y="109"/>
                  </a:lnTo>
                  <a:lnTo>
                    <a:pt x="245" y="117"/>
                  </a:lnTo>
                  <a:lnTo>
                    <a:pt x="247" y="127"/>
                  </a:lnTo>
                  <a:lnTo>
                    <a:pt x="250" y="136"/>
                  </a:lnTo>
                  <a:lnTo>
                    <a:pt x="251" y="144"/>
                  </a:lnTo>
                  <a:lnTo>
                    <a:pt x="253" y="152"/>
                  </a:lnTo>
                  <a:lnTo>
                    <a:pt x="258" y="172"/>
                  </a:lnTo>
                  <a:lnTo>
                    <a:pt x="225" y="103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4" y="113"/>
                  </a:lnTo>
                  <a:lnTo>
                    <a:pt x="224" y="119"/>
                  </a:lnTo>
                  <a:lnTo>
                    <a:pt x="224" y="123"/>
                  </a:lnTo>
                  <a:lnTo>
                    <a:pt x="224" y="129"/>
                  </a:lnTo>
                  <a:lnTo>
                    <a:pt x="221" y="134"/>
                  </a:lnTo>
                  <a:lnTo>
                    <a:pt x="221" y="142"/>
                  </a:lnTo>
                  <a:lnTo>
                    <a:pt x="218" y="147"/>
                  </a:lnTo>
                  <a:lnTo>
                    <a:pt x="218" y="156"/>
                  </a:lnTo>
                  <a:lnTo>
                    <a:pt x="215" y="162"/>
                  </a:lnTo>
                  <a:lnTo>
                    <a:pt x="213" y="169"/>
                  </a:lnTo>
                  <a:lnTo>
                    <a:pt x="208" y="177"/>
                  </a:lnTo>
                  <a:lnTo>
                    <a:pt x="205" y="184"/>
                  </a:lnTo>
                  <a:lnTo>
                    <a:pt x="200" y="190"/>
                  </a:lnTo>
                  <a:lnTo>
                    <a:pt x="195" y="196"/>
                  </a:lnTo>
                  <a:lnTo>
                    <a:pt x="190" y="202"/>
                  </a:lnTo>
                  <a:lnTo>
                    <a:pt x="184" y="209"/>
                  </a:lnTo>
                  <a:lnTo>
                    <a:pt x="178" y="213"/>
                  </a:lnTo>
                  <a:lnTo>
                    <a:pt x="171" y="217"/>
                  </a:lnTo>
                  <a:lnTo>
                    <a:pt x="165" y="222"/>
                  </a:lnTo>
                  <a:lnTo>
                    <a:pt x="160" y="224"/>
                  </a:lnTo>
                  <a:lnTo>
                    <a:pt x="153" y="227"/>
                  </a:lnTo>
                  <a:lnTo>
                    <a:pt x="145" y="227"/>
                  </a:lnTo>
                  <a:lnTo>
                    <a:pt x="140" y="227"/>
                  </a:lnTo>
                  <a:lnTo>
                    <a:pt x="134" y="229"/>
                  </a:lnTo>
                  <a:lnTo>
                    <a:pt x="127" y="227"/>
                  </a:lnTo>
                  <a:lnTo>
                    <a:pt x="121" y="224"/>
                  </a:lnTo>
                  <a:lnTo>
                    <a:pt x="117" y="220"/>
                  </a:lnTo>
                  <a:lnTo>
                    <a:pt x="113" y="216"/>
                  </a:lnTo>
                  <a:lnTo>
                    <a:pt x="108" y="209"/>
                  </a:lnTo>
                  <a:lnTo>
                    <a:pt x="105" y="200"/>
                  </a:lnTo>
                  <a:lnTo>
                    <a:pt x="103" y="190"/>
                  </a:lnTo>
                  <a:lnTo>
                    <a:pt x="101" y="182"/>
                  </a:lnTo>
                  <a:lnTo>
                    <a:pt x="100" y="176"/>
                  </a:lnTo>
                  <a:lnTo>
                    <a:pt x="100" y="172"/>
                  </a:lnTo>
                  <a:lnTo>
                    <a:pt x="98" y="166"/>
                  </a:lnTo>
                  <a:lnTo>
                    <a:pt x="98" y="162"/>
                  </a:lnTo>
                  <a:lnTo>
                    <a:pt x="97" y="156"/>
                  </a:lnTo>
                  <a:lnTo>
                    <a:pt x="97" y="150"/>
                  </a:lnTo>
                  <a:lnTo>
                    <a:pt x="97" y="144"/>
                  </a:lnTo>
                  <a:lnTo>
                    <a:pt x="97" y="140"/>
                  </a:lnTo>
                  <a:lnTo>
                    <a:pt x="97" y="134"/>
                  </a:lnTo>
                  <a:lnTo>
                    <a:pt x="97" y="129"/>
                  </a:lnTo>
                  <a:lnTo>
                    <a:pt x="97" y="124"/>
                  </a:lnTo>
                  <a:lnTo>
                    <a:pt x="97" y="122"/>
                  </a:lnTo>
                  <a:lnTo>
                    <a:pt x="97" y="111"/>
                  </a:lnTo>
                  <a:lnTo>
                    <a:pt x="97" y="106"/>
                  </a:lnTo>
                  <a:lnTo>
                    <a:pt x="97" y="91"/>
                  </a:lnTo>
                  <a:lnTo>
                    <a:pt x="94" y="101"/>
                  </a:lnTo>
                  <a:lnTo>
                    <a:pt x="93" y="107"/>
                  </a:lnTo>
                  <a:lnTo>
                    <a:pt x="93" y="113"/>
                  </a:lnTo>
                  <a:lnTo>
                    <a:pt x="91" y="119"/>
                  </a:lnTo>
                  <a:lnTo>
                    <a:pt x="88" y="124"/>
                  </a:lnTo>
                  <a:lnTo>
                    <a:pt x="87" y="132"/>
                  </a:lnTo>
                  <a:lnTo>
                    <a:pt x="84" y="139"/>
                  </a:lnTo>
                  <a:lnTo>
                    <a:pt x="81" y="146"/>
                  </a:lnTo>
                  <a:lnTo>
                    <a:pt x="77" y="153"/>
                  </a:lnTo>
                  <a:lnTo>
                    <a:pt x="74" y="162"/>
                  </a:lnTo>
                  <a:lnTo>
                    <a:pt x="70" y="169"/>
                  </a:lnTo>
                  <a:lnTo>
                    <a:pt x="65" y="177"/>
                  </a:lnTo>
                  <a:lnTo>
                    <a:pt x="61" y="183"/>
                  </a:lnTo>
                  <a:lnTo>
                    <a:pt x="55" y="190"/>
                  </a:lnTo>
                  <a:lnTo>
                    <a:pt x="50" y="196"/>
                  </a:lnTo>
                  <a:lnTo>
                    <a:pt x="44" y="203"/>
                  </a:lnTo>
                  <a:lnTo>
                    <a:pt x="38" y="209"/>
                  </a:lnTo>
                  <a:lnTo>
                    <a:pt x="32" y="214"/>
                  </a:lnTo>
                  <a:lnTo>
                    <a:pt x="27" y="219"/>
                  </a:lnTo>
                  <a:lnTo>
                    <a:pt x="22" y="224"/>
                  </a:lnTo>
                  <a:lnTo>
                    <a:pt x="17" y="229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39" name="Freeform 59"/>
            <p:cNvSpPr>
              <a:spLocks/>
            </p:cNvSpPr>
            <p:nvPr/>
          </p:nvSpPr>
          <p:spPr bwMode="auto">
            <a:xfrm>
              <a:off x="3139" y="3243"/>
              <a:ext cx="77" cy="91"/>
            </a:xfrm>
            <a:custGeom>
              <a:avLst/>
              <a:gdLst/>
              <a:ahLst/>
              <a:cxnLst>
                <a:cxn ang="0">
                  <a:pos x="146" y="1"/>
                </a:cxn>
                <a:cxn ang="0">
                  <a:pos x="131" y="11"/>
                </a:cxn>
                <a:cxn ang="0">
                  <a:pos x="118" y="17"/>
                </a:cxn>
                <a:cxn ang="0">
                  <a:pos x="100" y="24"/>
                </a:cxn>
                <a:cxn ang="0">
                  <a:pos x="80" y="31"/>
                </a:cxn>
                <a:cxn ang="0">
                  <a:pos x="56" y="37"/>
                </a:cxn>
                <a:cxn ang="0">
                  <a:pos x="34" y="43"/>
                </a:cxn>
                <a:cxn ang="0">
                  <a:pos x="14" y="46"/>
                </a:cxn>
                <a:cxn ang="0">
                  <a:pos x="31" y="53"/>
                </a:cxn>
                <a:cxn ang="0">
                  <a:pos x="34" y="67"/>
                </a:cxn>
                <a:cxn ang="0">
                  <a:pos x="30" y="87"/>
                </a:cxn>
                <a:cxn ang="0">
                  <a:pos x="20" y="114"/>
                </a:cxn>
                <a:cxn ang="0">
                  <a:pos x="25" y="116"/>
                </a:cxn>
                <a:cxn ang="0">
                  <a:pos x="41" y="94"/>
                </a:cxn>
                <a:cxn ang="0">
                  <a:pos x="48" y="70"/>
                </a:cxn>
                <a:cxn ang="0">
                  <a:pos x="100" y="40"/>
                </a:cxn>
                <a:cxn ang="0">
                  <a:pos x="87" y="66"/>
                </a:cxn>
                <a:cxn ang="0">
                  <a:pos x="77" y="91"/>
                </a:cxn>
                <a:cxn ang="0">
                  <a:pos x="67" y="120"/>
                </a:cxn>
                <a:cxn ang="0">
                  <a:pos x="63" y="146"/>
                </a:cxn>
                <a:cxn ang="0">
                  <a:pos x="66" y="166"/>
                </a:cxn>
                <a:cxn ang="0">
                  <a:pos x="76" y="177"/>
                </a:cxn>
                <a:cxn ang="0">
                  <a:pos x="93" y="183"/>
                </a:cxn>
                <a:cxn ang="0">
                  <a:pos x="108" y="180"/>
                </a:cxn>
                <a:cxn ang="0">
                  <a:pos x="126" y="174"/>
                </a:cxn>
                <a:cxn ang="0">
                  <a:pos x="138" y="163"/>
                </a:cxn>
                <a:cxn ang="0">
                  <a:pos x="146" y="149"/>
                </a:cxn>
                <a:cxn ang="0">
                  <a:pos x="150" y="131"/>
                </a:cxn>
                <a:cxn ang="0">
                  <a:pos x="151" y="116"/>
                </a:cxn>
                <a:cxn ang="0">
                  <a:pos x="153" y="104"/>
                </a:cxn>
                <a:cxn ang="0">
                  <a:pos x="136" y="59"/>
                </a:cxn>
                <a:cxn ang="0">
                  <a:pos x="140" y="83"/>
                </a:cxn>
                <a:cxn ang="0">
                  <a:pos x="140" y="100"/>
                </a:cxn>
                <a:cxn ang="0">
                  <a:pos x="137" y="120"/>
                </a:cxn>
                <a:cxn ang="0">
                  <a:pos x="133" y="139"/>
                </a:cxn>
                <a:cxn ang="0">
                  <a:pos x="124" y="154"/>
                </a:cxn>
                <a:cxn ang="0">
                  <a:pos x="103" y="173"/>
                </a:cxn>
                <a:cxn ang="0">
                  <a:pos x="94" y="167"/>
                </a:cxn>
                <a:cxn ang="0">
                  <a:pos x="93" y="151"/>
                </a:cxn>
                <a:cxn ang="0">
                  <a:pos x="96" y="127"/>
                </a:cxn>
                <a:cxn ang="0">
                  <a:pos x="98" y="111"/>
                </a:cxn>
                <a:cxn ang="0">
                  <a:pos x="106" y="87"/>
                </a:cxn>
                <a:cxn ang="0">
                  <a:pos x="113" y="59"/>
                </a:cxn>
                <a:cxn ang="0">
                  <a:pos x="118" y="43"/>
                </a:cxn>
                <a:cxn ang="0">
                  <a:pos x="148" y="16"/>
                </a:cxn>
              </a:cxnLst>
              <a:rect l="0" t="0" r="r" b="b"/>
              <a:pathLst>
                <a:path w="153" h="183">
                  <a:moveTo>
                    <a:pt x="150" y="0"/>
                  </a:moveTo>
                  <a:lnTo>
                    <a:pt x="148" y="0"/>
                  </a:lnTo>
                  <a:lnTo>
                    <a:pt x="146" y="1"/>
                  </a:lnTo>
                  <a:lnTo>
                    <a:pt x="141" y="4"/>
                  </a:lnTo>
                  <a:lnTo>
                    <a:pt x="136" y="9"/>
                  </a:lnTo>
                  <a:lnTo>
                    <a:pt x="131" y="11"/>
                  </a:lnTo>
                  <a:lnTo>
                    <a:pt x="127" y="13"/>
                  </a:lnTo>
                  <a:lnTo>
                    <a:pt x="123" y="14"/>
                  </a:lnTo>
                  <a:lnTo>
                    <a:pt x="118" y="17"/>
                  </a:lnTo>
                  <a:lnTo>
                    <a:pt x="113" y="19"/>
                  </a:lnTo>
                  <a:lnTo>
                    <a:pt x="107" y="21"/>
                  </a:lnTo>
                  <a:lnTo>
                    <a:pt x="100" y="24"/>
                  </a:lnTo>
                  <a:lnTo>
                    <a:pt x="96" y="27"/>
                  </a:lnTo>
                  <a:lnTo>
                    <a:pt x="87" y="30"/>
                  </a:lnTo>
                  <a:lnTo>
                    <a:pt x="80" y="31"/>
                  </a:lnTo>
                  <a:lnTo>
                    <a:pt x="71" y="33"/>
                  </a:lnTo>
                  <a:lnTo>
                    <a:pt x="64" y="36"/>
                  </a:lnTo>
                  <a:lnTo>
                    <a:pt x="56" y="37"/>
                  </a:lnTo>
                  <a:lnTo>
                    <a:pt x="48" y="39"/>
                  </a:lnTo>
                  <a:lnTo>
                    <a:pt x="40" y="40"/>
                  </a:lnTo>
                  <a:lnTo>
                    <a:pt x="34" y="43"/>
                  </a:lnTo>
                  <a:lnTo>
                    <a:pt x="25" y="43"/>
                  </a:lnTo>
                  <a:lnTo>
                    <a:pt x="20" y="44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30" y="53"/>
                  </a:lnTo>
                  <a:lnTo>
                    <a:pt x="31" y="53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4" y="67"/>
                  </a:lnTo>
                  <a:lnTo>
                    <a:pt x="34" y="71"/>
                  </a:lnTo>
                  <a:lnTo>
                    <a:pt x="34" y="80"/>
                  </a:lnTo>
                  <a:lnTo>
                    <a:pt x="30" y="87"/>
                  </a:lnTo>
                  <a:lnTo>
                    <a:pt x="27" y="97"/>
                  </a:lnTo>
                  <a:lnTo>
                    <a:pt x="24" y="106"/>
                  </a:lnTo>
                  <a:lnTo>
                    <a:pt x="20" y="114"/>
                  </a:lnTo>
                  <a:lnTo>
                    <a:pt x="10" y="133"/>
                  </a:lnTo>
                  <a:lnTo>
                    <a:pt x="21" y="123"/>
                  </a:lnTo>
                  <a:lnTo>
                    <a:pt x="25" y="116"/>
                  </a:lnTo>
                  <a:lnTo>
                    <a:pt x="31" y="109"/>
                  </a:lnTo>
                  <a:lnTo>
                    <a:pt x="35" y="101"/>
                  </a:lnTo>
                  <a:lnTo>
                    <a:pt x="41" y="94"/>
                  </a:lnTo>
                  <a:lnTo>
                    <a:pt x="44" y="86"/>
                  </a:lnTo>
                  <a:lnTo>
                    <a:pt x="47" y="77"/>
                  </a:lnTo>
                  <a:lnTo>
                    <a:pt x="48" y="70"/>
                  </a:lnTo>
                  <a:lnTo>
                    <a:pt x="51" y="64"/>
                  </a:lnTo>
                  <a:lnTo>
                    <a:pt x="56" y="53"/>
                  </a:lnTo>
                  <a:lnTo>
                    <a:pt x="100" y="40"/>
                  </a:lnTo>
                  <a:lnTo>
                    <a:pt x="94" y="53"/>
                  </a:lnTo>
                  <a:lnTo>
                    <a:pt x="90" y="59"/>
                  </a:lnTo>
                  <a:lnTo>
                    <a:pt x="87" y="66"/>
                  </a:lnTo>
                  <a:lnTo>
                    <a:pt x="83" y="74"/>
                  </a:lnTo>
                  <a:lnTo>
                    <a:pt x="80" y="83"/>
                  </a:lnTo>
                  <a:lnTo>
                    <a:pt x="77" y="91"/>
                  </a:lnTo>
                  <a:lnTo>
                    <a:pt x="73" y="101"/>
                  </a:lnTo>
                  <a:lnTo>
                    <a:pt x="70" y="110"/>
                  </a:lnTo>
                  <a:lnTo>
                    <a:pt x="67" y="120"/>
                  </a:lnTo>
                  <a:lnTo>
                    <a:pt x="64" y="129"/>
                  </a:lnTo>
                  <a:lnTo>
                    <a:pt x="64" y="139"/>
                  </a:lnTo>
                  <a:lnTo>
                    <a:pt x="63" y="146"/>
                  </a:lnTo>
                  <a:lnTo>
                    <a:pt x="64" y="154"/>
                  </a:lnTo>
                  <a:lnTo>
                    <a:pt x="64" y="159"/>
                  </a:lnTo>
                  <a:lnTo>
                    <a:pt x="66" y="166"/>
                  </a:lnTo>
                  <a:lnTo>
                    <a:pt x="68" y="170"/>
                  </a:lnTo>
                  <a:lnTo>
                    <a:pt x="73" y="176"/>
                  </a:lnTo>
                  <a:lnTo>
                    <a:pt x="76" y="177"/>
                  </a:lnTo>
                  <a:lnTo>
                    <a:pt x="81" y="180"/>
                  </a:lnTo>
                  <a:lnTo>
                    <a:pt x="87" y="181"/>
                  </a:lnTo>
                  <a:lnTo>
                    <a:pt x="93" y="183"/>
                  </a:lnTo>
                  <a:lnTo>
                    <a:pt x="98" y="183"/>
                  </a:lnTo>
                  <a:lnTo>
                    <a:pt x="103" y="183"/>
                  </a:lnTo>
                  <a:lnTo>
                    <a:pt x="108" y="180"/>
                  </a:lnTo>
                  <a:lnTo>
                    <a:pt x="116" y="180"/>
                  </a:lnTo>
                  <a:lnTo>
                    <a:pt x="120" y="177"/>
                  </a:lnTo>
                  <a:lnTo>
                    <a:pt x="126" y="174"/>
                  </a:lnTo>
                  <a:lnTo>
                    <a:pt x="130" y="170"/>
                  </a:lnTo>
                  <a:lnTo>
                    <a:pt x="136" y="167"/>
                  </a:lnTo>
                  <a:lnTo>
                    <a:pt x="138" y="163"/>
                  </a:lnTo>
                  <a:lnTo>
                    <a:pt x="141" y="159"/>
                  </a:lnTo>
                  <a:lnTo>
                    <a:pt x="143" y="153"/>
                  </a:lnTo>
                  <a:lnTo>
                    <a:pt x="146" y="149"/>
                  </a:lnTo>
                  <a:lnTo>
                    <a:pt x="147" y="143"/>
                  </a:lnTo>
                  <a:lnTo>
                    <a:pt x="148" y="137"/>
                  </a:lnTo>
                  <a:lnTo>
                    <a:pt x="150" y="131"/>
                  </a:lnTo>
                  <a:lnTo>
                    <a:pt x="151" y="127"/>
                  </a:lnTo>
                  <a:lnTo>
                    <a:pt x="151" y="121"/>
                  </a:lnTo>
                  <a:lnTo>
                    <a:pt x="151" y="116"/>
                  </a:lnTo>
                  <a:lnTo>
                    <a:pt x="151" y="111"/>
                  </a:lnTo>
                  <a:lnTo>
                    <a:pt x="153" y="109"/>
                  </a:lnTo>
                  <a:lnTo>
                    <a:pt x="153" y="104"/>
                  </a:lnTo>
                  <a:lnTo>
                    <a:pt x="153" y="101"/>
                  </a:lnTo>
                  <a:lnTo>
                    <a:pt x="136" y="57"/>
                  </a:lnTo>
                  <a:lnTo>
                    <a:pt x="136" y="59"/>
                  </a:lnTo>
                  <a:lnTo>
                    <a:pt x="137" y="71"/>
                  </a:lnTo>
                  <a:lnTo>
                    <a:pt x="138" y="77"/>
                  </a:lnTo>
                  <a:lnTo>
                    <a:pt x="140" y="83"/>
                  </a:lnTo>
                  <a:lnTo>
                    <a:pt x="140" y="87"/>
                  </a:lnTo>
                  <a:lnTo>
                    <a:pt x="140" y="93"/>
                  </a:lnTo>
                  <a:lnTo>
                    <a:pt x="140" y="100"/>
                  </a:lnTo>
                  <a:lnTo>
                    <a:pt x="140" y="106"/>
                  </a:lnTo>
                  <a:lnTo>
                    <a:pt x="138" y="113"/>
                  </a:lnTo>
                  <a:lnTo>
                    <a:pt x="137" y="120"/>
                  </a:lnTo>
                  <a:lnTo>
                    <a:pt x="137" y="126"/>
                  </a:lnTo>
                  <a:lnTo>
                    <a:pt x="136" y="133"/>
                  </a:lnTo>
                  <a:lnTo>
                    <a:pt x="133" y="139"/>
                  </a:lnTo>
                  <a:lnTo>
                    <a:pt x="130" y="143"/>
                  </a:lnTo>
                  <a:lnTo>
                    <a:pt x="127" y="149"/>
                  </a:lnTo>
                  <a:lnTo>
                    <a:pt x="124" y="154"/>
                  </a:lnTo>
                  <a:lnTo>
                    <a:pt x="117" y="163"/>
                  </a:lnTo>
                  <a:lnTo>
                    <a:pt x="111" y="170"/>
                  </a:lnTo>
                  <a:lnTo>
                    <a:pt x="103" y="173"/>
                  </a:lnTo>
                  <a:lnTo>
                    <a:pt x="98" y="173"/>
                  </a:lnTo>
                  <a:lnTo>
                    <a:pt x="96" y="170"/>
                  </a:lnTo>
                  <a:lnTo>
                    <a:pt x="94" y="167"/>
                  </a:lnTo>
                  <a:lnTo>
                    <a:pt x="93" y="164"/>
                  </a:lnTo>
                  <a:lnTo>
                    <a:pt x="93" y="159"/>
                  </a:lnTo>
                  <a:lnTo>
                    <a:pt x="93" y="151"/>
                  </a:lnTo>
                  <a:lnTo>
                    <a:pt x="93" y="144"/>
                  </a:lnTo>
                  <a:lnTo>
                    <a:pt x="94" y="136"/>
                  </a:lnTo>
                  <a:lnTo>
                    <a:pt x="96" y="127"/>
                  </a:lnTo>
                  <a:lnTo>
                    <a:pt x="96" y="121"/>
                  </a:lnTo>
                  <a:lnTo>
                    <a:pt x="98" y="117"/>
                  </a:lnTo>
                  <a:lnTo>
                    <a:pt x="98" y="111"/>
                  </a:lnTo>
                  <a:lnTo>
                    <a:pt x="100" y="106"/>
                  </a:lnTo>
                  <a:lnTo>
                    <a:pt x="103" y="96"/>
                  </a:lnTo>
                  <a:lnTo>
                    <a:pt x="106" y="87"/>
                  </a:lnTo>
                  <a:lnTo>
                    <a:pt x="107" y="77"/>
                  </a:lnTo>
                  <a:lnTo>
                    <a:pt x="110" y="69"/>
                  </a:lnTo>
                  <a:lnTo>
                    <a:pt x="113" y="59"/>
                  </a:lnTo>
                  <a:lnTo>
                    <a:pt x="116" y="53"/>
                  </a:lnTo>
                  <a:lnTo>
                    <a:pt x="116" y="46"/>
                  </a:lnTo>
                  <a:lnTo>
                    <a:pt x="118" y="43"/>
                  </a:lnTo>
                  <a:lnTo>
                    <a:pt x="118" y="39"/>
                  </a:lnTo>
                  <a:lnTo>
                    <a:pt x="120" y="39"/>
                  </a:lnTo>
                  <a:lnTo>
                    <a:pt x="148" y="16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0" name="Freeform 60"/>
            <p:cNvSpPr>
              <a:spLocks/>
            </p:cNvSpPr>
            <p:nvPr/>
          </p:nvSpPr>
          <p:spPr bwMode="auto">
            <a:xfrm>
              <a:off x="2656" y="3457"/>
              <a:ext cx="1075" cy="123"/>
            </a:xfrm>
            <a:custGeom>
              <a:avLst/>
              <a:gdLst/>
              <a:ahLst/>
              <a:cxnLst>
                <a:cxn ang="0">
                  <a:pos x="1973" y="0"/>
                </a:cxn>
                <a:cxn ang="0">
                  <a:pos x="1972" y="4"/>
                </a:cxn>
                <a:cxn ang="0">
                  <a:pos x="1972" y="18"/>
                </a:cxn>
                <a:cxn ang="0">
                  <a:pos x="1972" y="30"/>
                </a:cxn>
                <a:cxn ang="0">
                  <a:pos x="1972" y="40"/>
                </a:cxn>
                <a:cxn ang="0">
                  <a:pos x="1973" y="53"/>
                </a:cxn>
                <a:cxn ang="0">
                  <a:pos x="1976" y="65"/>
                </a:cxn>
                <a:cxn ang="0">
                  <a:pos x="1977" y="80"/>
                </a:cxn>
                <a:cxn ang="0">
                  <a:pos x="1979" y="93"/>
                </a:cxn>
                <a:cxn ang="0">
                  <a:pos x="1982" y="105"/>
                </a:cxn>
                <a:cxn ang="0">
                  <a:pos x="1986" y="118"/>
                </a:cxn>
                <a:cxn ang="0">
                  <a:pos x="1990" y="128"/>
                </a:cxn>
                <a:cxn ang="0">
                  <a:pos x="1995" y="138"/>
                </a:cxn>
                <a:cxn ang="0">
                  <a:pos x="2010" y="153"/>
                </a:cxn>
                <a:cxn ang="0">
                  <a:pos x="2027" y="160"/>
                </a:cxn>
                <a:cxn ang="0">
                  <a:pos x="2037" y="161"/>
                </a:cxn>
                <a:cxn ang="0">
                  <a:pos x="2049" y="164"/>
                </a:cxn>
                <a:cxn ang="0">
                  <a:pos x="2060" y="164"/>
                </a:cxn>
                <a:cxn ang="0">
                  <a:pos x="2072" y="164"/>
                </a:cxn>
                <a:cxn ang="0">
                  <a:pos x="2083" y="163"/>
                </a:cxn>
                <a:cxn ang="0">
                  <a:pos x="2095" y="161"/>
                </a:cxn>
                <a:cxn ang="0">
                  <a:pos x="2106" y="160"/>
                </a:cxn>
                <a:cxn ang="0">
                  <a:pos x="2116" y="158"/>
                </a:cxn>
                <a:cxn ang="0">
                  <a:pos x="2133" y="154"/>
                </a:cxn>
                <a:cxn ang="0">
                  <a:pos x="2146" y="151"/>
                </a:cxn>
                <a:cxn ang="0">
                  <a:pos x="2150" y="151"/>
                </a:cxn>
                <a:cxn ang="0">
                  <a:pos x="2145" y="174"/>
                </a:cxn>
                <a:cxn ang="0">
                  <a:pos x="2136" y="177"/>
                </a:cxn>
                <a:cxn ang="0">
                  <a:pos x="2125" y="181"/>
                </a:cxn>
                <a:cxn ang="0">
                  <a:pos x="2116" y="184"/>
                </a:cxn>
                <a:cxn ang="0">
                  <a:pos x="2106" y="187"/>
                </a:cxn>
                <a:cxn ang="0">
                  <a:pos x="2095" y="190"/>
                </a:cxn>
                <a:cxn ang="0">
                  <a:pos x="2083" y="193"/>
                </a:cxn>
                <a:cxn ang="0">
                  <a:pos x="2070" y="195"/>
                </a:cxn>
                <a:cxn ang="0">
                  <a:pos x="2059" y="197"/>
                </a:cxn>
                <a:cxn ang="0">
                  <a:pos x="2045" y="198"/>
                </a:cxn>
                <a:cxn ang="0">
                  <a:pos x="2033" y="198"/>
                </a:cxn>
                <a:cxn ang="0">
                  <a:pos x="2022" y="198"/>
                </a:cxn>
                <a:cxn ang="0">
                  <a:pos x="2010" y="198"/>
                </a:cxn>
                <a:cxn ang="0">
                  <a:pos x="2000" y="195"/>
                </a:cxn>
                <a:cxn ang="0">
                  <a:pos x="1990" y="190"/>
                </a:cxn>
                <a:cxn ang="0">
                  <a:pos x="1982" y="183"/>
                </a:cxn>
                <a:cxn ang="0">
                  <a:pos x="1973" y="174"/>
                </a:cxn>
                <a:cxn ang="0">
                  <a:pos x="1966" y="164"/>
                </a:cxn>
                <a:cxn ang="0">
                  <a:pos x="1960" y="153"/>
                </a:cxn>
                <a:cxn ang="0">
                  <a:pos x="1955" y="140"/>
                </a:cxn>
                <a:cxn ang="0">
                  <a:pos x="1950" y="125"/>
                </a:cxn>
                <a:cxn ang="0">
                  <a:pos x="1946" y="113"/>
                </a:cxn>
                <a:cxn ang="0">
                  <a:pos x="1943" y="100"/>
                </a:cxn>
                <a:cxn ang="0">
                  <a:pos x="1940" y="85"/>
                </a:cxn>
                <a:cxn ang="0">
                  <a:pos x="1937" y="74"/>
                </a:cxn>
                <a:cxn ang="0">
                  <a:pos x="1937" y="64"/>
                </a:cxn>
                <a:cxn ang="0">
                  <a:pos x="1935" y="50"/>
                </a:cxn>
                <a:cxn ang="0">
                  <a:pos x="1935" y="40"/>
                </a:cxn>
                <a:cxn ang="0">
                  <a:pos x="5" y="245"/>
                </a:cxn>
                <a:cxn ang="0">
                  <a:pos x="0" y="214"/>
                </a:cxn>
              </a:cxnLst>
              <a:rect l="0" t="0" r="r" b="b"/>
              <a:pathLst>
                <a:path w="2150" h="245">
                  <a:moveTo>
                    <a:pt x="0" y="214"/>
                  </a:moveTo>
                  <a:lnTo>
                    <a:pt x="1973" y="0"/>
                  </a:lnTo>
                  <a:lnTo>
                    <a:pt x="1972" y="0"/>
                  </a:lnTo>
                  <a:lnTo>
                    <a:pt x="1972" y="4"/>
                  </a:lnTo>
                  <a:lnTo>
                    <a:pt x="1972" y="10"/>
                  </a:lnTo>
                  <a:lnTo>
                    <a:pt x="1972" y="18"/>
                  </a:lnTo>
                  <a:lnTo>
                    <a:pt x="1972" y="24"/>
                  </a:lnTo>
                  <a:lnTo>
                    <a:pt x="1972" y="30"/>
                  </a:lnTo>
                  <a:lnTo>
                    <a:pt x="1972" y="34"/>
                  </a:lnTo>
                  <a:lnTo>
                    <a:pt x="1972" y="40"/>
                  </a:lnTo>
                  <a:lnTo>
                    <a:pt x="1972" y="45"/>
                  </a:lnTo>
                  <a:lnTo>
                    <a:pt x="1973" y="53"/>
                  </a:lnTo>
                  <a:lnTo>
                    <a:pt x="1975" y="58"/>
                  </a:lnTo>
                  <a:lnTo>
                    <a:pt x="1976" y="65"/>
                  </a:lnTo>
                  <a:lnTo>
                    <a:pt x="1976" y="71"/>
                  </a:lnTo>
                  <a:lnTo>
                    <a:pt x="1977" y="80"/>
                  </a:lnTo>
                  <a:lnTo>
                    <a:pt x="1977" y="84"/>
                  </a:lnTo>
                  <a:lnTo>
                    <a:pt x="1979" y="93"/>
                  </a:lnTo>
                  <a:lnTo>
                    <a:pt x="1979" y="98"/>
                  </a:lnTo>
                  <a:lnTo>
                    <a:pt x="1982" y="105"/>
                  </a:lnTo>
                  <a:lnTo>
                    <a:pt x="1983" y="111"/>
                  </a:lnTo>
                  <a:lnTo>
                    <a:pt x="1986" y="118"/>
                  </a:lnTo>
                  <a:lnTo>
                    <a:pt x="1987" y="123"/>
                  </a:lnTo>
                  <a:lnTo>
                    <a:pt x="1990" y="128"/>
                  </a:lnTo>
                  <a:lnTo>
                    <a:pt x="1993" y="133"/>
                  </a:lnTo>
                  <a:lnTo>
                    <a:pt x="1995" y="138"/>
                  </a:lnTo>
                  <a:lnTo>
                    <a:pt x="2002" y="147"/>
                  </a:lnTo>
                  <a:lnTo>
                    <a:pt x="2010" y="153"/>
                  </a:lnTo>
                  <a:lnTo>
                    <a:pt x="2017" y="157"/>
                  </a:lnTo>
                  <a:lnTo>
                    <a:pt x="2027" y="160"/>
                  </a:lnTo>
                  <a:lnTo>
                    <a:pt x="2032" y="161"/>
                  </a:lnTo>
                  <a:lnTo>
                    <a:pt x="2037" y="161"/>
                  </a:lnTo>
                  <a:lnTo>
                    <a:pt x="2043" y="163"/>
                  </a:lnTo>
                  <a:lnTo>
                    <a:pt x="2049" y="164"/>
                  </a:lnTo>
                  <a:lnTo>
                    <a:pt x="2055" y="164"/>
                  </a:lnTo>
                  <a:lnTo>
                    <a:pt x="2060" y="164"/>
                  </a:lnTo>
                  <a:lnTo>
                    <a:pt x="2066" y="164"/>
                  </a:lnTo>
                  <a:lnTo>
                    <a:pt x="2072" y="164"/>
                  </a:lnTo>
                  <a:lnTo>
                    <a:pt x="2077" y="163"/>
                  </a:lnTo>
                  <a:lnTo>
                    <a:pt x="2083" y="163"/>
                  </a:lnTo>
                  <a:lnTo>
                    <a:pt x="2089" y="161"/>
                  </a:lnTo>
                  <a:lnTo>
                    <a:pt x="2095" y="161"/>
                  </a:lnTo>
                  <a:lnTo>
                    <a:pt x="2100" y="160"/>
                  </a:lnTo>
                  <a:lnTo>
                    <a:pt x="2106" y="160"/>
                  </a:lnTo>
                  <a:lnTo>
                    <a:pt x="2110" y="158"/>
                  </a:lnTo>
                  <a:lnTo>
                    <a:pt x="2116" y="158"/>
                  </a:lnTo>
                  <a:lnTo>
                    <a:pt x="2125" y="155"/>
                  </a:lnTo>
                  <a:lnTo>
                    <a:pt x="2133" y="154"/>
                  </a:lnTo>
                  <a:lnTo>
                    <a:pt x="2140" y="153"/>
                  </a:lnTo>
                  <a:lnTo>
                    <a:pt x="2146" y="151"/>
                  </a:lnTo>
                  <a:lnTo>
                    <a:pt x="2147" y="151"/>
                  </a:lnTo>
                  <a:lnTo>
                    <a:pt x="2150" y="151"/>
                  </a:lnTo>
                  <a:lnTo>
                    <a:pt x="2146" y="174"/>
                  </a:lnTo>
                  <a:lnTo>
                    <a:pt x="2145" y="174"/>
                  </a:lnTo>
                  <a:lnTo>
                    <a:pt x="2142" y="175"/>
                  </a:lnTo>
                  <a:lnTo>
                    <a:pt x="2136" y="177"/>
                  </a:lnTo>
                  <a:lnTo>
                    <a:pt x="2129" y="180"/>
                  </a:lnTo>
                  <a:lnTo>
                    <a:pt x="2125" y="181"/>
                  </a:lnTo>
                  <a:lnTo>
                    <a:pt x="2120" y="183"/>
                  </a:lnTo>
                  <a:lnTo>
                    <a:pt x="2116" y="184"/>
                  </a:lnTo>
                  <a:lnTo>
                    <a:pt x="2112" y="185"/>
                  </a:lnTo>
                  <a:lnTo>
                    <a:pt x="2106" y="187"/>
                  </a:lnTo>
                  <a:lnTo>
                    <a:pt x="2100" y="188"/>
                  </a:lnTo>
                  <a:lnTo>
                    <a:pt x="2095" y="190"/>
                  </a:lnTo>
                  <a:lnTo>
                    <a:pt x="2090" y="193"/>
                  </a:lnTo>
                  <a:lnTo>
                    <a:pt x="2083" y="193"/>
                  </a:lnTo>
                  <a:lnTo>
                    <a:pt x="2077" y="194"/>
                  </a:lnTo>
                  <a:lnTo>
                    <a:pt x="2070" y="195"/>
                  </a:lnTo>
                  <a:lnTo>
                    <a:pt x="2065" y="197"/>
                  </a:lnTo>
                  <a:lnTo>
                    <a:pt x="2059" y="197"/>
                  </a:lnTo>
                  <a:lnTo>
                    <a:pt x="2052" y="198"/>
                  </a:lnTo>
                  <a:lnTo>
                    <a:pt x="2045" y="198"/>
                  </a:lnTo>
                  <a:lnTo>
                    <a:pt x="2040" y="200"/>
                  </a:lnTo>
                  <a:lnTo>
                    <a:pt x="2033" y="198"/>
                  </a:lnTo>
                  <a:lnTo>
                    <a:pt x="2027" y="198"/>
                  </a:lnTo>
                  <a:lnTo>
                    <a:pt x="2022" y="198"/>
                  </a:lnTo>
                  <a:lnTo>
                    <a:pt x="2016" y="198"/>
                  </a:lnTo>
                  <a:lnTo>
                    <a:pt x="2010" y="198"/>
                  </a:lnTo>
                  <a:lnTo>
                    <a:pt x="2006" y="197"/>
                  </a:lnTo>
                  <a:lnTo>
                    <a:pt x="2000" y="195"/>
                  </a:lnTo>
                  <a:lnTo>
                    <a:pt x="1996" y="194"/>
                  </a:lnTo>
                  <a:lnTo>
                    <a:pt x="1990" y="190"/>
                  </a:lnTo>
                  <a:lnTo>
                    <a:pt x="1986" y="188"/>
                  </a:lnTo>
                  <a:lnTo>
                    <a:pt x="1982" y="183"/>
                  </a:lnTo>
                  <a:lnTo>
                    <a:pt x="1977" y="180"/>
                  </a:lnTo>
                  <a:lnTo>
                    <a:pt x="1973" y="174"/>
                  </a:lnTo>
                  <a:lnTo>
                    <a:pt x="1969" y="170"/>
                  </a:lnTo>
                  <a:lnTo>
                    <a:pt x="1966" y="164"/>
                  </a:lnTo>
                  <a:lnTo>
                    <a:pt x="1963" y="158"/>
                  </a:lnTo>
                  <a:lnTo>
                    <a:pt x="1960" y="153"/>
                  </a:lnTo>
                  <a:lnTo>
                    <a:pt x="1957" y="145"/>
                  </a:lnTo>
                  <a:lnTo>
                    <a:pt x="1955" y="140"/>
                  </a:lnTo>
                  <a:lnTo>
                    <a:pt x="1953" y="133"/>
                  </a:lnTo>
                  <a:lnTo>
                    <a:pt x="1950" y="125"/>
                  </a:lnTo>
                  <a:lnTo>
                    <a:pt x="1947" y="120"/>
                  </a:lnTo>
                  <a:lnTo>
                    <a:pt x="1946" y="113"/>
                  </a:lnTo>
                  <a:lnTo>
                    <a:pt x="1945" y="107"/>
                  </a:lnTo>
                  <a:lnTo>
                    <a:pt x="1943" y="100"/>
                  </a:lnTo>
                  <a:lnTo>
                    <a:pt x="1942" y="93"/>
                  </a:lnTo>
                  <a:lnTo>
                    <a:pt x="1940" y="85"/>
                  </a:lnTo>
                  <a:lnTo>
                    <a:pt x="1940" y="80"/>
                  </a:lnTo>
                  <a:lnTo>
                    <a:pt x="1937" y="74"/>
                  </a:lnTo>
                  <a:lnTo>
                    <a:pt x="1937" y="68"/>
                  </a:lnTo>
                  <a:lnTo>
                    <a:pt x="1937" y="64"/>
                  </a:lnTo>
                  <a:lnTo>
                    <a:pt x="1937" y="58"/>
                  </a:lnTo>
                  <a:lnTo>
                    <a:pt x="1935" y="50"/>
                  </a:lnTo>
                  <a:lnTo>
                    <a:pt x="1935" y="43"/>
                  </a:lnTo>
                  <a:lnTo>
                    <a:pt x="1935" y="40"/>
                  </a:lnTo>
                  <a:lnTo>
                    <a:pt x="1935" y="38"/>
                  </a:lnTo>
                  <a:lnTo>
                    <a:pt x="5" y="245"/>
                  </a:lnTo>
                  <a:lnTo>
                    <a:pt x="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1" name="Freeform 61"/>
            <p:cNvSpPr>
              <a:spLocks/>
            </p:cNvSpPr>
            <p:nvPr/>
          </p:nvSpPr>
          <p:spPr bwMode="auto">
            <a:xfrm>
              <a:off x="3695" y="3492"/>
              <a:ext cx="19" cy="13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258"/>
                </a:cxn>
                <a:cxn ang="0">
                  <a:pos x="39" y="265"/>
                </a:cxn>
                <a:cxn ang="0">
                  <a:pos x="32" y="3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39" h="265">
                  <a:moveTo>
                    <a:pt x="5" y="0"/>
                  </a:moveTo>
                  <a:lnTo>
                    <a:pt x="0" y="258"/>
                  </a:lnTo>
                  <a:lnTo>
                    <a:pt x="39" y="265"/>
                  </a:lnTo>
                  <a:lnTo>
                    <a:pt x="32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2" name="Freeform 62"/>
            <p:cNvSpPr>
              <a:spLocks/>
            </p:cNvSpPr>
            <p:nvPr/>
          </p:nvSpPr>
          <p:spPr bwMode="auto">
            <a:xfrm>
              <a:off x="2923" y="2743"/>
              <a:ext cx="157" cy="523"/>
            </a:xfrm>
            <a:custGeom>
              <a:avLst/>
              <a:gdLst/>
              <a:ahLst/>
              <a:cxnLst>
                <a:cxn ang="0">
                  <a:pos x="8" y="1019"/>
                </a:cxn>
                <a:cxn ang="0">
                  <a:pos x="24" y="972"/>
                </a:cxn>
                <a:cxn ang="0">
                  <a:pos x="41" y="923"/>
                </a:cxn>
                <a:cxn ang="0">
                  <a:pos x="61" y="862"/>
                </a:cxn>
                <a:cxn ang="0">
                  <a:pos x="80" y="792"/>
                </a:cxn>
                <a:cxn ang="0">
                  <a:pos x="101" y="716"/>
                </a:cxn>
                <a:cxn ang="0">
                  <a:pos x="120" y="637"/>
                </a:cxn>
                <a:cxn ang="0">
                  <a:pos x="137" y="553"/>
                </a:cxn>
                <a:cxn ang="0">
                  <a:pos x="150" y="469"/>
                </a:cxn>
                <a:cxn ang="0">
                  <a:pos x="160" y="383"/>
                </a:cxn>
                <a:cxn ang="0">
                  <a:pos x="167" y="302"/>
                </a:cxn>
                <a:cxn ang="0">
                  <a:pos x="171" y="226"/>
                </a:cxn>
                <a:cxn ang="0">
                  <a:pos x="175" y="159"/>
                </a:cxn>
                <a:cxn ang="0">
                  <a:pos x="175" y="99"/>
                </a:cxn>
                <a:cxn ang="0">
                  <a:pos x="177" y="54"/>
                </a:cxn>
                <a:cxn ang="0">
                  <a:pos x="177" y="13"/>
                </a:cxn>
                <a:cxn ang="0">
                  <a:pos x="210" y="0"/>
                </a:cxn>
                <a:cxn ang="0">
                  <a:pos x="225" y="33"/>
                </a:cxn>
                <a:cxn ang="0">
                  <a:pos x="235" y="71"/>
                </a:cxn>
                <a:cxn ang="0">
                  <a:pos x="245" y="121"/>
                </a:cxn>
                <a:cxn ang="0">
                  <a:pos x="255" y="190"/>
                </a:cxn>
                <a:cxn ang="0">
                  <a:pos x="264" y="277"/>
                </a:cxn>
                <a:cxn ang="0">
                  <a:pos x="273" y="379"/>
                </a:cxn>
                <a:cxn ang="0">
                  <a:pos x="281" y="486"/>
                </a:cxn>
                <a:cxn ang="0">
                  <a:pos x="291" y="597"/>
                </a:cxn>
                <a:cxn ang="0">
                  <a:pos x="297" y="702"/>
                </a:cxn>
                <a:cxn ang="0">
                  <a:pos x="304" y="796"/>
                </a:cxn>
                <a:cxn ang="0">
                  <a:pos x="310" y="873"/>
                </a:cxn>
                <a:cxn ang="0">
                  <a:pos x="313" y="926"/>
                </a:cxn>
                <a:cxn ang="0">
                  <a:pos x="294" y="986"/>
                </a:cxn>
                <a:cxn ang="0">
                  <a:pos x="291" y="955"/>
                </a:cxn>
                <a:cxn ang="0">
                  <a:pos x="287" y="899"/>
                </a:cxn>
                <a:cxn ang="0">
                  <a:pos x="280" y="816"/>
                </a:cxn>
                <a:cxn ang="0">
                  <a:pos x="274" y="719"/>
                </a:cxn>
                <a:cxn ang="0">
                  <a:pos x="264" y="609"/>
                </a:cxn>
                <a:cxn ang="0">
                  <a:pos x="257" y="497"/>
                </a:cxn>
                <a:cxn ang="0">
                  <a:pos x="247" y="389"/>
                </a:cxn>
                <a:cxn ang="0">
                  <a:pos x="238" y="289"/>
                </a:cxn>
                <a:cxn ang="0">
                  <a:pos x="230" y="206"/>
                </a:cxn>
                <a:cxn ang="0">
                  <a:pos x="224" y="140"/>
                </a:cxn>
                <a:cxn ang="0">
                  <a:pos x="217" y="93"/>
                </a:cxn>
                <a:cxn ang="0">
                  <a:pos x="211" y="56"/>
                </a:cxn>
                <a:cxn ang="0">
                  <a:pos x="201" y="40"/>
                </a:cxn>
                <a:cxn ang="0">
                  <a:pos x="201" y="73"/>
                </a:cxn>
                <a:cxn ang="0">
                  <a:pos x="200" y="111"/>
                </a:cxn>
                <a:cxn ang="0">
                  <a:pos x="198" y="163"/>
                </a:cxn>
                <a:cxn ang="0">
                  <a:pos x="197" y="224"/>
                </a:cxn>
                <a:cxn ang="0">
                  <a:pos x="194" y="294"/>
                </a:cxn>
                <a:cxn ang="0">
                  <a:pos x="188" y="372"/>
                </a:cxn>
                <a:cxn ang="0">
                  <a:pos x="178" y="449"/>
                </a:cxn>
                <a:cxn ang="0">
                  <a:pos x="167" y="529"/>
                </a:cxn>
                <a:cxn ang="0">
                  <a:pos x="153" y="606"/>
                </a:cxn>
                <a:cxn ang="0">
                  <a:pos x="134" y="682"/>
                </a:cxn>
                <a:cxn ang="0">
                  <a:pos x="114" y="752"/>
                </a:cxn>
                <a:cxn ang="0">
                  <a:pos x="95" y="817"/>
                </a:cxn>
                <a:cxn ang="0">
                  <a:pos x="75" y="875"/>
                </a:cxn>
                <a:cxn ang="0">
                  <a:pos x="57" y="923"/>
                </a:cxn>
                <a:cxn ang="0">
                  <a:pos x="43" y="962"/>
                </a:cxn>
                <a:cxn ang="0">
                  <a:pos x="27" y="1005"/>
                </a:cxn>
              </a:cxnLst>
              <a:rect l="0" t="0" r="r" b="b"/>
              <a:pathLst>
                <a:path w="314" h="1045">
                  <a:moveTo>
                    <a:pt x="0" y="1045"/>
                  </a:moveTo>
                  <a:lnTo>
                    <a:pt x="0" y="1042"/>
                  </a:lnTo>
                  <a:lnTo>
                    <a:pt x="0" y="1040"/>
                  </a:lnTo>
                  <a:lnTo>
                    <a:pt x="1" y="1036"/>
                  </a:lnTo>
                  <a:lnTo>
                    <a:pt x="4" y="1032"/>
                  </a:lnTo>
                  <a:lnTo>
                    <a:pt x="5" y="1026"/>
                  </a:lnTo>
                  <a:lnTo>
                    <a:pt x="8" y="1019"/>
                  </a:lnTo>
                  <a:lnTo>
                    <a:pt x="11" y="1010"/>
                  </a:lnTo>
                  <a:lnTo>
                    <a:pt x="14" y="1002"/>
                  </a:lnTo>
                  <a:lnTo>
                    <a:pt x="15" y="995"/>
                  </a:lnTo>
                  <a:lnTo>
                    <a:pt x="17" y="989"/>
                  </a:lnTo>
                  <a:lnTo>
                    <a:pt x="20" y="983"/>
                  </a:lnTo>
                  <a:lnTo>
                    <a:pt x="22" y="979"/>
                  </a:lnTo>
                  <a:lnTo>
                    <a:pt x="24" y="972"/>
                  </a:lnTo>
                  <a:lnTo>
                    <a:pt x="25" y="965"/>
                  </a:lnTo>
                  <a:lnTo>
                    <a:pt x="28" y="959"/>
                  </a:lnTo>
                  <a:lnTo>
                    <a:pt x="31" y="952"/>
                  </a:lnTo>
                  <a:lnTo>
                    <a:pt x="32" y="945"/>
                  </a:lnTo>
                  <a:lnTo>
                    <a:pt x="35" y="937"/>
                  </a:lnTo>
                  <a:lnTo>
                    <a:pt x="38" y="930"/>
                  </a:lnTo>
                  <a:lnTo>
                    <a:pt x="41" y="923"/>
                  </a:lnTo>
                  <a:lnTo>
                    <a:pt x="44" y="915"/>
                  </a:lnTo>
                  <a:lnTo>
                    <a:pt x="47" y="906"/>
                  </a:lnTo>
                  <a:lnTo>
                    <a:pt x="50" y="897"/>
                  </a:lnTo>
                  <a:lnTo>
                    <a:pt x="53" y="890"/>
                  </a:lnTo>
                  <a:lnTo>
                    <a:pt x="55" y="880"/>
                  </a:lnTo>
                  <a:lnTo>
                    <a:pt x="58" y="872"/>
                  </a:lnTo>
                  <a:lnTo>
                    <a:pt x="61" y="862"/>
                  </a:lnTo>
                  <a:lnTo>
                    <a:pt x="64" y="853"/>
                  </a:lnTo>
                  <a:lnTo>
                    <a:pt x="67" y="843"/>
                  </a:lnTo>
                  <a:lnTo>
                    <a:pt x="70" y="833"/>
                  </a:lnTo>
                  <a:lnTo>
                    <a:pt x="73" y="822"/>
                  </a:lnTo>
                  <a:lnTo>
                    <a:pt x="75" y="813"/>
                  </a:lnTo>
                  <a:lnTo>
                    <a:pt x="77" y="802"/>
                  </a:lnTo>
                  <a:lnTo>
                    <a:pt x="80" y="792"/>
                  </a:lnTo>
                  <a:lnTo>
                    <a:pt x="83" y="782"/>
                  </a:lnTo>
                  <a:lnTo>
                    <a:pt x="87" y="772"/>
                  </a:lnTo>
                  <a:lnTo>
                    <a:pt x="90" y="760"/>
                  </a:lnTo>
                  <a:lnTo>
                    <a:pt x="93" y="750"/>
                  </a:lnTo>
                  <a:lnTo>
                    <a:pt x="95" y="739"/>
                  </a:lnTo>
                  <a:lnTo>
                    <a:pt x="98" y="729"/>
                  </a:lnTo>
                  <a:lnTo>
                    <a:pt x="101" y="716"/>
                  </a:lnTo>
                  <a:lnTo>
                    <a:pt x="104" y="706"/>
                  </a:lnTo>
                  <a:lnTo>
                    <a:pt x="107" y="695"/>
                  </a:lnTo>
                  <a:lnTo>
                    <a:pt x="110" y="683"/>
                  </a:lnTo>
                  <a:lnTo>
                    <a:pt x="111" y="672"/>
                  </a:lnTo>
                  <a:lnTo>
                    <a:pt x="114" y="660"/>
                  </a:lnTo>
                  <a:lnTo>
                    <a:pt x="117" y="647"/>
                  </a:lnTo>
                  <a:lnTo>
                    <a:pt x="120" y="637"/>
                  </a:lnTo>
                  <a:lnTo>
                    <a:pt x="123" y="625"/>
                  </a:lnTo>
                  <a:lnTo>
                    <a:pt x="125" y="613"/>
                  </a:lnTo>
                  <a:lnTo>
                    <a:pt x="127" y="600"/>
                  </a:lnTo>
                  <a:lnTo>
                    <a:pt x="130" y="590"/>
                  </a:lnTo>
                  <a:lnTo>
                    <a:pt x="133" y="577"/>
                  </a:lnTo>
                  <a:lnTo>
                    <a:pt x="135" y="566"/>
                  </a:lnTo>
                  <a:lnTo>
                    <a:pt x="137" y="553"/>
                  </a:lnTo>
                  <a:lnTo>
                    <a:pt x="140" y="542"/>
                  </a:lnTo>
                  <a:lnTo>
                    <a:pt x="141" y="529"/>
                  </a:lnTo>
                  <a:lnTo>
                    <a:pt x="143" y="517"/>
                  </a:lnTo>
                  <a:lnTo>
                    <a:pt x="144" y="504"/>
                  </a:lnTo>
                  <a:lnTo>
                    <a:pt x="147" y="493"/>
                  </a:lnTo>
                  <a:lnTo>
                    <a:pt x="148" y="480"/>
                  </a:lnTo>
                  <a:lnTo>
                    <a:pt x="150" y="469"/>
                  </a:lnTo>
                  <a:lnTo>
                    <a:pt x="151" y="454"/>
                  </a:lnTo>
                  <a:lnTo>
                    <a:pt x="154" y="444"/>
                  </a:lnTo>
                  <a:lnTo>
                    <a:pt x="154" y="432"/>
                  </a:lnTo>
                  <a:lnTo>
                    <a:pt x="155" y="419"/>
                  </a:lnTo>
                  <a:lnTo>
                    <a:pt x="157" y="407"/>
                  </a:lnTo>
                  <a:lnTo>
                    <a:pt x="158" y="396"/>
                  </a:lnTo>
                  <a:lnTo>
                    <a:pt x="160" y="383"/>
                  </a:lnTo>
                  <a:lnTo>
                    <a:pt x="161" y="372"/>
                  </a:lnTo>
                  <a:lnTo>
                    <a:pt x="161" y="360"/>
                  </a:lnTo>
                  <a:lnTo>
                    <a:pt x="164" y="349"/>
                  </a:lnTo>
                  <a:lnTo>
                    <a:pt x="164" y="336"/>
                  </a:lnTo>
                  <a:lnTo>
                    <a:pt x="164" y="324"/>
                  </a:lnTo>
                  <a:lnTo>
                    <a:pt x="165" y="313"/>
                  </a:lnTo>
                  <a:lnTo>
                    <a:pt x="167" y="302"/>
                  </a:lnTo>
                  <a:lnTo>
                    <a:pt x="167" y="292"/>
                  </a:lnTo>
                  <a:lnTo>
                    <a:pt x="168" y="280"/>
                  </a:lnTo>
                  <a:lnTo>
                    <a:pt x="170" y="269"/>
                  </a:lnTo>
                  <a:lnTo>
                    <a:pt x="170" y="259"/>
                  </a:lnTo>
                  <a:lnTo>
                    <a:pt x="170" y="247"/>
                  </a:lnTo>
                  <a:lnTo>
                    <a:pt x="171" y="236"/>
                  </a:lnTo>
                  <a:lnTo>
                    <a:pt x="171" y="226"/>
                  </a:lnTo>
                  <a:lnTo>
                    <a:pt x="173" y="217"/>
                  </a:lnTo>
                  <a:lnTo>
                    <a:pt x="173" y="206"/>
                  </a:lnTo>
                  <a:lnTo>
                    <a:pt x="173" y="196"/>
                  </a:lnTo>
                  <a:lnTo>
                    <a:pt x="174" y="186"/>
                  </a:lnTo>
                  <a:lnTo>
                    <a:pt x="175" y="177"/>
                  </a:lnTo>
                  <a:lnTo>
                    <a:pt x="175" y="167"/>
                  </a:lnTo>
                  <a:lnTo>
                    <a:pt x="175" y="159"/>
                  </a:lnTo>
                  <a:lnTo>
                    <a:pt x="175" y="149"/>
                  </a:lnTo>
                  <a:lnTo>
                    <a:pt x="175" y="140"/>
                  </a:lnTo>
                  <a:lnTo>
                    <a:pt x="175" y="131"/>
                  </a:lnTo>
                  <a:lnTo>
                    <a:pt x="175" y="123"/>
                  </a:lnTo>
                  <a:lnTo>
                    <a:pt x="175" y="114"/>
                  </a:lnTo>
                  <a:lnTo>
                    <a:pt x="175" y="107"/>
                  </a:lnTo>
                  <a:lnTo>
                    <a:pt x="175" y="99"/>
                  </a:lnTo>
                  <a:lnTo>
                    <a:pt x="175" y="91"/>
                  </a:lnTo>
                  <a:lnTo>
                    <a:pt x="175" y="84"/>
                  </a:lnTo>
                  <a:lnTo>
                    <a:pt x="175" y="79"/>
                  </a:lnTo>
                  <a:lnTo>
                    <a:pt x="175" y="71"/>
                  </a:lnTo>
                  <a:lnTo>
                    <a:pt x="175" y="66"/>
                  </a:lnTo>
                  <a:lnTo>
                    <a:pt x="175" y="60"/>
                  </a:lnTo>
                  <a:lnTo>
                    <a:pt x="177" y="54"/>
                  </a:lnTo>
                  <a:lnTo>
                    <a:pt x="177" y="49"/>
                  </a:lnTo>
                  <a:lnTo>
                    <a:pt x="177" y="43"/>
                  </a:lnTo>
                  <a:lnTo>
                    <a:pt x="177" y="37"/>
                  </a:lnTo>
                  <a:lnTo>
                    <a:pt x="177" y="34"/>
                  </a:lnTo>
                  <a:lnTo>
                    <a:pt x="177" y="26"/>
                  </a:lnTo>
                  <a:lnTo>
                    <a:pt x="177" y="20"/>
                  </a:lnTo>
                  <a:lnTo>
                    <a:pt x="177" y="13"/>
                  </a:lnTo>
                  <a:lnTo>
                    <a:pt x="177" y="10"/>
                  </a:lnTo>
                  <a:lnTo>
                    <a:pt x="177" y="9"/>
                  </a:lnTo>
                  <a:lnTo>
                    <a:pt x="201" y="6"/>
                  </a:lnTo>
                  <a:lnTo>
                    <a:pt x="201" y="3"/>
                  </a:lnTo>
                  <a:lnTo>
                    <a:pt x="204" y="0"/>
                  </a:lnTo>
                  <a:lnTo>
                    <a:pt x="207" y="0"/>
                  </a:lnTo>
                  <a:lnTo>
                    <a:pt x="210" y="0"/>
                  </a:lnTo>
                  <a:lnTo>
                    <a:pt x="211" y="3"/>
                  </a:lnTo>
                  <a:lnTo>
                    <a:pt x="217" y="9"/>
                  </a:lnTo>
                  <a:lnTo>
                    <a:pt x="217" y="11"/>
                  </a:lnTo>
                  <a:lnTo>
                    <a:pt x="220" y="16"/>
                  </a:lnTo>
                  <a:lnTo>
                    <a:pt x="221" y="21"/>
                  </a:lnTo>
                  <a:lnTo>
                    <a:pt x="224" y="27"/>
                  </a:lnTo>
                  <a:lnTo>
                    <a:pt x="225" y="33"/>
                  </a:lnTo>
                  <a:lnTo>
                    <a:pt x="228" y="41"/>
                  </a:lnTo>
                  <a:lnTo>
                    <a:pt x="230" y="44"/>
                  </a:lnTo>
                  <a:lnTo>
                    <a:pt x="231" y="50"/>
                  </a:lnTo>
                  <a:lnTo>
                    <a:pt x="233" y="56"/>
                  </a:lnTo>
                  <a:lnTo>
                    <a:pt x="234" y="61"/>
                  </a:lnTo>
                  <a:lnTo>
                    <a:pt x="234" y="66"/>
                  </a:lnTo>
                  <a:lnTo>
                    <a:pt x="235" y="71"/>
                  </a:lnTo>
                  <a:lnTo>
                    <a:pt x="237" y="77"/>
                  </a:lnTo>
                  <a:lnTo>
                    <a:pt x="238" y="84"/>
                  </a:lnTo>
                  <a:lnTo>
                    <a:pt x="240" y="90"/>
                  </a:lnTo>
                  <a:lnTo>
                    <a:pt x="241" y="97"/>
                  </a:lnTo>
                  <a:lnTo>
                    <a:pt x="243" y="106"/>
                  </a:lnTo>
                  <a:lnTo>
                    <a:pt x="244" y="114"/>
                  </a:lnTo>
                  <a:lnTo>
                    <a:pt x="245" y="121"/>
                  </a:lnTo>
                  <a:lnTo>
                    <a:pt x="247" y="130"/>
                  </a:lnTo>
                  <a:lnTo>
                    <a:pt x="248" y="139"/>
                  </a:lnTo>
                  <a:lnTo>
                    <a:pt x="250" y="149"/>
                  </a:lnTo>
                  <a:lnTo>
                    <a:pt x="251" y="159"/>
                  </a:lnTo>
                  <a:lnTo>
                    <a:pt x="253" y="169"/>
                  </a:lnTo>
                  <a:lnTo>
                    <a:pt x="254" y="180"/>
                  </a:lnTo>
                  <a:lnTo>
                    <a:pt x="255" y="190"/>
                  </a:lnTo>
                  <a:lnTo>
                    <a:pt x="255" y="201"/>
                  </a:lnTo>
                  <a:lnTo>
                    <a:pt x="257" y="213"/>
                  </a:lnTo>
                  <a:lnTo>
                    <a:pt x="258" y="224"/>
                  </a:lnTo>
                  <a:lnTo>
                    <a:pt x="260" y="239"/>
                  </a:lnTo>
                  <a:lnTo>
                    <a:pt x="261" y="250"/>
                  </a:lnTo>
                  <a:lnTo>
                    <a:pt x="263" y="263"/>
                  </a:lnTo>
                  <a:lnTo>
                    <a:pt x="264" y="277"/>
                  </a:lnTo>
                  <a:lnTo>
                    <a:pt x="266" y="292"/>
                  </a:lnTo>
                  <a:lnTo>
                    <a:pt x="266" y="304"/>
                  </a:lnTo>
                  <a:lnTo>
                    <a:pt x="267" y="319"/>
                  </a:lnTo>
                  <a:lnTo>
                    <a:pt x="268" y="333"/>
                  </a:lnTo>
                  <a:lnTo>
                    <a:pt x="270" y="349"/>
                  </a:lnTo>
                  <a:lnTo>
                    <a:pt x="271" y="363"/>
                  </a:lnTo>
                  <a:lnTo>
                    <a:pt x="273" y="379"/>
                  </a:lnTo>
                  <a:lnTo>
                    <a:pt x="274" y="393"/>
                  </a:lnTo>
                  <a:lnTo>
                    <a:pt x="276" y="409"/>
                  </a:lnTo>
                  <a:lnTo>
                    <a:pt x="277" y="423"/>
                  </a:lnTo>
                  <a:lnTo>
                    <a:pt x="278" y="439"/>
                  </a:lnTo>
                  <a:lnTo>
                    <a:pt x="278" y="454"/>
                  </a:lnTo>
                  <a:lnTo>
                    <a:pt x="280" y="470"/>
                  </a:lnTo>
                  <a:lnTo>
                    <a:pt x="281" y="486"/>
                  </a:lnTo>
                  <a:lnTo>
                    <a:pt x="283" y="502"/>
                  </a:lnTo>
                  <a:lnTo>
                    <a:pt x="284" y="517"/>
                  </a:lnTo>
                  <a:lnTo>
                    <a:pt x="286" y="534"/>
                  </a:lnTo>
                  <a:lnTo>
                    <a:pt x="286" y="549"/>
                  </a:lnTo>
                  <a:lnTo>
                    <a:pt x="288" y="566"/>
                  </a:lnTo>
                  <a:lnTo>
                    <a:pt x="288" y="580"/>
                  </a:lnTo>
                  <a:lnTo>
                    <a:pt x="291" y="597"/>
                  </a:lnTo>
                  <a:lnTo>
                    <a:pt x="291" y="612"/>
                  </a:lnTo>
                  <a:lnTo>
                    <a:pt x="293" y="627"/>
                  </a:lnTo>
                  <a:lnTo>
                    <a:pt x="294" y="643"/>
                  </a:lnTo>
                  <a:lnTo>
                    <a:pt x="296" y="659"/>
                  </a:lnTo>
                  <a:lnTo>
                    <a:pt x="296" y="673"/>
                  </a:lnTo>
                  <a:lnTo>
                    <a:pt x="296" y="687"/>
                  </a:lnTo>
                  <a:lnTo>
                    <a:pt x="297" y="702"/>
                  </a:lnTo>
                  <a:lnTo>
                    <a:pt x="298" y="716"/>
                  </a:lnTo>
                  <a:lnTo>
                    <a:pt x="298" y="730"/>
                  </a:lnTo>
                  <a:lnTo>
                    <a:pt x="300" y="745"/>
                  </a:lnTo>
                  <a:lnTo>
                    <a:pt x="301" y="757"/>
                  </a:lnTo>
                  <a:lnTo>
                    <a:pt x="303" y="772"/>
                  </a:lnTo>
                  <a:lnTo>
                    <a:pt x="303" y="783"/>
                  </a:lnTo>
                  <a:lnTo>
                    <a:pt x="304" y="796"/>
                  </a:lnTo>
                  <a:lnTo>
                    <a:pt x="304" y="807"/>
                  </a:lnTo>
                  <a:lnTo>
                    <a:pt x="306" y="820"/>
                  </a:lnTo>
                  <a:lnTo>
                    <a:pt x="306" y="830"/>
                  </a:lnTo>
                  <a:lnTo>
                    <a:pt x="307" y="842"/>
                  </a:lnTo>
                  <a:lnTo>
                    <a:pt x="307" y="853"/>
                  </a:lnTo>
                  <a:lnTo>
                    <a:pt x="310" y="865"/>
                  </a:lnTo>
                  <a:lnTo>
                    <a:pt x="310" y="873"/>
                  </a:lnTo>
                  <a:lnTo>
                    <a:pt x="310" y="882"/>
                  </a:lnTo>
                  <a:lnTo>
                    <a:pt x="310" y="890"/>
                  </a:lnTo>
                  <a:lnTo>
                    <a:pt x="311" y="899"/>
                  </a:lnTo>
                  <a:lnTo>
                    <a:pt x="311" y="906"/>
                  </a:lnTo>
                  <a:lnTo>
                    <a:pt x="311" y="913"/>
                  </a:lnTo>
                  <a:lnTo>
                    <a:pt x="311" y="920"/>
                  </a:lnTo>
                  <a:lnTo>
                    <a:pt x="313" y="926"/>
                  </a:lnTo>
                  <a:lnTo>
                    <a:pt x="313" y="930"/>
                  </a:lnTo>
                  <a:lnTo>
                    <a:pt x="313" y="936"/>
                  </a:lnTo>
                  <a:lnTo>
                    <a:pt x="313" y="939"/>
                  </a:lnTo>
                  <a:lnTo>
                    <a:pt x="314" y="943"/>
                  </a:lnTo>
                  <a:lnTo>
                    <a:pt x="314" y="947"/>
                  </a:lnTo>
                  <a:lnTo>
                    <a:pt x="314" y="949"/>
                  </a:lnTo>
                  <a:lnTo>
                    <a:pt x="294" y="986"/>
                  </a:lnTo>
                  <a:lnTo>
                    <a:pt x="293" y="985"/>
                  </a:lnTo>
                  <a:lnTo>
                    <a:pt x="293" y="980"/>
                  </a:lnTo>
                  <a:lnTo>
                    <a:pt x="291" y="976"/>
                  </a:lnTo>
                  <a:lnTo>
                    <a:pt x="291" y="972"/>
                  </a:lnTo>
                  <a:lnTo>
                    <a:pt x="291" y="968"/>
                  </a:lnTo>
                  <a:lnTo>
                    <a:pt x="291" y="963"/>
                  </a:lnTo>
                  <a:lnTo>
                    <a:pt x="291" y="955"/>
                  </a:lnTo>
                  <a:lnTo>
                    <a:pt x="290" y="949"/>
                  </a:lnTo>
                  <a:lnTo>
                    <a:pt x="288" y="942"/>
                  </a:lnTo>
                  <a:lnTo>
                    <a:pt x="288" y="935"/>
                  </a:lnTo>
                  <a:lnTo>
                    <a:pt x="288" y="926"/>
                  </a:lnTo>
                  <a:lnTo>
                    <a:pt x="288" y="917"/>
                  </a:lnTo>
                  <a:lnTo>
                    <a:pt x="287" y="907"/>
                  </a:lnTo>
                  <a:lnTo>
                    <a:pt x="287" y="899"/>
                  </a:lnTo>
                  <a:lnTo>
                    <a:pt x="286" y="887"/>
                  </a:lnTo>
                  <a:lnTo>
                    <a:pt x="286" y="876"/>
                  </a:lnTo>
                  <a:lnTo>
                    <a:pt x="283" y="865"/>
                  </a:lnTo>
                  <a:lnTo>
                    <a:pt x="283" y="855"/>
                  </a:lnTo>
                  <a:lnTo>
                    <a:pt x="281" y="840"/>
                  </a:lnTo>
                  <a:lnTo>
                    <a:pt x="281" y="829"/>
                  </a:lnTo>
                  <a:lnTo>
                    <a:pt x="280" y="816"/>
                  </a:lnTo>
                  <a:lnTo>
                    <a:pt x="280" y="805"/>
                  </a:lnTo>
                  <a:lnTo>
                    <a:pt x="278" y="790"/>
                  </a:lnTo>
                  <a:lnTo>
                    <a:pt x="278" y="776"/>
                  </a:lnTo>
                  <a:lnTo>
                    <a:pt x="276" y="762"/>
                  </a:lnTo>
                  <a:lnTo>
                    <a:pt x="276" y="749"/>
                  </a:lnTo>
                  <a:lnTo>
                    <a:pt x="274" y="733"/>
                  </a:lnTo>
                  <a:lnTo>
                    <a:pt x="274" y="719"/>
                  </a:lnTo>
                  <a:lnTo>
                    <a:pt x="273" y="703"/>
                  </a:lnTo>
                  <a:lnTo>
                    <a:pt x="273" y="689"/>
                  </a:lnTo>
                  <a:lnTo>
                    <a:pt x="270" y="673"/>
                  </a:lnTo>
                  <a:lnTo>
                    <a:pt x="270" y="657"/>
                  </a:lnTo>
                  <a:lnTo>
                    <a:pt x="267" y="642"/>
                  </a:lnTo>
                  <a:lnTo>
                    <a:pt x="267" y="626"/>
                  </a:lnTo>
                  <a:lnTo>
                    <a:pt x="264" y="609"/>
                  </a:lnTo>
                  <a:lnTo>
                    <a:pt x="264" y="593"/>
                  </a:lnTo>
                  <a:lnTo>
                    <a:pt x="263" y="577"/>
                  </a:lnTo>
                  <a:lnTo>
                    <a:pt x="261" y="562"/>
                  </a:lnTo>
                  <a:lnTo>
                    <a:pt x="260" y="544"/>
                  </a:lnTo>
                  <a:lnTo>
                    <a:pt x="260" y="529"/>
                  </a:lnTo>
                  <a:lnTo>
                    <a:pt x="257" y="513"/>
                  </a:lnTo>
                  <a:lnTo>
                    <a:pt x="257" y="497"/>
                  </a:lnTo>
                  <a:lnTo>
                    <a:pt x="254" y="482"/>
                  </a:lnTo>
                  <a:lnTo>
                    <a:pt x="254" y="466"/>
                  </a:lnTo>
                  <a:lnTo>
                    <a:pt x="253" y="450"/>
                  </a:lnTo>
                  <a:lnTo>
                    <a:pt x="251" y="436"/>
                  </a:lnTo>
                  <a:lnTo>
                    <a:pt x="250" y="419"/>
                  </a:lnTo>
                  <a:lnTo>
                    <a:pt x="248" y="404"/>
                  </a:lnTo>
                  <a:lnTo>
                    <a:pt x="247" y="389"/>
                  </a:lnTo>
                  <a:lnTo>
                    <a:pt x="245" y="373"/>
                  </a:lnTo>
                  <a:lnTo>
                    <a:pt x="244" y="359"/>
                  </a:lnTo>
                  <a:lnTo>
                    <a:pt x="244" y="344"/>
                  </a:lnTo>
                  <a:lnTo>
                    <a:pt x="241" y="330"/>
                  </a:lnTo>
                  <a:lnTo>
                    <a:pt x="241" y="316"/>
                  </a:lnTo>
                  <a:lnTo>
                    <a:pt x="240" y="302"/>
                  </a:lnTo>
                  <a:lnTo>
                    <a:pt x="238" y="289"/>
                  </a:lnTo>
                  <a:lnTo>
                    <a:pt x="237" y="274"/>
                  </a:lnTo>
                  <a:lnTo>
                    <a:pt x="235" y="263"/>
                  </a:lnTo>
                  <a:lnTo>
                    <a:pt x="234" y="250"/>
                  </a:lnTo>
                  <a:lnTo>
                    <a:pt x="234" y="239"/>
                  </a:lnTo>
                  <a:lnTo>
                    <a:pt x="233" y="227"/>
                  </a:lnTo>
                  <a:lnTo>
                    <a:pt x="233" y="217"/>
                  </a:lnTo>
                  <a:lnTo>
                    <a:pt x="230" y="206"/>
                  </a:lnTo>
                  <a:lnTo>
                    <a:pt x="230" y="194"/>
                  </a:lnTo>
                  <a:lnTo>
                    <a:pt x="228" y="184"/>
                  </a:lnTo>
                  <a:lnTo>
                    <a:pt x="227" y="174"/>
                  </a:lnTo>
                  <a:lnTo>
                    <a:pt x="225" y="166"/>
                  </a:lnTo>
                  <a:lnTo>
                    <a:pt x="225" y="156"/>
                  </a:lnTo>
                  <a:lnTo>
                    <a:pt x="224" y="149"/>
                  </a:lnTo>
                  <a:lnTo>
                    <a:pt x="224" y="140"/>
                  </a:lnTo>
                  <a:lnTo>
                    <a:pt x="223" y="133"/>
                  </a:lnTo>
                  <a:lnTo>
                    <a:pt x="221" y="124"/>
                  </a:lnTo>
                  <a:lnTo>
                    <a:pt x="220" y="117"/>
                  </a:lnTo>
                  <a:lnTo>
                    <a:pt x="220" y="111"/>
                  </a:lnTo>
                  <a:lnTo>
                    <a:pt x="220" y="104"/>
                  </a:lnTo>
                  <a:lnTo>
                    <a:pt x="218" y="99"/>
                  </a:lnTo>
                  <a:lnTo>
                    <a:pt x="217" y="93"/>
                  </a:lnTo>
                  <a:lnTo>
                    <a:pt x="217" y="89"/>
                  </a:lnTo>
                  <a:lnTo>
                    <a:pt x="217" y="83"/>
                  </a:lnTo>
                  <a:lnTo>
                    <a:pt x="215" y="79"/>
                  </a:lnTo>
                  <a:lnTo>
                    <a:pt x="214" y="74"/>
                  </a:lnTo>
                  <a:lnTo>
                    <a:pt x="214" y="70"/>
                  </a:lnTo>
                  <a:lnTo>
                    <a:pt x="213" y="61"/>
                  </a:lnTo>
                  <a:lnTo>
                    <a:pt x="211" y="56"/>
                  </a:lnTo>
                  <a:lnTo>
                    <a:pt x="210" y="50"/>
                  </a:lnTo>
                  <a:lnTo>
                    <a:pt x="210" y="46"/>
                  </a:lnTo>
                  <a:lnTo>
                    <a:pt x="208" y="43"/>
                  </a:lnTo>
                  <a:lnTo>
                    <a:pt x="208" y="40"/>
                  </a:lnTo>
                  <a:lnTo>
                    <a:pt x="204" y="34"/>
                  </a:lnTo>
                  <a:lnTo>
                    <a:pt x="201" y="37"/>
                  </a:lnTo>
                  <a:lnTo>
                    <a:pt x="201" y="40"/>
                  </a:lnTo>
                  <a:lnTo>
                    <a:pt x="201" y="43"/>
                  </a:lnTo>
                  <a:lnTo>
                    <a:pt x="201" y="46"/>
                  </a:lnTo>
                  <a:lnTo>
                    <a:pt x="201" y="49"/>
                  </a:lnTo>
                  <a:lnTo>
                    <a:pt x="201" y="54"/>
                  </a:lnTo>
                  <a:lnTo>
                    <a:pt x="201" y="60"/>
                  </a:lnTo>
                  <a:lnTo>
                    <a:pt x="201" y="69"/>
                  </a:lnTo>
                  <a:lnTo>
                    <a:pt x="201" y="73"/>
                  </a:lnTo>
                  <a:lnTo>
                    <a:pt x="201" y="77"/>
                  </a:lnTo>
                  <a:lnTo>
                    <a:pt x="201" y="83"/>
                  </a:lnTo>
                  <a:lnTo>
                    <a:pt x="201" y="89"/>
                  </a:lnTo>
                  <a:lnTo>
                    <a:pt x="200" y="93"/>
                  </a:lnTo>
                  <a:lnTo>
                    <a:pt x="200" y="99"/>
                  </a:lnTo>
                  <a:lnTo>
                    <a:pt x="200" y="106"/>
                  </a:lnTo>
                  <a:lnTo>
                    <a:pt x="200" y="111"/>
                  </a:lnTo>
                  <a:lnTo>
                    <a:pt x="200" y="117"/>
                  </a:lnTo>
                  <a:lnTo>
                    <a:pt x="200" y="124"/>
                  </a:lnTo>
                  <a:lnTo>
                    <a:pt x="200" y="131"/>
                  </a:lnTo>
                  <a:lnTo>
                    <a:pt x="200" y="140"/>
                  </a:lnTo>
                  <a:lnTo>
                    <a:pt x="198" y="147"/>
                  </a:lnTo>
                  <a:lnTo>
                    <a:pt x="198" y="154"/>
                  </a:lnTo>
                  <a:lnTo>
                    <a:pt x="198" y="163"/>
                  </a:lnTo>
                  <a:lnTo>
                    <a:pt x="198" y="171"/>
                  </a:lnTo>
                  <a:lnTo>
                    <a:pt x="198" y="180"/>
                  </a:lnTo>
                  <a:lnTo>
                    <a:pt x="198" y="187"/>
                  </a:lnTo>
                  <a:lnTo>
                    <a:pt x="198" y="197"/>
                  </a:lnTo>
                  <a:lnTo>
                    <a:pt x="198" y="207"/>
                  </a:lnTo>
                  <a:lnTo>
                    <a:pt x="198" y="216"/>
                  </a:lnTo>
                  <a:lnTo>
                    <a:pt x="197" y="224"/>
                  </a:lnTo>
                  <a:lnTo>
                    <a:pt x="195" y="234"/>
                  </a:lnTo>
                  <a:lnTo>
                    <a:pt x="195" y="244"/>
                  </a:lnTo>
                  <a:lnTo>
                    <a:pt x="195" y="254"/>
                  </a:lnTo>
                  <a:lnTo>
                    <a:pt x="195" y="264"/>
                  </a:lnTo>
                  <a:lnTo>
                    <a:pt x="194" y="274"/>
                  </a:lnTo>
                  <a:lnTo>
                    <a:pt x="194" y="286"/>
                  </a:lnTo>
                  <a:lnTo>
                    <a:pt x="194" y="294"/>
                  </a:lnTo>
                  <a:lnTo>
                    <a:pt x="193" y="304"/>
                  </a:lnTo>
                  <a:lnTo>
                    <a:pt x="191" y="316"/>
                  </a:lnTo>
                  <a:lnTo>
                    <a:pt x="191" y="327"/>
                  </a:lnTo>
                  <a:lnTo>
                    <a:pt x="190" y="339"/>
                  </a:lnTo>
                  <a:lnTo>
                    <a:pt x="188" y="349"/>
                  </a:lnTo>
                  <a:lnTo>
                    <a:pt x="188" y="360"/>
                  </a:lnTo>
                  <a:lnTo>
                    <a:pt x="188" y="372"/>
                  </a:lnTo>
                  <a:lnTo>
                    <a:pt x="185" y="382"/>
                  </a:lnTo>
                  <a:lnTo>
                    <a:pt x="185" y="393"/>
                  </a:lnTo>
                  <a:lnTo>
                    <a:pt x="183" y="404"/>
                  </a:lnTo>
                  <a:lnTo>
                    <a:pt x="183" y="416"/>
                  </a:lnTo>
                  <a:lnTo>
                    <a:pt x="180" y="426"/>
                  </a:lnTo>
                  <a:lnTo>
                    <a:pt x="180" y="437"/>
                  </a:lnTo>
                  <a:lnTo>
                    <a:pt x="178" y="449"/>
                  </a:lnTo>
                  <a:lnTo>
                    <a:pt x="177" y="460"/>
                  </a:lnTo>
                  <a:lnTo>
                    <a:pt x="175" y="472"/>
                  </a:lnTo>
                  <a:lnTo>
                    <a:pt x="174" y="483"/>
                  </a:lnTo>
                  <a:lnTo>
                    <a:pt x="173" y="494"/>
                  </a:lnTo>
                  <a:lnTo>
                    <a:pt x="171" y="506"/>
                  </a:lnTo>
                  <a:lnTo>
                    <a:pt x="170" y="517"/>
                  </a:lnTo>
                  <a:lnTo>
                    <a:pt x="167" y="529"/>
                  </a:lnTo>
                  <a:lnTo>
                    <a:pt x="165" y="540"/>
                  </a:lnTo>
                  <a:lnTo>
                    <a:pt x="164" y="553"/>
                  </a:lnTo>
                  <a:lnTo>
                    <a:pt x="161" y="563"/>
                  </a:lnTo>
                  <a:lnTo>
                    <a:pt x="160" y="574"/>
                  </a:lnTo>
                  <a:lnTo>
                    <a:pt x="157" y="584"/>
                  </a:lnTo>
                  <a:lnTo>
                    <a:pt x="155" y="596"/>
                  </a:lnTo>
                  <a:lnTo>
                    <a:pt x="153" y="606"/>
                  </a:lnTo>
                  <a:lnTo>
                    <a:pt x="150" y="617"/>
                  </a:lnTo>
                  <a:lnTo>
                    <a:pt x="147" y="629"/>
                  </a:lnTo>
                  <a:lnTo>
                    <a:pt x="145" y="640"/>
                  </a:lnTo>
                  <a:lnTo>
                    <a:pt x="143" y="650"/>
                  </a:lnTo>
                  <a:lnTo>
                    <a:pt x="140" y="662"/>
                  </a:lnTo>
                  <a:lnTo>
                    <a:pt x="137" y="672"/>
                  </a:lnTo>
                  <a:lnTo>
                    <a:pt x="134" y="682"/>
                  </a:lnTo>
                  <a:lnTo>
                    <a:pt x="131" y="693"/>
                  </a:lnTo>
                  <a:lnTo>
                    <a:pt x="128" y="703"/>
                  </a:lnTo>
                  <a:lnTo>
                    <a:pt x="125" y="713"/>
                  </a:lnTo>
                  <a:lnTo>
                    <a:pt x="124" y="725"/>
                  </a:lnTo>
                  <a:lnTo>
                    <a:pt x="120" y="733"/>
                  </a:lnTo>
                  <a:lnTo>
                    <a:pt x="117" y="743"/>
                  </a:lnTo>
                  <a:lnTo>
                    <a:pt x="114" y="752"/>
                  </a:lnTo>
                  <a:lnTo>
                    <a:pt x="111" y="762"/>
                  </a:lnTo>
                  <a:lnTo>
                    <a:pt x="110" y="772"/>
                  </a:lnTo>
                  <a:lnTo>
                    <a:pt x="107" y="780"/>
                  </a:lnTo>
                  <a:lnTo>
                    <a:pt x="104" y="790"/>
                  </a:lnTo>
                  <a:lnTo>
                    <a:pt x="101" y="800"/>
                  </a:lnTo>
                  <a:lnTo>
                    <a:pt x="98" y="809"/>
                  </a:lnTo>
                  <a:lnTo>
                    <a:pt x="95" y="817"/>
                  </a:lnTo>
                  <a:lnTo>
                    <a:pt x="93" y="825"/>
                  </a:lnTo>
                  <a:lnTo>
                    <a:pt x="90" y="835"/>
                  </a:lnTo>
                  <a:lnTo>
                    <a:pt x="87" y="843"/>
                  </a:lnTo>
                  <a:lnTo>
                    <a:pt x="84" y="852"/>
                  </a:lnTo>
                  <a:lnTo>
                    <a:pt x="81" y="859"/>
                  </a:lnTo>
                  <a:lnTo>
                    <a:pt x="78" y="867"/>
                  </a:lnTo>
                  <a:lnTo>
                    <a:pt x="75" y="875"/>
                  </a:lnTo>
                  <a:lnTo>
                    <a:pt x="73" y="882"/>
                  </a:lnTo>
                  <a:lnTo>
                    <a:pt x="70" y="889"/>
                  </a:lnTo>
                  <a:lnTo>
                    <a:pt x="67" y="896"/>
                  </a:lnTo>
                  <a:lnTo>
                    <a:pt x="64" y="903"/>
                  </a:lnTo>
                  <a:lnTo>
                    <a:pt x="61" y="910"/>
                  </a:lnTo>
                  <a:lnTo>
                    <a:pt x="58" y="916"/>
                  </a:lnTo>
                  <a:lnTo>
                    <a:pt x="57" y="923"/>
                  </a:lnTo>
                  <a:lnTo>
                    <a:pt x="54" y="929"/>
                  </a:lnTo>
                  <a:lnTo>
                    <a:pt x="53" y="935"/>
                  </a:lnTo>
                  <a:lnTo>
                    <a:pt x="51" y="940"/>
                  </a:lnTo>
                  <a:lnTo>
                    <a:pt x="48" y="946"/>
                  </a:lnTo>
                  <a:lnTo>
                    <a:pt x="45" y="952"/>
                  </a:lnTo>
                  <a:lnTo>
                    <a:pt x="44" y="958"/>
                  </a:lnTo>
                  <a:lnTo>
                    <a:pt x="43" y="962"/>
                  </a:lnTo>
                  <a:lnTo>
                    <a:pt x="41" y="968"/>
                  </a:lnTo>
                  <a:lnTo>
                    <a:pt x="38" y="975"/>
                  </a:lnTo>
                  <a:lnTo>
                    <a:pt x="35" y="982"/>
                  </a:lnTo>
                  <a:lnTo>
                    <a:pt x="32" y="988"/>
                  </a:lnTo>
                  <a:lnTo>
                    <a:pt x="30" y="995"/>
                  </a:lnTo>
                  <a:lnTo>
                    <a:pt x="27" y="1002"/>
                  </a:lnTo>
                  <a:lnTo>
                    <a:pt x="27" y="1005"/>
                  </a:lnTo>
                  <a:lnTo>
                    <a:pt x="0" y="1045"/>
                  </a:lnTo>
                  <a:lnTo>
                    <a:pt x="0" y="10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3" name="Freeform 63"/>
            <p:cNvSpPr>
              <a:spLocks/>
            </p:cNvSpPr>
            <p:nvPr/>
          </p:nvSpPr>
          <p:spPr bwMode="auto">
            <a:xfrm>
              <a:off x="2984" y="3018"/>
              <a:ext cx="69" cy="299"/>
            </a:xfrm>
            <a:custGeom>
              <a:avLst/>
              <a:gdLst/>
              <a:ahLst/>
              <a:cxnLst>
                <a:cxn ang="0">
                  <a:pos x="46" y="114"/>
                </a:cxn>
                <a:cxn ang="0">
                  <a:pos x="43" y="134"/>
                </a:cxn>
                <a:cxn ang="0">
                  <a:pos x="43" y="157"/>
                </a:cxn>
                <a:cxn ang="0">
                  <a:pos x="40" y="184"/>
                </a:cxn>
                <a:cxn ang="0">
                  <a:pos x="39" y="217"/>
                </a:cxn>
                <a:cxn ang="0">
                  <a:pos x="36" y="250"/>
                </a:cxn>
                <a:cxn ang="0">
                  <a:pos x="33" y="284"/>
                </a:cxn>
                <a:cxn ang="0">
                  <a:pos x="30" y="318"/>
                </a:cxn>
                <a:cxn ang="0">
                  <a:pos x="27" y="353"/>
                </a:cxn>
                <a:cxn ang="0">
                  <a:pos x="24" y="384"/>
                </a:cxn>
                <a:cxn ang="0">
                  <a:pos x="24" y="416"/>
                </a:cxn>
                <a:cxn ang="0">
                  <a:pos x="23" y="443"/>
                </a:cxn>
                <a:cxn ang="0">
                  <a:pos x="24" y="469"/>
                </a:cxn>
                <a:cxn ang="0">
                  <a:pos x="26" y="490"/>
                </a:cxn>
                <a:cxn ang="0">
                  <a:pos x="36" y="519"/>
                </a:cxn>
                <a:cxn ang="0">
                  <a:pos x="56" y="536"/>
                </a:cxn>
                <a:cxn ang="0">
                  <a:pos x="74" y="540"/>
                </a:cxn>
                <a:cxn ang="0">
                  <a:pos x="59" y="553"/>
                </a:cxn>
                <a:cxn ang="0">
                  <a:pos x="32" y="570"/>
                </a:cxn>
                <a:cxn ang="0">
                  <a:pos x="9" y="586"/>
                </a:cxn>
                <a:cxn ang="0">
                  <a:pos x="22" y="594"/>
                </a:cxn>
                <a:cxn ang="0">
                  <a:pos x="59" y="583"/>
                </a:cxn>
                <a:cxn ang="0">
                  <a:pos x="93" y="564"/>
                </a:cxn>
                <a:cxn ang="0">
                  <a:pos x="114" y="549"/>
                </a:cxn>
                <a:cxn ang="0">
                  <a:pos x="100" y="530"/>
                </a:cxn>
                <a:cxn ang="0">
                  <a:pos x="77" y="521"/>
                </a:cxn>
                <a:cxn ang="0">
                  <a:pos x="59" y="513"/>
                </a:cxn>
                <a:cxn ang="0">
                  <a:pos x="73" y="507"/>
                </a:cxn>
                <a:cxn ang="0">
                  <a:pos x="99" y="503"/>
                </a:cxn>
                <a:cxn ang="0">
                  <a:pos x="139" y="499"/>
                </a:cxn>
                <a:cxn ang="0">
                  <a:pos x="86" y="483"/>
                </a:cxn>
                <a:cxn ang="0">
                  <a:pos x="57" y="483"/>
                </a:cxn>
                <a:cxn ang="0">
                  <a:pos x="49" y="483"/>
                </a:cxn>
                <a:cxn ang="0">
                  <a:pos x="49" y="463"/>
                </a:cxn>
                <a:cxn ang="0">
                  <a:pos x="49" y="441"/>
                </a:cxn>
                <a:cxn ang="0">
                  <a:pos x="49" y="414"/>
                </a:cxn>
                <a:cxn ang="0">
                  <a:pos x="49" y="380"/>
                </a:cxn>
                <a:cxn ang="0">
                  <a:pos x="49" y="348"/>
                </a:cxn>
                <a:cxn ang="0">
                  <a:pos x="49" y="328"/>
                </a:cxn>
                <a:cxn ang="0">
                  <a:pos x="49" y="308"/>
                </a:cxn>
                <a:cxn ang="0">
                  <a:pos x="49" y="286"/>
                </a:cxn>
                <a:cxn ang="0">
                  <a:pos x="50" y="263"/>
                </a:cxn>
                <a:cxn ang="0">
                  <a:pos x="50" y="238"/>
                </a:cxn>
                <a:cxn ang="0">
                  <a:pos x="52" y="216"/>
                </a:cxn>
                <a:cxn ang="0">
                  <a:pos x="53" y="193"/>
                </a:cxn>
                <a:cxn ang="0">
                  <a:pos x="54" y="170"/>
                </a:cxn>
                <a:cxn ang="0">
                  <a:pos x="54" y="147"/>
                </a:cxn>
                <a:cxn ang="0">
                  <a:pos x="56" y="126"/>
                </a:cxn>
                <a:cxn ang="0">
                  <a:pos x="59" y="98"/>
                </a:cxn>
                <a:cxn ang="0">
                  <a:pos x="60" y="61"/>
                </a:cxn>
                <a:cxn ang="0">
                  <a:pos x="63" y="30"/>
                </a:cxn>
              </a:cxnLst>
              <a:rect l="0" t="0" r="r" b="b"/>
              <a:pathLst>
                <a:path w="139" h="597">
                  <a:moveTo>
                    <a:pt x="47" y="106"/>
                  </a:moveTo>
                  <a:lnTo>
                    <a:pt x="46" y="106"/>
                  </a:lnTo>
                  <a:lnTo>
                    <a:pt x="46" y="110"/>
                  </a:lnTo>
                  <a:lnTo>
                    <a:pt x="46" y="114"/>
                  </a:lnTo>
                  <a:lnTo>
                    <a:pt x="46" y="121"/>
                  </a:lnTo>
                  <a:lnTo>
                    <a:pt x="44" y="124"/>
                  </a:lnTo>
                  <a:lnTo>
                    <a:pt x="44" y="128"/>
                  </a:lnTo>
                  <a:lnTo>
                    <a:pt x="43" y="134"/>
                  </a:lnTo>
                  <a:lnTo>
                    <a:pt x="43" y="140"/>
                  </a:lnTo>
                  <a:lnTo>
                    <a:pt x="43" y="146"/>
                  </a:lnTo>
                  <a:lnTo>
                    <a:pt x="43" y="151"/>
                  </a:lnTo>
                  <a:lnTo>
                    <a:pt x="43" y="157"/>
                  </a:lnTo>
                  <a:lnTo>
                    <a:pt x="43" y="166"/>
                  </a:lnTo>
                  <a:lnTo>
                    <a:pt x="42" y="170"/>
                  </a:lnTo>
                  <a:lnTo>
                    <a:pt x="40" y="178"/>
                  </a:lnTo>
                  <a:lnTo>
                    <a:pt x="40" y="184"/>
                  </a:lnTo>
                  <a:lnTo>
                    <a:pt x="40" y="193"/>
                  </a:lnTo>
                  <a:lnTo>
                    <a:pt x="39" y="200"/>
                  </a:lnTo>
                  <a:lnTo>
                    <a:pt x="39" y="208"/>
                  </a:lnTo>
                  <a:lnTo>
                    <a:pt x="39" y="217"/>
                  </a:lnTo>
                  <a:lnTo>
                    <a:pt x="39" y="226"/>
                  </a:lnTo>
                  <a:lnTo>
                    <a:pt x="37" y="233"/>
                  </a:lnTo>
                  <a:lnTo>
                    <a:pt x="36" y="241"/>
                  </a:lnTo>
                  <a:lnTo>
                    <a:pt x="36" y="250"/>
                  </a:lnTo>
                  <a:lnTo>
                    <a:pt x="36" y="258"/>
                  </a:lnTo>
                  <a:lnTo>
                    <a:pt x="34" y="267"/>
                  </a:lnTo>
                  <a:lnTo>
                    <a:pt x="34" y="276"/>
                  </a:lnTo>
                  <a:lnTo>
                    <a:pt x="33" y="284"/>
                  </a:lnTo>
                  <a:lnTo>
                    <a:pt x="33" y="294"/>
                  </a:lnTo>
                  <a:lnTo>
                    <a:pt x="32" y="303"/>
                  </a:lnTo>
                  <a:lnTo>
                    <a:pt x="32" y="310"/>
                  </a:lnTo>
                  <a:lnTo>
                    <a:pt x="30" y="318"/>
                  </a:lnTo>
                  <a:lnTo>
                    <a:pt x="30" y="327"/>
                  </a:lnTo>
                  <a:lnTo>
                    <a:pt x="29" y="336"/>
                  </a:lnTo>
                  <a:lnTo>
                    <a:pt x="27" y="344"/>
                  </a:lnTo>
                  <a:lnTo>
                    <a:pt x="27" y="353"/>
                  </a:lnTo>
                  <a:lnTo>
                    <a:pt x="27" y="361"/>
                  </a:lnTo>
                  <a:lnTo>
                    <a:pt x="26" y="368"/>
                  </a:lnTo>
                  <a:lnTo>
                    <a:pt x="24" y="377"/>
                  </a:lnTo>
                  <a:lnTo>
                    <a:pt x="24" y="384"/>
                  </a:lnTo>
                  <a:lnTo>
                    <a:pt x="24" y="393"/>
                  </a:lnTo>
                  <a:lnTo>
                    <a:pt x="24" y="400"/>
                  </a:lnTo>
                  <a:lnTo>
                    <a:pt x="24" y="409"/>
                  </a:lnTo>
                  <a:lnTo>
                    <a:pt x="24" y="416"/>
                  </a:lnTo>
                  <a:lnTo>
                    <a:pt x="24" y="424"/>
                  </a:lnTo>
                  <a:lnTo>
                    <a:pt x="23" y="430"/>
                  </a:lnTo>
                  <a:lnTo>
                    <a:pt x="23" y="437"/>
                  </a:lnTo>
                  <a:lnTo>
                    <a:pt x="23" y="443"/>
                  </a:lnTo>
                  <a:lnTo>
                    <a:pt x="23" y="450"/>
                  </a:lnTo>
                  <a:lnTo>
                    <a:pt x="23" y="457"/>
                  </a:lnTo>
                  <a:lnTo>
                    <a:pt x="23" y="464"/>
                  </a:lnTo>
                  <a:lnTo>
                    <a:pt x="24" y="469"/>
                  </a:lnTo>
                  <a:lnTo>
                    <a:pt x="24" y="476"/>
                  </a:lnTo>
                  <a:lnTo>
                    <a:pt x="24" y="480"/>
                  </a:lnTo>
                  <a:lnTo>
                    <a:pt x="24" y="486"/>
                  </a:lnTo>
                  <a:lnTo>
                    <a:pt x="26" y="490"/>
                  </a:lnTo>
                  <a:lnTo>
                    <a:pt x="27" y="496"/>
                  </a:lnTo>
                  <a:lnTo>
                    <a:pt x="30" y="504"/>
                  </a:lnTo>
                  <a:lnTo>
                    <a:pt x="33" y="513"/>
                  </a:lnTo>
                  <a:lnTo>
                    <a:pt x="36" y="519"/>
                  </a:lnTo>
                  <a:lnTo>
                    <a:pt x="39" y="524"/>
                  </a:lnTo>
                  <a:lnTo>
                    <a:pt x="43" y="527"/>
                  </a:lnTo>
                  <a:lnTo>
                    <a:pt x="47" y="531"/>
                  </a:lnTo>
                  <a:lnTo>
                    <a:pt x="56" y="536"/>
                  </a:lnTo>
                  <a:lnTo>
                    <a:pt x="64" y="537"/>
                  </a:lnTo>
                  <a:lnTo>
                    <a:pt x="70" y="539"/>
                  </a:lnTo>
                  <a:lnTo>
                    <a:pt x="74" y="540"/>
                  </a:lnTo>
                  <a:lnTo>
                    <a:pt x="74" y="540"/>
                  </a:lnTo>
                  <a:lnTo>
                    <a:pt x="73" y="544"/>
                  </a:lnTo>
                  <a:lnTo>
                    <a:pt x="69" y="546"/>
                  </a:lnTo>
                  <a:lnTo>
                    <a:pt x="64" y="549"/>
                  </a:lnTo>
                  <a:lnTo>
                    <a:pt x="59" y="553"/>
                  </a:lnTo>
                  <a:lnTo>
                    <a:pt x="53" y="556"/>
                  </a:lnTo>
                  <a:lnTo>
                    <a:pt x="46" y="560"/>
                  </a:lnTo>
                  <a:lnTo>
                    <a:pt x="39" y="564"/>
                  </a:lnTo>
                  <a:lnTo>
                    <a:pt x="32" y="570"/>
                  </a:lnTo>
                  <a:lnTo>
                    <a:pt x="26" y="574"/>
                  </a:lnTo>
                  <a:lnTo>
                    <a:pt x="20" y="577"/>
                  </a:lnTo>
                  <a:lnTo>
                    <a:pt x="14" y="581"/>
                  </a:lnTo>
                  <a:lnTo>
                    <a:pt x="9" y="586"/>
                  </a:lnTo>
                  <a:lnTo>
                    <a:pt x="0" y="596"/>
                  </a:lnTo>
                  <a:lnTo>
                    <a:pt x="9" y="597"/>
                  </a:lnTo>
                  <a:lnTo>
                    <a:pt x="14" y="596"/>
                  </a:lnTo>
                  <a:lnTo>
                    <a:pt x="22" y="594"/>
                  </a:lnTo>
                  <a:lnTo>
                    <a:pt x="30" y="591"/>
                  </a:lnTo>
                  <a:lnTo>
                    <a:pt x="39" y="589"/>
                  </a:lnTo>
                  <a:lnTo>
                    <a:pt x="49" y="586"/>
                  </a:lnTo>
                  <a:lnTo>
                    <a:pt x="59" y="583"/>
                  </a:lnTo>
                  <a:lnTo>
                    <a:pt x="67" y="577"/>
                  </a:lnTo>
                  <a:lnTo>
                    <a:pt x="77" y="573"/>
                  </a:lnTo>
                  <a:lnTo>
                    <a:pt x="86" y="569"/>
                  </a:lnTo>
                  <a:lnTo>
                    <a:pt x="93" y="564"/>
                  </a:lnTo>
                  <a:lnTo>
                    <a:pt x="100" y="560"/>
                  </a:lnTo>
                  <a:lnTo>
                    <a:pt x="106" y="556"/>
                  </a:lnTo>
                  <a:lnTo>
                    <a:pt x="112" y="551"/>
                  </a:lnTo>
                  <a:lnTo>
                    <a:pt x="114" y="549"/>
                  </a:lnTo>
                  <a:lnTo>
                    <a:pt x="114" y="540"/>
                  </a:lnTo>
                  <a:lnTo>
                    <a:pt x="110" y="536"/>
                  </a:lnTo>
                  <a:lnTo>
                    <a:pt x="104" y="533"/>
                  </a:lnTo>
                  <a:lnTo>
                    <a:pt x="100" y="530"/>
                  </a:lnTo>
                  <a:lnTo>
                    <a:pt x="94" y="527"/>
                  </a:lnTo>
                  <a:lnTo>
                    <a:pt x="90" y="526"/>
                  </a:lnTo>
                  <a:lnTo>
                    <a:pt x="83" y="523"/>
                  </a:lnTo>
                  <a:lnTo>
                    <a:pt x="77" y="521"/>
                  </a:lnTo>
                  <a:lnTo>
                    <a:pt x="72" y="520"/>
                  </a:lnTo>
                  <a:lnTo>
                    <a:pt x="67" y="519"/>
                  </a:lnTo>
                  <a:lnTo>
                    <a:pt x="60" y="516"/>
                  </a:lnTo>
                  <a:lnTo>
                    <a:pt x="59" y="513"/>
                  </a:lnTo>
                  <a:lnTo>
                    <a:pt x="59" y="511"/>
                  </a:lnTo>
                  <a:lnTo>
                    <a:pt x="63" y="510"/>
                  </a:lnTo>
                  <a:lnTo>
                    <a:pt x="67" y="509"/>
                  </a:lnTo>
                  <a:lnTo>
                    <a:pt x="73" y="507"/>
                  </a:lnTo>
                  <a:lnTo>
                    <a:pt x="77" y="506"/>
                  </a:lnTo>
                  <a:lnTo>
                    <a:pt x="84" y="504"/>
                  </a:lnTo>
                  <a:lnTo>
                    <a:pt x="90" y="503"/>
                  </a:lnTo>
                  <a:lnTo>
                    <a:pt x="99" y="503"/>
                  </a:lnTo>
                  <a:lnTo>
                    <a:pt x="106" y="501"/>
                  </a:lnTo>
                  <a:lnTo>
                    <a:pt x="113" y="501"/>
                  </a:lnTo>
                  <a:lnTo>
                    <a:pt x="119" y="500"/>
                  </a:lnTo>
                  <a:lnTo>
                    <a:pt x="139" y="499"/>
                  </a:lnTo>
                  <a:lnTo>
                    <a:pt x="109" y="487"/>
                  </a:lnTo>
                  <a:lnTo>
                    <a:pt x="102" y="486"/>
                  </a:lnTo>
                  <a:lnTo>
                    <a:pt x="94" y="484"/>
                  </a:lnTo>
                  <a:lnTo>
                    <a:pt x="86" y="483"/>
                  </a:lnTo>
                  <a:lnTo>
                    <a:pt x="77" y="483"/>
                  </a:lnTo>
                  <a:lnTo>
                    <a:pt x="70" y="483"/>
                  </a:lnTo>
                  <a:lnTo>
                    <a:pt x="64" y="483"/>
                  </a:lnTo>
                  <a:lnTo>
                    <a:pt x="57" y="483"/>
                  </a:lnTo>
                  <a:lnTo>
                    <a:pt x="54" y="484"/>
                  </a:lnTo>
                  <a:lnTo>
                    <a:pt x="50" y="484"/>
                  </a:lnTo>
                  <a:lnTo>
                    <a:pt x="50" y="484"/>
                  </a:lnTo>
                  <a:lnTo>
                    <a:pt x="49" y="483"/>
                  </a:lnTo>
                  <a:lnTo>
                    <a:pt x="49" y="480"/>
                  </a:lnTo>
                  <a:lnTo>
                    <a:pt x="49" y="474"/>
                  </a:lnTo>
                  <a:lnTo>
                    <a:pt x="49" y="467"/>
                  </a:lnTo>
                  <a:lnTo>
                    <a:pt x="49" y="463"/>
                  </a:lnTo>
                  <a:lnTo>
                    <a:pt x="49" y="459"/>
                  </a:lnTo>
                  <a:lnTo>
                    <a:pt x="49" y="453"/>
                  </a:lnTo>
                  <a:lnTo>
                    <a:pt x="49" y="449"/>
                  </a:lnTo>
                  <a:lnTo>
                    <a:pt x="49" y="441"/>
                  </a:lnTo>
                  <a:lnTo>
                    <a:pt x="49" y="434"/>
                  </a:lnTo>
                  <a:lnTo>
                    <a:pt x="49" y="429"/>
                  </a:lnTo>
                  <a:lnTo>
                    <a:pt x="49" y="421"/>
                  </a:lnTo>
                  <a:lnTo>
                    <a:pt x="49" y="414"/>
                  </a:lnTo>
                  <a:lnTo>
                    <a:pt x="49" y="406"/>
                  </a:lnTo>
                  <a:lnTo>
                    <a:pt x="49" y="397"/>
                  </a:lnTo>
                  <a:lnTo>
                    <a:pt x="49" y="390"/>
                  </a:lnTo>
                  <a:lnTo>
                    <a:pt x="49" y="380"/>
                  </a:lnTo>
                  <a:lnTo>
                    <a:pt x="49" y="371"/>
                  </a:lnTo>
                  <a:lnTo>
                    <a:pt x="49" y="363"/>
                  </a:lnTo>
                  <a:lnTo>
                    <a:pt x="49" y="354"/>
                  </a:lnTo>
                  <a:lnTo>
                    <a:pt x="49" y="348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4"/>
                  </a:lnTo>
                  <a:lnTo>
                    <a:pt x="49" y="328"/>
                  </a:lnTo>
                  <a:lnTo>
                    <a:pt x="49" y="324"/>
                  </a:lnTo>
                  <a:lnTo>
                    <a:pt x="49" y="318"/>
                  </a:lnTo>
                  <a:lnTo>
                    <a:pt x="49" y="313"/>
                  </a:lnTo>
                  <a:lnTo>
                    <a:pt x="49" y="308"/>
                  </a:lnTo>
                  <a:lnTo>
                    <a:pt x="49" y="303"/>
                  </a:lnTo>
                  <a:lnTo>
                    <a:pt x="49" y="297"/>
                  </a:lnTo>
                  <a:lnTo>
                    <a:pt x="49" y="291"/>
                  </a:lnTo>
                  <a:lnTo>
                    <a:pt x="49" y="286"/>
                  </a:lnTo>
                  <a:lnTo>
                    <a:pt x="49" y="280"/>
                  </a:lnTo>
                  <a:lnTo>
                    <a:pt x="49" y="274"/>
                  </a:lnTo>
                  <a:lnTo>
                    <a:pt x="50" y="270"/>
                  </a:lnTo>
                  <a:lnTo>
                    <a:pt x="50" y="263"/>
                  </a:lnTo>
                  <a:lnTo>
                    <a:pt x="50" y="257"/>
                  </a:lnTo>
                  <a:lnTo>
                    <a:pt x="50" y="251"/>
                  </a:lnTo>
                  <a:lnTo>
                    <a:pt x="50" y="246"/>
                  </a:lnTo>
                  <a:lnTo>
                    <a:pt x="50" y="238"/>
                  </a:lnTo>
                  <a:lnTo>
                    <a:pt x="52" y="234"/>
                  </a:lnTo>
                  <a:lnTo>
                    <a:pt x="52" y="228"/>
                  </a:lnTo>
                  <a:lnTo>
                    <a:pt x="52" y="223"/>
                  </a:lnTo>
                  <a:lnTo>
                    <a:pt x="52" y="216"/>
                  </a:lnTo>
                  <a:lnTo>
                    <a:pt x="52" y="210"/>
                  </a:lnTo>
                  <a:lnTo>
                    <a:pt x="52" y="204"/>
                  </a:lnTo>
                  <a:lnTo>
                    <a:pt x="53" y="200"/>
                  </a:lnTo>
                  <a:lnTo>
                    <a:pt x="53" y="193"/>
                  </a:lnTo>
                  <a:lnTo>
                    <a:pt x="54" y="187"/>
                  </a:lnTo>
                  <a:lnTo>
                    <a:pt x="54" y="181"/>
                  </a:lnTo>
                  <a:lnTo>
                    <a:pt x="54" y="176"/>
                  </a:lnTo>
                  <a:lnTo>
                    <a:pt x="54" y="170"/>
                  </a:lnTo>
                  <a:lnTo>
                    <a:pt x="54" y="164"/>
                  </a:lnTo>
                  <a:lnTo>
                    <a:pt x="54" y="158"/>
                  </a:lnTo>
                  <a:lnTo>
                    <a:pt x="54" y="153"/>
                  </a:lnTo>
                  <a:lnTo>
                    <a:pt x="54" y="147"/>
                  </a:lnTo>
                  <a:lnTo>
                    <a:pt x="56" y="141"/>
                  </a:lnTo>
                  <a:lnTo>
                    <a:pt x="56" y="136"/>
                  </a:lnTo>
                  <a:lnTo>
                    <a:pt x="56" y="131"/>
                  </a:lnTo>
                  <a:lnTo>
                    <a:pt x="56" y="126"/>
                  </a:lnTo>
                  <a:lnTo>
                    <a:pt x="56" y="120"/>
                  </a:lnTo>
                  <a:lnTo>
                    <a:pt x="56" y="114"/>
                  </a:lnTo>
                  <a:lnTo>
                    <a:pt x="57" y="108"/>
                  </a:lnTo>
                  <a:lnTo>
                    <a:pt x="59" y="98"/>
                  </a:lnTo>
                  <a:lnTo>
                    <a:pt x="59" y="88"/>
                  </a:lnTo>
                  <a:lnTo>
                    <a:pt x="59" y="78"/>
                  </a:lnTo>
                  <a:lnTo>
                    <a:pt x="60" y="70"/>
                  </a:lnTo>
                  <a:lnTo>
                    <a:pt x="60" y="61"/>
                  </a:lnTo>
                  <a:lnTo>
                    <a:pt x="62" y="53"/>
                  </a:lnTo>
                  <a:lnTo>
                    <a:pt x="62" y="44"/>
                  </a:lnTo>
                  <a:lnTo>
                    <a:pt x="62" y="37"/>
                  </a:lnTo>
                  <a:lnTo>
                    <a:pt x="63" y="30"/>
                  </a:lnTo>
                  <a:lnTo>
                    <a:pt x="66" y="0"/>
                  </a:lnTo>
                  <a:lnTo>
                    <a:pt x="47" y="106"/>
                  </a:lnTo>
                  <a:lnTo>
                    <a:pt x="47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4" name="Freeform 64"/>
            <p:cNvSpPr>
              <a:spLocks/>
            </p:cNvSpPr>
            <p:nvPr/>
          </p:nvSpPr>
          <p:spPr bwMode="auto">
            <a:xfrm>
              <a:off x="3017" y="2636"/>
              <a:ext cx="24" cy="69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2"/>
                </a:cxn>
                <a:cxn ang="0">
                  <a:pos x="13" y="7"/>
                </a:cxn>
                <a:cxn ang="0">
                  <a:pos x="13" y="12"/>
                </a:cxn>
                <a:cxn ang="0">
                  <a:pos x="13" y="18"/>
                </a:cxn>
                <a:cxn ang="0">
                  <a:pos x="16" y="24"/>
                </a:cxn>
                <a:cxn ang="0">
                  <a:pos x="17" y="31"/>
                </a:cxn>
                <a:cxn ang="0">
                  <a:pos x="20" y="38"/>
                </a:cxn>
                <a:cxn ang="0">
                  <a:pos x="23" y="44"/>
                </a:cxn>
                <a:cxn ang="0">
                  <a:pos x="26" y="50"/>
                </a:cxn>
                <a:cxn ang="0">
                  <a:pos x="29" y="54"/>
                </a:cxn>
                <a:cxn ang="0">
                  <a:pos x="33" y="60"/>
                </a:cxn>
                <a:cxn ang="0">
                  <a:pos x="39" y="65"/>
                </a:cxn>
                <a:cxn ang="0">
                  <a:pos x="42" y="68"/>
                </a:cxn>
                <a:cxn ang="0">
                  <a:pos x="27" y="80"/>
                </a:cxn>
                <a:cxn ang="0">
                  <a:pos x="47" y="114"/>
                </a:cxn>
                <a:cxn ang="0">
                  <a:pos x="46" y="115"/>
                </a:cxn>
                <a:cxn ang="0">
                  <a:pos x="45" y="121"/>
                </a:cxn>
                <a:cxn ang="0">
                  <a:pos x="39" y="128"/>
                </a:cxn>
                <a:cxn ang="0">
                  <a:pos x="35" y="135"/>
                </a:cxn>
                <a:cxn ang="0">
                  <a:pos x="26" y="137"/>
                </a:cxn>
                <a:cxn ang="0">
                  <a:pos x="17" y="135"/>
                </a:cxn>
                <a:cxn ang="0">
                  <a:pos x="10" y="134"/>
                </a:cxn>
                <a:cxn ang="0">
                  <a:pos x="7" y="133"/>
                </a:cxn>
                <a:cxn ang="0">
                  <a:pos x="5" y="117"/>
                </a:cxn>
                <a:cxn ang="0">
                  <a:pos x="6" y="117"/>
                </a:cxn>
                <a:cxn ang="0">
                  <a:pos x="12" y="117"/>
                </a:cxn>
                <a:cxn ang="0">
                  <a:pos x="19" y="117"/>
                </a:cxn>
                <a:cxn ang="0">
                  <a:pos x="26" y="117"/>
                </a:cxn>
                <a:cxn ang="0">
                  <a:pos x="27" y="114"/>
                </a:cxn>
                <a:cxn ang="0">
                  <a:pos x="29" y="111"/>
                </a:cxn>
                <a:cxn ang="0">
                  <a:pos x="27" y="105"/>
                </a:cxn>
                <a:cxn ang="0">
                  <a:pos x="26" y="100"/>
                </a:cxn>
                <a:cxn ang="0">
                  <a:pos x="20" y="91"/>
                </a:cxn>
                <a:cxn ang="0">
                  <a:pos x="15" y="84"/>
                </a:cxn>
                <a:cxn ang="0">
                  <a:pos x="10" y="80"/>
                </a:cxn>
                <a:cxn ang="0">
                  <a:pos x="7" y="77"/>
                </a:cxn>
                <a:cxn ang="0">
                  <a:pos x="27" y="61"/>
                </a:cxn>
                <a:cxn ang="0">
                  <a:pos x="26" y="60"/>
                </a:cxn>
                <a:cxn ang="0">
                  <a:pos x="22" y="57"/>
                </a:cxn>
                <a:cxn ang="0">
                  <a:pos x="16" y="50"/>
                </a:cxn>
                <a:cxn ang="0">
                  <a:pos x="12" y="42"/>
                </a:cxn>
                <a:cxn ang="0">
                  <a:pos x="9" y="37"/>
                </a:cxn>
                <a:cxn ang="0">
                  <a:pos x="6" y="31"/>
                </a:cxn>
                <a:cxn ang="0">
                  <a:pos x="5" y="25"/>
                </a:cxn>
                <a:cxn ang="0">
                  <a:pos x="3" y="21"/>
                </a:cxn>
                <a:cxn ang="0">
                  <a:pos x="2" y="15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47" h="137">
                  <a:moveTo>
                    <a:pt x="13" y="0"/>
                  </a:moveTo>
                  <a:lnTo>
                    <a:pt x="13" y="2"/>
                  </a:lnTo>
                  <a:lnTo>
                    <a:pt x="13" y="7"/>
                  </a:lnTo>
                  <a:lnTo>
                    <a:pt x="13" y="12"/>
                  </a:lnTo>
                  <a:lnTo>
                    <a:pt x="13" y="18"/>
                  </a:lnTo>
                  <a:lnTo>
                    <a:pt x="16" y="24"/>
                  </a:lnTo>
                  <a:lnTo>
                    <a:pt x="17" y="31"/>
                  </a:lnTo>
                  <a:lnTo>
                    <a:pt x="20" y="38"/>
                  </a:lnTo>
                  <a:lnTo>
                    <a:pt x="23" y="44"/>
                  </a:lnTo>
                  <a:lnTo>
                    <a:pt x="26" y="50"/>
                  </a:lnTo>
                  <a:lnTo>
                    <a:pt x="29" y="54"/>
                  </a:lnTo>
                  <a:lnTo>
                    <a:pt x="33" y="60"/>
                  </a:lnTo>
                  <a:lnTo>
                    <a:pt x="39" y="65"/>
                  </a:lnTo>
                  <a:lnTo>
                    <a:pt x="42" y="68"/>
                  </a:lnTo>
                  <a:lnTo>
                    <a:pt x="27" y="80"/>
                  </a:lnTo>
                  <a:lnTo>
                    <a:pt x="47" y="114"/>
                  </a:lnTo>
                  <a:lnTo>
                    <a:pt x="46" y="115"/>
                  </a:lnTo>
                  <a:lnTo>
                    <a:pt x="45" y="121"/>
                  </a:lnTo>
                  <a:lnTo>
                    <a:pt x="39" y="128"/>
                  </a:lnTo>
                  <a:lnTo>
                    <a:pt x="35" y="135"/>
                  </a:lnTo>
                  <a:lnTo>
                    <a:pt x="26" y="137"/>
                  </a:lnTo>
                  <a:lnTo>
                    <a:pt x="17" y="135"/>
                  </a:lnTo>
                  <a:lnTo>
                    <a:pt x="10" y="134"/>
                  </a:lnTo>
                  <a:lnTo>
                    <a:pt x="7" y="133"/>
                  </a:lnTo>
                  <a:lnTo>
                    <a:pt x="5" y="117"/>
                  </a:lnTo>
                  <a:lnTo>
                    <a:pt x="6" y="117"/>
                  </a:lnTo>
                  <a:lnTo>
                    <a:pt x="12" y="117"/>
                  </a:lnTo>
                  <a:lnTo>
                    <a:pt x="19" y="117"/>
                  </a:lnTo>
                  <a:lnTo>
                    <a:pt x="26" y="117"/>
                  </a:lnTo>
                  <a:lnTo>
                    <a:pt x="27" y="114"/>
                  </a:lnTo>
                  <a:lnTo>
                    <a:pt x="29" y="111"/>
                  </a:lnTo>
                  <a:lnTo>
                    <a:pt x="27" y="105"/>
                  </a:lnTo>
                  <a:lnTo>
                    <a:pt x="26" y="100"/>
                  </a:lnTo>
                  <a:lnTo>
                    <a:pt x="20" y="91"/>
                  </a:lnTo>
                  <a:lnTo>
                    <a:pt x="15" y="84"/>
                  </a:lnTo>
                  <a:lnTo>
                    <a:pt x="10" y="80"/>
                  </a:lnTo>
                  <a:lnTo>
                    <a:pt x="7" y="77"/>
                  </a:lnTo>
                  <a:lnTo>
                    <a:pt x="27" y="61"/>
                  </a:lnTo>
                  <a:lnTo>
                    <a:pt x="26" y="60"/>
                  </a:lnTo>
                  <a:lnTo>
                    <a:pt x="22" y="57"/>
                  </a:lnTo>
                  <a:lnTo>
                    <a:pt x="16" y="50"/>
                  </a:lnTo>
                  <a:lnTo>
                    <a:pt x="12" y="42"/>
                  </a:lnTo>
                  <a:lnTo>
                    <a:pt x="9" y="37"/>
                  </a:lnTo>
                  <a:lnTo>
                    <a:pt x="6" y="31"/>
                  </a:lnTo>
                  <a:lnTo>
                    <a:pt x="5" y="25"/>
                  </a:lnTo>
                  <a:lnTo>
                    <a:pt x="3" y="21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5" name="Freeform 65"/>
            <p:cNvSpPr>
              <a:spLocks/>
            </p:cNvSpPr>
            <p:nvPr/>
          </p:nvSpPr>
          <p:spPr bwMode="auto">
            <a:xfrm>
              <a:off x="3009" y="2700"/>
              <a:ext cx="40" cy="52"/>
            </a:xfrm>
            <a:custGeom>
              <a:avLst/>
              <a:gdLst/>
              <a:ahLst/>
              <a:cxnLst>
                <a:cxn ang="0">
                  <a:pos x="24" y="6"/>
                </a:cxn>
                <a:cxn ang="0">
                  <a:pos x="27" y="7"/>
                </a:cxn>
                <a:cxn ang="0">
                  <a:pos x="37" y="10"/>
                </a:cxn>
                <a:cxn ang="0">
                  <a:pos x="43" y="13"/>
                </a:cxn>
                <a:cxn ang="0">
                  <a:pos x="49" y="17"/>
                </a:cxn>
                <a:cxn ang="0">
                  <a:pos x="53" y="21"/>
                </a:cxn>
                <a:cxn ang="0">
                  <a:pos x="59" y="27"/>
                </a:cxn>
                <a:cxn ang="0">
                  <a:pos x="60" y="31"/>
                </a:cxn>
                <a:cxn ang="0">
                  <a:pos x="63" y="37"/>
                </a:cxn>
                <a:cxn ang="0">
                  <a:pos x="63" y="43"/>
                </a:cxn>
                <a:cxn ang="0">
                  <a:pos x="64" y="50"/>
                </a:cxn>
                <a:cxn ang="0">
                  <a:pos x="63" y="54"/>
                </a:cxn>
                <a:cxn ang="0">
                  <a:pos x="62" y="60"/>
                </a:cxn>
                <a:cxn ang="0">
                  <a:pos x="60" y="66"/>
                </a:cxn>
                <a:cxn ang="0">
                  <a:pos x="59" y="71"/>
                </a:cxn>
                <a:cxn ang="0">
                  <a:pos x="50" y="78"/>
                </a:cxn>
                <a:cxn ang="0">
                  <a:pos x="40" y="84"/>
                </a:cxn>
                <a:cxn ang="0">
                  <a:pos x="36" y="84"/>
                </a:cxn>
                <a:cxn ang="0">
                  <a:pos x="30" y="86"/>
                </a:cxn>
                <a:cxn ang="0">
                  <a:pos x="24" y="84"/>
                </a:cxn>
                <a:cxn ang="0">
                  <a:pos x="22" y="84"/>
                </a:cxn>
                <a:cxn ang="0">
                  <a:pos x="12" y="81"/>
                </a:cxn>
                <a:cxn ang="0">
                  <a:pos x="6" y="77"/>
                </a:cxn>
                <a:cxn ang="0">
                  <a:pos x="3" y="74"/>
                </a:cxn>
                <a:cxn ang="0">
                  <a:pos x="2" y="73"/>
                </a:cxn>
                <a:cxn ang="0">
                  <a:pos x="0" y="90"/>
                </a:cxn>
                <a:cxn ang="0">
                  <a:pos x="2" y="93"/>
                </a:cxn>
                <a:cxn ang="0">
                  <a:pos x="9" y="97"/>
                </a:cxn>
                <a:cxn ang="0">
                  <a:pos x="14" y="98"/>
                </a:cxn>
                <a:cxn ang="0">
                  <a:pos x="20" y="101"/>
                </a:cxn>
                <a:cxn ang="0">
                  <a:pos x="24" y="103"/>
                </a:cxn>
                <a:cxn ang="0">
                  <a:pos x="32" y="104"/>
                </a:cxn>
                <a:cxn ang="0">
                  <a:pos x="37" y="103"/>
                </a:cxn>
                <a:cxn ang="0">
                  <a:pos x="44" y="101"/>
                </a:cxn>
                <a:cxn ang="0">
                  <a:pos x="52" y="97"/>
                </a:cxn>
                <a:cxn ang="0">
                  <a:pos x="59" y="96"/>
                </a:cxn>
                <a:cxn ang="0">
                  <a:pos x="63" y="90"/>
                </a:cxn>
                <a:cxn ang="0">
                  <a:pos x="69" y="84"/>
                </a:cxn>
                <a:cxn ang="0">
                  <a:pos x="73" y="78"/>
                </a:cxn>
                <a:cxn ang="0">
                  <a:pos x="77" y="74"/>
                </a:cxn>
                <a:cxn ang="0">
                  <a:pos x="79" y="67"/>
                </a:cxn>
                <a:cxn ang="0">
                  <a:pos x="80" y="61"/>
                </a:cxn>
                <a:cxn ang="0">
                  <a:pos x="80" y="54"/>
                </a:cxn>
                <a:cxn ang="0">
                  <a:pos x="80" y="48"/>
                </a:cxn>
                <a:cxn ang="0">
                  <a:pos x="80" y="41"/>
                </a:cxn>
                <a:cxn ang="0">
                  <a:pos x="79" y="36"/>
                </a:cxn>
                <a:cxn ang="0">
                  <a:pos x="76" y="28"/>
                </a:cxn>
                <a:cxn ang="0">
                  <a:pos x="74" y="26"/>
                </a:cxn>
                <a:cxn ang="0">
                  <a:pos x="70" y="20"/>
                </a:cxn>
                <a:cxn ang="0">
                  <a:pos x="64" y="14"/>
                </a:cxn>
                <a:cxn ang="0">
                  <a:pos x="60" y="10"/>
                </a:cxn>
                <a:cxn ang="0">
                  <a:pos x="57" y="7"/>
                </a:cxn>
                <a:cxn ang="0">
                  <a:pos x="52" y="1"/>
                </a:cxn>
                <a:cxn ang="0">
                  <a:pos x="49" y="0"/>
                </a:cxn>
                <a:cxn ang="0">
                  <a:pos x="24" y="6"/>
                </a:cxn>
                <a:cxn ang="0">
                  <a:pos x="24" y="6"/>
                </a:cxn>
              </a:cxnLst>
              <a:rect l="0" t="0" r="r" b="b"/>
              <a:pathLst>
                <a:path w="80" h="104">
                  <a:moveTo>
                    <a:pt x="24" y="6"/>
                  </a:moveTo>
                  <a:lnTo>
                    <a:pt x="27" y="7"/>
                  </a:lnTo>
                  <a:lnTo>
                    <a:pt x="37" y="10"/>
                  </a:lnTo>
                  <a:lnTo>
                    <a:pt x="43" y="13"/>
                  </a:lnTo>
                  <a:lnTo>
                    <a:pt x="49" y="17"/>
                  </a:lnTo>
                  <a:lnTo>
                    <a:pt x="53" y="21"/>
                  </a:lnTo>
                  <a:lnTo>
                    <a:pt x="59" y="27"/>
                  </a:lnTo>
                  <a:lnTo>
                    <a:pt x="60" y="31"/>
                  </a:lnTo>
                  <a:lnTo>
                    <a:pt x="63" y="37"/>
                  </a:lnTo>
                  <a:lnTo>
                    <a:pt x="63" y="43"/>
                  </a:lnTo>
                  <a:lnTo>
                    <a:pt x="64" y="50"/>
                  </a:lnTo>
                  <a:lnTo>
                    <a:pt x="63" y="54"/>
                  </a:lnTo>
                  <a:lnTo>
                    <a:pt x="62" y="60"/>
                  </a:lnTo>
                  <a:lnTo>
                    <a:pt x="60" y="66"/>
                  </a:lnTo>
                  <a:lnTo>
                    <a:pt x="59" y="71"/>
                  </a:lnTo>
                  <a:lnTo>
                    <a:pt x="50" y="78"/>
                  </a:lnTo>
                  <a:lnTo>
                    <a:pt x="40" y="84"/>
                  </a:lnTo>
                  <a:lnTo>
                    <a:pt x="36" y="84"/>
                  </a:lnTo>
                  <a:lnTo>
                    <a:pt x="30" y="86"/>
                  </a:lnTo>
                  <a:lnTo>
                    <a:pt x="24" y="84"/>
                  </a:lnTo>
                  <a:lnTo>
                    <a:pt x="22" y="84"/>
                  </a:lnTo>
                  <a:lnTo>
                    <a:pt x="12" y="81"/>
                  </a:lnTo>
                  <a:lnTo>
                    <a:pt x="6" y="77"/>
                  </a:lnTo>
                  <a:lnTo>
                    <a:pt x="3" y="74"/>
                  </a:lnTo>
                  <a:lnTo>
                    <a:pt x="2" y="73"/>
                  </a:lnTo>
                  <a:lnTo>
                    <a:pt x="0" y="90"/>
                  </a:lnTo>
                  <a:lnTo>
                    <a:pt x="2" y="93"/>
                  </a:lnTo>
                  <a:lnTo>
                    <a:pt x="9" y="97"/>
                  </a:lnTo>
                  <a:lnTo>
                    <a:pt x="14" y="98"/>
                  </a:lnTo>
                  <a:lnTo>
                    <a:pt x="20" y="101"/>
                  </a:lnTo>
                  <a:lnTo>
                    <a:pt x="24" y="103"/>
                  </a:lnTo>
                  <a:lnTo>
                    <a:pt x="32" y="104"/>
                  </a:lnTo>
                  <a:lnTo>
                    <a:pt x="37" y="103"/>
                  </a:lnTo>
                  <a:lnTo>
                    <a:pt x="44" y="101"/>
                  </a:lnTo>
                  <a:lnTo>
                    <a:pt x="52" y="97"/>
                  </a:lnTo>
                  <a:lnTo>
                    <a:pt x="59" y="96"/>
                  </a:lnTo>
                  <a:lnTo>
                    <a:pt x="63" y="90"/>
                  </a:lnTo>
                  <a:lnTo>
                    <a:pt x="69" y="84"/>
                  </a:lnTo>
                  <a:lnTo>
                    <a:pt x="73" y="78"/>
                  </a:lnTo>
                  <a:lnTo>
                    <a:pt x="77" y="74"/>
                  </a:lnTo>
                  <a:lnTo>
                    <a:pt x="79" y="67"/>
                  </a:lnTo>
                  <a:lnTo>
                    <a:pt x="80" y="61"/>
                  </a:lnTo>
                  <a:lnTo>
                    <a:pt x="80" y="54"/>
                  </a:lnTo>
                  <a:lnTo>
                    <a:pt x="80" y="48"/>
                  </a:lnTo>
                  <a:lnTo>
                    <a:pt x="80" y="41"/>
                  </a:lnTo>
                  <a:lnTo>
                    <a:pt x="79" y="36"/>
                  </a:lnTo>
                  <a:lnTo>
                    <a:pt x="76" y="28"/>
                  </a:lnTo>
                  <a:lnTo>
                    <a:pt x="74" y="26"/>
                  </a:lnTo>
                  <a:lnTo>
                    <a:pt x="70" y="20"/>
                  </a:lnTo>
                  <a:lnTo>
                    <a:pt x="64" y="14"/>
                  </a:lnTo>
                  <a:lnTo>
                    <a:pt x="60" y="10"/>
                  </a:lnTo>
                  <a:lnTo>
                    <a:pt x="57" y="7"/>
                  </a:lnTo>
                  <a:lnTo>
                    <a:pt x="52" y="1"/>
                  </a:lnTo>
                  <a:lnTo>
                    <a:pt x="49" y="0"/>
                  </a:lnTo>
                  <a:lnTo>
                    <a:pt x="24" y="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6" name="Freeform 66"/>
            <p:cNvSpPr>
              <a:spLocks/>
            </p:cNvSpPr>
            <p:nvPr/>
          </p:nvSpPr>
          <p:spPr bwMode="auto">
            <a:xfrm>
              <a:off x="2975" y="2764"/>
              <a:ext cx="30" cy="190"/>
            </a:xfrm>
            <a:custGeom>
              <a:avLst/>
              <a:gdLst/>
              <a:ahLst/>
              <a:cxnLst>
                <a:cxn ang="0">
                  <a:pos x="53" y="2"/>
                </a:cxn>
                <a:cxn ang="0">
                  <a:pos x="46" y="9"/>
                </a:cxn>
                <a:cxn ang="0">
                  <a:pos x="39" y="20"/>
                </a:cxn>
                <a:cxn ang="0">
                  <a:pos x="31" y="30"/>
                </a:cxn>
                <a:cxn ang="0">
                  <a:pos x="26" y="40"/>
                </a:cxn>
                <a:cxn ang="0">
                  <a:pos x="20" y="52"/>
                </a:cxn>
                <a:cxn ang="0">
                  <a:pos x="16" y="62"/>
                </a:cxn>
                <a:cxn ang="0">
                  <a:pos x="14" y="73"/>
                </a:cxn>
                <a:cxn ang="0">
                  <a:pos x="21" y="83"/>
                </a:cxn>
                <a:cxn ang="0">
                  <a:pos x="31" y="90"/>
                </a:cxn>
                <a:cxn ang="0">
                  <a:pos x="39" y="98"/>
                </a:cxn>
                <a:cxn ang="0">
                  <a:pos x="39" y="109"/>
                </a:cxn>
                <a:cxn ang="0">
                  <a:pos x="31" y="126"/>
                </a:cxn>
                <a:cxn ang="0">
                  <a:pos x="21" y="146"/>
                </a:cxn>
                <a:cxn ang="0">
                  <a:pos x="13" y="165"/>
                </a:cxn>
                <a:cxn ang="0">
                  <a:pos x="10" y="179"/>
                </a:cxn>
                <a:cxn ang="0">
                  <a:pos x="17" y="189"/>
                </a:cxn>
                <a:cxn ang="0">
                  <a:pos x="29" y="199"/>
                </a:cxn>
                <a:cxn ang="0">
                  <a:pos x="30" y="211"/>
                </a:cxn>
                <a:cxn ang="0">
                  <a:pos x="21" y="219"/>
                </a:cxn>
                <a:cxn ang="0">
                  <a:pos x="11" y="229"/>
                </a:cxn>
                <a:cxn ang="0">
                  <a:pos x="3" y="239"/>
                </a:cxn>
                <a:cxn ang="0">
                  <a:pos x="0" y="249"/>
                </a:cxn>
                <a:cxn ang="0">
                  <a:pos x="9" y="258"/>
                </a:cxn>
                <a:cxn ang="0">
                  <a:pos x="16" y="266"/>
                </a:cxn>
                <a:cxn ang="0">
                  <a:pos x="19" y="276"/>
                </a:cxn>
                <a:cxn ang="0">
                  <a:pos x="17" y="289"/>
                </a:cxn>
                <a:cxn ang="0">
                  <a:pos x="13" y="303"/>
                </a:cxn>
                <a:cxn ang="0">
                  <a:pos x="11" y="316"/>
                </a:cxn>
                <a:cxn ang="0">
                  <a:pos x="13" y="332"/>
                </a:cxn>
                <a:cxn ang="0">
                  <a:pos x="21" y="348"/>
                </a:cxn>
                <a:cxn ang="0">
                  <a:pos x="26" y="363"/>
                </a:cxn>
                <a:cxn ang="0">
                  <a:pos x="21" y="376"/>
                </a:cxn>
                <a:cxn ang="0">
                  <a:pos x="36" y="379"/>
                </a:cxn>
                <a:cxn ang="0">
                  <a:pos x="40" y="369"/>
                </a:cxn>
                <a:cxn ang="0">
                  <a:pos x="43" y="352"/>
                </a:cxn>
                <a:cxn ang="0">
                  <a:pos x="34" y="338"/>
                </a:cxn>
                <a:cxn ang="0">
                  <a:pos x="27" y="321"/>
                </a:cxn>
                <a:cxn ang="0">
                  <a:pos x="29" y="308"/>
                </a:cxn>
                <a:cxn ang="0">
                  <a:pos x="31" y="298"/>
                </a:cxn>
                <a:cxn ang="0">
                  <a:pos x="34" y="286"/>
                </a:cxn>
                <a:cxn ang="0">
                  <a:pos x="36" y="276"/>
                </a:cxn>
                <a:cxn ang="0">
                  <a:pos x="27" y="261"/>
                </a:cxn>
                <a:cxn ang="0">
                  <a:pos x="26" y="248"/>
                </a:cxn>
                <a:cxn ang="0">
                  <a:pos x="41" y="229"/>
                </a:cxn>
                <a:cxn ang="0">
                  <a:pos x="53" y="211"/>
                </a:cxn>
                <a:cxn ang="0">
                  <a:pos x="49" y="201"/>
                </a:cxn>
                <a:cxn ang="0">
                  <a:pos x="41" y="190"/>
                </a:cxn>
                <a:cxn ang="0">
                  <a:pos x="33" y="179"/>
                </a:cxn>
                <a:cxn ang="0">
                  <a:pos x="31" y="168"/>
                </a:cxn>
                <a:cxn ang="0">
                  <a:pos x="36" y="152"/>
                </a:cxn>
                <a:cxn ang="0">
                  <a:pos x="46" y="136"/>
                </a:cxn>
                <a:cxn ang="0">
                  <a:pos x="56" y="120"/>
                </a:cxn>
                <a:cxn ang="0">
                  <a:pos x="60" y="109"/>
                </a:cxn>
                <a:cxn ang="0">
                  <a:pos x="57" y="98"/>
                </a:cxn>
                <a:cxn ang="0">
                  <a:pos x="49" y="89"/>
                </a:cxn>
                <a:cxn ang="0">
                  <a:pos x="39" y="78"/>
                </a:cxn>
                <a:cxn ang="0">
                  <a:pos x="34" y="65"/>
                </a:cxn>
                <a:cxn ang="0">
                  <a:pos x="37" y="49"/>
                </a:cxn>
                <a:cxn ang="0">
                  <a:pos x="44" y="33"/>
                </a:cxn>
                <a:cxn ang="0">
                  <a:pos x="53" y="20"/>
                </a:cxn>
                <a:cxn ang="0">
                  <a:pos x="57" y="16"/>
                </a:cxn>
                <a:cxn ang="0">
                  <a:pos x="56" y="0"/>
                </a:cxn>
              </a:cxnLst>
              <a:rect l="0" t="0" r="r" b="b"/>
              <a:pathLst>
                <a:path w="60" h="379">
                  <a:moveTo>
                    <a:pt x="56" y="0"/>
                  </a:moveTo>
                  <a:lnTo>
                    <a:pt x="53" y="2"/>
                  </a:lnTo>
                  <a:lnTo>
                    <a:pt x="49" y="6"/>
                  </a:lnTo>
                  <a:lnTo>
                    <a:pt x="46" y="9"/>
                  </a:lnTo>
                  <a:lnTo>
                    <a:pt x="43" y="15"/>
                  </a:lnTo>
                  <a:lnTo>
                    <a:pt x="39" y="20"/>
                  </a:lnTo>
                  <a:lnTo>
                    <a:pt x="37" y="25"/>
                  </a:lnTo>
                  <a:lnTo>
                    <a:pt x="31" y="30"/>
                  </a:lnTo>
                  <a:lnTo>
                    <a:pt x="29" y="36"/>
                  </a:lnTo>
                  <a:lnTo>
                    <a:pt x="26" y="40"/>
                  </a:lnTo>
                  <a:lnTo>
                    <a:pt x="23" y="46"/>
                  </a:lnTo>
                  <a:lnTo>
                    <a:pt x="20" y="52"/>
                  </a:lnTo>
                  <a:lnTo>
                    <a:pt x="17" y="56"/>
                  </a:lnTo>
                  <a:lnTo>
                    <a:pt x="16" y="62"/>
                  </a:lnTo>
                  <a:lnTo>
                    <a:pt x="16" y="68"/>
                  </a:lnTo>
                  <a:lnTo>
                    <a:pt x="14" y="73"/>
                  </a:lnTo>
                  <a:lnTo>
                    <a:pt x="17" y="79"/>
                  </a:lnTo>
                  <a:lnTo>
                    <a:pt x="21" y="83"/>
                  </a:lnTo>
                  <a:lnTo>
                    <a:pt x="26" y="88"/>
                  </a:lnTo>
                  <a:lnTo>
                    <a:pt x="31" y="90"/>
                  </a:lnTo>
                  <a:lnTo>
                    <a:pt x="37" y="93"/>
                  </a:lnTo>
                  <a:lnTo>
                    <a:pt x="39" y="98"/>
                  </a:lnTo>
                  <a:lnTo>
                    <a:pt x="41" y="103"/>
                  </a:lnTo>
                  <a:lnTo>
                    <a:pt x="39" y="109"/>
                  </a:lnTo>
                  <a:lnTo>
                    <a:pt x="37" y="118"/>
                  </a:lnTo>
                  <a:lnTo>
                    <a:pt x="31" y="126"/>
                  </a:lnTo>
                  <a:lnTo>
                    <a:pt x="26" y="136"/>
                  </a:lnTo>
                  <a:lnTo>
                    <a:pt x="21" y="146"/>
                  </a:lnTo>
                  <a:lnTo>
                    <a:pt x="16" y="156"/>
                  </a:lnTo>
                  <a:lnTo>
                    <a:pt x="13" y="165"/>
                  </a:lnTo>
                  <a:lnTo>
                    <a:pt x="11" y="173"/>
                  </a:lnTo>
                  <a:lnTo>
                    <a:pt x="10" y="179"/>
                  </a:lnTo>
                  <a:lnTo>
                    <a:pt x="13" y="185"/>
                  </a:lnTo>
                  <a:lnTo>
                    <a:pt x="17" y="189"/>
                  </a:lnTo>
                  <a:lnTo>
                    <a:pt x="21" y="193"/>
                  </a:lnTo>
                  <a:lnTo>
                    <a:pt x="29" y="199"/>
                  </a:lnTo>
                  <a:lnTo>
                    <a:pt x="33" y="208"/>
                  </a:lnTo>
                  <a:lnTo>
                    <a:pt x="30" y="211"/>
                  </a:lnTo>
                  <a:lnTo>
                    <a:pt x="27" y="215"/>
                  </a:lnTo>
                  <a:lnTo>
                    <a:pt x="21" y="219"/>
                  </a:lnTo>
                  <a:lnTo>
                    <a:pt x="17" y="225"/>
                  </a:lnTo>
                  <a:lnTo>
                    <a:pt x="11" y="229"/>
                  </a:lnTo>
                  <a:lnTo>
                    <a:pt x="6" y="233"/>
                  </a:lnTo>
                  <a:lnTo>
                    <a:pt x="3" y="239"/>
                  </a:lnTo>
                  <a:lnTo>
                    <a:pt x="1" y="243"/>
                  </a:lnTo>
                  <a:lnTo>
                    <a:pt x="0" y="249"/>
                  </a:lnTo>
                  <a:lnTo>
                    <a:pt x="6" y="255"/>
                  </a:lnTo>
                  <a:lnTo>
                    <a:pt x="9" y="258"/>
                  </a:lnTo>
                  <a:lnTo>
                    <a:pt x="13" y="262"/>
                  </a:lnTo>
                  <a:lnTo>
                    <a:pt x="16" y="266"/>
                  </a:lnTo>
                  <a:lnTo>
                    <a:pt x="19" y="272"/>
                  </a:lnTo>
                  <a:lnTo>
                    <a:pt x="19" y="276"/>
                  </a:lnTo>
                  <a:lnTo>
                    <a:pt x="19" y="283"/>
                  </a:lnTo>
                  <a:lnTo>
                    <a:pt x="17" y="289"/>
                  </a:lnTo>
                  <a:lnTo>
                    <a:pt x="16" y="298"/>
                  </a:lnTo>
                  <a:lnTo>
                    <a:pt x="13" y="303"/>
                  </a:lnTo>
                  <a:lnTo>
                    <a:pt x="13" y="311"/>
                  </a:lnTo>
                  <a:lnTo>
                    <a:pt x="11" y="316"/>
                  </a:lnTo>
                  <a:lnTo>
                    <a:pt x="11" y="323"/>
                  </a:lnTo>
                  <a:lnTo>
                    <a:pt x="13" y="332"/>
                  </a:lnTo>
                  <a:lnTo>
                    <a:pt x="17" y="341"/>
                  </a:lnTo>
                  <a:lnTo>
                    <a:pt x="21" y="348"/>
                  </a:lnTo>
                  <a:lnTo>
                    <a:pt x="26" y="356"/>
                  </a:lnTo>
                  <a:lnTo>
                    <a:pt x="26" y="363"/>
                  </a:lnTo>
                  <a:lnTo>
                    <a:pt x="23" y="371"/>
                  </a:lnTo>
                  <a:lnTo>
                    <a:pt x="21" y="376"/>
                  </a:lnTo>
                  <a:lnTo>
                    <a:pt x="21" y="379"/>
                  </a:lnTo>
                  <a:lnTo>
                    <a:pt x="36" y="379"/>
                  </a:lnTo>
                  <a:lnTo>
                    <a:pt x="37" y="375"/>
                  </a:lnTo>
                  <a:lnTo>
                    <a:pt x="40" y="369"/>
                  </a:lnTo>
                  <a:lnTo>
                    <a:pt x="43" y="361"/>
                  </a:lnTo>
                  <a:lnTo>
                    <a:pt x="43" y="352"/>
                  </a:lnTo>
                  <a:lnTo>
                    <a:pt x="39" y="343"/>
                  </a:lnTo>
                  <a:lnTo>
                    <a:pt x="34" y="338"/>
                  </a:lnTo>
                  <a:lnTo>
                    <a:pt x="29" y="329"/>
                  </a:lnTo>
                  <a:lnTo>
                    <a:pt x="27" y="321"/>
                  </a:lnTo>
                  <a:lnTo>
                    <a:pt x="27" y="313"/>
                  </a:lnTo>
                  <a:lnTo>
                    <a:pt x="29" y="308"/>
                  </a:lnTo>
                  <a:lnTo>
                    <a:pt x="29" y="303"/>
                  </a:lnTo>
                  <a:lnTo>
                    <a:pt x="31" y="298"/>
                  </a:lnTo>
                  <a:lnTo>
                    <a:pt x="33" y="292"/>
                  </a:lnTo>
                  <a:lnTo>
                    <a:pt x="34" y="286"/>
                  </a:lnTo>
                  <a:lnTo>
                    <a:pt x="34" y="281"/>
                  </a:lnTo>
                  <a:lnTo>
                    <a:pt x="36" y="276"/>
                  </a:lnTo>
                  <a:lnTo>
                    <a:pt x="31" y="268"/>
                  </a:lnTo>
                  <a:lnTo>
                    <a:pt x="27" y="261"/>
                  </a:lnTo>
                  <a:lnTo>
                    <a:pt x="23" y="253"/>
                  </a:lnTo>
                  <a:lnTo>
                    <a:pt x="26" y="248"/>
                  </a:lnTo>
                  <a:lnTo>
                    <a:pt x="31" y="238"/>
                  </a:lnTo>
                  <a:lnTo>
                    <a:pt x="41" y="229"/>
                  </a:lnTo>
                  <a:lnTo>
                    <a:pt x="50" y="219"/>
                  </a:lnTo>
                  <a:lnTo>
                    <a:pt x="53" y="211"/>
                  </a:lnTo>
                  <a:lnTo>
                    <a:pt x="51" y="205"/>
                  </a:lnTo>
                  <a:lnTo>
                    <a:pt x="49" y="201"/>
                  </a:lnTo>
                  <a:lnTo>
                    <a:pt x="44" y="195"/>
                  </a:lnTo>
                  <a:lnTo>
                    <a:pt x="41" y="190"/>
                  </a:lnTo>
                  <a:lnTo>
                    <a:pt x="37" y="185"/>
                  </a:lnTo>
                  <a:lnTo>
                    <a:pt x="33" y="179"/>
                  </a:lnTo>
                  <a:lnTo>
                    <a:pt x="30" y="173"/>
                  </a:lnTo>
                  <a:lnTo>
                    <a:pt x="31" y="168"/>
                  </a:lnTo>
                  <a:lnTo>
                    <a:pt x="31" y="160"/>
                  </a:lnTo>
                  <a:lnTo>
                    <a:pt x="36" y="152"/>
                  </a:lnTo>
                  <a:lnTo>
                    <a:pt x="40" y="145"/>
                  </a:lnTo>
                  <a:lnTo>
                    <a:pt x="46" y="136"/>
                  </a:lnTo>
                  <a:lnTo>
                    <a:pt x="50" y="128"/>
                  </a:lnTo>
                  <a:lnTo>
                    <a:pt x="56" y="120"/>
                  </a:lnTo>
                  <a:lnTo>
                    <a:pt x="59" y="115"/>
                  </a:lnTo>
                  <a:lnTo>
                    <a:pt x="60" y="109"/>
                  </a:lnTo>
                  <a:lnTo>
                    <a:pt x="60" y="102"/>
                  </a:lnTo>
                  <a:lnTo>
                    <a:pt x="57" y="98"/>
                  </a:lnTo>
                  <a:lnTo>
                    <a:pt x="53" y="92"/>
                  </a:lnTo>
                  <a:lnTo>
                    <a:pt x="49" y="89"/>
                  </a:lnTo>
                  <a:lnTo>
                    <a:pt x="43" y="83"/>
                  </a:lnTo>
                  <a:lnTo>
                    <a:pt x="39" y="78"/>
                  </a:lnTo>
                  <a:lnTo>
                    <a:pt x="36" y="70"/>
                  </a:lnTo>
                  <a:lnTo>
                    <a:pt x="34" y="65"/>
                  </a:lnTo>
                  <a:lnTo>
                    <a:pt x="34" y="56"/>
                  </a:lnTo>
                  <a:lnTo>
                    <a:pt x="37" y="49"/>
                  </a:lnTo>
                  <a:lnTo>
                    <a:pt x="40" y="40"/>
                  </a:lnTo>
                  <a:lnTo>
                    <a:pt x="44" y="33"/>
                  </a:lnTo>
                  <a:lnTo>
                    <a:pt x="49" y="25"/>
                  </a:lnTo>
                  <a:lnTo>
                    <a:pt x="53" y="20"/>
                  </a:lnTo>
                  <a:lnTo>
                    <a:pt x="56" y="18"/>
                  </a:lnTo>
                  <a:lnTo>
                    <a:pt x="57" y="16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7" name="Freeform 67"/>
            <p:cNvSpPr>
              <a:spLocks/>
            </p:cNvSpPr>
            <p:nvPr/>
          </p:nvSpPr>
          <p:spPr bwMode="auto">
            <a:xfrm>
              <a:off x="3016" y="3005"/>
              <a:ext cx="59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7" y="83"/>
                </a:cxn>
                <a:cxn ang="0">
                  <a:pos x="117" y="100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7" h="100">
                  <a:moveTo>
                    <a:pt x="0" y="0"/>
                  </a:moveTo>
                  <a:lnTo>
                    <a:pt x="117" y="83"/>
                  </a:lnTo>
                  <a:lnTo>
                    <a:pt x="117" y="100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8" name="Freeform 68"/>
            <p:cNvSpPr>
              <a:spLocks/>
            </p:cNvSpPr>
            <p:nvPr/>
          </p:nvSpPr>
          <p:spPr bwMode="auto">
            <a:xfrm>
              <a:off x="3019" y="3080"/>
              <a:ext cx="74" cy="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113"/>
                </a:cxn>
                <a:cxn ang="0">
                  <a:pos x="149" y="136"/>
                </a:cxn>
                <a:cxn ang="0">
                  <a:pos x="2" y="3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9" h="136">
                  <a:moveTo>
                    <a:pt x="0" y="0"/>
                  </a:moveTo>
                  <a:lnTo>
                    <a:pt x="149" y="113"/>
                  </a:lnTo>
                  <a:lnTo>
                    <a:pt x="149" y="136"/>
                  </a:lnTo>
                  <a:lnTo>
                    <a:pt x="2" y="3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49" name="Freeform 69"/>
            <p:cNvSpPr>
              <a:spLocks/>
            </p:cNvSpPr>
            <p:nvPr/>
          </p:nvSpPr>
          <p:spPr bwMode="auto">
            <a:xfrm>
              <a:off x="3016" y="3157"/>
              <a:ext cx="68" cy="5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38" y="93"/>
                </a:cxn>
                <a:cxn ang="0">
                  <a:pos x="138" y="110"/>
                </a:cxn>
                <a:cxn ang="0">
                  <a:pos x="0" y="18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8" h="110">
                  <a:moveTo>
                    <a:pt x="2" y="0"/>
                  </a:moveTo>
                  <a:lnTo>
                    <a:pt x="138" y="93"/>
                  </a:lnTo>
                  <a:lnTo>
                    <a:pt x="138" y="110"/>
                  </a:lnTo>
                  <a:lnTo>
                    <a:pt x="0" y="1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0" name="Freeform 70"/>
            <p:cNvSpPr>
              <a:spLocks/>
            </p:cNvSpPr>
            <p:nvPr/>
          </p:nvSpPr>
          <p:spPr bwMode="auto">
            <a:xfrm>
              <a:off x="3690" y="2946"/>
              <a:ext cx="159" cy="196"/>
            </a:xfrm>
            <a:custGeom>
              <a:avLst/>
              <a:gdLst/>
              <a:ahLst/>
              <a:cxnLst>
                <a:cxn ang="0">
                  <a:pos x="316" y="157"/>
                </a:cxn>
                <a:cxn ang="0">
                  <a:pos x="116" y="0"/>
                </a:cxn>
                <a:cxn ang="0">
                  <a:pos x="0" y="380"/>
                </a:cxn>
                <a:cxn ang="0">
                  <a:pos x="16" y="391"/>
                </a:cxn>
                <a:cxn ang="0">
                  <a:pos x="124" y="30"/>
                </a:cxn>
                <a:cxn ang="0">
                  <a:pos x="317" y="181"/>
                </a:cxn>
                <a:cxn ang="0">
                  <a:pos x="316" y="157"/>
                </a:cxn>
                <a:cxn ang="0">
                  <a:pos x="316" y="157"/>
                </a:cxn>
              </a:cxnLst>
              <a:rect l="0" t="0" r="r" b="b"/>
              <a:pathLst>
                <a:path w="317" h="391">
                  <a:moveTo>
                    <a:pt x="316" y="157"/>
                  </a:moveTo>
                  <a:lnTo>
                    <a:pt x="116" y="0"/>
                  </a:lnTo>
                  <a:lnTo>
                    <a:pt x="0" y="380"/>
                  </a:lnTo>
                  <a:lnTo>
                    <a:pt x="16" y="391"/>
                  </a:lnTo>
                  <a:lnTo>
                    <a:pt x="124" y="30"/>
                  </a:lnTo>
                  <a:lnTo>
                    <a:pt x="317" y="181"/>
                  </a:lnTo>
                  <a:lnTo>
                    <a:pt x="316" y="157"/>
                  </a:lnTo>
                  <a:lnTo>
                    <a:pt x="316" y="1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1" name="Freeform 71"/>
            <p:cNvSpPr>
              <a:spLocks/>
            </p:cNvSpPr>
            <p:nvPr/>
          </p:nvSpPr>
          <p:spPr bwMode="auto">
            <a:xfrm>
              <a:off x="3831" y="2964"/>
              <a:ext cx="7" cy="36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718"/>
                </a:cxn>
                <a:cxn ang="0">
                  <a:pos x="16" y="720"/>
                </a:cxn>
                <a:cxn ang="0">
                  <a:pos x="14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6" h="720">
                  <a:moveTo>
                    <a:pt x="0" y="2"/>
                  </a:moveTo>
                  <a:lnTo>
                    <a:pt x="0" y="718"/>
                  </a:lnTo>
                  <a:lnTo>
                    <a:pt x="16" y="72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2" name="Freeform 72"/>
            <p:cNvSpPr>
              <a:spLocks/>
            </p:cNvSpPr>
            <p:nvPr/>
          </p:nvSpPr>
          <p:spPr bwMode="auto">
            <a:xfrm>
              <a:off x="3425" y="3063"/>
              <a:ext cx="195" cy="59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22" y="38"/>
                </a:cxn>
                <a:cxn ang="0">
                  <a:pos x="34" y="46"/>
                </a:cxn>
                <a:cxn ang="0">
                  <a:pos x="50" y="57"/>
                </a:cxn>
                <a:cxn ang="0">
                  <a:pos x="66" y="64"/>
                </a:cxn>
                <a:cxn ang="0">
                  <a:pos x="77" y="70"/>
                </a:cxn>
                <a:cxn ang="0">
                  <a:pos x="92" y="76"/>
                </a:cxn>
                <a:cxn ang="0">
                  <a:pos x="107" y="81"/>
                </a:cxn>
                <a:cxn ang="0">
                  <a:pos x="123" y="87"/>
                </a:cxn>
                <a:cxn ang="0">
                  <a:pos x="137" y="91"/>
                </a:cxn>
                <a:cxn ang="0">
                  <a:pos x="147" y="94"/>
                </a:cxn>
                <a:cxn ang="0">
                  <a:pos x="163" y="97"/>
                </a:cxn>
                <a:cxn ang="0">
                  <a:pos x="177" y="100"/>
                </a:cxn>
                <a:cxn ang="0">
                  <a:pos x="189" y="101"/>
                </a:cxn>
                <a:cxn ang="0">
                  <a:pos x="203" y="104"/>
                </a:cxn>
                <a:cxn ang="0">
                  <a:pos x="219" y="107"/>
                </a:cxn>
                <a:cxn ang="0">
                  <a:pos x="229" y="108"/>
                </a:cxn>
                <a:cxn ang="0">
                  <a:pos x="245" y="111"/>
                </a:cxn>
                <a:cxn ang="0">
                  <a:pos x="259" y="113"/>
                </a:cxn>
                <a:cxn ang="0">
                  <a:pos x="269" y="113"/>
                </a:cxn>
                <a:cxn ang="0">
                  <a:pos x="285" y="114"/>
                </a:cxn>
                <a:cxn ang="0">
                  <a:pos x="303" y="116"/>
                </a:cxn>
                <a:cxn ang="0">
                  <a:pos x="319" y="117"/>
                </a:cxn>
                <a:cxn ang="0">
                  <a:pos x="335" y="117"/>
                </a:cxn>
                <a:cxn ang="0">
                  <a:pos x="350" y="117"/>
                </a:cxn>
                <a:cxn ang="0">
                  <a:pos x="362" y="117"/>
                </a:cxn>
                <a:cxn ang="0">
                  <a:pos x="376" y="118"/>
                </a:cxn>
                <a:cxn ang="0">
                  <a:pos x="389" y="118"/>
                </a:cxn>
                <a:cxn ang="0">
                  <a:pos x="387" y="117"/>
                </a:cxn>
                <a:cxn ang="0">
                  <a:pos x="377" y="114"/>
                </a:cxn>
                <a:cxn ang="0">
                  <a:pos x="367" y="113"/>
                </a:cxn>
                <a:cxn ang="0">
                  <a:pos x="355" y="110"/>
                </a:cxn>
                <a:cxn ang="0">
                  <a:pos x="339" y="107"/>
                </a:cxn>
                <a:cxn ang="0">
                  <a:pos x="322" y="103"/>
                </a:cxn>
                <a:cxn ang="0">
                  <a:pos x="303" y="98"/>
                </a:cxn>
                <a:cxn ang="0">
                  <a:pos x="289" y="96"/>
                </a:cxn>
                <a:cxn ang="0">
                  <a:pos x="277" y="93"/>
                </a:cxn>
                <a:cxn ang="0">
                  <a:pos x="267" y="90"/>
                </a:cxn>
                <a:cxn ang="0">
                  <a:pos x="256" y="87"/>
                </a:cxn>
                <a:cxn ang="0">
                  <a:pos x="246" y="84"/>
                </a:cxn>
                <a:cxn ang="0">
                  <a:pos x="235" y="81"/>
                </a:cxn>
                <a:cxn ang="0">
                  <a:pos x="223" y="78"/>
                </a:cxn>
                <a:cxn ang="0">
                  <a:pos x="213" y="77"/>
                </a:cxn>
                <a:cxn ang="0">
                  <a:pos x="203" y="74"/>
                </a:cxn>
                <a:cxn ang="0">
                  <a:pos x="192" y="71"/>
                </a:cxn>
                <a:cxn ang="0">
                  <a:pos x="180" y="68"/>
                </a:cxn>
                <a:cxn ang="0">
                  <a:pos x="169" y="66"/>
                </a:cxn>
                <a:cxn ang="0">
                  <a:pos x="154" y="61"/>
                </a:cxn>
                <a:cxn ang="0">
                  <a:pos x="134" y="57"/>
                </a:cxn>
                <a:cxn ang="0">
                  <a:pos x="116" y="51"/>
                </a:cxn>
                <a:cxn ang="0">
                  <a:pos x="100" y="46"/>
                </a:cxn>
                <a:cxn ang="0">
                  <a:pos x="84" y="40"/>
                </a:cxn>
                <a:cxn ang="0">
                  <a:pos x="70" y="34"/>
                </a:cxn>
                <a:cxn ang="0">
                  <a:pos x="59" y="30"/>
                </a:cxn>
                <a:cxn ang="0">
                  <a:pos x="47" y="24"/>
                </a:cxn>
                <a:cxn ang="0">
                  <a:pos x="34" y="18"/>
                </a:cxn>
                <a:cxn ang="0">
                  <a:pos x="19" y="11"/>
                </a:cxn>
                <a:cxn ang="0">
                  <a:pos x="9" y="6"/>
                </a:cxn>
                <a:cxn ang="0">
                  <a:pos x="2" y="0"/>
                </a:cxn>
                <a:cxn ang="0">
                  <a:pos x="13" y="30"/>
                </a:cxn>
              </a:cxnLst>
              <a:rect l="0" t="0" r="r" b="b"/>
              <a:pathLst>
                <a:path w="390" h="118">
                  <a:moveTo>
                    <a:pt x="13" y="30"/>
                  </a:moveTo>
                  <a:lnTo>
                    <a:pt x="14" y="30"/>
                  </a:lnTo>
                  <a:lnTo>
                    <a:pt x="19" y="36"/>
                  </a:lnTo>
                  <a:lnTo>
                    <a:pt x="22" y="38"/>
                  </a:lnTo>
                  <a:lnTo>
                    <a:pt x="27" y="43"/>
                  </a:lnTo>
                  <a:lnTo>
                    <a:pt x="34" y="46"/>
                  </a:lnTo>
                  <a:lnTo>
                    <a:pt x="42" y="51"/>
                  </a:lnTo>
                  <a:lnTo>
                    <a:pt x="50" y="57"/>
                  </a:lnTo>
                  <a:lnTo>
                    <a:pt x="60" y="61"/>
                  </a:lnTo>
                  <a:lnTo>
                    <a:pt x="66" y="64"/>
                  </a:lnTo>
                  <a:lnTo>
                    <a:pt x="70" y="67"/>
                  </a:lnTo>
                  <a:lnTo>
                    <a:pt x="77" y="70"/>
                  </a:lnTo>
                  <a:lnTo>
                    <a:pt x="84" y="73"/>
                  </a:lnTo>
                  <a:lnTo>
                    <a:pt x="92" y="76"/>
                  </a:lnTo>
                  <a:lnTo>
                    <a:pt x="99" y="78"/>
                  </a:lnTo>
                  <a:lnTo>
                    <a:pt x="107" y="81"/>
                  </a:lnTo>
                  <a:lnTo>
                    <a:pt x="116" y="84"/>
                  </a:lnTo>
                  <a:lnTo>
                    <a:pt x="123" y="87"/>
                  </a:lnTo>
                  <a:lnTo>
                    <a:pt x="133" y="90"/>
                  </a:lnTo>
                  <a:lnTo>
                    <a:pt x="137" y="91"/>
                  </a:lnTo>
                  <a:lnTo>
                    <a:pt x="142" y="93"/>
                  </a:lnTo>
                  <a:lnTo>
                    <a:pt x="147" y="94"/>
                  </a:lnTo>
                  <a:lnTo>
                    <a:pt x="153" y="96"/>
                  </a:lnTo>
                  <a:lnTo>
                    <a:pt x="163" y="97"/>
                  </a:lnTo>
                  <a:lnTo>
                    <a:pt x="173" y="98"/>
                  </a:lnTo>
                  <a:lnTo>
                    <a:pt x="177" y="100"/>
                  </a:lnTo>
                  <a:lnTo>
                    <a:pt x="183" y="101"/>
                  </a:lnTo>
                  <a:lnTo>
                    <a:pt x="189" y="101"/>
                  </a:lnTo>
                  <a:lnTo>
                    <a:pt x="195" y="104"/>
                  </a:lnTo>
                  <a:lnTo>
                    <a:pt x="203" y="104"/>
                  </a:lnTo>
                  <a:lnTo>
                    <a:pt x="213" y="107"/>
                  </a:lnTo>
                  <a:lnTo>
                    <a:pt x="219" y="107"/>
                  </a:lnTo>
                  <a:lnTo>
                    <a:pt x="223" y="108"/>
                  </a:lnTo>
                  <a:lnTo>
                    <a:pt x="229" y="108"/>
                  </a:lnTo>
                  <a:lnTo>
                    <a:pt x="235" y="110"/>
                  </a:lnTo>
                  <a:lnTo>
                    <a:pt x="245" y="111"/>
                  </a:lnTo>
                  <a:lnTo>
                    <a:pt x="255" y="113"/>
                  </a:lnTo>
                  <a:lnTo>
                    <a:pt x="259" y="113"/>
                  </a:lnTo>
                  <a:lnTo>
                    <a:pt x="265" y="113"/>
                  </a:lnTo>
                  <a:lnTo>
                    <a:pt x="269" y="113"/>
                  </a:lnTo>
                  <a:lnTo>
                    <a:pt x="275" y="114"/>
                  </a:lnTo>
                  <a:lnTo>
                    <a:pt x="285" y="114"/>
                  </a:lnTo>
                  <a:lnTo>
                    <a:pt x="293" y="114"/>
                  </a:lnTo>
                  <a:lnTo>
                    <a:pt x="303" y="116"/>
                  </a:lnTo>
                  <a:lnTo>
                    <a:pt x="312" y="117"/>
                  </a:lnTo>
                  <a:lnTo>
                    <a:pt x="319" y="117"/>
                  </a:lnTo>
                  <a:lnTo>
                    <a:pt x="327" y="117"/>
                  </a:lnTo>
                  <a:lnTo>
                    <a:pt x="335" y="117"/>
                  </a:lnTo>
                  <a:lnTo>
                    <a:pt x="343" y="117"/>
                  </a:lnTo>
                  <a:lnTo>
                    <a:pt x="350" y="117"/>
                  </a:lnTo>
                  <a:lnTo>
                    <a:pt x="356" y="117"/>
                  </a:lnTo>
                  <a:lnTo>
                    <a:pt x="362" y="117"/>
                  </a:lnTo>
                  <a:lnTo>
                    <a:pt x="369" y="118"/>
                  </a:lnTo>
                  <a:lnTo>
                    <a:pt x="376" y="118"/>
                  </a:lnTo>
                  <a:lnTo>
                    <a:pt x="385" y="118"/>
                  </a:lnTo>
                  <a:lnTo>
                    <a:pt x="389" y="118"/>
                  </a:lnTo>
                  <a:lnTo>
                    <a:pt x="390" y="118"/>
                  </a:lnTo>
                  <a:lnTo>
                    <a:pt x="387" y="117"/>
                  </a:lnTo>
                  <a:lnTo>
                    <a:pt x="382" y="117"/>
                  </a:lnTo>
                  <a:lnTo>
                    <a:pt x="377" y="114"/>
                  </a:lnTo>
                  <a:lnTo>
                    <a:pt x="373" y="114"/>
                  </a:lnTo>
                  <a:lnTo>
                    <a:pt x="367" y="113"/>
                  </a:lnTo>
                  <a:lnTo>
                    <a:pt x="362" y="113"/>
                  </a:lnTo>
                  <a:lnTo>
                    <a:pt x="355" y="110"/>
                  </a:lnTo>
                  <a:lnTo>
                    <a:pt x="347" y="108"/>
                  </a:lnTo>
                  <a:lnTo>
                    <a:pt x="339" y="107"/>
                  </a:lnTo>
                  <a:lnTo>
                    <a:pt x="332" y="104"/>
                  </a:lnTo>
                  <a:lnTo>
                    <a:pt x="322" y="103"/>
                  </a:lnTo>
                  <a:lnTo>
                    <a:pt x="313" y="101"/>
                  </a:lnTo>
                  <a:lnTo>
                    <a:pt x="303" y="98"/>
                  </a:lnTo>
                  <a:lnTo>
                    <a:pt x="295" y="97"/>
                  </a:lnTo>
                  <a:lnTo>
                    <a:pt x="289" y="96"/>
                  </a:lnTo>
                  <a:lnTo>
                    <a:pt x="283" y="94"/>
                  </a:lnTo>
                  <a:lnTo>
                    <a:pt x="277" y="93"/>
                  </a:lnTo>
                  <a:lnTo>
                    <a:pt x="273" y="91"/>
                  </a:lnTo>
                  <a:lnTo>
                    <a:pt x="267" y="90"/>
                  </a:lnTo>
                  <a:lnTo>
                    <a:pt x="262" y="88"/>
                  </a:lnTo>
                  <a:lnTo>
                    <a:pt x="256" y="87"/>
                  </a:lnTo>
                  <a:lnTo>
                    <a:pt x="252" y="86"/>
                  </a:lnTo>
                  <a:lnTo>
                    <a:pt x="246" y="84"/>
                  </a:lnTo>
                  <a:lnTo>
                    <a:pt x="240" y="83"/>
                  </a:lnTo>
                  <a:lnTo>
                    <a:pt x="235" y="81"/>
                  </a:lnTo>
                  <a:lnTo>
                    <a:pt x="229" y="80"/>
                  </a:lnTo>
                  <a:lnTo>
                    <a:pt x="223" y="78"/>
                  </a:lnTo>
                  <a:lnTo>
                    <a:pt x="219" y="77"/>
                  </a:lnTo>
                  <a:lnTo>
                    <a:pt x="213" y="77"/>
                  </a:lnTo>
                  <a:lnTo>
                    <a:pt x="207" y="76"/>
                  </a:lnTo>
                  <a:lnTo>
                    <a:pt x="203" y="74"/>
                  </a:lnTo>
                  <a:lnTo>
                    <a:pt x="197" y="73"/>
                  </a:lnTo>
                  <a:lnTo>
                    <a:pt x="192" y="71"/>
                  </a:lnTo>
                  <a:lnTo>
                    <a:pt x="186" y="70"/>
                  </a:lnTo>
                  <a:lnTo>
                    <a:pt x="180" y="68"/>
                  </a:lnTo>
                  <a:lnTo>
                    <a:pt x="175" y="67"/>
                  </a:lnTo>
                  <a:lnTo>
                    <a:pt x="169" y="66"/>
                  </a:lnTo>
                  <a:lnTo>
                    <a:pt x="165" y="64"/>
                  </a:lnTo>
                  <a:lnTo>
                    <a:pt x="154" y="61"/>
                  </a:lnTo>
                  <a:lnTo>
                    <a:pt x="144" y="60"/>
                  </a:lnTo>
                  <a:lnTo>
                    <a:pt x="134" y="57"/>
                  </a:lnTo>
                  <a:lnTo>
                    <a:pt x="126" y="54"/>
                  </a:lnTo>
                  <a:lnTo>
                    <a:pt x="116" y="51"/>
                  </a:lnTo>
                  <a:lnTo>
                    <a:pt x="107" y="48"/>
                  </a:lnTo>
                  <a:lnTo>
                    <a:pt x="100" y="46"/>
                  </a:lnTo>
                  <a:lnTo>
                    <a:pt x="92" y="43"/>
                  </a:lnTo>
                  <a:lnTo>
                    <a:pt x="84" y="40"/>
                  </a:lnTo>
                  <a:lnTo>
                    <a:pt x="77" y="37"/>
                  </a:lnTo>
                  <a:lnTo>
                    <a:pt x="70" y="34"/>
                  </a:lnTo>
                  <a:lnTo>
                    <a:pt x="66" y="33"/>
                  </a:lnTo>
                  <a:lnTo>
                    <a:pt x="59" y="30"/>
                  </a:lnTo>
                  <a:lnTo>
                    <a:pt x="53" y="27"/>
                  </a:lnTo>
                  <a:lnTo>
                    <a:pt x="47" y="24"/>
                  </a:lnTo>
                  <a:lnTo>
                    <a:pt x="43" y="23"/>
                  </a:lnTo>
                  <a:lnTo>
                    <a:pt x="34" y="18"/>
                  </a:lnTo>
                  <a:lnTo>
                    <a:pt x="26" y="16"/>
                  </a:lnTo>
                  <a:lnTo>
                    <a:pt x="19" y="11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13" y="30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3" name="Freeform 73"/>
            <p:cNvSpPr>
              <a:spLocks/>
            </p:cNvSpPr>
            <p:nvPr/>
          </p:nvSpPr>
          <p:spPr bwMode="auto">
            <a:xfrm>
              <a:off x="3646" y="3126"/>
              <a:ext cx="162" cy="265"/>
            </a:xfrm>
            <a:custGeom>
              <a:avLst/>
              <a:gdLst/>
              <a:ahLst/>
              <a:cxnLst>
                <a:cxn ang="0">
                  <a:pos x="50" y="30"/>
                </a:cxn>
                <a:cxn ang="0">
                  <a:pos x="70" y="50"/>
                </a:cxn>
                <a:cxn ang="0">
                  <a:pos x="85" y="64"/>
                </a:cxn>
                <a:cxn ang="0">
                  <a:pos x="99" y="80"/>
                </a:cxn>
                <a:cxn ang="0">
                  <a:pos x="116" y="99"/>
                </a:cxn>
                <a:cxn ang="0">
                  <a:pos x="133" y="120"/>
                </a:cxn>
                <a:cxn ang="0">
                  <a:pos x="149" y="140"/>
                </a:cxn>
                <a:cxn ang="0">
                  <a:pos x="166" y="163"/>
                </a:cxn>
                <a:cxn ang="0">
                  <a:pos x="180" y="186"/>
                </a:cxn>
                <a:cxn ang="0">
                  <a:pos x="193" y="206"/>
                </a:cxn>
                <a:cxn ang="0">
                  <a:pos x="203" y="224"/>
                </a:cxn>
                <a:cxn ang="0">
                  <a:pos x="212" y="242"/>
                </a:cxn>
                <a:cxn ang="0">
                  <a:pos x="220" y="262"/>
                </a:cxn>
                <a:cxn ang="0">
                  <a:pos x="229" y="284"/>
                </a:cxn>
                <a:cxn ang="0">
                  <a:pos x="233" y="303"/>
                </a:cxn>
                <a:cxn ang="0">
                  <a:pos x="200" y="337"/>
                </a:cxn>
                <a:cxn ang="0">
                  <a:pos x="205" y="353"/>
                </a:cxn>
                <a:cxn ang="0">
                  <a:pos x="209" y="366"/>
                </a:cxn>
                <a:cxn ang="0">
                  <a:pos x="219" y="386"/>
                </a:cxn>
                <a:cxn ang="0">
                  <a:pos x="235" y="410"/>
                </a:cxn>
                <a:cxn ang="0">
                  <a:pos x="249" y="430"/>
                </a:cxn>
                <a:cxn ang="0">
                  <a:pos x="260" y="444"/>
                </a:cxn>
                <a:cxn ang="0">
                  <a:pos x="272" y="462"/>
                </a:cxn>
                <a:cxn ang="0">
                  <a:pos x="295" y="487"/>
                </a:cxn>
                <a:cxn ang="0">
                  <a:pos x="313" y="510"/>
                </a:cxn>
                <a:cxn ang="0">
                  <a:pos x="322" y="522"/>
                </a:cxn>
                <a:cxn ang="0">
                  <a:pos x="308" y="526"/>
                </a:cxn>
                <a:cxn ang="0">
                  <a:pos x="289" y="512"/>
                </a:cxn>
                <a:cxn ang="0">
                  <a:pos x="268" y="493"/>
                </a:cxn>
                <a:cxn ang="0">
                  <a:pos x="245" y="472"/>
                </a:cxn>
                <a:cxn ang="0">
                  <a:pos x="223" y="447"/>
                </a:cxn>
                <a:cxn ang="0">
                  <a:pos x="205" y="422"/>
                </a:cxn>
                <a:cxn ang="0">
                  <a:pos x="193" y="397"/>
                </a:cxn>
                <a:cxn ang="0">
                  <a:pos x="186" y="376"/>
                </a:cxn>
                <a:cxn ang="0">
                  <a:pos x="180" y="357"/>
                </a:cxn>
                <a:cxn ang="0">
                  <a:pos x="179" y="347"/>
                </a:cxn>
                <a:cxn ang="0">
                  <a:pos x="199" y="277"/>
                </a:cxn>
                <a:cxn ang="0">
                  <a:pos x="188" y="256"/>
                </a:cxn>
                <a:cxn ang="0">
                  <a:pos x="175" y="233"/>
                </a:cxn>
                <a:cxn ang="0">
                  <a:pos x="165" y="217"/>
                </a:cxn>
                <a:cxn ang="0">
                  <a:pos x="152" y="200"/>
                </a:cxn>
                <a:cxn ang="0">
                  <a:pos x="139" y="179"/>
                </a:cxn>
                <a:cxn ang="0">
                  <a:pos x="123" y="157"/>
                </a:cxn>
                <a:cxn ang="0">
                  <a:pos x="106" y="133"/>
                </a:cxn>
                <a:cxn ang="0">
                  <a:pos x="87" y="109"/>
                </a:cxn>
                <a:cxn ang="0">
                  <a:pos x="70" y="84"/>
                </a:cxn>
                <a:cxn ang="0">
                  <a:pos x="53" y="64"/>
                </a:cxn>
                <a:cxn ang="0">
                  <a:pos x="36" y="43"/>
                </a:cxn>
                <a:cxn ang="0">
                  <a:pos x="23" y="26"/>
                </a:cxn>
                <a:cxn ang="0">
                  <a:pos x="9" y="9"/>
                </a:cxn>
                <a:cxn ang="0">
                  <a:pos x="0" y="0"/>
                </a:cxn>
              </a:cxnLst>
              <a:rect l="0" t="0" r="r" b="b"/>
              <a:pathLst>
                <a:path w="323" h="529">
                  <a:moveTo>
                    <a:pt x="45" y="23"/>
                  </a:moveTo>
                  <a:lnTo>
                    <a:pt x="47" y="26"/>
                  </a:lnTo>
                  <a:lnTo>
                    <a:pt x="50" y="30"/>
                  </a:lnTo>
                  <a:lnTo>
                    <a:pt x="57" y="36"/>
                  </a:lnTo>
                  <a:lnTo>
                    <a:pt x="63" y="41"/>
                  </a:lnTo>
                  <a:lnTo>
                    <a:pt x="70" y="50"/>
                  </a:lnTo>
                  <a:lnTo>
                    <a:pt x="75" y="54"/>
                  </a:lnTo>
                  <a:lnTo>
                    <a:pt x="79" y="59"/>
                  </a:lnTo>
                  <a:lnTo>
                    <a:pt x="85" y="64"/>
                  </a:lnTo>
                  <a:lnTo>
                    <a:pt x="90" y="70"/>
                  </a:lnTo>
                  <a:lnTo>
                    <a:pt x="95" y="74"/>
                  </a:lnTo>
                  <a:lnTo>
                    <a:pt x="99" y="80"/>
                  </a:lnTo>
                  <a:lnTo>
                    <a:pt x="105" y="86"/>
                  </a:lnTo>
                  <a:lnTo>
                    <a:pt x="110" y="93"/>
                  </a:lnTo>
                  <a:lnTo>
                    <a:pt x="116" y="99"/>
                  </a:lnTo>
                  <a:lnTo>
                    <a:pt x="122" y="106"/>
                  </a:lnTo>
                  <a:lnTo>
                    <a:pt x="127" y="111"/>
                  </a:lnTo>
                  <a:lnTo>
                    <a:pt x="133" y="120"/>
                  </a:lnTo>
                  <a:lnTo>
                    <a:pt x="139" y="126"/>
                  </a:lnTo>
                  <a:lnTo>
                    <a:pt x="145" y="133"/>
                  </a:lnTo>
                  <a:lnTo>
                    <a:pt x="149" y="140"/>
                  </a:lnTo>
                  <a:lnTo>
                    <a:pt x="155" y="149"/>
                  </a:lnTo>
                  <a:lnTo>
                    <a:pt x="160" y="156"/>
                  </a:lnTo>
                  <a:lnTo>
                    <a:pt x="166" y="163"/>
                  </a:lnTo>
                  <a:lnTo>
                    <a:pt x="170" y="170"/>
                  </a:lnTo>
                  <a:lnTo>
                    <a:pt x="176" y="179"/>
                  </a:lnTo>
                  <a:lnTo>
                    <a:pt x="180" y="186"/>
                  </a:lnTo>
                  <a:lnTo>
                    <a:pt x="185" y="192"/>
                  </a:lnTo>
                  <a:lnTo>
                    <a:pt x="189" y="199"/>
                  </a:lnTo>
                  <a:lnTo>
                    <a:pt x="193" y="206"/>
                  </a:lnTo>
                  <a:lnTo>
                    <a:pt x="198" y="213"/>
                  </a:lnTo>
                  <a:lnTo>
                    <a:pt x="200" y="219"/>
                  </a:lnTo>
                  <a:lnTo>
                    <a:pt x="203" y="224"/>
                  </a:lnTo>
                  <a:lnTo>
                    <a:pt x="208" y="232"/>
                  </a:lnTo>
                  <a:lnTo>
                    <a:pt x="209" y="236"/>
                  </a:lnTo>
                  <a:lnTo>
                    <a:pt x="212" y="242"/>
                  </a:lnTo>
                  <a:lnTo>
                    <a:pt x="215" y="247"/>
                  </a:lnTo>
                  <a:lnTo>
                    <a:pt x="218" y="252"/>
                  </a:lnTo>
                  <a:lnTo>
                    <a:pt x="220" y="262"/>
                  </a:lnTo>
                  <a:lnTo>
                    <a:pt x="225" y="270"/>
                  </a:lnTo>
                  <a:lnTo>
                    <a:pt x="226" y="279"/>
                  </a:lnTo>
                  <a:lnTo>
                    <a:pt x="229" y="284"/>
                  </a:lnTo>
                  <a:lnTo>
                    <a:pt x="230" y="290"/>
                  </a:lnTo>
                  <a:lnTo>
                    <a:pt x="232" y="296"/>
                  </a:lnTo>
                  <a:lnTo>
                    <a:pt x="233" y="303"/>
                  </a:lnTo>
                  <a:lnTo>
                    <a:pt x="235" y="304"/>
                  </a:lnTo>
                  <a:lnTo>
                    <a:pt x="202" y="337"/>
                  </a:lnTo>
                  <a:lnTo>
                    <a:pt x="200" y="337"/>
                  </a:lnTo>
                  <a:lnTo>
                    <a:pt x="202" y="340"/>
                  </a:lnTo>
                  <a:lnTo>
                    <a:pt x="202" y="344"/>
                  </a:lnTo>
                  <a:lnTo>
                    <a:pt x="205" y="353"/>
                  </a:lnTo>
                  <a:lnTo>
                    <a:pt x="205" y="356"/>
                  </a:lnTo>
                  <a:lnTo>
                    <a:pt x="206" y="360"/>
                  </a:lnTo>
                  <a:lnTo>
                    <a:pt x="209" y="366"/>
                  </a:lnTo>
                  <a:lnTo>
                    <a:pt x="212" y="373"/>
                  </a:lnTo>
                  <a:lnTo>
                    <a:pt x="215" y="379"/>
                  </a:lnTo>
                  <a:lnTo>
                    <a:pt x="219" y="386"/>
                  </a:lnTo>
                  <a:lnTo>
                    <a:pt x="223" y="393"/>
                  </a:lnTo>
                  <a:lnTo>
                    <a:pt x="229" y="403"/>
                  </a:lnTo>
                  <a:lnTo>
                    <a:pt x="235" y="410"/>
                  </a:lnTo>
                  <a:lnTo>
                    <a:pt x="242" y="420"/>
                  </a:lnTo>
                  <a:lnTo>
                    <a:pt x="245" y="424"/>
                  </a:lnTo>
                  <a:lnTo>
                    <a:pt x="249" y="430"/>
                  </a:lnTo>
                  <a:lnTo>
                    <a:pt x="252" y="434"/>
                  </a:lnTo>
                  <a:lnTo>
                    <a:pt x="258" y="440"/>
                  </a:lnTo>
                  <a:lnTo>
                    <a:pt x="260" y="444"/>
                  </a:lnTo>
                  <a:lnTo>
                    <a:pt x="265" y="450"/>
                  </a:lnTo>
                  <a:lnTo>
                    <a:pt x="268" y="456"/>
                  </a:lnTo>
                  <a:lnTo>
                    <a:pt x="272" y="462"/>
                  </a:lnTo>
                  <a:lnTo>
                    <a:pt x="279" y="470"/>
                  </a:lnTo>
                  <a:lnTo>
                    <a:pt x="288" y="480"/>
                  </a:lnTo>
                  <a:lnTo>
                    <a:pt x="295" y="487"/>
                  </a:lnTo>
                  <a:lnTo>
                    <a:pt x="302" y="496"/>
                  </a:lnTo>
                  <a:lnTo>
                    <a:pt x="308" y="503"/>
                  </a:lnTo>
                  <a:lnTo>
                    <a:pt x="313" y="510"/>
                  </a:lnTo>
                  <a:lnTo>
                    <a:pt x="316" y="514"/>
                  </a:lnTo>
                  <a:lnTo>
                    <a:pt x="320" y="519"/>
                  </a:lnTo>
                  <a:lnTo>
                    <a:pt x="322" y="522"/>
                  </a:lnTo>
                  <a:lnTo>
                    <a:pt x="323" y="523"/>
                  </a:lnTo>
                  <a:lnTo>
                    <a:pt x="310" y="529"/>
                  </a:lnTo>
                  <a:lnTo>
                    <a:pt x="308" y="526"/>
                  </a:lnTo>
                  <a:lnTo>
                    <a:pt x="300" y="520"/>
                  </a:lnTo>
                  <a:lnTo>
                    <a:pt x="295" y="516"/>
                  </a:lnTo>
                  <a:lnTo>
                    <a:pt x="289" y="512"/>
                  </a:lnTo>
                  <a:lnTo>
                    <a:pt x="282" y="506"/>
                  </a:lnTo>
                  <a:lnTo>
                    <a:pt x="276" y="500"/>
                  </a:lnTo>
                  <a:lnTo>
                    <a:pt x="268" y="493"/>
                  </a:lnTo>
                  <a:lnTo>
                    <a:pt x="260" y="487"/>
                  </a:lnTo>
                  <a:lnTo>
                    <a:pt x="252" y="480"/>
                  </a:lnTo>
                  <a:lnTo>
                    <a:pt x="245" y="472"/>
                  </a:lnTo>
                  <a:lnTo>
                    <a:pt x="236" y="463"/>
                  </a:lnTo>
                  <a:lnTo>
                    <a:pt x="230" y="456"/>
                  </a:lnTo>
                  <a:lnTo>
                    <a:pt x="223" y="447"/>
                  </a:lnTo>
                  <a:lnTo>
                    <a:pt x="218" y="440"/>
                  </a:lnTo>
                  <a:lnTo>
                    <a:pt x="210" y="430"/>
                  </a:lnTo>
                  <a:lnTo>
                    <a:pt x="205" y="422"/>
                  </a:lnTo>
                  <a:lnTo>
                    <a:pt x="200" y="413"/>
                  </a:lnTo>
                  <a:lnTo>
                    <a:pt x="198" y="406"/>
                  </a:lnTo>
                  <a:lnTo>
                    <a:pt x="193" y="397"/>
                  </a:lnTo>
                  <a:lnTo>
                    <a:pt x="190" y="389"/>
                  </a:lnTo>
                  <a:lnTo>
                    <a:pt x="188" y="382"/>
                  </a:lnTo>
                  <a:lnTo>
                    <a:pt x="186" y="376"/>
                  </a:lnTo>
                  <a:lnTo>
                    <a:pt x="183" y="369"/>
                  </a:lnTo>
                  <a:lnTo>
                    <a:pt x="182" y="363"/>
                  </a:lnTo>
                  <a:lnTo>
                    <a:pt x="180" y="357"/>
                  </a:lnTo>
                  <a:lnTo>
                    <a:pt x="179" y="354"/>
                  </a:lnTo>
                  <a:lnTo>
                    <a:pt x="179" y="349"/>
                  </a:lnTo>
                  <a:lnTo>
                    <a:pt x="179" y="347"/>
                  </a:lnTo>
                  <a:lnTo>
                    <a:pt x="202" y="282"/>
                  </a:lnTo>
                  <a:lnTo>
                    <a:pt x="200" y="280"/>
                  </a:lnTo>
                  <a:lnTo>
                    <a:pt x="199" y="277"/>
                  </a:lnTo>
                  <a:lnTo>
                    <a:pt x="196" y="270"/>
                  </a:lnTo>
                  <a:lnTo>
                    <a:pt x="192" y="263"/>
                  </a:lnTo>
                  <a:lnTo>
                    <a:pt x="188" y="256"/>
                  </a:lnTo>
                  <a:lnTo>
                    <a:pt x="183" y="250"/>
                  </a:lnTo>
                  <a:lnTo>
                    <a:pt x="179" y="242"/>
                  </a:lnTo>
                  <a:lnTo>
                    <a:pt x="175" y="233"/>
                  </a:lnTo>
                  <a:lnTo>
                    <a:pt x="170" y="227"/>
                  </a:lnTo>
                  <a:lnTo>
                    <a:pt x="167" y="223"/>
                  </a:lnTo>
                  <a:lnTo>
                    <a:pt x="165" y="217"/>
                  </a:lnTo>
                  <a:lnTo>
                    <a:pt x="160" y="213"/>
                  </a:lnTo>
                  <a:lnTo>
                    <a:pt x="156" y="206"/>
                  </a:lnTo>
                  <a:lnTo>
                    <a:pt x="152" y="200"/>
                  </a:lnTo>
                  <a:lnTo>
                    <a:pt x="149" y="194"/>
                  </a:lnTo>
                  <a:lnTo>
                    <a:pt x="145" y="187"/>
                  </a:lnTo>
                  <a:lnTo>
                    <a:pt x="139" y="179"/>
                  </a:lnTo>
                  <a:lnTo>
                    <a:pt x="133" y="171"/>
                  </a:lnTo>
                  <a:lnTo>
                    <a:pt x="129" y="164"/>
                  </a:lnTo>
                  <a:lnTo>
                    <a:pt x="123" y="157"/>
                  </a:lnTo>
                  <a:lnTo>
                    <a:pt x="117" y="149"/>
                  </a:lnTo>
                  <a:lnTo>
                    <a:pt x="112" y="141"/>
                  </a:lnTo>
                  <a:lnTo>
                    <a:pt x="106" y="133"/>
                  </a:lnTo>
                  <a:lnTo>
                    <a:pt x="100" y="126"/>
                  </a:lnTo>
                  <a:lnTo>
                    <a:pt x="95" y="117"/>
                  </a:lnTo>
                  <a:lnTo>
                    <a:pt x="87" y="109"/>
                  </a:lnTo>
                  <a:lnTo>
                    <a:pt x="82" y="100"/>
                  </a:lnTo>
                  <a:lnTo>
                    <a:pt x="76" y="93"/>
                  </a:lnTo>
                  <a:lnTo>
                    <a:pt x="70" y="84"/>
                  </a:lnTo>
                  <a:lnTo>
                    <a:pt x="65" y="77"/>
                  </a:lnTo>
                  <a:lnTo>
                    <a:pt x="59" y="70"/>
                  </a:lnTo>
                  <a:lnTo>
                    <a:pt x="53" y="64"/>
                  </a:lnTo>
                  <a:lnTo>
                    <a:pt x="47" y="56"/>
                  </a:lnTo>
                  <a:lnTo>
                    <a:pt x="42" y="50"/>
                  </a:lnTo>
                  <a:lnTo>
                    <a:pt x="36" y="43"/>
                  </a:lnTo>
                  <a:lnTo>
                    <a:pt x="32" y="39"/>
                  </a:lnTo>
                  <a:lnTo>
                    <a:pt x="26" y="31"/>
                  </a:lnTo>
                  <a:lnTo>
                    <a:pt x="23" y="26"/>
                  </a:lnTo>
                  <a:lnTo>
                    <a:pt x="17" y="21"/>
                  </a:lnTo>
                  <a:lnTo>
                    <a:pt x="15" y="17"/>
                  </a:lnTo>
                  <a:lnTo>
                    <a:pt x="9" y="9"/>
                  </a:lnTo>
                  <a:lnTo>
                    <a:pt x="5" y="4"/>
                  </a:lnTo>
                  <a:lnTo>
                    <a:pt x="0" y="1"/>
                  </a:lnTo>
                  <a:lnTo>
                    <a:pt x="0" y="0"/>
                  </a:lnTo>
                  <a:lnTo>
                    <a:pt x="45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4" name="Freeform 74"/>
            <p:cNvSpPr>
              <a:spLocks/>
            </p:cNvSpPr>
            <p:nvPr/>
          </p:nvSpPr>
          <p:spPr bwMode="auto">
            <a:xfrm>
              <a:off x="3610" y="3145"/>
              <a:ext cx="95" cy="135"/>
            </a:xfrm>
            <a:custGeom>
              <a:avLst/>
              <a:gdLst/>
              <a:ahLst/>
              <a:cxnLst>
                <a:cxn ang="0">
                  <a:pos x="72" y="4"/>
                </a:cxn>
                <a:cxn ang="0">
                  <a:pos x="60" y="16"/>
                </a:cxn>
                <a:cxn ang="0">
                  <a:pos x="46" y="36"/>
                </a:cxn>
                <a:cxn ang="0">
                  <a:pos x="35" y="56"/>
                </a:cxn>
                <a:cxn ang="0">
                  <a:pos x="28" y="72"/>
                </a:cxn>
                <a:cxn ang="0">
                  <a:pos x="22" y="89"/>
                </a:cxn>
                <a:cxn ang="0">
                  <a:pos x="16" y="109"/>
                </a:cxn>
                <a:cxn ang="0">
                  <a:pos x="12" y="129"/>
                </a:cxn>
                <a:cxn ang="0">
                  <a:pos x="9" y="152"/>
                </a:cxn>
                <a:cxn ang="0">
                  <a:pos x="3" y="173"/>
                </a:cxn>
                <a:cxn ang="0">
                  <a:pos x="2" y="195"/>
                </a:cxn>
                <a:cxn ang="0">
                  <a:pos x="2" y="215"/>
                </a:cxn>
                <a:cxn ang="0">
                  <a:pos x="0" y="233"/>
                </a:cxn>
                <a:cxn ang="0">
                  <a:pos x="0" y="247"/>
                </a:cxn>
                <a:cxn ang="0">
                  <a:pos x="0" y="266"/>
                </a:cxn>
                <a:cxn ang="0">
                  <a:pos x="0" y="267"/>
                </a:cxn>
                <a:cxn ang="0">
                  <a:pos x="19" y="249"/>
                </a:cxn>
                <a:cxn ang="0">
                  <a:pos x="39" y="242"/>
                </a:cxn>
                <a:cxn ang="0">
                  <a:pos x="68" y="237"/>
                </a:cxn>
                <a:cxn ang="0">
                  <a:pos x="83" y="236"/>
                </a:cxn>
                <a:cxn ang="0">
                  <a:pos x="100" y="236"/>
                </a:cxn>
                <a:cxn ang="0">
                  <a:pos x="118" y="236"/>
                </a:cxn>
                <a:cxn ang="0">
                  <a:pos x="136" y="236"/>
                </a:cxn>
                <a:cxn ang="0">
                  <a:pos x="152" y="236"/>
                </a:cxn>
                <a:cxn ang="0">
                  <a:pos x="175" y="236"/>
                </a:cxn>
                <a:cxn ang="0">
                  <a:pos x="188" y="236"/>
                </a:cxn>
                <a:cxn ang="0">
                  <a:pos x="179" y="233"/>
                </a:cxn>
                <a:cxn ang="0">
                  <a:pos x="159" y="229"/>
                </a:cxn>
                <a:cxn ang="0">
                  <a:pos x="136" y="225"/>
                </a:cxn>
                <a:cxn ang="0">
                  <a:pos x="110" y="219"/>
                </a:cxn>
                <a:cxn ang="0">
                  <a:pos x="88" y="217"/>
                </a:cxn>
                <a:cxn ang="0">
                  <a:pos x="65" y="215"/>
                </a:cxn>
                <a:cxn ang="0">
                  <a:pos x="49" y="216"/>
                </a:cxn>
                <a:cxn ang="0">
                  <a:pos x="35" y="220"/>
                </a:cxn>
                <a:cxn ang="0">
                  <a:pos x="28" y="223"/>
                </a:cxn>
                <a:cxn ang="0">
                  <a:pos x="25" y="209"/>
                </a:cxn>
                <a:cxn ang="0">
                  <a:pos x="25" y="190"/>
                </a:cxn>
                <a:cxn ang="0">
                  <a:pos x="25" y="165"/>
                </a:cxn>
                <a:cxn ang="0">
                  <a:pos x="28" y="144"/>
                </a:cxn>
                <a:cxn ang="0">
                  <a:pos x="32" y="124"/>
                </a:cxn>
                <a:cxn ang="0">
                  <a:pos x="36" y="104"/>
                </a:cxn>
                <a:cxn ang="0">
                  <a:pos x="40" y="89"/>
                </a:cxn>
                <a:cxn ang="0">
                  <a:pos x="46" y="73"/>
                </a:cxn>
                <a:cxn ang="0">
                  <a:pos x="50" y="57"/>
                </a:cxn>
                <a:cxn ang="0">
                  <a:pos x="62" y="36"/>
                </a:cxn>
                <a:cxn ang="0">
                  <a:pos x="70" y="14"/>
                </a:cxn>
                <a:cxn ang="0">
                  <a:pos x="80" y="0"/>
                </a:cxn>
              </a:cxnLst>
              <a:rect l="0" t="0" r="r" b="b"/>
              <a:pathLst>
                <a:path w="190" h="270">
                  <a:moveTo>
                    <a:pt x="80" y="0"/>
                  </a:moveTo>
                  <a:lnTo>
                    <a:pt x="78" y="2"/>
                  </a:lnTo>
                  <a:lnTo>
                    <a:pt x="72" y="4"/>
                  </a:lnTo>
                  <a:lnTo>
                    <a:pt x="69" y="7"/>
                  </a:lnTo>
                  <a:lnTo>
                    <a:pt x="65" y="12"/>
                  </a:lnTo>
                  <a:lnTo>
                    <a:pt x="60" y="16"/>
                  </a:lnTo>
                  <a:lnTo>
                    <a:pt x="56" y="22"/>
                  </a:lnTo>
                  <a:lnTo>
                    <a:pt x="52" y="27"/>
                  </a:lnTo>
                  <a:lnTo>
                    <a:pt x="46" y="36"/>
                  </a:lnTo>
                  <a:lnTo>
                    <a:pt x="42" y="43"/>
                  </a:lnTo>
                  <a:lnTo>
                    <a:pt x="38" y="52"/>
                  </a:lnTo>
                  <a:lnTo>
                    <a:pt x="35" y="56"/>
                  </a:lnTo>
                  <a:lnTo>
                    <a:pt x="32" y="60"/>
                  </a:lnTo>
                  <a:lnTo>
                    <a:pt x="30" y="66"/>
                  </a:lnTo>
                  <a:lnTo>
                    <a:pt x="28" y="72"/>
                  </a:lnTo>
                  <a:lnTo>
                    <a:pt x="25" y="77"/>
                  </a:lnTo>
                  <a:lnTo>
                    <a:pt x="23" y="83"/>
                  </a:lnTo>
                  <a:lnTo>
                    <a:pt x="22" y="89"/>
                  </a:lnTo>
                  <a:lnTo>
                    <a:pt x="20" y="96"/>
                  </a:lnTo>
                  <a:lnTo>
                    <a:pt x="17" y="102"/>
                  </a:lnTo>
                  <a:lnTo>
                    <a:pt x="16" y="109"/>
                  </a:lnTo>
                  <a:lnTo>
                    <a:pt x="15" y="114"/>
                  </a:lnTo>
                  <a:lnTo>
                    <a:pt x="13" y="123"/>
                  </a:lnTo>
                  <a:lnTo>
                    <a:pt x="12" y="129"/>
                  </a:lnTo>
                  <a:lnTo>
                    <a:pt x="10" y="136"/>
                  </a:lnTo>
                  <a:lnTo>
                    <a:pt x="9" y="143"/>
                  </a:lnTo>
                  <a:lnTo>
                    <a:pt x="9" y="152"/>
                  </a:lnTo>
                  <a:lnTo>
                    <a:pt x="6" y="157"/>
                  </a:lnTo>
                  <a:lnTo>
                    <a:pt x="6" y="165"/>
                  </a:lnTo>
                  <a:lnTo>
                    <a:pt x="3" y="173"/>
                  </a:lnTo>
                  <a:lnTo>
                    <a:pt x="3" y="180"/>
                  </a:lnTo>
                  <a:lnTo>
                    <a:pt x="3" y="186"/>
                  </a:lnTo>
                  <a:lnTo>
                    <a:pt x="2" y="195"/>
                  </a:lnTo>
                  <a:lnTo>
                    <a:pt x="2" y="202"/>
                  </a:lnTo>
                  <a:lnTo>
                    <a:pt x="2" y="209"/>
                  </a:lnTo>
                  <a:lnTo>
                    <a:pt x="2" y="215"/>
                  </a:lnTo>
                  <a:lnTo>
                    <a:pt x="2" y="220"/>
                  </a:lnTo>
                  <a:lnTo>
                    <a:pt x="0" y="226"/>
                  </a:lnTo>
                  <a:lnTo>
                    <a:pt x="0" y="233"/>
                  </a:lnTo>
                  <a:lnTo>
                    <a:pt x="0" y="237"/>
                  </a:lnTo>
                  <a:lnTo>
                    <a:pt x="0" y="243"/>
                  </a:lnTo>
                  <a:lnTo>
                    <a:pt x="0" y="247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0" y="266"/>
                  </a:lnTo>
                  <a:lnTo>
                    <a:pt x="0" y="269"/>
                  </a:lnTo>
                  <a:lnTo>
                    <a:pt x="0" y="270"/>
                  </a:lnTo>
                  <a:lnTo>
                    <a:pt x="0" y="267"/>
                  </a:lnTo>
                  <a:lnTo>
                    <a:pt x="6" y="259"/>
                  </a:lnTo>
                  <a:lnTo>
                    <a:pt x="12" y="255"/>
                  </a:lnTo>
                  <a:lnTo>
                    <a:pt x="19" y="249"/>
                  </a:lnTo>
                  <a:lnTo>
                    <a:pt x="25" y="247"/>
                  </a:lnTo>
                  <a:lnTo>
                    <a:pt x="32" y="245"/>
                  </a:lnTo>
                  <a:lnTo>
                    <a:pt x="39" y="242"/>
                  </a:lnTo>
                  <a:lnTo>
                    <a:pt x="49" y="242"/>
                  </a:lnTo>
                  <a:lnTo>
                    <a:pt x="56" y="239"/>
                  </a:lnTo>
                  <a:lnTo>
                    <a:pt x="68" y="237"/>
                  </a:lnTo>
                  <a:lnTo>
                    <a:pt x="72" y="236"/>
                  </a:lnTo>
                  <a:lnTo>
                    <a:pt x="78" y="236"/>
                  </a:lnTo>
                  <a:lnTo>
                    <a:pt x="83" y="236"/>
                  </a:lnTo>
                  <a:lnTo>
                    <a:pt x="89" y="236"/>
                  </a:lnTo>
                  <a:lnTo>
                    <a:pt x="95" y="236"/>
                  </a:lnTo>
                  <a:lnTo>
                    <a:pt x="100" y="236"/>
                  </a:lnTo>
                  <a:lnTo>
                    <a:pt x="106" y="236"/>
                  </a:lnTo>
                  <a:lnTo>
                    <a:pt x="112" y="236"/>
                  </a:lnTo>
                  <a:lnTo>
                    <a:pt x="118" y="236"/>
                  </a:lnTo>
                  <a:lnTo>
                    <a:pt x="125" y="236"/>
                  </a:lnTo>
                  <a:lnTo>
                    <a:pt x="130" y="236"/>
                  </a:lnTo>
                  <a:lnTo>
                    <a:pt x="136" y="236"/>
                  </a:lnTo>
                  <a:lnTo>
                    <a:pt x="140" y="236"/>
                  </a:lnTo>
                  <a:lnTo>
                    <a:pt x="146" y="236"/>
                  </a:lnTo>
                  <a:lnTo>
                    <a:pt x="152" y="236"/>
                  </a:lnTo>
                  <a:lnTo>
                    <a:pt x="156" y="236"/>
                  </a:lnTo>
                  <a:lnTo>
                    <a:pt x="165" y="236"/>
                  </a:lnTo>
                  <a:lnTo>
                    <a:pt x="175" y="236"/>
                  </a:lnTo>
                  <a:lnTo>
                    <a:pt x="180" y="236"/>
                  </a:lnTo>
                  <a:lnTo>
                    <a:pt x="186" y="236"/>
                  </a:lnTo>
                  <a:lnTo>
                    <a:pt x="188" y="236"/>
                  </a:lnTo>
                  <a:lnTo>
                    <a:pt x="190" y="237"/>
                  </a:lnTo>
                  <a:lnTo>
                    <a:pt x="186" y="236"/>
                  </a:lnTo>
                  <a:lnTo>
                    <a:pt x="179" y="233"/>
                  </a:lnTo>
                  <a:lnTo>
                    <a:pt x="172" y="232"/>
                  </a:lnTo>
                  <a:lnTo>
                    <a:pt x="168" y="230"/>
                  </a:lnTo>
                  <a:lnTo>
                    <a:pt x="159" y="229"/>
                  </a:lnTo>
                  <a:lnTo>
                    <a:pt x="153" y="229"/>
                  </a:lnTo>
                  <a:lnTo>
                    <a:pt x="145" y="226"/>
                  </a:lnTo>
                  <a:lnTo>
                    <a:pt x="136" y="225"/>
                  </a:lnTo>
                  <a:lnTo>
                    <a:pt x="128" y="222"/>
                  </a:lnTo>
                  <a:lnTo>
                    <a:pt x="120" y="220"/>
                  </a:lnTo>
                  <a:lnTo>
                    <a:pt x="110" y="219"/>
                  </a:lnTo>
                  <a:lnTo>
                    <a:pt x="102" y="217"/>
                  </a:lnTo>
                  <a:lnTo>
                    <a:pt x="93" y="217"/>
                  </a:lnTo>
                  <a:lnTo>
                    <a:pt x="88" y="217"/>
                  </a:lnTo>
                  <a:lnTo>
                    <a:pt x="79" y="216"/>
                  </a:lnTo>
                  <a:lnTo>
                    <a:pt x="72" y="215"/>
                  </a:lnTo>
                  <a:lnTo>
                    <a:pt x="65" y="215"/>
                  </a:lnTo>
                  <a:lnTo>
                    <a:pt x="59" y="216"/>
                  </a:lnTo>
                  <a:lnTo>
                    <a:pt x="53" y="216"/>
                  </a:lnTo>
                  <a:lnTo>
                    <a:pt x="49" y="216"/>
                  </a:lnTo>
                  <a:lnTo>
                    <a:pt x="45" y="217"/>
                  </a:lnTo>
                  <a:lnTo>
                    <a:pt x="42" y="219"/>
                  </a:lnTo>
                  <a:lnTo>
                    <a:pt x="35" y="220"/>
                  </a:lnTo>
                  <a:lnTo>
                    <a:pt x="30" y="222"/>
                  </a:lnTo>
                  <a:lnTo>
                    <a:pt x="28" y="223"/>
                  </a:lnTo>
                  <a:lnTo>
                    <a:pt x="28" y="223"/>
                  </a:lnTo>
                  <a:lnTo>
                    <a:pt x="28" y="220"/>
                  </a:lnTo>
                  <a:lnTo>
                    <a:pt x="26" y="215"/>
                  </a:lnTo>
                  <a:lnTo>
                    <a:pt x="25" y="209"/>
                  </a:lnTo>
                  <a:lnTo>
                    <a:pt x="25" y="203"/>
                  </a:lnTo>
                  <a:lnTo>
                    <a:pt x="25" y="196"/>
                  </a:lnTo>
                  <a:lnTo>
                    <a:pt x="25" y="190"/>
                  </a:lnTo>
                  <a:lnTo>
                    <a:pt x="25" y="182"/>
                  </a:lnTo>
                  <a:lnTo>
                    <a:pt x="25" y="173"/>
                  </a:lnTo>
                  <a:lnTo>
                    <a:pt x="25" y="165"/>
                  </a:lnTo>
                  <a:lnTo>
                    <a:pt x="28" y="155"/>
                  </a:lnTo>
                  <a:lnTo>
                    <a:pt x="28" y="149"/>
                  </a:lnTo>
                  <a:lnTo>
                    <a:pt x="28" y="144"/>
                  </a:lnTo>
                  <a:lnTo>
                    <a:pt x="28" y="139"/>
                  </a:lnTo>
                  <a:lnTo>
                    <a:pt x="29" y="134"/>
                  </a:lnTo>
                  <a:lnTo>
                    <a:pt x="32" y="124"/>
                  </a:lnTo>
                  <a:lnTo>
                    <a:pt x="35" y="114"/>
                  </a:lnTo>
                  <a:lnTo>
                    <a:pt x="35" y="109"/>
                  </a:lnTo>
                  <a:lnTo>
                    <a:pt x="36" y="104"/>
                  </a:lnTo>
                  <a:lnTo>
                    <a:pt x="38" y="99"/>
                  </a:lnTo>
                  <a:lnTo>
                    <a:pt x="39" y="93"/>
                  </a:lnTo>
                  <a:lnTo>
                    <a:pt x="40" y="89"/>
                  </a:lnTo>
                  <a:lnTo>
                    <a:pt x="42" y="83"/>
                  </a:lnTo>
                  <a:lnTo>
                    <a:pt x="43" y="77"/>
                  </a:lnTo>
                  <a:lnTo>
                    <a:pt x="46" y="73"/>
                  </a:lnTo>
                  <a:lnTo>
                    <a:pt x="46" y="67"/>
                  </a:lnTo>
                  <a:lnTo>
                    <a:pt x="49" y="62"/>
                  </a:lnTo>
                  <a:lnTo>
                    <a:pt x="50" y="57"/>
                  </a:lnTo>
                  <a:lnTo>
                    <a:pt x="53" y="53"/>
                  </a:lnTo>
                  <a:lnTo>
                    <a:pt x="56" y="44"/>
                  </a:lnTo>
                  <a:lnTo>
                    <a:pt x="62" y="36"/>
                  </a:lnTo>
                  <a:lnTo>
                    <a:pt x="65" y="27"/>
                  </a:lnTo>
                  <a:lnTo>
                    <a:pt x="68" y="20"/>
                  </a:lnTo>
                  <a:lnTo>
                    <a:pt x="70" y="14"/>
                  </a:lnTo>
                  <a:lnTo>
                    <a:pt x="75" y="9"/>
                  </a:lnTo>
                  <a:lnTo>
                    <a:pt x="78" y="2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5" name="Freeform 75"/>
            <p:cNvSpPr>
              <a:spLocks/>
            </p:cNvSpPr>
            <p:nvPr/>
          </p:nvSpPr>
          <p:spPr bwMode="auto">
            <a:xfrm>
              <a:off x="2781" y="3289"/>
              <a:ext cx="215" cy="1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424" y="140"/>
                </a:cxn>
                <a:cxn ang="0">
                  <a:pos x="426" y="143"/>
                </a:cxn>
                <a:cxn ang="0">
                  <a:pos x="426" y="147"/>
                </a:cxn>
                <a:cxn ang="0">
                  <a:pos x="428" y="153"/>
                </a:cxn>
                <a:cxn ang="0">
                  <a:pos x="428" y="158"/>
                </a:cxn>
                <a:cxn ang="0">
                  <a:pos x="428" y="166"/>
                </a:cxn>
                <a:cxn ang="0">
                  <a:pos x="427" y="173"/>
                </a:cxn>
                <a:cxn ang="0">
                  <a:pos x="426" y="180"/>
                </a:cxn>
                <a:cxn ang="0">
                  <a:pos x="421" y="186"/>
                </a:cxn>
                <a:cxn ang="0">
                  <a:pos x="417" y="193"/>
                </a:cxn>
                <a:cxn ang="0">
                  <a:pos x="410" y="198"/>
                </a:cxn>
                <a:cxn ang="0">
                  <a:pos x="406" y="204"/>
                </a:cxn>
                <a:cxn ang="0">
                  <a:pos x="400" y="207"/>
                </a:cxn>
                <a:cxn ang="0">
                  <a:pos x="394" y="210"/>
                </a:cxn>
                <a:cxn ang="0">
                  <a:pos x="391" y="211"/>
                </a:cxn>
                <a:cxn ang="0">
                  <a:pos x="391" y="213"/>
                </a:cxn>
                <a:cxn ang="0">
                  <a:pos x="255" y="188"/>
                </a:cxn>
                <a:cxn ang="0">
                  <a:pos x="300" y="117"/>
                </a:cxn>
                <a:cxn ang="0">
                  <a:pos x="297" y="116"/>
                </a:cxn>
                <a:cxn ang="0">
                  <a:pos x="290" y="114"/>
                </a:cxn>
                <a:cxn ang="0">
                  <a:pos x="284" y="111"/>
                </a:cxn>
                <a:cxn ang="0">
                  <a:pos x="278" y="111"/>
                </a:cxn>
                <a:cxn ang="0">
                  <a:pos x="273" y="111"/>
                </a:cxn>
                <a:cxn ang="0">
                  <a:pos x="268" y="111"/>
                </a:cxn>
                <a:cxn ang="0">
                  <a:pos x="260" y="111"/>
                </a:cxn>
                <a:cxn ang="0">
                  <a:pos x="255" y="114"/>
                </a:cxn>
                <a:cxn ang="0">
                  <a:pos x="250" y="117"/>
                </a:cxn>
                <a:cxn ang="0">
                  <a:pos x="244" y="118"/>
                </a:cxn>
                <a:cxn ang="0">
                  <a:pos x="238" y="123"/>
                </a:cxn>
                <a:cxn ang="0">
                  <a:pos x="237" y="126"/>
                </a:cxn>
                <a:cxn ang="0">
                  <a:pos x="211" y="127"/>
                </a:cxn>
                <a:cxn ang="0">
                  <a:pos x="154" y="140"/>
                </a:cxn>
                <a:cxn ang="0">
                  <a:pos x="168" y="101"/>
                </a:cxn>
                <a:cxn ang="0">
                  <a:pos x="144" y="90"/>
                </a:cxn>
                <a:cxn ang="0">
                  <a:pos x="124" y="108"/>
                </a:cxn>
                <a:cxn ang="0">
                  <a:pos x="100" y="117"/>
                </a:cxn>
                <a:cxn ang="0">
                  <a:pos x="81" y="137"/>
                </a:cxn>
                <a:cxn ang="0">
                  <a:pos x="0" y="124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8" h="213">
                  <a:moveTo>
                    <a:pt x="2" y="0"/>
                  </a:moveTo>
                  <a:lnTo>
                    <a:pt x="424" y="140"/>
                  </a:lnTo>
                  <a:lnTo>
                    <a:pt x="426" y="143"/>
                  </a:lnTo>
                  <a:lnTo>
                    <a:pt x="426" y="147"/>
                  </a:lnTo>
                  <a:lnTo>
                    <a:pt x="428" y="153"/>
                  </a:lnTo>
                  <a:lnTo>
                    <a:pt x="428" y="158"/>
                  </a:lnTo>
                  <a:lnTo>
                    <a:pt x="428" y="166"/>
                  </a:lnTo>
                  <a:lnTo>
                    <a:pt x="427" y="173"/>
                  </a:lnTo>
                  <a:lnTo>
                    <a:pt x="426" y="180"/>
                  </a:lnTo>
                  <a:lnTo>
                    <a:pt x="421" y="186"/>
                  </a:lnTo>
                  <a:lnTo>
                    <a:pt x="417" y="193"/>
                  </a:lnTo>
                  <a:lnTo>
                    <a:pt x="410" y="198"/>
                  </a:lnTo>
                  <a:lnTo>
                    <a:pt x="406" y="204"/>
                  </a:lnTo>
                  <a:lnTo>
                    <a:pt x="400" y="207"/>
                  </a:lnTo>
                  <a:lnTo>
                    <a:pt x="394" y="210"/>
                  </a:lnTo>
                  <a:lnTo>
                    <a:pt x="391" y="211"/>
                  </a:lnTo>
                  <a:lnTo>
                    <a:pt x="391" y="213"/>
                  </a:lnTo>
                  <a:lnTo>
                    <a:pt x="255" y="188"/>
                  </a:lnTo>
                  <a:lnTo>
                    <a:pt x="300" y="117"/>
                  </a:lnTo>
                  <a:lnTo>
                    <a:pt x="297" y="116"/>
                  </a:lnTo>
                  <a:lnTo>
                    <a:pt x="290" y="114"/>
                  </a:lnTo>
                  <a:lnTo>
                    <a:pt x="284" y="111"/>
                  </a:lnTo>
                  <a:lnTo>
                    <a:pt x="278" y="111"/>
                  </a:lnTo>
                  <a:lnTo>
                    <a:pt x="273" y="111"/>
                  </a:lnTo>
                  <a:lnTo>
                    <a:pt x="268" y="111"/>
                  </a:lnTo>
                  <a:lnTo>
                    <a:pt x="260" y="111"/>
                  </a:lnTo>
                  <a:lnTo>
                    <a:pt x="255" y="114"/>
                  </a:lnTo>
                  <a:lnTo>
                    <a:pt x="250" y="117"/>
                  </a:lnTo>
                  <a:lnTo>
                    <a:pt x="244" y="118"/>
                  </a:lnTo>
                  <a:lnTo>
                    <a:pt x="238" y="123"/>
                  </a:lnTo>
                  <a:lnTo>
                    <a:pt x="237" y="126"/>
                  </a:lnTo>
                  <a:lnTo>
                    <a:pt x="211" y="127"/>
                  </a:lnTo>
                  <a:lnTo>
                    <a:pt x="154" y="140"/>
                  </a:lnTo>
                  <a:lnTo>
                    <a:pt x="168" y="101"/>
                  </a:lnTo>
                  <a:lnTo>
                    <a:pt x="144" y="90"/>
                  </a:lnTo>
                  <a:lnTo>
                    <a:pt x="124" y="108"/>
                  </a:lnTo>
                  <a:lnTo>
                    <a:pt x="100" y="117"/>
                  </a:lnTo>
                  <a:lnTo>
                    <a:pt x="81" y="137"/>
                  </a:lnTo>
                  <a:lnTo>
                    <a:pt x="0" y="124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80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6" name="Freeform 76"/>
            <p:cNvSpPr>
              <a:spLocks/>
            </p:cNvSpPr>
            <p:nvPr/>
          </p:nvSpPr>
          <p:spPr bwMode="auto">
            <a:xfrm>
              <a:off x="2783" y="3266"/>
              <a:ext cx="116" cy="62"/>
            </a:xfrm>
            <a:custGeom>
              <a:avLst/>
              <a:gdLst/>
              <a:ahLst/>
              <a:cxnLst>
                <a:cxn ang="0">
                  <a:pos x="227" y="121"/>
                </a:cxn>
                <a:cxn ang="0">
                  <a:pos x="217" y="111"/>
                </a:cxn>
                <a:cxn ang="0">
                  <a:pos x="207" y="103"/>
                </a:cxn>
                <a:cxn ang="0">
                  <a:pos x="196" y="93"/>
                </a:cxn>
                <a:cxn ang="0">
                  <a:pos x="183" y="81"/>
                </a:cxn>
                <a:cxn ang="0">
                  <a:pos x="169" y="70"/>
                </a:cxn>
                <a:cxn ang="0">
                  <a:pos x="157" y="61"/>
                </a:cxn>
                <a:cxn ang="0">
                  <a:pos x="146" y="55"/>
                </a:cxn>
                <a:cxn ang="0">
                  <a:pos x="136" y="50"/>
                </a:cxn>
                <a:cxn ang="0">
                  <a:pos x="123" y="45"/>
                </a:cxn>
                <a:cxn ang="0">
                  <a:pos x="106" y="44"/>
                </a:cxn>
                <a:cxn ang="0">
                  <a:pos x="91" y="41"/>
                </a:cxn>
                <a:cxn ang="0">
                  <a:pos x="81" y="40"/>
                </a:cxn>
                <a:cxn ang="0">
                  <a:pos x="70" y="35"/>
                </a:cxn>
                <a:cxn ang="0">
                  <a:pos x="57" y="30"/>
                </a:cxn>
                <a:cxn ang="0">
                  <a:pos x="46" y="24"/>
                </a:cxn>
                <a:cxn ang="0">
                  <a:pos x="33" y="18"/>
                </a:cxn>
                <a:cxn ang="0">
                  <a:pos x="21" y="11"/>
                </a:cxn>
                <a:cxn ang="0">
                  <a:pos x="11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0" y="23"/>
                </a:cxn>
                <a:cxn ang="0">
                  <a:pos x="3" y="37"/>
                </a:cxn>
                <a:cxn ang="0">
                  <a:pos x="8" y="50"/>
                </a:cxn>
                <a:cxn ang="0">
                  <a:pos x="14" y="58"/>
                </a:cxn>
                <a:cxn ang="0">
                  <a:pos x="24" y="64"/>
                </a:cxn>
                <a:cxn ang="0">
                  <a:pos x="37" y="68"/>
                </a:cxn>
                <a:cxn ang="0">
                  <a:pos x="56" y="73"/>
                </a:cxn>
                <a:cxn ang="0">
                  <a:pos x="74" y="77"/>
                </a:cxn>
                <a:cxn ang="0">
                  <a:pos x="90" y="81"/>
                </a:cxn>
                <a:cxn ang="0">
                  <a:pos x="101" y="84"/>
                </a:cxn>
                <a:cxn ang="0">
                  <a:pos x="140" y="111"/>
                </a:cxn>
                <a:cxn ang="0">
                  <a:pos x="230" y="124"/>
                </a:cxn>
              </a:cxnLst>
              <a:rect l="0" t="0" r="r" b="b"/>
              <a:pathLst>
                <a:path w="230" h="124">
                  <a:moveTo>
                    <a:pt x="230" y="124"/>
                  </a:moveTo>
                  <a:lnTo>
                    <a:pt x="227" y="121"/>
                  </a:lnTo>
                  <a:lnTo>
                    <a:pt x="221" y="115"/>
                  </a:lnTo>
                  <a:lnTo>
                    <a:pt x="217" y="111"/>
                  </a:lnTo>
                  <a:lnTo>
                    <a:pt x="213" y="107"/>
                  </a:lnTo>
                  <a:lnTo>
                    <a:pt x="207" y="103"/>
                  </a:lnTo>
                  <a:lnTo>
                    <a:pt x="203" y="97"/>
                  </a:lnTo>
                  <a:lnTo>
                    <a:pt x="196" y="93"/>
                  </a:lnTo>
                  <a:lnTo>
                    <a:pt x="190" y="87"/>
                  </a:lnTo>
                  <a:lnTo>
                    <a:pt x="183" y="81"/>
                  </a:lnTo>
                  <a:lnTo>
                    <a:pt x="177" y="75"/>
                  </a:lnTo>
                  <a:lnTo>
                    <a:pt x="169" y="70"/>
                  </a:lnTo>
                  <a:lnTo>
                    <a:pt x="164" y="65"/>
                  </a:lnTo>
                  <a:lnTo>
                    <a:pt x="157" y="61"/>
                  </a:lnTo>
                  <a:lnTo>
                    <a:pt x="151" y="58"/>
                  </a:lnTo>
                  <a:lnTo>
                    <a:pt x="146" y="55"/>
                  </a:lnTo>
                  <a:lnTo>
                    <a:pt x="140" y="53"/>
                  </a:lnTo>
                  <a:lnTo>
                    <a:pt x="136" y="50"/>
                  </a:lnTo>
                  <a:lnTo>
                    <a:pt x="131" y="48"/>
                  </a:lnTo>
                  <a:lnTo>
                    <a:pt x="123" y="45"/>
                  </a:lnTo>
                  <a:lnTo>
                    <a:pt x="114" y="44"/>
                  </a:lnTo>
                  <a:lnTo>
                    <a:pt x="106" y="44"/>
                  </a:lnTo>
                  <a:lnTo>
                    <a:pt x="97" y="43"/>
                  </a:lnTo>
                  <a:lnTo>
                    <a:pt x="91" y="41"/>
                  </a:lnTo>
                  <a:lnTo>
                    <a:pt x="87" y="40"/>
                  </a:lnTo>
                  <a:lnTo>
                    <a:pt x="81" y="40"/>
                  </a:lnTo>
                  <a:lnTo>
                    <a:pt x="77" y="38"/>
                  </a:lnTo>
                  <a:lnTo>
                    <a:pt x="70" y="35"/>
                  </a:lnTo>
                  <a:lnTo>
                    <a:pt x="64" y="33"/>
                  </a:lnTo>
                  <a:lnTo>
                    <a:pt x="57" y="30"/>
                  </a:lnTo>
                  <a:lnTo>
                    <a:pt x="51" y="28"/>
                  </a:lnTo>
                  <a:lnTo>
                    <a:pt x="46" y="24"/>
                  </a:lnTo>
                  <a:lnTo>
                    <a:pt x="38" y="21"/>
                  </a:lnTo>
                  <a:lnTo>
                    <a:pt x="33" y="18"/>
                  </a:lnTo>
                  <a:lnTo>
                    <a:pt x="27" y="15"/>
                  </a:lnTo>
                  <a:lnTo>
                    <a:pt x="21" y="11"/>
                  </a:lnTo>
                  <a:lnTo>
                    <a:pt x="17" y="8"/>
                  </a:lnTo>
                  <a:lnTo>
                    <a:pt x="11" y="5"/>
                  </a:lnTo>
                  <a:lnTo>
                    <a:pt x="8" y="4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3" y="30"/>
                  </a:lnTo>
                  <a:lnTo>
                    <a:pt x="3" y="37"/>
                  </a:lnTo>
                  <a:lnTo>
                    <a:pt x="6" y="44"/>
                  </a:lnTo>
                  <a:lnTo>
                    <a:pt x="8" y="50"/>
                  </a:lnTo>
                  <a:lnTo>
                    <a:pt x="11" y="55"/>
                  </a:lnTo>
                  <a:lnTo>
                    <a:pt x="14" y="58"/>
                  </a:lnTo>
                  <a:lnTo>
                    <a:pt x="20" y="63"/>
                  </a:lnTo>
                  <a:lnTo>
                    <a:pt x="24" y="64"/>
                  </a:lnTo>
                  <a:lnTo>
                    <a:pt x="31" y="67"/>
                  </a:lnTo>
                  <a:lnTo>
                    <a:pt x="37" y="68"/>
                  </a:lnTo>
                  <a:lnTo>
                    <a:pt x="47" y="71"/>
                  </a:lnTo>
                  <a:lnTo>
                    <a:pt x="56" y="73"/>
                  </a:lnTo>
                  <a:lnTo>
                    <a:pt x="64" y="75"/>
                  </a:lnTo>
                  <a:lnTo>
                    <a:pt x="74" y="77"/>
                  </a:lnTo>
                  <a:lnTo>
                    <a:pt x="83" y="80"/>
                  </a:lnTo>
                  <a:lnTo>
                    <a:pt x="90" y="81"/>
                  </a:lnTo>
                  <a:lnTo>
                    <a:pt x="97" y="84"/>
                  </a:lnTo>
                  <a:lnTo>
                    <a:pt x="101" y="84"/>
                  </a:lnTo>
                  <a:lnTo>
                    <a:pt x="103" y="85"/>
                  </a:lnTo>
                  <a:lnTo>
                    <a:pt x="140" y="111"/>
                  </a:lnTo>
                  <a:lnTo>
                    <a:pt x="230" y="124"/>
                  </a:lnTo>
                  <a:lnTo>
                    <a:pt x="230" y="124"/>
                  </a:lnTo>
                  <a:close/>
                </a:path>
              </a:pathLst>
            </a:custGeom>
            <a:solidFill>
              <a:srgbClr val="D1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7" name="Freeform 77"/>
            <p:cNvSpPr>
              <a:spLocks/>
            </p:cNvSpPr>
            <p:nvPr/>
          </p:nvSpPr>
          <p:spPr bwMode="auto">
            <a:xfrm>
              <a:off x="2788" y="3341"/>
              <a:ext cx="146" cy="71"/>
            </a:xfrm>
            <a:custGeom>
              <a:avLst/>
              <a:gdLst/>
              <a:ahLst/>
              <a:cxnLst>
                <a:cxn ang="0">
                  <a:pos x="76" y="44"/>
                </a:cxn>
                <a:cxn ang="0">
                  <a:pos x="85" y="34"/>
                </a:cxn>
                <a:cxn ang="0">
                  <a:pos x="95" y="27"/>
                </a:cxn>
                <a:cxn ang="0">
                  <a:pos x="109" y="17"/>
                </a:cxn>
                <a:cxn ang="0">
                  <a:pos x="122" y="8"/>
                </a:cxn>
                <a:cxn ang="0">
                  <a:pos x="135" y="3"/>
                </a:cxn>
                <a:cxn ang="0">
                  <a:pos x="145" y="0"/>
                </a:cxn>
                <a:cxn ang="0">
                  <a:pos x="152" y="3"/>
                </a:cxn>
                <a:cxn ang="0">
                  <a:pos x="153" y="13"/>
                </a:cxn>
                <a:cxn ang="0">
                  <a:pos x="152" y="25"/>
                </a:cxn>
                <a:cxn ang="0">
                  <a:pos x="149" y="37"/>
                </a:cxn>
                <a:cxn ang="0">
                  <a:pos x="148" y="43"/>
                </a:cxn>
                <a:cxn ang="0">
                  <a:pos x="153" y="38"/>
                </a:cxn>
                <a:cxn ang="0">
                  <a:pos x="169" y="33"/>
                </a:cxn>
                <a:cxn ang="0">
                  <a:pos x="189" y="25"/>
                </a:cxn>
                <a:cxn ang="0">
                  <a:pos x="199" y="23"/>
                </a:cxn>
                <a:cxn ang="0">
                  <a:pos x="209" y="21"/>
                </a:cxn>
                <a:cxn ang="0">
                  <a:pos x="219" y="18"/>
                </a:cxn>
                <a:cxn ang="0">
                  <a:pos x="225" y="21"/>
                </a:cxn>
                <a:cxn ang="0">
                  <a:pos x="228" y="24"/>
                </a:cxn>
                <a:cxn ang="0">
                  <a:pos x="229" y="23"/>
                </a:cxn>
                <a:cxn ang="0">
                  <a:pos x="239" y="20"/>
                </a:cxn>
                <a:cxn ang="0">
                  <a:pos x="252" y="17"/>
                </a:cxn>
                <a:cxn ang="0">
                  <a:pos x="266" y="17"/>
                </a:cxn>
                <a:cxn ang="0">
                  <a:pos x="276" y="18"/>
                </a:cxn>
                <a:cxn ang="0">
                  <a:pos x="285" y="24"/>
                </a:cxn>
                <a:cxn ang="0">
                  <a:pos x="293" y="30"/>
                </a:cxn>
                <a:cxn ang="0">
                  <a:pos x="266" y="77"/>
                </a:cxn>
                <a:cxn ang="0">
                  <a:pos x="278" y="90"/>
                </a:cxn>
                <a:cxn ang="0">
                  <a:pos x="282" y="101"/>
                </a:cxn>
                <a:cxn ang="0">
                  <a:pos x="285" y="114"/>
                </a:cxn>
                <a:cxn ang="0">
                  <a:pos x="279" y="124"/>
                </a:cxn>
                <a:cxn ang="0">
                  <a:pos x="272" y="138"/>
                </a:cxn>
                <a:cxn ang="0">
                  <a:pos x="269" y="140"/>
                </a:cxn>
                <a:cxn ang="0">
                  <a:pos x="259" y="140"/>
                </a:cxn>
                <a:cxn ang="0">
                  <a:pos x="242" y="140"/>
                </a:cxn>
                <a:cxn ang="0">
                  <a:pos x="225" y="138"/>
                </a:cxn>
                <a:cxn ang="0">
                  <a:pos x="209" y="136"/>
                </a:cxn>
                <a:cxn ang="0">
                  <a:pos x="196" y="130"/>
                </a:cxn>
                <a:cxn ang="0">
                  <a:pos x="185" y="126"/>
                </a:cxn>
                <a:cxn ang="0">
                  <a:pos x="171" y="120"/>
                </a:cxn>
                <a:cxn ang="0">
                  <a:pos x="158" y="118"/>
                </a:cxn>
                <a:cxn ang="0">
                  <a:pos x="148" y="117"/>
                </a:cxn>
                <a:cxn ang="0">
                  <a:pos x="138" y="115"/>
                </a:cxn>
                <a:cxn ang="0">
                  <a:pos x="126" y="115"/>
                </a:cxn>
                <a:cxn ang="0">
                  <a:pos x="115" y="115"/>
                </a:cxn>
                <a:cxn ang="0">
                  <a:pos x="105" y="115"/>
                </a:cxn>
                <a:cxn ang="0">
                  <a:pos x="91" y="115"/>
                </a:cxn>
                <a:cxn ang="0">
                  <a:pos x="76" y="114"/>
                </a:cxn>
                <a:cxn ang="0">
                  <a:pos x="0" y="80"/>
                </a:cxn>
                <a:cxn ang="0">
                  <a:pos x="3" y="28"/>
                </a:cxn>
              </a:cxnLst>
              <a:rect l="0" t="0" r="r" b="b"/>
              <a:pathLst>
                <a:path w="293" h="141">
                  <a:moveTo>
                    <a:pt x="3" y="28"/>
                  </a:moveTo>
                  <a:lnTo>
                    <a:pt x="76" y="44"/>
                  </a:lnTo>
                  <a:lnTo>
                    <a:pt x="79" y="41"/>
                  </a:lnTo>
                  <a:lnTo>
                    <a:pt x="85" y="34"/>
                  </a:lnTo>
                  <a:lnTo>
                    <a:pt x="91" y="30"/>
                  </a:lnTo>
                  <a:lnTo>
                    <a:pt x="95" y="27"/>
                  </a:lnTo>
                  <a:lnTo>
                    <a:pt x="101" y="21"/>
                  </a:lnTo>
                  <a:lnTo>
                    <a:pt x="109" y="17"/>
                  </a:lnTo>
                  <a:lnTo>
                    <a:pt x="113" y="11"/>
                  </a:lnTo>
                  <a:lnTo>
                    <a:pt x="122" y="8"/>
                  </a:lnTo>
                  <a:lnTo>
                    <a:pt x="128" y="4"/>
                  </a:lnTo>
                  <a:lnTo>
                    <a:pt x="135" y="3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2" y="3"/>
                  </a:lnTo>
                  <a:lnTo>
                    <a:pt x="153" y="7"/>
                  </a:lnTo>
                  <a:lnTo>
                    <a:pt x="153" y="13"/>
                  </a:lnTo>
                  <a:lnTo>
                    <a:pt x="152" y="18"/>
                  </a:lnTo>
                  <a:lnTo>
                    <a:pt x="152" y="25"/>
                  </a:lnTo>
                  <a:lnTo>
                    <a:pt x="151" y="31"/>
                  </a:lnTo>
                  <a:lnTo>
                    <a:pt x="149" y="37"/>
                  </a:lnTo>
                  <a:lnTo>
                    <a:pt x="148" y="40"/>
                  </a:lnTo>
                  <a:lnTo>
                    <a:pt x="148" y="43"/>
                  </a:lnTo>
                  <a:lnTo>
                    <a:pt x="149" y="40"/>
                  </a:lnTo>
                  <a:lnTo>
                    <a:pt x="153" y="38"/>
                  </a:lnTo>
                  <a:lnTo>
                    <a:pt x="161" y="35"/>
                  </a:lnTo>
                  <a:lnTo>
                    <a:pt x="169" y="33"/>
                  </a:lnTo>
                  <a:lnTo>
                    <a:pt x="179" y="30"/>
                  </a:lnTo>
                  <a:lnTo>
                    <a:pt x="189" y="25"/>
                  </a:lnTo>
                  <a:lnTo>
                    <a:pt x="193" y="24"/>
                  </a:lnTo>
                  <a:lnTo>
                    <a:pt x="199" y="23"/>
                  </a:lnTo>
                  <a:lnTo>
                    <a:pt x="203" y="21"/>
                  </a:lnTo>
                  <a:lnTo>
                    <a:pt x="209" y="21"/>
                  </a:lnTo>
                  <a:lnTo>
                    <a:pt x="213" y="18"/>
                  </a:lnTo>
                  <a:lnTo>
                    <a:pt x="219" y="18"/>
                  </a:lnTo>
                  <a:lnTo>
                    <a:pt x="222" y="20"/>
                  </a:lnTo>
                  <a:lnTo>
                    <a:pt x="225" y="21"/>
                  </a:lnTo>
                  <a:lnTo>
                    <a:pt x="226" y="23"/>
                  </a:lnTo>
                  <a:lnTo>
                    <a:pt x="228" y="24"/>
                  </a:lnTo>
                  <a:lnTo>
                    <a:pt x="228" y="24"/>
                  </a:lnTo>
                  <a:lnTo>
                    <a:pt x="229" y="23"/>
                  </a:lnTo>
                  <a:lnTo>
                    <a:pt x="233" y="21"/>
                  </a:lnTo>
                  <a:lnTo>
                    <a:pt x="239" y="20"/>
                  </a:lnTo>
                  <a:lnTo>
                    <a:pt x="245" y="18"/>
                  </a:lnTo>
                  <a:lnTo>
                    <a:pt x="252" y="17"/>
                  </a:lnTo>
                  <a:lnTo>
                    <a:pt x="259" y="15"/>
                  </a:lnTo>
                  <a:lnTo>
                    <a:pt x="266" y="17"/>
                  </a:lnTo>
                  <a:lnTo>
                    <a:pt x="271" y="17"/>
                  </a:lnTo>
                  <a:lnTo>
                    <a:pt x="276" y="18"/>
                  </a:lnTo>
                  <a:lnTo>
                    <a:pt x="281" y="21"/>
                  </a:lnTo>
                  <a:lnTo>
                    <a:pt x="285" y="24"/>
                  </a:lnTo>
                  <a:lnTo>
                    <a:pt x="291" y="28"/>
                  </a:lnTo>
                  <a:lnTo>
                    <a:pt x="293" y="30"/>
                  </a:lnTo>
                  <a:lnTo>
                    <a:pt x="263" y="75"/>
                  </a:lnTo>
                  <a:lnTo>
                    <a:pt x="266" y="77"/>
                  </a:lnTo>
                  <a:lnTo>
                    <a:pt x="273" y="85"/>
                  </a:lnTo>
                  <a:lnTo>
                    <a:pt x="278" y="90"/>
                  </a:lnTo>
                  <a:lnTo>
                    <a:pt x="281" y="95"/>
                  </a:lnTo>
                  <a:lnTo>
                    <a:pt x="282" y="101"/>
                  </a:lnTo>
                  <a:lnTo>
                    <a:pt x="285" y="108"/>
                  </a:lnTo>
                  <a:lnTo>
                    <a:pt x="285" y="114"/>
                  </a:lnTo>
                  <a:lnTo>
                    <a:pt x="282" y="120"/>
                  </a:lnTo>
                  <a:lnTo>
                    <a:pt x="279" y="124"/>
                  </a:lnTo>
                  <a:lnTo>
                    <a:pt x="278" y="130"/>
                  </a:lnTo>
                  <a:lnTo>
                    <a:pt x="272" y="138"/>
                  </a:lnTo>
                  <a:lnTo>
                    <a:pt x="271" y="141"/>
                  </a:lnTo>
                  <a:lnTo>
                    <a:pt x="269" y="140"/>
                  </a:lnTo>
                  <a:lnTo>
                    <a:pt x="265" y="140"/>
                  </a:lnTo>
                  <a:lnTo>
                    <a:pt x="259" y="140"/>
                  </a:lnTo>
                  <a:lnTo>
                    <a:pt x="251" y="140"/>
                  </a:lnTo>
                  <a:lnTo>
                    <a:pt x="242" y="140"/>
                  </a:lnTo>
                  <a:lnTo>
                    <a:pt x="233" y="140"/>
                  </a:lnTo>
                  <a:lnTo>
                    <a:pt x="225" y="138"/>
                  </a:lnTo>
                  <a:lnTo>
                    <a:pt x="216" y="138"/>
                  </a:lnTo>
                  <a:lnTo>
                    <a:pt x="209" y="136"/>
                  </a:lnTo>
                  <a:lnTo>
                    <a:pt x="202" y="133"/>
                  </a:lnTo>
                  <a:lnTo>
                    <a:pt x="196" y="130"/>
                  </a:lnTo>
                  <a:lnTo>
                    <a:pt x="191" y="128"/>
                  </a:lnTo>
                  <a:lnTo>
                    <a:pt x="185" y="126"/>
                  </a:lnTo>
                  <a:lnTo>
                    <a:pt x="178" y="123"/>
                  </a:lnTo>
                  <a:lnTo>
                    <a:pt x="171" y="120"/>
                  </a:lnTo>
                  <a:lnTo>
                    <a:pt x="163" y="120"/>
                  </a:lnTo>
                  <a:lnTo>
                    <a:pt x="158" y="118"/>
                  </a:lnTo>
                  <a:lnTo>
                    <a:pt x="153" y="117"/>
                  </a:lnTo>
                  <a:lnTo>
                    <a:pt x="148" y="117"/>
                  </a:lnTo>
                  <a:lnTo>
                    <a:pt x="143" y="117"/>
                  </a:lnTo>
                  <a:lnTo>
                    <a:pt x="138" y="115"/>
                  </a:lnTo>
                  <a:lnTo>
                    <a:pt x="132" y="115"/>
                  </a:lnTo>
                  <a:lnTo>
                    <a:pt x="126" y="115"/>
                  </a:lnTo>
                  <a:lnTo>
                    <a:pt x="121" y="115"/>
                  </a:lnTo>
                  <a:lnTo>
                    <a:pt x="115" y="115"/>
                  </a:lnTo>
                  <a:lnTo>
                    <a:pt x="109" y="115"/>
                  </a:lnTo>
                  <a:lnTo>
                    <a:pt x="105" y="115"/>
                  </a:lnTo>
                  <a:lnTo>
                    <a:pt x="101" y="115"/>
                  </a:lnTo>
                  <a:lnTo>
                    <a:pt x="91" y="115"/>
                  </a:lnTo>
                  <a:lnTo>
                    <a:pt x="85" y="115"/>
                  </a:lnTo>
                  <a:lnTo>
                    <a:pt x="76" y="114"/>
                  </a:lnTo>
                  <a:lnTo>
                    <a:pt x="23" y="114"/>
                  </a:lnTo>
                  <a:lnTo>
                    <a:pt x="0" y="80"/>
                  </a:lnTo>
                  <a:lnTo>
                    <a:pt x="3" y="28"/>
                  </a:lnTo>
                  <a:lnTo>
                    <a:pt x="3" y="28"/>
                  </a:lnTo>
                  <a:close/>
                </a:path>
              </a:pathLst>
            </a:custGeom>
            <a:solidFill>
              <a:srgbClr val="D16B6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8" name="Freeform 78"/>
            <p:cNvSpPr>
              <a:spLocks/>
            </p:cNvSpPr>
            <p:nvPr/>
          </p:nvSpPr>
          <p:spPr bwMode="auto">
            <a:xfrm>
              <a:off x="2781" y="3264"/>
              <a:ext cx="85" cy="61"/>
            </a:xfrm>
            <a:custGeom>
              <a:avLst/>
              <a:gdLst/>
              <a:ahLst/>
              <a:cxnLst>
                <a:cxn ang="0">
                  <a:pos x="90" y="82"/>
                </a:cxn>
                <a:cxn ang="0">
                  <a:pos x="77" y="82"/>
                </a:cxn>
                <a:cxn ang="0">
                  <a:pos x="62" y="80"/>
                </a:cxn>
                <a:cxn ang="0">
                  <a:pos x="51" y="79"/>
                </a:cxn>
                <a:cxn ang="0">
                  <a:pos x="40" y="76"/>
                </a:cxn>
                <a:cxn ang="0">
                  <a:pos x="28" y="70"/>
                </a:cxn>
                <a:cxn ang="0">
                  <a:pos x="18" y="65"/>
                </a:cxn>
                <a:cxn ang="0">
                  <a:pos x="10" y="55"/>
                </a:cxn>
                <a:cxn ang="0">
                  <a:pos x="2" y="42"/>
                </a:cxn>
                <a:cxn ang="0">
                  <a:pos x="0" y="23"/>
                </a:cxn>
                <a:cxn ang="0">
                  <a:pos x="1" y="9"/>
                </a:cxn>
                <a:cxn ang="0">
                  <a:pos x="12" y="0"/>
                </a:cxn>
                <a:cxn ang="0">
                  <a:pos x="25" y="8"/>
                </a:cxn>
                <a:cxn ang="0">
                  <a:pos x="28" y="9"/>
                </a:cxn>
                <a:cxn ang="0">
                  <a:pos x="18" y="10"/>
                </a:cxn>
                <a:cxn ang="0">
                  <a:pos x="11" y="18"/>
                </a:cxn>
                <a:cxn ang="0">
                  <a:pos x="10" y="29"/>
                </a:cxn>
                <a:cxn ang="0">
                  <a:pos x="11" y="39"/>
                </a:cxn>
                <a:cxn ang="0">
                  <a:pos x="18" y="50"/>
                </a:cxn>
                <a:cxn ang="0">
                  <a:pos x="34" y="60"/>
                </a:cxn>
                <a:cxn ang="0">
                  <a:pos x="47" y="65"/>
                </a:cxn>
                <a:cxn ang="0">
                  <a:pos x="58" y="68"/>
                </a:cxn>
                <a:cxn ang="0">
                  <a:pos x="68" y="70"/>
                </a:cxn>
                <a:cxn ang="0">
                  <a:pos x="78" y="72"/>
                </a:cxn>
                <a:cxn ang="0">
                  <a:pos x="88" y="73"/>
                </a:cxn>
                <a:cxn ang="0">
                  <a:pos x="98" y="73"/>
                </a:cxn>
                <a:cxn ang="0">
                  <a:pos x="107" y="75"/>
                </a:cxn>
                <a:cxn ang="0">
                  <a:pos x="114" y="75"/>
                </a:cxn>
                <a:cxn ang="0">
                  <a:pos x="118" y="75"/>
                </a:cxn>
                <a:cxn ang="0">
                  <a:pos x="120" y="78"/>
                </a:cxn>
                <a:cxn ang="0">
                  <a:pos x="127" y="92"/>
                </a:cxn>
                <a:cxn ang="0">
                  <a:pos x="134" y="103"/>
                </a:cxn>
                <a:cxn ang="0">
                  <a:pos x="144" y="113"/>
                </a:cxn>
                <a:cxn ang="0">
                  <a:pos x="153" y="118"/>
                </a:cxn>
                <a:cxn ang="0">
                  <a:pos x="164" y="119"/>
                </a:cxn>
                <a:cxn ang="0">
                  <a:pos x="165" y="120"/>
                </a:cxn>
                <a:cxn ang="0">
                  <a:pos x="160" y="120"/>
                </a:cxn>
                <a:cxn ang="0">
                  <a:pos x="150" y="123"/>
                </a:cxn>
                <a:cxn ang="0">
                  <a:pos x="137" y="122"/>
                </a:cxn>
                <a:cxn ang="0">
                  <a:pos x="125" y="116"/>
                </a:cxn>
                <a:cxn ang="0">
                  <a:pos x="113" y="103"/>
                </a:cxn>
                <a:cxn ang="0">
                  <a:pos x="100" y="90"/>
                </a:cxn>
                <a:cxn ang="0">
                  <a:pos x="93" y="82"/>
                </a:cxn>
                <a:cxn ang="0">
                  <a:pos x="93" y="82"/>
                </a:cxn>
              </a:cxnLst>
              <a:rect l="0" t="0" r="r" b="b"/>
              <a:pathLst>
                <a:path w="168" h="123">
                  <a:moveTo>
                    <a:pt x="93" y="82"/>
                  </a:moveTo>
                  <a:lnTo>
                    <a:pt x="90" y="82"/>
                  </a:lnTo>
                  <a:lnTo>
                    <a:pt x="85" y="82"/>
                  </a:lnTo>
                  <a:lnTo>
                    <a:pt x="77" y="82"/>
                  </a:lnTo>
                  <a:lnTo>
                    <a:pt x="68" y="82"/>
                  </a:lnTo>
                  <a:lnTo>
                    <a:pt x="62" y="80"/>
                  </a:lnTo>
                  <a:lnTo>
                    <a:pt x="57" y="79"/>
                  </a:lnTo>
                  <a:lnTo>
                    <a:pt x="51" y="79"/>
                  </a:lnTo>
                  <a:lnTo>
                    <a:pt x="45" y="78"/>
                  </a:lnTo>
                  <a:lnTo>
                    <a:pt x="40" y="76"/>
                  </a:lnTo>
                  <a:lnTo>
                    <a:pt x="34" y="73"/>
                  </a:lnTo>
                  <a:lnTo>
                    <a:pt x="28" y="70"/>
                  </a:lnTo>
                  <a:lnTo>
                    <a:pt x="24" y="69"/>
                  </a:lnTo>
                  <a:lnTo>
                    <a:pt x="18" y="65"/>
                  </a:lnTo>
                  <a:lnTo>
                    <a:pt x="14" y="60"/>
                  </a:lnTo>
                  <a:lnTo>
                    <a:pt x="10" y="55"/>
                  </a:lnTo>
                  <a:lnTo>
                    <a:pt x="7" y="52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0" y="2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25" y="8"/>
                  </a:lnTo>
                  <a:lnTo>
                    <a:pt x="30" y="10"/>
                  </a:lnTo>
                  <a:lnTo>
                    <a:pt x="28" y="9"/>
                  </a:lnTo>
                  <a:lnTo>
                    <a:pt x="22" y="9"/>
                  </a:lnTo>
                  <a:lnTo>
                    <a:pt x="18" y="10"/>
                  </a:lnTo>
                  <a:lnTo>
                    <a:pt x="14" y="15"/>
                  </a:lnTo>
                  <a:lnTo>
                    <a:pt x="11" y="18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3"/>
                  </a:lnTo>
                  <a:lnTo>
                    <a:pt x="11" y="39"/>
                  </a:lnTo>
                  <a:lnTo>
                    <a:pt x="14" y="45"/>
                  </a:lnTo>
                  <a:lnTo>
                    <a:pt x="18" y="50"/>
                  </a:lnTo>
                  <a:lnTo>
                    <a:pt x="25" y="58"/>
                  </a:lnTo>
                  <a:lnTo>
                    <a:pt x="34" y="60"/>
                  </a:lnTo>
                  <a:lnTo>
                    <a:pt x="42" y="65"/>
                  </a:lnTo>
                  <a:lnTo>
                    <a:pt x="47" y="65"/>
                  </a:lnTo>
                  <a:lnTo>
                    <a:pt x="52" y="68"/>
                  </a:lnTo>
                  <a:lnTo>
                    <a:pt x="58" y="68"/>
                  </a:lnTo>
                  <a:lnTo>
                    <a:pt x="64" y="70"/>
                  </a:lnTo>
                  <a:lnTo>
                    <a:pt x="68" y="70"/>
                  </a:lnTo>
                  <a:lnTo>
                    <a:pt x="74" y="70"/>
                  </a:lnTo>
                  <a:lnTo>
                    <a:pt x="78" y="72"/>
                  </a:lnTo>
                  <a:lnTo>
                    <a:pt x="84" y="73"/>
                  </a:lnTo>
                  <a:lnTo>
                    <a:pt x="88" y="73"/>
                  </a:lnTo>
                  <a:lnTo>
                    <a:pt x="94" y="73"/>
                  </a:lnTo>
                  <a:lnTo>
                    <a:pt x="98" y="73"/>
                  </a:lnTo>
                  <a:lnTo>
                    <a:pt x="103" y="75"/>
                  </a:lnTo>
                  <a:lnTo>
                    <a:pt x="107" y="75"/>
                  </a:lnTo>
                  <a:lnTo>
                    <a:pt x="113" y="75"/>
                  </a:lnTo>
                  <a:lnTo>
                    <a:pt x="114" y="75"/>
                  </a:lnTo>
                  <a:lnTo>
                    <a:pt x="117" y="75"/>
                  </a:lnTo>
                  <a:lnTo>
                    <a:pt x="118" y="75"/>
                  </a:lnTo>
                  <a:lnTo>
                    <a:pt x="118" y="75"/>
                  </a:lnTo>
                  <a:lnTo>
                    <a:pt x="120" y="78"/>
                  </a:lnTo>
                  <a:lnTo>
                    <a:pt x="124" y="86"/>
                  </a:lnTo>
                  <a:lnTo>
                    <a:pt x="127" y="92"/>
                  </a:lnTo>
                  <a:lnTo>
                    <a:pt x="131" y="98"/>
                  </a:lnTo>
                  <a:lnTo>
                    <a:pt x="134" y="103"/>
                  </a:lnTo>
                  <a:lnTo>
                    <a:pt x="140" y="109"/>
                  </a:lnTo>
                  <a:lnTo>
                    <a:pt x="144" y="113"/>
                  </a:lnTo>
                  <a:lnTo>
                    <a:pt x="148" y="116"/>
                  </a:lnTo>
                  <a:lnTo>
                    <a:pt x="153" y="118"/>
                  </a:lnTo>
                  <a:lnTo>
                    <a:pt x="157" y="119"/>
                  </a:lnTo>
                  <a:lnTo>
                    <a:pt x="164" y="119"/>
                  </a:lnTo>
                  <a:lnTo>
                    <a:pt x="168" y="120"/>
                  </a:lnTo>
                  <a:lnTo>
                    <a:pt x="165" y="120"/>
                  </a:lnTo>
                  <a:lnTo>
                    <a:pt x="164" y="120"/>
                  </a:lnTo>
                  <a:lnTo>
                    <a:pt x="160" y="120"/>
                  </a:lnTo>
                  <a:lnTo>
                    <a:pt x="155" y="123"/>
                  </a:lnTo>
                  <a:lnTo>
                    <a:pt x="150" y="123"/>
                  </a:lnTo>
                  <a:lnTo>
                    <a:pt x="144" y="123"/>
                  </a:lnTo>
                  <a:lnTo>
                    <a:pt x="137" y="122"/>
                  </a:lnTo>
                  <a:lnTo>
                    <a:pt x="133" y="120"/>
                  </a:lnTo>
                  <a:lnTo>
                    <a:pt x="125" y="116"/>
                  </a:lnTo>
                  <a:lnTo>
                    <a:pt x="118" y="110"/>
                  </a:lnTo>
                  <a:lnTo>
                    <a:pt x="113" y="103"/>
                  </a:lnTo>
                  <a:lnTo>
                    <a:pt x="107" y="98"/>
                  </a:lnTo>
                  <a:lnTo>
                    <a:pt x="100" y="90"/>
                  </a:lnTo>
                  <a:lnTo>
                    <a:pt x="97" y="86"/>
                  </a:lnTo>
                  <a:lnTo>
                    <a:pt x="93" y="82"/>
                  </a:lnTo>
                  <a:lnTo>
                    <a:pt x="93" y="82"/>
                  </a:lnTo>
                  <a:lnTo>
                    <a:pt x="93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59" name="Freeform 79"/>
            <p:cNvSpPr>
              <a:spLocks/>
            </p:cNvSpPr>
            <p:nvPr/>
          </p:nvSpPr>
          <p:spPr bwMode="auto">
            <a:xfrm>
              <a:off x="2783" y="3255"/>
              <a:ext cx="102" cy="58"/>
            </a:xfrm>
            <a:custGeom>
              <a:avLst/>
              <a:gdLst/>
              <a:ahLst/>
              <a:cxnLst>
                <a:cxn ang="0">
                  <a:pos x="3" y="27"/>
                </a:cxn>
                <a:cxn ang="0">
                  <a:pos x="0" y="19"/>
                </a:cxn>
                <a:cxn ang="0">
                  <a:pos x="0" y="9"/>
                </a:cxn>
                <a:cxn ang="0">
                  <a:pos x="8" y="0"/>
                </a:cxn>
                <a:cxn ang="0">
                  <a:pos x="18" y="3"/>
                </a:cxn>
                <a:cxn ang="0">
                  <a:pos x="28" y="13"/>
                </a:cxn>
                <a:cxn ang="0">
                  <a:pos x="43" y="25"/>
                </a:cxn>
                <a:cxn ang="0">
                  <a:pos x="56" y="32"/>
                </a:cxn>
                <a:cxn ang="0">
                  <a:pos x="66" y="37"/>
                </a:cxn>
                <a:cxn ang="0">
                  <a:pos x="76" y="42"/>
                </a:cxn>
                <a:cxn ang="0">
                  <a:pos x="87" y="45"/>
                </a:cxn>
                <a:cxn ang="0">
                  <a:pos x="99" y="47"/>
                </a:cxn>
                <a:cxn ang="0">
                  <a:pos x="109" y="49"/>
                </a:cxn>
                <a:cxn ang="0">
                  <a:pos x="124" y="52"/>
                </a:cxn>
                <a:cxn ang="0">
                  <a:pos x="137" y="53"/>
                </a:cxn>
                <a:cxn ang="0">
                  <a:pos x="140" y="55"/>
                </a:cxn>
                <a:cxn ang="0">
                  <a:pos x="149" y="57"/>
                </a:cxn>
                <a:cxn ang="0">
                  <a:pos x="164" y="63"/>
                </a:cxn>
                <a:cxn ang="0">
                  <a:pos x="180" y="72"/>
                </a:cxn>
                <a:cxn ang="0">
                  <a:pos x="193" y="83"/>
                </a:cxn>
                <a:cxn ang="0">
                  <a:pos x="199" y="96"/>
                </a:cxn>
                <a:cxn ang="0">
                  <a:pos x="201" y="107"/>
                </a:cxn>
                <a:cxn ang="0">
                  <a:pos x="203" y="115"/>
                </a:cxn>
                <a:cxn ang="0">
                  <a:pos x="201" y="115"/>
                </a:cxn>
                <a:cxn ang="0">
                  <a:pos x="194" y="106"/>
                </a:cxn>
                <a:cxn ang="0">
                  <a:pos x="183" y="93"/>
                </a:cxn>
                <a:cxn ang="0">
                  <a:pos x="171" y="80"/>
                </a:cxn>
                <a:cxn ang="0">
                  <a:pos x="159" y="72"/>
                </a:cxn>
                <a:cxn ang="0">
                  <a:pos x="149" y="66"/>
                </a:cxn>
                <a:cxn ang="0">
                  <a:pos x="137" y="63"/>
                </a:cxn>
                <a:cxn ang="0">
                  <a:pos x="126" y="63"/>
                </a:cxn>
                <a:cxn ang="0">
                  <a:pos x="111" y="63"/>
                </a:cxn>
                <a:cxn ang="0">
                  <a:pos x="96" y="62"/>
                </a:cxn>
                <a:cxn ang="0">
                  <a:pos x="80" y="57"/>
                </a:cxn>
                <a:cxn ang="0">
                  <a:pos x="64" y="52"/>
                </a:cxn>
                <a:cxn ang="0">
                  <a:pos x="50" y="43"/>
                </a:cxn>
                <a:cxn ang="0">
                  <a:pos x="38" y="35"/>
                </a:cxn>
                <a:cxn ang="0">
                  <a:pos x="28" y="25"/>
                </a:cxn>
                <a:cxn ang="0">
                  <a:pos x="21" y="15"/>
                </a:cxn>
                <a:cxn ang="0">
                  <a:pos x="16" y="7"/>
                </a:cxn>
                <a:cxn ang="0">
                  <a:pos x="13" y="6"/>
                </a:cxn>
                <a:cxn ang="0">
                  <a:pos x="8" y="9"/>
                </a:cxn>
                <a:cxn ang="0">
                  <a:pos x="4" y="16"/>
                </a:cxn>
                <a:cxn ang="0">
                  <a:pos x="4" y="27"/>
                </a:cxn>
                <a:cxn ang="0">
                  <a:pos x="4" y="29"/>
                </a:cxn>
              </a:cxnLst>
              <a:rect l="0" t="0" r="r" b="b"/>
              <a:pathLst>
                <a:path w="203" h="116">
                  <a:moveTo>
                    <a:pt x="4" y="29"/>
                  </a:moveTo>
                  <a:lnTo>
                    <a:pt x="3" y="27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3"/>
                  </a:lnTo>
                  <a:lnTo>
                    <a:pt x="8" y="0"/>
                  </a:lnTo>
                  <a:lnTo>
                    <a:pt x="16" y="3"/>
                  </a:lnTo>
                  <a:lnTo>
                    <a:pt x="18" y="3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6" y="19"/>
                  </a:lnTo>
                  <a:lnTo>
                    <a:pt x="43" y="25"/>
                  </a:lnTo>
                  <a:lnTo>
                    <a:pt x="51" y="30"/>
                  </a:lnTo>
                  <a:lnTo>
                    <a:pt x="56" y="32"/>
                  </a:lnTo>
                  <a:lnTo>
                    <a:pt x="60" y="35"/>
                  </a:lnTo>
                  <a:lnTo>
                    <a:pt x="66" y="37"/>
                  </a:lnTo>
                  <a:lnTo>
                    <a:pt x="71" y="40"/>
                  </a:lnTo>
                  <a:lnTo>
                    <a:pt x="76" y="42"/>
                  </a:lnTo>
                  <a:lnTo>
                    <a:pt x="81" y="43"/>
                  </a:lnTo>
                  <a:lnTo>
                    <a:pt x="87" y="45"/>
                  </a:lnTo>
                  <a:lnTo>
                    <a:pt x="93" y="46"/>
                  </a:lnTo>
                  <a:lnTo>
                    <a:pt x="99" y="47"/>
                  </a:lnTo>
                  <a:lnTo>
                    <a:pt x="103" y="47"/>
                  </a:lnTo>
                  <a:lnTo>
                    <a:pt x="109" y="49"/>
                  </a:lnTo>
                  <a:lnTo>
                    <a:pt x="114" y="50"/>
                  </a:lnTo>
                  <a:lnTo>
                    <a:pt x="124" y="52"/>
                  </a:lnTo>
                  <a:lnTo>
                    <a:pt x="133" y="53"/>
                  </a:lnTo>
                  <a:lnTo>
                    <a:pt x="137" y="53"/>
                  </a:lnTo>
                  <a:lnTo>
                    <a:pt x="140" y="55"/>
                  </a:lnTo>
                  <a:lnTo>
                    <a:pt x="140" y="55"/>
                  </a:lnTo>
                  <a:lnTo>
                    <a:pt x="144" y="56"/>
                  </a:lnTo>
                  <a:lnTo>
                    <a:pt x="149" y="57"/>
                  </a:lnTo>
                  <a:lnTo>
                    <a:pt x="157" y="60"/>
                  </a:lnTo>
                  <a:lnTo>
                    <a:pt x="164" y="63"/>
                  </a:lnTo>
                  <a:lnTo>
                    <a:pt x="173" y="66"/>
                  </a:lnTo>
                  <a:lnTo>
                    <a:pt x="180" y="72"/>
                  </a:lnTo>
                  <a:lnTo>
                    <a:pt x="187" y="77"/>
                  </a:lnTo>
                  <a:lnTo>
                    <a:pt x="193" y="83"/>
                  </a:lnTo>
                  <a:lnTo>
                    <a:pt x="197" y="90"/>
                  </a:lnTo>
                  <a:lnTo>
                    <a:pt x="199" y="96"/>
                  </a:lnTo>
                  <a:lnTo>
                    <a:pt x="201" y="103"/>
                  </a:lnTo>
                  <a:lnTo>
                    <a:pt x="201" y="107"/>
                  </a:lnTo>
                  <a:lnTo>
                    <a:pt x="203" y="112"/>
                  </a:lnTo>
                  <a:lnTo>
                    <a:pt x="203" y="115"/>
                  </a:lnTo>
                  <a:lnTo>
                    <a:pt x="203" y="116"/>
                  </a:lnTo>
                  <a:lnTo>
                    <a:pt x="201" y="115"/>
                  </a:lnTo>
                  <a:lnTo>
                    <a:pt x="199" y="112"/>
                  </a:lnTo>
                  <a:lnTo>
                    <a:pt x="194" y="106"/>
                  </a:lnTo>
                  <a:lnTo>
                    <a:pt x="190" y="100"/>
                  </a:lnTo>
                  <a:lnTo>
                    <a:pt x="183" y="93"/>
                  </a:lnTo>
                  <a:lnTo>
                    <a:pt x="177" y="87"/>
                  </a:lnTo>
                  <a:lnTo>
                    <a:pt x="171" y="80"/>
                  </a:lnTo>
                  <a:lnTo>
                    <a:pt x="166" y="76"/>
                  </a:lnTo>
                  <a:lnTo>
                    <a:pt x="159" y="72"/>
                  </a:lnTo>
                  <a:lnTo>
                    <a:pt x="153" y="69"/>
                  </a:lnTo>
                  <a:lnTo>
                    <a:pt x="149" y="66"/>
                  </a:lnTo>
                  <a:lnTo>
                    <a:pt x="143" y="65"/>
                  </a:lnTo>
                  <a:lnTo>
                    <a:pt x="137" y="63"/>
                  </a:lnTo>
                  <a:lnTo>
                    <a:pt x="131" y="63"/>
                  </a:lnTo>
                  <a:lnTo>
                    <a:pt x="126" y="63"/>
                  </a:lnTo>
                  <a:lnTo>
                    <a:pt x="120" y="63"/>
                  </a:lnTo>
                  <a:lnTo>
                    <a:pt x="111" y="63"/>
                  </a:lnTo>
                  <a:lnTo>
                    <a:pt x="104" y="63"/>
                  </a:lnTo>
                  <a:lnTo>
                    <a:pt x="96" y="62"/>
                  </a:lnTo>
                  <a:lnTo>
                    <a:pt x="89" y="60"/>
                  </a:lnTo>
                  <a:lnTo>
                    <a:pt x="80" y="57"/>
                  </a:lnTo>
                  <a:lnTo>
                    <a:pt x="71" y="56"/>
                  </a:lnTo>
                  <a:lnTo>
                    <a:pt x="64" y="52"/>
                  </a:lnTo>
                  <a:lnTo>
                    <a:pt x="58" y="49"/>
                  </a:lnTo>
                  <a:lnTo>
                    <a:pt x="50" y="43"/>
                  </a:lnTo>
                  <a:lnTo>
                    <a:pt x="46" y="39"/>
                  </a:lnTo>
                  <a:lnTo>
                    <a:pt x="38" y="35"/>
                  </a:lnTo>
                  <a:lnTo>
                    <a:pt x="34" y="29"/>
                  </a:lnTo>
                  <a:lnTo>
                    <a:pt x="28" y="25"/>
                  </a:lnTo>
                  <a:lnTo>
                    <a:pt x="26" y="19"/>
                  </a:lnTo>
                  <a:lnTo>
                    <a:pt x="21" y="15"/>
                  </a:lnTo>
                  <a:lnTo>
                    <a:pt x="20" y="13"/>
                  </a:lnTo>
                  <a:lnTo>
                    <a:pt x="16" y="7"/>
                  </a:lnTo>
                  <a:lnTo>
                    <a:pt x="14" y="6"/>
                  </a:lnTo>
                  <a:lnTo>
                    <a:pt x="13" y="6"/>
                  </a:lnTo>
                  <a:lnTo>
                    <a:pt x="11" y="7"/>
                  </a:lnTo>
                  <a:lnTo>
                    <a:pt x="8" y="9"/>
                  </a:lnTo>
                  <a:lnTo>
                    <a:pt x="4" y="13"/>
                  </a:lnTo>
                  <a:lnTo>
                    <a:pt x="4" y="16"/>
                  </a:lnTo>
                  <a:lnTo>
                    <a:pt x="4" y="22"/>
                  </a:lnTo>
                  <a:lnTo>
                    <a:pt x="4" y="27"/>
                  </a:lnTo>
                  <a:lnTo>
                    <a:pt x="4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0" name="Freeform 80"/>
            <p:cNvSpPr>
              <a:spLocks/>
            </p:cNvSpPr>
            <p:nvPr/>
          </p:nvSpPr>
          <p:spPr bwMode="auto">
            <a:xfrm>
              <a:off x="2838" y="3332"/>
              <a:ext cx="29" cy="3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0" y="60"/>
                </a:cxn>
                <a:cxn ang="0">
                  <a:pos x="1" y="55"/>
                </a:cxn>
                <a:cxn ang="0">
                  <a:pos x="2" y="50"/>
                </a:cxn>
                <a:cxn ang="0">
                  <a:pos x="5" y="45"/>
                </a:cxn>
                <a:cxn ang="0">
                  <a:pos x="8" y="38"/>
                </a:cxn>
                <a:cxn ang="0">
                  <a:pos x="10" y="31"/>
                </a:cxn>
                <a:cxn ang="0">
                  <a:pos x="14" y="25"/>
                </a:cxn>
                <a:cxn ang="0">
                  <a:pos x="20" y="20"/>
                </a:cxn>
                <a:cxn ang="0">
                  <a:pos x="24" y="14"/>
                </a:cxn>
                <a:cxn ang="0">
                  <a:pos x="28" y="11"/>
                </a:cxn>
                <a:cxn ang="0">
                  <a:pos x="32" y="8"/>
                </a:cxn>
                <a:cxn ang="0">
                  <a:pos x="37" y="8"/>
                </a:cxn>
                <a:cxn ang="0">
                  <a:pos x="44" y="10"/>
                </a:cxn>
                <a:cxn ang="0">
                  <a:pos x="47" y="18"/>
                </a:cxn>
                <a:cxn ang="0">
                  <a:pos x="44" y="22"/>
                </a:cxn>
                <a:cxn ang="0">
                  <a:pos x="42" y="30"/>
                </a:cxn>
                <a:cxn ang="0">
                  <a:pos x="40" y="35"/>
                </a:cxn>
                <a:cxn ang="0">
                  <a:pos x="37" y="42"/>
                </a:cxn>
                <a:cxn ang="0">
                  <a:pos x="34" y="47"/>
                </a:cxn>
                <a:cxn ang="0">
                  <a:pos x="32" y="52"/>
                </a:cxn>
                <a:cxn ang="0">
                  <a:pos x="31" y="55"/>
                </a:cxn>
                <a:cxn ang="0">
                  <a:pos x="31" y="57"/>
                </a:cxn>
                <a:cxn ang="0">
                  <a:pos x="31" y="55"/>
                </a:cxn>
                <a:cxn ang="0">
                  <a:pos x="34" y="52"/>
                </a:cxn>
                <a:cxn ang="0">
                  <a:pos x="37" y="47"/>
                </a:cxn>
                <a:cxn ang="0">
                  <a:pos x="42" y="42"/>
                </a:cxn>
                <a:cxn ang="0">
                  <a:pos x="47" y="35"/>
                </a:cxn>
                <a:cxn ang="0">
                  <a:pos x="51" y="31"/>
                </a:cxn>
                <a:cxn ang="0">
                  <a:pos x="55" y="25"/>
                </a:cxn>
                <a:cxn ang="0">
                  <a:pos x="58" y="20"/>
                </a:cxn>
                <a:cxn ang="0">
                  <a:pos x="58" y="15"/>
                </a:cxn>
                <a:cxn ang="0">
                  <a:pos x="57" y="10"/>
                </a:cxn>
                <a:cxn ang="0">
                  <a:pos x="54" y="7"/>
                </a:cxn>
                <a:cxn ang="0">
                  <a:pos x="50" y="4"/>
                </a:cxn>
                <a:cxn ang="0">
                  <a:pos x="44" y="1"/>
                </a:cxn>
                <a:cxn ang="0">
                  <a:pos x="40" y="1"/>
                </a:cxn>
                <a:cxn ang="0">
                  <a:pos x="34" y="0"/>
                </a:cxn>
                <a:cxn ang="0">
                  <a:pos x="28" y="1"/>
                </a:cxn>
                <a:cxn ang="0">
                  <a:pos x="24" y="1"/>
                </a:cxn>
                <a:cxn ang="0">
                  <a:pos x="18" y="4"/>
                </a:cxn>
                <a:cxn ang="0">
                  <a:pos x="15" y="7"/>
                </a:cxn>
                <a:cxn ang="0">
                  <a:pos x="12" y="12"/>
                </a:cxn>
                <a:cxn ang="0">
                  <a:pos x="7" y="20"/>
                </a:cxn>
                <a:cxn ang="0">
                  <a:pos x="4" y="30"/>
                </a:cxn>
                <a:cxn ang="0">
                  <a:pos x="1" y="32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0" y="50"/>
                </a:cxn>
                <a:cxn ang="0">
                  <a:pos x="0" y="57"/>
                </a:cxn>
                <a:cxn ang="0">
                  <a:pos x="0" y="61"/>
                </a:cxn>
                <a:cxn ang="0">
                  <a:pos x="0" y="61"/>
                </a:cxn>
              </a:cxnLst>
              <a:rect l="0" t="0" r="r" b="b"/>
              <a:pathLst>
                <a:path w="58" h="61">
                  <a:moveTo>
                    <a:pt x="0" y="61"/>
                  </a:moveTo>
                  <a:lnTo>
                    <a:pt x="0" y="60"/>
                  </a:lnTo>
                  <a:lnTo>
                    <a:pt x="1" y="55"/>
                  </a:lnTo>
                  <a:lnTo>
                    <a:pt x="2" y="50"/>
                  </a:lnTo>
                  <a:lnTo>
                    <a:pt x="5" y="45"/>
                  </a:lnTo>
                  <a:lnTo>
                    <a:pt x="8" y="38"/>
                  </a:lnTo>
                  <a:lnTo>
                    <a:pt x="10" y="31"/>
                  </a:lnTo>
                  <a:lnTo>
                    <a:pt x="14" y="25"/>
                  </a:lnTo>
                  <a:lnTo>
                    <a:pt x="20" y="20"/>
                  </a:lnTo>
                  <a:lnTo>
                    <a:pt x="24" y="14"/>
                  </a:lnTo>
                  <a:lnTo>
                    <a:pt x="28" y="11"/>
                  </a:lnTo>
                  <a:lnTo>
                    <a:pt x="32" y="8"/>
                  </a:lnTo>
                  <a:lnTo>
                    <a:pt x="37" y="8"/>
                  </a:lnTo>
                  <a:lnTo>
                    <a:pt x="44" y="10"/>
                  </a:lnTo>
                  <a:lnTo>
                    <a:pt x="47" y="18"/>
                  </a:lnTo>
                  <a:lnTo>
                    <a:pt x="44" y="22"/>
                  </a:lnTo>
                  <a:lnTo>
                    <a:pt x="42" y="30"/>
                  </a:lnTo>
                  <a:lnTo>
                    <a:pt x="40" y="35"/>
                  </a:lnTo>
                  <a:lnTo>
                    <a:pt x="37" y="42"/>
                  </a:lnTo>
                  <a:lnTo>
                    <a:pt x="34" y="47"/>
                  </a:lnTo>
                  <a:lnTo>
                    <a:pt x="32" y="52"/>
                  </a:lnTo>
                  <a:lnTo>
                    <a:pt x="31" y="55"/>
                  </a:lnTo>
                  <a:lnTo>
                    <a:pt x="31" y="57"/>
                  </a:lnTo>
                  <a:lnTo>
                    <a:pt x="31" y="55"/>
                  </a:lnTo>
                  <a:lnTo>
                    <a:pt x="34" y="52"/>
                  </a:lnTo>
                  <a:lnTo>
                    <a:pt x="37" y="47"/>
                  </a:lnTo>
                  <a:lnTo>
                    <a:pt x="42" y="42"/>
                  </a:lnTo>
                  <a:lnTo>
                    <a:pt x="47" y="35"/>
                  </a:lnTo>
                  <a:lnTo>
                    <a:pt x="51" y="31"/>
                  </a:lnTo>
                  <a:lnTo>
                    <a:pt x="55" y="25"/>
                  </a:lnTo>
                  <a:lnTo>
                    <a:pt x="58" y="20"/>
                  </a:lnTo>
                  <a:lnTo>
                    <a:pt x="58" y="15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0" y="4"/>
                  </a:lnTo>
                  <a:lnTo>
                    <a:pt x="44" y="1"/>
                  </a:lnTo>
                  <a:lnTo>
                    <a:pt x="40" y="1"/>
                  </a:lnTo>
                  <a:lnTo>
                    <a:pt x="34" y="0"/>
                  </a:lnTo>
                  <a:lnTo>
                    <a:pt x="28" y="1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5" y="7"/>
                  </a:lnTo>
                  <a:lnTo>
                    <a:pt x="12" y="12"/>
                  </a:lnTo>
                  <a:lnTo>
                    <a:pt x="7" y="20"/>
                  </a:lnTo>
                  <a:lnTo>
                    <a:pt x="4" y="30"/>
                  </a:lnTo>
                  <a:lnTo>
                    <a:pt x="1" y="32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1" name="Freeform 81"/>
            <p:cNvSpPr>
              <a:spLocks/>
            </p:cNvSpPr>
            <p:nvPr/>
          </p:nvSpPr>
          <p:spPr bwMode="auto">
            <a:xfrm>
              <a:off x="2818" y="3340"/>
              <a:ext cx="29" cy="36"/>
            </a:xfrm>
            <a:custGeom>
              <a:avLst/>
              <a:gdLst/>
              <a:ahLst/>
              <a:cxnLst>
                <a:cxn ang="0">
                  <a:pos x="6" y="72"/>
                </a:cxn>
                <a:cxn ang="0">
                  <a:pos x="6" y="70"/>
                </a:cxn>
                <a:cxn ang="0">
                  <a:pos x="6" y="69"/>
                </a:cxn>
                <a:cxn ang="0">
                  <a:pos x="6" y="63"/>
                </a:cxn>
                <a:cxn ang="0">
                  <a:pos x="8" y="59"/>
                </a:cxn>
                <a:cxn ang="0">
                  <a:pos x="9" y="53"/>
                </a:cxn>
                <a:cxn ang="0">
                  <a:pos x="12" y="47"/>
                </a:cxn>
                <a:cxn ang="0">
                  <a:pos x="15" y="40"/>
                </a:cxn>
                <a:cxn ang="0">
                  <a:pos x="19" y="35"/>
                </a:cxn>
                <a:cxn ang="0">
                  <a:pos x="23" y="29"/>
                </a:cxn>
                <a:cxn ang="0">
                  <a:pos x="28" y="25"/>
                </a:cxn>
                <a:cxn ang="0">
                  <a:pos x="33" y="20"/>
                </a:cxn>
                <a:cxn ang="0">
                  <a:pos x="38" y="20"/>
                </a:cxn>
                <a:cxn ang="0">
                  <a:pos x="45" y="17"/>
                </a:cxn>
                <a:cxn ang="0">
                  <a:pos x="49" y="19"/>
                </a:cxn>
                <a:cxn ang="0">
                  <a:pos x="59" y="0"/>
                </a:cxn>
                <a:cxn ang="0">
                  <a:pos x="56" y="0"/>
                </a:cxn>
                <a:cxn ang="0">
                  <a:pos x="53" y="2"/>
                </a:cxn>
                <a:cxn ang="0">
                  <a:pos x="49" y="2"/>
                </a:cxn>
                <a:cxn ang="0">
                  <a:pos x="45" y="5"/>
                </a:cxn>
                <a:cxn ang="0">
                  <a:pos x="38" y="7"/>
                </a:cxn>
                <a:cxn ang="0">
                  <a:pos x="32" y="10"/>
                </a:cxn>
                <a:cxn ang="0">
                  <a:pos x="25" y="15"/>
                </a:cxn>
                <a:cxn ang="0">
                  <a:pos x="21" y="19"/>
                </a:cxn>
                <a:cxn ang="0">
                  <a:pos x="12" y="26"/>
                </a:cxn>
                <a:cxn ang="0">
                  <a:pos x="6" y="35"/>
                </a:cxn>
                <a:cxn ang="0">
                  <a:pos x="3" y="42"/>
                </a:cxn>
                <a:cxn ang="0">
                  <a:pos x="0" y="50"/>
                </a:cxn>
                <a:cxn ang="0">
                  <a:pos x="0" y="59"/>
                </a:cxn>
                <a:cxn ang="0">
                  <a:pos x="3" y="66"/>
                </a:cxn>
                <a:cxn ang="0">
                  <a:pos x="5" y="70"/>
                </a:cxn>
                <a:cxn ang="0">
                  <a:pos x="6" y="72"/>
                </a:cxn>
                <a:cxn ang="0">
                  <a:pos x="6" y="72"/>
                </a:cxn>
              </a:cxnLst>
              <a:rect l="0" t="0" r="r" b="b"/>
              <a:pathLst>
                <a:path w="59" h="72">
                  <a:moveTo>
                    <a:pt x="6" y="72"/>
                  </a:moveTo>
                  <a:lnTo>
                    <a:pt x="6" y="70"/>
                  </a:lnTo>
                  <a:lnTo>
                    <a:pt x="6" y="69"/>
                  </a:lnTo>
                  <a:lnTo>
                    <a:pt x="6" y="63"/>
                  </a:lnTo>
                  <a:lnTo>
                    <a:pt x="8" y="59"/>
                  </a:lnTo>
                  <a:lnTo>
                    <a:pt x="9" y="53"/>
                  </a:lnTo>
                  <a:lnTo>
                    <a:pt x="12" y="47"/>
                  </a:lnTo>
                  <a:lnTo>
                    <a:pt x="15" y="40"/>
                  </a:lnTo>
                  <a:lnTo>
                    <a:pt x="19" y="35"/>
                  </a:lnTo>
                  <a:lnTo>
                    <a:pt x="23" y="29"/>
                  </a:lnTo>
                  <a:lnTo>
                    <a:pt x="28" y="25"/>
                  </a:lnTo>
                  <a:lnTo>
                    <a:pt x="33" y="20"/>
                  </a:lnTo>
                  <a:lnTo>
                    <a:pt x="38" y="20"/>
                  </a:lnTo>
                  <a:lnTo>
                    <a:pt x="45" y="17"/>
                  </a:lnTo>
                  <a:lnTo>
                    <a:pt x="49" y="19"/>
                  </a:lnTo>
                  <a:lnTo>
                    <a:pt x="59" y="0"/>
                  </a:lnTo>
                  <a:lnTo>
                    <a:pt x="56" y="0"/>
                  </a:lnTo>
                  <a:lnTo>
                    <a:pt x="53" y="2"/>
                  </a:lnTo>
                  <a:lnTo>
                    <a:pt x="49" y="2"/>
                  </a:lnTo>
                  <a:lnTo>
                    <a:pt x="45" y="5"/>
                  </a:lnTo>
                  <a:lnTo>
                    <a:pt x="38" y="7"/>
                  </a:lnTo>
                  <a:lnTo>
                    <a:pt x="32" y="10"/>
                  </a:lnTo>
                  <a:lnTo>
                    <a:pt x="25" y="15"/>
                  </a:lnTo>
                  <a:lnTo>
                    <a:pt x="21" y="19"/>
                  </a:lnTo>
                  <a:lnTo>
                    <a:pt x="12" y="26"/>
                  </a:lnTo>
                  <a:lnTo>
                    <a:pt x="6" y="35"/>
                  </a:lnTo>
                  <a:lnTo>
                    <a:pt x="3" y="42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3" y="66"/>
                  </a:lnTo>
                  <a:lnTo>
                    <a:pt x="5" y="70"/>
                  </a:lnTo>
                  <a:lnTo>
                    <a:pt x="6" y="72"/>
                  </a:lnTo>
                  <a:lnTo>
                    <a:pt x="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2" name="Freeform 82"/>
            <p:cNvSpPr>
              <a:spLocks/>
            </p:cNvSpPr>
            <p:nvPr/>
          </p:nvSpPr>
          <p:spPr bwMode="auto">
            <a:xfrm>
              <a:off x="2789" y="3350"/>
              <a:ext cx="71" cy="56"/>
            </a:xfrm>
            <a:custGeom>
              <a:avLst/>
              <a:gdLst/>
              <a:ahLst/>
              <a:cxnLst>
                <a:cxn ang="0">
                  <a:pos x="135" y="6"/>
                </a:cxn>
                <a:cxn ang="0">
                  <a:pos x="132" y="10"/>
                </a:cxn>
                <a:cxn ang="0">
                  <a:pos x="129" y="15"/>
                </a:cxn>
                <a:cxn ang="0">
                  <a:pos x="126" y="22"/>
                </a:cxn>
                <a:cxn ang="0">
                  <a:pos x="122" y="30"/>
                </a:cxn>
                <a:cxn ang="0">
                  <a:pos x="116" y="37"/>
                </a:cxn>
                <a:cxn ang="0">
                  <a:pos x="110" y="47"/>
                </a:cxn>
                <a:cxn ang="0">
                  <a:pos x="103" y="57"/>
                </a:cxn>
                <a:cxn ang="0">
                  <a:pos x="95" y="65"/>
                </a:cxn>
                <a:cxn ang="0">
                  <a:pos x="88" y="72"/>
                </a:cxn>
                <a:cxn ang="0">
                  <a:pos x="79" y="76"/>
                </a:cxn>
                <a:cxn ang="0">
                  <a:pos x="73" y="80"/>
                </a:cxn>
                <a:cxn ang="0">
                  <a:pos x="69" y="83"/>
                </a:cxn>
                <a:cxn ang="0">
                  <a:pos x="65" y="86"/>
                </a:cxn>
                <a:cxn ang="0">
                  <a:pos x="62" y="86"/>
                </a:cxn>
                <a:cxn ang="0">
                  <a:pos x="62" y="87"/>
                </a:cxn>
                <a:cxn ang="0">
                  <a:pos x="57" y="87"/>
                </a:cxn>
                <a:cxn ang="0">
                  <a:pos x="50" y="89"/>
                </a:cxn>
                <a:cxn ang="0">
                  <a:pos x="45" y="87"/>
                </a:cxn>
                <a:cxn ang="0">
                  <a:pos x="39" y="87"/>
                </a:cxn>
                <a:cxn ang="0">
                  <a:pos x="35" y="87"/>
                </a:cxn>
                <a:cxn ang="0">
                  <a:pos x="30" y="86"/>
                </a:cxn>
                <a:cxn ang="0">
                  <a:pos x="22" y="76"/>
                </a:cxn>
                <a:cxn ang="0">
                  <a:pos x="15" y="69"/>
                </a:cxn>
                <a:cxn ang="0">
                  <a:pos x="9" y="62"/>
                </a:cxn>
                <a:cxn ang="0">
                  <a:pos x="7" y="60"/>
                </a:cxn>
                <a:cxn ang="0">
                  <a:pos x="0" y="67"/>
                </a:cxn>
                <a:cxn ang="0">
                  <a:pos x="2" y="69"/>
                </a:cxn>
                <a:cxn ang="0">
                  <a:pos x="6" y="77"/>
                </a:cxn>
                <a:cxn ang="0">
                  <a:pos x="10" y="86"/>
                </a:cxn>
                <a:cxn ang="0">
                  <a:pos x="20" y="96"/>
                </a:cxn>
                <a:cxn ang="0">
                  <a:pos x="25" y="99"/>
                </a:cxn>
                <a:cxn ang="0">
                  <a:pos x="30" y="102"/>
                </a:cxn>
                <a:cxn ang="0">
                  <a:pos x="36" y="103"/>
                </a:cxn>
                <a:cxn ang="0">
                  <a:pos x="42" y="106"/>
                </a:cxn>
                <a:cxn ang="0">
                  <a:pos x="50" y="109"/>
                </a:cxn>
                <a:cxn ang="0">
                  <a:pos x="55" y="112"/>
                </a:cxn>
                <a:cxn ang="0">
                  <a:pos x="55" y="110"/>
                </a:cxn>
                <a:cxn ang="0">
                  <a:pos x="57" y="109"/>
                </a:cxn>
                <a:cxn ang="0">
                  <a:pos x="63" y="105"/>
                </a:cxn>
                <a:cxn ang="0">
                  <a:pos x="70" y="100"/>
                </a:cxn>
                <a:cxn ang="0">
                  <a:pos x="76" y="93"/>
                </a:cxn>
                <a:cxn ang="0">
                  <a:pos x="85" y="87"/>
                </a:cxn>
                <a:cxn ang="0">
                  <a:pos x="93" y="79"/>
                </a:cxn>
                <a:cxn ang="0">
                  <a:pos x="102" y="69"/>
                </a:cxn>
                <a:cxn ang="0">
                  <a:pos x="106" y="63"/>
                </a:cxn>
                <a:cxn ang="0">
                  <a:pos x="109" y="57"/>
                </a:cxn>
                <a:cxn ang="0">
                  <a:pos x="113" y="52"/>
                </a:cxn>
                <a:cxn ang="0">
                  <a:pos x="118" y="46"/>
                </a:cxn>
                <a:cxn ang="0">
                  <a:pos x="120" y="40"/>
                </a:cxn>
                <a:cxn ang="0">
                  <a:pos x="123" y="35"/>
                </a:cxn>
                <a:cxn ang="0">
                  <a:pos x="126" y="29"/>
                </a:cxn>
                <a:cxn ang="0">
                  <a:pos x="130" y="25"/>
                </a:cxn>
                <a:cxn ang="0">
                  <a:pos x="135" y="15"/>
                </a:cxn>
                <a:cxn ang="0">
                  <a:pos x="142" y="0"/>
                </a:cxn>
                <a:cxn ang="0">
                  <a:pos x="135" y="6"/>
                </a:cxn>
                <a:cxn ang="0">
                  <a:pos x="135" y="6"/>
                </a:cxn>
              </a:cxnLst>
              <a:rect l="0" t="0" r="r" b="b"/>
              <a:pathLst>
                <a:path w="142" h="112">
                  <a:moveTo>
                    <a:pt x="135" y="6"/>
                  </a:moveTo>
                  <a:lnTo>
                    <a:pt x="132" y="10"/>
                  </a:lnTo>
                  <a:lnTo>
                    <a:pt x="129" y="15"/>
                  </a:lnTo>
                  <a:lnTo>
                    <a:pt x="126" y="22"/>
                  </a:lnTo>
                  <a:lnTo>
                    <a:pt x="122" y="30"/>
                  </a:lnTo>
                  <a:lnTo>
                    <a:pt x="116" y="37"/>
                  </a:lnTo>
                  <a:lnTo>
                    <a:pt x="110" y="47"/>
                  </a:lnTo>
                  <a:lnTo>
                    <a:pt x="103" y="57"/>
                  </a:lnTo>
                  <a:lnTo>
                    <a:pt x="95" y="65"/>
                  </a:lnTo>
                  <a:lnTo>
                    <a:pt x="88" y="72"/>
                  </a:lnTo>
                  <a:lnTo>
                    <a:pt x="79" y="76"/>
                  </a:lnTo>
                  <a:lnTo>
                    <a:pt x="73" y="80"/>
                  </a:lnTo>
                  <a:lnTo>
                    <a:pt x="69" y="83"/>
                  </a:lnTo>
                  <a:lnTo>
                    <a:pt x="65" y="86"/>
                  </a:lnTo>
                  <a:lnTo>
                    <a:pt x="62" y="86"/>
                  </a:lnTo>
                  <a:lnTo>
                    <a:pt x="62" y="87"/>
                  </a:lnTo>
                  <a:lnTo>
                    <a:pt x="57" y="87"/>
                  </a:lnTo>
                  <a:lnTo>
                    <a:pt x="50" y="89"/>
                  </a:lnTo>
                  <a:lnTo>
                    <a:pt x="45" y="87"/>
                  </a:lnTo>
                  <a:lnTo>
                    <a:pt x="39" y="87"/>
                  </a:lnTo>
                  <a:lnTo>
                    <a:pt x="35" y="87"/>
                  </a:lnTo>
                  <a:lnTo>
                    <a:pt x="30" y="86"/>
                  </a:lnTo>
                  <a:lnTo>
                    <a:pt x="22" y="76"/>
                  </a:lnTo>
                  <a:lnTo>
                    <a:pt x="15" y="69"/>
                  </a:lnTo>
                  <a:lnTo>
                    <a:pt x="9" y="62"/>
                  </a:lnTo>
                  <a:lnTo>
                    <a:pt x="7" y="60"/>
                  </a:lnTo>
                  <a:lnTo>
                    <a:pt x="0" y="67"/>
                  </a:lnTo>
                  <a:lnTo>
                    <a:pt x="2" y="69"/>
                  </a:lnTo>
                  <a:lnTo>
                    <a:pt x="6" y="77"/>
                  </a:lnTo>
                  <a:lnTo>
                    <a:pt x="10" y="86"/>
                  </a:lnTo>
                  <a:lnTo>
                    <a:pt x="20" y="96"/>
                  </a:lnTo>
                  <a:lnTo>
                    <a:pt x="25" y="99"/>
                  </a:lnTo>
                  <a:lnTo>
                    <a:pt x="30" y="102"/>
                  </a:lnTo>
                  <a:lnTo>
                    <a:pt x="36" y="103"/>
                  </a:lnTo>
                  <a:lnTo>
                    <a:pt x="42" y="106"/>
                  </a:lnTo>
                  <a:lnTo>
                    <a:pt x="50" y="109"/>
                  </a:lnTo>
                  <a:lnTo>
                    <a:pt x="55" y="112"/>
                  </a:lnTo>
                  <a:lnTo>
                    <a:pt x="55" y="110"/>
                  </a:lnTo>
                  <a:lnTo>
                    <a:pt x="57" y="109"/>
                  </a:lnTo>
                  <a:lnTo>
                    <a:pt x="63" y="105"/>
                  </a:lnTo>
                  <a:lnTo>
                    <a:pt x="70" y="100"/>
                  </a:lnTo>
                  <a:lnTo>
                    <a:pt x="76" y="93"/>
                  </a:lnTo>
                  <a:lnTo>
                    <a:pt x="85" y="87"/>
                  </a:lnTo>
                  <a:lnTo>
                    <a:pt x="93" y="79"/>
                  </a:lnTo>
                  <a:lnTo>
                    <a:pt x="102" y="69"/>
                  </a:lnTo>
                  <a:lnTo>
                    <a:pt x="106" y="63"/>
                  </a:lnTo>
                  <a:lnTo>
                    <a:pt x="109" y="57"/>
                  </a:lnTo>
                  <a:lnTo>
                    <a:pt x="113" y="52"/>
                  </a:lnTo>
                  <a:lnTo>
                    <a:pt x="118" y="46"/>
                  </a:lnTo>
                  <a:lnTo>
                    <a:pt x="120" y="40"/>
                  </a:lnTo>
                  <a:lnTo>
                    <a:pt x="123" y="35"/>
                  </a:lnTo>
                  <a:lnTo>
                    <a:pt x="126" y="29"/>
                  </a:lnTo>
                  <a:lnTo>
                    <a:pt x="130" y="25"/>
                  </a:lnTo>
                  <a:lnTo>
                    <a:pt x="135" y="15"/>
                  </a:lnTo>
                  <a:lnTo>
                    <a:pt x="142" y="0"/>
                  </a:lnTo>
                  <a:lnTo>
                    <a:pt x="135" y="6"/>
                  </a:lnTo>
                  <a:lnTo>
                    <a:pt x="13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3" name="Freeform 83"/>
            <p:cNvSpPr>
              <a:spLocks/>
            </p:cNvSpPr>
            <p:nvPr/>
          </p:nvSpPr>
          <p:spPr bwMode="auto">
            <a:xfrm>
              <a:off x="2828" y="3348"/>
              <a:ext cx="78" cy="53"/>
            </a:xfrm>
            <a:custGeom>
              <a:avLst/>
              <a:gdLst/>
              <a:ahLst/>
              <a:cxnLst>
                <a:cxn ang="0">
                  <a:pos x="61" y="20"/>
                </a:cxn>
                <a:cxn ang="0">
                  <a:pos x="71" y="16"/>
                </a:cxn>
                <a:cxn ang="0">
                  <a:pos x="84" y="10"/>
                </a:cxn>
                <a:cxn ang="0">
                  <a:pos x="94" y="7"/>
                </a:cxn>
                <a:cxn ang="0">
                  <a:pos x="109" y="1"/>
                </a:cxn>
                <a:cxn ang="0">
                  <a:pos x="127" y="0"/>
                </a:cxn>
                <a:cxn ang="0">
                  <a:pos x="139" y="1"/>
                </a:cxn>
                <a:cxn ang="0">
                  <a:pos x="150" y="7"/>
                </a:cxn>
                <a:cxn ang="0">
                  <a:pos x="156" y="19"/>
                </a:cxn>
                <a:cxn ang="0">
                  <a:pos x="146" y="23"/>
                </a:cxn>
                <a:cxn ang="0">
                  <a:pos x="134" y="31"/>
                </a:cxn>
                <a:cxn ang="0">
                  <a:pos x="121" y="46"/>
                </a:cxn>
                <a:cxn ang="0">
                  <a:pos x="104" y="63"/>
                </a:cxn>
                <a:cxn ang="0">
                  <a:pos x="90" y="81"/>
                </a:cxn>
                <a:cxn ang="0">
                  <a:pos x="77" y="94"/>
                </a:cxn>
                <a:cxn ang="0">
                  <a:pos x="74" y="101"/>
                </a:cxn>
                <a:cxn ang="0">
                  <a:pos x="50" y="104"/>
                </a:cxn>
                <a:cxn ang="0">
                  <a:pos x="36" y="103"/>
                </a:cxn>
                <a:cxn ang="0">
                  <a:pos x="16" y="97"/>
                </a:cxn>
                <a:cxn ang="0">
                  <a:pos x="3" y="91"/>
                </a:cxn>
                <a:cxn ang="0">
                  <a:pos x="14" y="80"/>
                </a:cxn>
                <a:cxn ang="0">
                  <a:pos x="21" y="83"/>
                </a:cxn>
                <a:cxn ang="0">
                  <a:pos x="33" y="87"/>
                </a:cxn>
                <a:cxn ang="0">
                  <a:pos x="47" y="87"/>
                </a:cxn>
                <a:cxn ang="0">
                  <a:pos x="61" y="84"/>
                </a:cxn>
                <a:cxn ang="0">
                  <a:pos x="74" y="76"/>
                </a:cxn>
                <a:cxn ang="0">
                  <a:pos x="84" y="66"/>
                </a:cxn>
                <a:cxn ang="0">
                  <a:pos x="143" y="19"/>
                </a:cxn>
                <a:cxn ang="0">
                  <a:pos x="137" y="17"/>
                </a:cxn>
                <a:cxn ang="0">
                  <a:pos x="124" y="14"/>
                </a:cxn>
                <a:cxn ang="0">
                  <a:pos x="113" y="14"/>
                </a:cxn>
                <a:cxn ang="0">
                  <a:pos x="103" y="16"/>
                </a:cxn>
                <a:cxn ang="0">
                  <a:pos x="93" y="17"/>
                </a:cxn>
                <a:cxn ang="0">
                  <a:pos x="81" y="20"/>
                </a:cxn>
                <a:cxn ang="0">
                  <a:pos x="70" y="26"/>
                </a:cxn>
                <a:cxn ang="0">
                  <a:pos x="61" y="31"/>
                </a:cxn>
                <a:cxn ang="0">
                  <a:pos x="54" y="37"/>
                </a:cxn>
                <a:cxn ang="0">
                  <a:pos x="60" y="23"/>
                </a:cxn>
              </a:cxnLst>
              <a:rect l="0" t="0" r="r" b="b"/>
              <a:pathLst>
                <a:path w="156" h="106">
                  <a:moveTo>
                    <a:pt x="60" y="23"/>
                  </a:moveTo>
                  <a:lnTo>
                    <a:pt x="61" y="20"/>
                  </a:lnTo>
                  <a:lnTo>
                    <a:pt x="66" y="19"/>
                  </a:lnTo>
                  <a:lnTo>
                    <a:pt x="71" y="16"/>
                  </a:lnTo>
                  <a:lnTo>
                    <a:pt x="80" y="13"/>
                  </a:lnTo>
                  <a:lnTo>
                    <a:pt x="84" y="10"/>
                  </a:lnTo>
                  <a:lnTo>
                    <a:pt x="89" y="9"/>
                  </a:lnTo>
                  <a:lnTo>
                    <a:pt x="94" y="7"/>
                  </a:lnTo>
                  <a:lnTo>
                    <a:pt x="100" y="6"/>
                  </a:lnTo>
                  <a:lnTo>
                    <a:pt x="109" y="1"/>
                  </a:lnTo>
                  <a:lnTo>
                    <a:pt x="119" y="1"/>
                  </a:lnTo>
                  <a:lnTo>
                    <a:pt x="127" y="0"/>
                  </a:lnTo>
                  <a:lnTo>
                    <a:pt x="133" y="0"/>
                  </a:lnTo>
                  <a:lnTo>
                    <a:pt x="139" y="1"/>
                  </a:lnTo>
                  <a:lnTo>
                    <a:pt x="144" y="3"/>
                  </a:lnTo>
                  <a:lnTo>
                    <a:pt x="150" y="7"/>
                  </a:lnTo>
                  <a:lnTo>
                    <a:pt x="153" y="9"/>
                  </a:lnTo>
                  <a:lnTo>
                    <a:pt x="156" y="19"/>
                  </a:lnTo>
                  <a:lnTo>
                    <a:pt x="153" y="20"/>
                  </a:lnTo>
                  <a:lnTo>
                    <a:pt x="146" y="23"/>
                  </a:lnTo>
                  <a:lnTo>
                    <a:pt x="140" y="26"/>
                  </a:lnTo>
                  <a:lnTo>
                    <a:pt x="134" y="31"/>
                  </a:lnTo>
                  <a:lnTo>
                    <a:pt x="127" y="37"/>
                  </a:lnTo>
                  <a:lnTo>
                    <a:pt x="121" y="46"/>
                  </a:lnTo>
                  <a:lnTo>
                    <a:pt x="113" y="53"/>
                  </a:lnTo>
                  <a:lnTo>
                    <a:pt x="104" y="63"/>
                  </a:lnTo>
                  <a:lnTo>
                    <a:pt x="96" y="71"/>
                  </a:lnTo>
                  <a:lnTo>
                    <a:pt x="90" y="81"/>
                  </a:lnTo>
                  <a:lnTo>
                    <a:pt x="81" y="89"/>
                  </a:lnTo>
                  <a:lnTo>
                    <a:pt x="77" y="94"/>
                  </a:lnTo>
                  <a:lnTo>
                    <a:pt x="74" y="100"/>
                  </a:lnTo>
                  <a:lnTo>
                    <a:pt x="74" y="101"/>
                  </a:lnTo>
                  <a:lnTo>
                    <a:pt x="53" y="106"/>
                  </a:lnTo>
                  <a:lnTo>
                    <a:pt x="50" y="104"/>
                  </a:lnTo>
                  <a:lnTo>
                    <a:pt x="44" y="104"/>
                  </a:lnTo>
                  <a:lnTo>
                    <a:pt x="36" y="103"/>
                  </a:lnTo>
                  <a:lnTo>
                    <a:pt x="27" y="101"/>
                  </a:lnTo>
                  <a:lnTo>
                    <a:pt x="16" y="97"/>
                  </a:lnTo>
                  <a:lnTo>
                    <a:pt x="9" y="94"/>
                  </a:lnTo>
                  <a:lnTo>
                    <a:pt x="3" y="91"/>
                  </a:lnTo>
                  <a:lnTo>
                    <a:pt x="0" y="91"/>
                  </a:lnTo>
                  <a:lnTo>
                    <a:pt x="14" y="80"/>
                  </a:lnTo>
                  <a:lnTo>
                    <a:pt x="19" y="81"/>
                  </a:lnTo>
                  <a:lnTo>
                    <a:pt x="21" y="83"/>
                  </a:lnTo>
                  <a:lnTo>
                    <a:pt x="27" y="86"/>
                  </a:lnTo>
                  <a:lnTo>
                    <a:pt x="33" y="87"/>
                  </a:lnTo>
                  <a:lnTo>
                    <a:pt x="40" y="89"/>
                  </a:lnTo>
                  <a:lnTo>
                    <a:pt x="47" y="87"/>
                  </a:lnTo>
                  <a:lnTo>
                    <a:pt x="56" y="87"/>
                  </a:lnTo>
                  <a:lnTo>
                    <a:pt x="61" y="84"/>
                  </a:lnTo>
                  <a:lnTo>
                    <a:pt x="69" y="81"/>
                  </a:lnTo>
                  <a:lnTo>
                    <a:pt x="74" y="76"/>
                  </a:lnTo>
                  <a:lnTo>
                    <a:pt x="79" y="73"/>
                  </a:lnTo>
                  <a:lnTo>
                    <a:pt x="84" y="66"/>
                  </a:lnTo>
                  <a:lnTo>
                    <a:pt x="87" y="64"/>
                  </a:lnTo>
                  <a:lnTo>
                    <a:pt x="143" y="19"/>
                  </a:lnTo>
                  <a:lnTo>
                    <a:pt x="140" y="19"/>
                  </a:lnTo>
                  <a:lnTo>
                    <a:pt x="137" y="17"/>
                  </a:lnTo>
                  <a:lnTo>
                    <a:pt x="131" y="16"/>
                  </a:lnTo>
                  <a:lnTo>
                    <a:pt x="124" y="14"/>
                  </a:lnTo>
                  <a:lnTo>
                    <a:pt x="119" y="14"/>
                  </a:lnTo>
                  <a:lnTo>
                    <a:pt x="113" y="14"/>
                  </a:lnTo>
                  <a:lnTo>
                    <a:pt x="109" y="14"/>
                  </a:lnTo>
                  <a:lnTo>
                    <a:pt x="103" y="16"/>
                  </a:lnTo>
                  <a:lnTo>
                    <a:pt x="97" y="16"/>
                  </a:lnTo>
                  <a:lnTo>
                    <a:pt x="93" y="17"/>
                  </a:lnTo>
                  <a:lnTo>
                    <a:pt x="87" y="19"/>
                  </a:lnTo>
                  <a:lnTo>
                    <a:pt x="81" y="20"/>
                  </a:lnTo>
                  <a:lnTo>
                    <a:pt x="76" y="23"/>
                  </a:lnTo>
                  <a:lnTo>
                    <a:pt x="70" y="26"/>
                  </a:lnTo>
                  <a:lnTo>
                    <a:pt x="64" y="29"/>
                  </a:lnTo>
                  <a:lnTo>
                    <a:pt x="61" y="31"/>
                  </a:lnTo>
                  <a:lnTo>
                    <a:pt x="56" y="34"/>
                  </a:lnTo>
                  <a:lnTo>
                    <a:pt x="54" y="37"/>
                  </a:lnTo>
                  <a:lnTo>
                    <a:pt x="60" y="23"/>
                  </a:lnTo>
                  <a:lnTo>
                    <a:pt x="6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4" name="Freeform 84"/>
            <p:cNvSpPr>
              <a:spLocks/>
            </p:cNvSpPr>
            <p:nvPr/>
          </p:nvSpPr>
          <p:spPr bwMode="auto">
            <a:xfrm>
              <a:off x="2869" y="3358"/>
              <a:ext cx="16" cy="22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29" y="39"/>
                </a:cxn>
                <a:cxn ang="0">
                  <a:pos x="22" y="36"/>
                </a:cxn>
                <a:cxn ang="0">
                  <a:pos x="13" y="31"/>
                </a:cxn>
                <a:cxn ang="0">
                  <a:pos x="10" y="26"/>
                </a:cxn>
                <a:cxn ang="0">
                  <a:pos x="13" y="17"/>
                </a:cxn>
                <a:cxn ang="0">
                  <a:pos x="20" y="9"/>
                </a:cxn>
                <a:cxn ang="0">
                  <a:pos x="28" y="3"/>
                </a:cxn>
                <a:cxn ang="0">
                  <a:pos x="30" y="0"/>
                </a:cxn>
                <a:cxn ang="0">
                  <a:pos x="28" y="0"/>
                </a:cxn>
                <a:cxn ang="0">
                  <a:pos x="20" y="4"/>
                </a:cxn>
                <a:cxn ang="0">
                  <a:pos x="12" y="9"/>
                </a:cxn>
                <a:cxn ang="0">
                  <a:pos x="5" y="14"/>
                </a:cxn>
                <a:cxn ang="0">
                  <a:pos x="0" y="20"/>
                </a:cxn>
                <a:cxn ang="0">
                  <a:pos x="0" y="27"/>
                </a:cxn>
                <a:cxn ang="0">
                  <a:pos x="2" y="34"/>
                </a:cxn>
                <a:cxn ang="0">
                  <a:pos x="6" y="40"/>
                </a:cxn>
                <a:cxn ang="0">
                  <a:pos x="12" y="41"/>
                </a:cxn>
                <a:cxn ang="0">
                  <a:pos x="19" y="43"/>
                </a:cxn>
                <a:cxn ang="0">
                  <a:pos x="25" y="43"/>
                </a:cxn>
                <a:cxn ang="0">
                  <a:pos x="28" y="44"/>
                </a:cxn>
                <a:cxn ang="0">
                  <a:pos x="32" y="40"/>
                </a:cxn>
                <a:cxn ang="0">
                  <a:pos x="32" y="40"/>
                </a:cxn>
              </a:cxnLst>
              <a:rect l="0" t="0" r="r" b="b"/>
              <a:pathLst>
                <a:path w="32" h="44">
                  <a:moveTo>
                    <a:pt x="32" y="40"/>
                  </a:moveTo>
                  <a:lnTo>
                    <a:pt x="29" y="39"/>
                  </a:lnTo>
                  <a:lnTo>
                    <a:pt x="22" y="36"/>
                  </a:lnTo>
                  <a:lnTo>
                    <a:pt x="13" y="31"/>
                  </a:lnTo>
                  <a:lnTo>
                    <a:pt x="10" y="26"/>
                  </a:lnTo>
                  <a:lnTo>
                    <a:pt x="13" y="17"/>
                  </a:lnTo>
                  <a:lnTo>
                    <a:pt x="20" y="9"/>
                  </a:lnTo>
                  <a:lnTo>
                    <a:pt x="28" y="3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2" y="9"/>
                  </a:lnTo>
                  <a:lnTo>
                    <a:pt x="5" y="14"/>
                  </a:lnTo>
                  <a:lnTo>
                    <a:pt x="0" y="20"/>
                  </a:lnTo>
                  <a:lnTo>
                    <a:pt x="0" y="27"/>
                  </a:lnTo>
                  <a:lnTo>
                    <a:pt x="2" y="34"/>
                  </a:lnTo>
                  <a:lnTo>
                    <a:pt x="6" y="40"/>
                  </a:lnTo>
                  <a:lnTo>
                    <a:pt x="12" y="41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28" y="44"/>
                  </a:lnTo>
                  <a:lnTo>
                    <a:pt x="32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5" name="Freeform 85"/>
            <p:cNvSpPr>
              <a:spLocks/>
            </p:cNvSpPr>
            <p:nvPr/>
          </p:nvSpPr>
          <p:spPr bwMode="auto">
            <a:xfrm>
              <a:off x="2866" y="3342"/>
              <a:ext cx="68" cy="56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69" y="16"/>
                </a:cxn>
                <a:cxn ang="0">
                  <a:pos x="80" y="10"/>
                </a:cxn>
                <a:cxn ang="0">
                  <a:pos x="95" y="3"/>
                </a:cxn>
                <a:cxn ang="0">
                  <a:pos x="109" y="0"/>
                </a:cxn>
                <a:cxn ang="0">
                  <a:pos x="122" y="2"/>
                </a:cxn>
                <a:cxn ang="0">
                  <a:pos x="135" y="4"/>
                </a:cxn>
                <a:cxn ang="0">
                  <a:pos x="137" y="6"/>
                </a:cxn>
                <a:cxn ang="0">
                  <a:pos x="132" y="13"/>
                </a:cxn>
                <a:cxn ang="0">
                  <a:pos x="126" y="26"/>
                </a:cxn>
                <a:cxn ang="0">
                  <a:pos x="116" y="42"/>
                </a:cxn>
                <a:cxn ang="0">
                  <a:pos x="102" y="60"/>
                </a:cxn>
                <a:cxn ang="0">
                  <a:pos x="85" y="80"/>
                </a:cxn>
                <a:cxn ang="0">
                  <a:pos x="70" y="97"/>
                </a:cxn>
                <a:cxn ang="0">
                  <a:pos x="62" y="107"/>
                </a:cxn>
                <a:cxn ang="0">
                  <a:pos x="59" y="109"/>
                </a:cxn>
                <a:cxn ang="0">
                  <a:pos x="50" y="110"/>
                </a:cxn>
                <a:cxn ang="0">
                  <a:pos x="42" y="112"/>
                </a:cxn>
                <a:cxn ang="0">
                  <a:pos x="30" y="112"/>
                </a:cxn>
                <a:cxn ang="0">
                  <a:pos x="19" y="110"/>
                </a:cxn>
                <a:cxn ang="0">
                  <a:pos x="7" y="110"/>
                </a:cxn>
                <a:cxn ang="0">
                  <a:pos x="0" y="109"/>
                </a:cxn>
                <a:cxn ang="0">
                  <a:pos x="15" y="92"/>
                </a:cxn>
                <a:cxn ang="0">
                  <a:pos x="23" y="94"/>
                </a:cxn>
                <a:cxn ang="0">
                  <a:pos x="37" y="96"/>
                </a:cxn>
                <a:cxn ang="0">
                  <a:pos x="53" y="93"/>
                </a:cxn>
                <a:cxn ang="0">
                  <a:pos x="67" y="84"/>
                </a:cxn>
                <a:cxn ang="0">
                  <a:pos x="82" y="73"/>
                </a:cxn>
                <a:cxn ang="0">
                  <a:pos x="92" y="60"/>
                </a:cxn>
                <a:cxn ang="0">
                  <a:pos x="105" y="46"/>
                </a:cxn>
                <a:cxn ang="0">
                  <a:pos x="113" y="32"/>
                </a:cxn>
                <a:cxn ang="0">
                  <a:pos x="120" y="22"/>
                </a:cxn>
                <a:cxn ang="0">
                  <a:pos x="126" y="14"/>
                </a:cxn>
                <a:cxn ang="0">
                  <a:pos x="122" y="12"/>
                </a:cxn>
                <a:cxn ang="0">
                  <a:pos x="107" y="12"/>
                </a:cxn>
                <a:cxn ang="0">
                  <a:pos x="96" y="13"/>
                </a:cxn>
                <a:cxn ang="0">
                  <a:pos x="85" y="17"/>
                </a:cxn>
                <a:cxn ang="0">
                  <a:pos x="75" y="22"/>
                </a:cxn>
                <a:cxn ang="0">
                  <a:pos x="72" y="23"/>
                </a:cxn>
                <a:cxn ang="0">
                  <a:pos x="60" y="22"/>
                </a:cxn>
              </a:cxnLst>
              <a:rect l="0" t="0" r="r" b="b"/>
              <a:pathLst>
                <a:path w="137" h="113">
                  <a:moveTo>
                    <a:pt x="60" y="22"/>
                  </a:moveTo>
                  <a:lnTo>
                    <a:pt x="60" y="20"/>
                  </a:lnTo>
                  <a:lnTo>
                    <a:pt x="65" y="19"/>
                  </a:lnTo>
                  <a:lnTo>
                    <a:pt x="69" y="16"/>
                  </a:lnTo>
                  <a:lnTo>
                    <a:pt x="75" y="13"/>
                  </a:lnTo>
                  <a:lnTo>
                    <a:pt x="80" y="10"/>
                  </a:lnTo>
                  <a:lnTo>
                    <a:pt x="87" y="6"/>
                  </a:lnTo>
                  <a:lnTo>
                    <a:pt x="95" y="3"/>
                  </a:lnTo>
                  <a:lnTo>
                    <a:pt x="103" y="2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2" y="2"/>
                  </a:lnTo>
                  <a:lnTo>
                    <a:pt x="126" y="2"/>
                  </a:lnTo>
                  <a:lnTo>
                    <a:pt x="135" y="4"/>
                  </a:lnTo>
                  <a:lnTo>
                    <a:pt x="137" y="6"/>
                  </a:lnTo>
                  <a:lnTo>
                    <a:pt x="137" y="6"/>
                  </a:lnTo>
                  <a:lnTo>
                    <a:pt x="135" y="9"/>
                  </a:lnTo>
                  <a:lnTo>
                    <a:pt x="132" y="13"/>
                  </a:lnTo>
                  <a:lnTo>
                    <a:pt x="130" y="19"/>
                  </a:lnTo>
                  <a:lnTo>
                    <a:pt x="126" y="26"/>
                  </a:lnTo>
                  <a:lnTo>
                    <a:pt x="122" y="33"/>
                  </a:lnTo>
                  <a:lnTo>
                    <a:pt x="116" y="42"/>
                  </a:lnTo>
                  <a:lnTo>
                    <a:pt x="110" y="52"/>
                  </a:lnTo>
                  <a:lnTo>
                    <a:pt x="102" y="60"/>
                  </a:lnTo>
                  <a:lnTo>
                    <a:pt x="93" y="70"/>
                  </a:lnTo>
                  <a:lnTo>
                    <a:pt x="85" y="80"/>
                  </a:lnTo>
                  <a:lnTo>
                    <a:pt x="77" y="89"/>
                  </a:lnTo>
                  <a:lnTo>
                    <a:pt x="70" y="97"/>
                  </a:lnTo>
                  <a:lnTo>
                    <a:pt x="66" y="103"/>
                  </a:lnTo>
                  <a:lnTo>
                    <a:pt x="62" y="107"/>
                  </a:lnTo>
                  <a:lnTo>
                    <a:pt x="60" y="109"/>
                  </a:lnTo>
                  <a:lnTo>
                    <a:pt x="59" y="109"/>
                  </a:lnTo>
                  <a:lnTo>
                    <a:pt x="55" y="110"/>
                  </a:lnTo>
                  <a:lnTo>
                    <a:pt x="50" y="110"/>
                  </a:lnTo>
                  <a:lnTo>
                    <a:pt x="47" y="112"/>
                  </a:lnTo>
                  <a:lnTo>
                    <a:pt x="42" y="112"/>
                  </a:lnTo>
                  <a:lnTo>
                    <a:pt x="37" y="113"/>
                  </a:lnTo>
                  <a:lnTo>
                    <a:pt x="30" y="112"/>
                  </a:lnTo>
                  <a:lnTo>
                    <a:pt x="25" y="112"/>
                  </a:lnTo>
                  <a:lnTo>
                    <a:pt x="19" y="110"/>
                  </a:lnTo>
                  <a:lnTo>
                    <a:pt x="13" y="110"/>
                  </a:lnTo>
                  <a:lnTo>
                    <a:pt x="7" y="110"/>
                  </a:lnTo>
                  <a:lnTo>
                    <a:pt x="3" y="109"/>
                  </a:lnTo>
                  <a:lnTo>
                    <a:pt x="0" y="109"/>
                  </a:lnTo>
                  <a:lnTo>
                    <a:pt x="12" y="90"/>
                  </a:lnTo>
                  <a:lnTo>
                    <a:pt x="15" y="92"/>
                  </a:lnTo>
                  <a:lnTo>
                    <a:pt x="19" y="93"/>
                  </a:lnTo>
                  <a:lnTo>
                    <a:pt x="23" y="94"/>
                  </a:lnTo>
                  <a:lnTo>
                    <a:pt x="29" y="94"/>
                  </a:lnTo>
                  <a:lnTo>
                    <a:pt x="37" y="96"/>
                  </a:lnTo>
                  <a:lnTo>
                    <a:pt x="45" y="94"/>
                  </a:lnTo>
                  <a:lnTo>
                    <a:pt x="53" y="93"/>
                  </a:lnTo>
                  <a:lnTo>
                    <a:pt x="60" y="89"/>
                  </a:lnTo>
                  <a:lnTo>
                    <a:pt x="67" y="84"/>
                  </a:lnTo>
                  <a:lnTo>
                    <a:pt x="73" y="79"/>
                  </a:lnTo>
                  <a:lnTo>
                    <a:pt x="82" y="73"/>
                  </a:lnTo>
                  <a:lnTo>
                    <a:pt x="87" y="66"/>
                  </a:lnTo>
                  <a:lnTo>
                    <a:pt x="92" y="60"/>
                  </a:lnTo>
                  <a:lnTo>
                    <a:pt x="97" y="52"/>
                  </a:lnTo>
                  <a:lnTo>
                    <a:pt x="105" y="46"/>
                  </a:lnTo>
                  <a:lnTo>
                    <a:pt x="107" y="37"/>
                  </a:lnTo>
                  <a:lnTo>
                    <a:pt x="113" y="32"/>
                  </a:lnTo>
                  <a:lnTo>
                    <a:pt x="116" y="26"/>
                  </a:lnTo>
                  <a:lnTo>
                    <a:pt x="120" y="22"/>
                  </a:lnTo>
                  <a:lnTo>
                    <a:pt x="123" y="16"/>
                  </a:lnTo>
                  <a:lnTo>
                    <a:pt x="126" y="14"/>
                  </a:lnTo>
                  <a:lnTo>
                    <a:pt x="125" y="13"/>
                  </a:lnTo>
                  <a:lnTo>
                    <a:pt x="122" y="12"/>
                  </a:lnTo>
                  <a:lnTo>
                    <a:pt x="116" y="10"/>
                  </a:lnTo>
                  <a:lnTo>
                    <a:pt x="107" y="12"/>
                  </a:lnTo>
                  <a:lnTo>
                    <a:pt x="102" y="12"/>
                  </a:lnTo>
                  <a:lnTo>
                    <a:pt x="96" y="13"/>
                  </a:lnTo>
                  <a:lnTo>
                    <a:pt x="90" y="14"/>
                  </a:lnTo>
                  <a:lnTo>
                    <a:pt x="85" y="17"/>
                  </a:lnTo>
                  <a:lnTo>
                    <a:pt x="79" y="20"/>
                  </a:lnTo>
                  <a:lnTo>
                    <a:pt x="75" y="22"/>
                  </a:lnTo>
                  <a:lnTo>
                    <a:pt x="72" y="23"/>
                  </a:lnTo>
                  <a:lnTo>
                    <a:pt x="72" y="23"/>
                  </a:lnTo>
                  <a:lnTo>
                    <a:pt x="60" y="22"/>
                  </a:lnTo>
                  <a:lnTo>
                    <a:pt x="6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6" name="Freeform 86"/>
            <p:cNvSpPr>
              <a:spLocks/>
            </p:cNvSpPr>
            <p:nvPr/>
          </p:nvSpPr>
          <p:spPr bwMode="auto">
            <a:xfrm>
              <a:off x="2904" y="3350"/>
              <a:ext cx="19" cy="2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34" y="2"/>
                </a:cxn>
                <a:cxn ang="0">
                  <a:pos x="30" y="6"/>
                </a:cxn>
                <a:cxn ang="0">
                  <a:pos x="21" y="12"/>
                </a:cxn>
                <a:cxn ang="0">
                  <a:pos x="14" y="19"/>
                </a:cxn>
                <a:cxn ang="0">
                  <a:pos x="11" y="25"/>
                </a:cxn>
                <a:cxn ang="0">
                  <a:pos x="11" y="32"/>
                </a:cxn>
                <a:cxn ang="0">
                  <a:pos x="11" y="36"/>
                </a:cxn>
                <a:cxn ang="0">
                  <a:pos x="13" y="37"/>
                </a:cxn>
                <a:cxn ang="0">
                  <a:pos x="36" y="43"/>
                </a:cxn>
                <a:cxn ang="0">
                  <a:pos x="29" y="46"/>
                </a:cxn>
                <a:cxn ang="0">
                  <a:pos x="24" y="46"/>
                </a:cxn>
                <a:cxn ang="0">
                  <a:pos x="16" y="46"/>
                </a:cxn>
                <a:cxn ang="0">
                  <a:pos x="7" y="46"/>
                </a:cxn>
                <a:cxn ang="0">
                  <a:pos x="0" y="42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9"/>
                </a:cxn>
                <a:cxn ang="0">
                  <a:pos x="3" y="25"/>
                </a:cxn>
                <a:cxn ang="0">
                  <a:pos x="6" y="15"/>
                </a:cxn>
                <a:cxn ang="0">
                  <a:pos x="9" y="12"/>
                </a:cxn>
                <a:cxn ang="0">
                  <a:pos x="10" y="10"/>
                </a:cxn>
                <a:cxn ang="0">
                  <a:pos x="14" y="9"/>
                </a:cxn>
                <a:cxn ang="0">
                  <a:pos x="19" y="6"/>
                </a:cxn>
                <a:cxn ang="0">
                  <a:pos x="27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39" h="46">
                  <a:moveTo>
                    <a:pt x="39" y="0"/>
                  </a:moveTo>
                  <a:lnTo>
                    <a:pt x="34" y="2"/>
                  </a:lnTo>
                  <a:lnTo>
                    <a:pt x="30" y="6"/>
                  </a:lnTo>
                  <a:lnTo>
                    <a:pt x="21" y="12"/>
                  </a:lnTo>
                  <a:lnTo>
                    <a:pt x="14" y="19"/>
                  </a:lnTo>
                  <a:lnTo>
                    <a:pt x="11" y="25"/>
                  </a:lnTo>
                  <a:lnTo>
                    <a:pt x="11" y="32"/>
                  </a:lnTo>
                  <a:lnTo>
                    <a:pt x="11" y="36"/>
                  </a:lnTo>
                  <a:lnTo>
                    <a:pt x="13" y="37"/>
                  </a:lnTo>
                  <a:lnTo>
                    <a:pt x="36" y="43"/>
                  </a:lnTo>
                  <a:lnTo>
                    <a:pt x="29" y="46"/>
                  </a:lnTo>
                  <a:lnTo>
                    <a:pt x="24" y="46"/>
                  </a:lnTo>
                  <a:lnTo>
                    <a:pt x="16" y="46"/>
                  </a:lnTo>
                  <a:lnTo>
                    <a:pt x="7" y="46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3" y="25"/>
                  </a:lnTo>
                  <a:lnTo>
                    <a:pt x="6" y="15"/>
                  </a:lnTo>
                  <a:lnTo>
                    <a:pt x="9" y="12"/>
                  </a:lnTo>
                  <a:lnTo>
                    <a:pt x="10" y="10"/>
                  </a:lnTo>
                  <a:lnTo>
                    <a:pt x="14" y="9"/>
                  </a:lnTo>
                  <a:lnTo>
                    <a:pt x="19" y="6"/>
                  </a:lnTo>
                  <a:lnTo>
                    <a:pt x="27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7" name="Freeform 87"/>
            <p:cNvSpPr>
              <a:spLocks/>
            </p:cNvSpPr>
            <p:nvPr/>
          </p:nvSpPr>
          <p:spPr bwMode="auto">
            <a:xfrm>
              <a:off x="2911" y="3387"/>
              <a:ext cx="20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8" y="0"/>
                </a:cxn>
                <a:cxn ang="0">
                  <a:pos x="14" y="2"/>
                </a:cxn>
                <a:cxn ang="0">
                  <a:pos x="18" y="2"/>
                </a:cxn>
                <a:cxn ang="0">
                  <a:pos x="24" y="4"/>
                </a:cxn>
                <a:cxn ang="0">
                  <a:pos x="30" y="7"/>
                </a:cxn>
                <a:cxn ang="0">
                  <a:pos x="34" y="10"/>
                </a:cxn>
                <a:cxn ang="0">
                  <a:pos x="35" y="13"/>
                </a:cxn>
                <a:cxn ang="0">
                  <a:pos x="37" y="19"/>
                </a:cxn>
                <a:cxn ang="0">
                  <a:pos x="37" y="23"/>
                </a:cxn>
                <a:cxn ang="0">
                  <a:pos x="38" y="29"/>
                </a:cxn>
                <a:cxn ang="0">
                  <a:pos x="37" y="36"/>
                </a:cxn>
                <a:cxn ang="0">
                  <a:pos x="37" y="40"/>
                </a:cxn>
                <a:cxn ang="0">
                  <a:pos x="24" y="42"/>
                </a:cxn>
                <a:cxn ang="0">
                  <a:pos x="25" y="39"/>
                </a:cxn>
                <a:cxn ang="0">
                  <a:pos x="28" y="35"/>
                </a:cxn>
                <a:cxn ang="0">
                  <a:pos x="30" y="26"/>
                </a:cxn>
                <a:cxn ang="0">
                  <a:pos x="28" y="19"/>
                </a:cxn>
                <a:cxn ang="0">
                  <a:pos x="21" y="10"/>
                </a:cxn>
                <a:cxn ang="0">
                  <a:pos x="11" y="4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8" h="42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8" y="2"/>
                  </a:lnTo>
                  <a:lnTo>
                    <a:pt x="24" y="4"/>
                  </a:lnTo>
                  <a:lnTo>
                    <a:pt x="30" y="7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8" y="29"/>
                  </a:lnTo>
                  <a:lnTo>
                    <a:pt x="37" y="36"/>
                  </a:lnTo>
                  <a:lnTo>
                    <a:pt x="37" y="40"/>
                  </a:lnTo>
                  <a:lnTo>
                    <a:pt x="24" y="42"/>
                  </a:lnTo>
                  <a:lnTo>
                    <a:pt x="25" y="39"/>
                  </a:lnTo>
                  <a:lnTo>
                    <a:pt x="28" y="35"/>
                  </a:lnTo>
                  <a:lnTo>
                    <a:pt x="30" y="26"/>
                  </a:lnTo>
                  <a:lnTo>
                    <a:pt x="28" y="19"/>
                  </a:lnTo>
                  <a:lnTo>
                    <a:pt x="21" y="10"/>
                  </a:lnTo>
                  <a:lnTo>
                    <a:pt x="11" y="4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8" name="Freeform 88"/>
            <p:cNvSpPr>
              <a:spLocks/>
            </p:cNvSpPr>
            <p:nvPr/>
          </p:nvSpPr>
          <p:spPr bwMode="auto">
            <a:xfrm>
              <a:off x="2880" y="3395"/>
              <a:ext cx="57" cy="1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1" y="2"/>
                </a:cxn>
                <a:cxn ang="0">
                  <a:pos x="28" y="9"/>
                </a:cxn>
                <a:cxn ang="0">
                  <a:pos x="34" y="12"/>
                </a:cxn>
                <a:cxn ang="0">
                  <a:pos x="40" y="13"/>
                </a:cxn>
                <a:cxn ang="0">
                  <a:pos x="47" y="16"/>
                </a:cxn>
                <a:cxn ang="0">
                  <a:pos x="56" y="19"/>
                </a:cxn>
                <a:cxn ang="0">
                  <a:pos x="63" y="20"/>
                </a:cxn>
                <a:cxn ang="0">
                  <a:pos x="71" y="22"/>
                </a:cxn>
                <a:cxn ang="0">
                  <a:pos x="80" y="22"/>
                </a:cxn>
                <a:cxn ang="0">
                  <a:pos x="90" y="23"/>
                </a:cxn>
                <a:cxn ang="0">
                  <a:pos x="97" y="23"/>
                </a:cxn>
                <a:cxn ang="0">
                  <a:pos x="103" y="23"/>
                </a:cxn>
                <a:cxn ang="0">
                  <a:pos x="107" y="23"/>
                </a:cxn>
                <a:cxn ang="0">
                  <a:pos x="108" y="23"/>
                </a:cxn>
                <a:cxn ang="0">
                  <a:pos x="114" y="28"/>
                </a:cxn>
                <a:cxn ang="0">
                  <a:pos x="113" y="28"/>
                </a:cxn>
                <a:cxn ang="0">
                  <a:pos x="108" y="28"/>
                </a:cxn>
                <a:cxn ang="0">
                  <a:pos x="103" y="28"/>
                </a:cxn>
                <a:cxn ang="0">
                  <a:pos x="97" y="30"/>
                </a:cxn>
                <a:cxn ang="0">
                  <a:pos x="90" y="30"/>
                </a:cxn>
                <a:cxn ang="0">
                  <a:pos x="83" y="32"/>
                </a:cxn>
                <a:cxn ang="0">
                  <a:pos x="74" y="32"/>
                </a:cxn>
                <a:cxn ang="0">
                  <a:pos x="68" y="33"/>
                </a:cxn>
                <a:cxn ang="0">
                  <a:pos x="63" y="32"/>
                </a:cxn>
                <a:cxn ang="0">
                  <a:pos x="57" y="32"/>
                </a:cxn>
                <a:cxn ang="0">
                  <a:pos x="53" y="30"/>
                </a:cxn>
                <a:cxn ang="0">
                  <a:pos x="50" y="30"/>
                </a:cxn>
                <a:cxn ang="0">
                  <a:pos x="47" y="29"/>
                </a:cxn>
                <a:cxn ang="0">
                  <a:pos x="46" y="29"/>
                </a:cxn>
                <a:cxn ang="0">
                  <a:pos x="0" y="3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114" h="33">
                  <a:moveTo>
                    <a:pt x="20" y="0"/>
                  </a:moveTo>
                  <a:lnTo>
                    <a:pt x="21" y="2"/>
                  </a:lnTo>
                  <a:lnTo>
                    <a:pt x="28" y="9"/>
                  </a:lnTo>
                  <a:lnTo>
                    <a:pt x="34" y="12"/>
                  </a:lnTo>
                  <a:lnTo>
                    <a:pt x="40" y="13"/>
                  </a:lnTo>
                  <a:lnTo>
                    <a:pt x="47" y="16"/>
                  </a:lnTo>
                  <a:lnTo>
                    <a:pt x="56" y="19"/>
                  </a:lnTo>
                  <a:lnTo>
                    <a:pt x="63" y="20"/>
                  </a:lnTo>
                  <a:lnTo>
                    <a:pt x="71" y="22"/>
                  </a:lnTo>
                  <a:lnTo>
                    <a:pt x="80" y="22"/>
                  </a:lnTo>
                  <a:lnTo>
                    <a:pt x="90" y="23"/>
                  </a:lnTo>
                  <a:lnTo>
                    <a:pt x="97" y="23"/>
                  </a:lnTo>
                  <a:lnTo>
                    <a:pt x="103" y="23"/>
                  </a:lnTo>
                  <a:lnTo>
                    <a:pt x="107" y="23"/>
                  </a:lnTo>
                  <a:lnTo>
                    <a:pt x="108" y="23"/>
                  </a:lnTo>
                  <a:lnTo>
                    <a:pt x="114" y="28"/>
                  </a:lnTo>
                  <a:lnTo>
                    <a:pt x="113" y="28"/>
                  </a:lnTo>
                  <a:lnTo>
                    <a:pt x="108" y="28"/>
                  </a:lnTo>
                  <a:lnTo>
                    <a:pt x="103" y="28"/>
                  </a:lnTo>
                  <a:lnTo>
                    <a:pt x="97" y="30"/>
                  </a:lnTo>
                  <a:lnTo>
                    <a:pt x="90" y="30"/>
                  </a:lnTo>
                  <a:lnTo>
                    <a:pt x="83" y="32"/>
                  </a:lnTo>
                  <a:lnTo>
                    <a:pt x="74" y="32"/>
                  </a:lnTo>
                  <a:lnTo>
                    <a:pt x="68" y="33"/>
                  </a:lnTo>
                  <a:lnTo>
                    <a:pt x="63" y="32"/>
                  </a:lnTo>
                  <a:lnTo>
                    <a:pt x="57" y="32"/>
                  </a:lnTo>
                  <a:lnTo>
                    <a:pt x="53" y="30"/>
                  </a:lnTo>
                  <a:lnTo>
                    <a:pt x="50" y="30"/>
                  </a:lnTo>
                  <a:lnTo>
                    <a:pt x="47" y="29"/>
                  </a:lnTo>
                  <a:lnTo>
                    <a:pt x="46" y="29"/>
                  </a:lnTo>
                  <a:lnTo>
                    <a:pt x="0" y="3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69" name="Freeform 89"/>
            <p:cNvSpPr>
              <a:spLocks/>
            </p:cNvSpPr>
            <p:nvPr/>
          </p:nvSpPr>
          <p:spPr bwMode="auto">
            <a:xfrm>
              <a:off x="2869" y="3321"/>
              <a:ext cx="120" cy="76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231" y="53"/>
                </a:cxn>
                <a:cxn ang="0">
                  <a:pos x="231" y="54"/>
                </a:cxn>
                <a:cxn ang="0">
                  <a:pos x="233" y="58"/>
                </a:cxn>
                <a:cxn ang="0">
                  <a:pos x="233" y="61"/>
                </a:cxn>
                <a:cxn ang="0">
                  <a:pos x="235" y="67"/>
                </a:cxn>
                <a:cxn ang="0">
                  <a:pos x="235" y="71"/>
                </a:cxn>
                <a:cxn ang="0">
                  <a:pos x="238" y="77"/>
                </a:cxn>
                <a:cxn ang="0">
                  <a:pos x="238" y="81"/>
                </a:cxn>
                <a:cxn ang="0">
                  <a:pos x="239" y="87"/>
                </a:cxn>
                <a:cxn ang="0">
                  <a:pos x="241" y="93"/>
                </a:cxn>
                <a:cxn ang="0">
                  <a:pos x="241" y="98"/>
                </a:cxn>
                <a:cxn ang="0">
                  <a:pos x="241" y="103"/>
                </a:cxn>
                <a:cxn ang="0">
                  <a:pos x="241" y="108"/>
                </a:cxn>
                <a:cxn ang="0">
                  <a:pos x="239" y="113"/>
                </a:cxn>
                <a:cxn ang="0">
                  <a:pos x="239" y="118"/>
                </a:cxn>
                <a:cxn ang="0">
                  <a:pos x="235" y="125"/>
                </a:cxn>
                <a:cxn ang="0">
                  <a:pos x="231" y="131"/>
                </a:cxn>
                <a:cxn ang="0">
                  <a:pos x="223" y="137"/>
                </a:cxn>
                <a:cxn ang="0">
                  <a:pos x="218" y="143"/>
                </a:cxn>
                <a:cxn ang="0">
                  <a:pos x="212" y="145"/>
                </a:cxn>
                <a:cxn ang="0">
                  <a:pos x="206" y="148"/>
                </a:cxn>
                <a:cxn ang="0">
                  <a:pos x="203" y="151"/>
                </a:cxn>
                <a:cxn ang="0">
                  <a:pos x="202" y="151"/>
                </a:cxn>
                <a:cxn ang="0">
                  <a:pos x="72" y="130"/>
                </a:cxn>
                <a:cxn ang="0">
                  <a:pos x="89" y="108"/>
                </a:cxn>
                <a:cxn ang="0">
                  <a:pos x="206" y="141"/>
                </a:cxn>
                <a:cxn ang="0">
                  <a:pos x="208" y="138"/>
                </a:cxn>
                <a:cxn ang="0">
                  <a:pos x="215" y="131"/>
                </a:cxn>
                <a:cxn ang="0">
                  <a:pos x="218" y="125"/>
                </a:cxn>
                <a:cxn ang="0">
                  <a:pos x="222" y="120"/>
                </a:cxn>
                <a:cxn ang="0">
                  <a:pos x="225" y="114"/>
                </a:cxn>
                <a:cxn ang="0">
                  <a:pos x="229" y="108"/>
                </a:cxn>
                <a:cxn ang="0">
                  <a:pos x="228" y="101"/>
                </a:cxn>
                <a:cxn ang="0">
                  <a:pos x="228" y="93"/>
                </a:cxn>
                <a:cxn ang="0">
                  <a:pos x="226" y="85"/>
                </a:cxn>
                <a:cxn ang="0">
                  <a:pos x="225" y="77"/>
                </a:cxn>
                <a:cxn ang="0">
                  <a:pos x="222" y="70"/>
                </a:cxn>
                <a:cxn ang="0">
                  <a:pos x="221" y="64"/>
                </a:cxn>
                <a:cxn ang="0">
                  <a:pos x="219" y="60"/>
                </a:cxn>
                <a:cxn ang="0">
                  <a:pos x="219" y="58"/>
                </a:cxn>
                <a:cxn ang="0">
                  <a:pos x="0" y="3"/>
                </a:cxn>
                <a:cxn ang="0">
                  <a:pos x="43" y="0"/>
                </a:cxn>
                <a:cxn ang="0">
                  <a:pos x="43" y="0"/>
                </a:cxn>
              </a:cxnLst>
              <a:rect l="0" t="0" r="r" b="b"/>
              <a:pathLst>
                <a:path w="241" h="151">
                  <a:moveTo>
                    <a:pt x="43" y="0"/>
                  </a:moveTo>
                  <a:lnTo>
                    <a:pt x="231" y="53"/>
                  </a:lnTo>
                  <a:lnTo>
                    <a:pt x="231" y="54"/>
                  </a:lnTo>
                  <a:lnTo>
                    <a:pt x="233" y="58"/>
                  </a:lnTo>
                  <a:lnTo>
                    <a:pt x="233" y="61"/>
                  </a:lnTo>
                  <a:lnTo>
                    <a:pt x="235" y="67"/>
                  </a:lnTo>
                  <a:lnTo>
                    <a:pt x="235" y="71"/>
                  </a:lnTo>
                  <a:lnTo>
                    <a:pt x="238" y="77"/>
                  </a:lnTo>
                  <a:lnTo>
                    <a:pt x="238" y="81"/>
                  </a:lnTo>
                  <a:lnTo>
                    <a:pt x="239" y="87"/>
                  </a:lnTo>
                  <a:lnTo>
                    <a:pt x="241" y="93"/>
                  </a:lnTo>
                  <a:lnTo>
                    <a:pt x="241" y="98"/>
                  </a:lnTo>
                  <a:lnTo>
                    <a:pt x="241" y="103"/>
                  </a:lnTo>
                  <a:lnTo>
                    <a:pt x="241" y="108"/>
                  </a:lnTo>
                  <a:lnTo>
                    <a:pt x="239" y="113"/>
                  </a:lnTo>
                  <a:lnTo>
                    <a:pt x="239" y="118"/>
                  </a:lnTo>
                  <a:lnTo>
                    <a:pt x="235" y="125"/>
                  </a:lnTo>
                  <a:lnTo>
                    <a:pt x="231" y="131"/>
                  </a:lnTo>
                  <a:lnTo>
                    <a:pt x="223" y="137"/>
                  </a:lnTo>
                  <a:lnTo>
                    <a:pt x="218" y="143"/>
                  </a:lnTo>
                  <a:lnTo>
                    <a:pt x="212" y="145"/>
                  </a:lnTo>
                  <a:lnTo>
                    <a:pt x="206" y="148"/>
                  </a:lnTo>
                  <a:lnTo>
                    <a:pt x="203" y="151"/>
                  </a:lnTo>
                  <a:lnTo>
                    <a:pt x="202" y="151"/>
                  </a:lnTo>
                  <a:lnTo>
                    <a:pt x="72" y="130"/>
                  </a:lnTo>
                  <a:lnTo>
                    <a:pt x="89" y="108"/>
                  </a:lnTo>
                  <a:lnTo>
                    <a:pt x="206" y="141"/>
                  </a:lnTo>
                  <a:lnTo>
                    <a:pt x="208" y="138"/>
                  </a:lnTo>
                  <a:lnTo>
                    <a:pt x="215" y="131"/>
                  </a:lnTo>
                  <a:lnTo>
                    <a:pt x="218" y="125"/>
                  </a:lnTo>
                  <a:lnTo>
                    <a:pt x="222" y="120"/>
                  </a:lnTo>
                  <a:lnTo>
                    <a:pt x="225" y="114"/>
                  </a:lnTo>
                  <a:lnTo>
                    <a:pt x="229" y="108"/>
                  </a:lnTo>
                  <a:lnTo>
                    <a:pt x="228" y="101"/>
                  </a:lnTo>
                  <a:lnTo>
                    <a:pt x="228" y="93"/>
                  </a:lnTo>
                  <a:lnTo>
                    <a:pt x="226" y="85"/>
                  </a:lnTo>
                  <a:lnTo>
                    <a:pt x="225" y="77"/>
                  </a:lnTo>
                  <a:lnTo>
                    <a:pt x="222" y="70"/>
                  </a:lnTo>
                  <a:lnTo>
                    <a:pt x="221" y="64"/>
                  </a:lnTo>
                  <a:lnTo>
                    <a:pt x="219" y="60"/>
                  </a:lnTo>
                  <a:lnTo>
                    <a:pt x="219" y="58"/>
                  </a:lnTo>
                  <a:lnTo>
                    <a:pt x="0" y="3"/>
                  </a:lnTo>
                  <a:lnTo>
                    <a:pt x="43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0" name="Freeform 90"/>
            <p:cNvSpPr>
              <a:spLocks/>
            </p:cNvSpPr>
            <p:nvPr/>
          </p:nvSpPr>
          <p:spPr bwMode="auto">
            <a:xfrm>
              <a:off x="2776" y="3344"/>
              <a:ext cx="55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0" y="27"/>
                </a:cxn>
                <a:cxn ang="0">
                  <a:pos x="104" y="38"/>
                </a:cxn>
                <a:cxn ang="0">
                  <a:pos x="4" y="1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10" h="38">
                  <a:moveTo>
                    <a:pt x="0" y="0"/>
                  </a:moveTo>
                  <a:lnTo>
                    <a:pt x="110" y="27"/>
                  </a:lnTo>
                  <a:lnTo>
                    <a:pt x="104" y="38"/>
                  </a:lnTo>
                  <a:lnTo>
                    <a:pt x="4" y="1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1" name="Freeform 91"/>
            <p:cNvSpPr>
              <a:spLocks/>
            </p:cNvSpPr>
            <p:nvPr/>
          </p:nvSpPr>
          <p:spPr bwMode="auto">
            <a:xfrm>
              <a:off x="2796" y="3313"/>
              <a:ext cx="19" cy="5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20" y="4"/>
                </a:cxn>
                <a:cxn ang="0">
                  <a:pos x="21" y="10"/>
                </a:cxn>
                <a:cxn ang="0">
                  <a:pos x="22" y="19"/>
                </a:cxn>
                <a:cxn ang="0">
                  <a:pos x="24" y="27"/>
                </a:cxn>
                <a:cxn ang="0">
                  <a:pos x="24" y="37"/>
                </a:cxn>
                <a:cxn ang="0">
                  <a:pos x="24" y="41"/>
                </a:cxn>
                <a:cxn ang="0">
                  <a:pos x="24" y="47"/>
                </a:cxn>
                <a:cxn ang="0">
                  <a:pos x="24" y="51"/>
                </a:cxn>
                <a:cxn ang="0">
                  <a:pos x="24" y="57"/>
                </a:cxn>
                <a:cxn ang="0">
                  <a:pos x="20" y="66"/>
                </a:cxn>
                <a:cxn ang="0">
                  <a:pos x="17" y="74"/>
                </a:cxn>
                <a:cxn ang="0">
                  <a:pos x="14" y="83"/>
                </a:cxn>
                <a:cxn ang="0">
                  <a:pos x="10" y="90"/>
                </a:cxn>
                <a:cxn ang="0">
                  <a:pos x="5" y="96"/>
                </a:cxn>
                <a:cxn ang="0">
                  <a:pos x="2" y="100"/>
                </a:cxn>
                <a:cxn ang="0">
                  <a:pos x="0" y="103"/>
                </a:cxn>
                <a:cxn ang="0">
                  <a:pos x="0" y="104"/>
                </a:cxn>
                <a:cxn ang="0">
                  <a:pos x="14" y="104"/>
                </a:cxn>
                <a:cxn ang="0">
                  <a:pos x="15" y="101"/>
                </a:cxn>
                <a:cxn ang="0">
                  <a:pos x="22" y="93"/>
                </a:cxn>
                <a:cxn ang="0">
                  <a:pos x="25" y="87"/>
                </a:cxn>
                <a:cxn ang="0">
                  <a:pos x="30" y="80"/>
                </a:cxn>
                <a:cxn ang="0">
                  <a:pos x="32" y="71"/>
                </a:cxn>
                <a:cxn ang="0">
                  <a:pos x="37" y="64"/>
                </a:cxn>
                <a:cxn ang="0">
                  <a:pos x="37" y="54"/>
                </a:cxn>
                <a:cxn ang="0">
                  <a:pos x="37" y="46"/>
                </a:cxn>
                <a:cxn ang="0">
                  <a:pos x="35" y="36"/>
                </a:cxn>
                <a:cxn ang="0">
                  <a:pos x="35" y="27"/>
                </a:cxn>
                <a:cxn ang="0">
                  <a:pos x="32" y="19"/>
                </a:cxn>
                <a:cxn ang="0">
                  <a:pos x="32" y="13"/>
                </a:cxn>
                <a:cxn ang="0">
                  <a:pos x="31" y="9"/>
                </a:cxn>
                <a:cxn ang="0">
                  <a:pos x="31" y="7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37" h="104">
                  <a:moveTo>
                    <a:pt x="20" y="0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1" y="10"/>
                  </a:lnTo>
                  <a:lnTo>
                    <a:pt x="22" y="19"/>
                  </a:lnTo>
                  <a:lnTo>
                    <a:pt x="24" y="27"/>
                  </a:lnTo>
                  <a:lnTo>
                    <a:pt x="24" y="37"/>
                  </a:lnTo>
                  <a:lnTo>
                    <a:pt x="24" y="41"/>
                  </a:lnTo>
                  <a:lnTo>
                    <a:pt x="24" y="47"/>
                  </a:lnTo>
                  <a:lnTo>
                    <a:pt x="24" y="51"/>
                  </a:lnTo>
                  <a:lnTo>
                    <a:pt x="24" y="57"/>
                  </a:lnTo>
                  <a:lnTo>
                    <a:pt x="20" y="66"/>
                  </a:lnTo>
                  <a:lnTo>
                    <a:pt x="17" y="74"/>
                  </a:lnTo>
                  <a:lnTo>
                    <a:pt x="14" y="83"/>
                  </a:lnTo>
                  <a:lnTo>
                    <a:pt x="10" y="90"/>
                  </a:lnTo>
                  <a:lnTo>
                    <a:pt x="5" y="96"/>
                  </a:lnTo>
                  <a:lnTo>
                    <a:pt x="2" y="100"/>
                  </a:lnTo>
                  <a:lnTo>
                    <a:pt x="0" y="103"/>
                  </a:lnTo>
                  <a:lnTo>
                    <a:pt x="0" y="104"/>
                  </a:lnTo>
                  <a:lnTo>
                    <a:pt x="14" y="104"/>
                  </a:lnTo>
                  <a:lnTo>
                    <a:pt x="15" y="101"/>
                  </a:lnTo>
                  <a:lnTo>
                    <a:pt x="22" y="93"/>
                  </a:lnTo>
                  <a:lnTo>
                    <a:pt x="25" y="87"/>
                  </a:lnTo>
                  <a:lnTo>
                    <a:pt x="30" y="80"/>
                  </a:lnTo>
                  <a:lnTo>
                    <a:pt x="32" y="71"/>
                  </a:lnTo>
                  <a:lnTo>
                    <a:pt x="37" y="64"/>
                  </a:lnTo>
                  <a:lnTo>
                    <a:pt x="37" y="54"/>
                  </a:lnTo>
                  <a:lnTo>
                    <a:pt x="37" y="46"/>
                  </a:lnTo>
                  <a:lnTo>
                    <a:pt x="35" y="36"/>
                  </a:lnTo>
                  <a:lnTo>
                    <a:pt x="35" y="27"/>
                  </a:lnTo>
                  <a:lnTo>
                    <a:pt x="32" y="19"/>
                  </a:lnTo>
                  <a:lnTo>
                    <a:pt x="32" y="13"/>
                  </a:lnTo>
                  <a:lnTo>
                    <a:pt x="31" y="9"/>
                  </a:lnTo>
                  <a:lnTo>
                    <a:pt x="31" y="7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2" name="Freeform 92"/>
            <p:cNvSpPr>
              <a:spLocks/>
            </p:cNvSpPr>
            <p:nvPr/>
          </p:nvSpPr>
          <p:spPr bwMode="auto">
            <a:xfrm>
              <a:off x="2939" y="3353"/>
              <a:ext cx="19" cy="4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3"/>
                </a:cxn>
                <a:cxn ang="0">
                  <a:pos x="22" y="7"/>
                </a:cxn>
                <a:cxn ang="0">
                  <a:pos x="25" y="13"/>
                </a:cxn>
                <a:cxn ang="0">
                  <a:pos x="25" y="19"/>
                </a:cxn>
                <a:cxn ang="0">
                  <a:pos x="26" y="27"/>
                </a:cxn>
                <a:cxn ang="0">
                  <a:pos x="26" y="34"/>
                </a:cxn>
                <a:cxn ang="0">
                  <a:pos x="28" y="43"/>
                </a:cxn>
                <a:cxn ang="0">
                  <a:pos x="25" y="50"/>
                </a:cxn>
                <a:cxn ang="0">
                  <a:pos x="21" y="57"/>
                </a:cxn>
                <a:cxn ang="0">
                  <a:pos x="16" y="63"/>
                </a:cxn>
                <a:cxn ang="0">
                  <a:pos x="12" y="70"/>
                </a:cxn>
                <a:cxn ang="0">
                  <a:pos x="6" y="74"/>
                </a:cxn>
                <a:cxn ang="0">
                  <a:pos x="3" y="80"/>
                </a:cxn>
                <a:cxn ang="0">
                  <a:pos x="0" y="81"/>
                </a:cxn>
                <a:cxn ang="0">
                  <a:pos x="0" y="83"/>
                </a:cxn>
                <a:cxn ang="0">
                  <a:pos x="12" y="84"/>
                </a:cxn>
                <a:cxn ang="0">
                  <a:pos x="15" y="80"/>
                </a:cxn>
                <a:cxn ang="0">
                  <a:pos x="22" y="73"/>
                </a:cxn>
                <a:cxn ang="0">
                  <a:pos x="25" y="66"/>
                </a:cxn>
                <a:cxn ang="0">
                  <a:pos x="29" y="60"/>
                </a:cxn>
                <a:cxn ang="0">
                  <a:pos x="32" y="53"/>
                </a:cxn>
                <a:cxn ang="0">
                  <a:pos x="36" y="46"/>
                </a:cxn>
                <a:cxn ang="0">
                  <a:pos x="36" y="37"/>
                </a:cxn>
                <a:cxn ang="0">
                  <a:pos x="38" y="30"/>
                </a:cxn>
                <a:cxn ang="0">
                  <a:pos x="36" y="24"/>
                </a:cxn>
                <a:cxn ang="0">
                  <a:pos x="35" y="19"/>
                </a:cxn>
                <a:cxn ang="0">
                  <a:pos x="33" y="13"/>
                </a:cxn>
                <a:cxn ang="0">
                  <a:pos x="32" y="9"/>
                </a:cxn>
                <a:cxn ang="0">
                  <a:pos x="31" y="6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8" h="84">
                  <a:moveTo>
                    <a:pt x="19" y="0"/>
                  </a:moveTo>
                  <a:lnTo>
                    <a:pt x="19" y="3"/>
                  </a:lnTo>
                  <a:lnTo>
                    <a:pt x="22" y="7"/>
                  </a:lnTo>
                  <a:lnTo>
                    <a:pt x="25" y="13"/>
                  </a:lnTo>
                  <a:lnTo>
                    <a:pt x="25" y="19"/>
                  </a:lnTo>
                  <a:lnTo>
                    <a:pt x="26" y="27"/>
                  </a:lnTo>
                  <a:lnTo>
                    <a:pt x="26" y="34"/>
                  </a:lnTo>
                  <a:lnTo>
                    <a:pt x="28" y="43"/>
                  </a:lnTo>
                  <a:lnTo>
                    <a:pt x="25" y="50"/>
                  </a:lnTo>
                  <a:lnTo>
                    <a:pt x="21" y="57"/>
                  </a:lnTo>
                  <a:lnTo>
                    <a:pt x="16" y="63"/>
                  </a:lnTo>
                  <a:lnTo>
                    <a:pt x="12" y="70"/>
                  </a:lnTo>
                  <a:lnTo>
                    <a:pt x="6" y="74"/>
                  </a:lnTo>
                  <a:lnTo>
                    <a:pt x="3" y="80"/>
                  </a:lnTo>
                  <a:lnTo>
                    <a:pt x="0" y="81"/>
                  </a:lnTo>
                  <a:lnTo>
                    <a:pt x="0" y="83"/>
                  </a:lnTo>
                  <a:lnTo>
                    <a:pt x="12" y="84"/>
                  </a:lnTo>
                  <a:lnTo>
                    <a:pt x="15" y="80"/>
                  </a:lnTo>
                  <a:lnTo>
                    <a:pt x="22" y="73"/>
                  </a:lnTo>
                  <a:lnTo>
                    <a:pt x="25" y="66"/>
                  </a:lnTo>
                  <a:lnTo>
                    <a:pt x="29" y="60"/>
                  </a:lnTo>
                  <a:lnTo>
                    <a:pt x="32" y="53"/>
                  </a:lnTo>
                  <a:lnTo>
                    <a:pt x="36" y="46"/>
                  </a:lnTo>
                  <a:lnTo>
                    <a:pt x="36" y="37"/>
                  </a:lnTo>
                  <a:lnTo>
                    <a:pt x="38" y="30"/>
                  </a:lnTo>
                  <a:lnTo>
                    <a:pt x="36" y="24"/>
                  </a:lnTo>
                  <a:lnTo>
                    <a:pt x="35" y="19"/>
                  </a:lnTo>
                  <a:lnTo>
                    <a:pt x="33" y="13"/>
                  </a:lnTo>
                  <a:lnTo>
                    <a:pt x="32" y="9"/>
                  </a:lnTo>
                  <a:lnTo>
                    <a:pt x="31" y="6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3" name="Freeform 93"/>
            <p:cNvSpPr>
              <a:spLocks/>
            </p:cNvSpPr>
            <p:nvPr/>
          </p:nvSpPr>
          <p:spPr bwMode="auto">
            <a:xfrm>
              <a:off x="2956" y="3359"/>
              <a:ext cx="19" cy="40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1" y="1"/>
                </a:cxn>
                <a:cxn ang="0">
                  <a:pos x="24" y="10"/>
                </a:cxn>
                <a:cxn ang="0">
                  <a:pos x="26" y="14"/>
                </a:cxn>
                <a:cxn ang="0">
                  <a:pos x="26" y="21"/>
                </a:cxn>
                <a:cxn ang="0">
                  <a:pos x="26" y="27"/>
                </a:cxn>
                <a:cxn ang="0">
                  <a:pos x="26" y="34"/>
                </a:cxn>
                <a:cxn ang="0">
                  <a:pos x="21" y="41"/>
                </a:cxn>
                <a:cxn ang="0">
                  <a:pos x="18" y="48"/>
                </a:cxn>
                <a:cxn ang="0">
                  <a:pos x="14" y="56"/>
                </a:cxn>
                <a:cxn ang="0">
                  <a:pos x="10" y="63"/>
                </a:cxn>
                <a:cxn ang="0">
                  <a:pos x="6" y="67"/>
                </a:cxn>
                <a:cxn ang="0">
                  <a:pos x="3" y="71"/>
                </a:cxn>
                <a:cxn ang="0">
                  <a:pos x="0" y="74"/>
                </a:cxn>
                <a:cxn ang="0">
                  <a:pos x="0" y="77"/>
                </a:cxn>
                <a:cxn ang="0">
                  <a:pos x="11" y="78"/>
                </a:cxn>
                <a:cxn ang="0">
                  <a:pos x="11" y="77"/>
                </a:cxn>
                <a:cxn ang="0">
                  <a:pos x="14" y="74"/>
                </a:cxn>
                <a:cxn ang="0">
                  <a:pos x="17" y="68"/>
                </a:cxn>
                <a:cxn ang="0">
                  <a:pos x="21" y="64"/>
                </a:cxn>
                <a:cxn ang="0">
                  <a:pos x="26" y="57"/>
                </a:cxn>
                <a:cxn ang="0">
                  <a:pos x="30" y="50"/>
                </a:cxn>
                <a:cxn ang="0">
                  <a:pos x="33" y="43"/>
                </a:cxn>
                <a:cxn ang="0">
                  <a:pos x="37" y="37"/>
                </a:cxn>
                <a:cxn ang="0">
                  <a:pos x="37" y="28"/>
                </a:cxn>
                <a:cxn ang="0">
                  <a:pos x="37" y="23"/>
                </a:cxn>
                <a:cxn ang="0">
                  <a:pos x="37" y="16"/>
                </a:cxn>
                <a:cxn ang="0">
                  <a:pos x="36" y="11"/>
                </a:cxn>
                <a:cxn ang="0">
                  <a:pos x="34" y="3"/>
                </a:cxn>
                <a:cxn ang="0">
                  <a:pos x="33" y="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37" h="78">
                  <a:moveTo>
                    <a:pt x="21" y="0"/>
                  </a:moveTo>
                  <a:lnTo>
                    <a:pt x="21" y="1"/>
                  </a:lnTo>
                  <a:lnTo>
                    <a:pt x="24" y="10"/>
                  </a:lnTo>
                  <a:lnTo>
                    <a:pt x="26" y="14"/>
                  </a:lnTo>
                  <a:lnTo>
                    <a:pt x="26" y="21"/>
                  </a:lnTo>
                  <a:lnTo>
                    <a:pt x="26" y="27"/>
                  </a:lnTo>
                  <a:lnTo>
                    <a:pt x="26" y="34"/>
                  </a:lnTo>
                  <a:lnTo>
                    <a:pt x="21" y="41"/>
                  </a:lnTo>
                  <a:lnTo>
                    <a:pt x="18" y="48"/>
                  </a:lnTo>
                  <a:lnTo>
                    <a:pt x="14" y="56"/>
                  </a:lnTo>
                  <a:lnTo>
                    <a:pt x="10" y="63"/>
                  </a:lnTo>
                  <a:lnTo>
                    <a:pt x="6" y="67"/>
                  </a:lnTo>
                  <a:lnTo>
                    <a:pt x="3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11" y="78"/>
                  </a:lnTo>
                  <a:lnTo>
                    <a:pt x="11" y="77"/>
                  </a:lnTo>
                  <a:lnTo>
                    <a:pt x="14" y="74"/>
                  </a:lnTo>
                  <a:lnTo>
                    <a:pt x="17" y="68"/>
                  </a:lnTo>
                  <a:lnTo>
                    <a:pt x="21" y="64"/>
                  </a:lnTo>
                  <a:lnTo>
                    <a:pt x="26" y="57"/>
                  </a:lnTo>
                  <a:lnTo>
                    <a:pt x="30" y="50"/>
                  </a:lnTo>
                  <a:lnTo>
                    <a:pt x="33" y="43"/>
                  </a:lnTo>
                  <a:lnTo>
                    <a:pt x="37" y="37"/>
                  </a:lnTo>
                  <a:lnTo>
                    <a:pt x="37" y="28"/>
                  </a:lnTo>
                  <a:lnTo>
                    <a:pt x="37" y="23"/>
                  </a:lnTo>
                  <a:lnTo>
                    <a:pt x="37" y="16"/>
                  </a:lnTo>
                  <a:lnTo>
                    <a:pt x="36" y="11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4" name="Freeform 94"/>
            <p:cNvSpPr>
              <a:spLocks/>
            </p:cNvSpPr>
            <p:nvPr/>
          </p:nvSpPr>
          <p:spPr bwMode="auto">
            <a:xfrm>
              <a:off x="2667" y="2836"/>
              <a:ext cx="249" cy="374"/>
            </a:xfrm>
            <a:custGeom>
              <a:avLst/>
              <a:gdLst/>
              <a:ahLst/>
              <a:cxnLst>
                <a:cxn ang="0">
                  <a:pos x="0" y="150"/>
                </a:cxn>
                <a:cxn ang="0">
                  <a:pos x="472" y="0"/>
                </a:cxn>
                <a:cxn ang="0">
                  <a:pos x="497" y="740"/>
                </a:cxn>
                <a:cxn ang="0">
                  <a:pos x="469" y="747"/>
                </a:cxn>
                <a:cxn ang="0">
                  <a:pos x="446" y="35"/>
                </a:cxn>
                <a:cxn ang="0">
                  <a:pos x="0" y="173"/>
                </a:cxn>
                <a:cxn ang="0">
                  <a:pos x="0" y="150"/>
                </a:cxn>
                <a:cxn ang="0">
                  <a:pos x="0" y="150"/>
                </a:cxn>
              </a:cxnLst>
              <a:rect l="0" t="0" r="r" b="b"/>
              <a:pathLst>
                <a:path w="497" h="747">
                  <a:moveTo>
                    <a:pt x="0" y="150"/>
                  </a:moveTo>
                  <a:lnTo>
                    <a:pt x="472" y="0"/>
                  </a:lnTo>
                  <a:lnTo>
                    <a:pt x="497" y="740"/>
                  </a:lnTo>
                  <a:lnTo>
                    <a:pt x="469" y="747"/>
                  </a:lnTo>
                  <a:lnTo>
                    <a:pt x="446" y="35"/>
                  </a:lnTo>
                  <a:lnTo>
                    <a:pt x="0" y="173"/>
                  </a:lnTo>
                  <a:lnTo>
                    <a:pt x="0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5" name="Freeform 95"/>
            <p:cNvSpPr>
              <a:spLocks/>
            </p:cNvSpPr>
            <p:nvPr/>
          </p:nvSpPr>
          <p:spPr bwMode="auto">
            <a:xfrm>
              <a:off x="3101" y="2731"/>
              <a:ext cx="28" cy="188"/>
            </a:xfrm>
            <a:custGeom>
              <a:avLst/>
              <a:gdLst/>
              <a:ahLst/>
              <a:cxnLst>
                <a:cxn ang="0">
                  <a:pos x="33" y="378"/>
                </a:cxn>
                <a:cxn ang="0">
                  <a:pos x="56" y="358"/>
                </a:cxn>
                <a:cxn ang="0">
                  <a:pos x="26" y="0"/>
                </a:cxn>
                <a:cxn ang="0">
                  <a:pos x="0" y="7"/>
                </a:cxn>
                <a:cxn ang="0">
                  <a:pos x="33" y="378"/>
                </a:cxn>
                <a:cxn ang="0">
                  <a:pos x="33" y="378"/>
                </a:cxn>
              </a:cxnLst>
              <a:rect l="0" t="0" r="r" b="b"/>
              <a:pathLst>
                <a:path w="56" h="378">
                  <a:moveTo>
                    <a:pt x="33" y="378"/>
                  </a:moveTo>
                  <a:lnTo>
                    <a:pt x="56" y="358"/>
                  </a:lnTo>
                  <a:lnTo>
                    <a:pt x="26" y="0"/>
                  </a:lnTo>
                  <a:lnTo>
                    <a:pt x="0" y="7"/>
                  </a:lnTo>
                  <a:lnTo>
                    <a:pt x="33" y="378"/>
                  </a:lnTo>
                  <a:lnTo>
                    <a:pt x="33" y="3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6" name="Freeform 96"/>
            <p:cNvSpPr>
              <a:spLocks/>
            </p:cNvSpPr>
            <p:nvPr/>
          </p:nvSpPr>
          <p:spPr bwMode="auto">
            <a:xfrm>
              <a:off x="3094" y="2639"/>
              <a:ext cx="422" cy="142"/>
            </a:xfrm>
            <a:custGeom>
              <a:avLst/>
              <a:gdLst/>
              <a:ahLst/>
              <a:cxnLst>
                <a:cxn ang="0">
                  <a:pos x="3" y="260"/>
                </a:cxn>
                <a:cxn ang="0">
                  <a:pos x="802" y="0"/>
                </a:cxn>
                <a:cxn ang="0">
                  <a:pos x="843" y="10"/>
                </a:cxn>
                <a:cxn ang="0">
                  <a:pos x="0" y="283"/>
                </a:cxn>
                <a:cxn ang="0">
                  <a:pos x="3" y="260"/>
                </a:cxn>
                <a:cxn ang="0">
                  <a:pos x="3" y="260"/>
                </a:cxn>
              </a:cxnLst>
              <a:rect l="0" t="0" r="r" b="b"/>
              <a:pathLst>
                <a:path w="843" h="283">
                  <a:moveTo>
                    <a:pt x="3" y="260"/>
                  </a:moveTo>
                  <a:lnTo>
                    <a:pt x="802" y="0"/>
                  </a:lnTo>
                  <a:lnTo>
                    <a:pt x="843" y="10"/>
                  </a:lnTo>
                  <a:lnTo>
                    <a:pt x="0" y="283"/>
                  </a:lnTo>
                  <a:lnTo>
                    <a:pt x="3" y="260"/>
                  </a:lnTo>
                  <a:lnTo>
                    <a:pt x="3" y="2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7" name="Freeform 97"/>
            <p:cNvSpPr>
              <a:spLocks/>
            </p:cNvSpPr>
            <p:nvPr/>
          </p:nvSpPr>
          <p:spPr bwMode="auto">
            <a:xfrm>
              <a:off x="2690" y="2909"/>
              <a:ext cx="163" cy="272"/>
            </a:xfrm>
            <a:custGeom>
              <a:avLst/>
              <a:gdLst/>
              <a:ahLst/>
              <a:cxnLst>
                <a:cxn ang="0">
                  <a:pos x="0" y="97"/>
                </a:cxn>
                <a:cxn ang="0">
                  <a:pos x="316" y="0"/>
                </a:cxn>
                <a:cxn ang="0">
                  <a:pos x="327" y="543"/>
                </a:cxn>
                <a:cxn ang="0">
                  <a:pos x="304" y="543"/>
                </a:cxn>
                <a:cxn ang="0">
                  <a:pos x="290" y="32"/>
                </a:cxn>
                <a:cxn ang="0">
                  <a:pos x="0" y="120"/>
                </a:cxn>
                <a:cxn ang="0">
                  <a:pos x="0" y="97"/>
                </a:cxn>
                <a:cxn ang="0">
                  <a:pos x="0" y="97"/>
                </a:cxn>
              </a:cxnLst>
              <a:rect l="0" t="0" r="r" b="b"/>
              <a:pathLst>
                <a:path w="327" h="543">
                  <a:moveTo>
                    <a:pt x="0" y="97"/>
                  </a:moveTo>
                  <a:lnTo>
                    <a:pt x="316" y="0"/>
                  </a:lnTo>
                  <a:lnTo>
                    <a:pt x="327" y="543"/>
                  </a:lnTo>
                  <a:lnTo>
                    <a:pt x="304" y="543"/>
                  </a:lnTo>
                  <a:lnTo>
                    <a:pt x="290" y="32"/>
                  </a:lnTo>
                  <a:lnTo>
                    <a:pt x="0" y="120"/>
                  </a:lnTo>
                  <a:lnTo>
                    <a:pt x="0" y="97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8" name="Freeform 98"/>
            <p:cNvSpPr>
              <a:spLocks/>
            </p:cNvSpPr>
            <p:nvPr/>
          </p:nvSpPr>
          <p:spPr bwMode="auto">
            <a:xfrm>
              <a:off x="3442" y="2679"/>
              <a:ext cx="232" cy="81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442" y="0"/>
                </a:cxn>
                <a:cxn ang="0">
                  <a:pos x="465" y="18"/>
                </a:cxn>
                <a:cxn ang="0">
                  <a:pos x="3" y="162"/>
                </a:cxn>
                <a:cxn ang="0">
                  <a:pos x="0" y="135"/>
                </a:cxn>
                <a:cxn ang="0">
                  <a:pos x="0" y="135"/>
                </a:cxn>
              </a:cxnLst>
              <a:rect l="0" t="0" r="r" b="b"/>
              <a:pathLst>
                <a:path w="465" h="162">
                  <a:moveTo>
                    <a:pt x="0" y="135"/>
                  </a:moveTo>
                  <a:lnTo>
                    <a:pt x="442" y="0"/>
                  </a:lnTo>
                  <a:lnTo>
                    <a:pt x="465" y="18"/>
                  </a:lnTo>
                  <a:lnTo>
                    <a:pt x="3" y="162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79" name="Freeform 99"/>
            <p:cNvSpPr>
              <a:spLocks/>
            </p:cNvSpPr>
            <p:nvPr/>
          </p:nvSpPr>
          <p:spPr bwMode="auto">
            <a:xfrm>
              <a:off x="2691" y="2641"/>
              <a:ext cx="565" cy="186"/>
            </a:xfrm>
            <a:custGeom>
              <a:avLst/>
              <a:gdLst/>
              <a:ahLst/>
              <a:cxnLst>
                <a:cxn ang="0">
                  <a:pos x="3" y="350"/>
                </a:cxn>
                <a:cxn ang="0">
                  <a:pos x="1094" y="0"/>
                </a:cxn>
                <a:cxn ang="0">
                  <a:pos x="1130" y="7"/>
                </a:cxn>
                <a:cxn ang="0">
                  <a:pos x="0" y="373"/>
                </a:cxn>
                <a:cxn ang="0">
                  <a:pos x="3" y="350"/>
                </a:cxn>
                <a:cxn ang="0">
                  <a:pos x="3" y="350"/>
                </a:cxn>
              </a:cxnLst>
              <a:rect l="0" t="0" r="r" b="b"/>
              <a:pathLst>
                <a:path w="1130" h="373">
                  <a:moveTo>
                    <a:pt x="3" y="350"/>
                  </a:moveTo>
                  <a:lnTo>
                    <a:pt x="1094" y="0"/>
                  </a:lnTo>
                  <a:lnTo>
                    <a:pt x="1130" y="7"/>
                  </a:lnTo>
                  <a:lnTo>
                    <a:pt x="0" y="373"/>
                  </a:lnTo>
                  <a:lnTo>
                    <a:pt x="3" y="350"/>
                  </a:lnTo>
                  <a:lnTo>
                    <a:pt x="3" y="3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0" name="Freeform 100"/>
            <p:cNvSpPr>
              <a:spLocks/>
            </p:cNvSpPr>
            <p:nvPr/>
          </p:nvSpPr>
          <p:spPr bwMode="auto">
            <a:xfrm>
              <a:off x="3412" y="2913"/>
              <a:ext cx="435" cy="88"/>
            </a:xfrm>
            <a:custGeom>
              <a:avLst/>
              <a:gdLst/>
              <a:ahLst/>
              <a:cxnLst>
                <a:cxn ang="0">
                  <a:pos x="4" y="133"/>
                </a:cxn>
                <a:cxn ang="0">
                  <a:pos x="213" y="70"/>
                </a:cxn>
                <a:cxn ang="0">
                  <a:pos x="273" y="100"/>
                </a:cxn>
                <a:cxn ang="0">
                  <a:pos x="331" y="53"/>
                </a:cxn>
                <a:cxn ang="0">
                  <a:pos x="695" y="0"/>
                </a:cxn>
                <a:cxn ang="0">
                  <a:pos x="869" y="158"/>
                </a:cxn>
                <a:cxn ang="0">
                  <a:pos x="869" y="175"/>
                </a:cxn>
                <a:cxn ang="0">
                  <a:pos x="687" y="23"/>
                </a:cxn>
                <a:cxn ang="0">
                  <a:pos x="331" y="78"/>
                </a:cxn>
                <a:cxn ang="0">
                  <a:pos x="224" y="160"/>
                </a:cxn>
                <a:cxn ang="0">
                  <a:pos x="197" y="147"/>
                </a:cxn>
                <a:cxn ang="0">
                  <a:pos x="241" y="108"/>
                </a:cxn>
                <a:cxn ang="0">
                  <a:pos x="207" y="97"/>
                </a:cxn>
                <a:cxn ang="0">
                  <a:pos x="0" y="160"/>
                </a:cxn>
                <a:cxn ang="0">
                  <a:pos x="4" y="133"/>
                </a:cxn>
                <a:cxn ang="0">
                  <a:pos x="4" y="133"/>
                </a:cxn>
              </a:cxnLst>
              <a:rect l="0" t="0" r="r" b="b"/>
              <a:pathLst>
                <a:path w="869" h="175">
                  <a:moveTo>
                    <a:pt x="4" y="133"/>
                  </a:moveTo>
                  <a:lnTo>
                    <a:pt x="213" y="70"/>
                  </a:lnTo>
                  <a:lnTo>
                    <a:pt x="273" y="100"/>
                  </a:lnTo>
                  <a:lnTo>
                    <a:pt x="331" y="53"/>
                  </a:lnTo>
                  <a:lnTo>
                    <a:pt x="695" y="0"/>
                  </a:lnTo>
                  <a:lnTo>
                    <a:pt x="869" y="158"/>
                  </a:lnTo>
                  <a:lnTo>
                    <a:pt x="869" y="175"/>
                  </a:lnTo>
                  <a:lnTo>
                    <a:pt x="687" y="23"/>
                  </a:lnTo>
                  <a:lnTo>
                    <a:pt x="331" y="78"/>
                  </a:lnTo>
                  <a:lnTo>
                    <a:pt x="224" y="160"/>
                  </a:lnTo>
                  <a:lnTo>
                    <a:pt x="197" y="147"/>
                  </a:lnTo>
                  <a:lnTo>
                    <a:pt x="241" y="108"/>
                  </a:lnTo>
                  <a:lnTo>
                    <a:pt x="207" y="97"/>
                  </a:lnTo>
                  <a:lnTo>
                    <a:pt x="0" y="160"/>
                  </a:lnTo>
                  <a:lnTo>
                    <a:pt x="4" y="133"/>
                  </a:lnTo>
                  <a:lnTo>
                    <a:pt x="4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1" name="Freeform 101"/>
            <p:cNvSpPr>
              <a:spLocks/>
            </p:cNvSpPr>
            <p:nvPr/>
          </p:nvSpPr>
          <p:spPr bwMode="auto">
            <a:xfrm>
              <a:off x="3083" y="3321"/>
              <a:ext cx="49" cy="147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0" y="220"/>
                </a:cxn>
                <a:cxn ang="0">
                  <a:pos x="56" y="294"/>
                </a:cxn>
                <a:cxn ang="0">
                  <a:pos x="97" y="287"/>
                </a:cxn>
                <a:cxn ang="0">
                  <a:pos x="34" y="227"/>
                </a:cxn>
                <a:cxn ang="0">
                  <a:pos x="90" y="30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97" h="294">
                  <a:moveTo>
                    <a:pt x="81" y="0"/>
                  </a:moveTo>
                  <a:lnTo>
                    <a:pt x="0" y="220"/>
                  </a:lnTo>
                  <a:lnTo>
                    <a:pt x="56" y="294"/>
                  </a:lnTo>
                  <a:lnTo>
                    <a:pt x="97" y="287"/>
                  </a:lnTo>
                  <a:lnTo>
                    <a:pt x="34" y="227"/>
                  </a:lnTo>
                  <a:lnTo>
                    <a:pt x="90" y="30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2" name="Freeform 102"/>
            <p:cNvSpPr>
              <a:spLocks/>
            </p:cNvSpPr>
            <p:nvPr/>
          </p:nvSpPr>
          <p:spPr bwMode="auto">
            <a:xfrm>
              <a:off x="3204" y="2807"/>
              <a:ext cx="41" cy="58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100"/>
                </a:cxn>
                <a:cxn ang="0">
                  <a:pos x="1" y="97"/>
                </a:cxn>
                <a:cxn ang="0">
                  <a:pos x="4" y="93"/>
                </a:cxn>
                <a:cxn ang="0">
                  <a:pos x="10" y="87"/>
                </a:cxn>
                <a:cxn ang="0">
                  <a:pos x="13" y="79"/>
                </a:cxn>
                <a:cxn ang="0">
                  <a:pos x="20" y="72"/>
                </a:cxn>
                <a:cxn ang="0">
                  <a:pos x="26" y="63"/>
                </a:cxn>
                <a:cxn ang="0">
                  <a:pos x="34" y="54"/>
                </a:cxn>
                <a:cxn ang="0">
                  <a:pos x="41" y="44"/>
                </a:cxn>
                <a:cxn ang="0">
                  <a:pos x="50" y="34"/>
                </a:cxn>
                <a:cxn ang="0">
                  <a:pos x="57" y="26"/>
                </a:cxn>
                <a:cxn ang="0">
                  <a:pos x="66" y="19"/>
                </a:cxn>
                <a:cxn ang="0">
                  <a:pos x="71" y="10"/>
                </a:cxn>
                <a:cxn ang="0">
                  <a:pos x="77" y="6"/>
                </a:cxn>
                <a:cxn ang="0">
                  <a:pos x="81" y="0"/>
                </a:cxn>
                <a:cxn ang="0">
                  <a:pos x="78" y="7"/>
                </a:cxn>
                <a:cxn ang="0">
                  <a:pos x="78" y="14"/>
                </a:cxn>
                <a:cxn ang="0">
                  <a:pos x="76" y="22"/>
                </a:cxn>
                <a:cxn ang="0">
                  <a:pos x="74" y="30"/>
                </a:cxn>
                <a:cxn ang="0">
                  <a:pos x="73" y="34"/>
                </a:cxn>
                <a:cxn ang="0">
                  <a:pos x="73" y="40"/>
                </a:cxn>
                <a:cxn ang="0">
                  <a:pos x="71" y="44"/>
                </a:cxn>
                <a:cxn ang="0">
                  <a:pos x="71" y="50"/>
                </a:cxn>
                <a:cxn ang="0">
                  <a:pos x="70" y="56"/>
                </a:cxn>
                <a:cxn ang="0">
                  <a:pos x="70" y="62"/>
                </a:cxn>
                <a:cxn ang="0">
                  <a:pos x="70" y="67"/>
                </a:cxn>
                <a:cxn ang="0">
                  <a:pos x="70" y="73"/>
                </a:cxn>
                <a:cxn ang="0">
                  <a:pos x="70" y="77"/>
                </a:cxn>
                <a:cxn ang="0">
                  <a:pos x="70" y="83"/>
                </a:cxn>
                <a:cxn ang="0">
                  <a:pos x="70" y="89"/>
                </a:cxn>
                <a:cxn ang="0">
                  <a:pos x="70" y="94"/>
                </a:cxn>
                <a:cxn ang="0">
                  <a:pos x="70" y="102"/>
                </a:cxn>
                <a:cxn ang="0">
                  <a:pos x="70" y="109"/>
                </a:cxn>
                <a:cxn ang="0">
                  <a:pos x="70" y="113"/>
                </a:cxn>
                <a:cxn ang="0">
                  <a:pos x="71" y="116"/>
                </a:cxn>
                <a:cxn ang="0">
                  <a:pos x="60" y="109"/>
                </a:cxn>
                <a:cxn ang="0">
                  <a:pos x="60" y="62"/>
                </a:cxn>
                <a:cxn ang="0">
                  <a:pos x="61" y="37"/>
                </a:cxn>
                <a:cxn ang="0">
                  <a:pos x="58" y="39"/>
                </a:cxn>
                <a:cxn ang="0">
                  <a:pos x="53" y="46"/>
                </a:cxn>
                <a:cxn ang="0">
                  <a:pos x="47" y="50"/>
                </a:cxn>
                <a:cxn ang="0">
                  <a:pos x="41" y="56"/>
                </a:cxn>
                <a:cxn ang="0">
                  <a:pos x="36" y="62"/>
                </a:cxn>
                <a:cxn ang="0">
                  <a:pos x="31" y="70"/>
                </a:cxn>
                <a:cxn ang="0">
                  <a:pos x="26" y="77"/>
                </a:cxn>
                <a:cxn ang="0">
                  <a:pos x="20" y="84"/>
                </a:cxn>
                <a:cxn ang="0">
                  <a:pos x="16" y="92"/>
                </a:cxn>
                <a:cxn ang="0">
                  <a:pos x="11" y="99"/>
                </a:cxn>
                <a:cxn ang="0">
                  <a:pos x="7" y="103"/>
                </a:cxn>
                <a:cxn ang="0">
                  <a:pos x="4" y="109"/>
                </a:cxn>
                <a:cxn ang="0">
                  <a:pos x="1" y="112"/>
                </a:cxn>
                <a:cxn ang="0">
                  <a:pos x="1" y="113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1" h="116">
                  <a:moveTo>
                    <a:pt x="0" y="102"/>
                  </a:moveTo>
                  <a:lnTo>
                    <a:pt x="0" y="100"/>
                  </a:lnTo>
                  <a:lnTo>
                    <a:pt x="1" y="97"/>
                  </a:lnTo>
                  <a:lnTo>
                    <a:pt x="4" y="93"/>
                  </a:lnTo>
                  <a:lnTo>
                    <a:pt x="10" y="87"/>
                  </a:lnTo>
                  <a:lnTo>
                    <a:pt x="13" y="79"/>
                  </a:lnTo>
                  <a:lnTo>
                    <a:pt x="20" y="72"/>
                  </a:lnTo>
                  <a:lnTo>
                    <a:pt x="26" y="63"/>
                  </a:lnTo>
                  <a:lnTo>
                    <a:pt x="34" y="54"/>
                  </a:lnTo>
                  <a:lnTo>
                    <a:pt x="41" y="44"/>
                  </a:lnTo>
                  <a:lnTo>
                    <a:pt x="50" y="34"/>
                  </a:lnTo>
                  <a:lnTo>
                    <a:pt x="57" y="26"/>
                  </a:lnTo>
                  <a:lnTo>
                    <a:pt x="66" y="19"/>
                  </a:lnTo>
                  <a:lnTo>
                    <a:pt x="71" y="10"/>
                  </a:lnTo>
                  <a:lnTo>
                    <a:pt x="77" y="6"/>
                  </a:lnTo>
                  <a:lnTo>
                    <a:pt x="81" y="0"/>
                  </a:lnTo>
                  <a:lnTo>
                    <a:pt x="78" y="7"/>
                  </a:lnTo>
                  <a:lnTo>
                    <a:pt x="78" y="14"/>
                  </a:lnTo>
                  <a:lnTo>
                    <a:pt x="76" y="22"/>
                  </a:lnTo>
                  <a:lnTo>
                    <a:pt x="74" y="30"/>
                  </a:lnTo>
                  <a:lnTo>
                    <a:pt x="73" y="34"/>
                  </a:lnTo>
                  <a:lnTo>
                    <a:pt x="73" y="40"/>
                  </a:lnTo>
                  <a:lnTo>
                    <a:pt x="71" y="44"/>
                  </a:lnTo>
                  <a:lnTo>
                    <a:pt x="71" y="50"/>
                  </a:lnTo>
                  <a:lnTo>
                    <a:pt x="70" y="56"/>
                  </a:lnTo>
                  <a:lnTo>
                    <a:pt x="70" y="62"/>
                  </a:lnTo>
                  <a:lnTo>
                    <a:pt x="70" y="67"/>
                  </a:lnTo>
                  <a:lnTo>
                    <a:pt x="70" y="73"/>
                  </a:lnTo>
                  <a:lnTo>
                    <a:pt x="70" y="77"/>
                  </a:lnTo>
                  <a:lnTo>
                    <a:pt x="70" y="83"/>
                  </a:lnTo>
                  <a:lnTo>
                    <a:pt x="70" y="89"/>
                  </a:lnTo>
                  <a:lnTo>
                    <a:pt x="70" y="94"/>
                  </a:lnTo>
                  <a:lnTo>
                    <a:pt x="70" y="102"/>
                  </a:lnTo>
                  <a:lnTo>
                    <a:pt x="70" y="109"/>
                  </a:lnTo>
                  <a:lnTo>
                    <a:pt x="70" y="113"/>
                  </a:lnTo>
                  <a:lnTo>
                    <a:pt x="71" y="116"/>
                  </a:lnTo>
                  <a:lnTo>
                    <a:pt x="60" y="109"/>
                  </a:lnTo>
                  <a:lnTo>
                    <a:pt x="60" y="62"/>
                  </a:lnTo>
                  <a:lnTo>
                    <a:pt x="61" y="37"/>
                  </a:lnTo>
                  <a:lnTo>
                    <a:pt x="58" y="39"/>
                  </a:lnTo>
                  <a:lnTo>
                    <a:pt x="53" y="46"/>
                  </a:lnTo>
                  <a:lnTo>
                    <a:pt x="47" y="50"/>
                  </a:lnTo>
                  <a:lnTo>
                    <a:pt x="41" y="56"/>
                  </a:lnTo>
                  <a:lnTo>
                    <a:pt x="36" y="62"/>
                  </a:lnTo>
                  <a:lnTo>
                    <a:pt x="31" y="70"/>
                  </a:lnTo>
                  <a:lnTo>
                    <a:pt x="26" y="77"/>
                  </a:lnTo>
                  <a:lnTo>
                    <a:pt x="20" y="84"/>
                  </a:lnTo>
                  <a:lnTo>
                    <a:pt x="16" y="92"/>
                  </a:lnTo>
                  <a:lnTo>
                    <a:pt x="11" y="99"/>
                  </a:lnTo>
                  <a:lnTo>
                    <a:pt x="7" y="103"/>
                  </a:lnTo>
                  <a:lnTo>
                    <a:pt x="4" y="109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3" name="Freeform 103"/>
            <p:cNvSpPr>
              <a:spLocks/>
            </p:cNvSpPr>
            <p:nvPr/>
          </p:nvSpPr>
          <p:spPr bwMode="auto">
            <a:xfrm>
              <a:off x="3178" y="2847"/>
              <a:ext cx="148" cy="27"/>
            </a:xfrm>
            <a:custGeom>
              <a:avLst/>
              <a:gdLst/>
              <a:ahLst/>
              <a:cxnLst>
                <a:cxn ang="0">
                  <a:pos x="3" y="26"/>
                </a:cxn>
                <a:cxn ang="0">
                  <a:pos x="14" y="19"/>
                </a:cxn>
                <a:cxn ang="0">
                  <a:pos x="27" y="13"/>
                </a:cxn>
                <a:cxn ang="0">
                  <a:pos x="44" y="9"/>
                </a:cxn>
                <a:cxn ang="0">
                  <a:pos x="57" y="4"/>
                </a:cxn>
                <a:cxn ang="0">
                  <a:pos x="69" y="2"/>
                </a:cxn>
                <a:cxn ang="0">
                  <a:pos x="81" y="2"/>
                </a:cxn>
                <a:cxn ang="0">
                  <a:pos x="91" y="0"/>
                </a:cxn>
                <a:cxn ang="0">
                  <a:pos x="106" y="0"/>
                </a:cxn>
                <a:cxn ang="0">
                  <a:pos x="119" y="2"/>
                </a:cxn>
                <a:cxn ang="0">
                  <a:pos x="131" y="2"/>
                </a:cxn>
                <a:cxn ang="0">
                  <a:pos x="146" y="3"/>
                </a:cxn>
                <a:cxn ang="0">
                  <a:pos x="160" y="6"/>
                </a:cxn>
                <a:cxn ang="0">
                  <a:pos x="174" y="9"/>
                </a:cxn>
                <a:cxn ang="0">
                  <a:pos x="190" y="13"/>
                </a:cxn>
                <a:cxn ang="0">
                  <a:pos x="204" y="17"/>
                </a:cxn>
                <a:cxn ang="0">
                  <a:pos x="219" y="22"/>
                </a:cxn>
                <a:cxn ang="0">
                  <a:pos x="232" y="26"/>
                </a:cxn>
                <a:cxn ang="0">
                  <a:pos x="244" y="32"/>
                </a:cxn>
                <a:cxn ang="0">
                  <a:pos x="256" y="35"/>
                </a:cxn>
                <a:cxn ang="0">
                  <a:pos x="266" y="39"/>
                </a:cxn>
                <a:cxn ang="0">
                  <a:pos x="274" y="43"/>
                </a:cxn>
                <a:cxn ang="0">
                  <a:pos x="286" y="47"/>
                </a:cxn>
                <a:cxn ang="0">
                  <a:pos x="294" y="52"/>
                </a:cxn>
                <a:cxn ang="0">
                  <a:pos x="294" y="52"/>
                </a:cxn>
                <a:cxn ang="0">
                  <a:pos x="284" y="50"/>
                </a:cxn>
                <a:cxn ang="0">
                  <a:pos x="273" y="46"/>
                </a:cxn>
                <a:cxn ang="0">
                  <a:pos x="263" y="42"/>
                </a:cxn>
                <a:cxn ang="0">
                  <a:pos x="252" y="39"/>
                </a:cxn>
                <a:cxn ang="0">
                  <a:pos x="240" y="36"/>
                </a:cxn>
                <a:cxn ang="0">
                  <a:pos x="226" y="33"/>
                </a:cxn>
                <a:cxn ang="0">
                  <a:pos x="212" y="29"/>
                </a:cxn>
                <a:cxn ang="0">
                  <a:pos x="197" y="26"/>
                </a:cxn>
                <a:cxn ang="0">
                  <a:pos x="183" y="23"/>
                </a:cxn>
                <a:cxn ang="0">
                  <a:pos x="167" y="20"/>
                </a:cxn>
                <a:cxn ang="0">
                  <a:pos x="153" y="17"/>
                </a:cxn>
                <a:cxn ang="0">
                  <a:pos x="137" y="14"/>
                </a:cxn>
                <a:cxn ang="0">
                  <a:pos x="123" y="13"/>
                </a:cxn>
                <a:cxn ang="0">
                  <a:pos x="110" y="13"/>
                </a:cxn>
                <a:cxn ang="0">
                  <a:pos x="97" y="10"/>
                </a:cxn>
                <a:cxn ang="0">
                  <a:pos x="84" y="10"/>
                </a:cxn>
                <a:cxn ang="0">
                  <a:pos x="73" y="10"/>
                </a:cxn>
                <a:cxn ang="0">
                  <a:pos x="63" y="12"/>
                </a:cxn>
                <a:cxn ang="0">
                  <a:pos x="51" y="13"/>
                </a:cxn>
                <a:cxn ang="0">
                  <a:pos x="39" y="14"/>
                </a:cxn>
                <a:cxn ang="0">
                  <a:pos x="23" y="17"/>
                </a:cxn>
                <a:cxn ang="0">
                  <a:pos x="11" y="22"/>
                </a:cxn>
                <a:cxn ang="0">
                  <a:pos x="3" y="26"/>
                </a:cxn>
                <a:cxn ang="0">
                  <a:pos x="0" y="27"/>
                </a:cxn>
              </a:cxnLst>
              <a:rect l="0" t="0" r="r" b="b"/>
              <a:pathLst>
                <a:path w="296" h="53">
                  <a:moveTo>
                    <a:pt x="0" y="27"/>
                  </a:moveTo>
                  <a:lnTo>
                    <a:pt x="3" y="26"/>
                  </a:lnTo>
                  <a:lnTo>
                    <a:pt x="10" y="22"/>
                  </a:lnTo>
                  <a:lnTo>
                    <a:pt x="14" y="19"/>
                  </a:lnTo>
                  <a:lnTo>
                    <a:pt x="20" y="16"/>
                  </a:lnTo>
                  <a:lnTo>
                    <a:pt x="27" y="13"/>
                  </a:lnTo>
                  <a:lnTo>
                    <a:pt x="36" y="12"/>
                  </a:lnTo>
                  <a:lnTo>
                    <a:pt x="44" y="9"/>
                  </a:lnTo>
                  <a:lnTo>
                    <a:pt x="53" y="6"/>
                  </a:lnTo>
                  <a:lnTo>
                    <a:pt x="57" y="4"/>
                  </a:lnTo>
                  <a:lnTo>
                    <a:pt x="63" y="4"/>
                  </a:lnTo>
                  <a:lnTo>
                    <a:pt x="69" y="2"/>
                  </a:lnTo>
                  <a:lnTo>
                    <a:pt x="76" y="2"/>
                  </a:lnTo>
                  <a:lnTo>
                    <a:pt x="81" y="2"/>
                  </a:lnTo>
                  <a:lnTo>
                    <a:pt x="87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9" y="2"/>
                  </a:lnTo>
                  <a:lnTo>
                    <a:pt x="126" y="2"/>
                  </a:lnTo>
                  <a:lnTo>
                    <a:pt x="131" y="2"/>
                  </a:lnTo>
                  <a:lnTo>
                    <a:pt x="139" y="2"/>
                  </a:lnTo>
                  <a:lnTo>
                    <a:pt x="146" y="3"/>
                  </a:lnTo>
                  <a:lnTo>
                    <a:pt x="153" y="4"/>
                  </a:lnTo>
                  <a:lnTo>
                    <a:pt x="160" y="6"/>
                  </a:lnTo>
                  <a:lnTo>
                    <a:pt x="169" y="7"/>
                  </a:lnTo>
                  <a:lnTo>
                    <a:pt x="174" y="9"/>
                  </a:lnTo>
                  <a:lnTo>
                    <a:pt x="183" y="12"/>
                  </a:lnTo>
                  <a:lnTo>
                    <a:pt x="190" y="13"/>
                  </a:lnTo>
                  <a:lnTo>
                    <a:pt x="197" y="14"/>
                  </a:lnTo>
                  <a:lnTo>
                    <a:pt x="204" y="17"/>
                  </a:lnTo>
                  <a:lnTo>
                    <a:pt x="212" y="20"/>
                  </a:lnTo>
                  <a:lnTo>
                    <a:pt x="219" y="22"/>
                  </a:lnTo>
                  <a:lnTo>
                    <a:pt x="224" y="23"/>
                  </a:lnTo>
                  <a:lnTo>
                    <a:pt x="232" y="26"/>
                  </a:lnTo>
                  <a:lnTo>
                    <a:pt x="239" y="29"/>
                  </a:lnTo>
                  <a:lnTo>
                    <a:pt x="244" y="32"/>
                  </a:lnTo>
                  <a:lnTo>
                    <a:pt x="250" y="33"/>
                  </a:lnTo>
                  <a:lnTo>
                    <a:pt x="256" y="35"/>
                  </a:lnTo>
                  <a:lnTo>
                    <a:pt x="260" y="37"/>
                  </a:lnTo>
                  <a:lnTo>
                    <a:pt x="266" y="39"/>
                  </a:lnTo>
                  <a:lnTo>
                    <a:pt x="270" y="42"/>
                  </a:lnTo>
                  <a:lnTo>
                    <a:pt x="274" y="43"/>
                  </a:lnTo>
                  <a:lnTo>
                    <a:pt x="279" y="45"/>
                  </a:lnTo>
                  <a:lnTo>
                    <a:pt x="286" y="47"/>
                  </a:lnTo>
                  <a:lnTo>
                    <a:pt x="292" y="50"/>
                  </a:lnTo>
                  <a:lnTo>
                    <a:pt x="294" y="52"/>
                  </a:lnTo>
                  <a:lnTo>
                    <a:pt x="296" y="53"/>
                  </a:lnTo>
                  <a:lnTo>
                    <a:pt x="294" y="52"/>
                  </a:lnTo>
                  <a:lnTo>
                    <a:pt x="290" y="52"/>
                  </a:lnTo>
                  <a:lnTo>
                    <a:pt x="284" y="50"/>
                  </a:lnTo>
                  <a:lnTo>
                    <a:pt x="277" y="47"/>
                  </a:lnTo>
                  <a:lnTo>
                    <a:pt x="273" y="46"/>
                  </a:lnTo>
                  <a:lnTo>
                    <a:pt x="269" y="45"/>
                  </a:lnTo>
                  <a:lnTo>
                    <a:pt x="263" y="42"/>
                  </a:lnTo>
                  <a:lnTo>
                    <a:pt x="257" y="42"/>
                  </a:lnTo>
                  <a:lnTo>
                    <a:pt x="252" y="39"/>
                  </a:lnTo>
                  <a:lnTo>
                    <a:pt x="246" y="39"/>
                  </a:lnTo>
                  <a:lnTo>
                    <a:pt x="240" y="36"/>
                  </a:lnTo>
                  <a:lnTo>
                    <a:pt x="234" y="36"/>
                  </a:lnTo>
                  <a:lnTo>
                    <a:pt x="226" y="33"/>
                  </a:lnTo>
                  <a:lnTo>
                    <a:pt x="219" y="32"/>
                  </a:lnTo>
                  <a:lnTo>
                    <a:pt x="212" y="29"/>
                  </a:lnTo>
                  <a:lnTo>
                    <a:pt x="206" y="29"/>
                  </a:lnTo>
                  <a:lnTo>
                    <a:pt x="197" y="26"/>
                  </a:lnTo>
                  <a:lnTo>
                    <a:pt x="190" y="24"/>
                  </a:lnTo>
                  <a:lnTo>
                    <a:pt x="183" y="23"/>
                  </a:lnTo>
                  <a:lnTo>
                    <a:pt x="176" y="22"/>
                  </a:lnTo>
                  <a:lnTo>
                    <a:pt x="167" y="20"/>
                  </a:lnTo>
                  <a:lnTo>
                    <a:pt x="160" y="19"/>
                  </a:lnTo>
                  <a:lnTo>
                    <a:pt x="153" y="17"/>
                  </a:lnTo>
                  <a:lnTo>
                    <a:pt x="146" y="16"/>
                  </a:lnTo>
                  <a:lnTo>
                    <a:pt x="137" y="14"/>
                  </a:lnTo>
                  <a:lnTo>
                    <a:pt x="131" y="13"/>
                  </a:lnTo>
                  <a:lnTo>
                    <a:pt x="123" y="13"/>
                  </a:lnTo>
                  <a:lnTo>
                    <a:pt x="119" y="13"/>
                  </a:lnTo>
                  <a:lnTo>
                    <a:pt x="110" y="13"/>
                  </a:lnTo>
                  <a:lnTo>
                    <a:pt x="104" y="12"/>
                  </a:lnTo>
                  <a:lnTo>
                    <a:pt x="97" y="10"/>
                  </a:lnTo>
                  <a:lnTo>
                    <a:pt x="91" y="10"/>
                  </a:lnTo>
                  <a:lnTo>
                    <a:pt x="84" y="10"/>
                  </a:lnTo>
                  <a:lnTo>
                    <a:pt x="79" y="10"/>
                  </a:lnTo>
                  <a:lnTo>
                    <a:pt x="73" y="10"/>
                  </a:lnTo>
                  <a:lnTo>
                    <a:pt x="69" y="12"/>
                  </a:lnTo>
                  <a:lnTo>
                    <a:pt x="63" y="12"/>
                  </a:lnTo>
                  <a:lnTo>
                    <a:pt x="57" y="12"/>
                  </a:lnTo>
                  <a:lnTo>
                    <a:pt x="51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1" y="17"/>
                  </a:lnTo>
                  <a:lnTo>
                    <a:pt x="23" y="17"/>
                  </a:lnTo>
                  <a:lnTo>
                    <a:pt x="17" y="20"/>
                  </a:lnTo>
                  <a:lnTo>
                    <a:pt x="11" y="22"/>
                  </a:lnTo>
                  <a:lnTo>
                    <a:pt x="7" y="23"/>
                  </a:lnTo>
                  <a:lnTo>
                    <a:pt x="3" y="26"/>
                  </a:lnTo>
                  <a:lnTo>
                    <a:pt x="0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4" name="Freeform 104"/>
            <p:cNvSpPr>
              <a:spLocks/>
            </p:cNvSpPr>
            <p:nvPr/>
          </p:nvSpPr>
          <p:spPr bwMode="auto">
            <a:xfrm>
              <a:off x="3214" y="2805"/>
              <a:ext cx="40" cy="59"/>
            </a:xfrm>
            <a:custGeom>
              <a:avLst/>
              <a:gdLst/>
              <a:ahLst/>
              <a:cxnLst>
                <a:cxn ang="0">
                  <a:pos x="0" y="101"/>
                </a:cxn>
                <a:cxn ang="0">
                  <a:pos x="0" y="100"/>
                </a:cxn>
                <a:cxn ang="0">
                  <a:pos x="1" y="97"/>
                </a:cxn>
                <a:cxn ang="0">
                  <a:pos x="3" y="93"/>
                </a:cxn>
                <a:cxn ang="0">
                  <a:pos x="8" y="88"/>
                </a:cxn>
                <a:cxn ang="0">
                  <a:pos x="11" y="81"/>
                </a:cxn>
                <a:cxn ang="0">
                  <a:pos x="18" y="73"/>
                </a:cxn>
                <a:cxn ang="0">
                  <a:pos x="24" y="64"/>
                </a:cxn>
                <a:cxn ang="0">
                  <a:pos x="33" y="57"/>
                </a:cxn>
                <a:cxn ang="0">
                  <a:pos x="36" y="51"/>
                </a:cxn>
                <a:cxn ang="0">
                  <a:pos x="40" y="46"/>
                </a:cxn>
                <a:cxn ang="0">
                  <a:pos x="43" y="41"/>
                </a:cxn>
                <a:cxn ang="0">
                  <a:pos x="48" y="36"/>
                </a:cxn>
                <a:cxn ang="0">
                  <a:pos x="56" y="27"/>
                </a:cxn>
                <a:cxn ang="0">
                  <a:pos x="64" y="18"/>
                </a:cxn>
                <a:cxn ang="0">
                  <a:pos x="68" y="10"/>
                </a:cxn>
                <a:cxn ang="0">
                  <a:pos x="80" y="0"/>
                </a:cxn>
                <a:cxn ang="0">
                  <a:pos x="77" y="10"/>
                </a:cxn>
                <a:cxn ang="0">
                  <a:pos x="76" y="16"/>
                </a:cxn>
                <a:cxn ang="0">
                  <a:pos x="74" y="23"/>
                </a:cxn>
                <a:cxn ang="0">
                  <a:pos x="73" y="31"/>
                </a:cxn>
                <a:cxn ang="0">
                  <a:pos x="71" y="36"/>
                </a:cxn>
                <a:cxn ang="0">
                  <a:pos x="71" y="41"/>
                </a:cxn>
                <a:cxn ang="0">
                  <a:pos x="71" y="47"/>
                </a:cxn>
                <a:cxn ang="0">
                  <a:pos x="71" y="53"/>
                </a:cxn>
                <a:cxn ang="0">
                  <a:pos x="70" y="57"/>
                </a:cxn>
                <a:cxn ang="0">
                  <a:pos x="68" y="63"/>
                </a:cxn>
                <a:cxn ang="0">
                  <a:pos x="68" y="68"/>
                </a:cxn>
                <a:cxn ang="0">
                  <a:pos x="68" y="74"/>
                </a:cxn>
                <a:cxn ang="0">
                  <a:pos x="68" y="78"/>
                </a:cxn>
                <a:cxn ang="0">
                  <a:pos x="68" y="84"/>
                </a:cxn>
                <a:cxn ang="0">
                  <a:pos x="68" y="90"/>
                </a:cxn>
                <a:cxn ang="0">
                  <a:pos x="68" y="96"/>
                </a:cxn>
                <a:cxn ang="0">
                  <a:pos x="68" y="104"/>
                </a:cxn>
                <a:cxn ang="0">
                  <a:pos x="70" y="111"/>
                </a:cxn>
                <a:cxn ang="0">
                  <a:pos x="70" y="116"/>
                </a:cxn>
                <a:cxn ang="0">
                  <a:pos x="71" y="117"/>
                </a:cxn>
                <a:cxn ang="0">
                  <a:pos x="57" y="110"/>
                </a:cxn>
                <a:cxn ang="0">
                  <a:pos x="57" y="63"/>
                </a:cxn>
                <a:cxn ang="0">
                  <a:pos x="58" y="37"/>
                </a:cxn>
                <a:cxn ang="0">
                  <a:pos x="56" y="38"/>
                </a:cxn>
                <a:cxn ang="0">
                  <a:pos x="50" y="46"/>
                </a:cxn>
                <a:cxn ang="0">
                  <a:pos x="44" y="51"/>
                </a:cxn>
                <a:cxn ang="0">
                  <a:pos x="40" y="57"/>
                </a:cxn>
                <a:cxn ang="0">
                  <a:pos x="34" y="63"/>
                </a:cxn>
                <a:cxn ang="0">
                  <a:pos x="30" y="70"/>
                </a:cxn>
                <a:cxn ang="0">
                  <a:pos x="24" y="77"/>
                </a:cxn>
                <a:cxn ang="0">
                  <a:pos x="18" y="86"/>
                </a:cxn>
                <a:cxn ang="0">
                  <a:pos x="14" y="93"/>
                </a:cxn>
                <a:cxn ang="0">
                  <a:pos x="10" y="100"/>
                </a:cxn>
                <a:cxn ang="0">
                  <a:pos x="6" y="106"/>
                </a:cxn>
                <a:cxn ang="0">
                  <a:pos x="3" y="111"/>
                </a:cxn>
                <a:cxn ang="0">
                  <a:pos x="1" y="114"/>
                </a:cxn>
                <a:cxn ang="0">
                  <a:pos x="1" y="116"/>
                </a:cxn>
                <a:cxn ang="0">
                  <a:pos x="0" y="101"/>
                </a:cxn>
                <a:cxn ang="0">
                  <a:pos x="0" y="101"/>
                </a:cxn>
              </a:cxnLst>
              <a:rect l="0" t="0" r="r" b="b"/>
              <a:pathLst>
                <a:path w="80" h="117">
                  <a:moveTo>
                    <a:pt x="0" y="101"/>
                  </a:moveTo>
                  <a:lnTo>
                    <a:pt x="0" y="100"/>
                  </a:lnTo>
                  <a:lnTo>
                    <a:pt x="1" y="97"/>
                  </a:lnTo>
                  <a:lnTo>
                    <a:pt x="3" y="93"/>
                  </a:lnTo>
                  <a:lnTo>
                    <a:pt x="8" y="88"/>
                  </a:lnTo>
                  <a:lnTo>
                    <a:pt x="11" y="81"/>
                  </a:lnTo>
                  <a:lnTo>
                    <a:pt x="18" y="73"/>
                  </a:lnTo>
                  <a:lnTo>
                    <a:pt x="24" y="64"/>
                  </a:lnTo>
                  <a:lnTo>
                    <a:pt x="33" y="57"/>
                  </a:lnTo>
                  <a:lnTo>
                    <a:pt x="36" y="51"/>
                  </a:lnTo>
                  <a:lnTo>
                    <a:pt x="40" y="46"/>
                  </a:lnTo>
                  <a:lnTo>
                    <a:pt x="43" y="41"/>
                  </a:lnTo>
                  <a:lnTo>
                    <a:pt x="48" y="36"/>
                  </a:lnTo>
                  <a:lnTo>
                    <a:pt x="56" y="27"/>
                  </a:lnTo>
                  <a:lnTo>
                    <a:pt x="64" y="18"/>
                  </a:lnTo>
                  <a:lnTo>
                    <a:pt x="68" y="10"/>
                  </a:lnTo>
                  <a:lnTo>
                    <a:pt x="80" y="0"/>
                  </a:lnTo>
                  <a:lnTo>
                    <a:pt x="77" y="10"/>
                  </a:lnTo>
                  <a:lnTo>
                    <a:pt x="76" y="16"/>
                  </a:lnTo>
                  <a:lnTo>
                    <a:pt x="74" y="23"/>
                  </a:lnTo>
                  <a:lnTo>
                    <a:pt x="73" y="31"/>
                  </a:lnTo>
                  <a:lnTo>
                    <a:pt x="71" y="36"/>
                  </a:lnTo>
                  <a:lnTo>
                    <a:pt x="71" y="41"/>
                  </a:lnTo>
                  <a:lnTo>
                    <a:pt x="71" y="47"/>
                  </a:lnTo>
                  <a:lnTo>
                    <a:pt x="71" y="53"/>
                  </a:lnTo>
                  <a:lnTo>
                    <a:pt x="70" y="57"/>
                  </a:lnTo>
                  <a:lnTo>
                    <a:pt x="68" y="63"/>
                  </a:lnTo>
                  <a:lnTo>
                    <a:pt x="68" y="68"/>
                  </a:lnTo>
                  <a:lnTo>
                    <a:pt x="68" y="74"/>
                  </a:lnTo>
                  <a:lnTo>
                    <a:pt x="68" y="78"/>
                  </a:lnTo>
                  <a:lnTo>
                    <a:pt x="68" y="84"/>
                  </a:lnTo>
                  <a:lnTo>
                    <a:pt x="68" y="90"/>
                  </a:lnTo>
                  <a:lnTo>
                    <a:pt x="68" y="96"/>
                  </a:lnTo>
                  <a:lnTo>
                    <a:pt x="68" y="104"/>
                  </a:lnTo>
                  <a:lnTo>
                    <a:pt x="70" y="111"/>
                  </a:lnTo>
                  <a:lnTo>
                    <a:pt x="70" y="116"/>
                  </a:lnTo>
                  <a:lnTo>
                    <a:pt x="71" y="117"/>
                  </a:lnTo>
                  <a:lnTo>
                    <a:pt x="57" y="110"/>
                  </a:lnTo>
                  <a:lnTo>
                    <a:pt x="57" y="63"/>
                  </a:lnTo>
                  <a:lnTo>
                    <a:pt x="58" y="37"/>
                  </a:lnTo>
                  <a:lnTo>
                    <a:pt x="56" y="38"/>
                  </a:lnTo>
                  <a:lnTo>
                    <a:pt x="50" y="46"/>
                  </a:lnTo>
                  <a:lnTo>
                    <a:pt x="44" y="51"/>
                  </a:lnTo>
                  <a:lnTo>
                    <a:pt x="40" y="57"/>
                  </a:lnTo>
                  <a:lnTo>
                    <a:pt x="34" y="63"/>
                  </a:lnTo>
                  <a:lnTo>
                    <a:pt x="30" y="70"/>
                  </a:lnTo>
                  <a:lnTo>
                    <a:pt x="24" y="77"/>
                  </a:lnTo>
                  <a:lnTo>
                    <a:pt x="18" y="86"/>
                  </a:lnTo>
                  <a:lnTo>
                    <a:pt x="14" y="93"/>
                  </a:lnTo>
                  <a:lnTo>
                    <a:pt x="10" y="100"/>
                  </a:lnTo>
                  <a:lnTo>
                    <a:pt x="6" y="106"/>
                  </a:lnTo>
                  <a:lnTo>
                    <a:pt x="3" y="111"/>
                  </a:lnTo>
                  <a:lnTo>
                    <a:pt x="1" y="114"/>
                  </a:lnTo>
                  <a:lnTo>
                    <a:pt x="1" y="116"/>
                  </a:lnTo>
                  <a:lnTo>
                    <a:pt x="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5" name="Freeform 105"/>
            <p:cNvSpPr>
              <a:spLocks/>
            </p:cNvSpPr>
            <p:nvPr/>
          </p:nvSpPr>
          <p:spPr bwMode="auto">
            <a:xfrm>
              <a:off x="3277" y="2784"/>
              <a:ext cx="30" cy="66"/>
            </a:xfrm>
            <a:custGeom>
              <a:avLst/>
              <a:gdLst/>
              <a:ahLst/>
              <a:cxnLst>
                <a:cxn ang="0">
                  <a:pos x="7" y="125"/>
                </a:cxn>
                <a:cxn ang="0">
                  <a:pos x="5" y="123"/>
                </a:cxn>
                <a:cxn ang="0">
                  <a:pos x="4" y="120"/>
                </a:cxn>
                <a:cxn ang="0">
                  <a:pos x="1" y="113"/>
                </a:cxn>
                <a:cxn ang="0">
                  <a:pos x="1" y="106"/>
                </a:cxn>
                <a:cxn ang="0">
                  <a:pos x="1" y="100"/>
                </a:cxn>
                <a:cxn ang="0">
                  <a:pos x="0" y="96"/>
                </a:cxn>
                <a:cxn ang="0">
                  <a:pos x="0" y="90"/>
                </a:cxn>
                <a:cxn ang="0">
                  <a:pos x="1" y="86"/>
                </a:cxn>
                <a:cxn ang="0">
                  <a:pos x="1" y="80"/>
                </a:cxn>
                <a:cxn ang="0">
                  <a:pos x="1" y="75"/>
                </a:cxn>
                <a:cxn ang="0">
                  <a:pos x="4" y="69"/>
                </a:cxn>
                <a:cxn ang="0">
                  <a:pos x="7" y="63"/>
                </a:cxn>
                <a:cxn ang="0">
                  <a:pos x="8" y="56"/>
                </a:cxn>
                <a:cxn ang="0">
                  <a:pos x="11" y="52"/>
                </a:cxn>
                <a:cxn ang="0">
                  <a:pos x="14" y="46"/>
                </a:cxn>
                <a:cxn ang="0">
                  <a:pos x="20" y="40"/>
                </a:cxn>
                <a:cxn ang="0">
                  <a:pos x="23" y="35"/>
                </a:cxn>
                <a:cxn ang="0">
                  <a:pos x="27" y="29"/>
                </a:cxn>
                <a:cxn ang="0">
                  <a:pos x="33" y="25"/>
                </a:cxn>
                <a:cxn ang="0">
                  <a:pos x="38" y="20"/>
                </a:cxn>
                <a:cxn ang="0">
                  <a:pos x="45" y="12"/>
                </a:cxn>
                <a:cxn ang="0">
                  <a:pos x="53" y="6"/>
                </a:cxn>
                <a:cxn ang="0">
                  <a:pos x="57" y="2"/>
                </a:cxn>
                <a:cxn ang="0">
                  <a:pos x="58" y="0"/>
                </a:cxn>
                <a:cxn ang="0">
                  <a:pos x="57" y="2"/>
                </a:cxn>
                <a:cxn ang="0">
                  <a:pos x="54" y="6"/>
                </a:cxn>
                <a:cxn ang="0">
                  <a:pos x="48" y="12"/>
                </a:cxn>
                <a:cxn ang="0">
                  <a:pos x="44" y="19"/>
                </a:cxn>
                <a:cxn ang="0">
                  <a:pos x="41" y="23"/>
                </a:cxn>
                <a:cxn ang="0">
                  <a:pos x="38" y="28"/>
                </a:cxn>
                <a:cxn ang="0">
                  <a:pos x="35" y="33"/>
                </a:cxn>
                <a:cxn ang="0">
                  <a:pos x="33" y="39"/>
                </a:cxn>
                <a:cxn ang="0">
                  <a:pos x="30" y="45"/>
                </a:cxn>
                <a:cxn ang="0">
                  <a:pos x="27" y="50"/>
                </a:cxn>
                <a:cxn ang="0">
                  <a:pos x="25" y="56"/>
                </a:cxn>
                <a:cxn ang="0">
                  <a:pos x="24" y="63"/>
                </a:cxn>
                <a:cxn ang="0">
                  <a:pos x="21" y="69"/>
                </a:cxn>
                <a:cxn ang="0">
                  <a:pos x="20" y="75"/>
                </a:cxn>
                <a:cxn ang="0">
                  <a:pos x="20" y="80"/>
                </a:cxn>
                <a:cxn ang="0">
                  <a:pos x="20" y="88"/>
                </a:cxn>
                <a:cxn ang="0">
                  <a:pos x="20" y="93"/>
                </a:cxn>
                <a:cxn ang="0">
                  <a:pos x="20" y="99"/>
                </a:cxn>
                <a:cxn ang="0">
                  <a:pos x="20" y="105"/>
                </a:cxn>
                <a:cxn ang="0">
                  <a:pos x="21" y="109"/>
                </a:cxn>
                <a:cxn ang="0">
                  <a:pos x="23" y="118"/>
                </a:cxn>
                <a:cxn ang="0">
                  <a:pos x="24" y="125"/>
                </a:cxn>
                <a:cxn ang="0">
                  <a:pos x="25" y="130"/>
                </a:cxn>
                <a:cxn ang="0">
                  <a:pos x="25" y="132"/>
                </a:cxn>
                <a:cxn ang="0">
                  <a:pos x="7" y="125"/>
                </a:cxn>
                <a:cxn ang="0">
                  <a:pos x="7" y="125"/>
                </a:cxn>
              </a:cxnLst>
              <a:rect l="0" t="0" r="r" b="b"/>
              <a:pathLst>
                <a:path w="58" h="132">
                  <a:moveTo>
                    <a:pt x="7" y="125"/>
                  </a:moveTo>
                  <a:lnTo>
                    <a:pt x="5" y="123"/>
                  </a:lnTo>
                  <a:lnTo>
                    <a:pt x="4" y="120"/>
                  </a:lnTo>
                  <a:lnTo>
                    <a:pt x="1" y="113"/>
                  </a:lnTo>
                  <a:lnTo>
                    <a:pt x="1" y="106"/>
                  </a:lnTo>
                  <a:lnTo>
                    <a:pt x="1" y="100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1" y="86"/>
                  </a:lnTo>
                  <a:lnTo>
                    <a:pt x="1" y="80"/>
                  </a:lnTo>
                  <a:lnTo>
                    <a:pt x="1" y="75"/>
                  </a:lnTo>
                  <a:lnTo>
                    <a:pt x="4" y="69"/>
                  </a:lnTo>
                  <a:lnTo>
                    <a:pt x="7" y="63"/>
                  </a:lnTo>
                  <a:lnTo>
                    <a:pt x="8" y="56"/>
                  </a:lnTo>
                  <a:lnTo>
                    <a:pt x="11" y="52"/>
                  </a:lnTo>
                  <a:lnTo>
                    <a:pt x="14" y="46"/>
                  </a:lnTo>
                  <a:lnTo>
                    <a:pt x="20" y="40"/>
                  </a:lnTo>
                  <a:lnTo>
                    <a:pt x="23" y="35"/>
                  </a:lnTo>
                  <a:lnTo>
                    <a:pt x="27" y="29"/>
                  </a:lnTo>
                  <a:lnTo>
                    <a:pt x="33" y="25"/>
                  </a:lnTo>
                  <a:lnTo>
                    <a:pt x="38" y="20"/>
                  </a:lnTo>
                  <a:lnTo>
                    <a:pt x="45" y="12"/>
                  </a:lnTo>
                  <a:lnTo>
                    <a:pt x="53" y="6"/>
                  </a:lnTo>
                  <a:lnTo>
                    <a:pt x="57" y="2"/>
                  </a:lnTo>
                  <a:lnTo>
                    <a:pt x="58" y="0"/>
                  </a:lnTo>
                  <a:lnTo>
                    <a:pt x="57" y="2"/>
                  </a:lnTo>
                  <a:lnTo>
                    <a:pt x="54" y="6"/>
                  </a:lnTo>
                  <a:lnTo>
                    <a:pt x="48" y="12"/>
                  </a:lnTo>
                  <a:lnTo>
                    <a:pt x="44" y="19"/>
                  </a:lnTo>
                  <a:lnTo>
                    <a:pt x="41" y="23"/>
                  </a:lnTo>
                  <a:lnTo>
                    <a:pt x="38" y="28"/>
                  </a:lnTo>
                  <a:lnTo>
                    <a:pt x="35" y="33"/>
                  </a:lnTo>
                  <a:lnTo>
                    <a:pt x="33" y="39"/>
                  </a:lnTo>
                  <a:lnTo>
                    <a:pt x="30" y="45"/>
                  </a:lnTo>
                  <a:lnTo>
                    <a:pt x="27" y="50"/>
                  </a:lnTo>
                  <a:lnTo>
                    <a:pt x="25" y="56"/>
                  </a:lnTo>
                  <a:lnTo>
                    <a:pt x="24" y="63"/>
                  </a:lnTo>
                  <a:lnTo>
                    <a:pt x="21" y="69"/>
                  </a:lnTo>
                  <a:lnTo>
                    <a:pt x="20" y="75"/>
                  </a:lnTo>
                  <a:lnTo>
                    <a:pt x="20" y="80"/>
                  </a:lnTo>
                  <a:lnTo>
                    <a:pt x="20" y="88"/>
                  </a:lnTo>
                  <a:lnTo>
                    <a:pt x="20" y="93"/>
                  </a:lnTo>
                  <a:lnTo>
                    <a:pt x="20" y="99"/>
                  </a:lnTo>
                  <a:lnTo>
                    <a:pt x="20" y="105"/>
                  </a:lnTo>
                  <a:lnTo>
                    <a:pt x="21" y="109"/>
                  </a:lnTo>
                  <a:lnTo>
                    <a:pt x="23" y="118"/>
                  </a:lnTo>
                  <a:lnTo>
                    <a:pt x="24" y="125"/>
                  </a:lnTo>
                  <a:lnTo>
                    <a:pt x="25" y="130"/>
                  </a:lnTo>
                  <a:lnTo>
                    <a:pt x="25" y="132"/>
                  </a:lnTo>
                  <a:lnTo>
                    <a:pt x="7" y="125"/>
                  </a:lnTo>
                  <a:lnTo>
                    <a:pt x="7" y="125"/>
                  </a:lnTo>
                  <a:close/>
                </a:path>
              </a:pathLst>
            </a:custGeom>
            <a:solidFill>
              <a:srgbClr val="ABAB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6" name="Freeform 106"/>
            <p:cNvSpPr>
              <a:spLocks/>
            </p:cNvSpPr>
            <p:nvPr/>
          </p:nvSpPr>
          <p:spPr bwMode="auto">
            <a:xfrm>
              <a:off x="3183" y="2779"/>
              <a:ext cx="63" cy="75"/>
            </a:xfrm>
            <a:custGeom>
              <a:avLst/>
              <a:gdLst/>
              <a:ahLst/>
              <a:cxnLst>
                <a:cxn ang="0">
                  <a:pos x="126" y="0"/>
                </a:cxn>
                <a:cxn ang="0">
                  <a:pos x="123" y="0"/>
                </a:cxn>
                <a:cxn ang="0">
                  <a:pos x="119" y="2"/>
                </a:cxn>
                <a:cxn ang="0">
                  <a:pos x="111" y="5"/>
                </a:cxn>
                <a:cxn ang="0">
                  <a:pos x="103" y="9"/>
                </a:cxn>
                <a:cxn ang="0">
                  <a:pos x="97" y="12"/>
                </a:cxn>
                <a:cxn ang="0">
                  <a:pos x="91" y="15"/>
                </a:cxn>
                <a:cxn ang="0">
                  <a:pos x="86" y="19"/>
                </a:cxn>
                <a:cxn ang="0">
                  <a:pos x="80" y="25"/>
                </a:cxn>
                <a:cxn ang="0">
                  <a:pos x="74" y="28"/>
                </a:cxn>
                <a:cxn ang="0">
                  <a:pos x="69" y="35"/>
                </a:cxn>
                <a:cxn ang="0">
                  <a:pos x="63" y="40"/>
                </a:cxn>
                <a:cxn ang="0">
                  <a:pos x="59" y="48"/>
                </a:cxn>
                <a:cxn ang="0">
                  <a:pos x="53" y="53"/>
                </a:cxn>
                <a:cxn ang="0">
                  <a:pos x="47" y="60"/>
                </a:cxn>
                <a:cxn ang="0">
                  <a:pos x="43" y="69"/>
                </a:cxn>
                <a:cxn ang="0">
                  <a:pos x="40" y="78"/>
                </a:cxn>
                <a:cxn ang="0">
                  <a:pos x="34" y="85"/>
                </a:cxn>
                <a:cxn ang="0">
                  <a:pos x="31" y="93"/>
                </a:cxn>
                <a:cxn ang="0">
                  <a:pos x="29" y="100"/>
                </a:cxn>
                <a:cxn ang="0">
                  <a:pos x="26" y="109"/>
                </a:cxn>
                <a:cxn ang="0">
                  <a:pos x="21" y="116"/>
                </a:cxn>
                <a:cxn ang="0">
                  <a:pos x="19" y="123"/>
                </a:cxn>
                <a:cxn ang="0">
                  <a:pos x="17" y="129"/>
                </a:cxn>
                <a:cxn ang="0">
                  <a:pos x="16" y="135"/>
                </a:cxn>
                <a:cxn ang="0">
                  <a:pos x="13" y="142"/>
                </a:cxn>
                <a:cxn ang="0">
                  <a:pos x="13" y="146"/>
                </a:cxn>
                <a:cxn ang="0">
                  <a:pos x="0" y="149"/>
                </a:cxn>
                <a:cxn ang="0">
                  <a:pos x="0" y="146"/>
                </a:cxn>
                <a:cxn ang="0">
                  <a:pos x="0" y="138"/>
                </a:cxn>
                <a:cxn ang="0">
                  <a:pos x="0" y="133"/>
                </a:cxn>
                <a:cxn ang="0">
                  <a:pos x="1" y="128"/>
                </a:cxn>
                <a:cxn ang="0">
                  <a:pos x="3" y="120"/>
                </a:cxn>
                <a:cxn ang="0">
                  <a:pos x="6" y="115"/>
                </a:cxn>
                <a:cxn ang="0">
                  <a:pos x="7" y="106"/>
                </a:cxn>
                <a:cxn ang="0">
                  <a:pos x="10" y="98"/>
                </a:cxn>
                <a:cxn ang="0">
                  <a:pos x="13" y="89"/>
                </a:cxn>
                <a:cxn ang="0">
                  <a:pos x="16" y="82"/>
                </a:cxn>
                <a:cxn ang="0">
                  <a:pos x="19" y="73"/>
                </a:cxn>
                <a:cxn ang="0">
                  <a:pos x="24" y="65"/>
                </a:cxn>
                <a:cxn ang="0">
                  <a:pos x="29" y="58"/>
                </a:cxn>
                <a:cxn ang="0">
                  <a:pos x="36" y="50"/>
                </a:cxn>
                <a:cxn ang="0">
                  <a:pos x="41" y="43"/>
                </a:cxn>
                <a:cxn ang="0">
                  <a:pos x="47" y="38"/>
                </a:cxn>
                <a:cxn ang="0">
                  <a:pos x="54" y="32"/>
                </a:cxn>
                <a:cxn ang="0">
                  <a:pos x="63" y="26"/>
                </a:cxn>
                <a:cxn ang="0">
                  <a:pos x="70" y="22"/>
                </a:cxn>
                <a:cxn ang="0">
                  <a:pos x="77" y="18"/>
                </a:cxn>
                <a:cxn ang="0">
                  <a:pos x="84" y="13"/>
                </a:cxn>
                <a:cxn ang="0">
                  <a:pos x="93" y="10"/>
                </a:cxn>
                <a:cxn ang="0">
                  <a:pos x="99" y="8"/>
                </a:cxn>
                <a:cxn ang="0">
                  <a:pos x="106" y="5"/>
                </a:cxn>
                <a:cxn ang="0">
                  <a:pos x="110" y="3"/>
                </a:cxn>
                <a:cxn ang="0">
                  <a:pos x="116" y="2"/>
                </a:cxn>
                <a:cxn ang="0">
                  <a:pos x="123" y="0"/>
                </a:cxn>
                <a:cxn ang="0">
                  <a:pos x="126" y="0"/>
                </a:cxn>
                <a:cxn ang="0">
                  <a:pos x="126" y="0"/>
                </a:cxn>
              </a:cxnLst>
              <a:rect l="0" t="0" r="r" b="b"/>
              <a:pathLst>
                <a:path w="126" h="149">
                  <a:moveTo>
                    <a:pt x="126" y="0"/>
                  </a:moveTo>
                  <a:lnTo>
                    <a:pt x="123" y="0"/>
                  </a:lnTo>
                  <a:lnTo>
                    <a:pt x="119" y="2"/>
                  </a:lnTo>
                  <a:lnTo>
                    <a:pt x="111" y="5"/>
                  </a:lnTo>
                  <a:lnTo>
                    <a:pt x="103" y="9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9"/>
                  </a:lnTo>
                  <a:lnTo>
                    <a:pt x="80" y="25"/>
                  </a:lnTo>
                  <a:lnTo>
                    <a:pt x="74" y="28"/>
                  </a:lnTo>
                  <a:lnTo>
                    <a:pt x="69" y="35"/>
                  </a:lnTo>
                  <a:lnTo>
                    <a:pt x="63" y="40"/>
                  </a:lnTo>
                  <a:lnTo>
                    <a:pt x="59" y="48"/>
                  </a:lnTo>
                  <a:lnTo>
                    <a:pt x="53" y="53"/>
                  </a:lnTo>
                  <a:lnTo>
                    <a:pt x="47" y="60"/>
                  </a:lnTo>
                  <a:lnTo>
                    <a:pt x="43" y="69"/>
                  </a:lnTo>
                  <a:lnTo>
                    <a:pt x="40" y="78"/>
                  </a:lnTo>
                  <a:lnTo>
                    <a:pt x="34" y="85"/>
                  </a:lnTo>
                  <a:lnTo>
                    <a:pt x="31" y="93"/>
                  </a:lnTo>
                  <a:lnTo>
                    <a:pt x="29" y="100"/>
                  </a:lnTo>
                  <a:lnTo>
                    <a:pt x="26" y="109"/>
                  </a:lnTo>
                  <a:lnTo>
                    <a:pt x="21" y="116"/>
                  </a:lnTo>
                  <a:lnTo>
                    <a:pt x="19" y="123"/>
                  </a:lnTo>
                  <a:lnTo>
                    <a:pt x="17" y="129"/>
                  </a:lnTo>
                  <a:lnTo>
                    <a:pt x="16" y="135"/>
                  </a:lnTo>
                  <a:lnTo>
                    <a:pt x="13" y="142"/>
                  </a:lnTo>
                  <a:lnTo>
                    <a:pt x="13" y="146"/>
                  </a:lnTo>
                  <a:lnTo>
                    <a:pt x="0" y="149"/>
                  </a:lnTo>
                  <a:lnTo>
                    <a:pt x="0" y="146"/>
                  </a:lnTo>
                  <a:lnTo>
                    <a:pt x="0" y="138"/>
                  </a:lnTo>
                  <a:lnTo>
                    <a:pt x="0" y="133"/>
                  </a:lnTo>
                  <a:lnTo>
                    <a:pt x="1" y="128"/>
                  </a:lnTo>
                  <a:lnTo>
                    <a:pt x="3" y="120"/>
                  </a:lnTo>
                  <a:lnTo>
                    <a:pt x="6" y="115"/>
                  </a:lnTo>
                  <a:lnTo>
                    <a:pt x="7" y="106"/>
                  </a:lnTo>
                  <a:lnTo>
                    <a:pt x="10" y="98"/>
                  </a:lnTo>
                  <a:lnTo>
                    <a:pt x="13" y="89"/>
                  </a:lnTo>
                  <a:lnTo>
                    <a:pt x="16" y="82"/>
                  </a:lnTo>
                  <a:lnTo>
                    <a:pt x="19" y="73"/>
                  </a:lnTo>
                  <a:lnTo>
                    <a:pt x="24" y="65"/>
                  </a:lnTo>
                  <a:lnTo>
                    <a:pt x="29" y="58"/>
                  </a:lnTo>
                  <a:lnTo>
                    <a:pt x="36" y="50"/>
                  </a:lnTo>
                  <a:lnTo>
                    <a:pt x="41" y="43"/>
                  </a:lnTo>
                  <a:lnTo>
                    <a:pt x="47" y="38"/>
                  </a:lnTo>
                  <a:lnTo>
                    <a:pt x="54" y="32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7" y="18"/>
                  </a:lnTo>
                  <a:lnTo>
                    <a:pt x="84" y="13"/>
                  </a:lnTo>
                  <a:lnTo>
                    <a:pt x="93" y="10"/>
                  </a:lnTo>
                  <a:lnTo>
                    <a:pt x="99" y="8"/>
                  </a:lnTo>
                  <a:lnTo>
                    <a:pt x="106" y="5"/>
                  </a:lnTo>
                  <a:lnTo>
                    <a:pt x="110" y="3"/>
                  </a:lnTo>
                  <a:lnTo>
                    <a:pt x="116" y="2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DED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7" name="Freeform 107"/>
            <p:cNvSpPr>
              <a:spLocks/>
            </p:cNvSpPr>
            <p:nvPr/>
          </p:nvSpPr>
          <p:spPr bwMode="auto">
            <a:xfrm>
              <a:off x="3246" y="3309"/>
              <a:ext cx="431" cy="138"/>
            </a:xfrm>
            <a:custGeom>
              <a:avLst/>
              <a:gdLst/>
              <a:ahLst/>
              <a:cxnLst>
                <a:cxn ang="0">
                  <a:pos x="0" y="274"/>
                </a:cxn>
                <a:cxn ang="0">
                  <a:pos x="103" y="106"/>
                </a:cxn>
                <a:cxn ang="0">
                  <a:pos x="730" y="0"/>
                </a:cxn>
                <a:cxn ang="0">
                  <a:pos x="862" y="174"/>
                </a:cxn>
                <a:cxn ang="0">
                  <a:pos x="0" y="274"/>
                </a:cxn>
                <a:cxn ang="0">
                  <a:pos x="0" y="274"/>
                </a:cxn>
              </a:cxnLst>
              <a:rect l="0" t="0" r="r" b="b"/>
              <a:pathLst>
                <a:path w="862" h="274">
                  <a:moveTo>
                    <a:pt x="0" y="274"/>
                  </a:moveTo>
                  <a:lnTo>
                    <a:pt x="103" y="106"/>
                  </a:lnTo>
                  <a:lnTo>
                    <a:pt x="730" y="0"/>
                  </a:lnTo>
                  <a:lnTo>
                    <a:pt x="862" y="174"/>
                  </a:lnTo>
                  <a:lnTo>
                    <a:pt x="0" y="274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rgbClr val="B387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8" name="Freeform 108"/>
            <p:cNvSpPr>
              <a:spLocks/>
            </p:cNvSpPr>
            <p:nvPr/>
          </p:nvSpPr>
          <p:spPr bwMode="auto">
            <a:xfrm>
              <a:off x="3243" y="3362"/>
              <a:ext cx="230" cy="75"/>
            </a:xfrm>
            <a:custGeom>
              <a:avLst/>
              <a:gdLst/>
              <a:ahLst/>
              <a:cxnLst>
                <a:cxn ang="0">
                  <a:pos x="0" y="148"/>
                </a:cxn>
                <a:cxn ang="0">
                  <a:pos x="40" y="57"/>
                </a:cxn>
                <a:cxn ang="0">
                  <a:pos x="460" y="0"/>
                </a:cxn>
                <a:cxn ang="0">
                  <a:pos x="417" y="130"/>
                </a:cxn>
                <a:cxn ang="0">
                  <a:pos x="0" y="148"/>
                </a:cxn>
                <a:cxn ang="0">
                  <a:pos x="0" y="148"/>
                </a:cxn>
              </a:cxnLst>
              <a:rect l="0" t="0" r="r" b="b"/>
              <a:pathLst>
                <a:path w="460" h="148">
                  <a:moveTo>
                    <a:pt x="0" y="148"/>
                  </a:moveTo>
                  <a:lnTo>
                    <a:pt x="40" y="57"/>
                  </a:lnTo>
                  <a:lnTo>
                    <a:pt x="460" y="0"/>
                  </a:lnTo>
                  <a:lnTo>
                    <a:pt x="417" y="13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CCCC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89" name="Freeform 109"/>
            <p:cNvSpPr>
              <a:spLocks/>
            </p:cNvSpPr>
            <p:nvPr/>
          </p:nvSpPr>
          <p:spPr bwMode="auto">
            <a:xfrm>
              <a:off x="3231" y="3377"/>
              <a:ext cx="200" cy="50"/>
            </a:xfrm>
            <a:custGeom>
              <a:avLst/>
              <a:gdLst/>
              <a:ahLst/>
              <a:cxnLst>
                <a:cxn ang="0">
                  <a:pos x="7" y="53"/>
                </a:cxn>
                <a:cxn ang="0">
                  <a:pos x="31" y="33"/>
                </a:cxn>
                <a:cxn ang="0">
                  <a:pos x="54" y="24"/>
                </a:cxn>
                <a:cxn ang="0">
                  <a:pos x="54" y="40"/>
                </a:cxn>
                <a:cxn ang="0">
                  <a:pos x="51" y="66"/>
                </a:cxn>
                <a:cxn ang="0">
                  <a:pos x="60" y="70"/>
                </a:cxn>
                <a:cxn ang="0">
                  <a:pos x="75" y="63"/>
                </a:cxn>
                <a:cxn ang="0">
                  <a:pos x="95" y="50"/>
                </a:cxn>
                <a:cxn ang="0">
                  <a:pos x="117" y="34"/>
                </a:cxn>
                <a:cxn ang="0">
                  <a:pos x="136" y="24"/>
                </a:cxn>
                <a:cxn ang="0">
                  <a:pos x="154" y="19"/>
                </a:cxn>
                <a:cxn ang="0">
                  <a:pos x="167" y="27"/>
                </a:cxn>
                <a:cxn ang="0">
                  <a:pos x="176" y="49"/>
                </a:cxn>
                <a:cxn ang="0">
                  <a:pos x="191" y="53"/>
                </a:cxn>
                <a:cxn ang="0">
                  <a:pos x="210" y="46"/>
                </a:cxn>
                <a:cxn ang="0">
                  <a:pos x="231" y="33"/>
                </a:cxn>
                <a:cxn ang="0">
                  <a:pos x="254" y="17"/>
                </a:cxn>
                <a:cxn ang="0">
                  <a:pos x="273" y="6"/>
                </a:cxn>
                <a:cxn ang="0">
                  <a:pos x="288" y="0"/>
                </a:cxn>
                <a:cxn ang="0">
                  <a:pos x="294" y="9"/>
                </a:cxn>
                <a:cxn ang="0">
                  <a:pos x="294" y="29"/>
                </a:cxn>
                <a:cxn ang="0">
                  <a:pos x="310" y="36"/>
                </a:cxn>
                <a:cxn ang="0">
                  <a:pos x="329" y="33"/>
                </a:cxn>
                <a:cxn ang="0">
                  <a:pos x="353" y="24"/>
                </a:cxn>
                <a:cxn ang="0">
                  <a:pos x="376" y="16"/>
                </a:cxn>
                <a:cxn ang="0">
                  <a:pos x="393" y="9"/>
                </a:cxn>
                <a:cxn ang="0">
                  <a:pos x="400" y="6"/>
                </a:cxn>
                <a:cxn ang="0">
                  <a:pos x="357" y="40"/>
                </a:cxn>
                <a:cxn ang="0">
                  <a:pos x="343" y="49"/>
                </a:cxn>
                <a:cxn ang="0">
                  <a:pos x="326" y="55"/>
                </a:cxn>
                <a:cxn ang="0">
                  <a:pos x="308" y="60"/>
                </a:cxn>
                <a:cxn ang="0">
                  <a:pos x="294" y="62"/>
                </a:cxn>
                <a:cxn ang="0">
                  <a:pos x="278" y="49"/>
                </a:cxn>
                <a:cxn ang="0">
                  <a:pos x="273" y="33"/>
                </a:cxn>
                <a:cxn ang="0">
                  <a:pos x="256" y="36"/>
                </a:cxn>
                <a:cxn ang="0">
                  <a:pos x="236" y="50"/>
                </a:cxn>
                <a:cxn ang="0">
                  <a:pos x="220" y="65"/>
                </a:cxn>
                <a:cxn ang="0">
                  <a:pos x="201" y="77"/>
                </a:cxn>
                <a:cxn ang="0">
                  <a:pos x="184" y="86"/>
                </a:cxn>
                <a:cxn ang="0">
                  <a:pos x="166" y="85"/>
                </a:cxn>
                <a:cxn ang="0">
                  <a:pos x="147" y="72"/>
                </a:cxn>
                <a:cxn ang="0">
                  <a:pos x="128" y="49"/>
                </a:cxn>
                <a:cxn ang="0">
                  <a:pos x="121" y="44"/>
                </a:cxn>
                <a:cxn ang="0">
                  <a:pos x="104" y="59"/>
                </a:cxn>
                <a:cxn ang="0">
                  <a:pos x="84" y="75"/>
                </a:cxn>
                <a:cxn ang="0">
                  <a:pos x="65" y="90"/>
                </a:cxn>
                <a:cxn ang="0">
                  <a:pos x="47" y="99"/>
                </a:cxn>
                <a:cxn ang="0">
                  <a:pos x="31" y="93"/>
                </a:cxn>
                <a:cxn ang="0">
                  <a:pos x="28" y="67"/>
                </a:cxn>
                <a:cxn ang="0">
                  <a:pos x="33" y="52"/>
                </a:cxn>
                <a:cxn ang="0">
                  <a:pos x="0" y="60"/>
                </a:cxn>
              </a:cxnLst>
              <a:rect l="0" t="0" r="r" b="b"/>
              <a:pathLst>
                <a:path w="400" h="100">
                  <a:moveTo>
                    <a:pt x="0" y="60"/>
                  </a:moveTo>
                  <a:lnTo>
                    <a:pt x="1" y="59"/>
                  </a:lnTo>
                  <a:lnTo>
                    <a:pt x="7" y="53"/>
                  </a:lnTo>
                  <a:lnTo>
                    <a:pt x="13" y="47"/>
                  </a:lnTo>
                  <a:lnTo>
                    <a:pt x="23" y="40"/>
                  </a:lnTo>
                  <a:lnTo>
                    <a:pt x="31" y="33"/>
                  </a:lnTo>
                  <a:lnTo>
                    <a:pt x="41" y="29"/>
                  </a:lnTo>
                  <a:lnTo>
                    <a:pt x="48" y="24"/>
                  </a:lnTo>
                  <a:lnTo>
                    <a:pt x="54" y="24"/>
                  </a:lnTo>
                  <a:lnTo>
                    <a:pt x="55" y="27"/>
                  </a:lnTo>
                  <a:lnTo>
                    <a:pt x="55" y="33"/>
                  </a:lnTo>
                  <a:lnTo>
                    <a:pt x="54" y="40"/>
                  </a:lnTo>
                  <a:lnTo>
                    <a:pt x="53" y="50"/>
                  </a:lnTo>
                  <a:lnTo>
                    <a:pt x="51" y="57"/>
                  </a:lnTo>
                  <a:lnTo>
                    <a:pt x="51" y="66"/>
                  </a:lnTo>
                  <a:lnTo>
                    <a:pt x="51" y="70"/>
                  </a:lnTo>
                  <a:lnTo>
                    <a:pt x="57" y="72"/>
                  </a:lnTo>
                  <a:lnTo>
                    <a:pt x="60" y="70"/>
                  </a:lnTo>
                  <a:lnTo>
                    <a:pt x="65" y="69"/>
                  </a:lnTo>
                  <a:lnTo>
                    <a:pt x="70" y="66"/>
                  </a:lnTo>
                  <a:lnTo>
                    <a:pt x="75" y="63"/>
                  </a:lnTo>
                  <a:lnTo>
                    <a:pt x="81" y="59"/>
                  </a:lnTo>
                  <a:lnTo>
                    <a:pt x="88" y="55"/>
                  </a:lnTo>
                  <a:lnTo>
                    <a:pt x="95" y="50"/>
                  </a:lnTo>
                  <a:lnTo>
                    <a:pt x="103" y="46"/>
                  </a:lnTo>
                  <a:lnTo>
                    <a:pt x="110" y="40"/>
                  </a:lnTo>
                  <a:lnTo>
                    <a:pt x="117" y="34"/>
                  </a:lnTo>
                  <a:lnTo>
                    <a:pt x="123" y="30"/>
                  </a:lnTo>
                  <a:lnTo>
                    <a:pt x="131" y="27"/>
                  </a:lnTo>
                  <a:lnTo>
                    <a:pt x="136" y="24"/>
                  </a:lnTo>
                  <a:lnTo>
                    <a:pt x="143" y="22"/>
                  </a:lnTo>
                  <a:lnTo>
                    <a:pt x="148" y="19"/>
                  </a:lnTo>
                  <a:lnTo>
                    <a:pt x="154" y="19"/>
                  </a:lnTo>
                  <a:lnTo>
                    <a:pt x="160" y="19"/>
                  </a:lnTo>
                  <a:lnTo>
                    <a:pt x="164" y="22"/>
                  </a:lnTo>
                  <a:lnTo>
                    <a:pt x="167" y="27"/>
                  </a:lnTo>
                  <a:lnTo>
                    <a:pt x="170" y="36"/>
                  </a:lnTo>
                  <a:lnTo>
                    <a:pt x="171" y="43"/>
                  </a:lnTo>
                  <a:lnTo>
                    <a:pt x="176" y="49"/>
                  </a:lnTo>
                  <a:lnTo>
                    <a:pt x="180" y="53"/>
                  </a:lnTo>
                  <a:lnTo>
                    <a:pt x="188" y="55"/>
                  </a:lnTo>
                  <a:lnTo>
                    <a:pt x="191" y="53"/>
                  </a:lnTo>
                  <a:lnTo>
                    <a:pt x="197" y="50"/>
                  </a:lnTo>
                  <a:lnTo>
                    <a:pt x="203" y="49"/>
                  </a:lnTo>
                  <a:lnTo>
                    <a:pt x="210" y="46"/>
                  </a:lnTo>
                  <a:lnTo>
                    <a:pt x="217" y="40"/>
                  </a:lnTo>
                  <a:lnTo>
                    <a:pt x="224" y="37"/>
                  </a:lnTo>
                  <a:lnTo>
                    <a:pt x="231" y="33"/>
                  </a:lnTo>
                  <a:lnTo>
                    <a:pt x="240" y="27"/>
                  </a:lnTo>
                  <a:lnTo>
                    <a:pt x="247" y="22"/>
                  </a:lnTo>
                  <a:lnTo>
                    <a:pt x="254" y="17"/>
                  </a:lnTo>
                  <a:lnTo>
                    <a:pt x="260" y="13"/>
                  </a:lnTo>
                  <a:lnTo>
                    <a:pt x="268" y="10"/>
                  </a:lnTo>
                  <a:lnTo>
                    <a:pt x="273" y="6"/>
                  </a:lnTo>
                  <a:lnTo>
                    <a:pt x="278" y="3"/>
                  </a:lnTo>
                  <a:lnTo>
                    <a:pt x="284" y="0"/>
                  </a:lnTo>
                  <a:lnTo>
                    <a:pt x="288" y="0"/>
                  </a:lnTo>
                  <a:lnTo>
                    <a:pt x="291" y="0"/>
                  </a:lnTo>
                  <a:lnTo>
                    <a:pt x="294" y="3"/>
                  </a:lnTo>
                  <a:lnTo>
                    <a:pt x="294" y="9"/>
                  </a:lnTo>
                  <a:lnTo>
                    <a:pt x="294" y="16"/>
                  </a:lnTo>
                  <a:lnTo>
                    <a:pt x="293" y="22"/>
                  </a:lnTo>
                  <a:lnTo>
                    <a:pt x="294" y="29"/>
                  </a:lnTo>
                  <a:lnTo>
                    <a:pt x="297" y="33"/>
                  </a:lnTo>
                  <a:lnTo>
                    <a:pt x="306" y="37"/>
                  </a:lnTo>
                  <a:lnTo>
                    <a:pt x="310" y="36"/>
                  </a:lnTo>
                  <a:lnTo>
                    <a:pt x="316" y="34"/>
                  </a:lnTo>
                  <a:lnTo>
                    <a:pt x="321" y="33"/>
                  </a:lnTo>
                  <a:lnTo>
                    <a:pt x="329" y="33"/>
                  </a:lnTo>
                  <a:lnTo>
                    <a:pt x="337" y="30"/>
                  </a:lnTo>
                  <a:lnTo>
                    <a:pt x="344" y="27"/>
                  </a:lnTo>
                  <a:lnTo>
                    <a:pt x="353" y="24"/>
                  </a:lnTo>
                  <a:lnTo>
                    <a:pt x="361" y="22"/>
                  </a:lnTo>
                  <a:lnTo>
                    <a:pt x="369" y="19"/>
                  </a:lnTo>
                  <a:lnTo>
                    <a:pt x="376" y="16"/>
                  </a:lnTo>
                  <a:lnTo>
                    <a:pt x="381" y="13"/>
                  </a:lnTo>
                  <a:lnTo>
                    <a:pt x="389" y="12"/>
                  </a:lnTo>
                  <a:lnTo>
                    <a:pt x="393" y="9"/>
                  </a:lnTo>
                  <a:lnTo>
                    <a:pt x="397" y="7"/>
                  </a:lnTo>
                  <a:lnTo>
                    <a:pt x="399" y="6"/>
                  </a:lnTo>
                  <a:lnTo>
                    <a:pt x="400" y="6"/>
                  </a:lnTo>
                  <a:lnTo>
                    <a:pt x="367" y="37"/>
                  </a:lnTo>
                  <a:lnTo>
                    <a:pt x="364" y="37"/>
                  </a:lnTo>
                  <a:lnTo>
                    <a:pt x="357" y="40"/>
                  </a:lnTo>
                  <a:lnTo>
                    <a:pt x="353" y="43"/>
                  </a:lnTo>
                  <a:lnTo>
                    <a:pt x="349" y="46"/>
                  </a:lnTo>
                  <a:lnTo>
                    <a:pt x="343" y="49"/>
                  </a:lnTo>
                  <a:lnTo>
                    <a:pt x="339" y="50"/>
                  </a:lnTo>
                  <a:lnTo>
                    <a:pt x="331" y="53"/>
                  </a:lnTo>
                  <a:lnTo>
                    <a:pt x="326" y="55"/>
                  </a:lnTo>
                  <a:lnTo>
                    <a:pt x="320" y="56"/>
                  </a:lnTo>
                  <a:lnTo>
                    <a:pt x="314" y="59"/>
                  </a:lnTo>
                  <a:lnTo>
                    <a:pt x="308" y="60"/>
                  </a:lnTo>
                  <a:lnTo>
                    <a:pt x="303" y="62"/>
                  </a:lnTo>
                  <a:lnTo>
                    <a:pt x="297" y="62"/>
                  </a:lnTo>
                  <a:lnTo>
                    <a:pt x="294" y="62"/>
                  </a:lnTo>
                  <a:lnTo>
                    <a:pt x="287" y="59"/>
                  </a:lnTo>
                  <a:lnTo>
                    <a:pt x="283" y="55"/>
                  </a:lnTo>
                  <a:lnTo>
                    <a:pt x="278" y="49"/>
                  </a:lnTo>
                  <a:lnTo>
                    <a:pt x="277" y="43"/>
                  </a:lnTo>
                  <a:lnTo>
                    <a:pt x="274" y="37"/>
                  </a:lnTo>
                  <a:lnTo>
                    <a:pt x="273" y="33"/>
                  </a:lnTo>
                  <a:lnTo>
                    <a:pt x="268" y="32"/>
                  </a:lnTo>
                  <a:lnTo>
                    <a:pt x="264" y="33"/>
                  </a:lnTo>
                  <a:lnTo>
                    <a:pt x="256" y="36"/>
                  </a:lnTo>
                  <a:lnTo>
                    <a:pt x="247" y="43"/>
                  </a:lnTo>
                  <a:lnTo>
                    <a:pt x="241" y="46"/>
                  </a:lnTo>
                  <a:lnTo>
                    <a:pt x="236" y="50"/>
                  </a:lnTo>
                  <a:lnTo>
                    <a:pt x="231" y="56"/>
                  </a:lnTo>
                  <a:lnTo>
                    <a:pt x="226" y="62"/>
                  </a:lnTo>
                  <a:lnTo>
                    <a:pt x="220" y="65"/>
                  </a:lnTo>
                  <a:lnTo>
                    <a:pt x="213" y="69"/>
                  </a:lnTo>
                  <a:lnTo>
                    <a:pt x="207" y="73"/>
                  </a:lnTo>
                  <a:lnTo>
                    <a:pt x="201" y="77"/>
                  </a:lnTo>
                  <a:lnTo>
                    <a:pt x="194" y="80"/>
                  </a:lnTo>
                  <a:lnTo>
                    <a:pt x="188" y="83"/>
                  </a:lnTo>
                  <a:lnTo>
                    <a:pt x="184" y="86"/>
                  </a:lnTo>
                  <a:lnTo>
                    <a:pt x="178" y="86"/>
                  </a:lnTo>
                  <a:lnTo>
                    <a:pt x="171" y="86"/>
                  </a:lnTo>
                  <a:lnTo>
                    <a:pt x="166" y="85"/>
                  </a:lnTo>
                  <a:lnTo>
                    <a:pt x="160" y="82"/>
                  </a:lnTo>
                  <a:lnTo>
                    <a:pt x="156" y="80"/>
                  </a:lnTo>
                  <a:lnTo>
                    <a:pt x="147" y="72"/>
                  </a:lnTo>
                  <a:lnTo>
                    <a:pt x="138" y="65"/>
                  </a:lnTo>
                  <a:lnTo>
                    <a:pt x="133" y="56"/>
                  </a:lnTo>
                  <a:lnTo>
                    <a:pt x="128" y="49"/>
                  </a:lnTo>
                  <a:lnTo>
                    <a:pt x="124" y="44"/>
                  </a:lnTo>
                  <a:lnTo>
                    <a:pt x="124" y="43"/>
                  </a:lnTo>
                  <a:lnTo>
                    <a:pt x="121" y="44"/>
                  </a:lnTo>
                  <a:lnTo>
                    <a:pt x="114" y="50"/>
                  </a:lnTo>
                  <a:lnTo>
                    <a:pt x="108" y="55"/>
                  </a:lnTo>
                  <a:lnTo>
                    <a:pt x="104" y="59"/>
                  </a:lnTo>
                  <a:lnTo>
                    <a:pt x="97" y="65"/>
                  </a:lnTo>
                  <a:lnTo>
                    <a:pt x="91" y="70"/>
                  </a:lnTo>
                  <a:lnTo>
                    <a:pt x="84" y="75"/>
                  </a:lnTo>
                  <a:lnTo>
                    <a:pt x="78" y="80"/>
                  </a:lnTo>
                  <a:lnTo>
                    <a:pt x="70" y="86"/>
                  </a:lnTo>
                  <a:lnTo>
                    <a:pt x="65" y="90"/>
                  </a:lnTo>
                  <a:lnTo>
                    <a:pt x="58" y="93"/>
                  </a:lnTo>
                  <a:lnTo>
                    <a:pt x="53" y="96"/>
                  </a:lnTo>
                  <a:lnTo>
                    <a:pt x="47" y="99"/>
                  </a:lnTo>
                  <a:lnTo>
                    <a:pt x="44" y="100"/>
                  </a:lnTo>
                  <a:lnTo>
                    <a:pt x="35" y="99"/>
                  </a:lnTo>
                  <a:lnTo>
                    <a:pt x="31" y="93"/>
                  </a:lnTo>
                  <a:lnTo>
                    <a:pt x="28" y="86"/>
                  </a:lnTo>
                  <a:lnTo>
                    <a:pt x="28" y="77"/>
                  </a:lnTo>
                  <a:lnTo>
                    <a:pt x="28" y="67"/>
                  </a:lnTo>
                  <a:lnTo>
                    <a:pt x="31" y="59"/>
                  </a:lnTo>
                  <a:lnTo>
                    <a:pt x="31" y="53"/>
                  </a:lnTo>
                  <a:lnTo>
                    <a:pt x="33" y="52"/>
                  </a:lnTo>
                  <a:lnTo>
                    <a:pt x="1" y="77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0" name="Freeform 110"/>
            <p:cNvSpPr>
              <a:spLocks/>
            </p:cNvSpPr>
            <p:nvPr/>
          </p:nvSpPr>
          <p:spPr bwMode="auto">
            <a:xfrm>
              <a:off x="3469" y="3295"/>
              <a:ext cx="161" cy="114"/>
            </a:xfrm>
            <a:custGeom>
              <a:avLst/>
              <a:gdLst/>
              <a:ahLst/>
              <a:cxnLst>
                <a:cxn ang="0">
                  <a:pos x="296" y="203"/>
                </a:cxn>
                <a:cxn ang="0">
                  <a:pos x="183" y="29"/>
                </a:cxn>
                <a:cxn ang="0">
                  <a:pos x="161" y="26"/>
                </a:cxn>
                <a:cxn ang="0">
                  <a:pos x="34" y="229"/>
                </a:cxn>
                <a:cxn ang="0">
                  <a:pos x="0" y="229"/>
                </a:cxn>
                <a:cxn ang="0">
                  <a:pos x="153" y="0"/>
                </a:cxn>
                <a:cxn ang="0">
                  <a:pos x="193" y="0"/>
                </a:cxn>
                <a:cxn ang="0">
                  <a:pos x="321" y="193"/>
                </a:cxn>
                <a:cxn ang="0">
                  <a:pos x="296" y="203"/>
                </a:cxn>
                <a:cxn ang="0">
                  <a:pos x="296" y="203"/>
                </a:cxn>
              </a:cxnLst>
              <a:rect l="0" t="0" r="r" b="b"/>
              <a:pathLst>
                <a:path w="321" h="229">
                  <a:moveTo>
                    <a:pt x="296" y="203"/>
                  </a:moveTo>
                  <a:lnTo>
                    <a:pt x="183" y="29"/>
                  </a:lnTo>
                  <a:lnTo>
                    <a:pt x="161" y="26"/>
                  </a:lnTo>
                  <a:lnTo>
                    <a:pt x="34" y="229"/>
                  </a:lnTo>
                  <a:lnTo>
                    <a:pt x="0" y="229"/>
                  </a:lnTo>
                  <a:lnTo>
                    <a:pt x="153" y="0"/>
                  </a:lnTo>
                  <a:lnTo>
                    <a:pt x="193" y="0"/>
                  </a:lnTo>
                  <a:lnTo>
                    <a:pt x="321" y="193"/>
                  </a:lnTo>
                  <a:lnTo>
                    <a:pt x="296" y="203"/>
                  </a:lnTo>
                  <a:lnTo>
                    <a:pt x="296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1" name="Freeform 111"/>
            <p:cNvSpPr>
              <a:spLocks/>
            </p:cNvSpPr>
            <p:nvPr/>
          </p:nvSpPr>
          <p:spPr bwMode="auto">
            <a:xfrm>
              <a:off x="3191" y="3306"/>
              <a:ext cx="311" cy="145"/>
            </a:xfrm>
            <a:custGeom>
              <a:avLst/>
              <a:gdLst/>
              <a:ahLst/>
              <a:cxnLst>
                <a:cxn ang="0">
                  <a:pos x="623" y="0"/>
                </a:cxn>
                <a:cxn ang="0">
                  <a:pos x="93" y="101"/>
                </a:cxn>
                <a:cxn ang="0">
                  <a:pos x="0" y="290"/>
                </a:cxn>
                <a:cxn ang="0">
                  <a:pos x="28" y="288"/>
                </a:cxn>
                <a:cxn ang="0">
                  <a:pos x="113" y="117"/>
                </a:cxn>
                <a:cxn ang="0">
                  <a:pos x="601" y="30"/>
                </a:cxn>
                <a:cxn ang="0">
                  <a:pos x="623" y="0"/>
                </a:cxn>
                <a:cxn ang="0">
                  <a:pos x="623" y="0"/>
                </a:cxn>
              </a:cxnLst>
              <a:rect l="0" t="0" r="r" b="b"/>
              <a:pathLst>
                <a:path w="623" h="290">
                  <a:moveTo>
                    <a:pt x="623" y="0"/>
                  </a:moveTo>
                  <a:lnTo>
                    <a:pt x="93" y="101"/>
                  </a:lnTo>
                  <a:lnTo>
                    <a:pt x="0" y="290"/>
                  </a:lnTo>
                  <a:lnTo>
                    <a:pt x="28" y="288"/>
                  </a:lnTo>
                  <a:lnTo>
                    <a:pt x="113" y="117"/>
                  </a:lnTo>
                  <a:lnTo>
                    <a:pt x="601" y="30"/>
                  </a:lnTo>
                  <a:lnTo>
                    <a:pt x="623" y="0"/>
                  </a:lnTo>
                  <a:lnTo>
                    <a:pt x="6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2" name="Freeform 112"/>
            <p:cNvSpPr>
              <a:spLocks/>
            </p:cNvSpPr>
            <p:nvPr/>
          </p:nvSpPr>
          <p:spPr bwMode="auto">
            <a:xfrm>
              <a:off x="3279" y="3339"/>
              <a:ext cx="199" cy="7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399" y="0"/>
                </a:cxn>
                <a:cxn ang="0">
                  <a:pos x="319" y="146"/>
                </a:cxn>
                <a:cxn ang="0">
                  <a:pos x="292" y="152"/>
                </a:cxn>
                <a:cxn ang="0">
                  <a:pos x="359" y="23"/>
                </a:cxn>
                <a:cxn ang="0">
                  <a:pos x="0" y="82"/>
                </a:cxn>
                <a:cxn ang="0">
                  <a:pos x="21" y="65"/>
                </a:cxn>
                <a:cxn ang="0">
                  <a:pos x="21" y="65"/>
                </a:cxn>
              </a:cxnLst>
              <a:rect l="0" t="0" r="r" b="b"/>
              <a:pathLst>
                <a:path w="399" h="152">
                  <a:moveTo>
                    <a:pt x="21" y="65"/>
                  </a:moveTo>
                  <a:lnTo>
                    <a:pt x="399" y="0"/>
                  </a:lnTo>
                  <a:lnTo>
                    <a:pt x="319" y="146"/>
                  </a:lnTo>
                  <a:lnTo>
                    <a:pt x="292" y="152"/>
                  </a:lnTo>
                  <a:lnTo>
                    <a:pt x="359" y="23"/>
                  </a:lnTo>
                  <a:lnTo>
                    <a:pt x="0" y="82"/>
                  </a:lnTo>
                  <a:lnTo>
                    <a:pt x="21" y="65"/>
                  </a:lnTo>
                  <a:lnTo>
                    <a:pt x="21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3" name="Freeform 113"/>
            <p:cNvSpPr>
              <a:spLocks/>
            </p:cNvSpPr>
            <p:nvPr/>
          </p:nvSpPr>
          <p:spPr bwMode="auto">
            <a:xfrm>
              <a:off x="2691" y="2924"/>
              <a:ext cx="180" cy="67"/>
            </a:xfrm>
            <a:custGeom>
              <a:avLst/>
              <a:gdLst/>
              <a:ahLst/>
              <a:cxnLst>
                <a:cxn ang="0">
                  <a:pos x="8" y="110"/>
                </a:cxn>
                <a:cxn ang="0">
                  <a:pos x="356" y="0"/>
                </a:cxn>
                <a:cxn ang="0">
                  <a:pos x="361" y="27"/>
                </a:cxn>
                <a:cxn ang="0">
                  <a:pos x="0" y="132"/>
                </a:cxn>
                <a:cxn ang="0">
                  <a:pos x="8" y="110"/>
                </a:cxn>
                <a:cxn ang="0">
                  <a:pos x="8" y="110"/>
                </a:cxn>
              </a:cxnLst>
              <a:rect l="0" t="0" r="r" b="b"/>
              <a:pathLst>
                <a:path w="361" h="132">
                  <a:moveTo>
                    <a:pt x="8" y="110"/>
                  </a:moveTo>
                  <a:lnTo>
                    <a:pt x="356" y="0"/>
                  </a:lnTo>
                  <a:lnTo>
                    <a:pt x="361" y="27"/>
                  </a:lnTo>
                  <a:lnTo>
                    <a:pt x="0" y="132"/>
                  </a:lnTo>
                  <a:lnTo>
                    <a:pt x="8" y="110"/>
                  </a:lnTo>
                  <a:lnTo>
                    <a:pt x="8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4" name="Freeform 114"/>
            <p:cNvSpPr>
              <a:spLocks/>
            </p:cNvSpPr>
            <p:nvPr/>
          </p:nvSpPr>
          <p:spPr bwMode="auto">
            <a:xfrm>
              <a:off x="3457" y="2698"/>
              <a:ext cx="265" cy="92"/>
            </a:xfrm>
            <a:custGeom>
              <a:avLst/>
              <a:gdLst/>
              <a:ahLst/>
              <a:cxnLst>
                <a:cxn ang="0">
                  <a:pos x="0" y="155"/>
                </a:cxn>
                <a:cxn ang="0">
                  <a:pos x="500" y="0"/>
                </a:cxn>
                <a:cxn ang="0">
                  <a:pos x="529" y="25"/>
                </a:cxn>
                <a:cxn ang="0">
                  <a:pos x="7" y="184"/>
                </a:cxn>
                <a:cxn ang="0">
                  <a:pos x="0" y="155"/>
                </a:cxn>
                <a:cxn ang="0">
                  <a:pos x="0" y="155"/>
                </a:cxn>
              </a:cxnLst>
              <a:rect l="0" t="0" r="r" b="b"/>
              <a:pathLst>
                <a:path w="529" h="184">
                  <a:moveTo>
                    <a:pt x="0" y="155"/>
                  </a:moveTo>
                  <a:lnTo>
                    <a:pt x="500" y="0"/>
                  </a:lnTo>
                  <a:lnTo>
                    <a:pt x="529" y="25"/>
                  </a:lnTo>
                  <a:lnTo>
                    <a:pt x="7" y="184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5" name="Freeform 115"/>
            <p:cNvSpPr>
              <a:spLocks/>
            </p:cNvSpPr>
            <p:nvPr/>
          </p:nvSpPr>
          <p:spPr bwMode="auto">
            <a:xfrm>
              <a:off x="2900" y="3507"/>
              <a:ext cx="746" cy="100"/>
            </a:xfrm>
            <a:custGeom>
              <a:avLst/>
              <a:gdLst/>
              <a:ahLst/>
              <a:cxnLst>
                <a:cxn ang="0">
                  <a:pos x="1315" y="0"/>
                </a:cxn>
                <a:cxn ang="0">
                  <a:pos x="1315" y="5"/>
                </a:cxn>
                <a:cxn ang="0">
                  <a:pos x="1315" y="19"/>
                </a:cxn>
                <a:cxn ang="0">
                  <a:pos x="1315" y="29"/>
                </a:cxn>
                <a:cxn ang="0">
                  <a:pos x="1315" y="40"/>
                </a:cxn>
                <a:cxn ang="0">
                  <a:pos x="1315" y="53"/>
                </a:cxn>
                <a:cxn ang="0">
                  <a:pos x="1318" y="66"/>
                </a:cxn>
                <a:cxn ang="0">
                  <a:pos x="1319" y="79"/>
                </a:cxn>
                <a:cxn ang="0">
                  <a:pos x="1322" y="92"/>
                </a:cxn>
                <a:cxn ang="0">
                  <a:pos x="1324" y="106"/>
                </a:cxn>
                <a:cxn ang="0">
                  <a:pos x="1328" y="119"/>
                </a:cxn>
                <a:cxn ang="0">
                  <a:pos x="1332" y="129"/>
                </a:cxn>
                <a:cxn ang="0">
                  <a:pos x="1338" y="139"/>
                </a:cxn>
                <a:cxn ang="0">
                  <a:pos x="1352" y="153"/>
                </a:cxn>
                <a:cxn ang="0">
                  <a:pos x="1371" y="160"/>
                </a:cxn>
                <a:cxn ang="0">
                  <a:pos x="1381" y="162"/>
                </a:cxn>
                <a:cxn ang="0">
                  <a:pos x="1391" y="163"/>
                </a:cxn>
                <a:cxn ang="0">
                  <a:pos x="1402" y="163"/>
                </a:cxn>
                <a:cxn ang="0">
                  <a:pos x="1415" y="163"/>
                </a:cxn>
                <a:cxn ang="0">
                  <a:pos x="1425" y="162"/>
                </a:cxn>
                <a:cxn ang="0">
                  <a:pos x="1438" y="162"/>
                </a:cxn>
                <a:cxn ang="0">
                  <a:pos x="1448" y="159"/>
                </a:cxn>
                <a:cxn ang="0">
                  <a:pos x="1458" y="158"/>
                </a:cxn>
                <a:cxn ang="0">
                  <a:pos x="1475" y="153"/>
                </a:cxn>
                <a:cxn ang="0">
                  <a:pos x="1488" y="150"/>
                </a:cxn>
                <a:cxn ang="0">
                  <a:pos x="1492" y="150"/>
                </a:cxn>
                <a:cxn ang="0">
                  <a:pos x="1485" y="178"/>
                </a:cxn>
                <a:cxn ang="0">
                  <a:pos x="1477" y="179"/>
                </a:cxn>
                <a:cxn ang="0">
                  <a:pos x="1465" y="182"/>
                </a:cxn>
                <a:cxn ang="0">
                  <a:pos x="1457" y="185"/>
                </a:cxn>
                <a:cxn ang="0">
                  <a:pos x="1447" y="188"/>
                </a:cxn>
                <a:cxn ang="0">
                  <a:pos x="1436" y="192"/>
                </a:cxn>
                <a:cxn ang="0">
                  <a:pos x="1425" y="195"/>
                </a:cxn>
                <a:cxn ang="0">
                  <a:pos x="1412" y="196"/>
                </a:cxn>
                <a:cxn ang="0">
                  <a:pos x="1399" y="198"/>
                </a:cxn>
                <a:cxn ang="0">
                  <a:pos x="1386" y="200"/>
                </a:cxn>
                <a:cxn ang="0">
                  <a:pos x="1375" y="200"/>
                </a:cxn>
                <a:cxn ang="0">
                  <a:pos x="1362" y="199"/>
                </a:cxn>
                <a:cxn ang="0">
                  <a:pos x="1352" y="198"/>
                </a:cxn>
                <a:cxn ang="0">
                  <a:pos x="1341" y="196"/>
                </a:cxn>
                <a:cxn ang="0">
                  <a:pos x="1331" y="190"/>
                </a:cxn>
                <a:cxn ang="0">
                  <a:pos x="1322" y="185"/>
                </a:cxn>
                <a:cxn ang="0">
                  <a:pos x="1314" y="175"/>
                </a:cxn>
                <a:cxn ang="0">
                  <a:pos x="1306" y="165"/>
                </a:cxn>
                <a:cxn ang="0">
                  <a:pos x="1301" y="153"/>
                </a:cxn>
                <a:cxn ang="0">
                  <a:pos x="1295" y="140"/>
                </a:cxn>
                <a:cxn ang="0">
                  <a:pos x="1291" y="126"/>
                </a:cxn>
                <a:cxn ang="0">
                  <a:pos x="1286" y="113"/>
                </a:cxn>
                <a:cxn ang="0">
                  <a:pos x="1284" y="100"/>
                </a:cxn>
                <a:cxn ang="0">
                  <a:pos x="1281" y="87"/>
                </a:cxn>
                <a:cxn ang="0">
                  <a:pos x="1278" y="76"/>
                </a:cxn>
                <a:cxn ang="0">
                  <a:pos x="1278" y="65"/>
                </a:cxn>
                <a:cxn ang="0">
                  <a:pos x="1275" y="52"/>
                </a:cxn>
                <a:cxn ang="0">
                  <a:pos x="1275" y="42"/>
                </a:cxn>
                <a:cxn ang="0">
                  <a:pos x="6" y="178"/>
                </a:cxn>
                <a:cxn ang="0">
                  <a:pos x="0" y="143"/>
                </a:cxn>
              </a:cxnLst>
              <a:rect l="0" t="0" r="r" b="b"/>
              <a:pathLst>
                <a:path w="1492" h="200">
                  <a:moveTo>
                    <a:pt x="0" y="143"/>
                  </a:moveTo>
                  <a:lnTo>
                    <a:pt x="1315" y="0"/>
                  </a:lnTo>
                  <a:lnTo>
                    <a:pt x="1315" y="0"/>
                  </a:lnTo>
                  <a:lnTo>
                    <a:pt x="1315" y="5"/>
                  </a:lnTo>
                  <a:lnTo>
                    <a:pt x="1315" y="10"/>
                  </a:lnTo>
                  <a:lnTo>
                    <a:pt x="1315" y="19"/>
                  </a:lnTo>
                  <a:lnTo>
                    <a:pt x="1315" y="23"/>
                  </a:lnTo>
                  <a:lnTo>
                    <a:pt x="1315" y="29"/>
                  </a:lnTo>
                  <a:lnTo>
                    <a:pt x="1315" y="35"/>
                  </a:lnTo>
                  <a:lnTo>
                    <a:pt x="1315" y="40"/>
                  </a:lnTo>
                  <a:lnTo>
                    <a:pt x="1315" y="46"/>
                  </a:lnTo>
                  <a:lnTo>
                    <a:pt x="1315" y="53"/>
                  </a:lnTo>
                  <a:lnTo>
                    <a:pt x="1316" y="59"/>
                  </a:lnTo>
                  <a:lnTo>
                    <a:pt x="1318" y="66"/>
                  </a:lnTo>
                  <a:lnTo>
                    <a:pt x="1318" y="72"/>
                  </a:lnTo>
                  <a:lnTo>
                    <a:pt x="1319" y="79"/>
                  </a:lnTo>
                  <a:lnTo>
                    <a:pt x="1319" y="85"/>
                  </a:lnTo>
                  <a:lnTo>
                    <a:pt x="1322" y="92"/>
                  </a:lnTo>
                  <a:lnTo>
                    <a:pt x="1322" y="99"/>
                  </a:lnTo>
                  <a:lnTo>
                    <a:pt x="1324" y="106"/>
                  </a:lnTo>
                  <a:lnTo>
                    <a:pt x="1325" y="112"/>
                  </a:lnTo>
                  <a:lnTo>
                    <a:pt x="1328" y="119"/>
                  </a:lnTo>
                  <a:lnTo>
                    <a:pt x="1331" y="123"/>
                  </a:lnTo>
                  <a:lnTo>
                    <a:pt x="1332" y="129"/>
                  </a:lnTo>
                  <a:lnTo>
                    <a:pt x="1335" y="133"/>
                  </a:lnTo>
                  <a:lnTo>
                    <a:pt x="1338" y="139"/>
                  </a:lnTo>
                  <a:lnTo>
                    <a:pt x="1344" y="147"/>
                  </a:lnTo>
                  <a:lnTo>
                    <a:pt x="1352" y="153"/>
                  </a:lnTo>
                  <a:lnTo>
                    <a:pt x="1359" y="158"/>
                  </a:lnTo>
                  <a:lnTo>
                    <a:pt x="1371" y="160"/>
                  </a:lnTo>
                  <a:lnTo>
                    <a:pt x="1375" y="162"/>
                  </a:lnTo>
                  <a:lnTo>
                    <a:pt x="1381" y="162"/>
                  </a:lnTo>
                  <a:lnTo>
                    <a:pt x="1386" y="163"/>
                  </a:lnTo>
                  <a:lnTo>
                    <a:pt x="1391" y="163"/>
                  </a:lnTo>
                  <a:lnTo>
                    <a:pt x="1396" y="163"/>
                  </a:lnTo>
                  <a:lnTo>
                    <a:pt x="1402" y="163"/>
                  </a:lnTo>
                  <a:lnTo>
                    <a:pt x="1408" y="163"/>
                  </a:lnTo>
                  <a:lnTo>
                    <a:pt x="1415" y="163"/>
                  </a:lnTo>
                  <a:lnTo>
                    <a:pt x="1421" y="162"/>
                  </a:lnTo>
                  <a:lnTo>
                    <a:pt x="1425" y="162"/>
                  </a:lnTo>
                  <a:lnTo>
                    <a:pt x="1431" y="162"/>
                  </a:lnTo>
                  <a:lnTo>
                    <a:pt x="1438" y="162"/>
                  </a:lnTo>
                  <a:lnTo>
                    <a:pt x="1442" y="159"/>
                  </a:lnTo>
                  <a:lnTo>
                    <a:pt x="1448" y="159"/>
                  </a:lnTo>
                  <a:lnTo>
                    <a:pt x="1452" y="158"/>
                  </a:lnTo>
                  <a:lnTo>
                    <a:pt x="1458" y="158"/>
                  </a:lnTo>
                  <a:lnTo>
                    <a:pt x="1467" y="156"/>
                  </a:lnTo>
                  <a:lnTo>
                    <a:pt x="1475" y="153"/>
                  </a:lnTo>
                  <a:lnTo>
                    <a:pt x="1482" y="152"/>
                  </a:lnTo>
                  <a:lnTo>
                    <a:pt x="1488" y="150"/>
                  </a:lnTo>
                  <a:lnTo>
                    <a:pt x="1491" y="150"/>
                  </a:lnTo>
                  <a:lnTo>
                    <a:pt x="1492" y="150"/>
                  </a:lnTo>
                  <a:lnTo>
                    <a:pt x="1487" y="178"/>
                  </a:lnTo>
                  <a:lnTo>
                    <a:pt x="1485" y="178"/>
                  </a:lnTo>
                  <a:lnTo>
                    <a:pt x="1482" y="178"/>
                  </a:lnTo>
                  <a:lnTo>
                    <a:pt x="1477" y="179"/>
                  </a:lnTo>
                  <a:lnTo>
                    <a:pt x="1471" y="182"/>
                  </a:lnTo>
                  <a:lnTo>
                    <a:pt x="1465" y="182"/>
                  </a:lnTo>
                  <a:lnTo>
                    <a:pt x="1461" y="185"/>
                  </a:lnTo>
                  <a:lnTo>
                    <a:pt x="1457" y="185"/>
                  </a:lnTo>
                  <a:lnTo>
                    <a:pt x="1452" y="188"/>
                  </a:lnTo>
                  <a:lnTo>
                    <a:pt x="1447" y="188"/>
                  </a:lnTo>
                  <a:lnTo>
                    <a:pt x="1441" y="190"/>
                  </a:lnTo>
                  <a:lnTo>
                    <a:pt x="1436" y="192"/>
                  </a:lnTo>
                  <a:lnTo>
                    <a:pt x="1431" y="193"/>
                  </a:lnTo>
                  <a:lnTo>
                    <a:pt x="1425" y="195"/>
                  </a:lnTo>
                  <a:lnTo>
                    <a:pt x="1418" y="196"/>
                  </a:lnTo>
                  <a:lnTo>
                    <a:pt x="1412" y="196"/>
                  </a:lnTo>
                  <a:lnTo>
                    <a:pt x="1406" y="198"/>
                  </a:lnTo>
                  <a:lnTo>
                    <a:pt x="1399" y="198"/>
                  </a:lnTo>
                  <a:lnTo>
                    <a:pt x="1394" y="199"/>
                  </a:lnTo>
                  <a:lnTo>
                    <a:pt x="1386" y="200"/>
                  </a:lnTo>
                  <a:lnTo>
                    <a:pt x="1381" y="200"/>
                  </a:lnTo>
                  <a:lnTo>
                    <a:pt x="1375" y="200"/>
                  </a:lnTo>
                  <a:lnTo>
                    <a:pt x="1369" y="200"/>
                  </a:lnTo>
                  <a:lnTo>
                    <a:pt x="1362" y="199"/>
                  </a:lnTo>
                  <a:lnTo>
                    <a:pt x="1356" y="199"/>
                  </a:lnTo>
                  <a:lnTo>
                    <a:pt x="1352" y="198"/>
                  </a:lnTo>
                  <a:lnTo>
                    <a:pt x="1346" y="198"/>
                  </a:lnTo>
                  <a:lnTo>
                    <a:pt x="1341" y="196"/>
                  </a:lnTo>
                  <a:lnTo>
                    <a:pt x="1336" y="195"/>
                  </a:lnTo>
                  <a:lnTo>
                    <a:pt x="1331" y="190"/>
                  </a:lnTo>
                  <a:lnTo>
                    <a:pt x="1326" y="188"/>
                  </a:lnTo>
                  <a:lnTo>
                    <a:pt x="1322" y="185"/>
                  </a:lnTo>
                  <a:lnTo>
                    <a:pt x="1318" y="180"/>
                  </a:lnTo>
                  <a:lnTo>
                    <a:pt x="1314" y="175"/>
                  </a:lnTo>
                  <a:lnTo>
                    <a:pt x="1309" y="170"/>
                  </a:lnTo>
                  <a:lnTo>
                    <a:pt x="1306" y="165"/>
                  </a:lnTo>
                  <a:lnTo>
                    <a:pt x="1304" y="160"/>
                  </a:lnTo>
                  <a:lnTo>
                    <a:pt x="1301" y="153"/>
                  </a:lnTo>
                  <a:lnTo>
                    <a:pt x="1298" y="147"/>
                  </a:lnTo>
                  <a:lnTo>
                    <a:pt x="1295" y="140"/>
                  </a:lnTo>
                  <a:lnTo>
                    <a:pt x="1294" y="135"/>
                  </a:lnTo>
                  <a:lnTo>
                    <a:pt x="1291" y="126"/>
                  </a:lnTo>
                  <a:lnTo>
                    <a:pt x="1288" y="122"/>
                  </a:lnTo>
                  <a:lnTo>
                    <a:pt x="1286" y="113"/>
                  </a:lnTo>
                  <a:lnTo>
                    <a:pt x="1286" y="107"/>
                  </a:lnTo>
                  <a:lnTo>
                    <a:pt x="1284" y="100"/>
                  </a:lnTo>
                  <a:lnTo>
                    <a:pt x="1282" y="95"/>
                  </a:lnTo>
                  <a:lnTo>
                    <a:pt x="1281" y="87"/>
                  </a:lnTo>
                  <a:lnTo>
                    <a:pt x="1281" y="82"/>
                  </a:lnTo>
                  <a:lnTo>
                    <a:pt x="1278" y="76"/>
                  </a:lnTo>
                  <a:lnTo>
                    <a:pt x="1278" y="70"/>
                  </a:lnTo>
                  <a:lnTo>
                    <a:pt x="1278" y="65"/>
                  </a:lnTo>
                  <a:lnTo>
                    <a:pt x="1278" y="60"/>
                  </a:lnTo>
                  <a:lnTo>
                    <a:pt x="1275" y="52"/>
                  </a:lnTo>
                  <a:lnTo>
                    <a:pt x="1275" y="45"/>
                  </a:lnTo>
                  <a:lnTo>
                    <a:pt x="1275" y="42"/>
                  </a:lnTo>
                  <a:lnTo>
                    <a:pt x="1275" y="40"/>
                  </a:lnTo>
                  <a:lnTo>
                    <a:pt x="6" y="178"/>
                  </a:lnTo>
                  <a:lnTo>
                    <a:pt x="0" y="143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6" name="Freeform 116"/>
            <p:cNvSpPr>
              <a:spLocks/>
            </p:cNvSpPr>
            <p:nvPr/>
          </p:nvSpPr>
          <p:spPr bwMode="auto">
            <a:xfrm>
              <a:off x="3742" y="3495"/>
              <a:ext cx="20" cy="13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259"/>
                </a:cxn>
                <a:cxn ang="0">
                  <a:pos x="40" y="264"/>
                </a:cxn>
                <a:cxn ang="0">
                  <a:pos x="31" y="3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0" h="264">
                  <a:moveTo>
                    <a:pt x="4" y="0"/>
                  </a:moveTo>
                  <a:lnTo>
                    <a:pt x="0" y="259"/>
                  </a:lnTo>
                  <a:lnTo>
                    <a:pt x="40" y="264"/>
                  </a:lnTo>
                  <a:lnTo>
                    <a:pt x="31" y="3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7" name="Freeform 117"/>
            <p:cNvSpPr>
              <a:spLocks/>
            </p:cNvSpPr>
            <p:nvPr/>
          </p:nvSpPr>
          <p:spPr bwMode="auto">
            <a:xfrm>
              <a:off x="2558" y="3363"/>
              <a:ext cx="1309" cy="170"/>
            </a:xfrm>
            <a:custGeom>
              <a:avLst/>
              <a:gdLst/>
              <a:ahLst/>
              <a:cxnLst>
                <a:cxn ang="0">
                  <a:pos x="7" y="307"/>
                </a:cxn>
                <a:cxn ang="0">
                  <a:pos x="0" y="340"/>
                </a:cxn>
                <a:cxn ang="0">
                  <a:pos x="2617" y="27"/>
                </a:cxn>
                <a:cxn ang="0">
                  <a:pos x="2611" y="0"/>
                </a:cxn>
                <a:cxn ang="0">
                  <a:pos x="7" y="307"/>
                </a:cxn>
                <a:cxn ang="0">
                  <a:pos x="7" y="307"/>
                </a:cxn>
              </a:cxnLst>
              <a:rect l="0" t="0" r="r" b="b"/>
              <a:pathLst>
                <a:path w="2617" h="340">
                  <a:moveTo>
                    <a:pt x="7" y="307"/>
                  </a:moveTo>
                  <a:lnTo>
                    <a:pt x="0" y="340"/>
                  </a:lnTo>
                  <a:lnTo>
                    <a:pt x="2617" y="27"/>
                  </a:lnTo>
                  <a:lnTo>
                    <a:pt x="2611" y="0"/>
                  </a:lnTo>
                  <a:lnTo>
                    <a:pt x="7" y="307"/>
                  </a:lnTo>
                  <a:lnTo>
                    <a:pt x="7" y="3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8" name="Freeform 118"/>
            <p:cNvSpPr>
              <a:spLocks/>
            </p:cNvSpPr>
            <p:nvPr/>
          </p:nvSpPr>
          <p:spPr bwMode="auto">
            <a:xfrm>
              <a:off x="3568" y="3174"/>
              <a:ext cx="26" cy="154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11"/>
                </a:cxn>
                <a:cxn ang="0">
                  <a:pos x="38" y="24"/>
                </a:cxn>
                <a:cxn ang="0">
                  <a:pos x="39" y="34"/>
                </a:cxn>
                <a:cxn ang="0">
                  <a:pos x="42" y="47"/>
                </a:cxn>
                <a:cxn ang="0">
                  <a:pos x="45" y="61"/>
                </a:cxn>
                <a:cxn ang="0">
                  <a:pos x="46" y="77"/>
                </a:cxn>
                <a:cxn ang="0">
                  <a:pos x="48" y="93"/>
                </a:cxn>
                <a:cxn ang="0">
                  <a:pos x="49" y="110"/>
                </a:cxn>
                <a:cxn ang="0">
                  <a:pos x="50" y="127"/>
                </a:cxn>
                <a:cxn ang="0">
                  <a:pos x="52" y="146"/>
                </a:cxn>
                <a:cxn ang="0">
                  <a:pos x="52" y="164"/>
                </a:cxn>
                <a:cxn ang="0">
                  <a:pos x="50" y="181"/>
                </a:cxn>
                <a:cxn ang="0">
                  <a:pos x="50" y="200"/>
                </a:cxn>
                <a:cxn ang="0">
                  <a:pos x="48" y="218"/>
                </a:cxn>
                <a:cxn ang="0">
                  <a:pos x="46" y="234"/>
                </a:cxn>
                <a:cxn ang="0">
                  <a:pos x="45" y="247"/>
                </a:cxn>
                <a:cxn ang="0">
                  <a:pos x="43" y="260"/>
                </a:cxn>
                <a:cxn ang="0">
                  <a:pos x="42" y="274"/>
                </a:cxn>
                <a:cxn ang="0">
                  <a:pos x="39" y="288"/>
                </a:cxn>
                <a:cxn ang="0">
                  <a:pos x="0" y="257"/>
                </a:cxn>
                <a:cxn ang="0">
                  <a:pos x="9" y="253"/>
                </a:cxn>
                <a:cxn ang="0">
                  <a:pos x="13" y="241"/>
                </a:cxn>
                <a:cxn ang="0">
                  <a:pos x="16" y="233"/>
                </a:cxn>
                <a:cxn ang="0">
                  <a:pos x="18" y="223"/>
                </a:cxn>
                <a:cxn ang="0">
                  <a:pos x="20" y="208"/>
                </a:cxn>
                <a:cxn ang="0">
                  <a:pos x="25" y="193"/>
                </a:cxn>
                <a:cxn ang="0">
                  <a:pos x="26" y="174"/>
                </a:cxn>
                <a:cxn ang="0">
                  <a:pos x="29" y="157"/>
                </a:cxn>
                <a:cxn ang="0">
                  <a:pos x="32" y="138"/>
                </a:cxn>
                <a:cxn ang="0">
                  <a:pos x="33" y="121"/>
                </a:cxn>
                <a:cxn ang="0">
                  <a:pos x="35" y="106"/>
                </a:cxn>
                <a:cxn ang="0">
                  <a:pos x="35" y="90"/>
                </a:cxn>
                <a:cxn ang="0">
                  <a:pos x="35" y="74"/>
                </a:cxn>
                <a:cxn ang="0">
                  <a:pos x="36" y="61"/>
                </a:cxn>
                <a:cxn ang="0">
                  <a:pos x="35" y="47"/>
                </a:cxn>
                <a:cxn ang="0">
                  <a:pos x="35" y="35"/>
                </a:cxn>
                <a:cxn ang="0">
                  <a:pos x="35" y="24"/>
                </a:cxn>
                <a:cxn ang="0">
                  <a:pos x="35" y="15"/>
                </a:cxn>
                <a:cxn ang="0">
                  <a:pos x="35" y="4"/>
                </a:cxn>
                <a:cxn ang="0">
                  <a:pos x="35" y="0"/>
                </a:cxn>
              </a:cxnLst>
              <a:rect l="0" t="0" r="r" b="b"/>
              <a:pathLst>
                <a:path w="52" h="307">
                  <a:moveTo>
                    <a:pt x="35" y="0"/>
                  </a:moveTo>
                  <a:lnTo>
                    <a:pt x="35" y="1"/>
                  </a:lnTo>
                  <a:lnTo>
                    <a:pt x="35" y="5"/>
                  </a:lnTo>
                  <a:lnTo>
                    <a:pt x="35" y="11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9" y="30"/>
                  </a:lnTo>
                  <a:lnTo>
                    <a:pt x="39" y="34"/>
                  </a:lnTo>
                  <a:lnTo>
                    <a:pt x="42" y="41"/>
                  </a:lnTo>
                  <a:lnTo>
                    <a:pt x="42" y="47"/>
                  </a:lnTo>
                  <a:lnTo>
                    <a:pt x="43" y="54"/>
                  </a:lnTo>
                  <a:lnTo>
                    <a:pt x="45" y="61"/>
                  </a:lnTo>
                  <a:lnTo>
                    <a:pt x="46" y="70"/>
                  </a:lnTo>
                  <a:lnTo>
                    <a:pt x="46" y="77"/>
                  </a:lnTo>
                  <a:lnTo>
                    <a:pt x="48" y="84"/>
                  </a:lnTo>
                  <a:lnTo>
                    <a:pt x="48" y="93"/>
                  </a:lnTo>
                  <a:lnTo>
                    <a:pt x="49" y="101"/>
                  </a:lnTo>
                  <a:lnTo>
                    <a:pt x="49" y="110"/>
                  </a:lnTo>
                  <a:lnTo>
                    <a:pt x="50" y="118"/>
                  </a:lnTo>
                  <a:lnTo>
                    <a:pt x="50" y="127"/>
                  </a:lnTo>
                  <a:lnTo>
                    <a:pt x="52" y="137"/>
                  </a:lnTo>
                  <a:lnTo>
                    <a:pt x="52" y="146"/>
                  </a:lnTo>
                  <a:lnTo>
                    <a:pt x="52" y="154"/>
                  </a:lnTo>
                  <a:lnTo>
                    <a:pt x="52" y="164"/>
                  </a:lnTo>
                  <a:lnTo>
                    <a:pt x="52" y="173"/>
                  </a:lnTo>
                  <a:lnTo>
                    <a:pt x="50" y="181"/>
                  </a:lnTo>
                  <a:lnTo>
                    <a:pt x="50" y="191"/>
                  </a:lnTo>
                  <a:lnTo>
                    <a:pt x="50" y="200"/>
                  </a:lnTo>
                  <a:lnTo>
                    <a:pt x="50" y="210"/>
                  </a:lnTo>
                  <a:lnTo>
                    <a:pt x="48" y="218"/>
                  </a:lnTo>
                  <a:lnTo>
                    <a:pt x="48" y="227"/>
                  </a:lnTo>
                  <a:lnTo>
                    <a:pt x="46" y="234"/>
                  </a:lnTo>
                  <a:lnTo>
                    <a:pt x="45" y="241"/>
                  </a:lnTo>
                  <a:lnTo>
                    <a:pt x="45" y="247"/>
                  </a:lnTo>
                  <a:lnTo>
                    <a:pt x="43" y="254"/>
                  </a:lnTo>
                  <a:lnTo>
                    <a:pt x="43" y="260"/>
                  </a:lnTo>
                  <a:lnTo>
                    <a:pt x="43" y="266"/>
                  </a:lnTo>
                  <a:lnTo>
                    <a:pt x="42" y="274"/>
                  </a:lnTo>
                  <a:lnTo>
                    <a:pt x="40" y="283"/>
                  </a:lnTo>
                  <a:lnTo>
                    <a:pt x="39" y="288"/>
                  </a:lnTo>
                  <a:lnTo>
                    <a:pt x="39" y="307"/>
                  </a:lnTo>
                  <a:lnTo>
                    <a:pt x="0" y="257"/>
                  </a:lnTo>
                  <a:lnTo>
                    <a:pt x="8" y="257"/>
                  </a:lnTo>
                  <a:lnTo>
                    <a:pt x="9" y="253"/>
                  </a:lnTo>
                  <a:lnTo>
                    <a:pt x="10" y="247"/>
                  </a:lnTo>
                  <a:lnTo>
                    <a:pt x="13" y="241"/>
                  </a:lnTo>
                  <a:lnTo>
                    <a:pt x="13" y="237"/>
                  </a:lnTo>
                  <a:lnTo>
                    <a:pt x="16" y="233"/>
                  </a:lnTo>
                  <a:lnTo>
                    <a:pt x="16" y="227"/>
                  </a:lnTo>
                  <a:lnTo>
                    <a:pt x="18" y="223"/>
                  </a:lnTo>
                  <a:lnTo>
                    <a:pt x="19" y="214"/>
                  </a:lnTo>
                  <a:lnTo>
                    <a:pt x="20" y="208"/>
                  </a:lnTo>
                  <a:lnTo>
                    <a:pt x="22" y="201"/>
                  </a:lnTo>
                  <a:lnTo>
                    <a:pt x="25" y="193"/>
                  </a:lnTo>
                  <a:lnTo>
                    <a:pt x="26" y="184"/>
                  </a:lnTo>
                  <a:lnTo>
                    <a:pt x="26" y="174"/>
                  </a:lnTo>
                  <a:lnTo>
                    <a:pt x="28" y="166"/>
                  </a:lnTo>
                  <a:lnTo>
                    <a:pt x="29" y="157"/>
                  </a:lnTo>
                  <a:lnTo>
                    <a:pt x="29" y="148"/>
                  </a:lnTo>
                  <a:lnTo>
                    <a:pt x="32" y="138"/>
                  </a:lnTo>
                  <a:lnTo>
                    <a:pt x="32" y="130"/>
                  </a:lnTo>
                  <a:lnTo>
                    <a:pt x="33" y="121"/>
                  </a:lnTo>
                  <a:lnTo>
                    <a:pt x="33" y="114"/>
                  </a:lnTo>
                  <a:lnTo>
                    <a:pt x="35" y="106"/>
                  </a:lnTo>
                  <a:lnTo>
                    <a:pt x="35" y="97"/>
                  </a:lnTo>
                  <a:lnTo>
                    <a:pt x="35" y="90"/>
                  </a:lnTo>
                  <a:lnTo>
                    <a:pt x="35" y="81"/>
                  </a:lnTo>
                  <a:lnTo>
                    <a:pt x="35" y="74"/>
                  </a:lnTo>
                  <a:lnTo>
                    <a:pt x="35" y="65"/>
                  </a:lnTo>
                  <a:lnTo>
                    <a:pt x="36" y="61"/>
                  </a:lnTo>
                  <a:lnTo>
                    <a:pt x="35" y="53"/>
                  </a:lnTo>
                  <a:lnTo>
                    <a:pt x="35" y="47"/>
                  </a:lnTo>
                  <a:lnTo>
                    <a:pt x="35" y="41"/>
                  </a:lnTo>
                  <a:lnTo>
                    <a:pt x="35" y="35"/>
                  </a:lnTo>
                  <a:lnTo>
                    <a:pt x="35" y="30"/>
                  </a:lnTo>
                  <a:lnTo>
                    <a:pt x="35" y="24"/>
                  </a:lnTo>
                  <a:lnTo>
                    <a:pt x="35" y="20"/>
                  </a:lnTo>
                  <a:lnTo>
                    <a:pt x="35" y="15"/>
                  </a:lnTo>
                  <a:lnTo>
                    <a:pt x="35" y="8"/>
                  </a:lnTo>
                  <a:lnTo>
                    <a:pt x="35" y="4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399" name="Freeform 119"/>
            <p:cNvSpPr>
              <a:spLocks/>
            </p:cNvSpPr>
            <p:nvPr/>
          </p:nvSpPr>
          <p:spPr bwMode="auto">
            <a:xfrm>
              <a:off x="2637" y="3398"/>
              <a:ext cx="204" cy="102"/>
            </a:xfrm>
            <a:custGeom>
              <a:avLst/>
              <a:gdLst/>
              <a:ahLst/>
              <a:cxnLst>
                <a:cxn ang="0">
                  <a:pos x="13" y="160"/>
                </a:cxn>
                <a:cxn ang="0">
                  <a:pos x="44" y="137"/>
                </a:cxn>
                <a:cxn ang="0">
                  <a:pos x="73" y="124"/>
                </a:cxn>
                <a:cxn ang="0">
                  <a:pos x="100" y="114"/>
                </a:cxn>
                <a:cxn ang="0">
                  <a:pos x="130" y="109"/>
                </a:cxn>
                <a:cxn ang="0">
                  <a:pos x="163" y="106"/>
                </a:cxn>
                <a:cxn ang="0">
                  <a:pos x="197" y="107"/>
                </a:cxn>
                <a:cxn ang="0">
                  <a:pos x="227" y="107"/>
                </a:cxn>
                <a:cxn ang="0">
                  <a:pos x="257" y="112"/>
                </a:cxn>
                <a:cxn ang="0">
                  <a:pos x="283" y="116"/>
                </a:cxn>
                <a:cxn ang="0">
                  <a:pos x="313" y="127"/>
                </a:cxn>
                <a:cxn ang="0">
                  <a:pos x="331" y="146"/>
                </a:cxn>
                <a:cxn ang="0">
                  <a:pos x="304" y="146"/>
                </a:cxn>
                <a:cxn ang="0">
                  <a:pos x="270" y="147"/>
                </a:cxn>
                <a:cxn ang="0">
                  <a:pos x="241" y="159"/>
                </a:cxn>
                <a:cxn ang="0">
                  <a:pos x="217" y="190"/>
                </a:cxn>
                <a:cxn ang="0">
                  <a:pos x="407" y="177"/>
                </a:cxn>
                <a:cxn ang="0">
                  <a:pos x="399" y="147"/>
                </a:cxn>
                <a:cxn ang="0">
                  <a:pos x="369" y="117"/>
                </a:cxn>
                <a:cxn ang="0">
                  <a:pos x="346" y="110"/>
                </a:cxn>
                <a:cxn ang="0">
                  <a:pos x="363" y="87"/>
                </a:cxn>
                <a:cxn ang="0">
                  <a:pos x="357" y="47"/>
                </a:cxn>
                <a:cxn ang="0">
                  <a:pos x="327" y="29"/>
                </a:cxn>
                <a:cxn ang="0">
                  <a:pos x="284" y="13"/>
                </a:cxn>
                <a:cxn ang="0">
                  <a:pos x="257" y="7"/>
                </a:cxn>
                <a:cxn ang="0">
                  <a:pos x="229" y="3"/>
                </a:cxn>
                <a:cxn ang="0">
                  <a:pos x="199" y="0"/>
                </a:cxn>
                <a:cxn ang="0">
                  <a:pos x="170" y="0"/>
                </a:cxn>
                <a:cxn ang="0">
                  <a:pos x="141" y="0"/>
                </a:cxn>
                <a:cxn ang="0">
                  <a:pos x="113" y="6"/>
                </a:cxn>
                <a:cxn ang="0">
                  <a:pos x="77" y="19"/>
                </a:cxn>
                <a:cxn ang="0">
                  <a:pos x="44" y="39"/>
                </a:cxn>
                <a:cxn ang="0">
                  <a:pos x="23" y="66"/>
                </a:cxn>
                <a:cxn ang="0">
                  <a:pos x="33" y="64"/>
                </a:cxn>
                <a:cxn ang="0">
                  <a:pos x="63" y="49"/>
                </a:cxn>
                <a:cxn ang="0">
                  <a:pos x="86" y="43"/>
                </a:cxn>
                <a:cxn ang="0">
                  <a:pos x="116" y="39"/>
                </a:cxn>
                <a:cxn ang="0">
                  <a:pos x="148" y="37"/>
                </a:cxn>
                <a:cxn ang="0">
                  <a:pos x="183" y="34"/>
                </a:cxn>
                <a:cxn ang="0">
                  <a:pos x="217" y="34"/>
                </a:cxn>
                <a:cxn ang="0">
                  <a:pos x="247" y="36"/>
                </a:cxn>
                <a:cxn ang="0">
                  <a:pos x="283" y="39"/>
                </a:cxn>
                <a:cxn ang="0">
                  <a:pos x="310" y="47"/>
                </a:cxn>
                <a:cxn ang="0">
                  <a:pos x="323" y="72"/>
                </a:cxn>
                <a:cxn ang="0">
                  <a:pos x="310" y="82"/>
                </a:cxn>
                <a:cxn ang="0">
                  <a:pos x="283" y="82"/>
                </a:cxn>
                <a:cxn ang="0">
                  <a:pos x="241" y="82"/>
                </a:cxn>
                <a:cxn ang="0">
                  <a:pos x="207" y="82"/>
                </a:cxn>
                <a:cxn ang="0">
                  <a:pos x="183" y="83"/>
                </a:cxn>
                <a:cxn ang="0">
                  <a:pos x="156" y="84"/>
                </a:cxn>
                <a:cxn ang="0">
                  <a:pos x="130" y="87"/>
                </a:cxn>
                <a:cxn ang="0">
                  <a:pos x="91" y="93"/>
                </a:cxn>
                <a:cxn ang="0">
                  <a:pos x="54" y="103"/>
                </a:cxn>
                <a:cxn ang="0">
                  <a:pos x="17" y="126"/>
                </a:cxn>
                <a:cxn ang="0">
                  <a:pos x="1" y="156"/>
                </a:cxn>
                <a:cxn ang="0">
                  <a:pos x="1" y="174"/>
                </a:cxn>
              </a:cxnLst>
              <a:rect l="0" t="0" r="r" b="b"/>
              <a:pathLst>
                <a:path w="407" h="203">
                  <a:moveTo>
                    <a:pt x="1" y="174"/>
                  </a:moveTo>
                  <a:lnTo>
                    <a:pt x="1" y="172"/>
                  </a:lnTo>
                  <a:lnTo>
                    <a:pt x="6" y="167"/>
                  </a:lnTo>
                  <a:lnTo>
                    <a:pt x="8" y="164"/>
                  </a:lnTo>
                  <a:lnTo>
                    <a:pt x="13" y="160"/>
                  </a:lnTo>
                  <a:lnTo>
                    <a:pt x="17" y="156"/>
                  </a:lnTo>
                  <a:lnTo>
                    <a:pt x="24" y="152"/>
                  </a:lnTo>
                  <a:lnTo>
                    <a:pt x="30" y="146"/>
                  </a:lnTo>
                  <a:lnTo>
                    <a:pt x="37" y="142"/>
                  </a:lnTo>
                  <a:lnTo>
                    <a:pt x="44" y="137"/>
                  </a:lnTo>
                  <a:lnTo>
                    <a:pt x="54" y="133"/>
                  </a:lnTo>
                  <a:lnTo>
                    <a:pt x="57" y="130"/>
                  </a:lnTo>
                  <a:lnTo>
                    <a:pt x="61" y="127"/>
                  </a:lnTo>
                  <a:lnTo>
                    <a:pt x="67" y="126"/>
                  </a:lnTo>
                  <a:lnTo>
                    <a:pt x="73" y="124"/>
                  </a:lnTo>
                  <a:lnTo>
                    <a:pt x="77" y="122"/>
                  </a:lnTo>
                  <a:lnTo>
                    <a:pt x="83" y="120"/>
                  </a:lnTo>
                  <a:lnTo>
                    <a:pt x="88" y="119"/>
                  </a:lnTo>
                  <a:lnTo>
                    <a:pt x="94" y="117"/>
                  </a:lnTo>
                  <a:lnTo>
                    <a:pt x="100" y="114"/>
                  </a:lnTo>
                  <a:lnTo>
                    <a:pt x="106" y="113"/>
                  </a:lnTo>
                  <a:lnTo>
                    <a:pt x="111" y="112"/>
                  </a:lnTo>
                  <a:lnTo>
                    <a:pt x="117" y="112"/>
                  </a:lnTo>
                  <a:lnTo>
                    <a:pt x="123" y="110"/>
                  </a:lnTo>
                  <a:lnTo>
                    <a:pt x="130" y="109"/>
                  </a:lnTo>
                  <a:lnTo>
                    <a:pt x="136" y="109"/>
                  </a:lnTo>
                  <a:lnTo>
                    <a:pt x="143" y="109"/>
                  </a:lnTo>
                  <a:lnTo>
                    <a:pt x="148" y="107"/>
                  </a:lnTo>
                  <a:lnTo>
                    <a:pt x="157" y="107"/>
                  </a:lnTo>
                  <a:lnTo>
                    <a:pt x="163" y="106"/>
                  </a:lnTo>
                  <a:lnTo>
                    <a:pt x="170" y="106"/>
                  </a:lnTo>
                  <a:lnTo>
                    <a:pt x="176" y="106"/>
                  </a:lnTo>
                  <a:lnTo>
                    <a:pt x="183" y="106"/>
                  </a:lnTo>
                  <a:lnTo>
                    <a:pt x="190" y="106"/>
                  </a:lnTo>
                  <a:lnTo>
                    <a:pt x="197" y="107"/>
                  </a:lnTo>
                  <a:lnTo>
                    <a:pt x="203" y="107"/>
                  </a:lnTo>
                  <a:lnTo>
                    <a:pt x="209" y="107"/>
                  </a:lnTo>
                  <a:lnTo>
                    <a:pt x="216" y="107"/>
                  </a:lnTo>
                  <a:lnTo>
                    <a:pt x="223" y="107"/>
                  </a:lnTo>
                  <a:lnTo>
                    <a:pt x="227" y="107"/>
                  </a:lnTo>
                  <a:lnTo>
                    <a:pt x="234" y="109"/>
                  </a:lnTo>
                  <a:lnTo>
                    <a:pt x="240" y="109"/>
                  </a:lnTo>
                  <a:lnTo>
                    <a:pt x="246" y="110"/>
                  </a:lnTo>
                  <a:lnTo>
                    <a:pt x="251" y="110"/>
                  </a:lnTo>
                  <a:lnTo>
                    <a:pt x="257" y="112"/>
                  </a:lnTo>
                  <a:lnTo>
                    <a:pt x="261" y="112"/>
                  </a:lnTo>
                  <a:lnTo>
                    <a:pt x="267" y="113"/>
                  </a:lnTo>
                  <a:lnTo>
                    <a:pt x="273" y="113"/>
                  </a:lnTo>
                  <a:lnTo>
                    <a:pt x="277" y="114"/>
                  </a:lnTo>
                  <a:lnTo>
                    <a:pt x="283" y="116"/>
                  </a:lnTo>
                  <a:lnTo>
                    <a:pt x="287" y="117"/>
                  </a:lnTo>
                  <a:lnTo>
                    <a:pt x="294" y="119"/>
                  </a:lnTo>
                  <a:lnTo>
                    <a:pt x="301" y="122"/>
                  </a:lnTo>
                  <a:lnTo>
                    <a:pt x="307" y="124"/>
                  </a:lnTo>
                  <a:lnTo>
                    <a:pt x="313" y="127"/>
                  </a:lnTo>
                  <a:lnTo>
                    <a:pt x="321" y="132"/>
                  </a:lnTo>
                  <a:lnTo>
                    <a:pt x="327" y="136"/>
                  </a:lnTo>
                  <a:lnTo>
                    <a:pt x="333" y="143"/>
                  </a:lnTo>
                  <a:lnTo>
                    <a:pt x="334" y="147"/>
                  </a:lnTo>
                  <a:lnTo>
                    <a:pt x="331" y="146"/>
                  </a:lnTo>
                  <a:lnTo>
                    <a:pt x="326" y="146"/>
                  </a:lnTo>
                  <a:lnTo>
                    <a:pt x="320" y="146"/>
                  </a:lnTo>
                  <a:lnTo>
                    <a:pt x="316" y="146"/>
                  </a:lnTo>
                  <a:lnTo>
                    <a:pt x="310" y="146"/>
                  </a:lnTo>
                  <a:lnTo>
                    <a:pt x="304" y="146"/>
                  </a:lnTo>
                  <a:lnTo>
                    <a:pt x="297" y="146"/>
                  </a:lnTo>
                  <a:lnTo>
                    <a:pt x="291" y="146"/>
                  </a:lnTo>
                  <a:lnTo>
                    <a:pt x="284" y="146"/>
                  </a:lnTo>
                  <a:lnTo>
                    <a:pt x="277" y="146"/>
                  </a:lnTo>
                  <a:lnTo>
                    <a:pt x="270" y="147"/>
                  </a:lnTo>
                  <a:lnTo>
                    <a:pt x="264" y="149"/>
                  </a:lnTo>
                  <a:lnTo>
                    <a:pt x="257" y="150"/>
                  </a:lnTo>
                  <a:lnTo>
                    <a:pt x="251" y="153"/>
                  </a:lnTo>
                  <a:lnTo>
                    <a:pt x="246" y="156"/>
                  </a:lnTo>
                  <a:lnTo>
                    <a:pt x="241" y="159"/>
                  </a:lnTo>
                  <a:lnTo>
                    <a:pt x="236" y="162"/>
                  </a:lnTo>
                  <a:lnTo>
                    <a:pt x="233" y="166"/>
                  </a:lnTo>
                  <a:lnTo>
                    <a:pt x="226" y="174"/>
                  </a:lnTo>
                  <a:lnTo>
                    <a:pt x="221" y="183"/>
                  </a:lnTo>
                  <a:lnTo>
                    <a:pt x="217" y="190"/>
                  </a:lnTo>
                  <a:lnTo>
                    <a:pt x="214" y="196"/>
                  </a:lnTo>
                  <a:lnTo>
                    <a:pt x="214" y="202"/>
                  </a:lnTo>
                  <a:lnTo>
                    <a:pt x="214" y="203"/>
                  </a:lnTo>
                  <a:lnTo>
                    <a:pt x="407" y="179"/>
                  </a:lnTo>
                  <a:lnTo>
                    <a:pt x="407" y="177"/>
                  </a:lnTo>
                  <a:lnTo>
                    <a:pt x="407" y="173"/>
                  </a:lnTo>
                  <a:lnTo>
                    <a:pt x="404" y="167"/>
                  </a:lnTo>
                  <a:lnTo>
                    <a:pt x="404" y="162"/>
                  </a:lnTo>
                  <a:lnTo>
                    <a:pt x="402" y="154"/>
                  </a:lnTo>
                  <a:lnTo>
                    <a:pt x="399" y="147"/>
                  </a:lnTo>
                  <a:lnTo>
                    <a:pt x="394" y="139"/>
                  </a:lnTo>
                  <a:lnTo>
                    <a:pt x="390" y="133"/>
                  </a:lnTo>
                  <a:lnTo>
                    <a:pt x="383" y="127"/>
                  </a:lnTo>
                  <a:lnTo>
                    <a:pt x="376" y="122"/>
                  </a:lnTo>
                  <a:lnTo>
                    <a:pt x="369" y="117"/>
                  </a:lnTo>
                  <a:lnTo>
                    <a:pt x="361" y="114"/>
                  </a:lnTo>
                  <a:lnTo>
                    <a:pt x="356" y="112"/>
                  </a:lnTo>
                  <a:lnTo>
                    <a:pt x="351" y="112"/>
                  </a:lnTo>
                  <a:lnTo>
                    <a:pt x="347" y="110"/>
                  </a:lnTo>
                  <a:lnTo>
                    <a:pt x="346" y="110"/>
                  </a:lnTo>
                  <a:lnTo>
                    <a:pt x="346" y="109"/>
                  </a:lnTo>
                  <a:lnTo>
                    <a:pt x="350" y="106"/>
                  </a:lnTo>
                  <a:lnTo>
                    <a:pt x="354" y="100"/>
                  </a:lnTo>
                  <a:lnTo>
                    <a:pt x="360" y="96"/>
                  </a:lnTo>
                  <a:lnTo>
                    <a:pt x="363" y="87"/>
                  </a:lnTo>
                  <a:lnTo>
                    <a:pt x="367" y="80"/>
                  </a:lnTo>
                  <a:lnTo>
                    <a:pt x="370" y="72"/>
                  </a:lnTo>
                  <a:lnTo>
                    <a:pt x="370" y="64"/>
                  </a:lnTo>
                  <a:lnTo>
                    <a:pt x="364" y="56"/>
                  </a:lnTo>
                  <a:lnTo>
                    <a:pt x="357" y="47"/>
                  </a:lnTo>
                  <a:lnTo>
                    <a:pt x="351" y="43"/>
                  </a:lnTo>
                  <a:lnTo>
                    <a:pt x="347" y="39"/>
                  </a:lnTo>
                  <a:lnTo>
                    <a:pt x="341" y="34"/>
                  </a:lnTo>
                  <a:lnTo>
                    <a:pt x="336" y="32"/>
                  </a:lnTo>
                  <a:lnTo>
                    <a:pt x="327" y="29"/>
                  </a:lnTo>
                  <a:lnTo>
                    <a:pt x="320" y="24"/>
                  </a:lnTo>
                  <a:lnTo>
                    <a:pt x="311" y="22"/>
                  </a:lnTo>
                  <a:lnTo>
                    <a:pt x="304" y="19"/>
                  </a:lnTo>
                  <a:lnTo>
                    <a:pt x="293" y="16"/>
                  </a:lnTo>
                  <a:lnTo>
                    <a:pt x="284" y="13"/>
                  </a:lnTo>
                  <a:lnTo>
                    <a:pt x="279" y="10"/>
                  </a:lnTo>
                  <a:lnTo>
                    <a:pt x="274" y="10"/>
                  </a:lnTo>
                  <a:lnTo>
                    <a:pt x="269" y="9"/>
                  </a:lnTo>
                  <a:lnTo>
                    <a:pt x="264" y="9"/>
                  </a:lnTo>
                  <a:lnTo>
                    <a:pt x="257" y="7"/>
                  </a:lnTo>
                  <a:lnTo>
                    <a:pt x="251" y="6"/>
                  </a:lnTo>
                  <a:lnTo>
                    <a:pt x="246" y="6"/>
                  </a:lnTo>
                  <a:lnTo>
                    <a:pt x="241" y="4"/>
                  </a:lnTo>
                  <a:lnTo>
                    <a:pt x="234" y="3"/>
                  </a:lnTo>
                  <a:lnTo>
                    <a:pt x="229" y="3"/>
                  </a:lnTo>
                  <a:lnTo>
                    <a:pt x="223" y="1"/>
                  </a:lnTo>
                  <a:lnTo>
                    <a:pt x="217" y="1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199" y="0"/>
                  </a:lnTo>
                  <a:lnTo>
                    <a:pt x="193" y="0"/>
                  </a:lnTo>
                  <a:lnTo>
                    <a:pt x="187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0" y="0"/>
                  </a:lnTo>
                  <a:lnTo>
                    <a:pt x="164" y="0"/>
                  </a:lnTo>
                  <a:lnTo>
                    <a:pt x="159" y="0"/>
                  </a:lnTo>
                  <a:lnTo>
                    <a:pt x="151" y="0"/>
                  </a:lnTo>
                  <a:lnTo>
                    <a:pt x="146" y="0"/>
                  </a:lnTo>
                  <a:lnTo>
                    <a:pt x="141" y="0"/>
                  </a:lnTo>
                  <a:lnTo>
                    <a:pt x="136" y="1"/>
                  </a:lnTo>
                  <a:lnTo>
                    <a:pt x="130" y="3"/>
                  </a:lnTo>
                  <a:lnTo>
                    <a:pt x="124" y="3"/>
                  </a:lnTo>
                  <a:lnTo>
                    <a:pt x="118" y="3"/>
                  </a:lnTo>
                  <a:lnTo>
                    <a:pt x="113" y="6"/>
                  </a:lnTo>
                  <a:lnTo>
                    <a:pt x="108" y="6"/>
                  </a:lnTo>
                  <a:lnTo>
                    <a:pt x="104" y="7"/>
                  </a:lnTo>
                  <a:lnTo>
                    <a:pt x="94" y="10"/>
                  </a:lnTo>
                  <a:lnTo>
                    <a:pt x="86" y="16"/>
                  </a:lnTo>
                  <a:lnTo>
                    <a:pt x="77" y="19"/>
                  </a:lnTo>
                  <a:lnTo>
                    <a:pt x="70" y="22"/>
                  </a:lnTo>
                  <a:lnTo>
                    <a:pt x="61" y="26"/>
                  </a:lnTo>
                  <a:lnTo>
                    <a:pt x="56" y="30"/>
                  </a:lnTo>
                  <a:lnTo>
                    <a:pt x="48" y="34"/>
                  </a:lnTo>
                  <a:lnTo>
                    <a:pt x="44" y="39"/>
                  </a:lnTo>
                  <a:lnTo>
                    <a:pt x="38" y="43"/>
                  </a:lnTo>
                  <a:lnTo>
                    <a:pt x="36" y="47"/>
                  </a:lnTo>
                  <a:lnTo>
                    <a:pt x="30" y="56"/>
                  </a:lnTo>
                  <a:lnTo>
                    <a:pt x="26" y="62"/>
                  </a:lnTo>
                  <a:lnTo>
                    <a:pt x="23" y="66"/>
                  </a:lnTo>
                  <a:lnTo>
                    <a:pt x="23" y="69"/>
                  </a:lnTo>
                  <a:lnTo>
                    <a:pt x="30" y="82"/>
                  </a:lnTo>
                  <a:lnTo>
                    <a:pt x="28" y="79"/>
                  </a:lnTo>
                  <a:lnTo>
                    <a:pt x="30" y="70"/>
                  </a:lnTo>
                  <a:lnTo>
                    <a:pt x="33" y="64"/>
                  </a:lnTo>
                  <a:lnTo>
                    <a:pt x="38" y="59"/>
                  </a:lnTo>
                  <a:lnTo>
                    <a:pt x="43" y="56"/>
                  </a:lnTo>
                  <a:lnTo>
                    <a:pt x="48" y="53"/>
                  </a:lnTo>
                  <a:lnTo>
                    <a:pt x="54" y="50"/>
                  </a:lnTo>
                  <a:lnTo>
                    <a:pt x="63" y="49"/>
                  </a:lnTo>
                  <a:lnTo>
                    <a:pt x="67" y="47"/>
                  </a:lnTo>
                  <a:lnTo>
                    <a:pt x="71" y="46"/>
                  </a:lnTo>
                  <a:lnTo>
                    <a:pt x="76" y="44"/>
                  </a:lnTo>
                  <a:lnTo>
                    <a:pt x="81" y="43"/>
                  </a:lnTo>
                  <a:lnTo>
                    <a:pt x="86" y="43"/>
                  </a:lnTo>
                  <a:lnTo>
                    <a:pt x="91" y="42"/>
                  </a:lnTo>
                  <a:lnTo>
                    <a:pt x="97" y="40"/>
                  </a:lnTo>
                  <a:lnTo>
                    <a:pt x="104" y="40"/>
                  </a:lnTo>
                  <a:lnTo>
                    <a:pt x="108" y="40"/>
                  </a:lnTo>
                  <a:lnTo>
                    <a:pt x="116" y="39"/>
                  </a:lnTo>
                  <a:lnTo>
                    <a:pt x="123" y="37"/>
                  </a:lnTo>
                  <a:lnTo>
                    <a:pt x="128" y="37"/>
                  </a:lnTo>
                  <a:lnTo>
                    <a:pt x="136" y="37"/>
                  </a:lnTo>
                  <a:lnTo>
                    <a:pt x="143" y="37"/>
                  </a:lnTo>
                  <a:lnTo>
                    <a:pt x="148" y="37"/>
                  </a:lnTo>
                  <a:lnTo>
                    <a:pt x="157" y="37"/>
                  </a:lnTo>
                  <a:lnTo>
                    <a:pt x="163" y="36"/>
                  </a:lnTo>
                  <a:lnTo>
                    <a:pt x="170" y="36"/>
                  </a:lnTo>
                  <a:lnTo>
                    <a:pt x="176" y="34"/>
                  </a:lnTo>
                  <a:lnTo>
                    <a:pt x="183" y="34"/>
                  </a:lnTo>
                  <a:lnTo>
                    <a:pt x="190" y="34"/>
                  </a:lnTo>
                  <a:lnTo>
                    <a:pt x="197" y="34"/>
                  </a:lnTo>
                  <a:lnTo>
                    <a:pt x="204" y="34"/>
                  </a:lnTo>
                  <a:lnTo>
                    <a:pt x="211" y="34"/>
                  </a:lnTo>
                  <a:lnTo>
                    <a:pt x="217" y="34"/>
                  </a:lnTo>
                  <a:lnTo>
                    <a:pt x="223" y="34"/>
                  </a:lnTo>
                  <a:lnTo>
                    <a:pt x="230" y="34"/>
                  </a:lnTo>
                  <a:lnTo>
                    <a:pt x="236" y="34"/>
                  </a:lnTo>
                  <a:lnTo>
                    <a:pt x="241" y="34"/>
                  </a:lnTo>
                  <a:lnTo>
                    <a:pt x="247" y="36"/>
                  </a:lnTo>
                  <a:lnTo>
                    <a:pt x="253" y="36"/>
                  </a:lnTo>
                  <a:lnTo>
                    <a:pt x="259" y="37"/>
                  </a:lnTo>
                  <a:lnTo>
                    <a:pt x="267" y="37"/>
                  </a:lnTo>
                  <a:lnTo>
                    <a:pt x="276" y="37"/>
                  </a:lnTo>
                  <a:lnTo>
                    <a:pt x="283" y="39"/>
                  </a:lnTo>
                  <a:lnTo>
                    <a:pt x="291" y="40"/>
                  </a:lnTo>
                  <a:lnTo>
                    <a:pt x="296" y="42"/>
                  </a:lnTo>
                  <a:lnTo>
                    <a:pt x="301" y="44"/>
                  </a:lnTo>
                  <a:lnTo>
                    <a:pt x="306" y="44"/>
                  </a:lnTo>
                  <a:lnTo>
                    <a:pt x="310" y="47"/>
                  </a:lnTo>
                  <a:lnTo>
                    <a:pt x="316" y="52"/>
                  </a:lnTo>
                  <a:lnTo>
                    <a:pt x="320" y="56"/>
                  </a:lnTo>
                  <a:lnTo>
                    <a:pt x="323" y="60"/>
                  </a:lnTo>
                  <a:lnTo>
                    <a:pt x="324" y="64"/>
                  </a:lnTo>
                  <a:lnTo>
                    <a:pt x="323" y="72"/>
                  </a:lnTo>
                  <a:lnTo>
                    <a:pt x="321" y="77"/>
                  </a:lnTo>
                  <a:lnTo>
                    <a:pt x="319" y="80"/>
                  </a:lnTo>
                  <a:lnTo>
                    <a:pt x="319" y="82"/>
                  </a:lnTo>
                  <a:lnTo>
                    <a:pt x="316" y="82"/>
                  </a:lnTo>
                  <a:lnTo>
                    <a:pt x="310" y="82"/>
                  </a:lnTo>
                  <a:lnTo>
                    <a:pt x="306" y="82"/>
                  </a:lnTo>
                  <a:lnTo>
                    <a:pt x="301" y="82"/>
                  </a:lnTo>
                  <a:lnTo>
                    <a:pt x="296" y="82"/>
                  </a:lnTo>
                  <a:lnTo>
                    <a:pt x="290" y="82"/>
                  </a:lnTo>
                  <a:lnTo>
                    <a:pt x="283" y="82"/>
                  </a:lnTo>
                  <a:lnTo>
                    <a:pt x="276" y="82"/>
                  </a:lnTo>
                  <a:lnTo>
                    <a:pt x="267" y="82"/>
                  </a:lnTo>
                  <a:lnTo>
                    <a:pt x="259" y="82"/>
                  </a:lnTo>
                  <a:lnTo>
                    <a:pt x="250" y="82"/>
                  </a:lnTo>
                  <a:lnTo>
                    <a:pt x="241" y="82"/>
                  </a:lnTo>
                  <a:lnTo>
                    <a:pt x="233" y="82"/>
                  </a:lnTo>
                  <a:lnTo>
                    <a:pt x="223" y="82"/>
                  </a:lnTo>
                  <a:lnTo>
                    <a:pt x="217" y="82"/>
                  </a:lnTo>
                  <a:lnTo>
                    <a:pt x="213" y="82"/>
                  </a:lnTo>
                  <a:lnTo>
                    <a:pt x="207" y="82"/>
                  </a:lnTo>
                  <a:lnTo>
                    <a:pt x="203" y="82"/>
                  </a:lnTo>
                  <a:lnTo>
                    <a:pt x="197" y="82"/>
                  </a:lnTo>
                  <a:lnTo>
                    <a:pt x="193" y="82"/>
                  </a:lnTo>
                  <a:lnTo>
                    <a:pt x="187" y="82"/>
                  </a:lnTo>
                  <a:lnTo>
                    <a:pt x="183" y="83"/>
                  </a:lnTo>
                  <a:lnTo>
                    <a:pt x="177" y="83"/>
                  </a:lnTo>
                  <a:lnTo>
                    <a:pt x="171" y="83"/>
                  </a:lnTo>
                  <a:lnTo>
                    <a:pt x="166" y="83"/>
                  </a:lnTo>
                  <a:lnTo>
                    <a:pt x="161" y="84"/>
                  </a:lnTo>
                  <a:lnTo>
                    <a:pt x="156" y="84"/>
                  </a:lnTo>
                  <a:lnTo>
                    <a:pt x="151" y="84"/>
                  </a:lnTo>
                  <a:lnTo>
                    <a:pt x="146" y="86"/>
                  </a:lnTo>
                  <a:lnTo>
                    <a:pt x="141" y="87"/>
                  </a:lnTo>
                  <a:lnTo>
                    <a:pt x="136" y="87"/>
                  </a:lnTo>
                  <a:lnTo>
                    <a:pt x="130" y="87"/>
                  </a:lnTo>
                  <a:lnTo>
                    <a:pt x="124" y="87"/>
                  </a:lnTo>
                  <a:lnTo>
                    <a:pt x="120" y="89"/>
                  </a:lnTo>
                  <a:lnTo>
                    <a:pt x="110" y="90"/>
                  </a:lnTo>
                  <a:lnTo>
                    <a:pt x="101" y="92"/>
                  </a:lnTo>
                  <a:lnTo>
                    <a:pt x="91" y="93"/>
                  </a:lnTo>
                  <a:lnTo>
                    <a:pt x="83" y="94"/>
                  </a:lnTo>
                  <a:lnTo>
                    <a:pt x="74" y="97"/>
                  </a:lnTo>
                  <a:lnTo>
                    <a:pt x="68" y="100"/>
                  </a:lnTo>
                  <a:lnTo>
                    <a:pt x="60" y="102"/>
                  </a:lnTo>
                  <a:lnTo>
                    <a:pt x="54" y="103"/>
                  </a:lnTo>
                  <a:lnTo>
                    <a:pt x="47" y="106"/>
                  </a:lnTo>
                  <a:lnTo>
                    <a:pt x="41" y="109"/>
                  </a:lnTo>
                  <a:lnTo>
                    <a:pt x="31" y="114"/>
                  </a:lnTo>
                  <a:lnTo>
                    <a:pt x="24" y="120"/>
                  </a:lnTo>
                  <a:lnTo>
                    <a:pt x="17" y="126"/>
                  </a:lnTo>
                  <a:lnTo>
                    <a:pt x="11" y="132"/>
                  </a:lnTo>
                  <a:lnTo>
                    <a:pt x="7" y="139"/>
                  </a:lnTo>
                  <a:lnTo>
                    <a:pt x="4" y="146"/>
                  </a:lnTo>
                  <a:lnTo>
                    <a:pt x="1" y="150"/>
                  </a:lnTo>
                  <a:lnTo>
                    <a:pt x="1" y="156"/>
                  </a:lnTo>
                  <a:lnTo>
                    <a:pt x="0" y="160"/>
                  </a:lnTo>
                  <a:lnTo>
                    <a:pt x="0" y="166"/>
                  </a:lnTo>
                  <a:lnTo>
                    <a:pt x="0" y="172"/>
                  </a:lnTo>
                  <a:lnTo>
                    <a:pt x="1" y="174"/>
                  </a:lnTo>
                  <a:lnTo>
                    <a:pt x="1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0" name="Freeform 120"/>
            <p:cNvSpPr>
              <a:spLocks/>
            </p:cNvSpPr>
            <p:nvPr/>
          </p:nvSpPr>
          <p:spPr bwMode="auto">
            <a:xfrm>
              <a:off x="2868" y="3420"/>
              <a:ext cx="86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6"/>
                </a:cxn>
                <a:cxn ang="0">
                  <a:pos x="5" y="12"/>
                </a:cxn>
                <a:cxn ang="0">
                  <a:pos x="11" y="20"/>
                </a:cxn>
                <a:cxn ang="0">
                  <a:pos x="14" y="25"/>
                </a:cxn>
                <a:cxn ang="0">
                  <a:pos x="17" y="30"/>
                </a:cxn>
                <a:cxn ang="0">
                  <a:pos x="20" y="35"/>
                </a:cxn>
                <a:cxn ang="0">
                  <a:pos x="24" y="40"/>
                </a:cxn>
                <a:cxn ang="0">
                  <a:pos x="30" y="46"/>
                </a:cxn>
                <a:cxn ang="0">
                  <a:pos x="34" y="53"/>
                </a:cxn>
                <a:cxn ang="0">
                  <a:pos x="40" y="59"/>
                </a:cxn>
                <a:cxn ang="0">
                  <a:pos x="48" y="66"/>
                </a:cxn>
                <a:cxn ang="0">
                  <a:pos x="52" y="72"/>
                </a:cxn>
                <a:cxn ang="0">
                  <a:pos x="61" y="78"/>
                </a:cxn>
                <a:cxn ang="0">
                  <a:pos x="68" y="85"/>
                </a:cxn>
                <a:cxn ang="0">
                  <a:pos x="77" y="90"/>
                </a:cxn>
                <a:cxn ang="0">
                  <a:pos x="84" y="96"/>
                </a:cxn>
                <a:cxn ang="0">
                  <a:pos x="92" y="103"/>
                </a:cxn>
                <a:cxn ang="0">
                  <a:pos x="101" y="109"/>
                </a:cxn>
                <a:cxn ang="0">
                  <a:pos x="108" y="115"/>
                </a:cxn>
                <a:cxn ang="0">
                  <a:pos x="115" y="118"/>
                </a:cxn>
                <a:cxn ang="0">
                  <a:pos x="121" y="122"/>
                </a:cxn>
                <a:cxn ang="0">
                  <a:pos x="127" y="126"/>
                </a:cxn>
                <a:cxn ang="0">
                  <a:pos x="132" y="130"/>
                </a:cxn>
                <a:cxn ang="0">
                  <a:pos x="140" y="136"/>
                </a:cxn>
                <a:cxn ang="0">
                  <a:pos x="142" y="138"/>
                </a:cxn>
                <a:cxn ang="0">
                  <a:pos x="173" y="15"/>
                </a:cxn>
                <a:cxn ang="0">
                  <a:pos x="154" y="16"/>
                </a:cxn>
                <a:cxn ang="0">
                  <a:pos x="132" y="98"/>
                </a:cxn>
                <a:cxn ang="0">
                  <a:pos x="130" y="96"/>
                </a:cxn>
                <a:cxn ang="0">
                  <a:pos x="125" y="93"/>
                </a:cxn>
                <a:cxn ang="0">
                  <a:pos x="117" y="90"/>
                </a:cxn>
                <a:cxn ang="0">
                  <a:pos x="108" y="86"/>
                </a:cxn>
                <a:cxn ang="0">
                  <a:pos x="101" y="83"/>
                </a:cxn>
                <a:cxn ang="0">
                  <a:pos x="95" y="80"/>
                </a:cxn>
                <a:cxn ang="0">
                  <a:pos x="90" y="76"/>
                </a:cxn>
                <a:cxn ang="0">
                  <a:pos x="82" y="73"/>
                </a:cxn>
                <a:cxn ang="0">
                  <a:pos x="77" y="69"/>
                </a:cxn>
                <a:cxn ang="0">
                  <a:pos x="70" y="65"/>
                </a:cxn>
                <a:cxn ang="0">
                  <a:pos x="64" y="62"/>
                </a:cxn>
                <a:cxn ang="0">
                  <a:pos x="58" y="58"/>
                </a:cxn>
                <a:cxn ang="0">
                  <a:pos x="51" y="52"/>
                </a:cxn>
                <a:cxn ang="0">
                  <a:pos x="45" y="48"/>
                </a:cxn>
                <a:cxn ang="0">
                  <a:pos x="40" y="42"/>
                </a:cxn>
                <a:cxn ang="0">
                  <a:pos x="34" y="38"/>
                </a:cxn>
                <a:cxn ang="0">
                  <a:pos x="24" y="28"/>
                </a:cxn>
                <a:cxn ang="0">
                  <a:pos x="17" y="19"/>
                </a:cxn>
                <a:cxn ang="0">
                  <a:pos x="10" y="12"/>
                </a:cxn>
                <a:cxn ang="0">
                  <a:pos x="4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3" h="138">
                  <a:moveTo>
                    <a:pt x="0" y="0"/>
                  </a:moveTo>
                  <a:lnTo>
                    <a:pt x="0" y="2"/>
                  </a:lnTo>
                  <a:lnTo>
                    <a:pt x="2" y="6"/>
                  </a:lnTo>
                  <a:lnTo>
                    <a:pt x="5" y="12"/>
                  </a:lnTo>
                  <a:lnTo>
                    <a:pt x="11" y="20"/>
                  </a:lnTo>
                  <a:lnTo>
                    <a:pt x="14" y="25"/>
                  </a:lnTo>
                  <a:lnTo>
                    <a:pt x="17" y="30"/>
                  </a:lnTo>
                  <a:lnTo>
                    <a:pt x="20" y="35"/>
                  </a:lnTo>
                  <a:lnTo>
                    <a:pt x="24" y="40"/>
                  </a:lnTo>
                  <a:lnTo>
                    <a:pt x="30" y="46"/>
                  </a:lnTo>
                  <a:lnTo>
                    <a:pt x="34" y="53"/>
                  </a:lnTo>
                  <a:lnTo>
                    <a:pt x="40" y="59"/>
                  </a:lnTo>
                  <a:lnTo>
                    <a:pt x="48" y="66"/>
                  </a:lnTo>
                  <a:lnTo>
                    <a:pt x="52" y="72"/>
                  </a:lnTo>
                  <a:lnTo>
                    <a:pt x="61" y="78"/>
                  </a:lnTo>
                  <a:lnTo>
                    <a:pt x="68" y="85"/>
                  </a:lnTo>
                  <a:lnTo>
                    <a:pt x="77" y="90"/>
                  </a:lnTo>
                  <a:lnTo>
                    <a:pt x="84" y="96"/>
                  </a:lnTo>
                  <a:lnTo>
                    <a:pt x="92" y="103"/>
                  </a:lnTo>
                  <a:lnTo>
                    <a:pt x="101" y="109"/>
                  </a:lnTo>
                  <a:lnTo>
                    <a:pt x="108" y="115"/>
                  </a:lnTo>
                  <a:lnTo>
                    <a:pt x="115" y="118"/>
                  </a:lnTo>
                  <a:lnTo>
                    <a:pt x="121" y="122"/>
                  </a:lnTo>
                  <a:lnTo>
                    <a:pt x="127" y="126"/>
                  </a:lnTo>
                  <a:lnTo>
                    <a:pt x="132" y="130"/>
                  </a:lnTo>
                  <a:lnTo>
                    <a:pt x="140" y="136"/>
                  </a:lnTo>
                  <a:lnTo>
                    <a:pt x="142" y="138"/>
                  </a:lnTo>
                  <a:lnTo>
                    <a:pt x="173" y="15"/>
                  </a:lnTo>
                  <a:lnTo>
                    <a:pt x="154" y="16"/>
                  </a:lnTo>
                  <a:lnTo>
                    <a:pt x="132" y="98"/>
                  </a:lnTo>
                  <a:lnTo>
                    <a:pt x="130" y="96"/>
                  </a:lnTo>
                  <a:lnTo>
                    <a:pt x="125" y="93"/>
                  </a:lnTo>
                  <a:lnTo>
                    <a:pt x="117" y="90"/>
                  </a:lnTo>
                  <a:lnTo>
                    <a:pt x="108" y="86"/>
                  </a:lnTo>
                  <a:lnTo>
                    <a:pt x="101" y="83"/>
                  </a:lnTo>
                  <a:lnTo>
                    <a:pt x="95" y="80"/>
                  </a:lnTo>
                  <a:lnTo>
                    <a:pt x="90" y="76"/>
                  </a:lnTo>
                  <a:lnTo>
                    <a:pt x="82" y="73"/>
                  </a:lnTo>
                  <a:lnTo>
                    <a:pt x="77" y="69"/>
                  </a:lnTo>
                  <a:lnTo>
                    <a:pt x="70" y="65"/>
                  </a:lnTo>
                  <a:lnTo>
                    <a:pt x="64" y="62"/>
                  </a:lnTo>
                  <a:lnTo>
                    <a:pt x="58" y="58"/>
                  </a:lnTo>
                  <a:lnTo>
                    <a:pt x="51" y="52"/>
                  </a:lnTo>
                  <a:lnTo>
                    <a:pt x="45" y="48"/>
                  </a:lnTo>
                  <a:lnTo>
                    <a:pt x="40" y="42"/>
                  </a:lnTo>
                  <a:lnTo>
                    <a:pt x="34" y="38"/>
                  </a:lnTo>
                  <a:lnTo>
                    <a:pt x="24" y="28"/>
                  </a:lnTo>
                  <a:lnTo>
                    <a:pt x="17" y="19"/>
                  </a:lnTo>
                  <a:lnTo>
                    <a:pt x="10" y="12"/>
                  </a:lnTo>
                  <a:lnTo>
                    <a:pt x="4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1" name="Freeform 121"/>
            <p:cNvSpPr>
              <a:spLocks/>
            </p:cNvSpPr>
            <p:nvPr/>
          </p:nvSpPr>
          <p:spPr bwMode="auto">
            <a:xfrm>
              <a:off x="2992" y="3289"/>
              <a:ext cx="84" cy="72"/>
            </a:xfrm>
            <a:custGeom>
              <a:avLst/>
              <a:gdLst/>
              <a:ahLst/>
              <a:cxnLst>
                <a:cxn ang="0">
                  <a:pos x="3" y="127"/>
                </a:cxn>
                <a:cxn ang="0">
                  <a:pos x="5" y="127"/>
                </a:cxn>
                <a:cxn ang="0">
                  <a:pos x="9" y="127"/>
                </a:cxn>
                <a:cxn ang="0">
                  <a:pos x="16" y="126"/>
                </a:cxn>
                <a:cxn ang="0">
                  <a:pos x="19" y="124"/>
                </a:cxn>
                <a:cxn ang="0">
                  <a:pos x="23" y="121"/>
                </a:cxn>
                <a:cxn ang="0">
                  <a:pos x="27" y="118"/>
                </a:cxn>
                <a:cxn ang="0">
                  <a:pos x="35" y="117"/>
                </a:cxn>
                <a:cxn ang="0">
                  <a:pos x="39" y="114"/>
                </a:cxn>
                <a:cxn ang="0">
                  <a:pos x="47" y="110"/>
                </a:cxn>
                <a:cxn ang="0">
                  <a:pos x="56" y="104"/>
                </a:cxn>
                <a:cxn ang="0">
                  <a:pos x="65" y="100"/>
                </a:cxn>
                <a:cxn ang="0">
                  <a:pos x="73" y="93"/>
                </a:cxn>
                <a:cxn ang="0">
                  <a:pos x="82" y="84"/>
                </a:cxn>
                <a:cxn ang="0">
                  <a:pos x="92" y="77"/>
                </a:cxn>
                <a:cxn ang="0">
                  <a:pos x="100" y="68"/>
                </a:cxn>
                <a:cxn ang="0">
                  <a:pos x="109" y="60"/>
                </a:cxn>
                <a:cxn ang="0">
                  <a:pos x="117" y="51"/>
                </a:cxn>
                <a:cxn ang="0">
                  <a:pos x="126" y="43"/>
                </a:cxn>
                <a:cxn ang="0">
                  <a:pos x="135" y="36"/>
                </a:cxn>
                <a:cxn ang="0">
                  <a:pos x="140" y="27"/>
                </a:cxn>
                <a:cxn ang="0">
                  <a:pos x="148" y="21"/>
                </a:cxn>
                <a:cxn ang="0">
                  <a:pos x="153" y="14"/>
                </a:cxn>
                <a:cxn ang="0">
                  <a:pos x="158" y="10"/>
                </a:cxn>
                <a:cxn ang="0">
                  <a:pos x="166" y="1"/>
                </a:cxn>
                <a:cxn ang="0">
                  <a:pos x="169" y="0"/>
                </a:cxn>
                <a:cxn ang="0">
                  <a:pos x="93" y="116"/>
                </a:cxn>
                <a:cxn ang="0">
                  <a:pos x="0" y="143"/>
                </a:cxn>
                <a:cxn ang="0">
                  <a:pos x="3" y="127"/>
                </a:cxn>
                <a:cxn ang="0">
                  <a:pos x="3" y="127"/>
                </a:cxn>
              </a:cxnLst>
              <a:rect l="0" t="0" r="r" b="b"/>
              <a:pathLst>
                <a:path w="169" h="143">
                  <a:moveTo>
                    <a:pt x="3" y="127"/>
                  </a:moveTo>
                  <a:lnTo>
                    <a:pt x="5" y="127"/>
                  </a:lnTo>
                  <a:lnTo>
                    <a:pt x="9" y="127"/>
                  </a:lnTo>
                  <a:lnTo>
                    <a:pt x="16" y="126"/>
                  </a:lnTo>
                  <a:lnTo>
                    <a:pt x="19" y="124"/>
                  </a:lnTo>
                  <a:lnTo>
                    <a:pt x="23" y="121"/>
                  </a:lnTo>
                  <a:lnTo>
                    <a:pt x="27" y="118"/>
                  </a:lnTo>
                  <a:lnTo>
                    <a:pt x="35" y="117"/>
                  </a:lnTo>
                  <a:lnTo>
                    <a:pt x="39" y="114"/>
                  </a:lnTo>
                  <a:lnTo>
                    <a:pt x="47" y="110"/>
                  </a:lnTo>
                  <a:lnTo>
                    <a:pt x="56" y="104"/>
                  </a:lnTo>
                  <a:lnTo>
                    <a:pt x="65" y="100"/>
                  </a:lnTo>
                  <a:lnTo>
                    <a:pt x="73" y="93"/>
                  </a:lnTo>
                  <a:lnTo>
                    <a:pt x="82" y="84"/>
                  </a:lnTo>
                  <a:lnTo>
                    <a:pt x="92" y="77"/>
                  </a:lnTo>
                  <a:lnTo>
                    <a:pt x="100" y="68"/>
                  </a:lnTo>
                  <a:lnTo>
                    <a:pt x="109" y="60"/>
                  </a:lnTo>
                  <a:lnTo>
                    <a:pt x="117" y="51"/>
                  </a:lnTo>
                  <a:lnTo>
                    <a:pt x="126" y="43"/>
                  </a:lnTo>
                  <a:lnTo>
                    <a:pt x="135" y="36"/>
                  </a:lnTo>
                  <a:lnTo>
                    <a:pt x="140" y="27"/>
                  </a:lnTo>
                  <a:lnTo>
                    <a:pt x="148" y="21"/>
                  </a:lnTo>
                  <a:lnTo>
                    <a:pt x="153" y="14"/>
                  </a:lnTo>
                  <a:lnTo>
                    <a:pt x="158" y="10"/>
                  </a:lnTo>
                  <a:lnTo>
                    <a:pt x="166" y="1"/>
                  </a:lnTo>
                  <a:lnTo>
                    <a:pt x="169" y="0"/>
                  </a:lnTo>
                  <a:lnTo>
                    <a:pt x="93" y="116"/>
                  </a:lnTo>
                  <a:lnTo>
                    <a:pt x="0" y="143"/>
                  </a:lnTo>
                  <a:lnTo>
                    <a:pt x="3" y="127"/>
                  </a:lnTo>
                  <a:lnTo>
                    <a:pt x="3" y="1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2" name="Freeform 122"/>
            <p:cNvSpPr>
              <a:spLocks/>
            </p:cNvSpPr>
            <p:nvPr/>
          </p:nvSpPr>
          <p:spPr bwMode="auto">
            <a:xfrm>
              <a:off x="2635" y="3169"/>
              <a:ext cx="123" cy="198"/>
            </a:xfrm>
            <a:custGeom>
              <a:avLst/>
              <a:gdLst/>
              <a:ahLst/>
              <a:cxnLst>
                <a:cxn ang="0">
                  <a:pos x="127" y="7"/>
                </a:cxn>
                <a:cxn ang="0">
                  <a:pos x="150" y="27"/>
                </a:cxn>
                <a:cxn ang="0">
                  <a:pos x="177" y="53"/>
                </a:cxn>
                <a:cxn ang="0">
                  <a:pos x="194" y="74"/>
                </a:cxn>
                <a:cxn ang="0">
                  <a:pos x="208" y="93"/>
                </a:cxn>
                <a:cxn ang="0">
                  <a:pos x="223" y="117"/>
                </a:cxn>
                <a:cxn ang="0">
                  <a:pos x="218" y="131"/>
                </a:cxn>
                <a:cxn ang="0">
                  <a:pos x="204" y="143"/>
                </a:cxn>
                <a:cxn ang="0">
                  <a:pos x="184" y="147"/>
                </a:cxn>
                <a:cxn ang="0">
                  <a:pos x="168" y="154"/>
                </a:cxn>
                <a:cxn ang="0">
                  <a:pos x="161" y="168"/>
                </a:cxn>
                <a:cxn ang="0">
                  <a:pos x="177" y="184"/>
                </a:cxn>
                <a:cxn ang="0">
                  <a:pos x="198" y="203"/>
                </a:cxn>
                <a:cxn ang="0">
                  <a:pos x="221" y="221"/>
                </a:cxn>
                <a:cxn ang="0">
                  <a:pos x="240" y="237"/>
                </a:cxn>
                <a:cxn ang="0">
                  <a:pos x="245" y="251"/>
                </a:cxn>
                <a:cxn ang="0">
                  <a:pos x="231" y="256"/>
                </a:cxn>
                <a:cxn ang="0">
                  <a:pos x="205" y="258"/>
                </a:cxn>
                <a:cxn ang="0">
                  <a:pos x="190" y="258"/>
                </a:cxn>
                <a:cxn ang="0">
                  <a:pos x="174" y="260"/>
                </a:cxn>
                <a:cxn ang="0">
                  <a:pos x="154" y="261"/>
                </a:cxn>
                <a:cxn ang="0">
                  <a:pos x="131" y="271"/>
                </a:cxn>
                <a:cxn ang="0">
                  <a:pos x="121" y="286"/>
                </a:cxn>
                <a:cxn ang="0">
                  <a:pos x="128" y="308"/>
                </a:cxn>
                <a:cxn ang="0">
                  <a:pos x="144" y="336"/>
                </a:cxn>
                <a:cxn ang="0">
                  <a:pos x="161" y="361"/>
                </a:cxn>
                <a:cxn ang="0">
                  <a:pos x="171" y="381"/>
                </a:cxn>
                <a:cxn ang="0">
                  <a:pos x="171" y="394"/>
                </a:cxn>
                <a:cxn ang="0">
                  <a:pos x="152" y="391"/>
                </a:cxn>
                <a:cxn ang="0">
                  <a:pos x="140" y="388"/>
                </a:cxn>
                <a:cxn ang="0">
                  <a:pos x="121" y="380"/>
                </a:cxn>
                <a:cxn ang="0">
                  <a:pos x="102" y="373"/>
                </a:cxn>
                <a:cxn ang="0">
                  <a:pos x="82" y="361"/>
                </a:cxn>
                <a:cxn ang="0">
                  <a:pos x="62" y="351"/>
                </a:cxn>
                <a:cxn ang="0">
                  <a:pos x="44" y="338"/>
                </a:cxn>
                <a:cxn ang="0">
                  <a:pos x="27" y="327"/>
                </a:cxn>
                <a:cxn ang="0">
                  <a:pos x="10" y="311"/>
                </a:cxn>
                <a:cxn ang="0">
                  <a:pos x="0" y="293"/>
                </a:cxn>
                <a:cxn ang="0">
                  <a:pos x="5" y="278"/>
                </a:cxn>
                <a:cxn ang="0">
                  <a:pos x="22" y="267"/>
                </a:cxn>
                <a:cxn ang="0">
                  <a:pos x="42" y="253"/>
                </a:cxn>
                <a:cxn ang="0">
                  <a:pos x="62" y="240"/>
                </a:cxn>
                <a:cxn ang="0">
                  <a:pos x="74" y="221"/>
                </a:cxn>
                <a:cxn ang="0">
                  <a:pos x="77" y="198"/>
                </a:cxn>
                <a:cxn ang="0">
                  <a:pos x="71" y="174"/>
                </a:cxn>
                <a:cxn ang="0">
                  <a:pos x="62" y="148"/>
                </a:cxn>
                <a:cxn ang="0">
                  <a:pos x="54" y="127"/>
                </a:cxn>
                <a:cxn ang="0">
                  <a:pos x="50" y="111"/>
                </a:cxn>
                <a:cxn ang="0">
                  <a:pos x="57" y="94"/>
                </a:cxn>
                <a:cxn ang="0">
                  <a:pos x="74" y="90"/>
                </a:cxn>
                <a:cxn ang="0">
                  <a:pos x="84" y="77"/>
                </a:cxn>
                <a:cxn ang="0">
                  <a:pos x="82" y="53"/>
                </a:cxn>
                <a:cxn ang="0">
                  <a:pos x="80" y="25"/>
                </a:cxn>
                <a:cxn ang="0">
                  <a:pos x="91" y="7"/>
                </a:cxn>
                <a:cxn ang="0">
                  <a:pos x="108" y="0"/>
                </a:cxn>
                <a:cxn ang="0">
                  <a:pos x="120" y="0"/>
                </a:cxn>
              </a:cxnLst>
              <a:rect l="0" t="0" r="r" b="b"/>
              <a:pathLst>
                <a:path w="245" h="394">
                  <a:moveTo>
                    <a:pt x="120" y="0"/>
                  </a:moveTo>
                  <a:lnTo>
                    <a:pt x="124" y="3"/>
                  </a:lnTo>
                  <a:lnTo>
                    <a:pt x="127" y="7"/>
                  </a:lnTo>
                  <a:lnTo>
                    <a:pt x="134" y="13"/>
                  </a:lnTo>
                  <a:lnTo>
                    <a:pt x="140" y="18"/>
                  </a:lnTo>
                  <a:lnTo>
                    <a:pt x="150" y="27"/>
                  </a:lnTo>
                  <a:lnTo>
                    <a:pt x="158" y="35"/>
                  </a:lnTo>
                  <a:lnTo>
                    <a:pt x="168" y="44"/>
                  </a:lnTo>
                  <a:lnTo>
                    <a:pt x="177" y="53"/>
                  </a:lnTo>
                  <a:lnTo>
                    <a:pt x="185" y="63"/>
                  </a:lnTo>
                  <a:lnTo>
                    <a:pt x="190" y="68"/>
                  </a:lnTo>
                  <a:lnTo>
                    <a:pt x="194" y="74"/>
                  </a:lnTo>
                  <a:lnTo>
                    <a:pt x="197" y="78"/>
                  </a:lnTo>
                  <a:lnTo>
                    <a:pt x="203" y="84"/>
                  </a:lnTo>
                  <a:lnTo>
                    <a:pt x="208" y="93"/>
                  </a:lnTo>
                  <a:lnTo>
                    <a:pt x="215" y="101"/>
                  </a:lnTo>
                  <a:lnTo>
                    <a:pt x="218" y="108"/>
                  </a:lnTo>
                  <a:lnTo>
                    <a:pt x="223" y="117"/>
                  </a:lnTo>
                  <a:lnTo>
                    <a:pt x="223" y="123"/>
                  </a:lnTo>
                  <a:lnTo>
                    <a:pt x="221" y="128"/>
                  </a:lnTo>
                  <a:lnTo>
                    <a:pt x="218" y="131"/>
                  </a:lnTo>
                  <a:lnTo>
                    <a:pt x="215" y="137"/>
                  </a:lnTo>
                  <a:lnTo>
                    <a:pt x="210" y="140"/>
                  </a:lnTo>
                  <a:lnTo>
                    <a:pt x="204" y="143"/>
                  </a:lnTo>
                  <a:lnTo>
                    <a:pt x="197" y="144"/>
                  </a:lnTo>
                  <a:lnTo>
                    <a:pt x="193" y="147"/>
                  </a:lnTo>
                  <a:lnTo>
                    <a:pt x="184" y="147"/>
                  </a:lnTo>
                  <a:lnTo>
                    <a:pt x="178" y="150"/>
                  </a:lnTo>
                  <a:lnTo>
                    <a:pt x="173" y="151"/>
                  </a:lnTo>
                  <a:lnTo>
                    <a:pt x="168" y="154"/>
                  </a:lnTo>
                  <a:lnTo>
                    <a:pt x="161" y="158"/>
                  </a:lnTo>
                  <a:lnTo>
                    <a:pt x="160" y="166"/>
                  </a:lnTo>
                  <a:lnTo>
                    <a:pt x="161" y="168"/>
                  </a:lnTo>
                  <a:lnTo>
                    <a:pt x="164" y="174"/>
                  </a:lnTo>
                  <a:lnTo>
                    <a:pt x="168" y="180"/>
                  </a:lnTo>
                  <a:lnTo>
                    <a:pt x="177" y="184"/>
                  </a:lnTo>
                  <a:lnTo>
                    <a:pt x="181" y="190"/>
                  </a:lnTo>
                  <a:lnTo>
                    <a:pt x="190" y="197"/>
                  </a:lnTo>
                  <a:lnTo>
                    <a:pt x="198" y="203"/>
                  </a:lnTo>
                  <a:lnTo>
                    <a:pt x="207" y="210"/>
                  </a:lnTo>
                  <a:lnTo>
                    <a:pt x="214" y="216"/>
                  </a:lnTo>
                  <a:lnTo>
                    <a:pt x="221" y="221"/>
                  </a:lnTo>
                  <a:lnTo>
                    <a:pt x="228" y="227"/>
                  </a:lnTo>
                  <a:lnTo>
                    <a:pt x="234" y="233"/>
                  </a:lnTo>
                  <a:lnTo>
                    <a:pt x="240" y="237"/>
                  </a:lnTo>
                  <a:lnTo>
                    <a:pt x="243" y="243"/>
                  </a:lnTo>
                  <a:lnTo>
                    <a:pt x="245" y="246"/>
                  </a:lnTo>
                  <a:lnTo>
                    <a:pt x="245" y="251"/>
                  </a:lnTo>
                  <a:lnTo>
                    <a:pt x="243" y="253"/>
                  </a:lnTo>
                  <a:lnTo>
                    <a:pt x="237" y="254"/>
                  </a:lnTo>
                  <a:lnTo>
                    <a:pt x="231" y="256"/>
                  </a:lnTo>
                  <a:lnTo>
                    <a:pt x="224" y="257"/>
                  </a:lnTo>
                  <a:lnTo>
                    <a:pt x="214" y="257"/>
                  </a:lnTo>
                  <a:lnTo>
                    <a:pt x="205" y="258"/>
                  </a:lnTo>
                  <a:lnTo>
                    <a:pt x="200" y="258"/>
                  </a:lnTo>
                  <a:lnTo>
                    <a:pt x="195" y="258"/>
                  </a:lnTo>
                  <a:lnTo>
                    <a:pt x="190" y="258"/>
                  </a:lnTo>
                  <a:lnTo>
                    <a:pt x="185" y="260"/>
                  </a:lnTo>
                  <a:lnTo>
                    <a:pt x="180" y="260"/>
                  </a:lnTo>
                  <a:lnTo>
                    <a:pt x="174" y="260"/>
                  </a:lnTo>
                  <a:lnTo>
                    <a:pt x="168" y="260"/>
                  </a:lnTo>
                  <a:lnTo>
                    <a:pt x="164" y="261"/>
                  </a:lnTo>
                  <a:lnTo>
                    <a:pt x="154" y="261"/>
                  </a:lnTo>
                  <a:lnTo>
                    <a:pt x="145" y="264"/>
                  </a:lnTo>
                  <a:lnTo>
                    <a:pt x="137" y="267"/>
                  </a:lnTo>
                  <a:lnTo>
                    <a:pt x="131" y="271"/>
                  </a:lnTo>
                  <a:lnTo>
                    <a:pt x="125" y="274"/>
                  </a:lnTo>
                  <a:lnTo>
                    <a:pt x="124" y="280"/>
                  </a:lnTo>
                  <a:lnTo>
                    <a:pt x="121" y="286"/>
                  </a:lnTo>
                  <a:lnTo>
                    <a:pt x="122" y="293"/>
                  </a:lnTo>
                  <a:lnTo>
                    <a:pt x="124" y="301"/>
                  </a:lnTo>
                  <a:lnTo>
                    <a:pt x="128" y="308"/>
                  </a:lnTo>
                  <a:lnTo>
                    <a:pt x="131" y="317"/>
                  </a:lnTo>
                  <a:lnTo>
                    <a:pt x="137" y="327"/>
                  </a:lnTo>
                  <a:lnTo>
                    <a:pt x="144" y="336"/>
                  </a:lnTo>
                  <a:lnTo>
                    <a:pt x="150" y="346"/>
                  </a:lnTo>
                  <a:lnTo>
                    <a:pt x="155" y="354"/>
                  </a:lnTo>
                  <a:lnTo>
                    <a:pt x="161" y="361"/>
                  </a:lnTo>
                  <a:lnTo>
                    <a:pt x="165" y="370"/>
                  </a:lnTo>
                  <a:lnTo>
                    <a:pt x="170" y="377"/>
                  </a:lnTo>
                  <a:lnTo>
                    <a:pt x="171" y="381"/>
                  </a:lnTo>
                  <a:lnTo>
                    <a:pt x="174" y="387"/>
                  </a:lnTo>
                  <a:lnTo>
                    <a:pt x="173" y="391"/>
                  </a:lnTo>
                  <a:lnTo>
                    <a:pt x="171" y="394"/>
                  </a:lnTo>
                  <a:lnTo>
                    <a:pt x="165" y="394"/>
                  </a:lnTo>
                  <a:lnTo>
                    <a:pt x="158" y="394"/>
                  </a:lnTo>
                  <a:lnTo>
                    <a:pt x="152" y="391"/>
                  </a:lnTo>
                  <a:lnTo>
                    <a:pt x="150" y="391"/>
                  </a:lnTo>
                  <a:lnTo>
                    <a:pt x="144" y="388"/>
                  </a:lnTo>
                  <a:lnTo>
                    <a:pt x="140" y="388"/>
                  </a:lnTo>
                  <a:lnTo>
                    <a:pt x="132" y="386"/>
                  </a:lnTo>
                  <a:lnTo>
                    <a:pt x="127" y="383"/>
                  </a:lnTo>
                  <a:lnTo>
                    <a:pt x="121" y="380"/>
                  </a:lnTo>
                  <a:lnTo>
                    <a:pt x="115" y="378"/>
                  </a:lnTo>
                  <a:lnTo>
                    <a:pt x="108" y="376"/>
                  </a:lnTo>
                  <a:lnTo>
                    <a:pt x="102" y="373"/>
                  </a:lnTo>
                  <a:lnTo>
                    <a:pt x="95" y="370"/>
                  </a:lnTo>
                  <a:lnTo>
                    <a:pt x="90" y="367"/>
                  </a:lnTo>
                  <a:lnTo>
                    <a:pt x="82" y="361"/>
                  </a:lnTo>
                  <a:lnTo>
                    <a:pt x="77" y="358"/>
                  </a:lnTo>
                  <a:lnTo>
                    <a:pt x="68" y="354"/>
                  </a:lnTo>
                  <a:lnTo>
                    <a:pt x="62" y="351"/>
                  </a:lnTo>
                  <a:lnTo>
                    <a:pt x="55" y="346"/>
                  </a:lnTo>
                  <a:lnTo>
                    <a:pt x="50" y="343"/>
                  </a:lnTo>
                  <a:lnTo>
                    <a:pt x="44" y="338"/>
                  </a:lnTo>
                  <a:lnTo>
                    <a:pt x="38" y="336"/>
                  </a:lnTo>
                  <a:lnTo>
                    <a:pt x="32" y="331"/>
                  </a:lnTo>
                  <a:lnTo>
                    <a:pt x="27" y="327"/>
                  </a:lnTo>
                  <a:lnTo>
                    <a:pt x="21" y="323"/>
                  </a:lnTo>
                  <a:lnTo>
                    <a:pt x="18" y="320"/>
                  </a:lnTo>
                  <a:lnTo>
                    <a:pt x="10" y="311"/>
                  </a:lnTo>
                  <a:lnTo>
                    <a:pt x="5" y="306"/>
                  </a:lnTo>
                  <a:lnTo>
                    <a:pt x="1" y="298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3"/>
                  </a:lnTo>
                  <a:lnTo>
                    <a:pt x="5" y="278"/>
                  </a:lnTo>
                  <a:lnTo>
                    <a:pt x="10" y="274"/>
                  </a:lnTo>
                  <a:lnTo>
                    <a:pt x="15" y="270"/>
                  </a:lnTo>
                  <a:lnTo>
                    <a:pt x="22" y="267"/>
                  </a:lnTo>
                  <a:lnTo>
                    <a:pt x="28" y="261"/>
                  </a:lnTo>
                  <a:lnTo>
                    <a:pt x="35" y="258"/>
                  </a:lnTo>
                  <a:lnTo>
                    <a:pt x="42" y="253"/>
                  </a:lnTo>
                  <a:lnTo>
                    <a:pt x="50" y="250"/>
                  </a:lnTo>
                  <a:lnTo>
                    <a:pt x="55" y="246"/>
                  </a:lnTo>
                  <a:lnTo>
                    <a:pt x="62" y="240"/>
                  </a:lnTo>
                  <a:lnTo>
                    <a:pt x="67" y="234"/>
                  </a:lnTo>
                  <a:lnTo>
                    <a:pt x="72" y="230"/>
                  </a:lnTo>
                  <a:lnTo>
                    <a:pt x="74" y="221"/>
                  </a:lnTo>
                  <a:lnTo>
                    <a:pt x="75" y="214"/>
                  </a:lnTo>
                  <a:lnTo>
                    <a:pt x="75" y="206"/>
                  </a:lnTo>
                  <a:lnTo>
                    <a:pt x="77" y="198"/>
                  </a:lnTo>
                  <a:lnTo>
                    <a:pt x="74" y="190"/>
                  </a:lnTo>
                  <a:lnTo>
                    <a:pt x="74" y="181"/>
                  </a:lnTo>
                  <a:lnTo>
                    <a:pt x="71" y="174"/>
                  </a:lnTo>
                  <a:lnTo>
                    <a:pt x="68" y="166"/>
                  </a:lnTo>
                  <a:lnTo>
                    <a:pt x="65" y="157"/>
                  </a:lnTo>
                  <a:lnTo>
                    <a:pt x="62" y="148"/>
                  </a:lnTo>
                  <a:lnTo>
                    <a:pt x="60" y="140"/>
                  </a:lnTo>
                  <a:lnTo>
                    <a:pt x="57" y="134"/>
                  </a:lnTo>
                  <a:lnTo>
                    <a:pt x="54" y="127"/>
                  </a:lnTo>
                  <a:lnTo>
                    <a:pt x="52" y="121"/>
                  </a:lnTo>
                  <a:lnTo>
                    <a:pt x="50" y="114"/>
                  </a:lnTo>
                  <a:lnTo>
                    <a:pt x="50" y="111"/>
                  </a:lnTo>
                  <a:lnTo>
                    <a:pt x="50" y="103"/>
                  </a:lnTo>
                  <a:lnTo>
                    <a:pt x="52" y="97"/>
                  </a:lnTo>
                  <a:lnTo>
                    <a:pt x="57" y="94"/>
                  </a:lnTo>
                  <a:lnTo>
                    <a:pt x="62" y="93"/>
                  </a:lnTo>
                  <a:lnTo>
                    <a:pt x="68" y="91"/>
                  </a:lnTo>
                  <a:lnTo>
                    <a:pt x="74" y="90"/>
                  </a:lnTo>
                  <a:lnTo>
                    <a:pt x="78" y="87"/>
                  </a:lnTo>
                  <a:lnTo>
                    <a:pt x="82" y="84"/>
                  </a:lnTo>
                  <a:lnTo>
                    <a:pt x="84" y="77"/>
                  </a:lnTo>
                  <a:lnTo>
                    <a:pt x="84" y="70"/>
                  </a:lnTo>
                  <a:lnTo>
                    <a:pt x="84" y="61"/>
                  </a:lnTo>
                  <a:lnTo>
                    <a:pt x="82" y="53"/>
                  </a:lnTo>
                  <a:lnTo>
                    <a:pt x="81" y="43"/>
                  </a:lnTo>
                  <a:lnTo>
                    <a:pt x="80" y="34"/>
                  </a:lnTo>
                  <a:lnTo>
                    <a:pt x="80" y="25"/>
                  </a:lnTo>
                  <a:lnTo>
                    <a:pt x="82" y="18"/>
                  </a:lnTo>
                  <a:lnTo>
                    <a:pt x="85" y="13"/>
                  </a:lnTo>
                  <a:lnTo>
                    <a:pt x="91" y="7"/>
                  </a:lnTo>
                  <a:lnTo>
                    <a:pt x="97" y="4"/>
                  </a:lnTo>
                  <a:lnTo>
                    <a:pt x="104" y="3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3" name="Freeform 123"/>
            <p:cNvSpPr>
              <a:spLocks/>
            </p:cNvSpPr>
            <p:nvPr/>
          </p:nvSpPr>
          <p:spPr bwMode="auto">
            <a:xfrm>
              <a:off x="2611" y="3156"/>
              <a:ext cx="62" cy="204"/>
            </a:xfrm>
            <a:custGeom>
              <a:avLst/>
              <a:gdLst/>
              <a:ahLst/>
              <a:cxnLst>
                <a:cxn ang="0">
                  <a:pos x="0" y="404"/>
                </a:cxn>
                <a:cxn ang="0">
                  <a:pos x="103" y="0"/>
                </a:cxn>
                <a:cxn ang="0">
                  <a:pos x="125" y="0"/>
                </a:cxn>
                <a:cxn ang="0">
                  <a:pos x="13" y="408"/>
                </a:cxn>
                <a:cxn ang="0">
                  <a:pos x="0" y="404"/>
                </a:cxn>
                <a:cxn ang="0">
                  <a:pos x="0" y="404"/>
                </a:cxn>
              </a:cxnLst>
              <a:rect l="0" t="0" r="r" b="b"/>
              <a:pathLst>
                <a:path w="125" h="408">
                  <a:moveTo>
                    <a:pt x="0" y="404"/>
                  </a:moveTo>
                  <a:lnTo>
                    <a:pt x="103" y="0"/>
                  </a:lnTo>
                  <a:lnTo>
                    <a:pt x="125" y="0"/>
                  </a:lnTo>
                  <a:lnTo>
                    <a:pt x="13" y="408"/>
                  </a:lnTo>
                  <a:lnTo>
                    <a:pt x="0" y="404"/>
                  </a:lnTo>
                  <a:lnTo>
                    <a:pt x="0" y="4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4" name="Freeform 124"/>
            <p:cNvSpPr>
              <a:spLocks/>
            </p:cNvSpPr>
            <p:nvPr/>
          </p:nvSpPr>
          <p:spPr bwMode="auto">
            <a:xfrm>
              <a:off x="2644" y="3154"/>
              <a:ext cx="152" cy="237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7" y="37"/>
                </a:cxn>
                <a:cxn ang="0">
                  <a:pos x="19" y="30"/>
                </a:cxn>
                <a:cxn ang="0">
                  <a:pos x="32" y="25"/>
                </a:cxn>
                <a:cxn ang="0">
                  <a:pos x="42" y="20"/>
                </a:cxn>
                <a:cxn ang="0">
                  <a:pos x="52" y="16"/>
                </a:cxn>
                <a:cxn ang="0">
                  <a:pos x="63" y="13"/>
                </a:cxn>
                <a:cxn ang="0">
                  <a:pos x="74" y="7"/>
                </a:cxn>
                <a:cxn ang="0">
                  <a:pos x="87" y="5"/>
                </a:cxn>
                <a:cxn ang="0">
                  <a:pos x="99" y="2"/>
                </a:cxn>
                <a:cxn ang="0">
                  <a:pos x="112" y="0"/>
                </a:cxn>
                <a:cxn ang="0">
                  <a:pos x="124" y="0"/>
                </a:cxn>
                <a:cxn ang="0">
                  <a:pos x="137" y="0"/>
                </a:cxn>
                <a:cxn ang="0">
                  <a:pos x="150" y="0"/>
                </a:cxn>
                <a:cxn ang="0">
                  <a:pos x="163" y="2"/>
                </a:cxn>
                <a:cxn ang="0">
                  <a:pos x="176" y="6"/>
                </a:cxn>
                <a:cxn ang="0">
                  <a:pos x="187" y="10"/>
                </a:cxn>
                <a:cxn ang="0">
                  <a:pos x="197" y="16"/>
                </a:cxn>
                <a:cxn ang="0">
                  <a:pos x="207" y="20"/>
                </a:cxn>
                <a:cxn ang="0">
                  <a:pos x="222" y="30"/>
                </a:cxn>
                <a:cxn ang="0">
                  <a:pos x="237" y="43"/>
                </a:cxn>
                <a:cxn ang="0">
                  <a:pos x="247" y="55"/>
                </a:cxn>
                <a:cxn ang="0">
                  <a:pos x="260" y="66"/>
                </a:cxn>
                <a:cxn ang="0">
                  <a:pos x="303" y="475"/>
                </a:cxn>
                <a:cxn ang="0">
                  <a:pos x="247" y="70"/>
                </a:cxn>
                <a:cxn ang="0">
                  <a:pos x="236" y="63"/>
                </a:cxn>
                <a:cxn ang="0">
                  <a:pos x="223" y="55"/>
                </a:cxn>
                <a:cxn ang="0">
                  <a:pos x="209" y="47"/>
                </a:cxn>
                <a:cxn ang="0">
                  <a:pos x="189" y="37"/>
                </a:cxn>
                <a:cxn ang="0">
                  <a:pos x="179" y="33"/>
                </a:cxn>
                <a:cxn ang="0">
                  <a:pos x="169" y="30"/>
                </a:cxn>
                <a:cxn ang="0">
                  <a:pos x="156" y="26"/>
                </a:cxn>
                <a:cxn ang="0">
                  <a:pos x="145" y="23"/>
                </a:cxn>
                <a:cxn ang="0">
                  <a:pos x="134" y="20"/>
                </a:cxn>
                <a:cxn ang="0">
                  <a:pos x="123" y="20"/>
                </a:cxn>
                <a:cxn ang="0">
                  <a:pos x="110" y="20"/>
                </a:cxn>
                <a:cxn ang="0">
                  <a:pos x="97" y="20"/>
                </a:cxn>
                <a:cxn ang="0">
                  <a:pos x="87" y="22"/>
                </a:cxn>
                <a:cxn ang="0">
                  <a:pos x="76" y="25"/>
                </a:cxn>
                <a:cxn ang="0">
                  <a:pos x="64" y="27"/>
                </a:cxn>
                <a:cxn ang="0">
                  <a:pos x="56" y="30"/>
                </a:cxn>
                <a:cxn ang="0">
                  <a:pos x="37" y="39"/>
                </a:cxn>
                <a:cxn ang="0">
                  <a:pos x="23" y="45"/>
                </a:cxn>
                <a:cxn ang="0">
                  <a:pos x="12" y="53"/>
                </a:cxn>
                <a:cxn ang="0">
                  <a:pos x="3" y="60"/>
                </a:cxn>
                <a:cxn ang="0">
                  <a:pos x="0" y="42"/>
                </a:cxn>
              </a:cxnLst>
              <a:rect l="0" t="0" r="r" b="b"/>
              <a:pathLst>
                <a:path w="303" h="475">
                  <a:moveTo>
                    <a:pt x="0" y="42"/>
                  </a:moveTo>
                  <a:lnTo>
                    <a:pt x="0" y="42"/>
                  </a:lnTo>
                  <a:lnTo>
                    <a:pt x="3" y="39"/>
                  </a:lnTo>
                  <a:lnTo>
                    <a:pt x="7" y="37"/>
                  </a:lnTo>
                  <a:lnTo>
                    <a:pt x="13" y="35"/>
                  </a:lnTo>
                  <a:lnTo>
                    <a:pt x="19" y="30"/>
                  </a:lnTo>
                  <a:lnTo>
                    <a:pt x="27" y="26"/>
                  </a:lnTo>
                  <a:lnTo>
                    <a:pt x="32" y="25"/>
                  </a:lnTo>
                  <a:lnTo>
                    <a:pt x="36" y="23"/>
                  </a:lnTo>
                  <a:lnTo>
                    <a:pt x="42" y="20"/>
                  </a:lnTo>
                  <a:lnTo>
                    <a:pt x="47" y="19"/>
                  </a:lnTo>
                  <a:lnTo>
                    <a:pt x="52" y="16"/>
                  </a:lnTo>
                  <a:lnTo>
                    <a:pt x="57" y="15"/>
                  </a:lnTo>
                  <a:lnTo>
                    <a:pt x="63" y="13"/>
                  </a:lnTo>
                  <a:lnTo>
                    <a:pt x="69" y="10"/>
                  </a:lnTo>
                  <a:lnTo>
                    <a:pt x="74" y="7"/>
                  </a:lnTo>
                  <a:lnTo>
                    <a:pt x="80" y="7"/>
                  </a:lnTo>
                  <a:lnTo>
                    <a:pt x="87" y="5"/>
                  </a:lnTo>
                  <a:lnTo>
                    <a:pt x="93" y="5"/>
                  </a:lnTo>
                  <a:lnTo>
                    <a:pt x="99" y="2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32" y="0"/>
                  </a:lnTo>
                  <a:lnTo>
                    <a:pt x="137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7" y="2"/>
                  </a:lnTo>
                  <a:lnTo>
                    <a:pt x="163" y="2"/>
                  </a:lnTo>
                  <a:lnTo>
                    <a:pt x="170" y="5"/>
                  </a:lnTo>
                  <a:lnTo>
                    <a:pt x="176" y="6"/>
                  </a:lnTo>
                  <a:lnTo>
                    <a:pt x="182" y="7"/>
                  </a:lnTo>
                  <a:lnTo>
                    <a:pt x="187" y="10"/>
                  </a:lnTo>
                  <a:lnTo>
                    <a:pt x="193" y="13"/>
                  </a:lnTo>
                  <a:lnTo>
                    <a:pt x="197" y="16"/>
                  </a:lnTo>
                  <a:lnTo>
                    <a:pt x="203" y="19"/>
                  </a:lnTo>
                  <a:lnTo>
                    <a:pt x="207" y="20"/>
                  </a:lnTo>
                  <a:lnTo>
                    <a:pt x="213" y="25"/>
                  </a:lnTo>
                  <a:lnTo>
                    <a:pt x="222" y="30"/>
                  </a:lnTo>
                  <a:lnTo>
                    <a:pt x="230" y="37"/>
                  </a:lnTo>
                  <a:lnTo>
                    <a:pt x="237" y="43"/>
                  </a:lnTo>
                  <a:lnTo>
                    <a:pt x="243" y="49"/>
                  </a:lnTo>
                  <a:lnTo>
                    <a:pt x="247" y="55"/>
                  </a:lnTo>
                  <a:lnTo>
                    <a:pt x="253" y="60"/>
                  </a:lnTo>
                  <a:lnTo>
                    <a:pt x="260" y="66"/>
                  </a:lnTo>
                  <a:lnTo>
                    <a:pt x="263" y="70"/>
                  </a:lnTo>
                  <a:lnTo>
                    <a:pt x="303" y="475"/>
                  </a:lnTo>
                  <a:lnTo>
                    <a:pt x="262" y="428"/>
                  </a:lnTo>
                  <a:lnTo>
                    <a:pt x="247" y="70"/>
                  </a:lnTo>
                  <a:lnTo>
                    <a:pt x="243" y="67"/>
                  </a:lnTo>
                  <a:lnTo>
                    <a:pt x="236" y="63"/>
                  </a:lnTo>
                  <a:lnTo>
                    <a:pt x="229" y="57"/>
                  </a:lnTo>
                  <a:lnTo>
                    <a:pt x="223" y="55"/>
                  </a:lnTo>
                  <a:lnTo>
                    <a:pt x="216" y="50"/>
                  </a:lnTo>
                  <a:lnTo>
                    <a:pt x="209" y="47"/>
                  </a:lnTo>
                  <a:lnTo>
                    <a:pt x="197" y="42"/>
                  </a:lnTo>
                  <a:lnTo>
                    <a:pt x="189" y="37"/>
                  </a:lnTo>
                  <a:lnTo>
                    <a:pt x="183" y="35"/>
                  </a:lnTo>
                  <a:lnTo>
                    <a:pt x="179" y="33"/>
                  </a:lnTo>
                  <a:lnTo>
                    <a:pt x="173" y="32"/>
                  </a:lnTo>
                  <a:lnTo>
                    <a:pt x="169" y="30"/>
                  </a:lnTo>
                  <a:lnTo>
                    <a:pt x="162" y="27"/>
                  </a:lnTo>
                  <a:lnTo>
                    <a:pt x="156" y="26"/>
                  </a:lnTo>
                  <a:lnTo>
                    <a:pt x="150" y="25"/>
                  </a:lnTo>
                  <a:lnTo>
                    <a:pt x="145" y="23"/>
                  </a:lnTo>
                  <a:lnTo>
                    <a:pt x="140" y="22"/>
                  </a:lnTo>
                  <a:lnTo>
                    <a:pt x="134" y="20"/>
                  </a:lnTo>
                  <a:lnTo>
                    <a:pt x="129" y="20"/>
                  </a:lnTo>
                  <a:lnTo>
                    <a:pt x="123" y="20"/>
                  </a:lnTo>
                  <a:lnTo>
                    <a:pt x="116" y="20"/>
                  </a:lnTo>
                  <a:lnTo>
                    <a:pt x="110" y="20"/>
                  </a:lnTo>
                  <a:lnTo>
                    <a:pt x="103" y="20"/>
                  </a:lnTo>
                  <a:lnTo>
                    <a:pt x="97" y="20"/>
                  </a:lnTo>
                  <a:lnTo>
                    <a:pt x="93" y="20"/>
                  </a:lnTo>
                  <a:lnTo>
                    <a:pt x="87" y="22"/>
                  </a:lnTo>
                  <a:lnTo>
                    <a:pt x="82" y="23"/>
                  </a:lnTo>
                  <a:lnTo>
                    <a:pt x="76" y="25"/>
                  </a:lnTo>
                  <a:lnTo>
                    <a:pt x="70" y="26"/>
                  </a:lnTo>
                  <a:lnTo>
                    <a:pt x="64" y="27"/>
                  </a:lnTo>
                  <a:lnTo>
                    <a:pt x="60" y="29"/>
                  </a:lnTo>
                  <a:lnTo>
                    <a:pt x="56" y="30"/>
                  </a:lnTo>
                  <a:lnTo>
                    <a:pt x="46" y="35"/>
                  </a:lnTo>
                  <a:lnTo>
                    <a:pt x="37" y="39"/>
                  </a:lnTo>
                  <a:lnTo>
                    <a:pt x="29" y="42"/>
                  </a:lnTo>
                  <a:lnTo>
                    <a:pt x="23" y="45"/>
                  </a:lnTo>
                  <a:lnTo>
                    <a:pt x="16" y="49"/>
                  </a:lnTo>
                  <a:lnTo>
                    <a:pt x="12" y="53"/>
                  </a:lnTo>
                  <a:lnTo>
                    <a:pt x="4" y="57"/>
                  </a:lnTo>
                  <a:lnTo>
                    <a:pt x="3" y="6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5" name="Freeform 125"/>
            <p:cNvSpPr>
              <a:spLocks/>
            </p:cNvSpPr>
            <p:nvPr/>
          </p:nvSpPr>
          <p:spPr bwMode="auto">
            <a:xfrm>
              <a:off x="2638" y="3204"/>
              <a:ext cx="158" cy="4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7" y="20"/>
                </a:cxn>
                <a:cxn ang="0">
                  <a:pos x="22" y="14"/>
                </a:cxn>
                <a:cxn ang="0">
                  <a:pos x="35" y="11"/>
                </a:cxn>
                <a:cxn ang="0">
                  <a:pos x="45" y="8"/>
                </a:cxn>
                <a:cxn ang="0">
                  <a:pos x="57" y="5"/>
                </a:cxn>
                <a:cxn ang="0">
                  <a:pos x="69" y="4"/>
                </a:cxn>
                <a:cxn ang="0">
                  <a:pos x="82" y="1"/>
                </a:cxn>
                <a:cxn ang="0">
                  <a:pos x="96" y="1"/>
                </a:cxn>
                <a:cxn ang="0">
                  <a:pos x="110" y="0"/>
                </a:cxn>
                <a:cxn ang="0">
                  <a:pos x="125" y="0"/>
                </a:cxn>
                <a:cxn ang="0">
                  <a:pos x="140" y="0"/>
                </a:cxn>
                <a:cxn ang="0">
                  <a:pos x="156" y="1"/>
                </a:cxn>
                <a:cxn ang="0">
                  <a:pos x="170" y="4"/>
                </a:cxn>
                <a:cxn ang="0">
                  <a:pos x="185" y="7"/>
                </a:cxn>
                <a:cxn ang="0">
                  <a:pos x="199" y="11"/>
                </a:cxn>
                <a:cxn ang="0">
                  <a:pos x="213" y="17"/>
                </a:cxn>
                <a:cxn ang="0">
                  <a:pos x="226" y="23"/>
                </a:cxn>
                <a:cxn ang="0">
                  <a:pos x="240" y="27"/>
                </a:cxn>
                <a:cxn ang="0">
                  <a:pos x="252" y="34"/>
                </a:cxn>
                <a:cxn ang="0">
                  <a:pos x="263" y="41"/>
                </a:cxn>
                <a:cxn ang="0">
                  <a:pos x="279" y="48"/>
                </a:cxn>
                <a:cxn ang="0">
                  <a:pos x="295" y="58"/>
                </a:cxn>
                <a:cxn ang="0">
                  <a:pos x="308" y="68"/>
                </a:cxn>
                <a:cxn ang="0">
                  <a:pos x="313" y="74"/>
                </a:cxn>
                <a:cxn ang="0">
                  <a:pos x="316" y="88"/>
                </a:cxn>
                <a:cxn ang="0">
                  <a:pos x="310" y="86"/>
                </a:cxn>
                <a:cxn ang="0">
                  <a:pos x="302" y="78"/>
                </a:cxn>
                <a:cxn ang="0">
                  <a:pos x="285" y="68"/>
                </a:cxn>
                <a:cxn ang="0">
                  <a:pos x="276" y="63"/>
                </a:cxn>
                <a:cxn ang="0">
                  <a:pos x="266" y="58"/>
                </a:cxn>
                <a:cxn ang="0">
                  <a:pos x="253" y="51"/>
                </a:cxn>
                <a:cxn ang="0">
                  <a:pos x="242" y="46"/>
                </a:cxn>
                <a:cxn ang="0">
                  <a:pos x="229" y="40"/>
                </a:cxn>
                <a:cxn ang="0">
                  <a:pos x="216" y="34"/>
                </a:cxn>
                <a:cxn ang="0">
                  <a:pos x="200" y="28"/>
                </a:cxn>
                <a:cxn ang="0">
                  <a:pos x="188" y="24"/>
                </a:cxn>
                <a:cxn ang="0">
                  <a:pos x="172" y="21"/>
                </a:cxn>
                <a:cxn ang="0">
                  <a:pos x="158" y="20"/>
                </a:cxn>
                <a:cxn ang="0">
                  <a:pos x="142" y="17"/>
                </a:cxn>
                <a:cxn ang="0">
                  <a:pos x="127" y="15"/>
                </a:cxn>
                <a:cxn ang="0">
                  <a:pos x="113" y="14"/>
                </a:cxn>
                <a:cxn ang="0">
                  <a:pos x="99" y="14"/>
                </a:cxn>
                <a:cxn ang="0">
                  <a:pos x="85" y="14"/>
                </a:cxn>
                <a:cxn ang="0">
                  <a:pos x="72" y="17"/>
                </a:cxn>
                <a:cxn ang="0">
                  <a:pos x="60" y="18"/>
                </a:cxn>
                <a:cxn ang="0">
                  <a:pos x="49" y="21"/>
                </a:cxn>
                <a:cxn ang="0">
                  <a:pos x="37" y="23"/>
                </a:cxn>
                <a:cxn ang="0">
                  <a:pos x="27" y="25"/>
                </a:cxn>
                <a:cxn ang="0">
                  <a:pos x="13" y="30"/>
                </a:cxn>
                <a:cxn ang="0">
                  <a:pos x="3" y="33"/>
                </a:cxn>
                <a:cxn ang="0">
                  <a:pos x="0" y="36"/>
                </a:cxn>
                <a:cxn ang="0">
                  <a:pos x="0" y="23"/>
                </a:cxn>
              </a:cxnLst>
              <a:rect l="0" t="0" r="r" b="b"/>
              <a:pathLst>
                <a:path w="316" h="88">
                  <a:moveTo>
                    <a:pt x="0" y="23"/>
                  </a:moveTo>
                  <a:lnTo>
                    <a:pt x="0" y="23"/>
                  </a:lnTo>
                  <a:lnTo>
                    <a:pt x="3" y="21"/>
                  </a:lnTo>
                  <a:lnTo>
                    <a:pt x="7" y="20"/>
                  </a:lnTo>
                  <a:lnTo>
                    <a:pt x="13" y="17"/>
                  </a:lnTo>
                  <a:lnTo>
                    <a:pt x="22" y="14"/>
                  </a:lnTo>
                  <a:lnTo>
                    <a:pt x="29" y="13"/>
                  </a:lnTo>
                  <a:lnTo>
                    <a:pt x="35" y="11"/>
                  </a:lnTo>
                  <a:lnTo>
                    <a:pt x="39" y="10"/>
                  </a:lnTo>
                  <a:lnTo>
                    <a:pt x="45" y="8"/>
                  </a:lnTo>
                  <a:lnTo>
                    <a:pt x="52" y="8"/>
                  </a:lnTo>
                  <a:lnTo>
                    <a:pt x="57" y="5"/>
                  </a:lnTo>
                  <a:lnTo>
                    <a:pt x="63" y="5"/>
                  </a:lnTo>
                  <a:lnTo>
                    <a:pt x="69" y="4"/>
                  </a:lnTo>
                  <a:lnTo>
                    <a:pt x="76" y="3"/>
                  </a:lnTo>
                  <a:lnTo>
                    <a:pt x="82" y="1"/>
                  </a:lnTo>
                  <a:lnTo>
                    <a:pt x="89" y="1"/>
                  </a:lnTo>
                  <a:lnTo>
                    <a:pt x="96" y="1"/>
                  </a:lnTo>
                  <a:lnTo>
                    <a:pt x="105" y="1"/>
                  </a:lnTo>
                  <a:lnTo>
                    <a:pt x="110" y="0"/>
                  </a:lnTo>
                  <a:lnTo>
                    <a:pt x="119" y="0"/>
                  </a:lnTo>
                  <a:lnTo>
                    <a:pt x="125" y="0"/>
                  </a:lnTo>
                  <a:lnTo>
                    <a:pt x="133" y="0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6" y="1"/>
                  </a:lnTo>
                  <a:lnTo>
                    <a:pt x="163" y="4"/>
                  </a:lnTo>
                  <a:lnTo>
                    <a:pt x="170" y="4"/>
                  </a:lnTo>
                  <a:lnTo>
                    <a:pt x="178" y="5"/>
                  </a:lnTo>
                  <a:lnTo>
                    <a:pt x="185" y="7"/>
                  </a:lnTo>
                  <a:lnTo>
                    <a:pt x="192" y="10"/>
                  </a:lnTo>
                  <a:lnTo>
                    <a:pt x="199" y="11"/>
                  </a:lnTo>
                  <a:lnTo>
                    <a:pt x="206" y="14"/>
                  </a:lnTo>
                  <a:lnTo>
                    <a:pt x="213" y="17"/>
                  </a:lnTo>
                  <a:lnTo>
                    <a:pt x="220" y="20"/>
                  </a:lnTo>
                  <a:lnTo>
                    <a:pt x="226" y="23"/>
                  </a:lnTo>
                  <a:lnTo>
                    <a:pt x="233" y="24"/>
                  </a:lnTo>
                  <a:lnTo>
                    <a:pt x="240" y="27"/>
                  </a:lnTo>
                  <a:lnTo>
                    <a:pt x="246" y="31"/>
                  </a:lnTo>
                  <a:lnTo>
                    <a:pt x="252" y="34"/>
                  </a:lnTo>
                  <a:lnTo>
                    <a:pt x="258" y="37"/>
                  </a:lnTo>
                  <a:lnTo>
                    <a:pt x="263" y="41"/>
                  </a:lnTo>
                  <a:lnTo>
                    <a:pt x="269" y="44"/>
                  </a:lnTo>
                  <a:lnTo>
                    <a:pt x="279" y="48"/>
                  </a:lnTo>
                  <a:lnTo>
                    <a:pt x="288" y="54"/>
                  </a:lnTo>
                  <a:lnTo>
                    <a:pt x="295" y="58"/>
                  </a:lnTo>
                  <a:lnTo>
                    <a:pt x="303" y="64"/>
                  </a:lnTo>
                  <a:lnTo>
                    <a:pt x="308" y="68"/>
                  </a:lnTo>
                  <a:lnTo>
                    <a:pt x="312" y="73"/>
                  </a:lnTo>
                  <a:lnTo>
                    <a:pt x="313" y="74"/>
                  </a:lnTo>
                  <a:lnTo>
                    <a:pt x="316" y="76"/>
                  </a:lnTo>
                  <a:lnTo>
                    <a:pt x="316" y="88"/>
                  </a:lnTo>
                  <a:lnTo>
                    <a:pt x="313" y="88"/>
                  </a:lnTo>
                  <a:lnTo>
                    <a:pt x="310" y="86"/>
                  </a:lnTo>
                  <a:lnTo>
                    <a:pt x="306" y="83"/>
                  </a:lnTo>
                  <a:lnTo>
                    <a:pt x="302" y="78"/>
                  </a:lnTo>
                  <a:lnTo>
                    <a:pt x="293" y="73"/>
                  </a:lnTo>
                  <a:lnTo>
                    <a:pt x="285" y="68"/>
                  </a:lnTo>
                  <a:lnTo>
                    <a:pt x="280" y="66"/>
                  </a:lnTo>
                  <a:lnTo>
                    <a:pt x="276" y="63"/>
                  </a:lnTo>
                  <a:lnTo>
                    <a:pt x="270" y="60"/>
                  </a:lnTo>
                  <a:lnTo>
                    <a:pt x="266" y="58"/>
                  </a:lnTo>
                  <a:lnTo>
                    <a:pt x="259" y="54"/>
                  </a:lnTo>
                  <a:lnTo>
                    <a:pt x="253" y="51"/>
                  </a:lnTo>
                  <a:lnTo>
                    <a:pt x="248" y="48"/>
                  </a:lnTo>
                  <a:lnTo>
                    <a:pt x="242" y="46"/>
                  </a:lnTo>
                  <a:lnTo>
                    <a:pt x="235" y="43"/>
                  </a:lnTo>
                  <a:lnTo>
                    <a:pt x="229" y="40"/>
                  </a:lnTo>
                  <a:lnTo>
                    <a:pt x="222" y="37"/>
                  </a:lnTo>
                  <a:lnTo>
                    <a:pt x="216" y="34"/>
                  </a:lnTo>
                  <a:lnTo>
                    <a:pt x="208" y="31"/>
                  </a:lnTo>
                  <a:lnTo>
                    <a:pt x="200" y="28"/>
                  </a:lnTo>
                  <a:lnTo>
                    <a:pt x="193" y="27"/>
                  </a:lnTo>
                  <a:lnTo>
                    <a:pt x="188" y="24"/>
                  </a:lnTo>
                  <a:lnTo>
                    <a:pt x="179" y="23"/>
                  </a:lnTo>
                  <a:lnTo>
                    <a:pt x="172" y="21"/>
                  </a:lnTo>
                  <a:lnTo>
                    <a:pt x="165" y="20"/>
                  </a:lnTo>
                  <a:lnTo>
                    <a:pt x="158" y="20"/>
                  </a:lnTo>
                  <a:lnTo>
                    <a:pt x="150" y="17"/>
                  </a:lnTo>
                  <a:lnTo>
                    <a:pt x="142" y="17"/>
                  </a:lnTo>
                  <a:lnTo>
                    <a:pt x="135" y="15"/>
                  </a:lnTo>
                  <a:lnTo>
                    <a:pt x="127" y="15"/>
                  </a:lnTo>
                  <a:lnTo>
                    <a:pt x="120" y="14"/>
                  </a:lnTo>
                  <a:lnTo>
                    <a:pt x="113" y="14"/>
                  </a:lnTo>
                  <a:lnTo>
                    <a:pt x="106" y="14"/>
                  </a:lnTo>
                  <a:lnTo>
                    <a:pt x="99" y="14"/>
                  </a:lnTo>
                  <a:lnTo>
                    <a:pt x="92" y="14"/>
                  </a:lnTo>
                  <a:lnTo>
                    <a:pt x="85" y="14"/>
                  </a:lnTo>
                  <a:lnTo>
                    <a:pt x="77" y="15"/>
                  </a:lnTo>
                  <a:lnTo>
                    <a:pt x="72" y="17"/>
                  </a:lnTo>
                  <a:lnTo>
                    <a:pt x="66" y="17"/>
                  </a:lnTo>
                  <a:lnTo>
                    <a:pt x="60" y="18"/>
                  </a:lnTo>
                  <a:lnTo>
                    <a:pt x="55" y="20"/>
                  </a:lnTo>
                  <a:lnTo>
                    <a:pt x="49" y="21"/>
                  </a:lnTo>
                  <a:lnTo>
                    <a:pt x="43" y="21"/>
                  </a:lnTo>
                  <a:lnTo>
                    <a:pt x="37" y="23"/>
                  </a:lnTo>
                  <a:lnTo>
                    <a:pt x="32" y="24"/>
                  </a:lnTo>
                  <a:lnTo>
                    <a:pt x="27" y="25"/>
                  </a:lnTo>
                  <a:lnTo>
                    <a:pt x="19" y="27"/>
                  </a:lnTo>
                  <a:lnTo>
                    <a:pt x="13" y="30"/>
                  </a:lnTo>
                  <a:lnTo>
                    <a:pt x="6" y="31"/>
                  </a:lnTo>
                  <a:lnTo>
                    <a:pt x="3" y="33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6" name="Freeform 126"/>
            <p:cNvSpPr>
              <a:spLocks/>
            </p:cNvSpPr>
            <p:nvPr/>
          </p:nvSpPr>
          <p:spPr bwMode="auto">
            <a:xfrm>
              <a:off x="2624" y="3275"/>
              <a:ext cx="177" cy="57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24" y="7"/>
                </a:cxn>
                <a:cxn ang="0">
                  <a:pos x="34" y="6"/>
                </a:cxn>
                <a:cxn ang="0">
                  <a:pos x="46" y="6"/>
                </a:cxn>
                <a:cxn ang="0">
                  <a:pos x="59" y="3"/>
                </a:cxn>
                <a:cxn ang="0">
                  <a:pos x="72" y="3"/>
                </a:cxn>
                <a:cxn ang="0">
                  <a:pos x="84" y="0"/>
                </a:cxn>
                <a:cxn ang="0">
                  <a:pos x="100" y="0"/>
                </a:cxn>
                <a:cxn ang="0">
                  <a:pos x="116" y="0"/>
                </a:cxn>
                <a:cxn ang="0">
                  <a:pos x="133" y="2"/>
                </a:cxn>
                <a:cxn ang="0">
                  <a:pos x="149" y="2"/>
                </a:cxn>
                <a:cxn ang="0">
                  <a:pos x="166" y="3"/>
                </a:cxn>
                <a:cxn ang="0">
                  <a:pos x="183" y="6"/>
                </a:cxn>
                <a:cxn ang="0">
                  <a:pos x="199" y="10"/>
                </a:cxn>
                <a:cxn ang="0">
                  <a:pos x="215" y="16"/>
                </a:cxn>
                <a:cxn ang="0">
                  <a:pos x="230" y="22"/>
                </a:cxn>
                <a:cxn ang="0">
                  <a:pos x="245" y="26"/>
                </a:cxn>
                <a:cxn ang="0">
                  <a:pos x="259" y="33"/>
                </a:cxn>
                <a:cxn ang="0">
                  <a:pos x="272" y="40"/>
                </a:cxn>
                <a:cxn ang="0">
                  <a:pos x="285" y="47"/>
                </a:cxn>
                <a:cxn ang="0">
                  <a:pos x="297" y="56"/>
                </a:cxn>
                <a:cxn ang="0">
                  <a:pos x="309" y="63"/>
                </a:cxn>
                <a:cxn ang="0">
                  <a:pos x="319" y="69"/>
                </a:cxn>
                <a:cxn ang="0">
                  <a:pos x="332" y="79"/>
                </a:cxn>
                <a:cxn ang="0">
                  <a:pos x="343" y="87"/>
                </a:cxn>
                <a:cxn ang="0">
                  <a:pos x="353" y="113"/>
                </a:cxn>
                <a:cxn ang="0">
                  <a:pos x="340" y="102"/>
                </a:cxn>
                <a:cxn ang="0">
                  <a:pos x="325" y="90"/>
                </a:cxn>
                <a:cxn ang="0">
                  <a:pos x="315" y="85"/>
                </a:cxn>
                <a:cxn ang="0">
                  <a:pos x="305" y="77"/>
                </a:cxn>
                <a:cxn ang="0">
                  <a:pos x="293" y="69"/>
                </a:cxn>
                <a:cxn ang="0">
                  <a:pos x="280" y="62"/>
                </a:cxn>
                <a:cxn ang="0">
                  <a:pos x="266" y="55"/>
                </a:cxn>
                <a:cxn ang="0">
                  <a:pos x="253" y="47"/>
                </a:cxn>
                <a:cxn ang="0">
                  <a:pos x="237" y="42"/>
                </a:cxn>
                <a:cxn ang="0">
                  <a:pos x="222" y="36"/>
                </a:cxn>
                <a:cxn ang="0">
                  <a:pos x="206" y="30"/>
                </a:cxn>
                <a:cxn ang="0">
                  <a:pos x="190" y="26"/>
                </a:cxn>
                <a:cxn ang="0">
                  <a:pos x="173" y="23"/>
                </a:cxn>
                <a:cxn ang="0">
                  <a:pos x="156" y="20"/>
                </a:cxn>
                <a:cxn ang="0">
                  <a:pos x="140" y="19"/>
                </a:cxn>
                <a:cxn ang="0">
                  <a:pos x="123" y="19"/>
                </a:cxn>
                <a:cxn ang="0">
                  <a:pos x="106" y="17"/>
                </a:cxn>
                <a:cxn ang="0">
                  <a:pos x="90" y="17"/>
                </a:cxn>
                <a:cxn ang="0">
                  <a:pos x="76" y="19"/>
                </a:cxn>
                <a:cxn ang="0">
                  <a:pos x="62" y="20"/>
                </a:cxn>
                <a:cxn ang="0">
                  <a:pos x="49" y="22"/>
                </a:cxn>
                <a:cxn ang="0">
                  <a:pos x="36" y="23"/>
                </a:cxn>
                <a:cxn ang="0">
                  <a:pos x="24" y="23"/>
                </a:cxn>
                <a:cxn ang="0">
                  <a:pos x="6" y="12"/>
                </a:cxn>
              </a:cxnLst>
              <a:rect l="0" t="0" r="r" b="b"/>
              <a:pathLst>
                <a:path w="353" h="113">
                  <a:moveTo>
                    <a:pt x="6" y="12"/>
                  </a:moveTo>
                  <a:lnTo>
                    <a:pt x="14" y="10"/>
                  </a:lnTo>
                  <a:lnTo>
                    <a:pt x="22" y="9"/>
                  </a:lnTo>
                  <a:lnTo>
                    <a:pt x="24" y="7"/>
                  </a:lnTo>
                  <a:lnTo>
                    <a:pt x="30" y="7"/>
                  </a:lnTo>
                  <a:lnTo>
                    <a:pt x="34" y="6"/>
                  </a:lnTo>
                  <a:lnTo>
                    <a:pt x="40" y="6"/>
                  </a:lnTo>
                  <a:lnTo>
                    <a:pt x="46" y="6"/>
                  </a:lnTo>
                  <a:lnTo>
                    <a:pt x="52" y="5"/>
                  </a:lnTo>
                  <a:lnTo>
                    <a:pt x="59" y="3"/>
                  </a:lnTo>
                  <a:lnTo>
                    <a:pt x="66" y="3"/>
                  </a:lnTo>
                  <a:lnTo>
                    <a:pt x="72" y="3"/>
                  </a:lnTo>
                  <a:lnTo>
                    <a:pt x="79" y="2"/>
                  </a:lnTo>
                  <a:lnTo>
                    <a:pt x="84" y="0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6" y="0"/>
                  </a:lnTo>
                  <a:lnTo>
                    <a:pt x="124" y="2"/>
                  </a:lnTo>
                  <a:lnTo>
                    <a:pt x="133" y="2"/>
                  </a:lnTo>
                  <a:lnTo>
                    <a:pt x="140" y="2"/>
                  </a:lnTo>
                  <a:lnTo>
                    <a:pt x="149" y="2"/>
                  </a:lnTo>
                  <a:lnTo>
                    <a:pt x="157" y="3"/>
                  </a:lnTo>
                  <a:lnTo>
                    <a:pt x="166" y="3"/>
                  </a:lnTo>
                  <a:lnTo>
                    <a:pt x="174" y="6"/>
                  </a:lnTo>
                  <a:lnTo>
                    <a:pt x="183" y="6"/>
                  </a:lnTo>
                  <a:lnTo>
                    <a:pt x="190" y="9"/>
                  </a:lnTo>
                  <a:lnTo>
                    <a:pt x="199" y="10"/>
                  </a:lnTo>
                  <a:lnTo>
                    <a:pt x="206" y="13"/>
                  </a:lnTo>
                  <a:lnTo>
                    <a:pt x="215" y="16"/>
                  </a:lnTo>
                  <a:lnTo>
                    <a:pt x="222" y="19"/>
                  </a:lnTo>
                  <a:lnTo>
                    <a:pt x="230" y="22"/>
                  </a:lnTo>
                  <a:lnTo>
                    <a:pt x="237" y="23"/>
                  </a:lnTo>
                  <a:lnTo>
                    <a:pt x="245" y="26"/>
                  </a:lnTo>
                  <a:lnTo>
                    <a:pt x="252" y="30"/>
                  </a:lnTo>
                  <a:lnTo>
                    <a:pt x="259" y="33"/>
                  </a:lnTo>
                  <a:lnTo>
                    <a:pt x="265" y="37"/>
                  </a:lnTo>
                  <a:lnTo>
                    <a:pt x="272" y="40"/>
                  </a:lnTo>
                  <a:lnTo>
                    <a:pt x="279" y="45"/>
                  </a:lnTo>
                  <a:lnTo>
                    <a:pt x="285" y="47"/>
                  </a:lnTo>
                  <a:lnTo>
                    <a:pt x="292" y="52"/>
                  </a:lnTo>
                  <a:lnTo>
                    <a:pt x="297" y="56"/>
                  </a:lnTo>
                  <a:lnTo>
                    <a:pt x="303" y="60"/>
                  </a:lnTo>
                  <a:lnTo>
                    <a:pt x="309" y="63"/>
                  </a:lnTo>
                  <a:lnTo>
                    <a:pt x="315" y="66"/>
                  </a:lnTo>
                  <a:lnTo>
                    <a:pt x="319" y="69"/>
                  </a:lnTo>
                  <a:lnTo>
                    <a:pt x="323" y="73"/>
                  </a:lnTo>
                  <a:lnTo>
                    <a:pt x="332" y="79"/>
                  </a:lnTo>
                  <a:lnTo>
                    <a:pt x="339" y="85"/>
                  </a:lnTo>
                  <a:lnTo>
                    <a:pt x="343" y="87"/>
                  </a:lnTo>
                  <a:lnTo>
                    <a:pt x="353" y="95"/>
                  </a:lnTo>
                  <a:lnTo>
                    <a:pt x="353" y="113"/>
                  </a:lnTo>
                  <a:lnTo>
                    <a:pt x="345" y="106"/>
                  </a:lnTo>
                  <a:lnTo>
                    <a:pt x="340" y="102"/>
                  </a:lnTo>
                  <a:lnTo>
                    <a:pt x="333" y="96"/>
                  </a:lnTo>
                  <a:lnTo>
                    <a:pt x="325" y="90"/>
                  </a:lnTo>
                  <a:lnTo>
                    <a:pt x="319" y="87"/>
                  </a:lnTo>
                  <a:lnTo>
                    <a:pt x="315" y="85"/>
                  </a:lnTo>
                  <a:lnTo>
                    <a:pt x="309" y="80"/>
                  </a:lnTo>
                  <a:lnTo>
                    <a:pt x="305" y="77"/>
                  </a:lnTo>
                  <a:lnTo>
                    <a:pt x="299" y="73"/>
                  </a:lnTo>
                  <a:lnTo>
                    <a:pt x="293" y="69"/>
                  </a:lnTo>
                  <a:lnTo>
                    <a:pt x="286" y="66"/>
                  </a:lnTo>
                  <a:lnTo>
                    <a:pt x="280" y="62"/>
                  </a:lnTo>
                  <a:lnTo>
                    <a:pt x="272" y="59"/>
                  </a:lnTo>
                  <a:lnTo>
                    <a:pt x="266" y="55"/>
                  </a:lnTo>
                  <a:lnTo>
                    <a:pt x="259" y="50"/>
                  </a:lnTo>
                  <a:lnTo>
                    <a:pt x="253" y="47"/>
                  </a:lnTo>
                  <a:lnTo>
                    <a:pt x="245" y="45"/>
                  </a:lnTo>
                  <a:lnTo>
                    <a:pt x="237" y="42"/>
                  </a:lnTo>
                  <a:lnTo>
                    <a:pt x="230" y="39"/>
                  </a:lnTo>
                  <a:lnTo>
                    <a:pt x="222" y="36"/>
                  </a:lnTo>
                  <a:lnTo>
                    <a:pt x="215" y="33"/>
                  </a:lnTo>
                  <a:lnTo>
                    <a:pt x="206" y="30"/>
                  </a:lnTo>
                  <a:lnTo>
                    <a:pt x="199" y="27"/>
                  </a:lnTo>
                  <a:lnTo>
                    <a:pt x="190" y="26"/>
                  </a:lnTo>
                  <a:lnTo>
                    <a:pt x="182" y="23"/>
                  </a:lnTo>
                  <a:lnTo>
                    <a:pt x="173" y="23"/>
                  </a:lnTo>
                  <a:lnTo>
                    <a:pt x="164" y="22"/>
                  </a:lnTo>
                  <a:lnTo>
                    <a:pt x="156" y="20"/>
                  </a:lnTo>
                  <a:lnTo>
                    <a:pt x="149" y="19"/>
                  </a:lnTo>
                  <a:lnTo>
                    <a:pt x="140" y="19"/>
                  </a:lnTo>
                  <a:lnTo>
                    <a:pt x="132" y="19"/>
                  </a:lnTo>
                  <a:lnTo>
                    <a:pt x="123" y="19"/>
                  </a:lnTo>
                  <a:lnTo>
                    <a:pt x="114" y="17"/>
                  </a:lnTo>
                  <a:lnTo>
                    <a:pt x="106" y="17"/>
                  </a:lnTo>
                  <a:lnTo>
                    <a:pt x="99" y="17"/>
                  </a:lnTo>
                  <a:lnTo>
                    <a:pt x="90" y="17"/>
                  </a:lnTo>
                  <a:lnTo>
                    <a:pt x="83" y="17"/>
                  </a:lnTo>
                  <a:lnTo>
                    <a:pt x="76" y="19"/>
                  </a:lnTo>
                  <a:lnTo>
                    <a:pt x="69" y="19"/>
                  </a:lnTo>
                  <a:lnTo>
                    <a:pt x="62" y="20"/>
                  </a:lnTo>
                  <a:lnTo>
                    <a:pt x="54" y="20"/>
                  </a:lnTo>
                  <a:lnTo>
                    <a:pt x="49" y="22"/>
                  </a:lnTo>
                  <a:lnTo>
                    <a:pt x="42" y="22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0" y="30"/>
                  </a:lnTo>
                  <a:lnTo>
                    <a:pt x="6" y="12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407" name="Freeform 127"/>
            <p:cNvSpPr>
              <a:spLocks/>
            </p:cNvSpPr>
            <p:nvPr/>
          </p:nvSpPr>
          <p:spPr bwMode="auto">
            <a:xfrm>
              <a:off x="2600" y="3333"/>
              <a:ext cx="196" cy="81"/>
            </a:xfrm>
            <a:custGeom>
              <a:avLst/>
              <a:gdLst/>
              <a:ahLst/>
              <a:cxnLst>
                <a:cxn ang="0">
                  <a:pos x="98" y="162"/>
                </a:cxn>
                <a:cxn ang="0">
                  <a:pos x="88" y="159"/>
                </a:cxn>
                <a:cxn ang="0">
                  <a:pos x="68" y="150"/>
                </a:cxn>
                <a:cxn ang="0">
                  <a:pos x="45" y="139"/>
                </a:cxn>
                <a:cxn ang="0">
                  <a:pos x="21" y="123"/>
                </a:cxn>
                <a:cxn ang="0">
                  <a:pos x="8" y="106"/>
                </a:cxn>
                <a:cxn ang="0">
                  <a:pos x="0" y="83"/>
                </a:cxn>
                <a:cxn ang="0">
                  <a:pos x="8" y="61"/>
                </a:cxn>
                <a:cxn ang="0">
                  <a:pos x="23" y="40"/>
                </a:cxn>
                <a:cxn ang="0">
                  <a:pos x="49" y="21"/>
                </a:cxn>
                <a:cxn ang="0">
                  <a:pos x="65" y="13"/>
                </a:cxn>
                <a:cxn ang="0">
                  <a:pos x="83" y="7"/>
                </a:cxn>
                <a:cxn ang="0">
                  <a:pos x="105" y="3"/>
                </a:cxn>
                <a:cxn ang="0">
                  <a:pos x="128" y="0"/>
                </a:cxn>
                <a:cxn ang="0">
                  <a:pos x="152" y="0"/>
                </a:cxn>
                <a:cxn ang="0">
                  <a:pos x="176" y="3"/>
                </a:cxn>
                <a:cxn ang="0">
                  <a:pos x="202" y="7"/>
                </a:cxn>
                <a:cxn ang="0">
                  <a:pos x="229" y="14"/>
                </a:cxn>
                <a:cxn ang="0">
                  <a:pos x="252" y="20"/>
                </a:cxn>
                <a:cxn ang="0">
                  <a:pos x="276" y="29"/>
                </a:cxn>
                <a:cxn ang="0">
                  <a:pos x="301" y="37"/>
                </a:cxn>
                <a:cxn ang="0">
                  <a:pos x="321" y="47"/>
                </a:cxn>
                <a:cxn ang="0">
                  <a:pos x="338" y="56"/>
                </a:cxn>
                <a:cxn ang="0">
                  <a:pos x="362" y="71"/>
                </a:cxn>
                <a:cxn ang="0">
                  <a:pos x="379" y="89"/>
                </a:cxn>
                <a:cxn ang="0">
                  <a:pos x="389" y="104"/>
                </a:cxn>
                <a:cxn ang="0">
                  <a:pos x="392" y="121"/>
                </a:cxn>
                <a:cxn ang="0">
                  <a:pos x="352" y="139"/>
                </a:cxn>
                <a:cxn ang="0">
                  <a:pos x="358" y="127"/>
                </a:cxn>
                <a:cxn ang="0">
                  <a:pos x="358" y="103"/>
                </a:cxn>
                <a:cxn ang="0">
                  <a:pos x="345" y="87"/>
                </a:cxn>
                <a:cxn ang="0">
                  <a:pos x="328" y="79"/>
                </a:cxn>
                <a:cxn ang="0">
                  <a:pos x="311" y="71"/>
                </a:cxn>
                <a:cxn ang="0">
                  <a:pos x="292" y="66"/>
                </a:cxn>
                <a:cxn ang="0">
                  <a:pos x="271" y="59"/>
                </a:cxn>
                <a:cxn ang="0">
                  <a:pos x="249" y="53"/>
                </a:cxn>
                <a:cxn ang="0">
                  <a:pos x="226" y="47"/>
                </a:cxn>
                <a:cxn ang="0">
                  <a:pos x="202" y="43"/>
                </a:cxn>
                <a:cxn ang="0">
                  <a:pos x="178" y="37"/>
                </a:cxn>
                <a:cxn ang="0">
                  <a:pos x="153" y="34"/>
                </a:cxn>
                <a:cxn ang="0">
                  <a:pos x="131" y="33"/>
                </a:cxn>
                <a:cxn ang="0">
                  <a:pos x="111" y="33"/>
                </a:cxn>
                <a:cxn ang="0">
                  <a:pos x="89" y="33"/>
                </a:cxn>
                <a:cxn ang="0">
                  <a:pos x="72" y="37"/>
                </a:cxn>
                <a:cxn ang="0">
                  <a:pos x="55" y="46"/>
                </a:cxn>
                <a:cxn ang="0">
                  <a:pos x="38" y="63"/>
                </a:cxn>
                <a:cxn ang="0">
                  <a:pos x="29" y="80"/>
                </a:cxn>
                <a:cxn ang="0">
                  <a:pos x="33" y="101"/>
                </a:cxn>
                <a:cxn ang="0">
                  <a:pos x="48" y="116"/>
                </a:cxn>
                <a:cxn ang="0">
                  <a:pos x="65" y="127"/>
                </a:cxn>
                <a:cxn ang="0">
                  <a:pos x="86" y="136"/>
                </a:cxn>
                <a:cxn ang="0">
                  <a:pos x="105" y="140"/>
                </a:cxn>
                <a:cxn ang="0">
                  <a:pos x="123" y="144"/>
                </a:cxn>
              </a:cxnLst>
              <a:rect l="0" t="0" r="r" b="b"/>
              <a:pathLst>
                <a:path w="392" h="163">
                  <a:moveTo>
                    <a:pt x="126" y="146"/>
                  </a:moveTo>
                  <a:lnTo>
                    <a:pt x="99" y="163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2" y="159"/>
                  </a:lnTo>
                  <a:lnTo>
                    <a:pt x="88" y="159"/>
                  </a:lnTo>
                  <a:lnTo>
                    <a:pt x="81" y="156"/>
                  </a:lnTo>
                  <a:lnTo>
                    <a:pt x="75" y="153"/>
                  </a:lnTo>
                  <a:lnTo>
                    <a:pt x="68" y="150"/>
                  </a:lnTo>
                  <a:lnTo>
                    <a:pt x="61" y="147"/>
                  </a:lnTo>
                  <a:lnTo>
                    <a:pt x="52" y="143"/>
                  </a:lnTo>
                  <a:lnTo>
                    <a:pt x="45" y="139"/>
                  </a:lnTo>
                  <a:lnTo>
                    <a:pt x="36" y="133"/>
                  </a:lnTo>
                  <a:lnTo>
                    <a:pt x="29" y="129"/>
                  </a:lnTo>
                  <a:lnTo>
                    <a:pt x="21" y="123"/>
                  </a:lnTo>
                  <a:lnTo>
                    <a:pt x="15" y="117"/>
                  </a:lnTo>
                  <a:lnTo>
                    <a:pt x="11" y="111"/>
                  </a:lnTo>
                  <a:lnTo>
                    <a:pt x="8" y="106"/>
                  </a:lnTo>
                  <a:lnTo>
                    <a:pt x="3" y="99"/>
                  </a:lnTo>
                  <a:lnTo>
                    <a:pt x="2" y="90"/>
                  </a:lnTo>
                  <a:lnTo>
                    <a:pt x="0" y="83"/>
                  </a:lnTo>
                  <a:lnTo>
                    <a:pt x="2" y="76"/>
                  </a:lnTo>
                  <a:lnTo>
                    <a:pt x="3" y="69"/>
                  </a:lnTo>
                  <a:lnTo>
                    <a:pt x="8" y="61"/>
                  </a:lnTo>
                  <a:lnTo>
                    <a:pt x="11" y="53"/>
                  </a:lnTo>
                  <a:lnTo>
                    <a:pt x="18" y="47"/>
                  </a:lnTo>
                  <a:lnTo>
                    <a:pt x="23" y="40"/>
                  </a:lnTo>
                  <a:lnTo>
                    <a:pt x="31" y="33"/>
                  </a:lnTo>
                  <a:lnTo>
                    <a:pt x="39" y="27"/>
                  </a:lnTo>
                  <a:lnTo>
                    <a:pt x="49" y="21"/>
                  </a:lnTo>
                  <a:lnTo>
                    <a:pt x="53" y="19"/>
                  </a:lnTo>
                  <a:lnTo>
                    <a:pt x="59" y="16"/>
                  </a:lnTo>
                  <a:lnTo>
                    <a:pt x="65" y="13"/>
                  </a:lnTo>
                  <a:lnTo>
                    <a:pt x="71" y="11"/>
                  </a:lnTo>
                  <a:lnTo>
                    <a:pt x="76" y="9"/>
                  </a:lnTo>
                  <a:lnTo>
                    <a:pt x="83" y="7"/>
                  </a:lnTo>
                  <a:lnTo>
                    <a:pt x="91" y="6"/>
                  </a:lnTo>
                  <a:lnTo>
                    <a:pt x="98" y="6"/>
                  </a:lnTo>
                  <a:lnTo>
                    <a:pt x="105" y="3"/>
                  </a:lnTo>
                  <a:lnTo>
                    <a:pt x="112" y="1"/>
                  </a:lnTo>
                  <a:lnTo>
                    <a:pt x="119" y="0"/>
                  </a:lnTo>
                  <a:lnTo>
                    <a:pt x="128" y="0"/>
                  </a:lnTo>
                  <a:lnTo>
                    <a:pt x="135" y="0"/>
                  </a:lnTo>
                  <a:lnTo>
                    <a:pt x="143" y="0"/>
                  </a:lnTo>
                  <a:lnTo>
                    <a:pt x="152" y="0"/>
                  </a:lnTo>
                  <a:lnTo>
                    <a:pt x="161" y="1"/>
                  </a:lnTo>
                  <a:lnTo>
                    <a:pt x="168" y="1"/>
                  </a:lnTo>
                  <a:lnTo>
                    <a:pt x="176" y="3"/>
                  </a:lnTo>
                  <a:lnTo>
                    <a:pt x="185" y="3"/>
                  </a:lnTo>
                  <a:lnTo>
                    <a:pt x="193" y="6"/>
                  </a:lnTo>
                  <a:lnTo>
                    <a:pt x="202" y="7"/>
                  </a:lnTo>
                  <a:lnTo>
                    <a:pt x="211" y="9"/>
                  </a:lnTo>
                  <a:lnTo>
                    <a:pt x="219" y="11"/>
                  </a:lnTo>
                  <a:lnTo>
                    <a:pt x="229" y="14"/>
                  </a:lnTo>
                  <a:lnTo>
                    <a:pt x="236" y="16"/>
                  </a:lnTo>
                  <a:lnTo>
                    <a:pt x="245" y="17"/>
                  </a:lnTo>
                  <a:lnTo>
                    <a:pt x="252" y="20"/>
                  </a:lnTo>
                  <a:lnTo>
                    <a:pt x="261" y="23"/>
                  </a:lnTo>
                  <a:lnTo>
                    <a:pt x="268" y="26"/>
                  </a:lnTo>
                  <a:lnTo>
                    <a:pt x="276" y="29"/>
                  </a:lnTo>
                  <a:lnTo>
                    <a:pt x="285" y="31"/>
                  </a:lnTo>
                  <a:lnTo>
                    <a:pt x="294" y="34"/>
                  </a:lnTo>
                  <a:lnTo>
                    <a:pt x="301" y="37"/>
                  </a:lnTo>
                  <a:lnTo>
                    <a:pt x="306" y="40"/>
                  </a:lnTo>
                  <a:lnTo>
                    <a:pt x="314" y="43"/>
                  </a:lnTo>
                  <a:lnTo>
                    <a:pt x="321" y="47"/>
                  </a:lnTo>
                  <a:lnTo>
                    <a:pt x="326" y="50"/>
                  </a:lnTo>
                  <a:lnTo>
                    <a:pt x="332" y="53"/>
                  </a:lnTo>
                  <a:lnTo>
                    <a:pt x="338" y="56"/>
                  </a:lnTo>
                  <a:lnTo>
                    <a:pt x="345" y="60"/>
                  </a:lnTo>
                  <a:lnTo>
                    <a:pt x="352" y="66"/>
                  </a:lnTo>
                  <a:lnTo>
                    <a:pt x="362" y="71"/>
                  </a:lnTo>
                  <a:lnTo>
                    <a:pt x="368" y="77"/>
                  </a:lnTo>
                  <a:lnTo>
                    <a:pt x="375" y="83"/>
                  </a:lnTo>
                  <a:lnTo>
                    <a:pt x="379" y="89"/>
                  </a:lnTo>
                  <a:lnTo>
                    <a:pt x="384" y="94"/>
                  </a:lnTo>
                  <a:lnTo>
                    <a:pt x="386" y="99"/>
                  </a:lnTo>
                  <a:lnTo>
                    <a:pt x="389" y="104"/>
                  </a:lnTo>
                  <a:lnTo>
                    <a:pt x="391" y="111"/>
                  </a:lnTo>
                  <a:lnTo>
                    <a:pt x="392" y="119"/>
                  </a:lnTo>
                  <a:lnTo>
                    <a:pt x="392" y="121"/>
                  </a:lnTo>
                  <a:lnTo>
                    <a:pt x="392" y="124"/>
                  </a:lnTo>
                  <a:lnTo>
                    <a:pt x="358" y="163"/>
                  </a:lnTo>
                  <a:lnTo>
                    <a:pt x="352" y="139"/>
                  </a:lnTo>
                  <a:lnTo>
                    <a:pt x="352" y="137"/>
                  </a:lnTo>
                  <a:lnTo>
                    <a:pt x="355" y="133"/>
                  </a:lnTo>
                  <a:lnTo>
                    <a:pt x="358" y="127"/>
                  </a:lnTo>
                  <a:lnTo>
                    <a:pt x="361" y="120"/>
                  </a:lnTo>
                  <a:lnTo>
                    <a:pt x="361" y="111"/>
                  </a:lnTo>
                  <a:lnTo>
                    <a:pt x="358" y="103"/>
                  </a:lnTo>
                  <a:lnTo>
                    <a:pt x="355" y="97"/>
                  </a:lnTo>
                  <a:lnTo>
                    <a:pt x="351" y="93"/>
                  </a:lnTo>
                  <a:lnTo>
                    <a:pt x="345" y="87"/>
                  </a:lnTo>
                  <a:lnTo>
                    <a:pt x="338" y="84"/>
                  </a:lnTo>
                  <a:lnTo>
                    <a:pt x="332" y="81"/>
                  </a:lnTo>
                  <a:lnTo>
                    <a:pt x="328" y="79"/>
                  </a:lnTo>
                  <a:lnTo>
                    <a:pt x="322" y="76"/>
                  </a:lnTo>
                  <a:lnTo>
                    <a:pt x="316" y="74"/>
                  </a:lnTo>
                  <a:lnTo>
                    <a:pt x="311" y="71"/>
                  </a:lnTo>
                  <a:lnTo>
                    <a:pt x="305" y="69"/>
                  </a:lnTo>
                  <a:lnTo>
                    <a:pt x="298" y="67"/>
                  </a:lnTo>
                  <a:lnTo>
                    <a:pt x="292" y="66"/>
                  </a:lnTo>
                  <a:lnTo>
                    <a:pt x="285" y="63"/>
                  </a:lnTo>
                  <a:lnTo>
                    <a:pt x="278" y="61"/>
                  </a:lnTo>
                  <a:lnTo>
                    <a:pt x="271" y="59"/>
                  </a:lnTo>
                  <a:lnTo>
                    <a:pt x="264" y="57"/>
                  </a:lnTo>
                  <a:lnTo>
                    <a:pt x="256" y="54"/>
                  </a:lnTo>
                  <a:lnTo>
                    <a:pt x="249" y="53"/>
                  </a:lnTo>
                  <a:lnTo>
                    <a:pt x="242" y="50"/>
                  </a:lnTo>
                  <a:lnTo>
                    <a:pt x="234" y="50"/>
                  </a:lnTo>
                  <a:lnTo>
                    <a:pt x="226" y="47"/>
                  </a:lnTo>
                  <a:lnTo>
                    <a:pt x="218" y="46"/>
                  </a:lnTo>
                  <a:lnTo>
                    <a:pt x="209" y="43"/>
                  </a:lnTo>
                  <a:lnTo>
                    <a:pt x="202" y="43"/>
                  </a:lnTo>
                  <a:lnTo>
                    <a:pt x="193" y="40"/>
                  </a:lnTo>
                  <a:lnTo>
                    <a:pt x="186" y="40"/>
                  </a:lnTo>
                  <a:lnTo>
                    <a:pt x="178" y="37"/>
                  </a:lnTo>
                  <a:lnTo>
                    <a:pt x="171" y="37"/>
                  </a:lnTo>
                  <a:lnTo>
                    <a:pt x="162" y="36"/>
                  </a:lnTo>
                  <a:lnTo>
                    <a:pt x="153" y="34"/>
                  </a:lnTo>
                  <a:lnTo>
                    <a:pt x="146" y="34"/>
                  </a:lnTo>
                  <a:lnTo>
                    <a:pt x="139" y="34"/>
                  </a:lnTo>
                  <a:lnTo>
                    <a:pt x="131" y="33"/>
                  </a:lnTo>
                  <a:lnTo>
                    <a:pt x="123" y="33"/>
                  </a:lnTo>
                  <a:lnTo>
                    <a:pt x="116" y="33"/>
                  </a:lnTo>
                  <a:lnTo>
                    <a:pt x="111" y="33"/>
                  </a:lnTo>
                  <a:lnTo>
                    <a:pt x="102" y="33"/>
                  </a:lnTo>
                  <a:lnTo>
                    <a:pt x="95" y="33"/>
                  </a:lnTo>
                  <a:lnTo>
                    <a:pt x="89" y="33"/>
                  </a:lnTo>
                  <a:lnTo>
                    <a:pt x="83" y="34"/>
                  </a:lnTo>
                  <a:lnTo>
                    <a:pt x="78" y="34"/>
                  </a:lnTo>
                  <a:lnTo>
                    <a:pt x="72" y="37"/>
                  </a:lnTo>
                  <a:lnTo>
                    <a:pt x="68" y="39"/>
                  </a:lnTo>
                  <a:lnTo>
                    <a:pt x="63" y="41"/>
                  </a:lnTo>
                  <a:lnTo>
                    <a:pt x="55" y="46"/>
                  </a:lnTo>
                  <a:lnTo>
                    <a:pt x="48" y="50"/>
                  </a:lnTo>
                  <a:lnTo>
                    <a:pt x="42" y="56"/>
                  </a:lnTo>
                  <a:lnTo>
                    <a:pt x="38" y="63"/>
                  </a:lnTo>
                  <a:lnTo>
                    <a:pt x="33" y="69"/>
                  </a:lnTo>
                  <a:lnTo>
                    <a:pt x="31" y="74"/>
                  </a:lnTo>
                  <a:lnTo>
                    <a:pt x="29" y="80"/>
                  </a:lnTo>
                  <a:lnTo>
                    <a:pt x="31" y="87"/>
                  </a:lnTo>
                  <a:lnTo>
                    <a:pt x="31" y="94"/>
                  </a:lnTo>
                  <a:lnTo>
                    <a:pt x="33" y="101"/>
                  </a:lnTo>
                  <a:lnTo>
                    <a:pt x="36" y="106"/>
                  </a:lnTo>
                  <a:lnTo>
                    <a:pt x="42" y="111"/>
                  </a:lnTo>
                  <a:lnTo>
                    <a:pt x="48" y="116"/>
                  </a:lnTo>
                  <a:lnTo>
                    <a:pt x="52" y="120"/>
                  </a:lnTo>
                  <a:lnTo>
                    <a:pt x="59" y="124"/>
                  </a:lnTo>
                  <a:lnTo>
                    <a:pt x="65" y="127"/>
                  </a:lnTo>
                  <a:lnTo>
                    <a:pt x="72" y="130"/>
                  </a:lnTo>
                  <a:lnTo>
                    <a:pt x="79" y="133"/>
                  </a:lnTo>
                  <a:lnTo>
                    <a:pt x="86" y="136"/>
                  </a:lnTo>
                  <a:lnTo>
                    <a:pt x="93" y="137"/>
                  </a:lnTo>
                  <a:lnTo>
                    <a:pt x="99" y="139"/>
                  </a:lnTo>
                  <a:lnTo>
                    <a:pt x="105" y="140"/>
                  </a:lnTo>
                  <a:lnTo>
                    <a:pt x="111" y="142"/>
                  </a:lnTo>
                  <a:lnTo>
                    <a:pt x="115" y="143"/>
                  </a:lnTo>
                  <a:lnTo>
                    <a:pt x="123" y="144"/>
                  </a:lnTo>
                  <a:lnTo>
                    <a:pt x="126" y="146"/>
                  </a:lnTo>
                  <a:lnTo>
                    <a:pt x="126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2743200" y="6464808"/>
            <a:ext cx="3581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2BFE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6" name="Straight Connector 135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7" name="Straight Connector 136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8" name="Straight Connector 137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8" name="TextBox 127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Instructions for Small Group Activity:</a:t>
            </a:r>
            <a:br>
              <a:rPr lang="en-US" sz="2800" dirty="0" smtClean="0"/>
            </a:br>
            <a:r>
              <a:rPr lang="en-US" sz="2800" dirty="0" smtClean="0"/>
              <a:t>Preparing a Child for the Legal Process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458200" cy="53340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spcAft>
                <a:spcPts val="3300"/>
              </a:spcAft>
            </a:pPr>
            <a:r>
              <a:rPr lang="en-US" sz="4000" dirty="0" smtClean="0"/>
              <a:t>List (1) or (2) things a foster/adoptive parent and other team members can do to help prepare a child for court.</a:t>
            </a:r>
          </a:p>
          <a:p>
            <a:pPr>
              <a:lnSpc>
                <a:spcPts val="4400"/>
              </a:lnSpc>
              <a:spcAft>
                <a:spcPts val="3300"/>
              </a:spcAft>
            </a:pPr>
            <a:r>
              <a:rPr lang="en-US" sz="4000" dirty="0" smtClean="0"/>
              <a:t>Activity: </a:t>
            </a:r>
            <a:r>
              <a:rPr lang="en-US" sz="4000" dirty="0" smtClean="0">
                <a:solidFill>
                  <a:srgbClr val="8D0099"/>
                </a:solidFill>
              </a:rPr>
              <a:t>10 Minutes</a:t>
            </a:r>
          </a:p>
          <a:p>
            <a:pPr>
              <a:lnSpc>
                <a:spcPts val="4400"/>
              </a:lnSpc>
              <a:spcAft>
                <a:spcPts val="3300"/>
              </a:spcAft>
            </a:pPr>
            <a:r>
              <a:rPr lang="en-US" sz="4000" dirty="0" smtClean="0"/>
              <a:t>Reporting: </a:t>
            </a:r>
            <a:r>
              <a:rPr lang="en-US" sz="4000" dirty="0" smtClean="0">
                <a:solidFill>
                  <a:srgbClr val="8D0099"/>
                </a:solidFill>
              </a:rPr>
              <a:t>10 Minutes </a:t>
            </a:r>
            <a:r>
              <a:rPr lang="en-US" sz="4000" dirty="0" smtClean="0"/>
              <a:t>(Each reporter taking 2 minutes)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4" descr="C:\Documents and Settings\kelleyb\My Documents\My Pictures\Microsoft Clip Organizer\j031015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0137" y="4158160"/>
            <a:ext cx="1817688" cy="2758196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2438400" y="6477000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Partnership With Birth Families of Children Who Have Been Sexually Abused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12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8" name="Straight Connector 77"/>
          <p:cNvSpPr>
            <a:spLocks noChangeShapeType="1"/>
          </p:cNvSpPr>
          <p:nvPr/>
        </p:nvSpPr>
        <p:spPr bwMode="auto">
          <a:xfrm rot="5400000">
            <a:off x="4572000" y="1905000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 rot="5400000">
            <a:off x="4572000" y="1917192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 rot="10800000" flipV="1">
            <a:off x="3750120" y="3963960"/>
            <a:ext cx="1280160" cy="7498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659748" y="2767122"/>
            <a:ext cx="1371600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1409700" y="990600"/>
            <a:ext cx="2400300" cy="2400300"/>
          </a:xfrm>
          <a:prstGeom prst="ellipse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88392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900" b="1" dirty="0" smtClean="0">
                <a:solidFill>
                  <a:srgbClr val="8D0099"/>
                </a:solidFill>
                <a:latin typeface="Tahoma" pitchFamily="34" charset="0"/>
                <a:cs typeface="Tahoma" pitchFamily="34" charset="0"/>
              </a:rPr>
              <a:t>Preparing for Visits: Needs, Wants and Offers</a:t>
            </a:r>
            <a:endParaRPr lang="en-US" sz="2900" b="1" dirty="0">
              <a:solidFill>
                <a:srgbClr val="8D009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876300" y="1371600"/>
            <a:ext cx="3543300" cy="23749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Birth Parents’ Needs</a:t>
            </a:r>
          </a:p>
        </p:txBody>
      </p:sp>
      <p:sp>
        <p:nvSpPr>
          <p:cNvPr id="14" name="Oval 13"/>
          <p:cNvSpPr/>
          <p:nvPr/>
        </p:nvSpPr>
        <p:spPr>
          <a:xfrm>
            <a:off x="1409700" y="3873955"/>
            <a:ext cx="2400300" cy="2400300"/>
          </a:xfrm>
          <a:prstGeom prst="ellipse">
            <a:avLst/>
          </a:prstGeom>
          <a:solidFill>
            <a:srgbClr val="6600CC">
              <a:alpha val="10000"/>
            </a:srgb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838200" y="4559755"/>
            <a:ext cx="3543300" cy="1231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2500"/>
              </a:spcAft>
              <a:buClr>
                <a:srgbClr val="8D0099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 sz="4000" b="1" dirty="0" smtClean="0">
                <a:latin typeface="Tahoma" pitchFamily="34" charset="0"/>
                <a:cs typeface="Tahoma" pitchFamily="34" charset="0"/>
              </a:rPr>
              <a:t>Child’s</a:t>
            </a:r>
            <a:br>
              <a:rPr lang="en-US" sz="4000" b="1" dirty="0" smtClean="0">
                <a:latin typeface="Tahoma" pitchFamily="34" charset="0"/>
                <a:cs typeface="Tahoma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Needs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495800" y="3190875"/>
            <a:ext cx="4229100" cy="2676525"/>
            <a:chOff x="4495800" y="1819275"/>
            <a:chExt cx="4229100" cy="2676525"/>
          </a:xfrm>
        </p:grpSpPr>
        <p:sp>
          <p:nvSpPr>
            <p:cNvPr id="6" name="Rounded Rectangle 5"/>
            <p:cNvSpPr/>
            <p:nvPr/>
          </p:nvSpPr>
          <p:spPr>
            <a:xfrm>
              <a:off x="5029200" y="1819275"/>
              <a:ext cx="3124200" cy="1228725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22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495800" y="1981201"/>
              <a:ext cx="4229100" cy="10667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2500"/>
                </a:spcAft>
                <a:buClr>
                  <a:srgbClr val="8D0099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Joining with </a:t>
              </a:r>
              <a:b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</a:b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Birth Parent</a:t>
              </a:r>
            </a:p>
          </p:txBody>
        </p:sp>
        <p:sp>
          <p:nvSpPr>
            <p:cNvPr id="16" name="Content Placeholder 2"/>
            <p:cNvSpPr txBox="1">
              <a:spLocks/>
            </p:cNvSpPr>
            <p:nvPr/>
          </p:nvSpPr>
          <p:spPr>
            <a:xfrm>
              <a:off x="5105400" y="3200401"/>
              <a:ext cx="3276600" cy="12953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R="0" lvl="0" defTabSz="914400" rtl="0" eaLnBrk="1" fontAlgn="auto" latinLnBrk="0" hangingPunct="1">
                <a:lnSpc>
                  <a:spcPts val="3300"/>
                </a:lnSpc>
                <a:spcBef>
                  <a:spcPts val="0"/>
                </a:spcBef>
                <a:spcAft>
                  <a:spcPts val="2500"/>
                </a:spcAft>
                <a:buClr>
                  <a:srgbClr val="8D0099"/>
                </a:buClr>
                <a:buSzTx/>
                <a:tabLst>
                  <a:tab pos="514350" algn="l"/>
                </a:tabLst>
                <a:defRPr/>
              </a:pP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D009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1.	</a:t>
              </a: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Empathy</a:t>
              </a:r>
              <a:r>
                <a:rPr lang="en-US" sz="3000" b="1" noProof="0" dirty="0" smtClean="0">
                  <a:latin typeface="Tahoma" pitchFamily="34" charset="0"/>
                  <a:cs typeface="Tahoma" pitchFamily="34" charset="0"/>
                </a:rPr>
                <a:t/>
              </a:r>
              <a:br>
                <a:rPr lang="en-US" sz="3000" b="1" noProof="0" dirty="0" smtClean="0">
                  <a:latin typeface="Tahoma" pitchFamily="34" charset="0"/>
                  <a:cs typeface="Tahoma" pitchFamily="34" charset="0"/>
                </a:rPr>
              </a:br>
              <a:r>
                <a:rPr kumimoji="0" lang="en-US" sz="3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8D009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2.</a:t>
              </a:r>
              <a:r>
                <a:rPr lang="en-US" sz="3000" b="1" dirty="0" smtClean="0">
                  <a:solidFill>
                    <a:srgbClr val="8D0099"/>
                  </a:solidFill>
                  <a:latin typeface="Tahoma" pitchFamily="34" charset="0"/>
                  <a:cs typeface="Tahoma" pitchFamily="34" charset="0"/>
                </a:rPr>
                <a:t>	</a:t>
              </a:r>
              <a:r>
                <a:rPr kumimoji="0" lang="en-US" sz="3000" b="1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rPr>
                <a:t>Empowering</a:t>
              </a:r>
              <a:endPara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611191" y="2869722"/>
            <a:ext cx="6082658" cy="2692814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40000"/>
                <a:lumOff val="60000"/>
                <a:alpha val="20000"/>
              </a:scheme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Acknowledge the Needs </a:t>
            </a:r>
            <a:br>
              <a:rPr lang="en-US" dirty="0" smtClean="0"/>
            </a:br>
            <a:r>
              <a:rPr lang="en-US" dirty="0" smtClean="0"/>
              <a:t>of Birth Parents </a:t>
            </a:r>
            <a:r>
              <a:rPr lang="en-US" sz="2100" b="0" dirty="0" smtClean="0">
                <a:solidFill>
                  <a:schemeClr val="tx1"/>
                </a:solidFill>
              </a:rPr>
              <a:t>(1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3312"/>
            <a:ext cx="8839200" cy="1477963"/>
          </a:xfrm>
        </p:spPr>
        <p:txBody>
          <a:bodyPr/>
          <a:lstStyle/>
          <a:p>
            <a:pPr marL="0" indent="0" algn="ctr">
              <a:lnSpc>
                <a:spcPts val="4800"/>
              </a:lnSpc>
              <a:spcAft>
                <a:spcPts val="0"/>
              </a:spcAft>
              <a:buNone/>
            </a:pPr>
            <a:r>
              <a:rPr lang="en-US" dirty="0" smtClean="0"/>
              <a:t>Communicate Empathy:</a:t>
            </a:r>
          </a:p>
          <a:p>
            <a:pPr marL="0" indent="0" algn="ctr">
              <a:lnSpc>
                <a:spcPts val="4800"/>
              </a:lnSpc>
              <a:spcAft>
                <a:spcPts val="3500"/>
              </a:spcAft>
              <a:buNone/>
            </a:pPr>
            <a:r>
              <a:rPr lang="en-US" sz="3000" dirty="0" smtClean="0"/>
              <a:t>(By reflecting birth parents' emotions)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374304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“You seem worried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about what your child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thinks of you.”</a:t>
            </a:r>
            <a:endParaRPr lang="en-US" sz="42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839200" cy="5059363"/>
          </a:xfrm>
        </p:spPr>
        <p:txBody>
          <a:bodyPr>
            <a:noAutofit/>
          </a:bodyPr>
          <a:lstStyle/>
          <a:p>
            <a:pPr marL="0" indent="0" algn="ctr">
              <a:lnSpc>
                <a:spcPts val="5300"/>
              </a:lnSpc>
              <a:spcAft>
                <a:spcPts val="3500"/>
              </a:spcAft>
              <a:buNone/>
            </a:pPr>
            <a:r>
              <a:rPr lang="en-US" sz="5000" dirty="0" smtClean="0">
                <a:solidFill>
                  <a:srgbClr val="8D0099"/>
                </a:solidFill>
              </a:rPr>
              <a:t>Breaking Silence </a:t>
            </a:r>
            <a:br>
              <a:rPr lang="en-US" sz="5000" dirty="0" smtClean="0">
                <a:solidFill>
                  <a:srgbClr val="8D0099"/>
                </a:solidFill>
              </a:rPr>
            </a:br>
            <a:r>
              <a:rPr lang="en-US" sz="3500" dirty="0" smtClean="0">
                <a:solidFill>
                  <a:srgbClr val="8D0099"/>
                </a:solidFill>
              </a:rPr>
              <a:t>by Theresa </a:t>
            </a:r>
            <a:r>
              <a:rPr lang="en-US" sz="3500" dirty="0" err="1" smtClean="0">
                <a:solidFill>
                  <a:srgbClr val="8D0099"/>
                </a:solidFill>
              </a:rPr>
              <a:t>Tollini</a:t>
            </a:r>
            <a:endParaRPr lang="en-US" sz="3500" dirty="0" smtClean="0">
              <a:solidFill>
                <a:srgbClr val="8D0099"/>
              </a:solidFill>
            </a:endParaRPr>
          </a:p>
          <a:p>
            <a:pPr marL="0" indent="0" algn="ctr">
              <a:lnSpc>
                <a:spcPts val="3500"/>
              </a:lnSpc>
              <a:spcAft>
                <a:spcPts val="500"/>
              </a:spcAft>
              <a:buNone/>
            </a:pPr>
            <a:r>
              <a:rPr lang="en-US" sz="2900" dirty="0" smtClean="0"/>
              <a:t>Future Educational Films, Inc</a:t>
            </a:r>
          </a:p>
          <a:p>
            <a:pPr marL="0" indent="0" algn="ctr">
              <a:lnSpc>
                <a:spcPts val="3500"/>
              </a:lnSpc>
              <a:spcAft>
                <a:spcPts val="500"/>
              </a:spcAft>
              <a:buNone/>
            </a:pPr>
            <a:r>
              <a:rPr lang="en-US" sz="2900" dirty="0" smtClean="0"/>
              <a:t>232 E. Blithdale Avenue</a:t>
            </a:r>
          </a:p>
          <a:p>
            <a:pPr marL="0" indent="0" algn="ctr">
              <a:lnSpc>
                <a:spcPts val="3500"/>
              </a:lnSpc>
              <a:spcAft>
                <a:spcPts val="500"/>
              </a:spcAft>
              <a:buNone/>
            </a:pPr>
            <a:r>
              <a:rPr lang="en-US" sz="2900" dirty="0" smtClean="0"/>
              <a:t>Mill Valley, CA   94941</a:t>
            </a:r>
          </a:p>
          <a:p>
            <a:pPr marL="0" indent="0" algn="ctr">
              <a:lnSpc>
                <a:spcPts val="3500"/>
              </a:lnSpc>
              <a:spcAft>
                <a:spcPts val="500"/>
              </a:spcAft>
              <a:buNone/>
            </a:pPr>
            <a:r>
              <a:rPr lang="en-US" sz="2900" dirty="0" smtClean="0"/>
              <a:t>(415) 380-8027</a:t>
            </a:r>
          </a:p>
          <a:p>
            <a:pPr marL="0" indent="0" algn="ctr">
              <a:lnSpc>
                <a:spcPts val="3500"/>
              </a:lnSpc>
              <a:spcAft>
                <a:spcPts val="500"/>
              </a:spcAft>
              <a:buNone/>
            </a:pPr>
            <a:r>
              <a:rPr lang="en-US" sz="2900" dirty="0" smtClean="0"/>
              <a:t>Fax: (415) 380-8028</a:t>
            </a:r>
          </a:p>
        </p:txBody>
      </p:sp>
      <p:pic>
        <p:nvPicPr>
          <p:cNvPr id="3076" name="Picture 4" descr="C:\Documents and Settings\kelleyb\My Documents\My Pictures\Microsoft Clip Organizer\j04316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Callout 14"/>
          <p:cNvSpPr/>
          <p:nvPr/>
        </p:nvSpPr>
        <p:spPr>
          <a:xfrm>
            <a:off x="1611191" y="3180337"/>
            <a:ext cx="6082658" cy="2692814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40000"/>
                <a:lumOff val="60000"/>
                <a:alpha val="20000"/>
              </a:scheme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Acknowledge the Needs </a:t>
            </a:r>
            <a:br>
              <a:rPr lang="en-US" dirty="0" smtClean="0"/>
            </a:br>
            <a:r>
              <a:rPr lang="en-US" dirty="0" smtClean="0"/>
              <a:t>of Birth Parents </a:t>
            </a:r>
            <a:r>
              <a:rPr lang="en-US" sz="2100" b="0" dirty="0" smtClean="0">
                <a:solidFill>
                  <a:schemeClr val="tx1"/>
                </a:solidFill>
              </a:rPr>
              <a:t>(2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5782"/>
            <a:ext cx="8839200" cy="1935163"/>
          </a:xfrm>
        </p:spPr>
        <p:txBody>
          <a:bodyPr>
            <a:normAutofit/>
          </a:bodyPr>
          <a:lstStyle/>
          <a:p>
            <a:pPr marL="0" indent="0" algn="ctr">
              <a:lnSpc>
                <a:spcPts val="4800"/>
              </a:lnSpc>
              <a:spcAft>
                <a:spcPts val="0"/>
              </a:spcAft>
              <a:buNone/>
            </a:pPr>
            <a:r>
              <a:rPr lang="en-US" dirty="0" smtClean="0"/>
              <a:t>Communicate Empathy:</a:t>
            </a:r>
          </a:p>
          <a:p>
            <a:pPr marL="0" indent="0" algn="ctr">
              <a:lnSpc>
                <a:spcPts val="3500"/>
              </a:lnSpc>
              <a:spcBef>
                <a:spcPts val="1000"/>
              </a:spcBef>
              <a:spcAft>
                <a:spcPts val="3500"/>
              </a:spcAft>
              <a:buNone/>
            </a:pPr>
            <a:r>
              <a:rPr lang="en-US" sz="3000" dirty="0" smtClean="0"/>
              <a:t>(By helping birth parents say what </a:t>
            </a:r>
            <a:br>
              <a:rPr lang="en-US" sz="3000" dirty="0" smtClean="0"/>
            </a:br>
            <a:r>
              <a:rPr lang="en-US" sz="3000" dirty="0" smtClean="0"/>
              <a:t>their needs are)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597218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“What kind of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relationship do you and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your child need.”</a:t>
            </a:r>
            <a:endParaRPr lang="en-US" sz="42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611191" y="2667000"/>
            <a:ext cx="6082658" cy="2692814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40000"/>
                <a:lumOff val="60000"/>
                <a:alpha val="20000"/>
              </a:scheme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Acknowledge the Needs </a:t>
            </a:r>
            <a:br>
              <a:rPr lang="en-US" dirty="0" smtClean="0"/>
            </a:br>
            <a:r>
              <a:rPr lang="en-US" dirty="0" smtClean="0"/>
              <a:t>of Birth Parents </a:t>
            </a:r>
            <a:r>
              <a:rPr lang="en-US" sz="2100" b="0" dirty="0" smtClean="0">
                <a:solidFill>
                  <a:schemeClr val="tx1"/>
                </a:solidFill>
              </a:rPr>
              <a:t>(3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839200" cy="1477963"/>
          </a:xfrm>
        </p:spPr>
        <p:txBody>
          <a:bodyPr/>
          <a:lstStyle/>
          <a:p>
            <a:pPr marL="0" indent="0" algn="ctr">
              <a:lnSpc>
                <a:spcPts val="4800"/>
              </a:lnSpc>
              <a:spcAft>
                <a:spcPts val="0"/>
              </a:spcAft>
              <a:buNone/>
            </a:pPr>
            <a:r>
              <a:rPr lang="en-US" dirty="0" smtClean="0"/>
              <a:t>Exchange Wants and Offers:</a:t>
            </a:r>
            <a:endParaRPr lang="en-US" sz="3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171582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“What I can offer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to help this visit be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successful is...”</a:t>
            </a:r>
            <a:endParaRPr lang="en-US" sz="42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611191" y="2667000"/>
            <a:ext cx="6082658" cy="2692814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40000"/>
                <a:lumOff val="60000"/>
                <a:alpha val="20000"/>
              </a:scheme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Acknowledge the Needs </a:t>
            </a:r>
            <a:br>
              <a:rPr lang="en-US" dirty="0" smtClean="0"/>
            </a:br>
            <a:r>
              <a:rPr lang="en-US" dirty="0" smtClean="0"/>
              <a:t>of Birth Parents </a:t>
            </a:r>
            <a:r>
              <a:rPr lang="en-US" sz="2100" b="0" dirty="0" smtClean="0">
                <a:solidFill>
                  <a:schemeClr val="tx1"/>
                </a:solidFill>
              </a:rPr>
              <a:t>(4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839200" cy="1477963"/>
          </a:xfrm>
        </p:spPr>
        <p:txBody>
          <a:bodyPr/>
          <a:lstStyle/>
          <a:p>
            <a:pPr marL="0" indent="0" algn="ctr">
              <a:lnSpc>
                <a:spcPts val="4800"/>
              </a:lnSpc>
              <a:spcAft>
                <a:spcPts val="0"/>
              </a:spcAft>
              <a:buNone/>
            </a:pPr>
            <a:r>
              <a:rPr lang="en-US" dirty="0" smtClean="0"/>
              <a:t>Exchange Wants and Offers:</a:t>
            </a:r>
            <a:endParaRPr lang="en-US" sz="3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3171582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“What I want from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you to help make this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successful is...”</a:t>
            </a:r>
            <a:endParaRPr lang="en-US" sz="42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1611191" y="2667000"/>
            <a:ext cx="6082658" cy="2692814"/>
          </a:xfrm>
          <a:prstGeom prst="wedgeEllipseCallou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chemeClr val="tx2">
                <a:lumMod val="40000"/>
                <a:lumOff val="60000"/>
                <a:alpha val="20000"/>
              </a:scheme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Acknowledge the Needs </a:t>
            </a:r>
            <a:br>
              <a:rPr lang="en-US" dirty="0" smtClean="0"/>
            </a:br>
            <a:r>
              <a:rPr lang="en-US" dirty="0" smtClean="0"/>
              <a:t>of Birth Parents </a:t>
            </a:r>
            <a:r>
              <a:rPr lang="en-US" sz="2100" b="0" dirty="0" smtClean="0">
                <a:solidFill>
                  <a:schemeClr val="tx1"/>
                </a:solidFill>
              </a:rPr>
              <a:t>(5 of 5)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22437"/>
            <a:ext cx="8839200" cy="1477963"/>
          </a:xfrm>
        </p:spPr>
        <p:txBody>
          <a:bodyPr/>
          <a:lstStyle/>
          <a:p>
            <a:pPr marL="0" indent="0" algn="ctr">
              <a:lnSpc>
                <a:spcPts val="4800"/>
              </a:lnSpc>
              <a:spcAft>
                <a:spcPts val="0"/>
              </a:spcAft>
              <a:buNone/>
            </a:pPr>
            <a:r>
              <a:rPr lang="en-US" dirty="0" smtClean="0"/>
              <a:t>Exchange Wants and Offers:</a:t>
            </a:r>
            <a:endParaRPr lang="en-US" sz="30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7548" y="3093948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“What do you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want, and what </a:t>
            </a:r>
            <a:br>
              <a:rPr lang="en-US" sz="42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200" b="1" i="1" dirty="0" smtClean="0">
                <a:latin typeface="Times" pitchFamily="18" charset="0"/>
                <a:cs typeface="Times New Roman" pitchFamily="18" charset="0"/>
              </a:rPr>
              <a:t>can you offer...”</a:t>
            </a:r>
            <a:endParaRPr lang="en-US" sz="42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0279"/>
            <a:ext cx="7467600" cy="236219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Your Emotions About Birth Parents Who Did Not Abuse nor Protect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Your Emotions </a:t>
            </a:r>
            <a:br>
              <a:rPr lang="en-US" sz="4500" dirty="0" smtClean="0"/>
            </a:br>
            <a:r>
              <a:rPr lang="en-US" sz="4500" dirty="0" smtClean="0"/>
              <a:t>About Birth Parents </a:t>
            </a:r>
            <a:br>
              <a:rPr lang="en-US" sz="4500" dirty="0" smtClean="0"/>
            </a:br>
            <a:r>
              <a:rPr lang="en-US" sz="4500" dirty="0" smtClean="0"/>
              <a:t>Who Did Abuse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Emotions of Birth Parents Who Did Not Abuse nor Protect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1828800"/>
          </a:xfrm>
          <a:prstGeom prst="roundRect">
            <a:avLst/>
          </a:prstGeom>
          <a:solidFill>
            <a:srgbClr val="319C9C">
              <a:alpha val="15000"/>
            </a:srgbClr>
          </a:solidFill>
          <a:ln>
            <a:solidFill>
              <a:srgbClr val="319C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Emotions of Birth Parents Who Did Abuse 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1"/>
          <p:cNvSpPr txBox="1">
            <a:spLocks/>
          </p:cNvSpPr>
          <p:nvPr/>
        </p:nvSpPr>
        <p:spPr>
          <a:xfrm>
            <a:off x="0" y="3048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The Spectrum of Connections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7283" name="AutoShape 3"/>
          <p:cNvSpPr>
            <a:spLocks noChangeAspect="1" noChangeArrowheads="1" noTextEdit="1"/>
          </p:cNvSpPr>
          <p:nvPr/>
        </p:nvSpPr>
        <p:spPr bwMode="auto">
          <a:xfrm rot="16200000">
            <a:off x="-3184" y="1355414"/>
            <a:ext cx="4553894" cy="463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6" name="Freeform 6"/>
          <p:cNvSpPr>
            <a:spLocks/>
          </p:cNvSpPr>
          <p:nvPr/>
        </p:nvSpPr>
        <p:spPr bwMode="auto">
          <a:xfrm rot="16200000">
            <a:off x="153273" y="1473623"/>
            <a:ext cx="4240980" cy="4397368"/>
          </a:xfrm>
          <a:custGeom>
            <a:avLst/>
            <a:gdLst/>
            <a:ahLst/>
            <a:cxnLst>
              <a:cxn ang="0">
                <a:pos x="1220" y="17"/>
              </a:cxn>
              <a:cxn ang="0">
                <a:pos x="1220" y="17"/>
              </a:cxn>
              <a:cxn ang="0">
                <a:pos x="13" y="1014"/>
              </a:cxn>
              <a:cxn ang="0">
                <a:pos x="13" y="1014"/>
              </a:cxn>
              <a:cxn ang="0">
                <a:pos x="7" y="1022"/>
              </a:cxn>
              <a:cxn ang="0">
                <a:pos x="0" y="1035"/>
              </a:cxn>
              <a:cxn ang="0">
                <a:pos x="0" y="1048"/>
              </a:cxn>
              <a:cxn ang="0">
                <a:pos x="7" y="1056"/>
              </a:cxn>
              <a:cxn ang="0">
                <a:pos x="7" y="1056"/>
              </a:cxn>
              <a:cxn ang="0">
                <a:pos x="20" y="1069"/>
              </a:cxn>
              <a:cxn ang="0">
                <a:pos x="33" y="1073"/>
              </a:cxn>
              <a:cxn ang="0">
                <a:pos x="47" y="1082"/>
              </a:cxn>
              <a:cxn ang="0">
                <a:pos x="67" y="1082"/>
              </a:cxn>
              <a:cxn ang="0">
                <a:pos x="67" y="1082"/>
              </a:cxn>
              <a:cxn ang="0">
                <a:pos x="483" y="1082"/>
              </a:cxn>
              <a:cxn ang="0">
                <a:pos x="483" y="1082"/>
              </a:cxn>
              <a:cxn ang="0">
                <a:pos x="483" y="2113"/>
              </a:cxn>
              <a:cxn ang="0">
                <a:pos x="483" y="2113"/>
              </a:cxn>
              <a:cxn ang="0">
                <a:pos x="483" y="2130"/>
              </a:cxn>
              <a:cxn ang="0">
                <a:pos x="489" y="2151"/>
              </a:cxn>
              <a:cxn ang="0">
                <a:pos x="503" y="2173"/>
              </a:cxn>
              <a:cxn ang="0">
                <a:pos x="523" y="2190"/>
              </a:cxn>
              <a:cxn ang="0">
                <a:pos x="550" y="2207"/>
              </a:cxn>
              <a:cxn ang="0">
                <a:pos x="583" y="2220"/>
              </a:cxn>
              <a:cxn ang="0">
                <a:pos x="624" y="2228"/>
              </a:cxn>
              <a:cxn ang="0">
                <a:pos x="670" y="2232"/>
              </a:cxn>
              <a:cxn ang="0">
                <a:pos x="1878" y="2232"/>
              </a:cxn>
              <a:cxn ang="0">
                <a:pos x="1878" y="2232"/>
              </a:cxn>
              <a:cxn ang="0">
                <a:pos x="1904" y="2232"/>
              </a:cxn>
              <a:cxn ang="0">
                <a:pos x="1938" y="2228"/>
              </a:cxn>
              <a:cxn ang="0">
                <a:pos x="1971" y="2220"/>
              </a:cxn>
              <a:cxn ang="0">
                <a:pos x="1998" y="2207"/>
              </a:cxn>
              <a:cxn ang="0">
                <a:pos x="2025" y="2190"/>
              </a:cxn>
              <a:cxn ang="0">
                <a:pos x="2045" y="2168"/>
              </a:cxn>
              <a:cxn ang="0">
                <a:pos x="2059" y="2143"/>
              </a:cxn>
              <a:cxn ang="0">
                <a:pos x="2065" y="2113"/>
              </a:cxn>
              <a:cxn ang="0">
                <a:pos x="2065" y="2113"/>
              </a:cxn>
              <a:cxn ang="0">
                <a:pos x="2065" y="1082"/>
              </a:cxn>
              <a:cxn ang="0">
                <a:pos x="2065" y="1082"/>
              </a:cxn>
              <a:cxn ang="0">
                <a:pos x="2481" y="1082"/>
              </a:cxn>
              <a:cxn ang="0">
                <a:pos x="2481" y="1082"/>
              </a:cxn>
              <a:cxn ang="0">
                <a:pos x="2501" y="1082"/>
              </a:cxn>
              <a:cxn ang="0">
                <a:pos x="2515" y="1078"/>
              </a:cxn>
              <a:cxn ang="0">
                <a:pos x="2528" y="1069"/>
              </a:cxn>
              <a:cxn ang="0">
                <a:pos x="2541" y="1056"/>
              </a:cxn>
              <a:cxn ang="0">
                <a:pos x="2541" y="1056"/>
              </a:cxn>
              <a:cxn ang="0">
                <a:pos x="2548" y="1039"/>
              </a:cxn>
              <a:cxn ang="0">
                <a:pos x="2535" y="1014"/>
              </a:cxn>
              <a:cxn ang="0">
                <a:pos x="2535" y="1014"/>
              </a:cxn>
              <a:cxn ang="0">
                <a:pos x="1328" y="17"/>
              </a:cxn>
              <a:cxn ang="0">
                <a:pos x="1328" y="17"/>
              </a:cxn>
              <a:cxn ang="0">
                <a:pos x="1301" y="4"/>
              </a:cxn>
              <a:cxn ang="0">
                <a:pos x="1274" y="0"/>
              </a:cxn>
              <a:cxn ang="0">
                <a:pos x="1274" y="0"/>
              </a:cxn>
              <a:cxn ang="0">
                <a:pos x="1247" y="4"/>
              </a:cxn>
              <a:cxn ang="0">
                <a:pos x="1220" y="17"/>
              </a:cxn>
              <a:cxn ang="0">
                <a:pos x="1220" y="17"/>
              </a:cxn>
            </a:cxnLst>
            <a:rect l="0" t="0" r="r" b="b"/>
            <a:pathLst>
              <a:path w="2548" h="2232">
                <a:moveTo>
                  <a:pt x="1220" y="17"/>
                </a:moveTo>
                <a:lnTo>
                  <a:pt x="1220" y="17"/>
                </a:lnTo>
                <a:lnTo>
                  <a:pt x="13" y="1014"/>
                </a:lnTo>
                <a:lnTo>
                  <a:pt x="13" y="1014"/>
                </a:lnTo>
                <a:lnTo>
                  <a:pt x="7" y="1022"/>
                </a:lnTo>
                <a:lnTo>
                  <a:pt x="0" y="1035"/>
                </a:lnTo>
                <a:lnTo>
                  <a:pt x="0" y="1048"/>
                </a:lnTo>
                <a:lnTo>
                  <a:pt x="7" y="1056"/>
                </a:lnTo>
                <a:lnTo>
                  <a:pt x="7" y="1056"/>
                </a:lnTo>
                <a:lnTo>
                  <a:pt x="20" y="1069"/>
                </a:lnTo>
                <a:lnTo>
                  <a:pt x="33" y="1073"/>
                </a:lnTo>
                <a:lnTo>
                  <a:pt x="47" y="1082"/>
                </a:lnTo>
                <a:lnTo>
                  <a:pt x="67" y="1082"/>
                </a:lnTo>
                <a:lnTo>
                  <a:pt x="67" y="1082"/>
                </a:lnTo>
                <a:lnTo>
                  <a:pt x="483" y="1082"/>
                </a:lnTo>
                <a:lnTo>
                  <a:pt x="483" y="1082"/>
                </a:lnTo>
                <a:lnTo>
                  <a:pt x="483" y="2113"/>
                </a:lnTo>
                <a:lnTo>
                  <a:pt x="483" y="2113"/>
                </a:lnTo>
                <a:lnTo>
                  <a:pt x="483" y="2130"/>
                </a:lnTo>
                <a:lnTo>
                  <a:pt x="489" y="2151"/>
                </a:lnTo>
                <a:lnTo>
                  <a:pt x="503" y="2173"/>
                </a:lnTo>
                <a:lnTo>
                  <a:pt x="523" y="2190"/>
                </a:lnTo>
                <a:lnTo>
                  <a:pt x="550" y="2207"/>
                </a:lnTo>
                <a:lnTo>
                  <a:pt x="583" y="2220"/>
                </a:lnTo>
                <a:lnTo>
                  <a:pt x="624" y="2228"/>
                </a:lnTo>
                <a:lnTo>
                  <a:pt x="670" y="2232"/>
                </a:lnTo>
                <a:lnTo>
                  <a:pt x="1878" y="2232"/>
                </a:lnTo>
                <a:lnTo>
                  <a:pt x="1878" y="2232"/>
                </a:lnTo>
                <a:lnTo>
                  <a:pt x="1904" y="2232"/>
                </a:lnTo>
                <a:lnTo>
                  <a:pt x="1938" y="2228"/>
                </a:lnTo>
                <a:lnTo>
                  <a:pt x="1971" y="2220"/>
                </a:lnTo>
                <a:lnTo>
                  <a:pt x="1998" y="2207"/>
                </a:lnTo>
                <a:lnTo>
                  <a:pt x="2025" y="2190"/>
                </a:lnTo>
                <a:lnTo>
                  <a:pt x="2045" y="2168"/>
                </a:lnTo>
                <a:lnTo>
                  <a:pt x="2059" y="2143"/>
                </a:lnTo>
                <a:lnTo>
                  <a:pt x="2065" y="2113"/>
                </a:lnTo>
                <a:lnTo>
                  <a:pt x="2065" y="2113"/>
                </a:lnTo>
                <a:lnTo>
                  <a:pt x="2065" y="1082"/>
                </a:lnTo>
                <a:lnTo>
                  <a:pt x="2065" y="1082"/>
                </a:lnTo>
                <a:lnTo>
                  <a:pt x="2481" y="1082"/>
                </a:lnTo>
                <a:lnTo>
                  <a:pt x="2481" y="1082"/>
                </a:lnTo>
                <a:lnTo>
                  <a:pt x="2501" y="1082"/>
                </a:lnTo>
                <a:lnTo>
                  <a:pt x="2515" y="1078"/>
                </a:lnTo>
                <a:lnTo>
                  <a:pt x="2528" y="1069"/>
                </a:lnTo>
                <a:lnTo>
                  <a:pt x="2541" y="1056"/>
                </a:lnTo>
                <a:lnTo>
                  <a:pt x="2541" y="1056"/>
                </a:lnTo>
                <a:lnTo>
                  <a:pt x="2548" y="1039"/>
                </a:lnTo>
                <a:lnTo>
                  <a:pt x="2535" y="1014"/>
                </a:lnTo>
                <a:lnTo>
                  <a:pt x="2535" y="1014"/>
                </a:lnTo>
                <a:lnTo>
                  <a:pt x="1328" y="17"/>
                </a:lnTo>
                <a:lnTo>
                  <a:pt x="1328" y="17"/>
                </a:lnTo>
                <a:lnTo>
                  <a:pt x="1301" y="4"/>
                </a:lnTo>
                <a:lnTo>
                  <a:pt x="1274" y="0"/>
                </a:lnTo>
                <a:lnTo>
                  <a:pt x="1274" y="0"/>
                </a:lnTo>
                <a:lnTo>
                  <a:pt x="1247" y="4"/>
                </a:lnTo>
                <a:lnTo>
                  <a:pt x="1220" y="17"/>
                </a:lnTo>
                <a:lnTo>
                  <a:pt x="122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7" name="Freeform 7"/>
          <p:cNvSpPr>
            <a:spLocks/>
          </p:cNvSpPr>
          <p:nvPr/>
        </p:nvSpPr>
        <p:spPr bwMode="auto">
          <a:xfrm rot="16200000">
            <a:off x="264790" y="1556369"/>
            <a:ext cx="4017946" cy="4231875"/>
          </a:xfrm>
          <a:custGeom>
            <a:avLst/>
            <a:gdLst/>
            <a:ahLst/>
            <a:cxnLst>
              <a:cxn ang="0">
                <a:pos x="1931" y="997"/>
              </a:cxn>
              <a:cxn ang="0">
                <a:pos x="2414" y="997"/>
              </a:cxn>
              <a:cxn ang="0">
                <a:pos x="1207" y="0"/>
              </a:cxn>
              <a:cxn ang="0">
                <a:pos x="0" y="997"/>
              </a:cxn>
              <a:cxn ang="0">
                <a:pos x="483" y="997"/>
              </a:cxn>
              <a:cxn ang="0">
                <a:pos x="483" y="2071"/>
              </a:cxn>
              <a:cxn ang="0">
                <a:pos x="483" y="2071"/>
              </a:cxn>
              <a:cxn ang="0">
                <a:pos x="483" y="2084"/>
              </a:cxn>
              <a:cxn ang="0">
                <a:pos x="496" y="2109"/>
              </a:cxn>
              <a:cxn ang="0">
                <a:pos x="510" y="2122"/>
              </a:cxn>
              <a:cxn ang="0">
                <a:pos x="536" y="2135"/>
              </a:cxn>
              <a:cxn ang="0">
                <a:pos x="563" y="2143"/>
              </a:cxn>
              <a:cxn ang="0">
                <a:pos x="603" y="2148"/>
              </a:cxn>
              <a:cxn ang="0">
                <a:pos x="1811" y="2148"/>
              </a:cxn>
              <a:cxn ang="0">
                <a:pos x="1811" y="2148"/>
              </a:cxn>
              <a:cxn ang="0">
                <a:pos x="1831" y="2148"/>
              </a:cxn>
              <a:cxn ang="0">
                <a:pos x="1871" y="2139"/>
              </a:cxn>
              <a:cxn ang="0">
                <a:pos x="1891" y="2131"/>
              </a:cxn>
              <a:cxn ang="0">
                <a:pos x="1911" y="2114"/>
              </a:cxn>
              <a:cxn ang="0">
                <a:pos x="1925" y="2097"/>
              </a:cxn>
              <a:cxn ang="0">
                <a:pos x="1931" y="2071"/>
              </a:cxn>
              <a:cxn ang="0">
                <a:pos x="1931" y="997"/>
              </a:cxn>
            </a:cxnLst>
            <a:rect l="0" t="0" r="r" b="b"/>
            <a:pathLst>
              <a:path w="2414" h="2148">
                <a:moveTo>
                  <a:pt x="1931" y="997"/>
                </a:moveTo>
                <a:lnTo>
                  <a:pt x="2414" y="997"/>
                </a:lnTo>
                <a:lnTo>
                  <a:pt x="1207" y="0"/>
                </a:lnTo>
                <a:lnTo>
                  <a:pt x="0" y="997"/>
                </a:lnTo>
                <a:lnTo>
                  <a:pt x="483" y="997"/>
                </a:lnTo>
                <a:lnTo>
                  <a:pt x="483" y="2071"/>
                </a:lnTo>
                <a:lnTo>
                  <a:pt x="483" y="2071"/>
                </a:lnTo>
                <a:lnTo>
                  <a:pt x="483" y="2084"/>
                </a:lnTo>
                <a:lnTo>
                  <a:pt x="496" y="2109"/>
                </a:lnTo>
                <a:lnTo>
                  <a:pt x="510" y="2122"/>
                </a:lnTo>
                <a:lnTo>
                  <a:pt x="536" y="2135"/>
                </a:lnTo>
                <a:lnTo>
                  <a:pt x="563" y="2143"/>
                </a:lnTo>
                <a:lnTo>
                  <a:pt x="603" y="2148"/>
                </a:lnTo>
                <a:lnTo>
                  <a:pt x="1811" y="2148"/>
                </a:lnTo>
                <a:lnTo>
                  <a:pt x="1811" y="2148"/>
                </a:lnTo>
                <a:lnTo>
                  <a:pt x="1831" y="2148"/>
                </a:lnTo>
                <a:lnTo>
                  <a:pt x="1871" y="2139"/>
                </a:lnTo>
                <a:lnTo>
                  <a:pt x="1891" y="2131"/>
                </a:lnTo>
                <a:lnTo>
                  <a:pt x="1911" y="2114"/>
                </a:lnTo>
                <a:lnTo>
                  <a:pt x="1925" y="2097"/>
                </a:lnTo>
                <a:lnTo>
                  <a:pt x="1931" y="2071"/>
                </a:lnTo>
                <a:lnTo>
                  <a:pt x="1931" y="997"/>
                </a:lnTo>
                <a:close/>
              </a:path>
            </a:pathLst>
          </a:custGeom>
          <a:solidFill>
            <a:srgbClr val="AADFEC">
              <a:alpha val="28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8" name="Freeform 8"/>
          <p:cNvSpPr>
            <a:spLocks/>
          </p:cNvSpPr>
          <p:nvPr/>
        </p:nvSpPr>
        <p:spPr bwMode="auto">
          <a:xfrm rot="16200000">
            <a:off x="501547" y="2535464"/>
            <a:ext cx="2713029" cy="3132534"/>
          </a:xfrm>
          <a:custGeom>
            <a:avLst/>
            <a:gdLst/>
            <a:ahLst/>
            <a:cxnLst>
              <a:cxn ang="0">
                <a:pos x="416" y="1590"/>
              </a:cxn>
              <a:cxn ang="0">
                <a:pos x="416" y="929"/>
              </a:cxn>
              <a:cxn ang="0">
                <a:pos x="416" y="929"/>
              </a:cxn>
              <a:cxn ang="0">
                <a:pos x="409" y="912"/>
              </a:cxn>
              <a:cxn ang="0">
                <a:pos x="396" y="899"/>
              </a:cxn>
              <a:cxn ang="0">
                <a:pos x="376" y="891"/>
              </a:cxn>
              <a:cxn ang="0">
                <a:pos x="349" y="887"/>
              </a:cxn>
              <a:cxn ang="0">
                <a:pos x="349" y="887"/>
              </a:cxn>
              <a:cxn ang="0">
                <a:pos x="0" y="887"/>
              </a:cxn>
              <a:cxn ang="0">
                <a:pos x="0" y="887"/>
              </a:cxn>
              <a:cxn ang="0">
                <a:pos x="1073" y="0"/>
              </a:cxn>
              <a:cxn ang="0">
                <a:pos x="1073" y="0"/>
              </a:cxn>
              <a:cxn ang="0">
                <a:pos x="1630" y="461"/>
              </a:cxn>
              <a:cxn ang="0">
                <a:pos x="1630" y="461"/>
              </a:cxn>
              <a:cxn ang="0">
                <a:pos x="1616" y="516"/>
              </a:cxn>
              <a:cxn ang="0">
                <a:pos x="1609" y="571"/>
              </a:cxn>
              <a:cxn ang="0">
                <a:pos x="1589" y="623"/>
              </a:cxn>
              <a:cxn ang="0">
                <a:pos x="1569" y="669"/>
              </a:cxn>
              <a:cxn ang="0">
                <a:pos x="1549" y="712"/>
              </a:cxn>
              <a:cxn ang="0">
                <a:pos x="1522" y="750"/>
              </a:cxn>
              <a:cxn ang="0">
                <a:pos x="1489" y="789"/>
              </a:cxn>
              <a:cxn ang="0">
                <a:pos x="1455" y="823"/>
              </a:cxn>
              <a:cxn ang="0">
                <a:pos x="1422" y="853"/>
              </a:cxn>
              <a:cxn ang="0">
                <a:pos x="1381" y="882"/>
              </a:cxn>
              <a:cxn ang="0">
                <a:pos x="1301" y="938"/>
              </a:cxn>
              <a:cxn ang="0">
                <a:pos x="1207" y="985"/>
              </a:cxn>
              <a:cxn ang="0">
                <a:pos x="1113" y="1032"/>
              </a:cxn>
              <a:cxn ang="0">
                <a:pos x="919" y="1125"/>
              </a:cxn>
              <a:cxn ang="0">
                <a:pos x="818" y="1176"/>
              </a:cxn>
              <a:cxn ang="0">
                <a:pos x="724" y="1236"/>
              </a:cxn>
              <a:cxn ang="0">
                <a:pos x="637" y="1304"/>
              </a:cxn>
              <a:cxn ang="0">
                <a:pos x="597" y="1343"/>
              </a:cxn>
              <a:cxn ang="0">
                <a:pos x="557" y="1385"/>
              </a:cxn>
              <a:cxn ang="0">
                <a:pos x="516" y="1432"/>
              </a:cxn>
              <a:cxn ang="0">
                <a:pos x="476" y="1479"/>
              </a:cxn>
              <a:cxn ang="0">
                <a:pos x="449" y="1530"/>
              </a:cxn>
              <a:cxn ang="0">
                <a:pos x="416" y="1590"/>
              </a:cxn>
              <a:cxn ang="0">
                <a:pos x="416" y="1590"/>
              </a:cxn>
            </a:cxnLst>
            <a:rect l="0" t="0" r="r" b="b"/>
            <a:pathLst>
              <a:path w="1630" h="1590">
                <a:moveTo>
                  <a:pt x="416" y="1590"/>
                </a:moveTo>
                <a:lnTo>
                  <a:pt x="416" y="929"/>
                </a:lnTo>
                <a:lnTo>
                  <a:pt x="416" y="929"/>
                </a:lnTo>
                <a:lnTo>
                  <a:pt x="409" y="912"/>
                </a:lnTo>
                <a:lnTo>
                  <a:pt x="396" y="899"/>
                </a:lnTo>
                <a:lnTo>
                  <a:pt x="376" y="891"/>
                </a:lnTo>
                <a:lnTo>
                  <a:pt x="349" y="887"/>
                </a:lnTo>
                <a:lnTo>
                  <a:pt x="349" y="887"/>
                </a:lnTo>
                <a:lnTo>
                  <a:pt x="0" y="887"/>
                </a:lnTo>
                <a:lnTo>
                  <a:pt x="0" y="887"/>
                </a:lnTo>
                <a:lnTo>
                  <a:pt x="1073" y="0"/>
                </a:lnTo>
                <a:lnTo>
                  <a:pt x="1073" y="0"/>
                </a:lnTo>
                <a:lnTo>
                  <a:pt x="1630" y="461"/>
                </a:lnTo>
                <a:lnTo>
                  <a:pt x="1630" y="461"/>
                </a:lnTo>
                <a:lnTo>
                  <a:pt x="1616" y="516"/>
                </a:lnTo>
                <a:lnTo>
                  <a:pt x="1609" y="571"/>
                </a:lnTo>
                <a:lnTo>
                  <a:pt x="1589" y="623"/>
                </a:lnTo>
                <a:lnTo>
                  <a:pt x="1569" y="669"/>
                </a:lnTo>
                <a:lnTo>
                  <a:pt x="1549" y="712"/>
                </a:lnTo>
                <a:lnTo>
                  <a:pt x="1522" y="750"/>
                </a:lnTo>
                <a:lnTo>
                  <a:pt x="1489" y="789"/>
                </a:lnTo>
                <a:lnTo>
                  <a:pt x="1455" y="823"/>
                </a:lnTo>
                <a:lnTo>
                  <a:pt x="1422" y="853"/>
                </a:lnTo>
                <a:lnTo>
                  <a:pt x="1381" y="882"/>
                </a:lnTo>
                <a:lnTo>
                  <a:pt x="1301" y="938"/>
                </a:lnTo>
                <a:lnTo>
                  <a:pt x="1207" y="985"/>
                </a:lnTo>
                <a:lnTo>
                  <a:pt x="1113" y="1032"/>
                </a:lnTo>
                <a:lnTo>
                  <a:pt x="919" y="1125"/>
                </a:lnTo>
                <a:lnTo>
                  <a:pt x="818" y="1176"/>
                </a:lnTo>
                <a:lnTo>
                  <a:pt x="724" y="1236"/>
                </a:lnTo>
                <a:lnTo>
                  <a:pt x="637" y="1304"/>
                </a:lnTo>
                <a:lnTo>
                  <a:pt x="597" y="1343"/>
                </a:lnTo>
                <a:lnTo>
                  <a:pt x="557" y="1385"/>
                </a:lnTo>
                <a:lnTo>
                  <a:pt x="516" y="1432"/>
                </a:lnTo>
                <a:lnTo>
                  <a:pt x="476" y="1479"/>
                </a:lnTo>
                <a:lnTo>
                  <a:pt x="449" y="1530"/>
                </a:lnTo>
                <a:lnTo>
                  <a:pt x="416" y="1590"/>
                </a:lnTo>
                <a:lnTo>
                  <a:pt x="416" y="1590"/>
                </a:lnTo>
                <a:close/>
              </a:path>
            </a:pathLst>
          </a:custGeom>
          <a:solidFill>
            <a:srgbClr val="AADFEC">
              <a:alpha val="40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9" name="Freeform 9"/>
          <p:cNvSpPr>
            <a:spLocks/>
          </p:cNvSpPr>
          <p:nvPr/>
        </p:nvSpPr>
        <p:spPr bwMode="auto">
          <a:xfrm rot="16200000">
            <a:off x="1712816" y="5048997"/>
            <a:ext cx="692405" cy="126089"/>
          </a:xfrm>
          <a:custGeom>
            <a:avLst/>
            <a:gdLst/>
            <a:ahLst/>
            <a:cxnLst>
              <a:cxn ang="0">
                <a:pos x="349" y="0"/>
              </a:cxn>
              <a:cxn ang="0">
                <a:pos x="349" y="0"/>
              </a:cxn>
              <a:cxn ang="0">
                <a:pos x="27" y="0"/>
              </a:cxn>
              <a:cxn ang="0">
                <a:pos x="27" y="0"/>
              </a:cxn>
              <a:cxn ang="0">
                <a:pos x="0" y="22"/>
              </a:cxn>
              <a:cxn ang="0">
                <a:pos x="0" y="22"/>
              </a:cxn>
              <a:cxn ang="0">
                <a:pos x="349" y="22"/>
              </a:cxn>
              <a:cxn ang="0">
                <a:pos x="349" y="22"/>
              </a:cxn>
              <a:cxn ang="0">
                <a:pos x="376" y="26"/>
              </a:cxn>
              <a:cxn ang="0">
                <a:pos x="396" y="34"/>
              </a:cxn>
              <a:cxn ang="0">
                <a:pos x="409" y="47"/>
              </a:cxn>
              <a:cxn ang="0">
                <a:pos x="416" y="64"/>
              </a:cxn>
              <a:cxn ang="0">
                <a:pos x="416" y="43"/>
              </a:cxn>
              <a:cxn ang="0">
                <a:pos x="416" y="43"/>
              </a:cxn>
              <a:cxn ang="0">
                <a:pos x="409" y="26"/>
              </a:cxn>
              <a:cxn ang="0">
                <a:pos x="396" y="13"/>
              </a:cxn>
              <a:cxn ang="0">
                <a:pos x="376" y="5"/>
              </a:cxn>
              <a:cxn ang="0">
                <a:pos x="349" y="0"/>
              </a:cxn>
              <a:cxn ang="0">
                <a:pos x="349" y="0"/>
              </a:cxn>
            </a:cxnLst>
            <a:rect l="0" t="0" r="r" b="b"/>
            <a:pathLst>
              <a:path w="416" h="64">
                <a:moveTo>
                  <a:pt x="349" y="0"/>
                </a:moveTo>
                <a:lnTo>
                  <a:pt x="349" y="0"/>
                </a:lnTo>
                <a:lnTo>
                  <a:pt x="27" y="0"/>
                </a:lnTo>
                <a:lnTo>
                  <a:pt x="27" y="0"/>
                </a:lnTo>
                <a:lnTo>
                  <a:pt x="0" y="22"/>
                </a:lnTo>
                <a:lnTo>
                  <a:pt x="0" y="22"/>
                </a:lnTo>
                <a:lnTo>
                  <a:pt x="349" y="22"/>
                </a:lnTo>
                <a:lnTo>
                  <a:pt x="349" y="22"/>
                </a:lnTo>
                <a:lnTo>
                  <a:pt x="376" y="26"/>
                </a:lnTo>
                <a:lnTo>
                  <a:pt x="396" y="34"/>
                </a:lnTo>
                <a:lnTo>
                  <a:pt x="409" y="47"/>
                </a:lnTo>
                <a:lnTo>
                  <a:pt x="416" y="64"/>
                </a:lnTo>
                <a:lnTo>
                  <a:pt x="416" y="43"/>
                </a:lnTo>
                <a:lnTo>
                  <a:pt x="416" y="43"/>
                </a:lnTo>
                <a:lnTo>
                  <a:pt x="409" y="26"/>
                </a:lnTo>
                <a:lnTo>
                  <a:pt x="396" y="13"/>
                </a:lnTo>
                <a:lnTo>
                  <a:pt x="376" y="5"/>
                </a:lnTo>
                <a:lnTo>
                  <a:pt x="349" y="0"/>
                </a:lnTo>
                <a:lnTo>
                  <a:pt x="34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0" name="Freeform 10"/>
          <p:cNvSpPr>
            <a:spLocks/>
          </p:cNvSpPr>
          <p:nvPr/>
        </p:nvSpPr>
        <p:spPr bwMode="auto">
          <a:xfrm rot="16200000">
            <a:off x="847749" y="2189262"/>
            <a:ext cx="2020624" cy="3132534"/>
          </a:xfrm>
          <a:custGeom>
            <a:avLst/>
            <a:gdLst/>
            <a:ahLst/>
            <a:cxnLst>
              <a:cxn ang="0">
                <a:pos x="422" y="196"/>
              </a:cxn>
              <a:cxn ang="0">
                <a:pos x="422" y="196"/>
              </a:cxn>
              <a:cxn ang="0">
                <a:pos x="657" y="0"/>
              </a:cxn>
              <a:cxn ang="0">
                <a:pos x="657" y="0"/>
              </a:cxn>
              <a:cxn ang="0">
                <a:pos x="1214" y="461"/>
              </a:cxn>
              <a:cxn ang="0">
                <a:pos x="1214" y="461"/>
              </a:cxn>
              <a:cxn ang="0">
                <a:pos x="1207" y="525"/>
              </a:cxn>
              <a:cxn ang="0">
                <a:pos x="1193" y="584"/>
              </a:cxn>
              <a:cxn ang="0">
                <a:pos x="1180" y="644"/>
              </a:cxn>
              <a:cxn ang="0">
                <a:pos x="1160" y="695"/>
              </a:cxn>
              <a:cxn ang="0">
                <a:pos x="1140" y="742"/>
              </a:cxn>
              <a:cxn ang="0">
                <a:pos x="1113" y="789"/>
              </a:cxn>
              <a:cxn ang="0">
                <a:pos x="1079" y="831"/>
              </a:cxn>
              <a:cxn ang="0">
                <a:pos x="1046" y="870"/>
              </a:cxn>
              <a:cxn ang="0">
                <a:pos x="1012" y="904"/>
              </a:cxn>
              <a:cxn ang="0">
                <a:pos x="972" y="938"/>
              </a:cxn>
              <a:cxn ang="0">
                <a:pos x="892" y="997"/>
              </a:cxn>
              <a:cxn ang="0">
                <a:pos x="805" y="1049"/>
              </a:cxn>
              <a:cxn ang="0">
                <a:pos x="704" y="1095"/>
              </a:cxn>
              <a:cxn ang="0">
                <a:pos x="509" y="1189"/>
              </a:cxn>
              <a:cxn ang="0">
                <a:pos x="409" y="1236"/>
              </a:cxn>
              <a:cxn ang="0">
                <a:pos x="315" y="1287"/>
              </a:cxn>
              <a:cxn ang="0">
                <a:pos x="221" y="1347"/>
              </a:cxn>
              <a:cxn ang="0">
                <a:pos x="181" y="1381"/>
              </a:cxn>
              <a:cxn ang="0">
                <a:pos x="141" y="1415"/>
              </a:cxn>
              <a:cxn ang="0">
                <a:pos x="100" y="1453"/>
              </a:cxn>
              <a:cxn ang="0">
                <a:pos x="67" y="1496"/>
              </a:cxn>
              <a:cxn ang="0">
                <a:pos x="33" y="1539"/>
              </a:cxn>
              <a:cxn ang="0">
                <a:pos x="0" y="1590"/>
              </a:cxn>
              <a:cxn ang="0">
                <a:pos x="0" y="1253"/>
              </a:cxn>
              <a:cxn ang="0">
                <a:pos x="0" y="1253"/>
              </a:cxn>
              <a:cxn ang="0">
                <a:pos x="27" y="1189"/>
              </a:cxn>
              <a:cxn ang="0">
                <a:pos x="67" y="1125"/>
              </a:cxn>
              <a:cxn ang="0">
                <a:pos x="107" y="1070"/>
              </a:cxn>
              <a:cxn ang="0">
                <a:pos x="154" y="1010"/>
              </a:cxn>
              <a:cxn ang="0">
                <a:pos x="248" y="904"/>
              </a:cxn>
              <a:cxn ang="0">
                <a:pos x="335" y="797"/>
              </a:cxn>
              <a:cxn ang="0">
                <a:pos x="375" y="738"/>
              </a:cxn>
              <a:cxn ang="0">
                <a:pos x="409" y="678"/>
              </a:cxn>
              <a:cxn ang="0">
                <a:pos x="436" y="614"/>
              </a:cxn>
              <a:cxn ang="0">
                <a:pos x="456" y="546"/>
              </a:cxn>
              <a:cxn ang="0">
                <a:pos x="463" y="469"/>
              </a:cxn>
              <a:cxn ang="0">
                <a:pos x="463" y="388"/>
              </a:cxn>
              <a:cxn ang="0">
                <a:pos x="449" y="299"/>
              </a:cxn>
              <a:cxn ang="0">
                <a:pos x="422" y="196"/>
              </a:cxn>
              <a:cxn ang="0">
                <a:pos x="422" y="196"/>
              </a:cxn>
            </a:cxnLst>
            <a:rect l="0" t="0" r="r" b="b"/>
            <a:pathLst>
              <a:path w="1214" h="1590">
                <a:moveTo>
                  <a:pt x="422" y="196"/>
                </a:moveTo>
                <a:lnTo>
                  <a:pt x="422" y="196"/>
                </a:lnTo>
                <a:lnTo>
                  <a:pt x="657" y="0"/>
                </a:lnTo>
                <a:lnTo>
                  <a:pt x="657" y="0"/>
                </a:lnTo>
                <a:lnTo>
                  <a:pt x="1214" y="461"/>
                </a:lnTo>
                <a:lnTo>
                  <a:pt x="1214" y="461"/>
                </a:lnTo>
                <a:lnTo>
                  <a:pt x="1207" y="525"/>
                </a:lnTo>
                <a:lnTo>
                  <a:pt x="1193" y="584"/>
                </a:lnTo>
                <a:lnTo>
                  <a:pt x="1180" y="644"/>
                </a:lnTo>
                <a:lnTo>
                  <a:pt x="1160" y="695"/>
                </a:lnTo>
                <a:lnTo>
                  <a:pt x="1140" y="742"/>
                </a:lnTo>
                <a:lnTo>
                  <a:pt x="1113" y="789"/>
                </a:lnTo>
                <a:lnTo>
                  <a:pt x="1079" y="831"/>
                </a:lnTo>
                <a:lnTo>
                  <a:pt x="1046" y="870"/>
                </a:lnTo>
                <a:lnTo>
                  <a:pt x="1012" y="904"/>
                </a:lnTo>
                <a:lnTo>
                  <a:pt x="972" y="938"/>
                </a:lnTo>
                <a:lnTo>
                  <a:pt x="892" y="997"/>
                </a:lnTo>
                <a:lnTo>
                  <a:pt x="805" y="1049"/>
                </a:lnTo>
                <a:lnTo>
                  <a:pt x="704" y="1095"/>
                </a:lnTo>
                <a:lnTo>
                  <a:pt x="509" y="1189"/>
                </a:lnTo>
                <a:lnTo>
                  <a:pt x="409" y="1236"/>
                </a:lnTo>
                <a:lnTo>
                  <a:pt x="315" y="1287"/>
                </a:lnTo>
                <a:lnTo>
                  <a:pt x="221" y="1347"/>
                </a:lnTo>
                <a:lnTo>
                  <a:pt x="181" y="1381"/>
                </a:lnTo>
                <a:lnTo>
                  <a:pt x="141" y="1415"/>
                </a:lnTo>
                <a:lnTo>
                  <a:pt x="100" y="1453"/>
                </a:lnTo>
                <a:lnTo>
                  <a:pt x="67" y="1496"/>
                </a:lnTo>
                <a:lnTo>
                  <a:pt x="33" y="1539"/>
                </a:lnTo>
                <a:lnTo>
                  <a:pt x="0" y="1590"/>
                </a:lnTo>
                <a:lnTo>
                  <a:pt x="0" y="1253"/>
                </a:lnTo>
                <a:lnTo>
                  <a:pt x="0" y="1253"/>
                </a:lnTo>
                <a:lnTo>
                  <a:pt x="27" y="1189"/>
                </a:lnTo>
                <a:lnTo>
                  <a:pt x="67" y="1125"/>
                </a:lnTo>
                <a:lnTo>
                  <a:pt x="107" y="1070"/>
                </a:lnTo>
                <a:lnTo>
                  <a:pt x="154" y="1010"/>
                </a:lnTo>
                <a:lnTo>
                  <a:pt x="248" y="904"/>
                </a:lnTo>
                <a:lnTo>
                  <a:pt x="335" y="797"/>
                </a:lnTo>
                <a:lnTo>
                  <a:pt x="375" y="738"/>
                </a:lnTo>
                <a:lnTo>
                  <a:pt x="409" y="678"/>
                </a:lnTo>
                <a:lnTo>
                  <a:pt x="436" y="614"/>
                </a:lnTo>
                <a:lnTo>
                  <a:pt x="456" y="546"/>
                </a:lnTo>
                <a:lnTo>
                  <a:pt x="463" y="469"/>
                </a:lnTo>
                <a:lnTo>
                  <a:pt x="463" y="388"/>
                </a:lnTo>
                <a:lnTo>
                  <a:pt x="449" y="299"/>
                </a:lnTo>
                <a:lnTo>
                  <a:pt x="422" y="196"/>
                </a:lnTo>
                <a:lnTo>
                  <a:pt x="422" y="196"/>
                </a:lnTo>
                <a:close/>
              </a:path>
            </a:pathLst>
          </a:custGeom>
          <a:solidFill>
            <a:srgbClr val="9EDCEA">
              <a:alpha val="35294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1" name="Freeform 11"/>
          <p:cNvSpPr>
            <a:spLocks/>
          </p:cNvSpPr>
          <p:nvPr/>
        </p:nvSpPr>
        <p:spPr bwMode="auto">
          <a:xfrm rot="16200000">
            <a:off x="587402" y="3464540"/>
            <a:ext cx="301263" cy="403880"/>
          </a:xfrm>
          <a:custGeom>
            <a:avLst/>
            <a:gdLst/>
            <a:ahLst/>
            <a:cxnLst>
              <a:cxn ang="0">
                <a:pos x="181" y="102"/>
              </a:cxn>
              <a:cxn ang="0">
                <a:pos x="181" y="102"/>
              </a:cxn>
              <a:cxn ang="0">
                <a:pos x="174" y="141"/>
              </a:cxn>
              <a:cxn ang="0">
                <a:pos x="154" y="175"/>
              </a:cxn>
              <a:cxn ang="0">
                <a:pos x="141" y="187"/>
              </a:cxn>
              <a:cxn ang="0">
                <a:pos x="127" y="196"/>
              </a:cxn>
              <a:cxn ang="0">
                <a:pos x="107" y="200"/>
              </a:cxn>
              <a:cxn ang="0">
                <a:pos x="94" y="205"/>
              </a:cxn>
              <a:cxn ang="0">
                <a:pos x="94" y="205"/>
              </a:cxn>
              <a:cxn ang="0">
                <a:pos x="74" y="200"/>
              </a:cxn>
              <a:cxn ang="0">
                <a:pos x="53" y="196"/>
              </a:cxn>
              <a:cxn ang="0">
                <a:pos x="40" y="187"/>
              </a:cxn>
              <a:cxn ang="0">
                <a:pos x="27" y="175"/>
              </a:cxn>
              <a:cxn ang="0">
                <a:pos x="7" y="141"/>
              </a:cxn>
              <a:cxn ang="0">
                <a:pos x="0" y="102"/>
              </a:cxn>
              <a:cxn ang="0">
                <a:pos x="0" y="102"/>
              </a:cxn>
              <a:cxn ang="0">
                <a:pos x="7" y="64"/>
              </a:cxn>
              <a:cxn ang="0">
                <a:pos x="27" y="30"/>
              </a:cxn>
              <a:cxn ang="0">
                <a:pos x="40" y="17"/>
              </a:cxn>
              <a:cxn ang="0">
                <a:pos x="53" y="9"/>
              </a:cxn>
              <a:cxn ang="0">
                <a:pos x="74" y="4"/>
              </a:cxn>
              <a:cxn ang="0">
                <a:pos x="94" y="0"/>
              </a:cxn>
              <a:cxn ang="0">
                <a:pos x="94" y="0"/>
              </a:cxn>
              <a:cxn ang="0">
                <a:pos x="107" y="4"/>
              </a:cxn>
              <a:cxn ang="0">
                <a:pos x="127" y="9"/>
              </a:cxn>
              <a:cxn ang="0">
                <a:pos x="141" y="17"/>
              </a:cxn>
              <a:cxn ang="0">
                <a:pos x="154" y="30"/>
              </a:cxn>
              <a:cxn ang="0">
                <a:pos x="174" y="64"/>
              </a:cxn>
              <a:cxn ang="0">
                <a:pos x="181" y="102"/>
              </a:cxn>
              <a:cxn ang="0">
                <a:pos x="181" y="102"/>
              </a:cxn>
            </a:cxnLst>
            <a:rect l="0" t="0" r="r" b="b"/>
            <a:pathLst>
              <a:path w="181" h="205">
                <a:moveTo>
                  <a:pt x="181" y="102"/>
                </a:moveTo>
                <a:lnTo>
                  <a:pt x="181" y="102"/>
                </a:lnTo>
                <a:lnTo>
                  <a:pt x="174" y="141"/>
                </a:lnTo>
                <a:lnTo>
                  <a:pt x="154" y="175"/>
                </a:lnTo>
                <a:lnTo>
                  <a:pt x="141" y="187"/>
                </a:lnTo>
                <a:lnTo>
                  <a:pt x="127" y="196"/>
                </a:lnTo>
                <a:lnTo>
                  <a:pt x="107" y="200"/>
                </a:lnTo>
                <a:lnTo>
                  <a:pt x="94" y="205"/>
                </a:lnTo>
                <a:lnTo>
                  <a:pt x="94" y="205"/>
                </a:lnTo>
                <a:lnTo>
                  <a:pt x="74" y="200"/>
                </a:lnTo>
                <a:lnTo>
                  <a:pt x="53" y="196"/>
                </a:lnTo>
                <a:lnTo>
                  <a:pt x="40" y="187"/>
                </a:lnTo>
                <a:lnTo>
                  <a:pt x="27" y="175"/>
                </a:lnTo>
                <a:lnTo>
                  <a:pt x="7" y="141"/>
                </a:lnTo>
                <a:lnTo>
                  <a:pt x="0" y="102"/>
                </a:lnTo>
                <a:lnTo>
                  <a:pt x="0" y="102"/>
                </a:lnTo>
                <a:lnTo>
                  <a:pt x="7" y="64"/>
                </a:lnTo>
                <a:lnTo>
                  <a:pt x="27" y="30"/>
                </a:lnTo>
                <a:lnTo>
                  <a:pt x="40" y="17"/>
                </a:lnTo>
                <a:lnTo>
                  <a:pt x="53" y="9"/>
                </a:lnTo>
                <a:lnTo>
                  <a:pt x="74" y="4"/>
                </a:lnTo>
                <a:lnTo>
                  <a:pt x="94" y="0"/>
                </a:lnTo>
                <a:lnTo>
                  <a:pt x="94" y="0"/>
                </a:lnTo>
                <a:lnTo>
                  <a:pt x="107" y="4"/>
                </a:lnTo>
                <a:lnTo>
                  <a:pt x="127" y="9"/>
                </a:lnTo>
                <a:lnTo>
                  <a:pt x="141" y="17"/>
                </a:lnTo>
                <a:lnTo>
                  <a:pt x="154" y="30"/>
                </a:lnTo>
                <a:lnTo>
                  <a:pt x="174" y="64"/>
                </a:lnTo>
                <a:lnTo>
                  <a:pt x="181" y="102"/>
                </a:lnTo>
                <a:lnTo>
                  <a:pt x="181" y="102"/>
                </a:lnTo>
                <a:close/>
              </a:path>
            </a:pathLst>
          </a:custGeom>
          <a:solidFill>
            <a:srgbClr val="E3F5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2" name="Freeform 12"/>
          <p:cNvSpPr>
            <a:spLocks/>
          </p:cNvSpPr>
          <p:nvPr/>
        </p:nvSpPr>
        <p:spPr bwMode="auto">
          <a:xfrm rot="16200000">
            <a:off x="883332" y="3235358"/>
            <a:ext cx="144806" cy="236418"/>
          </a:xfrm>
          <a:custGeom>
            <a:avLst/>
            <a:gdLst/>
            <a:ahLst/>
            <a:cxnLst>
              <a:cxn ang="0">
                <a:pos x="87" y="60"/>
              </a:cxn>
              <a:cxn ang="0">
                <a:pos x="87" y="60"/>
              </a:cxn>
              <a:cxn ang="0">
                <a:pos x="80" y="86"/>
              </a:cxn>
              <a:cxn ang="0">
                <a:pos x="73" y="103"/>
              </a:cxn>
              <a:cxn ang="0">
                <a:pos x="60" y="115"/>
              </a:cxn>
              <a:cxn ang="0">
                <a:pos x="46" y="120"/>
              </a:cxn>
              <a:cxn ang="0">
                <a:pos x="46" y="120"/>
              </a:cxn>
              <a:cxn ang="0">
                <a:pos x="26" y="115"/>
              </a:cxn>
              <a:cxn ang="0">
                <a:pos x="13" y="103"/>
              </a:cxn>
              <a:cxn ang="0">
                <a:pos x="6" y="86"/>
              </a:cxn>
              <a:cxn ang="0">
                <a:pos x="0" y="60"/>
              </a:cxn>
              <a:cxn ang="0">
                <a:pos x="0" y="60"/>
              </a:cxn>
              <a:cxn ang="0">
                <a:pos x="6" y="39"/>
              </a:cxn>
              <a:cxn ang="0">
                <a:pos x="13" y="17"/>
              </a:cxn>
              <a:cxn ang="0">
                <a:pos x="26" y="9"/>
              </a:cxn>
              <a:cxn ang="0">
                <a:pos x="46" y="0"/>
              </a:cxn>
              <a:cxn ang="0">
                <a:pos x="46" y="0"/>
              </a:cxn>
              <a:cxn ang="0">
                <a:pos x="60" y="9"/>
              </a:cxn>
              <a:cxn ang="0">
                <a:pos x="73" y="17"/>
              </a:cxn>
              <a:cxn ang="0">
                <a:pos x="80" y="39"/>
              </a:cxn>
              <a:cxn ang="0">
                <a:pos x="87" y="60"/>
              </a:cxn>
              <a:cxn ang="0">
                <a:pos x="87" y="60"/>
              </a:cxn>
            </a:cxnLst>
            <a:rect l="0" t="0" r="r" b="b"/>
            <a:pathLst>
              <a:path w="87" h="120">
                <a:moveTo>
                  <a:pt x="87" y="60"/>
                </a:moveTo>
                <a:lnTo>
                  <a:pt x="87" y="60"/>
                </a:lnTo>
                <a:lnTo>
                  <a:pt x="80" y="86"/>
                </a:lnTo>
                <a:lnTo>
                  <a:pt x="73" y="103"/>
                </a:lnTo>
                <a:lnTo>
                  <a:pt x="60" y="115"/>
                </a:lnTo>
                <a:lnTo>
                  <a:pt x="46" y="120"/>
                </a:lnTo>
                <a:lnTo>
                  <a:pt x="46" y="120"/>
                </a:lnTo>
                <a:lnTo>
                  <a:pt x="26" y="115"/>
                </a:lnTo>
                <a:lnTo>
                  <a:pt x="13" y="103"/>
                </a:lnTo>
                <a:lnTo>
                  <a:pt x="6" y="86"/>
                </a:lnTo>
                <a:lnTo>
                  <a:pt x="0" y="60"/>
                </a:lnTo>
                <a:lnTo>
                  <a:pt x="0" y="60"/>
                </a:lnTo>
                <a:lnTo>
                  <a:pt x="6" y="39"/>
                </a:lnTo>
                <a:lnTo>
                  <a:pt x="13" y="17"/>
                </a:lnTo>
                <a:lnTo>
                  <a:pt x="26" y="9"/>
                </a:lnTo>
                <a:lnTo>
                  <a:pt x="46" y="0"/>
                </a:lnTo>
                <a:lnTo>
                  <a:pt x="46" y="0"/>
                </a:lnTo>
                <a:lnTo>
                  <a:pt x="60" y="9"/>
                </a:lnTo>
                <a:lnTo>
                  <a:pt x="73" y="17"/>
                </a:lnTo>
                <a:lnTo>
                  <a:pt x="80" y="39"/>
                </a:lnTo>
                <a:lnTo>
                  <a:pt x="87" y="60"/>
                </a:lnTo>
                <a:lnTo>
                  <a:pt x="87" y="60"/>
                </a:lnTo>
                <a:close/>
              </a:path>
            </a:pathLst>
          </a:custGeom>
          <a:solidFill>
            <a:srgbClr val="E3F5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4" name="Freeform 14"/>
          <p:cNvSpPr>
            <a:spLocks noEditPoints="1"/>
          </p:cNvSpPr>
          <p:nvPr/>
        </p:nvSpPr>
        <p:spPr bwMode="auto">
          <a:xfrm rot="16200000">
            <a:off x="219851" y="1522876"/>
            <a:ext cx="4107825" cy="4298860"/>
          </a:xfrm>
          <a:custGeom>
            <a:avLst/>
            <a:gdLst/>
            <a:ahLst/>
            <a:cxnLst>
              <a:cxn ang="0">
                <a:pos x="1234" y="47"/>
              </a:cxn>
              <a:cxn ang="0">
                <a:pos x="2387" y="997"/>
              </a:cxn>
              <a:cxn ang="0">
                <a:pos x="1958" y="997"/>
              </a:cxn>
              <a:cxn ang="0">
                <a:pos x="1938" y="1002"/>
              </a:cxn>
              <a:cxn ang="0">
                <a:pos x="1931" y="1014"/>
              </a:cxn>
              <a:cxn ang="0">
                <a:pos x="1931" y="2088"/>
              </a:cxn>
              <a:cxn ang="0">
                <a:pos x="1918" y="2122"/>
              </a:cxn>
              <a:cxn ang="0">
                <a:pos x="1891" y="2139"/>
              </a:cxn>
              <a:cxn ang="0">
                <a:pos x="1838" y="2148"/>
              </a:cxn>
              <a:cxn ang="0">
                <a:pos x="630" y="2148"/>
              </a:cxn>
              <a:cxn ang="0">
                <a:pos x="577" y="2139"/>
              </a:cxn>
              <a:cxn ang="0">
                <a:pos x="550" y="2122"/>
              </a:cxn>
              <a:cxn ang="0">
                <a:pos x="537" y="2088"/>
              </a:cxn>
              <a:cxn ang="0">
                <a:pos x="537" y="1014"/>
              </a:cxn>
              <a:cxn ang="0">
                <a:pos x="530" y="1002"/>
              </a:cxn>
              <a:cxn ang="0">
                <a:pos x="510" y="997"/>
              </a:cxn>
              <a:cxn ang="0">
                <a:pos x="81" y="997"/>
              </a:cxn>
              <a:cxn ang="0">
                <a:pos x="1234" y="47"/>
              </a:cxn>
              <a:cxn ang="0">
                <a:pos x="1214" y="9"/>
              </a:cxn>
              <a:cxn ang="0">
                <a:pos x="7" y="1006"/>
              </a:cxn>
              <a:cxn ang="0">
                <a:pos x="0" y="1023"/>
              </a:cxn>
              <a:cxn ang="0">
                <a:pos x="14" y="1027"/>
              </a:cxn>
              <a:cxn ang="0">
                <a:pos x="27" y="1031"/>
              </a:cxn>
              <a:cxn ang="0">
                <a:pos x="483" y="1031"/>
              </a:cxn>
              <a:cxn ang="0">
                <a:pos x="483" y="2088"/>
              </a:cxn>
              <a:cxn ang="0">
                <a:pos x="496" y="2131"/>
              </a:cxn>
              <a:cxn ang="0">
                <a:pos x="530" y="2160"/>
              </a:cxn>
              <a:cxn ang="0">
                <a:pos x="590" y="2178"/>
              </a:cxn>
              <a:cxn ang="0">
                <a:pos x="1838" y="2182"/>
              </a:cxn>
              <a:cxn ang="0">
                <a:pos x="1884" y="2178"/>
              </a:cxn>
              <a:cxn ang="0">
                <a:pos x="1931" y="2165"/>
              </a:cxn>
              <a:cxn ang="0">
                <a:pos x="1972" y="2135"/>
              </a:cxn>
              <a:cxn ang="0">
                <a:pos x="1985" y="2088"/>
              </a:cxn>
              <a:cxn ang="0">
                <a:pos x="1985" y="1031"/>
              </a:cxn>
              <a:cxn ang="0">
                <a:pos x="2441" y="1031"/>
              </a:cxn>
              <a:cxn ang="0">
                <a:pos x="2454" y="1027"/>
              </a:cxn>
              <a:cxn ang="0">
                <a:pos x="2468" y="1023"/>
              </a:cxn>
              <a:cxn ang="0">
                <a:pos x="2468" y="1014"/>
              </a:cxn>
              <a:cxn ang="0">
                <a:pos x="1254" y="9"/>
              </a:cxn>
              <a:cxn ang="0">
                <a:pos x="1247" y="0"/>
              </a:cxn>
              <a:cxn ang="0">
                <a:pos x="1234" y="0"/>
              </a:cxn>
              <a:cxn ang="0">
                <a:pos x="1214" y="9"/>
              </a:cxn>
            </a:cxnLst>
            <a:rect l="0" t="0" r="r" b="b"/>
            <a:pathLst>
              <a:path w="2468" h="2182">
                <a:moveTo>
                  <a:pt x="1234" y="47"/>
                </a:moveTo>
                <a:lnTo>
                  <a:pt x="1234" y="47"/>
                </a:lnTo>
                <a:lnTo>
                  <a:pt x="2387" y="997"/>
                </a:lnTo>
                <a:lnTo>
                  <a:pt x="2387" y="997"/>
                </a:lnTo>
                <a:lnTo>
                  <a:pt x="1958" y="997"/>
                </a:lnTo>
                <a:lnTo>
                  <a:pt x="1958" y="997"/>
                </a:lnTo>
                <a:lnTo>
                  <a:pt x="1945" y="997"/>
                </a:lnTo>
                <a:lnTo>
                  <a:pt x="1938" y="1002"/>
                </a:lnTo>
                <a:lnTo>
                  <a:pt x="1931" y="1006"/>
                </a:lnTo>
                <a:lnTo>
                  <a:pt x="1931" y="1014"/>
                </a:lnTo>
                <a:lnTo>
                  <a:pt x="1931" y="2088"/>
                </a:lnTo>
                <a:lnTo>
                  <a:pt x="1931" y="2088"/>
                </a:lnTo>
                <a:lnTo>
                  <a:pt x="1925" y="2105"/>
                </a:lnTo>
                <a:lnTo>
                  <a:pt x="1918" y="2122"/>
                </a:lnTo>
                <a:lnTo>
                  <a:pt x="1905" y="2131"/>
                </a:lnTo>
                <a:lnTo>
                  <a:pt x="1891" y="2139"/>
                </a:lnTo>
                <a:lnTo>
                  <a:pt x="1858" y="2148"/>
                </a:lnTo>
                <a:lnTo>
                  <a:pt x="1838" y="2148"/>
                </a:lnTo>
                <a:lnTo>
                  <a:pt x="630" y="2148"/>
                </a:lnTo>
                <a:lnTo>
                  <a:pt x="630" y="2148"/>
                </a:lnTo>
                <a:lnTo>
                  <a:pt x="604" y="2143"/>
                </a:lnTo>
                <a:lnTo>
                  <a:pt x="577" y="2139"/>
                </a:lnTo>
                <a:lnTo>
                  <a:pt x="563" y="2131"/>
                </a:lnTo>
                <a:lnTo>
                  <a:pt x="550" y="2122"/>
                </a:lnTo>
                <a:lnTo>
                  <a:pt x="537" y="2101"/>
                </a:lnTo>
                <a:lnTo>
                  <a:pt x="537" y="2088"/>
                </a:lnTo>
                <a:lnTo>
                  <a:pt x="537" y="1014"/>
                </a:lnTo>
                <a:lnTo>
                  <a:pt x="537" y="1014"/>
                </a:lnTo>
                <a:lnTo>
                  <a:pt x="537" y="1006"/>
                </a:lnTo>
                <a:lnTo>
                  <a:pt x="530" y="1002"/>
                </a:lnTo>
                <a:lnTo>
                  <a:pt x="523" y="997"/>
                </a:lnTo>
                <a:lnTo>
                  <a:pt x="510" y="997"/>
                </a:lnTo>
                <a:lnTo>
                  <a:pt x="510" y="997"/>
                </a:lnTo>
                <a:lnTo>
                  <a:pt x="81" y="997"/>
                </a:lnTo>
                <a:lnTo>
                  <a:pt x="81" y="997"/>
                </a:lnTo>
                <a:lnTo>
                  <a:pt x="1234" y="47"/>
                </a:lnTo>
                <a:lnTo>
                  <a:pt x="1234" y="47"/>
                </a:lnTo>
                <a:close/>
                <a:moveTo>
                  <a:pt x="1214" y="9"/>
                </a:moveTo>
                <a:lnTo>
                  <a:pt x="7" y="1006"/>
                </a:lnTo>
                <a:lnTo>
                  <a:pt x="7" y="1006"/>
                </a:lnTo>
                <a:lnTo>
                  <a:pt x="0" y="1014"/>
                </a:lnTo>
                <a:lnTo>
                  <a:pt x="0" y="1023"/>
                </a:lnTo>
                <a:lnTo>
                  <a:pt x="0" y="1023"/>
                </a:lnTo>
                <a:lnTo>
                  <a:pt x="14" y="1027"/>
                </a:lnTo>
                <a:lnTo>
                  <a:pt x="27" y="1031"/>
                </a:lnTo>
                <a:lnTo>
                  <a:pt x="27" y="1031"/>
                </a:lnTo>
                <a:lnTo>
                  <a:pt x="483" y="1031"/>
                </a:lnTo>
                <a:lnTo>
                  <a:pt x="483" y="1031"/>
                </a:lnTo>
                <a:lnTo>
                  <a:pt x="483" y="2088"/>
                </a:lnTo>
                <a:lnTo>
                  <a:pt x="483" y="2088"/>
                </a:lnTo>
                <a:lnTo>
                  <a:pt x="490" y="2118"/>
                </a:lnTo>
                <a:lnTo>
                  <a:pt x="496" y="2131"/>
                </a:lnTo>
                <a:lnTo>
                  <a:pt x="510" y="2148"/>
                </a:lnTo>
                <a:lnTo>
                  <a:pt x="530" y="2160"/>
                </a:lnTo>
                <a:lnTo>
                  <a:pt x="557" y="2173"/>
                </a:lnTo>
                <a:lnTo>
                  <a:pt x="590" y="2178"/>
                </a:lnTo>
                <a:lnTo>
                  <a:pt x="630" y="2182"/>
                </a:lnTo>
                <a:lnTo>
                  <a:pt x="1838" y="2182"/>
                </a:lnTo>
                <a:lnTo>
                  <a:pt x="1838" y="2182"/>
                </a:lnTo>
                <a:lnTo>
                  <a:pt x="1884" y="2178"/>
                </a:lnTo>
                <a:lnTo>
                  <a:pt x="1905" y="2173"/>
                </a:lnTo>
                <a:lnTo>
                  <a:pt x="1931" y="2165"/>
                </a:lnTo>
                <a:lnTo>
                  <a:pt x="1952" y="2152"/>
                </a:lnTo>
                <a:lnTo>
                  <a:pt x="1972" y="2135"/>
                </a:lnTo>
                <a:lnTo>
                  <a:pt x="1978" y="2114"/>
                </a:lnTo>
                <a:lnTo>
                  <a:pt x="1985" y="2088"/>
                </a:lnTo>
                <a:lnTo>
                  <a:pt x="1985" y="2088"/>
                </a:lnTo>
                <a:lnTo>
                  <a:pt x="1985" y="1031"/>
                </a:lnTo>
                <a:lnTo>
                  <a:pt x="1985" y="1031"/>
                </a:lnTo>
                <a:lnTo>
                  <a:pt x="2441" y="1031"/>
                </a:lnTo>
                <a:lnTo>
                  <a:pt x="2441" y="1031"/>
                </a:lnTo>
                <a:lnTo>
                  <a:pt x="2454" y="1027"/>
                </a:lnTo>
                <a:lnTo>
                  <a:pt x="2468" y="1023"/>
                </a:lnTo>
                <a:lnTo>
                  <a:pt x="2468" y="1023"/>
                </a:lnTo>
                <a:lnTo>
                  <a:pt x="2468" y="1014"/>
                </a:lnTo>
                <a:lnTo>
                  <a:pt x="2468" y="1014"/>
                </a:lnTo>
                <a:lnTo>
                  <a:pt x="2461" y="1006"/>
                </a:lnTo>
                <a:lnTo>
                  <a:pt x="1254" y="9"/>
                </a:lnTo>
                <a:lnTo>
                  <a:pt x="1254" y="9"/>
                </a:lnTo>
                <a:lnTo>
                  <a:pt x="1247" y="0"/>
                </a:lnTo>
                <a:lnTo>
                  <a:pt x="1234" y="0"/>
                </a:lnTo>
                <a:lnTo>
                  <a:pt x="1234" y="0"/>
                </a:lnTo>
                <a:lnTo>
                  <a:pt x="1221" y="0"/>
                </a:lnTo>
                <a:lnTo>
                  <a:pt x="1214" y="9"/>
                </a:lnTo>
                <a:lnTo>
                  <a:pt x="1214" y="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5" name="Freeform 15"/>
          <p:cNvSpPr>
            <a:spLocks/>
          </p:cNvSpPr>
          <p:nvPr/>
        </p:nvSpPr>
        <p:spPr bwMode="auto">
          <a:xfrm rot="16200000">
            <a:off x="1712816" y="2169525"/>
            <a:ext cx="692405" cy="126089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67" y="0"/>
              </a:cxn>
              <a:cxn ang="0">
                <a:pos x="40" y="5"/>
              </a:cxn>
              <a:cxn ang="0">
                <a:pos x="20" y="13"/>
              </a:cxn>
              <a:cxn ang="0">
                <a:pos x="7" y="26"/>
              </a:cxn>
              <a:cxn ang="0">
                <a:pos x="0" y="43"/>
              </a:cxn>
              <a:cxn ang="0">
                <a:pos x="0" y="64"/>
              </a:cxn>
              <a:cxn ang="0">
                <a:pos x="0" y="64"/>
              </a:cxn>
              <a:cxn ang="0">
                <a:pos x="7" y="47"/>
              </a:cxn>
              <a:cxn ang="0">
                <a:pos x="20" y="34"/>
              </a:cxn>
              <a:cxn ang="0">
                <a:pos x="40" y="26"/>
              </a:cxn>
              <a:cxn ang="0">
                <a:pos x="67" y="22"/>
              </a:cxn>
              <a:cxn ang="0">
                <a:pos x="67" y="22"/>
              </a:cxn>
              <a:cxn ang="0">
                <a:pos x="416" y="22"/>
              </a:cxn>
              <a:cxn ang="0">
                <a:pos x="416" y="22"/>
              </a:cxn>
              <a:cxn ang="0">
                <a:pos x="389" y="0"/>
              </a:cxn>
              <a:cxn ang="0">
                <a:pos x="389" y="0"/>
              </a:cxn>
              <a:cxn ang="0">
                <a:pos x="67" y="0"/>
              </a:cxn>
              <a:cxn ang="0">
                <a:pos x="67" y="0"/>
              </a:cxn>
            </a:cxnLst>
            <a:rect l="0" t="0" r="r" b="b"/>
            <a:pathLst>
              <a:path w="416" h="64">
                <a:moveTo>
                  <a:pt x="67" y="0"/>
                </a:moveTo>
                <a:lnTo>
                  <a:pt x="67" y="0"/>
                </a:lnTo>
                <a:lnTo>
                  <a:pt x="40" y="5"/>
                </a:lnTo>
                <a:lnTo>
                  <a:pt x="20" y="13"/>
                </a:lnTo>
                <a:lnTo>
                  <a:pt x="7" y="26"/>
                </a:lnTo>
                <a:lnTo>
                  <a:pt x="0" y="43"/>
                </a:lnTo>
                <a:lnTo>
                  <a:pt x="0" y="64"/>
                </a:lnTo>
                <a:lnTo>
                  <a:pt x="0" y="64"/>
                </a:lnTo>
                <a:lnTo>
                  <a:pt x="7" y="47"/>
                </a:lnTo>
                <a:lnTo>
                  <a:pt x="20" y="34"/>
                </a:lnTo>
                <a:lnTo>
                  <a:pt x="40" y="26"/>
                </a:lnTo>
                <a:lnTo>
                  <a:pt x="67" y="22"/>
                </a:lnTo>
                <a:lnTo>
                  <a:pt x="67" y="22"/>
                </a:lnTo>
                <a:lnTo>
                  <a:pt x="416" y="22"/>
                </a:lnTo>
                <a:lnTo>
                  <a:pt x="416" y="22"/>
                </a:lnTo>
                <a:lnTo>
                  <a:pt x="389" y="0"/>
                </a:lnTo>
                <a:lnTo>
                  <a:pt x="389" y="0"/>
                </a:lnTo>
                <a:lnTo>
                  <a:pt x="67" y="0"/>
                </a:lnTo>
                <a:lnTo>
                  <a:pt x="6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96" name="Freeform 16"/>
          <p:cNvSpPr>
            <a:spLocks/>
          </p:cNvSpPr>
          <p:nvPr/>
        </p:nvSpPr>
        <p:spPr bwMode="auto">
          <a:xfrm rot="16200000">
            <a:off x="3157272" y="3618126"/>
            <a:ext cx="2187067" cy="108358"/>
          </a:xfrm>
          <a:custGeom>
            <a:avLst/>
            <a:gdLst/>
            <a:ahLst/>
            <a:cxnLst>
              <a:cxn ang="0">
                <a:pos x="1261" y="34"/>
              </a:cxn>
              <a:cxn ang="0">
                <a:pos x="53" y="34"/>
              </a:cxn>
              <a:cxn ang="0">
                <a:pos x="53" y="34"/>
              </a:cxn>
              <a:cxn ang="0">
                <a:pos x="27" y="30"/>
              </a:cxn>
              <a:cxn ang="0">
                <a:pos x="7" y="21"/>
              </a:cxn>
              <a:cxn ang="0">
                <a:pos x="0" y="13"/>
              </a:cxn>
              <a:cxn ang="0">
                <a:pos x="0" y="0"/>
              </a:cxn>
              <a:cxn ang="0">
                <a:pos x="0" y="21"/>
              </a:cxn>
              <a:cxn ang="0">
                <a:pos x="0" y="21"/>
              </a:cxn>
              <a:cxn ang="0">
                <a:pos x="0" y="30"/>
              </a:cxn>
              <a:cxn ang="0">
                <a:pos x="7" y="42"/>
              </a:cxn>
              <a:cxn ang="0">
                <a:pos x="27" y="51"/>
              </a:cxn>
              <a:cxn ang="0">
                <a:pos x="53" y="55"/>
              </a:cxn>
              <a:cxn ang="0">
                <a:pos x="1261" y="55"/>
              </a:cxn>
              <a:cxn ang="0">
                <a:pos x="1261" y="55"/>
              </a:cxn>
              <a:cxn ang="0">
                <a:pos x="1274" y="55"/>
              </a:cxn>
              <a:cxn ang="0">
                <a:pos x="1294" y="51"/>
              </a:cxn>
              <a:cxn ang="0">
                <a:pos x="1307" y="38"/>
              </a:cxn>
              <a:cxn ang="0">
                <a:pos x="1314" y="21"/>
              </a:cxn>
              <a:cxn ang="0">
                <a:pos x="1314" y="0"/>
              </a:cxn>
              <a:cxn ang="0">
                <a:pos x="1314" y="0"/>
              </a:cxn>
              <a:cxn ang="0">
                <a:pos x="1307" y="17"/>
              </a:cxn>
              <a:cxn ang="0">
                <a:pos x="1294" y="30"/>
              </a:cxn>
              <a:cxn ang="0">
                <a:pos x="1274" y="34"/>
              </a:cxn>
              <a:cxn ang="0">
                <a:pos x="1261" y="34"/>
              </a:cxn>
              <a:cxn ang="0">
                <a:pos x="1261" y="34"/>
              </a:cxn>
            </a:cxnLst>
            <a:rect l="0" t="0" r="r" b="b"/>
            <a:pathLst>
              <a:path w="1314" h="55">
                <a:moveTo>
                  <a:pt x="1261" y="34"/>
                </a:moveTo>
                <a:lnTo>
                  <a:pt x="53" y="34"/>
                </a:lnTo>
                <a:lnTo>
                  <a:pt x="53" y="34"/>
                </a:lnTo>
                <a:lnTo>
                  <a:pt x="27" y="30"/>
                </a:lnTo>
                <a:lnTo>
                  <a:pt x="7" y="21"/>
                </a:lnTo>
                <a:lnTo>
                  <a:pt x="0" y="13"/>
                </a:lnTo>
                <a:lnTo>
                  <a:pt x="0" y="0"/>
                </a:lnTo>
                <a:lnTo>
                  <a:pt x="0" y="21"/>
                </a:lnTo>
                <a:lnTo>
                  <a:pt x="0" y="21"/>
                </a:lnTo>
                <a:lnTo>
                  <a:pt x="0" y="30"/>
                </a:lnTo>
                <a:lnTo>
                  <a:pt x="7" y="42"/>
                </a:lnTo>
                <a:lnTo>
                  <a:pt x="27" y="51"/>
                </a:lnTo>
                <a:lnTo>
                  <a:pt x="53" y="55"/>
                </a:lnTo>
                <a:lnTo>
                  <a:pt x="1261" y="55"/>
                </a:lnTo>
                <a:lnTo>
                  <a:pt x="1261" y="55"/>
                </a:lnTo>
                <a:lnTo>
                  <a:pt x="1274" y="55"/>
                </a:lnTo>
                <a:lnTo>
                  <a:pt x="1294" y="51"/>
                </a:lnTo>
                <a:lnTo>
                  <a:pt x="1307" y="38"/>
                </a:lnTo>
                <a:lnTo>
                  <a:pt x="1314" y="21"/>
                </a:lnTo>
                <a:lnTo>
                  <a:pt x="1314" y="0"/>
                </a:lnTo>
                <a:lnTo>
                  <a:pt x="1314" y="0"/>
                </a:lnTo>
                <a:lnTo>
                  <a:pt x="1307" y="17"/>
                </a:lnTo>
                <a:lnTo>
                  <a:pt x="1294" y="30"/>
                </a:lnTo>
                <a:lnTo>
                  <a:pt x="1274" y="34"/>
                </a:lnTo>
                <a:lnTo>
                  <a:pt x="1261" y="34"/>
                </a:lnTo>
                <a:lnTo>
                  <a:pt x="1261" y="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3642" y="2874009"/>
            <a:ext cx="3190518" cy="2448538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4000"/>
              </a:lnSpc>
              <a:spcBef>
                <a:spcPct val="0"/>
              </a:spcBef>
              <a:defRPr/>
            </a:pPr>
            <a:r>
              <a:rPr lang="en-US" sz="3800" b="1" dirty="0" smtClean="0">
                <a:latin typeface="Tahoma" pitchFamily="34" charset="0"/>
                <a:ea typeface="+mj-ea"/>
                <a:cs typeface="Tahoma" pitchFamily="34" charset="0"/>
              </a:rPr>
              <a:t>Positively Framed Statements </a:t>
            </a: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 rot="5400000">
            <a:off x="4769382" y="1564756"/>
            <a:ext cx="4240980" cy="4397368"/>
          </a:xfrm>
          <a:custGeom>
            <a:avLst/>
            <a:gdLst/>
            <a:ahLst/>
            <a:cxnLst>
              <a:cxn ang="0">
                <a:pos x="1220" y="17"/>
              </a:cxn>
              <a:cxn ang="0">
                <a:pos x="1220" y="17"/>
              </a:cxn>
              <a:cxn ang="0">
                <a:pos x="13" y="1014"/>
              </a:cxn>
              <a:cxn ang="0">
                <a:pos x="13" y="1014"/>
              </a:cxn>
              <a:cxn ang="0">
                <a:pos x="7" y="1022"/>
              </a:cxn>
              <a:cxn ang="0">
                <a:pos x="0" y="1035"/>
              </a:cxn>
              <a:cxn ang="0">
                <a:pos x="0" y="1048"/>
              </a:cxn>
              <a:cxn ang="0">
                <a:pos x="7" y="1056"/>
              </a:cxn>
              <a:cxn ang="0">
                <a:pos x="7" y="1056"/>
              </a:cxn>
              <a:cxn ang="0">
                <a:pos x="20" y="1069"/>
              </a:cxn>
              <a:cxn ang="0">
                <a:pos x="33" y="1073"/>
              </a:cxn>
              <a:cxn ang="0">
                <a:pos x="47" y="1082"/>
              </a:cxn>
              <a:cxn ang="0">
                <a:pos x="67" y="1082"/>
              </a:cxn>
              <a:cxn ang="0">
                <a:pos x="67" y="1082"/>
              </a:cxn>
              <a:cxn ang="0">
                <a:pos x="483" y="1082"/>
              </a:cxn>
              <a:cxn ang="0">
                <a:pos x="483" y="1082"/>
              </a:cxn>
              <a:cxn ang="0">
                <a:pos x="483" y="2113"/>
              </a:cxn>
              <a:cxn ang="0">
                <a:pos x="483" y="2113"/>
              </a:cxn>
              <a:cxn ang="0">
                <a:pos x="483" y="2130"/>
              </a:cxn>
              <a:cxn ang="0">
                <a:pos x="489" y="2151"/>
              </a:cxn>
              <a:cxn ang="0">
                <a:pos x="503" y="2173"/>
              </a:cxn>
              <a:cxn ang="0">
                <a:pos x="523" y="2190"/>
              </a:cxn>
              <a:cxn ang="0">
                <a:pos x="550" y="2207"/>
              </a:cxn>
              <a:cxn ang="0">
                <a:pos x="583" y="2220"/>
              </a:cxn>
              <a:cxn ang="0">
                <a:pos x="624" y="2228"/>
              </a:cxn>
              <a:cxn ang="0">
                <a:pos x="670" y="2232"/>
              </a:cxn>
              <a:cxn ang="0">
                <a:pos x="1878" y="2232"/>
              </a:cxn>
              <a:cxn ang="0">
                <a:pos x="1878" y="2232"/>
              </a:cxn>
              <a:cxn ang="0">
                <a:pos x="1904" y="2232"/>
              </a:cxn>
              <a:cxn ang="0">
                <a:pos x="1938" y="2228"/>
              </a:cxn>
              <a:cxn ang="0">
                <a:pos x="1971" y="2220"/>
              </a:cxn>
              <a:cxn ang="0">
                <a:pos x="1998" y="2207"/>
              </a:cxn>
              <a:cxn ang="0">
                <a:pos x="2025" y="2190"/>
              </a:cxn>
              <a:cxn ang="0">
                <a:pos x="2045" y="2168"/>
              </a:cxn>
              <a:cxn ang="0">
                <a:pos x="2059" y="2143"/>
              </a:cxn>
              <a:cxn ang="0">
                <a:pos x="2065" y="2113"/>
              </a:cxn>
              <a:cxn ang="0">
                <a:pos x="2065" y="2113"/>
              </a:cxn>
              <a:cxn ang="0">
                <a:pos x="2065" y="1082"/>
              </a:cxn>
              <a:cxn ang="0">
                <a:pos x="2065" y="1082"/>
              </a:cxn>
              <a:cxn ang="0">
                <a:pos x="2481" y="1082"/>
              </a:cxn>
              <a:cxn ang="0">
                <a:pos x="2481" y="1082"/>
              </a:cxn>
              <a:cxn ang="0">
                <a:pos x="2501" y="1082"/>
              </a:cxn>
              <a:cxn ang="0">
                <a:pos x="2515" y="1078"/>
              </a:cxn>
              <a:cxn ang="0">
                <a:pos x="2528" y="1069"/>
              </a:cxn>
              <a:cxn ang="0">
                <a:pos x="2541" y="1056"/>
              </a:cxn>
              <a:cxn ang="0">
                <a:pos x="2541" y="1056"/>
              </a:cxn>
              <a:cxn ang="0">
                <a:pos x="2548" y="1039"/>
              </a:cxn>
              <a:cxn ang="0">
                <a:pos x="2535" y="1014"/>
              </a:cxn>
              <a:cxn ang="0">
                <a:pos x="2535" y="1014"/>
              </a:cxn>
              <a:cxn ang="0">
                <a:pos x="1328" y="17"/>
              </a:cxn>
              <a:cxn ang="0">
                <a:pos x="1328" y="17"/>
              </a:cxn>
              <a:cxn ang="0">
                <a:pos x="1301" y="4"/>
              </a:cxn>
              <a:cxn ang="0">
                <a:pos x="1274" y="0"/>
              </a:cxn>
              <a:cxn ang="0">
                <a:pos x="1274" y="0"/>
              </a:cxn>
              <a:cxn ang="0">
                <a:pos x="1247" y="4"/>
              </a:cxn>
              <a:cxn ang="0">
                <a:pos x="1220" y="17"/>
              </a:cxn>
              <a:cxn ang="0">
                <a:pos x="1220" y="17"/>
              </a:cxn>
            </a:cxnLst>
            <a:rect l="0" t="0" r="r" b="b"/>
            <a:pathLst>
              <a:path w="2548" h="2232">
                <a:moveTo>
                  <a:pt x="1220" y="17"/>
                </a:moveTo>
                <a:lnTo>
                  <a:pt x="1220" y="17"/>
                </a:lnTo>
                <a:lnTo>
                  <a:pt x="13" y="1014"/>
                </a:lnTo>
                <a:lnTo>
                  <a:pt x="13" y="1014"/>
                </a:lnTo>
                <a:lnTo>
                  <a:pt x="7" y="1022"/>
                </a:lnTo>
                <a:lnTo>
                  <a:pt x="0" y="1035"/>
                </a:lnTo>
                <a:lnTo>
                  <a:pt x="0" y="1048"/>
                </a:lnTo>
                <a:lnTo>
                  <a:pt x="7" y="1056"/>
                </a:lnTo>
                <a:lnTo>
                  <a:pt x="7" y="1056"/>
                </a:lnTo>
                <a:lnTo>
                  <a:pt x="20" y="1069"/>
                </a:lnTo>
                <a:lnTo>
                  <a:pt x="33" y="1073"/>
                </a:lnTo>
                <a:lnTo>
                  <a:pt x="47" y="1082"/>
                </a:lnTo>
                <a:lnTo>
                  <a:pt x="67" y="1082"/>
                </a:lnTo>
                <a:lnTo>
                  <a:pt x="67" y="1082"/>
                </a:lnTo>
                <a:lnTo>
                  <a:pt x="483" y="1082"/>
                </a:lnTo>
                <a:lnTo>
                  <a:pt x="483" y="1082"/>
                </a:lnTo>
                <a:lnTo>
                  <a:pt x="483" y="2113"/>
                </a:lnTo>
                <a:lnTo>
                  <a:pt x="483" y="2113"/>
                </a:lnTo>
                <a:lnTo>
                  <a:pt x="483" y="2130"/>
                </a:lnTo>
                <a:lnTo>
                  <a:pt x="489" y="2151"/>
                </a:lnTo>
                <a:lnTo>
                  <a:pt x="503" y="2173"/>
                </a:lnTo>
                <a:lnTo>
                  <a:pt x="523" y="2190"/>
                </a:lnTo>
                <a:lnTo>
                  <a:pt x="550" y="2207"/>
                </a:lnTo>
                <a:lnTo>
                  <a:pt x="583" y="2220"/>
                </a:lnTo>
                <a:lnTo>
                  <a:pt x="624" y="2228"/>
                </a:lnTo>
                <a:lnTo>
                  <a:pt x="670" y="2232"/>
                </a:lnTo>
                <a:lnTo>
                  <a:pt x="1878" y="2232"/>
                </a:lnTo>
                <a:lnTo>
                  <a:pt x="1878" y="2232"/>
                </a:lnTo>
                <a:lnTo>
                  <a:pt x="1904" y="2232"/>
                </a:lnTo>
                <a:lnTo>
                  <a:pt x="1938" y="2228"/>
                </a:lnTo>
                <a:lnTo>
                  <a:pt x="1971" y="2220"/>
                </a:lnTo>
                <a:lnTo>
                  <a:pt x="1998" y="2207"/>
                </a:lnTo>
                <a:lnTo>
                  <a:pt x="2025" y="2190"/>
                </a:lnTo>
                <a:lnTo>
                  <a:pt x="2045" y="2168"/>
                </a:lnTo>
                <a:lnTo>
                  <a:pt x="2059" y="2143"/>
                </a:lnTo>
                <a:lnTo>
                  <a:pt x="2065" y="2113"/>
                </a:lnTo>
                <a:lnTo>
                  <a:pt x="2065" y="2113"/>
                </a:lnTo>
                <a:lnTo>
                  <a:pt x="2065" y="1082"/>
                </a:lnTo>
                <a:lnTo>
                  <a:pt x="2065" y="1082"/>
                </a:lnTo>
                <a:lnTo>
                  <a:pt x="2481" y="1082"/>
                </a:lnTo>
                <a:lnTo>
                  <a:pt x="2481" y="1082"/>
                </a:lnTo>
                <a:lnTo>
                  <a:pt x="2501" y="1082"/>
                </a:lnTo>
                <a:lnTo>
                  <a:pt x="2515" y="1078"/>
                </a:lnTo>
                <a:lnTo>
                  <a:pt x="2528" y="1069"/>
                </a:lnTo>
                <a:lnTo>
                  <a:pt x="2541" y="1056"/>
                </a:lnTo>
                <a:lnTo>
                  <a:pt x="2541" y="1056"/>
                </a:lnTo>
                <a:lnTo>
                  <a:pt x="2548" y="1039"/>
                </a:lnTo>
                <a:lnTo>
                  <a:pt x="2535" y="1014"/>
                </a:lnTo>
                <a:lnTo>
                  <a:pt x="2535" y="1014"/>
                </a:lnTo>
                <a:lnTo>
                  <a:pt x="1328" y="17"/>
                </a:lnTo>
                <a:lnTo>
                  <a:pt x="1328" y="17"/>
                </a:lnTo>
                <a:lnTo>
                  <a:pt x="1301" y="4"/>
                </a:lnTo>
                <a:lnTo>
                  <a:pt x="1274" y="0"/>
                </a:lnTo>
                <a:lnTo>
                  <a:pt x="1274" y="0"/>
                </a:lnTo>
                <a:lnTo>
                  <a:pt x="1247" y="4"/>
                </a:lnTo>
                <a:lnTo>
                  <a:pt x="1220" y="17"/>
                </a:lnTo>
                <a:lnTo>
                  <a:pt x="1220" y="1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7"/>
          <p:cNvSpPr>
            <a:spLocks/>
          </p:cNvSpPr>
          <p:nvPr/>
        </p:nvSpPr>
        <p:spPr bwMode="auto">
          <a:xfrm rot="5400000">
            <a:off x="4880898" y="1518415"/>
            <a:ext cx="4017946" cy="4231875"/>
          </a:xfrm>
          <a:custGeom>
            <a:avLst/>
            <a:gdLst/>
            <a:ahLst/>
            <a:cxnLst>
              <a:cxn ang="0">
                <a:pos x="1931" y="997"/>
              </a:cxn>
              <a:cxn ang="0">
                <a:pos x="2414" y="997"/>
              </a:cxn>
              <a:cxn ang="0">
                <a:pos x="1207" y="0"/>
              </a:cxn>
              <a:cxn ang="0">
                <a:pos x="0" y="997"/>
              </a:cxn>
              <a:cxn ang="0">
                <a:pos x="483" y="997"/>
              </a:cxn>
              <a:cxn ang="0">
                <a:pos x="483" y="2071"/>
              </a:cxn>
              <a:cxn ang="0">
                <a:pos x="483" y="2071"/>
              </a:cxn>
              <a:cxn ang="0">
                <a:pos x="483" y="2084"/>
              </a:cxn>
              <a:cxn ang="0">
                <a:pos x="496" y="2109"/>
              </a:cxn>
              <a:cxn ang="0">
                <a:pos x="510" y="2122"/>
              </a:cxn>
              <a:cxn ang="0">
                <a:pos x="536" y="2135"/>
              </a:cxn>
              <a:cxn ang="0">
                <a:pos x="563" y="2143"/>
              </a:cxn>
              <a:cxn ang="0">
                <a:pos x="603" y="2148"/>
              </a:cxn>
              <a:cxn ang="0">
                <a:pos x="1811" y="2148"/>
              </a:cxn>
              <a:cxn ang="0">
                <a:pos x="1811" y="2148"/>
              </a:cxn>
              <a:cxn ang="0">
                <a:pos x="1831" y="2148"/>
              </a:cxn>
              <a:cxn ang="0">
                <a:pos x="1871" y="2139"/>
              </a:cxn>
              <a:cxn ang="0">
                <a:pos x="1891" y="2131"/>
              </a:cxn>
              <a:cxn ang="0">
                <a:pos x="1911" y="2114"/>
              </a:cxn>
              <a:cxn ang="0">
                <a:pos x="1925" y="2097"/>
              </a:cxn>
              <a:cxn ang="0">
                <a:pos x="1931" y="2071"/>
              </a:cxn>
              <a:cxn ang="0">
                <a:pos x="1931" y="997"/>
              </a:cxn>
            </a:cxnLst>
            <a:rect l="0" t="0" r="r" b="b"/>
            <a:pathLst>
              <a:path w="2414" h="2148">
                <a:moveTo>
                  <a:pt x="1931" y="997"/>
                </a:moveTo>
                <a:lnTo>
                  <a:pt x="2414" y="997"/>
                </a:lnTo>
                <a:lnTo>
                  <a:pt x="1207" y="0"/>
                </a:lnTo>
                <a:lnTo>
                  <a:pt x="0" y="997"/>
                </a:lnTo>
                <a:lnTo>
                  <a:pt x="483" y="997"/>
                </a:lnTo>
                <a:lnTo>
                  <a:pt x="483" y="2071"/>
                </a:lnTo>
                <a:lnTo>
                  <a:pt x="483" y="2071"/>
                </a:lnTo>
                <a:lnTo>
                  <a:pt x="483" y="2084"/>
                </a:lnTo>
                <a:lnTo>
                  <a:pt x="496" y="2109"/>
                </a:lnTo>
                <a:lnTo>
                  <a:pt x="510" y="2122"/>
                </a:lnTo>
                <a:lnTo>
                  <a:pt x="536" y="2135"/>
                </a:lnTo>
                <a:lnTo>
                  <a:pt x="563" y="2143"/>
                </a:lnTo>
                <a:lnTo>
                  <a:pt x="603" y="2148"/>
                </a:lnTo>
                <a:lnTo>
                  <a:pt x="1811" y="2148"/>
                </a:lnTo>
                <a:lnTo>
                  <a:pt x="1811" y="2148"/>
                </a:lnTo>
                <a:lnTo>
                  <a:pt x="1831" y="2148"/>
                </a:lnTo>
                <a:lnTo>
                  <a:pt x="1871" y="2139"/>
                </a:lnTo>
                <a:lnTo>
                  <a:pt x="1891" y="2131"/>
                </a:lnTo>
                <a:lnTo>
                  <a:pt x="1911" y="2114"/>
                </a:lnTo>
                <a:lnTo>
                  <a:pt x="1925" y="2097"/>
                </a:lnTo>
                <a:lnTo>
                  <a:pt x="1931" y="2071"/>
                </a:lnTo>
                <a:lnTo>
                  <a:pt x="1931" y="997"/>
                </a:lnTo>
                <a:close/>
              </a:path>
            </a:pathLst>
          </a:custGeom>
          <a:solidFill>
            <a:srgbClr val="AADFEC">
              <a:alpha val="31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 rot="5400000">
            <a:off x="5949059" y="1638661"/>
            <a:ext cx="2713029" cy="3132534"/>
          </a:xfrm>
          <a:custGeom>
            <a:avLst/>
            <a:gdLst/>
            <a:ahLst/>
            <a:cxnLst>
              <a:cxn ang="0">
                <a:pos x="416" y="1590"/>
              </a:cxn>
              <a:cxn ang="0">
                <a:pos x="416" y="929"/>
              </a:cxn>
              <a:cxn ang="0">
                <a:pos x="416" y="929"/>
              </a:cxn>
              <a:cxn ang="0">
                <a:pos x="409" y="912"/>
              </a:cxn>
              <a:cxn ang="0">
                <a:pos x="396" y="899"/>
              </a:cxn>
              <a:cxn ang="0">
                <a:pos x="376" y="891"/>
              </a:cxn>
              <a:cxn ang="0">
                <a:pos x="349" y="887"/>
              </a:cxn>
              <a:cxn ang="0">
                <a:pos x="349" y="887"/>
              </a:cxn>
              <a:cxn ang="0">
                <a:pos x="0" y="887"/>
              </a:cxn>
              <a:cxn ang="0">
                <a:pos x="0" y="887"/>
              </a:cxn>
              <a:cxn ang="0">
                <a:pos x="1073" y="0"/>
              </a:cxn>
              <a:cxn ang="0">
                <a:pos x="1073" y="0"/>
              </a:cxn>
              <a:cxn ang="0">
                <a:pos x="1630" y="461"/>
              </a:cxn>
              <a:cxn ang="0">
                <a:pos x="1630" y="461"/>
              </a:cxn>
              <a:cxn ang="0">
                <a:pos x="1616" y="516"/>
              </a:cxn>
              <a:cxn ang="0">
                <a:pos x="1609" y="571"/>
              </a:cxn>
              <a:cxn ang="0">
                <a:pos x="1589" y="623"/>
              </a:cxn>
              <a:cxn ang="0">
                <a:pos x="1569" y="669"/>
              </a:cxn>
              <a:cxn ang="0">
                <a:pos x="1549" y="712"/>
              </a:cxn>
              <a:cxn ang="0">
                <a:pos x="1522" y="750"/>
              </a:cxn>
              <a:cxn ang="0">
                <a:pos x="1489" y="789"/>
              </a:cxn>
              <a:cxn ang="0">
                <a:pos x="1455" y="823"/>
              </a:cxn>
              <a:cxn ang="0">
                <a:pos x="1422" y="853"/>
              </a:cxn>
              <a:cxn ang="0">
                <a:pos x="1381" y="882"/>
              </a:cxn>
              <a:cxn ang="0">
                <a:pos x="1301" y="938"/>
              </a:cxn>
              <a:cxn ang="0">
                <a:pos x="1207" y="985"/>
              </a:cxn>
              <a:cxn ang="0">
                <a:pos x="1113" y="1032"/>
              </a:cxn>
              <a:cxn ang="0">
                <a:pos x="919" y="1125"/>
              </a:cxn>
              <a:cxn ang="0">
                <a:pos x="818" y="1176"/>
              </a:cxn>
              <a:cxn ang="0">
                <a:pos x="724" y="1236"/>
              </a:cxn>
              <a:cxn ang="0">
                <a:pos x="637" y="1304"/>
              </a:cxn>
              <a:cxn ang="0">
                <a:pos x="597" y="1343"/>
              </a:cxn>
              <a:cxn ang="0">
                <a:pos x="557" y="1385"/>
              </a:cxn>
              <a:cxn ang="0">
                <a:pos x="516" y="1432"/>
              </a:cxn>
              <a:cxn ang="0">
                <a:pos x="476" y="1479"/>
              </a:cxn>
              <a:cxn ang="0">
                <a:pos x="449" y="1530"/>
              </a:cxn>
              <a:cxn ang="0">
                <a:pos x="416" y="1590"/>
              </a:cxn>
              <a:cxn ang="0">
                <a:pos x="416" y="1590"/>
              </a:cxn>
            </a:cxnLst>
            <a:rect l="0" t="0" r="r" b="b"/>
            <a:pathLst>
              <a:path w="1630" h="1590">
                <a:moveTo>
                  <a:pt x="416" y="1590"/>
                </a:moveTo>
                <a:lnTo>
                  <a:pt x="416" y="929"/>
                </a:lnTo>
                <a:lnTo>
                  <a:pt x="416" y="929"/>
                </a:lnTo>
                <a:lnTo>
                  <a:pt x="409" y="912"/>
                </a:lnTo>
                <a:lnTo>
                  <a:pt x="396" y="899"/>
                </a:lnTo>
                <a:lnTo>
                  <a:pt x="376" y="891"/>
                </a:lnTo>
                <a:lnTo>
                  <a:pt x="349" y="887"/>
                </a:lnTo>
                <a:lnTo>
                  <a:pt x="349" y="887"/>
                </a:lnTo>
                <a:lnTo>
                  <a:pt x="0" y="887"/>
                </a:lnTo>
                <a:lnTo>
                  <a:pt x="0" y="887"/>
                </a:lnTo>
                <a:lnTo>
                  <a:pt x="1073" y="0"/>
                </a:lnTo>
                <a:lnTo>
                  <a:pt x="1073" y="0"/>
                </a:lnTo>
                <a:lnTo>
                  <a:pt x="1630" y="461"/>
                </a:lnTo>
                <a:lnTo>
                  <a:pt x="1630" y="461"/>
                </a:lnTo>
                <a:lnTo>
                  <a:pt x="1616" y="516"/>
                </a:lnTo>
                <a:lnTo>
                  <a:pt x="1609" y="571"/>
                </a:lnTo>
                <a:lnTo>
                  <a:pt x="1589" y="623"/>
                </a:lnTo>
                <a:lnTo>
                  <a:pt x="1569" y="669"/>
                </a:lnTo>
                <a:lnTo>
                  <a:pt x="1549" y="712"/>
                </a:lnTo>
                <a:lnTo>
                  <a:pt x="1522" y="750"/>
                </a:lnTo>
                <a:lnTo>
                  <a:pt x="1489" y="789"/>
                </a:lnTo>
                <a:lnTo>
                  <a:pt x="1455" y="823"/>
                </a:lnTo>
                <a:lnTo>
                  <a:pt x="1422" y="853"/>
                </a:lnTo>
                <a:lnTo>
                  <a:pt x="1381" y="882"/>
                </a:lnTo>
                <a:lnTo>
                  <a:pt x="1301" y="938"/>
                </a:lnTo>
                <a:lnTo>
                  <a:pt x="1207" y="985"/>
                </a:lnTo>
                <a:lnTo>
                  <a:pt x="1113" y="1032"/>
                </a:lnTo>
                <a:lnTo>
                  <a:pt x="919" y="1125"/>
                </a:lnTo>
                <a:lnTo>
                  <a:pt x="818" y="1176"/>
                </a:lnTo>
                <a:lnTo>
                  <a:pt x="724" y="1236"/>
                </a:lnTo>
                <a:lnTo>
                  <a:pt x="637" y="1304"/>
                </a:lnTo>
                <a:lnTo>
                  <a:pt x="597" y="1343"/>
                </a:lnTo>
                <a:lnTo>
                  <a:pt x="557" y="1385"/>
                </a:lnTo>
                <a:lnTo>
                  <a:pt x="516" y="1432"/>
                </a:lnTo>
                <a:lnTo>
                  <a:pt x="476" y="1479"/>
                </a:lnTo>
                <a:lnTo>
                  <a:pt x="449" y="1530"/>
                </a:lnTo>
                <a:lnTo>
                  <a:pt x="416" y="1590"/>
                </a:lnTo>
                <a:lnTo>
                  <a:pt x="416" y="1590"/>
                </a:lnTo>
                <a:close/>
              </a:path>
            </a:pathLst>
          </a:custGeom>
          <a:solidFill>
            <a:srgbClr val="AADFEC">
              <a:alpha val="37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9"/>
          <p:cNvSpPr>
            <a:spLocks/>
          </p:cNvSpPr>
          <p:nvPr/>
        </p:nvSpPr>
        <p:spPr bwMode="auto">
          <a:xfrm rot="5400000">
            <a:off x="6758414" y="2131573"/>
            <a:ext cx="692405" cy="126089"/>
          </a:xfrm>
          <a:custGeom>
            <a:avLst/>
            <a:gdLst/>
            <a:ahLst/>
            <a:cxnLst>
              <a:cxn ang="0">
                <a:pos x="349" y="0"/>
              </a:cxn>
              <a:cxn ang="0">
                <a:pos x="349" y="0"/>
              </a:cxn>
              <a:cxn ang="0">
                <a:pos x="27" y="0"/>
              </a:cxn>
              <a:cxn ang="0">
                <a:pos x="27" y="0"/>
              </a:cxn>
              <a:cxn ang="0">
                <a:pos x="0" y="22"/>
              </a:cxn>
              <a:cxn ang="0">
                <a:pos x="0" y="22"/>
              </a:cxn>
              <a:cxn ang="0">
                <a:pos x="349" y="22"/>
              </a:cxn>
              <a:cxn ang="0">
                <a:pos x="349" y="22"/>
              </a:cxn>
              <a:cxn ang="0">
                <a:pos x="376" y="26"/>
              </a:cxn>
              <a:cxn ang="0">
                <a:pos x="396" y="34"/>
              </a:cxn>
              <a:cxn ang="0">
                <a:pos x="409" y="47"/>
              </a:cxn>
              <a:cxn ang="0">
                <a:pos x="416" y="64"/>
              </a:cxn>
              <a:cxn ang="0">
                <a:pos x="416" y="43"/>
              </a:cxn>
              <a:cxn ang="0">
                <a:pos x="416" y="43"/>
              </a:cxn>
              <a:cxn ang="0">
                <a:pos x="409" y="26"/>
              </a:cxn>
              <a:cxn ang="0">
                <a:pos x="396" y="13"/>
              </a:cxn>
              <a:cxn ang="0">
                <a:pos x="376" y="5"/>
              </a:cxn>
              <a:cxn ang="0">
                <a:pos x="349" y="0"/>
              </a:cxn>
              <a:cxn ang="0">
                <a:pos x="349" y="0"/>
              </a:cxn>
            </a:cxnLst>
            <a:rect l="0" t="0" r="r" b="b"/>
            <a:pathLst>
              <a:path w="416" h="64">
                <a:moveTo>
                  <a:pt x="349" y="0"/>
                </a:moveTo>
                <a:lnTo>
                  <a:pt x="349" y="0"/>
                </a:lnTo>
                <a:lnTo>
                  <a:pt x="27" y="0"/>
                </a:lnTo>
                <a:lnTo>
                  <a:pt x="27" y="0"/>
                </a:lnTo>
                <a:lnTo>
                  <a:pt x="0" y="22"/>
                </a:lnTo>
                <a:lnTo>
                  <a:pt x="0" y="22"/>
                </a:lnTo>
                <a:lnTo>
                  <a:pt x="349" y="22"/>
                </a:lnTo>
                <a:lnTo>
                  <a:pt x="349" y="22"/>
                </a:lnTo>
                <a:lnTo>
                  <a:pt x="376" y="26"/>
                </a:lnTo>
                <a:lnTo>
                  <a:pt x="396" y="34"/>
                </a:lnTo>
                <a:lnTo>
                  <a:pt x="409" y="47"/>
                </a:lnTo>
                <a:lnTo>
                  <a:pt x="416" y="64"/>
                </a:lnTo>
                <a:lnTo>
                  <a:pt x="416" y="43"/>
                </a:lnTo>
                <a:lnTo>
                  <a:pt x="416" y="43"/>
                </a:lnTo>
                <a:lnTo>
                  <a:pt x="409" y="26"/>
                </a:lnTo>
                <a:lnTo>
                  <a:pt x="396" y="13"/>
                </a:lnTo>
                <a:lnTo>
                  <a:pt x="376" y="5"/>
                </a:lnTo>
                <a:lnTo>
                  <a:pt x="349" y="0"/>
                </a:lnTo>
                <a:lnTo>
                  <a:pt x="349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/>
          <p:cNvSpPr>
            <a:spLocks/>
          </p:cNvSpPr>
          <p:nvPr/>
        </p:nvSpPr>
        <p:spPr bwMode="auto">
          <a:xfrm rot="5400000">
            <a:off x="6295261" y="1984864"/>
            <a:ext cx="2020624" cy="3132534"/>
          </a:xfrm>
          <a:custGeom>
            <a:avLst/>
            <a:gdLst/>
            <a:ahLst/>
            <a:cxnLst>
              <a:cxn ang="0">
                <a:pos x="422" y="196"/>
              </a:cxn>
              <a:cxn ang="0">
                <a:pos x="422" y="196"/>
              </a:cxn>
              <a:cxn ang="0">
                <a:pos x="657" y="0"/>
              </a:cxn>
              <a:cxn ang="0">
                <a:pos x="657" y="0"/>
              </a:cxn>
              <a:cxn ang="0">
                <a:pos x="1214" y="461"/>
              </a:cxn>
              <a:cxn ang="0">
                <a:pos x="1214" y="461"/>
              </a:cxn>
              <a:cxn ang="0">
                <a:pos x="1207" y="525"/>
              </a:cxn>
              <a:cxn ang="0">
                <a:pos x="1193" y="584"/>
              </a:cxn>
              <a:cxn ang="0">
                <a:pos x="1180" y="644"/>
              </a:cxn>
              <a:cxn ang="0">
                <a:pos x="1160" y="695"/>
              </a:cxn>
              <a:cxn ang="0">
                <a:pos x="1140" y="742"/>
              </a:cxn>
              <a:cxn ang="0">
                <a:pos x="1113" y="789"/>
              </a:cxn>
              <a:cxn ang="0">
                <a:pos x="1079" y="831"/>
              </a:cxn>
              <a:cxn ang="0">
                <a:pos x="1046" y="870"/>
              </a:cxn>
              <a:cxn ang="0">
                <a:pos x="1012" y="904"/>
              </a:cxn>
              <a:cxn ang="0">
                <a:pos x="972" y="938"/>
              </a:cxn>
              <a:cxn ang="0">
                <a:pos x="892" y="997"/>
              </a:cxn>
              <a:cxn ang="0">
                <a:pos x="805" y="1049"/>
              </a:cxn>
              <a:cxn ang="0">
                <a:pos x="704" y="1095"/>
              </a:cxn>
              <a:cxn ang="0">
                <a:pos x="509" y="1189"/>
              </a:cxn>
              <a:cxn ang="0">
                <a:pos x="409" y="1236"/>
              </a:cxn>
              <a:cxn ang="0">
                <a:pos x="315" y="1287"/>
              </a:cxn>
              <a:cxn ang="0">
                <a:pos x="221" y="1347"/>
              </a:cxn>
              <a:cxn ang="0">
                <a:pos x="181" y="1381"/>
              </a:cxn>
              <a:cxn ang="0">
                <a:pos x="141" y="1415"/>
              </a:cxn>
              <a:cxn ang="0">
                <a:pos x="100" y="1453"/>
              </a:cxn>
              <a:cxn ang="0">
                <a:pos x="67" y="1496"/>
              </a:cxn>
              <a:cxn ang="0">
                <a:pos x="33" y="1539"/>
              </a:cxn>
              <a:cxn ang="0">
                <a:pos x="0" y="1590"/>
              </a:cxn>
              <a:cxn ang="0">
                <a:pos x="0" y="1253"/>
              </a:cxn>
              <a:cxn ang="0">
                <a:pos x="0" y="1253"/>
              </a:cxn>
              <a:cxn ang="0">
                <a:pos x="27" y="1189"/>
              </a:cxn>
              <a:cxn ang="0">
                <a:pos x="67" y="1125"/>
              </a:cxn>
              <a:cxn ang="0">
                <a:pos x="107" y="1070"/>
              </a:cxn>
              <a:cxn ang="0">
                <a:pos x="154" y="1010"/>
              </a:cxn>
              <a:cxn ang="0">
                <a:pos x="248" y="904"/>
              </a:cxn>
              <a:cxn ang="0">
                <a:pos x="335" y="797"/>
              </a:cxn>
              <a:cxn ang="0">
                <a:pos x="375" y="738"/>
              </a:cxn>
              <a:cxn ang="0">
                <a:pos x="409" y="678"/>
              </a:cxn>
              <a:cxn ang="0">
                <a:pos x="436" y="614"/>
              </a:cxn>
              <a:cxn ang="0">
                <a:pos x="456" y="546"/>
              </a:cxn>
              <a:cxn ang="0">
                <a:pos x="463" y="469"/>
              </a:cxn>
              <a:cxn ang="0">
                <a:pos x="463" y="388"/>
              </a:cxn>
              <a:cxn ang="0">
                <a:pos x="449" y="299"/>
              </a:cxn>
              <a:cxn ang="0">
                <a:pos x="422" y="196"/>
              </a:cxn>
              <a:cxn ang="0">
                <a:pos x="422" y="196"/>
              </a:cxn>
            </a:cxnLst>
            <a:rect l="0" t="0" r="r" b="b"/>
            <a:pathLst>
              <a:path w="1214" h="1590">
                <a:moveTo>
                  <a:pt x="422" y="196"/>
                </a:moveTo>
                <a:lnTo>
                  <a:pt x="422" y="196"/>
                </a:lnTo>
                <a:lnTo>
                  <a:pt x="657" y="0"/>
                </a:lnTo>
                <a:lnTo>
                  <a:pt x="657" y="0"/>
                </a:lnTo>
                <a:lnTo>
                  <a:pt x="1214" y="461"/>
                </a:lnTo>
                <a:lnTo>
                  <a:pt x="1214" y="461"/>
                </a:lnTo>
                <a:lnTo>
                  <a:pt x="1207" y="525"/>
                </a:lnTo>
                <a:lnTo>
                  <a:pt x="1193" y="584"/>
                </a:lnTo>
                <a:lnTo>
                  <a:pt x="1180" y="644"/>
                </a:lnTo>
                <a:lnTo>
                  <a:pt x="1160" y="695"/>
                </a:lnTo>
                <a:lnTo>
                  <a:pt x="1140" y="742"/>
                </a:lnTo>
                <a:lnTo>
                  <a:pt x="1113" y="789"/>
                </a:lnTo>
                <a:lnTo>
                  <a:pt x="1079" y="831"/>
                </a:lnTo>
                <a:lnTo>
                  <a:pt x="1046" y="870"/>
                </a:lnTo>
                <a:lnTo>
                  <a:pt x="1012" y="904"/>
                </a:lnTo>
                <a:lnTo>
                  <a:pt x="972" y="938"/>
                </a:lnTo>
                <a:lnTo>
                  <a:pt x="892" y="997"/>
                </a:lnTo>
                <a:lnTo>
                  <a:pt x="805" y="1049"/>
                </a:lnTo>
                <a:lnTo>
                  <a:pt x="704" y="1095"/>
                </a:lnTo>
                <a:lnTo>
                  <a:pt x="509" y="1189"/>
                </a:lnTo>
                <a:lnTo>
                  <a:pt x="409" y="1236"/>
                </a:lnTo>
                <a:lnTo>
                  <a:pt x="315" y="1287"/>
                </a:lnTo>
                <a:lnTo>
                  <a:pt x="221" y="1347"/>
                </a:lnTo>
                <a:lnTo>
                  <a:pt x="181" y="1381"/>
                </a:lnTo>
                <a:lnTo>
                  <a:pt x="141" y="1415"/>
                </a:lnTo>
                <a:lnTo>
                  <a:pt x="100" y="1453"/>
                </a:lnTo>
                <a:lnTo>
                  <a:pt x="67" y="1496"/>
                </a:lnTo>
                <a:lnTo>
                  <a:pt x="33" y="1539"/>
                </a:lnTo>
                <a:lnTo>
                  <a:pt x="0" y="1590"/>
                </a:lnTo>
                <a:lnTo>
                  <a:pt x="0" y="1253"/>
                </a:lnTo>
                <a:lnTo>
                  <a:pt x="0" y="1253"/>
                </a:lnTo>
                <a:lnTo>
                  <a:pt x="27" y="1189"/>
                </a:lnTo>
                <a:lnTo>
                  <a:pt x="67" y="1125"/>
                </a:lnTo>
                <a:lnTo>
                  <a:pt x="107" y="1070"/>
                </a:lnTo>
                <a:lnTo>
                  <a:pt x="154" y="1010"/>
                </a:lnTo>
                <a:lnTo>
                  <a:pt x="248" y="904"/>
                </a:lnTo>
                <a:lnTo>
                  <a:pt x="335" y="797"/>
                </a:lnTo>
                <a:lnTo>
                  <a:pt x="375" y="738"/>
                </a:lnTo>
                <a:lnTo>
                  <a:pt x="409" y="678"/>
                </a:lnTo>
                <a:lnTo>
                  <a:pt x="436" y="614"/>
                </a:lnTo>
                <a:lnTo>
                  <a:pt x="456" y="546"/>
                </a:lnTo>
                <a:lnTo>
                  <a:pt x="463" y="469"/>
                </a:lnTo>
                <a:lnTo>
                  <a:pt x="463" y="388"/>
                </a:lnTo>
                <a:lnTo>
                  <a:pt x="449" y="299"/>
                </a:lnTo>
                <a:lnTo>
                  <a:pt x="422" y="196"/>
                </a:lnTo>
                <a:lnTo>
                  <a:pt x="422" y="196"/>
                </a:lnTo>
                <a:close/>
              </a:path>
            </a:pathLst>
          </a:custGeom>
          <a:solidFill>
            <a:srgbClr val="9EDCEA">
              <a:alpha val="35294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1"/>
          <p:cNvSpPr>
            <a:spLocks/>
          </p:cNvSpPr>
          <p:nvPr/>
        </p:nvSpPr>
        <p:spPr bwMode="auto">
          <a:xfrm rot="5400000">
            <a:off x="8274970" y="3438238"/>
            <a:ext cx="301263" cy="403880"/>
          </a:xfrm>
          <a:custGeom>
            <a:avLst/>
            <a:gdLst/>
            <a:ahLst/>
            <a:cxnLst>
              <a:cxn ang="0">
                <a:pos x="181" y="102"/>
              </a:cxn>
              <a:cxn ang="0">
                <a:pos x="181" y="102"/>
              </a:cxn>
              <a:cxn ang="0">
                <a:pos x="174" y="141"/>
              </a:cxn>
              <a:cxn ang="0">
                <a:pos x="154" y="175"/>
              </a:cxn>
              <a:cxn ang="0">
                <a:pos x="141" y="187"/>
              </a:cxn>
              <a:cxn ang="0">
                <a:pos x="127" y="196"/>
              </a:cxn>
              <a:cxn ang="0">
                <a:pos x="107" y="200"/>
              </a:cxn>
              <a:cxn ang="0">
                <a:pos x="94" y="205"/>
              </a:cxn>
              <a:cxn ang="0">
                <a:pos x="94" y="205"/>
              </a:cxn>
              <a:cxn ang="0">
                <a:pos x="74" y="200"/>
              </a:cxn>
              <a:cxn ang="0">
                <a:pos x="53" y="196"/>
              </a:cxn>
              <a:cxn ang="0">
                <a:pos x="40" y="187"/>
              </a:cxn>
              <a:cxn ang="0">
                <a:pos x="27" y="175"/>
              </a:cxn>
              <a:cxn ang="0">
                <a:pos x="7" y="141"/>
              </a:cxn>
              <a:cxn ang="0">
                <a:pos x="0" y="102"/>
              </a:cxn>
              <a:cxn ang="0">
                <a:pos x="0" y="102"/>
              </a:cxn>
              <a:cxn ang="0">
                <a:pos x="7" y="64"/>
              </a:cxn>
              <a:cxn ang="0">
                <a:pos x="27" y="30"/>
              </a:cxn>
              <a:cxn ang="0">
                <a:pos x="40" y="17"/>
              </a:cxn>
              <a:cxn ang="0">
                <a:pos x="53" y="9"/>
              </a:cxn>
              <a:cxn ang="0">
                <a:pos x="74" y="4"/>
              </a:cxn>
              <a:cxn ang="0">
                <a:pos x="94" y="0"/>
              </a:cxn>
              <a:cxn ang="0">
                <a:pos x="94" y="0"/>
              </a:cxn>
              <a:cxn ang="0">
                <a:pos x="107" y="4"/>
              </a:cxn>
              <a:cxn ang="0">
                <a:pos x="127" y="9"/>
              </a:cxn>
              <a:cxn ang="0">
                <a:pos x="141" y="17"/>
              </a:cxn>
              <a:cxn ang="0">
                <a:pos x="154" y="30"/>
              </a:cxn>
              <a:cxn ang="0">
                <a:pos x="174" y="64"/>
              </a:cxn>
              <a:cxn ang="0">
                <a:pos x="181" y="102"/>
              </a:cxn>
              <a:cxn ang="0">
                <a:pos x="181" y="102"/>
              </a:cxn>
            </a:cxnLst>
            <a:rect l="0" t="0" r="r" b="b"/>
            <a:pathLst>
              <a:path w="181" h="205">
                <a:moveTo>
                  <a:pt x="181" y="102"/>
                </a:moveTo>
                <a:lnTo>
                  <a:pt x="181" y="102"/>
                </a:lnTo>
                <a:lnTo>
                  <a:pt x="174" y="141"/>
                </a:lnTo>
                <a:lnTo>
                  <a:pt x="154" y="175"/>
                </a:lnTo>
                <a:lnTo>
                  <a:pt x="141" y="187"/>
                </a:lnTo>
                <a:lnTo>
                  <a:pt x="127" y="196"/>
                </a:lnTo>
                <a:lnTo>
                  <a:pt x="107" y="200"/>
                </a:lnTo>
                <a:lnTo>
                  <a:pt x="94" y="205"/>
                </a:lnTo>
                <a:lnTo>
                  <a:pt x="94" y="205"/>
                </a:lnTo>
                <a:lnTo>
                  <a:pt x="74" y="200"/>
                </a:lnTo>
                <a:lnTo>
                  <a:pt x="53" y="196"/>
                </a:lnTo>
                <a:lnTo>
                  <a:pt x="40" y="187"/>
                </a:lnTo>
                <a:lnTo>
                  <a:pt x="27" y="175"/>
                </a:lnTo>
                <a:lnTo>
                  <a:pt x="7" y="141"/>
                </a:lnTo>
                <a:lnTo>
                  <a:pt x="0" y="102"/>
                </a:lnTo>
                <a:lnTo>
                  <a:pt x="0" y="102"/>
                </a:lnTo>
                <a:lnTo>
                  <a:pt x="7" y="64"/>
                </a:lnTo>
                <a:lnTo>
                  <a:pt x="27" y="30"/>
                </a:lnTo>
                <a:lnTo>
                  <a:pt x="40" y="17"/>
                </a:lnTo>
                <a:lnTo>
                  <a:pt x="53" y="9"/>
                </a:lnTo>
                <a:lnTo>
                  <a:pt x="74" y="4"/>
                </a:lnTo>
                <a:lnTo>
                  <a:pt x="94" y="0"/>
                </a:lnTo>
                <a:lnTo>
                  <a:pt x="94" y="0"/>
                </a:lnTo>
                <a:lnTo>
                  <a:pt x="107" y="4"/>
                </a:lnTo>
                <a:lnTo>
                  <a:pt x="127" y="9"/>
                </a:lnTo>
                <a:lnTo>
                  <a:pt x="141" y="17"/>
                </a:lnTo>
                <a:lnTo>
                  <a:pt x="154" y="30"/>
                </a:lnTo>
                <a:lnTo>
                  <a:pt x="174" y="64"/>
                </a:lnTo>
                <a:lnTo>
                  <a:pt x="181" y="102"/>
                </a:lnTo>
                <a:lnTo>
                  <a:pt x="181" y="102"/>
                </a:lnTo>
                <a:close/>
              </a:path>
            </a:pathLst>
          </a:custGeom>
          <a:solidFill>
            <a:srgbClr val="E3F5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5400000">
            <a:off x="8135497" y="3834883"/>
            <a:ext cx="144806" cy="236418"/>
          </a:xfrm>
          <a:custGeom>
            <a:avLst/>
            <a:gdLst/>
            <a:ahLst/>
            <a:cxnLst>
              <a:cxn ang="0">
                <a:pos x="87" y="60"/>
              </a:cxn>
              <a:cxn ang="0">
                <a:pos x="87" y="60"/>
              </a:cxn>
              <a:cxn ang="0">
                <a:pos x="80" y="86"/>
              </a:cxn>
              <a:cxn ang="0">
                <a:pos x="73" y="103"/>
              </a:cxn>
              <a:cxn ang="0">
                <a:pos x="60" y="115"/>
              </a:cxn>
              <a:cxn ang="0">
                <a:pos x="46" y="120"/>
              </a:cxn>
              <a:cxn ang="0">
                <a:pos x="46" y="120"/>
              </a:cxn>
              <a:cxn ang="0">
                <a:pos x="26" y="115"/>
              </a:cxn>
              <a:cxn ang="0">
                <a:pos x="13" y="103"/>
              </a:cxn>
              <a:cxn ang="0">
                <a:pos x="6" y="86"/>
              </a:cxn>
              <a:cxn ang="0">
                <a:pos x="0" y="60"/>
              </a:cxn>
              <a:cxn ang="0">
                <a:pos x="0" y="60"/>
              </a:cxn>
              <a:cxn ang="0">
                <a:pos x="6" y="39"/>
              </a:cxn>
              <a:cxn ang="0">
                <a:pos x="13" y="17"/>
              </a:cxn>
              <a:cxn ang="0">
                <a:pos x="26" y="9"/>
              </a:cxn>
              <a:cxn ang="0">
                <a:pos x="46" y="0"/>
              </a:cxn>
              <a:cxn ang="0">
                <a:pos x="46" y="0"/>
              </a:cxn>
              <a:cxn ang="0">
                <a:pos x="60" y="9"/>
              </a:cxn>
              <a:cxn ang="0">
                <a:pos x="73" y="17"/>
              </a:cxn>
              <a:cxn ang="0">
                <a:pos x="80" y="39"/>
              </a:cxn>
              <a:cxn ang="0">
                <a:pos x="87" y="60"/>
              </a:cxn>
              <a:cxn ang="0">
                <a:pos x="87" y="60"/>
              </a:cxn>
            </a:cxnLst>
            <a:rect l="0" t="0" r="r" b="b"/>
            <a:pathLst>
              <a:path w="87" h="120">
                <a:moveTo>
                  <a:pt x="87" y="60"/>
                </a:moveTo>
                <a:lnTo>
                  <a:pt x="87" y="60"/>
                </a:lnTo>
                <a:lnTo>
                  <a:pt x="80" y="86"/>
                </a:lnTo>
                <a:lnTo>
                  <a:pt x="73" y="103"/>
                </a:lnTo>
                <a:lnTo>
                  <a:pt x="60" y="115"/>
                </a:lnTo>
                <a:lnTo>
                  <a:pt x="46" y="120"/>
                </a:lnTo>
                <a:lnTo>
                  <a:pt x="46" y="120"/>
                </a:lnTo>
                <a:lnTo>
                  <a:pt x="26" y="115"/>
                </a:lnTo>
                <a:lnTo>
                  <a:pt x="13" y="103"/>
                </a:lnTo>
                <a:lnTo>
                  <a:pt x="6" y="86"/>
                </a:lnTo>
                <a:lnTo>
                  <a:pt x="0" y="60"/>
                </a:lnTo>
                <a:lnTo>
                  <a:pt x="0" y="60"/>
                </a:lnTo>
                <a:lnTo>
                  <a:pt x="6" y="39"/>
                </a:lnTo>
                <a:lnTo>
                  <a:pt x="13" y="17"/>
                </a:lnTo>
                <a:lnTo>
                  <a:pt x="26" y="9"/>
                </a:lnTo>
                <a:lnTo>
                  <a:pt x="46" y="0"/>
                </a:lnTo>
                <a:lnTo>
                  <a:pt x="46" y="0"/>
                </a:lnTo>
                <a:lnTo>
                  <a:pt x="60" y="9"/>
                </a:lnTo>
                <a:lnTo>
                  <a:pt x="73" y="17"/>
                </a:lnTo>
                <a:lnTo>
                  <a:pt x="80" y="39"/>
                </a:lnTo>
                <a:lnTo>
                  <a:pt x="87" y="60"/>
                </a:lnTo>
                <a:lnTo>
                  <a:pt x="87" y="60"/>
                </a:lnTo>
                <a:close/>
              </a:path>
            </a:pathLst>
          </a:custGeom>
          <a:solidFill>
            <a:srgbClr val="E3F5F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 rot="5400000">
            <a:off x="4835959" y="1484922"/>
            <a:ext cx="4107825" cy="4298861"/>
          </a:xfrm>
          <a:custGeom>
            <a:avLst/>
            <a:gdLst/>
            <a:ahLst/>
            <a:cxnLst>
              <a:cxn ang="0">
                <a:pos x="1234" y="47"/>
              </a:cxn>
              <a:cxn ang="0">
                <a:pos x="2387" y="997"/>
              </a:cxn>
              <a:cxn ang="0">
                <a:pos x="1958" y="997"/>
              </a:cxn>
              <a:cxn ang="0">
                <a:pos x="1938" y="1002"/>
              </a:cxn>
              <a:cxn ang="0">
                <a:pos x="1931" y="1014"/>
              </a:cxn>
              <a:cxn ang="0">
                <a:pos x="1931" y="2088"/>
              </a:cxn>
              <a:cxn ang="0">
                <a:pos x="1918" y="2122"/>
              </a:cxn>
              <a:cxn ang="0">
                <a:pos x="1891" y="2139"/>
              </a:cxn>
              <a:cxn ang="0">
                <a:pos x="1838" y="2148"/>
              </a:cxn>
              <a:cxn ang="0">
                <a:pos x="630" y="2148"/>
              </a:cxn>
              <a:cxn ang="0">
                <a:pos x="577" y="2139"/>
              </a:cxn>
              <a:cxn ang="0">
                <a:pos x="550" y="2122"/>
              </a:cxn>
              <a:cxn ang="0">
                <a:pos x="537" y="2088"/>
              </a:cxn>
              <a:cxn ang="0">
                <a:pos x="537" y="1014"/>
              </a:cxn>
              <a:cxn ang="0">
                <a:pos x="530" y="1002"/>
              </a:cxn>
              <a:cxn ang="0">
                <a:pos x="510" y="997"/>
              </a:cxn>
              <a:cxn ang="0">
                <a:pos x="81" y="997"/>
              </a:cxn>
              <a:cxn ang="0">
                <a:pos x="1234" y="47"/>
              </a:cxn>
              <a:cxn ang="0">
                <a:pos x="1214" y="9"/>
              </a:cxn>
              <a:cxn ang="0">
                <a:pos x="7" y="1006"/>
              </a:cxn>
              <a:cxn ang="0">
                <a:pos x="0" y="1023"/>
              </a:cxn>
              <a:cxn ang="0">
                <a:pos x="14" y="1027"/>
              </a:cxn>
              <a:cxn ang="0">
                <a:pos x="27" y="1031"/>
              </a:cxn>
              <a:cxn ang="0">
                <a:pos x="483" y="1031"/>
              </a:cxn>
              <a:cxn ang="0">
                <a:pos x="483" y="2088"/>
              </a:cxn>
              <a:cxn ang="0">
                <a:pos x="496" y="2131"/>
              </a:cxn>
              <a:cxn ang="0">
                <a:pos x="530" y="2160"/>
              </a:cxn>
              <a:cxn ang="0">
                <a:pos x="590" y="2178"/>
              </a:cxn>
              <a:cxn ang="0">
                <a:pos x="1838" y="2182"/>
              </a:cxn>
              <a:cxn ang="0">
                <a:pos x="1884" y="2178"/>
              </a:cxn>
              <a:cxn ang="0">
                <a:pos x="1931" y="2165"/>
              </a:cxn>
              <a:cxn ang="0">
                <a:pos x="1972" y="2135"/>
              </a:cxn>
              <a:cxn ang="0">
                <a:pos x="1985" y="2088"/>
              </a:cxn>
              <a:cxn ang="0">
                <a:pos x="1985" y="1031"/>
              </a:cxn>
              <a:cxn ang="0">
                <a:pos x="2441" y="1031"/>
              </a:cxn>
              <a:cxn ang="0">
                <a:pos x="2454" y="1027"/>
              </a:cxn>
              <a:cxn ang="0">
                <a:pos x="2468" y="1023"/>
              </a:cxn>
              <a:cxn ang="0">
                <a:pos x="2468" y="1014"/>
              </a:cxn>
              <a:cxn ang="0">
                <a:pos x="1254" y="9"/>
              </a:cxn>
              <a:cxn ang="0">
                <a:pos x="1247" y="0"/>
              </a:cxn>
              <a:cxn ang="0">
                <a:pos x="1234" y="0"/>
              </a:cxn>
              <a:cxn ang="0">
                <a:pos x="1214" y="9"/>
              </a:cxn>
            </a:cxnLst>
            <a:rect l="0" t="0" r="r" b="b"/>
            <a:pathLst>
              <a:path w="2468" h="2182">
                <a:moveTo>
                  <a:pt x="1234" y="47"/>
                </a:moveTo>
                <a:lnTo>
                  <a:pt x="1234" y="47"/>
                </a:lnTo>
                <a:lnTo>
                  <a:pt x="2387" y="997"/>
                </a:lnTo>
                <a:lnTo>
                  <a:pt x="2387" y="997"/>
                </a:lnTo>
                <a:lnTo>
                  <a:pt x="1958" y="997"/>
                </a:lnTo>
                <a:lnTo>
                  <a:pt x="1958" y="997"/>
                </a:lnTo>
                <a:lnTo>
                  <a:pt x="1945" y="997"/>
                </a:lnTo>
                <a:lnTo>
                  <a:pt x="1938" y="1002"/>
                </a:lnTo>
                <a:lnTo>
                  <a:pt x="1931" y="1006"/>
                </a:lnTo>
                <a:lnTo>
                  <a:pt x="1931" y="1014"/>
                </a:lnTo>
                <a:lnTo>
                  <a:pt x="1931" y="2088"/>
                </a:lnTo>
                <a:lnTo>
                  <a:pt x="1931" y="2088"/>
                </a:lnTo>
                <a:lnTo>
                  <a:pt x="1925" y="2105"/>
                </a:lnTo>
                <a:lnTo>
                  <a:pt x="1918" y="2122"/>
                </a:lnTo>
                <a:lnTo>
                  <a:pt x="1905" y="2131"/>
                </a:lnTo>
                <a:lnTo>
                  <a:pt x="1891" y="2139"/>
                </a:lnTo>
                <a:lnTo>
                  <a:pt x="1858" y="2148"/>
                </a:lnTo>
                <a:lnTo>
                  <a:pt x="1838" y="2148"/>
                </a:lnTo>
                <a:lnTo>
                  <a:pt x="630" y="2148"/>
                </a:lnTo>
                <a:lnTo>
                  <a:pt x="630" y="2148"/>
                </a:lnTo>
                <a:lnTo>
                  <a:pt x="604" y="2143"/>
                </a:lnTo>
                <a:lnTo>
                  <a:pt x="577" y="2139"/>
                </a:lnTo>
                <a:lnTo>
                  <a:pt x="563" y="2131"/>
                </a:lnTo>
                <a:lnTo>
                  <a:pt x="550" y="2122"/>
                </a:lnTo>
                <a:lnTo>
                  <a:pt x="537" y="2101"/>
                </a:lnTo>
                <a:lnTo>
                  <a:pt x="537" y="2088"/>
                </a:lnTo>
                <a:lnTo>
                  <a:pt x="537" y="1014"/>
                </a:lnTo>
                <a:lnTo>
                  <a:pt x="537" y="1014"/>
                </a:lnTo>
                <a:lnTo>
                  <a:pt x="537" y="1006"/>
                </a:lnTo>
                <a:lnTo>
                  <a:pt x="530" y="1002"/>
                </a:lnTo>
                <a:lnTo>
                  <a:pt x="523" y="997"/>
                </a:lnTo>
                <a:lnTo>
                  <a:pt x="510" y="997"/>
                </a:lnTo>
                <a:lnTo>
                  <a:pt x="510" y="997"/>
                </a:lnTo>
                <a:lnTo>
                  <a:pt x="81" y="997"/>
                </a:lnTo>
                <a:lnTo>
                  <a:pt x="81" y="997"/>
                </a:lnTo>
                <a:lnTo>
                  <a:pt x="1234" y="47"/>
                </a:lnTo>
                <a:lnTo>
                  <a:pt x="1234" y="47"/>
                </a:lnTo>
                <a:close/>
                <a:moveTo>
                  <a:pt x="1214" y="9"/>
                </a:moveTo>
                <a:lnTo>
                  <a:pt x="7" y="1006"/>
                </a:lnTo>
                <a:lnTo>
                  <a:pt x="7" y="1006"/>
                </a:lnTo>
                <a:lnTo>
                  <a:pt x="0" y="1014"/>
                </a:lnTo>
                <a:lnTo>
                  <a:pt x="0" y="1023"/>
                </a:lnTo>
                <a:lnTo>
                  <a:pt x="0" y="1023"/>
                </a:lnTo>
                <a:lnTo>
                  <a:pt x="14" y="1027"/>
                </a:lnTo>
                <a:lnTo>
                  <a:pt x="27" y="1031"/>
                </a:lnTo>
                <a:lnTo>
                  <a:pt x="27" y="1031"/>
                </a:lnTo>
                <a:lnTo>
                  <a:pt x="483" y="1031"/>
                </a:lnTo>
                <a:lnTo>
                  <a:pt x="483" y="1031"/>
                </a:lnTo>
                <a:lnTo>
                  <a:pt x="483" y="2088"/>
                </a:lnTo>
                <a:lnTo>
                  <a:pt x="483" y="2088"/>
                </a:lnTo>
                <a:lnTo>
                  <a:pt x="490" y="2118"/>
                </a:lnTo>
                <a:lnTo>
                  <a:pt x="496" y="2131"/>
                </a:lnTo>
                <a:lnTo>
                  <a:pt x="510" y="2148"/>
                </a:lnTo>
                <a:lnTo>
                  <a:pt x="530" y="2160"/>
                </a:lnTo>
                <a:lnTo>
                  <a:pt x="557" y="2173"/>
                </a:lnTo>
                <a:lnTo>
                  <a:pt x="590" y="2178"/>
                </a:lnTo>
                <a:lnTo>
                  <a:pt x="630" y="2182"/>
                </a:lnTo>
                <a:lnTo>
                  <a:pt x="1838" y="2182"/>
                </a:lnTo>
                <a:lnTo>
                  <a:pt x="1838" y="2182"/>
                </a:lnTo>
                <a:lnTo>
                  <a:pt x="1884" y="2178"/>
                </a:lnTo>
                <a:lnTo>
                  <a:pt x="1905" y="2173"/>
                </a:lnTo>
                <a:lnTo>
                  <a:pt x="1931" y="2165"/>
                </a:lnTo>
                <a:lnTo>
                  <a:pt x="1952" y="2152"/>
                </a:lnTo>
                <a:lnTo>
                  <a:pt x="1972" y="2135"/>
                </a:lnTo>
                <a:lnTo>
                  <a:pt x="1978" y="2114"/>
                </a:lnTo>
                <a:lnTo>
                  <a:pt x="1985" y="2088"/>
                </a:lnTo>
                <a:lnTo>
                  <a:pt x="1985" y="2088"/>
                </a:lnTo>
                <a:lnTo>
                  <a:pt x="1985" y="1031"/>
                </a:lnTo>
                <a:lnTo>
                  <a:pt x="1985" y="1031"/>
                </a:lnTo>
                <a:lnTo>
                  <a:pt x="2441" y="1031"/>
                </a:lnTo>
                <a:lnTo>
                  <a:pt x="2441" y="1031"/>
                </a:lnTo>
                <a:lnTo>
                  <a:pt x="2454" y="1027"/>
                </a:lnTo>
                <a:lnTo>
                  <a:pt x="2468" y="1023"/>
                </a:lnTo>
                <a:lnTo>
                  <a:pt x="2468" y="1023"/>
                </a:lnTo>
                <a:lnTo>
                  <a:pt x="2468" y="1014"/>
                </a:lnTo>
                <a:lnTo>
                  <a:pt x="2468" y="1014"/>
                </a:lnTo>
                <a:lnTo>
                  <a:pt x="2461" y="1006"/>
                </a:lnTo>
                <a:lnTo>
                  <a:pt x="1254" y="9"/>
                </a:lnTo>
                <a:lnTo>
                  <a:pt x="1254" y="9"/>
                </a:lnTo>
                <a:lnTo>
                  <a:pt x="1247" y="0"/>
                </a:lnTo>
                <a:lnTo>
                  <a:pt x="1234" y="0"/>
                </a:lnTo>
                <a:lnTo>
                  <a:pt x="1234" y="0"/>
                </a:lnTo>
                <a:lnTo>
                  <a:pt x="1221" y="0"/>
                </a:lnTo>
                <a:lnTo>
                  <a:pt x="1214" y="9"/>
                </a:lnTo>
                <a:lnTo>
                  <a:pt x="1214" y="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5"/>
          <p:cNvSpPr>
            <a:spLocks/>
          </p:cNvSpPr>
          <p:nvPr/>
        </p:nvSpPr>
        <p:spPr bwMode="auto">
          <a:xfrm rot="5400000">
            <a:off x="6758414" y="5011046"/>
            <a:ext cx="692405" cy="126089"/>
          </a:xfrm>
          <a:custGeom>
            <a:avLst/>
            <a:gdLst/>
            <a:ahLst/>
            <a:cxnLst>
              <a:cxn ang="0">
                <a:pos x="67" y="0"/>
              </a:cxn>
              <a:cxn ang="0">
                <a:pos x="67" y="0"/>
              </a:cxn>
              <a:cxn ang="0">
                <a:pos x="40" y="5"/>
              </a:cxn>
              <a:cxn ang="0">
                <a:pos x="20" y="13"/>
              </a:cxn>
              <a:cxn ang="0">
                <a:pos x="7" y="26"/>
              </a:cxn>
              <a:cxn ang="0">
                <a:pos x="0" y="43"/>
              </a:cxn>
              <a:cxn ang="0">
                <a:pos x="0" y="64"/>
              </a:cxn>
              <a:cxn ang="0">
                <a:pos x="0" y="64"/>
              </a:cxn>
              <a:cxn ang="0">
                <a:pos x="7" y="47"/>
              </a:cxn>
              <a:cxn ang="0">
                <a:pos x="20" y="34"/>
              </a:cxn>
              <a:cxn ang="0">
                <a:pos x="40" y="26"/>
              </a:cxn>
              <a:cxn ang="0">
                <a:pos x="67" y="22"/>
              </a:cxn>
              <a:cxn ang="0">
                <a:pos x="67" y="22"/>
              </a:cxn>
              <a:cxn ang="0">
                <a:pos x="416" y="22"/>
              </a:cxn>
              <a:cxn ang="0">
                <a:pos x="416" y="22"/>
              </a:cxn>
              <a:cxn ang="0">
                <a:pos x="389" y="0"/>
              </a:cxn>
              <a:cxn ang="0">
                <a:pos x="389" y="0"/>
              </a:cxn>
              <a:cxn ang="0">
                <a:pos x="67" y="0"/>
              </a:cxn>
              <a:cxn ang="0">
                <a:pos x="67" y="0"/>
              </a:cxn>
            </a:cxnLst>
            <a:rect l="0" t="0" r="r" b="b"/>
            <a:pathLst>
              <a:path w="416" h="64">
                <a:moveTo>
                  <a:pt x="67" y="0"/>
                </a:moveTo>
                <a:lnTo>
                  <a:pt x="67" y="0"/>
                </a:lnTo>
                <a:lnTo>
                  <a:pt x="40" y="5"/>
                </a:lnTo>
                <a:lnTo>
                  <a:pt x="20" y="13"/>
                </a:lnTo>
                <a:lnTo>
                  <a:pt x="7" y="26"/>
                </a:lnTo>
                <a:lnTo>
                  <a:pt x="0" y="43"/>
                </a:lnTo>
                <a:lnTo>
                  <a:pt x="0" y="64"/>
                </a:lnTo>
                <a:lnTo>
                  <a:pt x="0" y="64"/>
                </a:lnTo>
                <a:lnTo>
                  <a:pt x="7" y="47"/>
                </a:lnTo>
                <a:lnTo>
                  <a:pt x="20" y="34"/>
                </a:lnTo>
                <a:lnTo>
                  <a:pt x="40" y="26"/>
                </a:lnTo>
                <a:lnTo>
                  <a:pt x="67" y="22"/>
                </a:lnTo>
                <a:lnTo>
                  <a:pt x="67" y="22"/>
                </a:lnTo>
                <a:lnTo>
                  <a:pt x="416" y="22"/>
                </a:lnTo>
                <a:lnTo>
                  <a:pt x="416" y="22"/>
                </a:lnTo>
                <a:lnTo>
                  <a:pt x="389" y="0"/>
                </a:lnTo>
                <a:lnTo>
                  <a:pt x="389" y="0"/>
                </a:lnTo>
                <a:lnTo>
                  <a:pt x="67" y="0"/>
                </a:lnTo>
                <a:lnTo>
                  <a:pt x="67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/>
          <p:cNvSpPr>
            <a:spLocks/>
          </p:cNvSpPr>
          <p:nvPr/>
        </p:nvSpPr>
        <p:spPr bwMode="auto">
          <a:xfrm rot="5400000">
            <a:off x="3819296" y="3580175"/>
            <a:ext cx="2187067" cy="108358"/>
          </a:xfrm>
          <a:custGeom>
            <a:avLst/>
            <a:gdLst/>
            <a:ahLst/>
            <a:cxnLst>
              <a:cxn ang="0">
                <a:pos x="1261" y="34"/>
              </a:cxn>
              <a:cxn ang="0">
                <a:pos x="53" y="34"/>
              </a:cxn>
              <a:cxn ang="0">
                <a:pos x="53" y="34"/>
              </a:cxn>
              <a:cxn ang="0">
                <a:pos x="27" y="30"/>
              </a:cxn>
              <a:cxn ang="0">
                <a:pos x="7" y="21"/>
              </a:cxn>
              <a:cxn ang="0">
                <a:pos x="0" y="13"/>
              </a:cxn>
              <a:cxn ang="0">
                <a:pos x="0" y="0"/>
              </a:cxn>
              <a:cxn ang="0">
                <a:pos x="0" y="21"/>
              </a:cxn>
              <a:cxn ang="0">
                <a:pos x="0" y="21"/>
              </a:cxn>
              <a:cxn ang="0">
                <a:pos x="0" y="30"/>
              </a:cxn>
              <a:cxn ang="0">
                <a:pos x="7" y="42"/>
              </a:cxn>
              <a:cxn ang="0">
                <a:pos x="27" y="51"/>
              </a:cxn>
              <a:cxn ang="0">
                <a:pos x="53" y="55"/>
              </a:cxn>
              <a:cxn ang="0">
                <a:pos x="1261" y="55"/>
              </a:cxn>
              <a:cxn ang="0">
                <a:pos x="1261" y="55"/>
              </a:cxn>
              <a:cxn ang="0">
                <a:pos x="1274" y="55"/>
              </a:cxn>
              <a:cxn ang="0">
                <a:pos x="1294" y="51"/>
              </a:cxn>
              <a:cxn ang="0">
                <a:pos x="1307" y="38"/>
              </a:cxn>
              <a:cxn ang="0">
                <a:pos x="1314" y="21"/>
              </a:cxn>
              <a:cxn ang="0">
                <a:pos x="1314" y="0"/>
              </a:cxn>
              <a:cxn ang="0">
                <a:pos x="1314" y="0"/>
              </a:cxn>
              <a:cxn ang="0">
                <a:pos x="1307" y="17"/>
              </a:cxn>
              <a:cxn ang="0">
                <a:pos x="1294" y="30"/>
              </a:cxn>
              <a:cxn ang="0">
                <a:pos x="1274" y="34"/>
              </a:cxn>
              <a:cxn ang="0">
                <a:pos x="1261" y="34"/>
              </a:cxn>
              <a:cxn ang="0">
                <a:pos x="1261" y="34"/>
              </a:cxn>
            </a:cxnLst>
            <a:rect l="0" t="0" r="r" b="b"/>
            <a:pathLst>
              <a:path w="1314" h="55">
                <a:moveTo>
                  <a:pt x="1261" y="34"/>
                </a:moveTo>
                <a:lnTo>
                  <a:pt x="53" y="34"/>
                </a:lnTo>
                <a:lnTo>
                  <a:pt x="53" y="34"/>
                </a:lnTo>
                <a:lnTo>
                  <a:pt x="27" y="30"/>
                </a:lnTo>
                <a:lnTo>
                  <a:pt x="7" y="21"/>
                </a:lnTo>
                <a:lnTo>
                  <a:pt x="0" y="13"/>
                </a:lnTo>
                <a:lnTo>
                  <a:pt x="0" y="0"/>
                </a:lnTo>
                <a:lnTo>
                  <a:pt x="0" y="21"/>
                </a:lnTo>
                <a:lnTo>
                  <a:pt x="0" y="21"/>
                </a:lnTo>
                <a:lnTo>
                  <a:pt x="0" y="30"/>
                </a:lnTo>
                <a:lnTo>
                  <a:pt x="7" y="42"/>
                </a:lnTo>
                <a:lnTo>
                  <a:pt x="27" y="51"/>
                </a:lnTo>
                <a:lnTo>
                  <a:pt x="53" y="55"/>
                </a:lnTo>
                <a:lnTo>
                  <a:pt x="1261" y="55"/>
                </a:lnTo>
                <a:lnTo>
                  <a:pt x="1261" y="55"/>
                </a:lnTo>
                <a:lnTo>
                  <a:pt x="1274" y="55"/>
                </a:lnTo>
                <a:lnTo>
                  <a:pt x="1294" y="51"/>
                </a:lnTo>
                <a:lnTo>
                  <a:pt x="1307" y="38"/>
                </a:lnTo>
                <a:lnTo>
                  <a:pt x="1314" y="21"/>
                </a:lnTo>
                <a:lnTo>
                  <a:pt x="1314" y="0"/>
                </a:lnTo>
                <a:lnTo>
                  <a:pt x="1314" y="0"/>
                </a:lnTo>
                <a:lnTo>
                  <a:pt x="1307" y="17"/>
                </a:lnTo>
                <a:lnTo>
                  <a:pt x="1294" y="30"/>
                </a:lnTo>
                <a:lnTo>
                  <a:pt x="1274" y="34"/>
                </a:lnTo>
                <a:lnTo>
                  <a:pt x="1261" y="34"/>
                </a:lnTo>
                <a:lnTo>
                  <a:pt x="1261" y="3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4864076" y="3114062"/>
            <a:ext cx="3190519" cy="2448538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4000"/>
              </a:lnSpc>
              <a:spcBef>
                <a:spcPct val="0"/>
              </a:spcBef>
              <a:defRPr/>
            </a:pPr>
            <a:r>
              <a:rPr lang="en-US" sz="3800" b="1" dirty="0" smtClean="0">
                <a:latin typeface="Tahoma" pitchFamily="34" charset="0"/>
                <a:ea typeface="+mj-ea"/>
                <a:cs typeface="Tahoma" pitchFamily="34" charset="0"/>
              </a:rPr>
              <a:t>Overnight</a:t>
            </a:r>
          </a:p>
          <a:p>
            <a:pPr lvl="0" algn="ctr">
              <a:lnSpc>
                <a:spcPts val="4000"/>
              </a:lnSpc>
              <a:spcBef>
                <a:spcPct val="0"/>
              </a:spcBef>
              <a:defRPr/>
            </a:pPr>
            <a:r>
              <a:rPr lang="en-US" sz="3800" b="1" dirty="0" smtClean="0">
                <a:latin typeface="Tahoma" pitchFamily="34" charset="0"/>
                <a:ea typeface="+mj-ea"/>
                <a:cs typeface="Tahoma" pitchFamily="34" charset="0"/>
              </a:rPr>
              <a:t>Visits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/>
          <a:scene3d>
            <a:camera prst="orthographicFront"/>
            <a:lightRig rig="threePt" dir="t"/>
          </a:scene3d>
          <a:sp3d extrusionH="8255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76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2700"/>
              </a:lnSpc>
              <a:spcAft>
                <a:spcPct val="50000"/>
              </a:spcAft>
            </a:pPr>
            <a:r>
              <a:rPr lang="en-US" sz="2300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Fostering and Adopting the Child </a:t>
            </a:r>
            <a:br>
              <a:rPr lang="en-US" sz="2300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300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Who Has Been Sexually Abused</a:t>
            </a:r>
          </a:p>
        </p:txBody>
      </p:sp>
      <p:pic>
        <p:nvPicPr>
          <p:cNvPr id="16" name="Picture 8" descr="1st Screen with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3233" y="2961866"/>
            <a:ext cx="2786500" cy="2600734"/>
          </a:xfrm>
          <a:prstGeom prst="rect">
            <a:avLst/>
          </a:prstGeom>
          <a:noFill/>
        </p:spPr>
      </p:pic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1961332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400"/>
              </a:lnSpc>
              <a:spcBef>
                <a:spcPts val="600"/>
              </a:spcBef>
              <a:spcAft>
                <a:spcPts val="2300"/>
              </a:spcAft>
            </a:pPr>
            <a:r>
              <a:rPr lang="en-US" sz="7500" b="1" dirty="0" smtClean="0">
                <a:latin typeface="Tahoma" pitchFamily="34" charset="0"/>
                <a:cs typeface="Tahoma" pitchFamily="34" charset="0"/>
              </a:rPr>
              <a:t>Thank You!</a:t>
            </a:r>
          </a:p>
        </p:txBody>
      </p:sp>
      <p:sp>
        <p:nvSpPr>
          <p:cNvPr id="20" name="Rectangle 19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Straight Connector 20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Straight Connector 22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5059363"/>
          </a:xfrm>
        </p:spPr>
        <p:txBody>
          <a:bodyPr>
            <a:noAutofit/>
          </a:bodyPr>
          <a:lstStyle/>
          <a:p>
            <a:pPr marL="0" indent="0" algn="ctr">
              <a:lnSpc>
                <a:spcPts val="5300"/>
              </a:lnSpc>
              <a:spcAft>
                <a:spcPts val="300"/>
              </a:spcAft>
              <a:buNone/>
            </a:pPr>
            <a:r>
              <a:rPr lang="en-US" sz="3300" dirty="0" smtClean="0">
                <a:solidFill>
                  <a:srgbClr val="8D0099"/>
                </a:solidFill>
              </a:rPr>
              <a:t>Adult Victims of Child Sexual Abuse:</a:t>
            </a:r>
          </a:p>
          <a:p>
            <a:pPr marL="0" indent="0" algn="ctr">
              <a:lnSpc>
                <a:spcPts val="3000"/>
              </a:lnSpc>
              <a:spcAft>
                <a:spcPts val="2800"/>
              </a:spcAft>
              <a:buNone/>
            </a:pPr>
            <a:r>
              <a:rPr lang="en-US" sz="3000" dirty="0" smtClean="0"/>
              <a:t>Nita; Barbara; Janet; Judy; Robin; </a:t>
            </a:r>
            <a:br>
              <a:rPr lang="en-US" sz="3000" dirty="0" smtClean="0"/>
            </a:br>
            <a:r>
              <a:rPr lang="en-US" sz="3000" dirty="0" smtClean="0"/>
              <a:t>Eugene; David; Michelle</a:t>
            </a:r>
          </a:p>
          <a:p>
            <a:pPr marL="0" indent="0" algn="ctr">
              <a:lnSpc>
                <a:spcPts val="5300"/>
              </a:lnSpc>
              <a:spcAft>
                <a:spcPts val="300"/>
              </a:spcAft>
              <a:buNone/>
            </a:pPr>
            <a:r>
              <a:rPr lang="en-US" sz="3300" dirty="0" smtClean="0">
                <a:solidFill>
                  <a:srgbClr val="8D0099"/>
                </a:solidFill>
              </a:rPr>
              <a:t>Mother Who Did Not Abuse nor Protect:</a:t>
            </a:r>
          </a:p>
          <a:p>
            <a:pPr marL="0" indent="0" algn="ctr">
              <a:lnSpc>
                <a:spcPts val="3000"/>
              </a:lnSpc>
              <a:spcAft>
                <a:spcPts val="2800"/>
              </a:spcAft>
              <a:buNone/>
            </a:pPr>
            <a:r>
              <a:rPr lang="en-US" sz="3000" dirty="0" smtClean="0"/>
              <a:t>Laverne </a:t>
            </a:r>
          </a:p>
          <a:p>
            <a:pPr marL="0" indent="0" algn="ctr">
              <a:lnSpc>
                <a:spcPts val="5300"/>
              </a:lnSpc>
              <a:spcAft>
                <a:spcPts val="300"/>
              </a:spcAft>
              <a:buNone/>
            </a:pPr>
            <a:r>
              <a:rPr lang="en-US" sz="3300" dirty="0" smtClean="0">
                <a:solidFill>
                  <a:srgbClr val="8D0099"/>
                </a:solidFill>
              </a:rPr>
              <a:t>Father Who Sexually Abused:</a:t>
            </a:r>
          </a:p>
          <a:p>
            <a:pPr marL="0" indent="0" algn="ctr">
              <a:lnSpc>
                <a:spcPts val="3000"/>
              </a:lnSpc>
              <a:spcAft>
                <a:spcPts val="3500"/>
              </a:spcAft>
              <a:buNone/>
            </a:pPr>
            <a:r>
              <a:rPr lang="en-US" sz="3000" dirty="0" smtClean="0"/>
              <a:t>David</a:t>
            </a:r>
          </a:p>
        </p:txBody>
      </p:sp>
      <p:pic>
        <p:nvPicPr>
          <p:cNvPr id="5" name="Picture 4" descr="C:\Documents and Settings\kelleyb\My Documents\My Pictures\Microsoft Clip Organizer\j04316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89037"/>
            <a:ext cx="8763000" cy="5668963"/>
          </a:xfrm>
        </p:spPr>
        <p:txBody>
          <a:bodyPr>
            <a:noAutofit/>
          </a:bodyPr>
          <a:lstStyle/>
          <a:p>
            <a:pPr marL="396875" indent="-396875">
              <a:spcAft>
                <a:spcPts val="700"/>
              </a:spcAft>
            </a:pPr>
            <a:r>
              <a:rPr lang="en-US" dirty="0" smtClean="0"/>
              <a:t>Emotions &amp; Needs:</a:t>
            </a:r>
          </a:p>
          <a:p>
            <a:pPr marL="1147763" indent="-233363">
              <a:spcAft>
                <a:spcPts val="700"/>
              </a:spcAft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–</a:t>
            </a:r>
            <a:r>
              <a:rPr lang="en-US" sz="3700" dirty="0" smtClean="0"/>
              <a:t> Adult Child</a:t>
            </a:r>
          </a:p>
          <a:p>
            <a:pPr marL="1147763" indent="-233363">
              <a:spcAft>
                <a:spcPts val="700"/>
              </a:spcAft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–</a:t>
            </a:r>
            <a:r>
              <a:rPr lang="en-US" sz="3700" dirty="0" smtClean="0"/>
              <a:t> Person Who Sexually Abused</a:t>
            </a:r>
          </a:p>
          <a:p>
            <a:pPr marL="1147763" indent="-233363">
              <a:spcAft>
                <a:spcPts val="3500"/>
              </a:spcAft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–</a:t>
            </a:r>
            <a:r>
              <a:rPr lang="en-US" sz="3700" dirty="0" smtClean="0"/>
              <a:t> Non-Abusing Spouse</a:t>
            </a:r>
          </a:p>
          <a:p>
            <a:pPr marL="396875" indent="-396875"/>
            <a:r>
              <a:rPr lang="en-US" dirty="0" smtClean="0"/>
              <a:t>Consider Immediate </a:t>
            </a:r>
            <a:br>
              <a:rPr lang="en-US" dirty="0" smtClean="0"/>
            </a:br>
            <a:r>
              <a:rPr lang="en-US" dirty="0" smtClean="0"/>
              <a:t>and Long–Term Effects </a:t>
            </a:r>
            <a:br>
              <a:rPr lang="en-US" dirty="0" smtClean="0"/>
            </a:br>
            <a:r>
              <a:rPr lang="en-US" dirty="0" smtClean="0"/>
              <a:t>of Child Sexual Abuse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kelleyb\Local Settings\Temporary Internet Files\Content.IE5\TBUAFV0J\j033808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4114800"/>
            <a:ext cx="1828800" cy="251432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657600" y="6464808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Small-Group Tasks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059363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4000" u="sng" dirty="0" smtClean="0">
                <a:solidFill>
                  <a:srgbClr val="8D0099"/>
                </a:solidFill>
              </a:rPr>
              <a:t>Group 1: </a:t>
            </a:r>
          </a:p>
          <a:p>
            <a:pPr marL="0" indent="0">
              <a:buNone/>
            </a:pPr>
            <a:r>
              <a:rPr lang="en-US" sz="3800" dirty="0" smtClean="0"/>
              <a:t>I.D. Emotions &amp; Needs of Children in Film. Also I.D. Immediate &amp; Long-Term Effects of Child Sexual Abuse</a:t>
            </a:r>
          </a:p>
        </p:txBody>
      </p:sp>
      <p:sp>
        <p:nvSpPr>
          <p:cNvPr id="6" name="Rectangle 5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2BFE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Small-Group Tasks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458200" cy="5897563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en-US" sz="4000" u="sng" dirty="0" smtClean="0">
                <a:solidFill>
                  <a:srgbClr val="8D0099"/>
                </a:solidFill>
              </a:rPr>
              <a:t>Group 2: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sz="3800" dirty="0" smtClean="0"/>
              <a:t>I.D. Emotions &amp; Needs of David (Sexually abused his daughter)</a:t>
            </a:r>
          </a:p>
          <a:p>
            <a:pPr marL="0" indent="0">
              <a:spcBef>
                <a:spcPts val="3300"/>
              </a:spcBef>
              <a:spcAft>
                <a:spcPts val="1500"/>
              </a:spcAft>
              <a:buNone/>
            </a:pPr>
            <a:r>
              <a:rPr lang="en-US" sz="4000" u="sng" dirty="0" smtClean="0">
                <a:solidFill>
                  <a:srgbClr val="8D0099"/>
                </a:solidFill>
              </a:rPr>
              <a:t>Group 3:</a:t>
            </a:r>
          </a:p>
          <a:p>
            <a:pPr marL="0" indent="0">
              <a:spcAft>
                <a:spcPts val="1500"/>
              </a:spcAft>
              <a:buNone/>
            </a:pPr>
            <a:r>
              <a:rPr lang="en-US" sz="3800" dirty="0" smtClean="0"/>
              <a:t>I.D. Emotions &amp; Needs of Laverne (Did not abuse nor protect)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3" name="Group 272"/>
          <p:cNvGrpSpPr/>
          <p:nvPr/>
        </p:nvGrpSpPr>
        <p:grpSpPr>
          <a:xfrm>
            <a:off x="3318628" y="4219968"/>
            <a:ext cx="2320172" cy="2561752"/>
            <a:chOff x="3363913" y="4257675"/>
            <a:chExt cx="2195513" cy="2424113"/>
          </a:xfrm>
        </p:grpSpPr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5168900" y="4768850"/>
              <a:ext cx="373063" cy="582613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30" y="0"/>
                </a:cxn>
                <a:cxn ang="0">
                  <a:pos x="144" y="0"/>
                </a:cxn>
                <a:cxn ang="0">
                  <a:pos x="163" y="0"/>
                </a:cxn>
                <a:cxn ang="0">
                  <a:pos x="184" y="0"/>
                </a:cxn>
                <a:cxn ang="0">
                  <a:pos x="206" y="0"/>
                </a:cxn>
                <a:cxn ang="0">
                  <a:pos x="229" y="2"/>
                </a:cxn>
                <a:cxn ang="0">
                  <a:pos x="252" y="4"/>
                </a:cxn>
                <a:cxn ang="0">
                  <a:pos x="277" y="5"/>
                </a:cxn>
                <a:cxn ang="0">
                  <a:pos x="300" y="7"/>
                </a:cxn>
                <a:cxn ang="0">
                  <a:pos x="323" y="10"/>
                </a:cxn>
                <a:cxn ang="0">
                  <a:pos x="345" y="15"/>
                </a:cxn>
                <a:cxn ang="0">
                  <a:pos x="363" y="19"/>
                </a:cxn>
                <a:cxn ang="0">
                  <a:pos x="379" y="25"/>
                </a:cxn>
                <a:cxn ang="0">
                  <a:pos x="394" y="32"/>
                </a:cxn>
                <a:cxn ang="0">
                  <a:pos x="404" y="40"/>
                </a:cxn>
                <a:cxn ang="0">
                  <a:pos x="411" y="48"/>
                </a:cxn>
                <a:cxn ang="0">
                  <a:pos x="419" y="68"/>
                </a:cxn>
                <a:cxn ang="0">
                  <a:pos x="426" y="88"/>
                </a:cxn>
                <a:cxn ang="0">
                  <a:pos x="432" y="111"/>
                </a:cxn>
                <a:cxn ang="0">
                  <a:pos x="439" y="136"/>
                </a:cxn>
                <a:cxn ang="0">
                  <a:pos x="444" y="166"/>
                </a:cxn>
                <a:cxn ang="0">
                  <a:pos x="451" y="199"/>
                </a:cxn>
                <a:cxn ang="0">
                  <a:pos x="457" y="237"/>
                </a:cxn>
                <a:cxn ang="0">
                  <a:pos x="464" y="282"/>
                </a:cxn>
                <a:cxn ang="0">
                  <a:pos x="469" y="326"/>
                </a:cxn>
                <a:cxn ang="0">
                  <a:pos x="471" y="368"/>
                </a:cxn>
                <a:cxn ang="0">
                  <a:pos x="469" y="406"/>
                </a:cxn>
                <a:cxn ang="0">
                  <a:pos x="464" y="440"/>
                </a:cxn>
                <a:cxn ang="0">
                  <a:pos x="457" y="474"/>
                </a:cxn>
                <a:cxn ang="0">
                  <a:pos x="451" y="507"/>
                </a:cxn>
                <a:cxn ang="0">
                  <a:pos x="442" y="538"/>
                </a:cxn>
                <a:cxn ang="0">
                  <a:pos x="434" y="571"/>
                </a:cxn>
                <a:cxn ang="0">
                  <a:pos x="426" y="603"/>
                </a:cxn>
                <a:cxn ang="0">
                  <a:pos x="416" y="632"/>
                </a:cxn>
                <a:cxn ang="0">
                  <a:pos x="403" y="661"/>
                </a:cxn>
                <a:cxn ang="0">
                  <a:pos x="389" y="685"/>
                </a:cxn>
                <a:cxn ang="0">
                  <a:pos x="375" y="705"/>
                </a:cxn>
                <a:cxn ang="0">
                  <a:pos x="360" y="722"/>
                </a:cxn>
                <a:cxn ang="0">
                  <a:pos x="343" y="732"/>
                </a:cxn>
                <a:cxn ang="0">
                  <a:pos x="328" y="735"/>
                </a:cxn>
                <a:cxn ang="0">
                  <a:pos x="318" y="735"/>
                </a:cxn>
                <a:cxn ang="0">
                  <a:pos x="303" y="733"/>
                </a:cxn>
                <a:cxn ang="0">
                  <a:pos x="283" y="732"/>
                </a:cxn>
                <a:cxn ang="0">
                  <a:pos x="260" y="728"/>
                </a:cxn>
                <a:cxn ang="0">
                  <a:pos x="235" y="727"/>
                </a:cxn>
                <a:cxn ang="0">
                  <a:pos x="207" y="723"/>
                </a:cxn>
                <a:cxn ang="0">
                  <a:pos x="179" y="720"/>
                </a:cxn>
                <a:cxn ang="0">
                  <a:pos x="149" y="715"/>
                </a:cxn>
                <a:cxn ang="0">
                  <a:pos x="121" y="712"/>
                </a:cxn>
                <a:cxn ang="0">
                  <a:pos x="95" y="709"/>
                </a:cxn>
                <a:cxn ang="0">
                  <a:pos x="68" y="705"/>
                </a:cxn>
                <a:cxn ang="0">
                  <a:pos x="47" y="704"/>
                </a:cxn>
                <a:cxn ang="0">
                  <a:pos x="27" y="700"/>
                </a:cxn>
                <a:cxn ang="0">
                  <a:pos x="14" y="699"/>
                </a:cxn>
                <a:cxn ang="0">
                  <a:pos x="4" y="697"/>
                </a:cxn>
                <a:cxn ang="0">
                  <a:pos x="0" y="697"/>
                </a:cxn>
                <a:cxn ang="0">
                  <a:pos x="116" y="0"/>
                </a:cxn>
              </a:cxnLst>
              <a:rect l="0" t="0" r="r" b="b"/>
              <a:pathLst>
                <a:path w="471" h="735">
                  <a:moveTo>
                    <a:pt x="116" y="0"/>
                  </a:moveTo>
                  <a:lnTo>
                    <a:pt x="130" y="0"/>
                  </a:lnTo>
                  <a:lnTo>
                    <a:pt x="144" y="0"/>
                  </a:lnTo>
                  <a:lnTo>
                    <a:pt x="163" y="0"/>
                  </a:lnTo>
                  <a:lnTo>
                    <a:pt x="184" y="0"/>
                  </a:lnTo>
                  <a:lnTo>
                    <a:pt x="206" y="0"/>
                  </a:lnTo>
                  <a:lnTo>
                    <a:pt x="229" y="2"/>
                  </a:lnTo>
                  <a:lnTo>
                    <a:pt x="252" y="4"/>
                  </a:lnTo>
                  <a:lnTo>
                    <a:pt x="277" y="5"/>
                  </a:lnTo>
                  <a:lnTo>
                    <a:pt x="300" y="7"/>
                  </a:lnTo>
                  <a:lnTo>
                    <a:pt x="323" y="10"/>
                  </a:lnTo>
                  <a:lnTo>
                    <a:pt x="345" y="15"/>
                  </a:lnTo>
                  <a:lnTo>
                    <a:pt x="363" y="19"/>
                  </a:lnTo>
                  <a:lnTo>
                    <a:pt x="379" y="25"/>
                  </a:lnTo>
                  <a:lnTo>
                    <a:pt x="394" y="32"/>
                  </a:lnTo>
                  <a:lnTo>
                    <a:pt x="404" y="40"/>
                  </a:lnTo>
                  <a:lnTo>
                    <a:pt x="411" y="48"/>
                  </a:lnTo>
                  <a:lnTo>
                    <a:pt x="419" y="68"/>
                  </a:lnTo>
                  <a:lnTo>
                    <a:pt x="426" y="88"/>
                  </a:lnTo>
                  <a:lnTo>
                    <a:pt x="432" y="111"/>
                  </a:lnTo>
                  <a:lnTo>
                    <a:pt x="439" y="136"/>
                  </a:lnTo>
                  <a:lnTo>
                    <a:pt x="444" y="166"/>
                  </a:lnTo>
                  <a:lnTo>
                    <a:pt x="451" y="199"/>
                  </a:lnTo>
                  <a:lnTo>
                    <a:pt x="457" y="237"/>
                  </a:lnTo>
                  <a:lnTo>
                    <a:pt x="464" y="282"/>
                  </a:lnTo>
                  <a:lnTo>
                    <a:pt x="469" y="326"/>
                  </a:lnTo>
                  <a:lnTo>
                    <a:pt x="471" y="368"/>
                  </a:lnTo>
                  <a:lnTo>
                    <a:pt x="469" y="406"/>
                  </a:lnTo>
                  <a:lnTo>
                    <a:pt x="464" y="440"/>
                  </a:lnTo>
                  <a:lnTo>
                    <a:pt x="457" y="474"/>
                  </a:lnTo>
                  <a:lnTo>
                    <a:pt x="451" y="507"/>
                  </a:lnTo>
                  <a:lnTo>
                    <a:pt x="442" y="538"/>
                  </a:lnTo>
                  <a:lnTo>
                    <a:pt x="434" y="571"/>
                  </a:lnTo>
                  <a:lnTo>
                    <a:pt x="426" y="603"/>
                  </a:lnTo>
                  <a:lnTo>
                    <a:pt x="416" y="632"/>
                  </a:lnTo>
                  <a:lnTo>
                    <a:pt x="403" y="661"/>
                  </a:lnTo>
                  <a:lnTo>
                    <a:pt x="389" y="685"/>
                  </a:lnTo>
                  <a:lnTo>
                    <a:pt x="375" y="705"/>
                  </a:lnTo>
                  <a:lnTo>
                    <a:pt x="360" y="722"/>
                  </a:lnTo>
                  <a:lnTo>
                    <a:pt x="343" y="732"/>
                  </a:lnTo>
                  <a:lnTo>
                    <a:pt x="328" y="735"/>
                  </a:lnTo>
                  <a:lnTo>
                    <a:pt x="318" y="735"/>
                  </a:lnTo>
                  <a:lnTo>
                    <a:pt x="303" y="733"/>
                  </a:lnTo>
                  <a:lnTo>
                    <a:pt x="283" y="732"/>
                  </a:lnTo>
                  <a:lnTo>
                    <a:pt x="260" y="728"/>
                  </a:lnTo>
                  <a:lnTo>
                    <a:pt x="235" y="727"/>
                  </a:lnTo>
                  <a:lnTo>
                    <a:pt x="207" y="723"/>
                  </a:lnTo>
                  <a:lnTo>
                    <a:pt x="179" y="720"/>
                  </a:lnTo>
                  <a:lnTo>
                    <a:pt x="149" y="715"/>
                  </a:lnTo>
                  <a:lnTo>
                    <a:pt x="121" y="712"/>
                  </a:lnTo>
                  <a:lnTo>
                    <a:pt x="95" y="709"/>
                  </a:lnTo>
                  <a:lnTo>
                    <a:pt x="68" y="705"/>
                  </a:lnTo>
                  <a:lnTo>
                    <a:pt x="47" y="704"/>
                  </a:lnTo>
                  <a:lnTo>
                    <a:pt x="27" y="700"/>
                  </a:lnTo>
                  <a:lnTo>
                    <a:pt x="14" y="699"/>
                  </a:lnTo>
                  <a:lnTo>
                    <a:pt x="4" y="697"/>
                  </a:lnTo>
                  <a:lnTo>
                    <a:pt x="0" y="697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E08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3479800" y="5580063"/>
              <a:ext cx="1990725" cy="1057275"/>
            </a:xfrm>
            <a:custGeom>
              <a:avLst/>
              <a:gdLst/>
              <a:ahLst/>
              <a:cxnLst>
                <a:cxn ang="0">
                  <a:pos x="0" y="389"/>
                </a:cxn>
                <a:cxn ang="0">
                  <a:pos x="14" y="799"/>
                </a:cxn>
                <a:cxn ang="0">
                  <a:pos x="2025" y="1332"/>
                </a:cxn>
                <a:cxn ang="0">
                  <a:pos x="2441" y="342"/>
                </a:cxn>
                <a:cxn ang="0">
                  <a:pos x="2507" y="0"/>
                </a:cxn>
                <a:cxn ang="0">
                  <a:pos x="0" y="389"/>
                </a:cxn>
              </a:cxnLst>
              <a:rect l="0" t="0" r="r" b="b"/>
              <a:pathLst>
                <a:path w="2507" h="1332">
                  <a:moveTo>
                    <a:pt x="0" y="389"/>
                  </a:moveTo>
                  <a:lnTo>
                    <a:pt x="14" y="799"/>
                  </a:lnTo>
                  <a:lnTo>
                    <a:pt x="2025" y="1332"/>
                  </a:lnTo>
                  <a:lnTo>
                    <a:pt x="2441" y="342"/>
                  </a:lnTo>
                  <a:lnTo>
                    <a:pt x="2507" y="0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E08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3400425" y="5265738"/>
              <a:ext cx="2101850" cy="996950"/>
            </a:xfrm>
            <a:custGeom>
              <a:avLst/>
              <a:gdLst/>
              <a:ahLst/>
              <a:cxnLst>
                <a:cxn ang="0">
                  <a:pos x="839" y="143"/>
                </a:cxn>
                <a:cxn ang="0">
                  <a:pos x="812" y="153"/>
                </a:cxn>
                <a:cxn ang="0">
                  <a:pos x="763" y="173"/>
                </a:cxn>
                <a:cxn ang="0">
                  <a:pos x="700" y="197"/>
                </a:cxn>
                <a:cxn ang="0">
                  <a:pos x="624" y="229"/>
                </a:cxn>
                <a:cxn ang="0">
                  <a:pos x="544" y="260"/>
                </a:cxn>
                <a:cxn ang="0">
                  <a:pos x="466" y="293"/>
                </a:cxn>
                <a:cxn ang="0">
                  <a:pos x="394" y="325"/>
                </a:cxn>
                <a:cxn ang="0">
                  <a:pos x="329" y="355"/>
                </a:cxn>
                <a:cxn ang="0">
                  <a:pos x="268" y="388"/>
                </a:cxn>
                <a:cxn ang="0">
                  <a:pos x="206" y="424"/>
                </a:cxn>
                <a:cxn ang="0">
                  <a:pos x="150" y="459"/>
                </a:cxn>
                <a:cxn ang="0">
                  <a:pos x="102" y="493"/>
                </a:cxn>
                <a:cxn ang="0">
                  <a:pos x="61" y="522"/>
                </a:cxn>
                <a:cxn ang="0">
                  <a:pos x="33" y="545"/>
                </a:cxn>
                <a:cxn ang="0">
                  <a:pos x="16" y="556"/>
                </a:cxn>
                <a:cxn ang="0">
                  <a:pos x="11" y="565"/>
                </a:cxn>
                <a:cxn ang="0">
                  <a:pos x="0" y="604"/>
                </a:cxn>
                <a:cxn ang="0">
                  <a:pos x="6" y="666"/>
                </a:cxn>
                <a:cxn ang="0">
                  <a:pos x="59" y="728"/>
                </a:cxn>
                <a:cxn ang="0">
                  <a:pos x="134" y="762"/>
                </a:cxn>
                <a:cxn ang="0">
                  <a:pos x="203" y="781"/>
                </a:cxn>
                <a:cxn ang="0">
                  <a:pos x="304" y="809"/>
                </a:cxn>
                <a:cxn ang="0">
                  <a:pos x="433" y="841"/>
                </a:cxn>
                <a:cxn ang="0">
                  <a:pos x="584" y="879"/>
                </a:cxn>
                <a:cxn ang="0">
                  <a:pos x="751" y="920"/>
                </a:cxn>
                <a:cxn ang="0">
                  <a:pos x="928" y="963"/>
                </a:cxn>
                <a:cxn ang="0">
                  <a:pos x="1114" y="1006"/>
                </a:cxn>
                <a:cxn ang="0">
                  <a:pos x="1297" y="1051"/>
                </a:cxn>
                <a:cxn ang="0">
                  <a:pos x="1478" y="1094"/>
                </a:cxn>
                <a:cxn ang="0">
                  <a:pos x="1648" y="1134"/>
                </a:cxn>
                <a:cxn ang="0">
                  <a:pos x="1802" y="1170"/>
                </a:cxn>
                <a:cxn ang="0">
                  <a:pos x="1936" y="1202"/>
                </a:cxn>
                <a:cxn ang="0">
                  <a:pos x="2045" y="1226"/>
                </a:cxn>
                <a:cxn ang="0">
                  <a:pos x="2123" y="1245"/>
                </a:cxn>
                <a:cxn ang="0">
                  <a:pos x="2165" y="1255"/>
                </a:cxn>
                <a:cxn ang="0">
                  <a:pos x="2275" y="1135"/>
                </a:cxn>
                <a:cxn ang="0">
                  <a:pos x="1433" y="0"/>
                </a:cxn>
              </a:cxnLst>
              <a:rect l="0" t="0" r="r" b="b"/>
              <a:pathLst>
                <a:path w="2648" h="1256">
                  <a:moveTo>
                    <a:pt x="842" y="141"/>
                  </a:moveTo>
                  <a:lnTo>
                    <a:pt x="839" y="143"/>
                  </a:lnTo>
                  <a:lnTo>
                    <a:pt x="829" y="146"/>
                  </a:lnTo>
                  <a:lnTo>
                    <a:pt x="812" y="153"/>
                  </a:lnTo>
                  <a:lnTo>
                    <a:pt x="789" y="161"/>
                  </a:lnTo>
                  <a:lnTo>
                    <a:pt x="763" y="173"/>
                  </a:lnTo>
                  <a:lnTo>
                    <a:pt x="733" y="184"/>
                  </a:lnTo>
                  <a:lnTo>
                    <a:pt x="700" y="197"/>
                  </a:lnTo>
                  <a:lnTo>
                    <a:pt x="663" y="212"/>
                  </a:lnTo>
                  <a:lnTo>
                    <a:pt x="624" y="229"/>
                  </a:lnTo>
                  <a:lnTo>
                    <a:pt x="586" y="244"/>
                  </a:lnTo>
                  <a:lnTo>
                    <a:pt x="544" y="260"/>
                  </a:lnTo>
                  <a:lnTo>
                    <a:pt x="504" y="277"/>
                  </a:lnTo>
                  <a:lnTo>
                    <a:pt x="466" y="293"/>
                  </a:lnTo>
                  <a:lnTo>
                    <a:pt x="428" y="310"/>
                  </a:lnTo>
                  <a:lnTo>
                    <a:pt x="394" y="325"/>
                  </a:lnTo>
                  <a:lnTo>
                    <a:pt x="360" y="340"/>
                  </a:lnTo>
                  <a:lnTo>
                    <a:pt x="329" y="355"/>
                  </a:lnTo>
                  <a:lnTo>
                    <a:pt x="298" y="371"/>
                  </a:lnTo>
                  <a:lnTo>
                    <a:pt x="268" y="388"/>
                  </a:lnTo>
                  <a:lnTo>
                    <a:pt x="236" y="406"/>
                  </a:lnTo>
                  <a:lnTo>
                    <a:pt x="206" y="424"/>
                  </a:lnTo>
                  <a:lnTo>
                    <a:pt x="178" y="442"/>
                  </a:lnTo>
                  <a:lnTo>
                    <a:pt x="150" y="459"/>
                  </a:lnTo>
                  <a:lnTo>
                    <a:pt x="125" y="477"/>
                  </a:lnTo>
                  <a:lnTo>
                    <a:pt x="102" y="493"/>
                  </a:lnTo>
                  <a:lnTo>
                    <a:pt x="81" y="508"/>
                  </a:lnTo>
                  <a:lnTo>
                    <a:pt x="61" y="522"/>
                  </a:lnTo>
                  <a:lnTo>
                    <a:pt x="46" y="535"/>
                  </a:lnTo>
                  <a:lnTo>
                    <a:pt x="33" y="545"/>
                  </a:lnTo>
                  <a:lnTo>
                    <a:pt x="23" y="551"/>
                  </a:lnTo>
                  <a:lnTo>
                    <a:pt x="16" y="556"/>
                  </a:lnTo>
                  <a:lnTo>
                    <a:pt x="14" y="558"/>
                  </a:lnTo>
                  <a:lnTo>
                    <a:pt x="11" y="565"/>
                  </a:lnTo>
                  <a:lnTo>
                    <a:pt x="6" y="580"/>
                  </a:lnTo>
                  <a:lnTo>
                    <a:pt x="0" y="604"/>
                  </a:lnTo>
                  <a:lnTo>
                    <a:pt x="0" y="634"/>
                  </a:lnTo>
                  <a:lnTo>
                    <a:pt x="6" y="666"/>
                  </a:lnTo>
                  <a:lnTo>
                    <a:pt x="24" y="699"/>
                  </a:lnTo>
                  <a:lnTo>
                    <a:pt x="59" y="728"/>
                  </a:lnTo>
                  <a:lnTo>
                    <a:pt x="112" y="755"/>
                  </a:lnTo>
                  <a:lnTo>
                    <a:pt x="134" y="762"/>
                  </a:lnTo>
                  <a:lnTo>
                    <a:pt x="163" y="771"/>
                  </a:lnTo>
                  <a:lnTo>
                    <a:pt x="203" y="781"/>
                  </a:lnTo>
                  <a:lnTo>
                    <a:pt x="250" y="795"/>
                  </a:lnTo>
                  <a:lnTo>
                    <a:pt x="304" y="809"/>
                  </a:lnTo>
                  <a:lnTo>
                    <a:pt x="365" y="824"/>
                  </a:lnTo>
                  <a:lnTo>
                    <a:pt x="433" y="841"/>
                  </a:lnTo>
                  <a:lnTo>
                    <a:pt x="506" y="859"/>
                  </a:lnTo>
                  <a:lnTo>
                    <a:pt x="584" y="879"/>
                  </a:lnTo>
                  <a:lnTo>
                    <a:pt x="665" y="899"/>
                  </a:lnTo>
                  <a:lnTo>
                    <a:pt x="751" y="920"/>
                  </a:lnTo>
                  <a:lnTo>
                    <a:pt x="839" y="942"/>
                  </a:lnTo>
                  <a:lnTo>
                    <a:pt x="928" y="963"/>
                  </a:lnTo>
                  <a:lnTo>
                    <a:pt x="1021" y="985"/>
                  </a:lnTo>
                  <a:lnTo>
                    <a:pt x="1114" y="1006"/>
                  </a:lnTo>
                  <a:lnTo>
                    <a:pt x="1206" y="1030"/>
                  </a:lnTo>
                  <a:lnTo>
                    <a:pt x="1297" y="1051"/>
                  </a:lnTo>
                  <a:lnTo>
                    <a:pt x="1388" y="1073"/>
                  </a:lnTo>
                  <a:lnTo>
                    <a:pt x="1478" y="1094"/>
                  </a:lnTo>
                  <a:lnTo>
                    <a:pt x="1564" y="1114"/>
                  </a:lnTo>
                  <a:lnTo>
                    <a:pt x="1648" y="1134"/>
                  </a:lnTo>
                  <a:lnTo>
                    <a:pt x="1728" y="1152"/>
                  </a:lnTo>
                  <a:lnTo>
                    <a:pt x="1802" y="1170"/>
                  </a:lnTo>
                  <a:lnTo>
                    <a:pt x="1872" y="1187"/>
                  </a:lnTo>
                  <a:lnTo>
                    <a:pt x="1936" y="1202"/>
                  </a:lnTo>
                  <a:lnTo>
                    <a:pt x="1994" y="1215"/>
                  </a:lnTo>
                  <a:lnTo>
                    <a:pt x="2045" y="1226"/>
                  </a:lnTo>
                  <a:lnTo>
                    <a:pt x="2088" y="1238"/>
                  </a:lnTo>
                  <a:lnTo>
                    <a:pt x="2123" y="1245"/>
                  </a:lnTo>
                  <a:lnTo>
                    <a:pt x="2148" y="1251"/>
                  </a:lnTo>
                  <a:lnTo>
                    <a:pt x="2165" y="1255"/>
                  </a:lnTo>
                  <a:lnTo>
                    <a:pt x="2170" y="1256"/>
                  </a:lnTo>
                  <a:lnTo>
                    <a:pt x="2275" y="1135"/>
                  </a:lnTo>
                  <a:lnTo>
                    <a:pt x="2648" y="277"/>
                  </a:lnTo>
                  <a:lnTo>
                    <a:pt x="1433" y="0"/>
                  </a:lnTo>
                  <a:lnTo>
                    <a:pt x="842" y="141"/>
                  </a:lnTo>
                  <a:close/>
                </a:path>
              </a:pathLst>
            </a:custGeom>
            <a:solidFill>
              <a:srgbClr val="EFBC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011613" y="4692650"/>
              <a:ext cx="1425575" cy="754063"/>
            </a:xfrm>
            <a:custGeom>
              <a:avLst/>
              <a:gdLst/>
              <a:ahLst/>
              <a:cxnLst>
                <a:cxn ang="0">
                  <a:pos x="1683" y="943"/>
                </a:cxn>
                <a:cxn ang="0">
                  <a:pos x="1703" y="922"/>
                </a:cxn>
                <a:cxn ang="0">
                  <a:pos x="1721" y="892"/>
                </a:cxn>
                <a:cxn ang="0">
                  <a:pos x="1744" y="862"/>
                </a:cxn>
                <a:cxn ang="0">
                  <a:pos x="1786" y="821"/>
                </a:cxn>
                <a:cxn ang="0">
                  <a:pos x="1796" y="760"/>
                </a:cxn>
                <a:cxn ang="0">
                  <a:pos x="1776" y="707"/>
                </a:cxn>
                <a:cxn ang="0">
                  <a:pos x="1753" y="672"/>
                </a:cxn>
                <a:cxn ang="0">
                  <a:pos x="1744" y="659"/>
                </a:cxn>
                <a:cxn ang="0">
                  <a:pos x="1710" y="604"/>
                </a:cxn>
                <a:cxn ang="0">
                  <a:pos x="1665" y="523"/>
                </a:cxn>
                <a:cxn ang="0">
                  <a:pos x="1637" y="444"/>
                </a:cxn>
                <a:cxn ang="0">
                  <a:pos x="1642" y="345"/>
                </a:cxn>
                <a:cxn ang="0">
                  <a:pos x="1622" y="181"/>
                </a:cxn>
                <a:cxn ang="0">
                  <a:pos x="1293" y="0"/>
                </a:cxn>
                <a:cxn ang="0">
                  <a:pos x="518" y="161"/>
                </a:cxn>
                <a:cxn ang="0">
                  <a:pos x="480" y="184"/>
                </a:cxn>
                <a:cxn ang="0">
                  <a:pos x="429" y="216"/>
                </a:cxn>
                <a:cxn ang="0">
                  <a:pos x="367" y="252"/>
                </a:cxn>
                <a:cxn ang="0">
                  <a:pos x="304" y="290"/>
                </a:cxn>
                <a:cxn ang="0">
                  <a:pos x="242" y="326"/>
                </a:cxn>
                <a:cxn ang="0">
                  <a:pos x="189" y="358"/>
                </a:cxn>
                <a:cxn ang="0">
                  <a:pos x="149" y="381"/>
                </a:cxn>
                <a:cxn ang="0">
                  <a:pos x="116" y="401"/>
                </a:cxn>
                <a:cxn ang="0">
                  <a:pos x="83" y="424"/>
                </a:cxn>
                <a:cxn ang="0">
                  <a:pos x="58" y="445"/>
                </a:cxn>
                <a:cxn ang="0">
                  <a:pos x="38" y="469"/>
                </a:cxn>
                <a:cxn ang="0">
                  <a:pos x="21" y="490"/>
                </a:cxn>
                <a:cxn ang="0">
                  <a:pos x="3" y="517"/>
                </a:cxn>
                <a:cxn ang="0">
                  <a:pos x="5" y="553"/>
                </a:cxn>
                <a:cxn ang="0">
                  <a:pos x="50" y="604"/>
                </a:cxn>
                <a:cxn ang="0">
                  <a:pos x="111" y="647"/>
                </a:cxn>
                <a:cxn ang="0">
                  <a:pos x="157" y="667"/>
                </a:cxn>
                <a:cxn ang="0">
                  <a:pos x="218" y="689"/>
                </a:cxn>
                <a:cxn ang="0">
                  <a:pos x="296" y="712"/>
                </a:cxn>
                <a:cxn ang="0">
                  <a:pos x="384" y="737"/>
                </a:cxn>
                <a:cxn ang="0">
                  <a:pos x="483" y="760"/>
                </a:cxn>
                <a:cxn ang="0">
                  <a:pos x="587" y="785"/>
                </a:cxn>
                <a:cxn ang="0">
                  <a:pos x="697" y="808"/>
                </a:cxn>
                <a:cxn ang="0">
                  <a:pos x="809" y="831"/>
                </a:cxn>
                <a:cxn ang="0">
                  <a:pos x="922" y="851"/>
                </a:cxn>
                <a:cxn ang="0">
                  <a:pos x="1031" y="871"/>
                </a:cxn>
                <a:cxn ang="0">
                  <a:pos x="1135" y="887"/>
                </a:cxn>
                <a:cxn ang="0">
                  <a:pos x="1233" y="900"/>
                </a:cxn>
                <a:cxn ang="0">
                  <a:pos x="1322" y="910"/>
                </a:cxn>
                <a:cxn ang="0">
                  <a:pos x="1399" y="919"/>
                </a:cxn>
                <a:cxn ang="0">
                  <a:pos x="1460" y="920"/>
                </a:cxn>
                <a:cxn ang="0">
                  <a:pos x="1668" y="950"/>
                </a:cxn>
              </a:cxnLst>
              <a:rect l="0" t="0" r="r" b="b"/>
              <a:pathLst>
                <a:path w="1796" h="950">
                  <a:moveTo>
                    <a:pt x="1668" y="950"/>
                  </a:moveTo>
                  <a:lnTo>
                    <a:pt x="1683" y="943"/>
                  </a:lnTo>
                  <a:lnTo>
                    <a:pt x="1695" y="934"/>
                  </a:lnTo>
                  <a:lnTo>
                    <a:pt x="1703" y="922"/>
                  </a:lnTo>
                  <a:lnTo>
                    <a:pt x="1713" y="909"/>
                  </a:lnTo>
                  <a:lnTo>
                    <a:pt x="1721" y="892"/>
                  </a:lnTo>
                  <a:lnTo>
                    <a:pt x="1733" y="877"/>
                  </a:lnTo>
                  <a:lnTo>
                    <a:pt x="1744" y="862"/>
                  </a:lnTo>
                  <a:lnTo>
                    <a:pt x="1761" y="848"/>
                  </a:lnTo>
                  <a:lnTo>
                    <a:pt x="1786" y="821"/>
                  </a:lnTo>
                  <a:lnTo>
                    <a:pt x="1796" y="791"/>
                  </a:lnTo>
                  <a:lnTo>
                    <a:pt x="1796" y="760"/>
                  </a:lnTo>
                  <a:lnTo>
                    <a:pt x="1787" y="732"/>
                  </a:lnTo>
                  <a:lnTo>
                    <a:pt x="1776" y="707"/>
                  </a:lnTo>
                  <a:lnTo>
                    <a:pt x="1763" y="685"/>
                  </a:lnTo>
                  <a:lnTo>
                    <a:pt x="1753" y="672"/>
                  </a:lnTo>
                  <a:lnTo>
                    <a:pt x="1749" y="667"/>
                  </a:lnTo>
                  <a:lnTo>
                    <a:pt x="1744" y="659"/>
                  </a:lnTo>
                  <a:lnTo>
                    <a:pt x="1730" y="637"/>
                  </a:lnTo>
                  <a:lnTo>
                    <a:pt x="1710" y="604"/>
                  </a:lnTo>
                  <a:lnTo>
                    <a:pt x="1687" y="566"/>
                  </a:lnTo>
                  <a:lnTo>
                    <a:pt x="1665" y="523"/>
                  </a:lnTo>
                  <a:lnTo>
                    <a:pt x="1647" y="482"/>
                  </a:lnTo>
                  <a:lnTo>
                    <a:pt x="1637" y="444"/>
                  </a:lnTo>
                  <a:lnTo>
                    <a:pt x="1639" y="414"/>
                  </a:lnTo>
                  <a:lnTo>
                    <a:pt x="1642" y="345"/>
                  </a:lnTo>
                  <a:lnTo>
                    <a:pt x="1634" y="257"/>
                  </a:lnTo>
                  <a:lnTo>
                    <a:pt x="1622" y="181"/>
                  </a:lnTo>
                  <a:lnTo>
                    <a:pt x="1615" y="149"/>
                  </a:lnTo>
                  <a:lnTo>
                    <a:pt x="1293" y="0"/>
                  </a:lnTo>
                  <a:lnTo>
                    <a:pt x="530" y="154"/>
                  </a:lnTo>
                  <a:lnTo>
                    <a:pt x="518" y="161"/>
                  </a:lnTo>
                  <a:lnTo>
                    <a:pt x="501" y="171"/>
                  </a:lnTo>
                  <a:lnTo>
                    <a:pt x="480" y="184"/>
                  </a:lnTo>
                  <a:lnTo>
                    <a:pt x="455" y="199"/>
                  </a:lnTo>
                  <a:lnTo>
                    <a:pt x="429" y="216"/>
                  </a:lnTo>
                  <a:lnTo>
                    <a:pt x="399" y="234"/>
                  </a:lnTo>
                  <a:lnTo>
                    <a:pt x="367" y="252"/>
                  </a:lnTo>
                  <a:lnTo>
                    <a:pt x="336" y="272"/>
                  </a:lnTo>
                  <a:lnTo>
                    <a:pt x="304" y="290"/>
                  </a:lnTo>
                  <a:lnTo>
                    <a:pt x="273" y="308"/>
                  </a:lnTo>
                  <a:lnTo>
                    <a:pt x="242" y="326"/>
                  </a:lnTo>
                  <a:lnTo>
                    <a:pt x="213" y="343"/>
                  </a:lnTo>
                  <a:lnTo>
                    <a:pt x="189" y="358"/>
                  </a:lnTo>
                  <a:lnTo>
                    <a:pt x="167" y="371"/>
                  </a:lnTo>
                  <a:lnTo>
                    <a:pt x="149" y="381"/>
                  </a:lnTo>
                  <a:lnTo>
                    <a:pt x="136" y="389"/>
                  </a:lnTo>
                  <a:lnTo>
                    <a:pt x="116" y="401"/>
                  </a:lnTo>
                  <a:lnTo>
                    <a:pt x="98" y="412"/>
                  </a:lnTo>
                  <a:lnTo>
                    <a:pt x="83" y="424"/>
                  </a:lnTo>
                  <a:lnTo>
                    <a:pt x="69" y="434"/>
                  </a:lnTo>
                  <a:lnTo>
                    <a:pt x="58" y="445"/>
                  </a:lnTo>
                  <a:lnTo>
                    <a:pt x="46" y="457"/>
                  </a:lnTo>
                  <a:lnTo>
                    <a:pt x="38" y="469"/>
                  </a:lnTo>
                  <a:lnTo>
                    <a:pt x="30" y="479"/>
                  </a:lnTo>
                  <a:lnTo>
                    <a:pt x="21" y="490"/>
                  </a:lnTo>
                  <a:lnTo>
                    <a:pt x="11" y="502"/>
                  </a:lnTo>
                  <a:lnTo>
                    <a:pt x="3" y="517"/>
                  </a:lnTo>
                  <a:lnTo>
                    <a:pt x="0" y="533"/>
                  </a:lnTo>
                  <a:lnTo>
                    <a:pt x="5" y="553"/>
                  </a:lnTo>
                  <a:lnTo>
                    <a:pt x="20" y="576"/>
                  </a:lnTo>
                  <a:lnTo>
                    <a:pt x="50" y="604"/>
                  </a:lnTo>
                  <a:lnTo>
                    <a:pt x="94" y="637"/>
                  </a:lnTo>
                  <a:lnTo>
                    <a:pt x="111" y="647"/>
                  </a:lnTo>
                  <a:lnTo>
                    <a:pt x="131" y="657"/>
                  </a:lnTo>
                  <a:lnTo>
                    <a:pt x="157" y="667"/>
                  </a:lnTo>
                  <a:lnTo>
                    <a:pt x="185" y="679"/>
                  </a:lnTo>
                  <a:lnTo>
                    <a:pt x="218" y="689"/>
                  </a:lnTo>
                  <a:lnTo>
                    <a:pt x="256" y="700"/>
                  </a:lnTo>
                  <a:lnTo>
                    <a:pt x="296" y="712"/>
                  </a:lnTo>
                  <a:lnTo>
                    <a:pt x="339" y="723"/>
                  </a:lnTo>
                  <a:lnTo>
                    <a:pt x="384" y="737"/>
                  </a:lnTo>
                  <a:lnTo>
                    <a:pt x="432" y="748"/>
                  </a:lnTo>
                  <a:lnTo>
                    <a:pt x="483" y="760"/>
                  </a:lnTo>
                  <a:lnTo>
                    <a:pt x="535" y="773"/>
                  </a:lnTo>
                  <a:lnTo>
                    <a:pt x="587" y="785"/>
                  </a:lnTo>
                  <a:lnTo>
                    <a:pt x="642" y="796"/>
                  </a:lnTo>
                  <a:lnTo>
                    <a:pt x="697" y="808"/>
                  </a:lnTo>
                  <a:lnTo>
                    <a:pt x="753" y="819"/>
                  </a:lnTo>
                  <a:lnTo>
                    <a:pt x="809" y="831"/>
                  </a:lnTo>
                  <a:lnTo>
                    <a:pt x="866" y="841"/>
                  </a:lnTo>
                  <a:lnTo>
                    <a:pt x="922" y="851"/>
                  </a:lnTo>
                  <a:lnTo>
                    <a:pt x="976" y="861"/>
                  </a:lnTo>
                  <a:lnTo>
                    <a:pt x="1031" y="871"/>
                  </a:lnTo>
                  <a:lnTo>
                    <a:pt x="1084" y="879"/>
                  </a:lnTo>
                  <a:lnTo>
                    <a:pt x="1135" y="887"/>
                  </a:lnTo>
                  <a:lnTo>
                    <a:pt x="1187" y="894"/>
                  </a:lnTo>
                  <a:lnTo>
                    <a:pt x="1233" y="900"/>
                  </a:lnTo>
                  <a:lnTo>
                    <a:pt x="1279" y="907"/>
                  </a:lnTo>
                  <a:lnTo>
                    <a:pt x="1322" y="910"/>
                  </a:lnTo>
                  <a:lnTo>
                    <a:pt x="1362" y="915"/>
                  </a:lnTo>
                  <a:lnTo>
                    <a:pt x="1399" y="919"/>
                  </a:lnTo>
                  <a:lnTo>
                    <a:pt x="1430" y="920"/>
                  </a:lnTo>
                  <a:lnTo>
                    <a:pt x="1460" y="920"/>
                  </a:lnTo>
                  <a:lnTo>
                    <a:pt x="1485" y="920"/>
                  </a:lnTo>
                  <a:lnTo>
                    <a:pt x="1668" y="950"/>
                  </a:lnTo>
                  <a:close/>
                </a:path>
              </a:pathLst>
            </a:custGeom>
            <a:solidFill>
              <a:srgbClr val="FF8C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4383088" y="4291013"/>
              <a:ext cx="901700" cy="590550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56" y="5"/>
                </a:cxn>
                <a:cxn ang="0">
                  <a:pos x="294" y="16"/>
                </a:cxn>
                <a:cxn ang="0">
                  <a:pos x="221" y="36"/>
                </a:cxn>
                <a:cxn ang="0">
                  <a:pos x="150" y="64"/>
                </a:cxn>
                <a:cxn ang="0">
                  <a:pos x="92" y="106"/>
                </a:cxn>
                <a:cxn ang="0">
                  <a:pos x="44" y="198"/>
                </a:cxn>
                <a:cxn ang="0">
                  <a:pos x="6" y="321"/>
                </a:cxn>
                <a:cxn ang="0">
                  <a:pos x="8" y="440"/>
                </a:cxn>
                <a:cxn ang="0">
                  <a:pos x="54" y="564"/>
                </a:cxn>
                <a:cxn ang="0">
                  <a:pos x="107" y="647"/>
                </a:cxn>
                <a:cxn ang="0">
                  <a:pos x="172" y="662"/>
                </a:cxn>
                <a:cxn ang="0">
                  <a:pos x="296" y="667"/>
                </a:cxn>
                <a:cxn ang="0">
                  <a:pos x="445" y="667"/>
                </a:cxn>
                <a:cxn ang="0">
                  <a:pos x="586" y="662"/>
                </a:cxn>
                <a:cxn ang="0">
                  <a:pos x="680" y="658"/>
                </a:cxn>
                <a:cxn ang="0">
                  <a:pos x="731" y="676"/>
                </a:cxn>
                <a:cxn ang="0">
                  <a:pos x="771" y="729"/>
                </a:cxn>
                <a:cxn ang="0">
                  <a:pos x="837" y="731"/>
                </a:cxn>
                <a:cxn ang="0">
                  <a:pos x="893" y="708"/>
                </a:cxn>
                <a:cxn ang="0">
                  <a:pos x="960" y="690"/>
                </a:cxn>
                <a:cxn ang="0">
                  <a:pos x="1028" y="676"/>
                </a:cxn>
                <a:cxn ang="0">
                  <a:pos x="1087" y="667"/>
                </a:cxn>
                <a:cxn ang="0">
                  <a:pos x="1127" y="657"/>
                </a:cxn>
                <a:cxn ang="0">
                  <a:pos x="1133" y="642"/>
                </a:cxn>
                <a:cxn ang="0">
                  <a:pos x="1107" y="609"/>
                </a:cxn>
                <a:cxn ang="0">
                  <a:pos x="1061" y="574"/>
                </a:cxn>
                <a:cxn ang="0">
                  <a:pos x="1026" y="556"/>
                </a:cxn>
                <a:cxn ang="0">
                  <a:pos x="998" y="539"/>
                </a:cxn>
                <a:cxn ang="0">
                  <a:pos x="961" y="514"/>
                </a:cxn>
                <a:cxn ang="0">
                  <a:pos x="918" y="485"/>
                </a:cxn>
                <a:cxn ang="0">
                  <a:pos x="893" y="451"/>
                </a:cxn>
                <a:cxn ang="0">
                  <a:pos x="910" y="365"/>
                </a:cxn>
                <a:cxn ang="0">
                  <a:pos x="907" y="269"/>
                </a:cxn>
                <a:cxn ang="0">
                  <a:pos x="869" y="195"/>
                </a:cxn>
                <a:cxn ang="0">
                  <a:pos x="817" y="134"/>
                </a:cxn>
                <a:cxn ang="0">
                  <a:pos x="756" y="81"/>
                </a:cxn>
                <a:cxn ang="0">
                  <a:pos x="682" y="43"/>
                </a:cxn>
                <a:cxn ang="0">
                  <a:pos x="617" y="25"/>
                </a:cxn>
                <a:cxn ang="0">
                  <a:pos x="544" y="13"/>
                </a:cxn>
                <a:cxn ang="0">
                  <a:pos x="475" y="5"/>
                </a:cxn>
                <a:cxn ang="0">
                  <a:pos x="423" y="1"/>
                </a:cxn>
                <a:cxn ang="0">
                  <a:pos x="404" y="0"/>
                </a:cxn>
              </a:cxnLst>
              <a:rect l="0" t="0" r="r" b="b"/>
              <a:pathLst>
                <a:path w="1135" h="743">
                  <a:moveTo>
                    <a:pt x="404" y="0"/>
                  </a:moveTo>
                  <a:lnTo>
                    <a:pt x="402" y="0"/>
                  </a:lnTo>
                  <a:lnTo>
                    <a:pt x="395" y="0"/>
                  </a:lnTo>
                  <a:lnTo>
                    <a:pt x="385" y="1"/>
                  </a:lnTo>
                  <a:lnTo>
                    <a:pt x="372" y="3"/>
                  </a:lnTo>
                  <a:lnTo>
                    <a:pt x="356" y="5"/>
                  </a:lnTo>
                  <a:lnTo>
                    <a:pt x="337" y="8"/>
                  </a:lnTo>
                  <a:lnTo>
                    <a:pt x="317" y="13"/>
                  </a:lnTo>
                  <a:lnTo>
                    <a:pt x="294" y="16"/>
                  </a:lnTo>
                  <a:lnTo>
                    <a:pt x="271" y="23"/>
                  </a:lnTo>
                  <a:lnTo>
                    <a:pt x="246" y="28"/>
                  </a:lnTo>
                  <a:lnTo>
                    <a:pt x="221" y="36"/>
                  </a:lnTo>
                  <a:lnTo>
                    <a:pt x="198" y="44"/>
                  </a:lnTo>
                  <a:lnTo>
                    <a:pt x="173" y="54"/>
                  </a:lnTo>
                  <a:lnTo>
                    <a:pt x="150" y="64"/>
                  </a:lnTo>
                  <a:lnTo>
                    <a:pt x="127" y="78"/>
                  </a:lnTo>
                  <a:lnTo>
                    <a:pt x="107" y="91"/>
                  </a:lnTo>
                  <a:lnTo>
                    <a:pt x="92" y="106"/>
                  </a:lnTo>
                  <a:lnTo>
                    <a:pt x="77" y="131"/>
                  </a:lnTo>
                  <a:lnTo>
                    <a:pt x="61" y="162"/>
                  </a:lnTo>
                  <a:lnTo>
                    <a:pt x="44" y="198"/>
                  </a:lnTo>
                  <a:lnTo>
                    <a:pt x="29" y="238"/>
                  </a:lnTo>
                  <a:lnTo>
                    <a:pt x="16" y="279"/>
                  </a:lnTo>
                  <a:lnTo>
                    <a:pt x="6" y="321"/>
                  </a:lnTo>
                  <a:lnTo>
                    <a:pt x="0" y="359"/>
                  </a:lnTo>
                  <a:lnTo>
                    <a:pt x="0" y="397"/>
                  </a:lnTo>
                  <a:lnTo>
                    <a:pt x="8" y="440"/>
                  </a:lnTo>
                  <a:lnTo>
                    <a:pt x="20" y="483"/>
                  </a:lnTo>
                  <a:lnTo>
                    <a:pt x="36" y="524"/>
                  </a:lnTo>
                  <a:lnTo>
                    <a:pt x="54" y="564"/>
                  </a:lnTo>
                  <a:lnTo>
                    <a:pt x="72" y="599"/>
                  </a:lnTo>
                  <a:lnTo>
                    <a:pt x="91" y="627"/>
                  </a:lnTo>
                  <a:lnTo>
                    <a:pt x="107" y="647"/>
                  </a:lnTo>
                  <a:lnTo>
                    <a:pt x="120" y="653"/>
                  </a:lnTo>
                  <a:lnTo>
                    <a:pt x="142" y="658"/>
                  </a:lnTo>
                  <a:lnTo>
                    <a:pt x="172" y="662"/>
                  </a:lnTo>
                  <a:lnTo>
                    <a:pt x="208" y="665"/>
                  </a:lnTo>
                  <a:lnTo>
                    <a:pt x="250" y="667"/>
                  </a:lnTo>
                  <a:lnTo>
                    <a:pt x="296" y="667"/>
                  </a:lnTo>
                  <a:lnTo>
                    <a:pt x="344" y="667"/>
                  </a:lnTo>
                  <a:lnTo>
                    <a:pt x="395" y="667"/>
                  </a:lnTo>
                  <a:lnTo>
                    <a:pt x="445" y="667"/>
                  </a:lnTo>
                  <a:lnTo>
                    <a:pt x="495" y="665"/>
                  </a:lnTo>
                  <a:lnTo>
                    <a:pt x="543" y="663"/>
                  </a:lnTo>
                  <a:lnTo>
                    <a:pt x="586" y="662"/>
                  </a:lnTo>
                  <a:lnTo>
                    <a:pt x="624" y="660"/>
                  </a:lnTo>
                  <a:lnTo>
                    <a:pt x="657" y="660"/>
                  </a:lnTo>
                  <a:lnTo>
                    <a:pt x="680" y="658"/>
                  </a:lnTo>
                  <a:lnTo>
                    <a:pt x="696" y="658"/>
                  </a:lnTo>
                  <a:lnTo>
                    <a:pt x="716" y="663"/>
                  </a:lnTo>
                  <a:lnTo>
                    <a:pt x="731" y="676"/>
                  </a:lnTo>
                  <a:lnTo>
                    <a:pt x="744" y="695"/>
                  </a:lnTo>
                  <a:lnTo>
                    <a:pt x="758" y="713"/>
                  </a:lnTo>
                  <a:lnTo>
                    <a:pt x="771" y="729"/>
                  </a:lnTo>
                  <a:lnTo>
                    <a:pt x="788" y="741"/>
                  </a:lnTo>
                  <a:lnTo>
                    <a:pt x="809" y="743"/>
                  </a:lnTo>
                  <a:lnTo>
                    <a:pt x="837" y="731"/>
                  </a:lnTo>
                  <a:lnTo>
                    <a:pt x="854" y="723"/>
                  </a:lnTo>
                  <a:lnTo>
                    <a:pt x="874" y="715"/>
                  </a:lnTo>
                  <a:lnTo>
                    <a:pt x="893" y="708"/>
                  </a:lnTo>
                  <a:lnTo>
                    <a:pt x="915" y="701"/>
                  </a:lnTo>
                  <a:lnTo>
                    <a:pt x="936" y="695"/>
                  </a:lnTo>
                  <a:lnTo>
                    <a:pt x="960" y="690"/>
                  </a:lnTo>
                  <a:lnTo>
                    <a:pt x="983" y="685"/>
                  </a:lnTo>
                  <a:lnTo>
                    <a:pt x="1006" y="681"/>
                  </a:lnTo>
                  <a:lnTo>
                    <a:pt x="1028" y="676"/>
                  </a:lnTo>
                  <a:lnTo>
                    <a:pt x="1049" y="673"/>
                  </a:lnTo>
                  <a:lnTo>
                    <a:pt x="1069" y="670"/>
                  </a:lnTo>
                  <a:lnTo>
                    <a:pt x="1087" y="667"/>
                  </a:lnTo>
                  <a:lnTo>
                    <a:pt x="1102" y="663"/>
                  </a:lnTo>
                  <a:lnTo>
                    <a:pt x="1115" y="660"/>
                  </a:lnTo>
                  <a:lnTo>
                    <a:pt x="1127" y="657"/>
                  </a:lnTo>
                  <a:lnTo>
                    <a:pt x="1133" y="653"/>
                  </a:lnTo>
                  <a:lnTo>
                    <a:pt x="1135" y="648"/>
                  </a:lnTo>
                  <a:lnTo>
                    <a:pt x="1133" y="642"/>
                  </a:lnTo>
                  <a:lnTo>
                    <a:pt x="1127" y="632"/>
                  </a:lnTo>
                  <a:lnTo>
                    <a:pt x="1119" y="620"/>
                  </a:lnTo>
                  <a:lnTo>
                    <a:pt x="1107" y="609"/>
                  </a:lnTo>
                  <a:lnTo>
                    <a:pt x="1094" y="595"/>
                  </a:lnTo>
                  <a:lnTo>
                    <a:pt x="1077" y="584"/>
                  </a:lnTo>
                  <a:lnTo>
                    <a:pt x="1061" y="574"/>
                  </a:lnTo>
                  <a:lnTo>
                    <a:pt x="1047" y="567"/>
                  </a:lnTo>
                  <a:lnTo>
                    <a:pt x="1036" y="561"/>
                  </a:lnTo>
                  <a:lnTo>
                    <a:pt x="1026" y="556"/>
                  </a:lnTo>
                  <a:lnTo>
                    <a:pt x="1016" y="551"/>
                  </a:lnTo>
                  <a:lnTo>
                    <a:pt x="1008" y="546"/>
                  </a:lnTo>
                  <a:lnTo>
                    <a:pt x="998" y="539"/>
                  </a:lnTo>
                  <a:lnTo>
                    <a:pt x="988" y="533"/>
                  </a:lnTo>
                  <a:lnTo>
                    <a:pt x="976" y="524"/>
                  </a:lnTo>
                  <a:lnTo>
                    <a:pt x="961" y="514"/>
                  </a:lnTo>
                  <a:lnTo>
                    <a:pt x="946" y="503"/>
                  </a:lnTo>
                  <a:lnTo>
                    <a:pt x="932" y="493"/>
                  </a:lnTo>
                  <a:lnTo>
                    <a:pt x="918" y="485"/>
                  </a:lnTo>
                  <a:lnTo>
                    <a:pt x="907" y="475"/>
                  </a:lnTo>
                  <a:lnTo>
                    <a:pt x="898" y="463"/>
                  </a:lnTo>
                  <a:lnTo>
                    <a:pt x="893" y="451"/>
                  </a:lnTo>
                  <a:lnTo>
                    <a:pt x="895" y="440"/>
                  </a:lnTo>
                  <a:lnTo>
                    <a:pt x="905" y="402"/>
                  </a:lnTo>
                  <a:lnTo>
                    <a:pt x="910" y="365"/>
                  </a:lnTo>
                  <a:lnTo>
                    <a:pt x="912" y="331"/>
                  </a:lnTo>
                  <a:lnTo>
                    <a:pt x="912" y="299"/>
                  </a:lnTo>
                  <a:lnTo>
                    <a:pt x="907" y="269"/>
                  </a:lnTo>
                  <a:lnTo>
                    <a:pt x="897" y="243"/>
                  </a:lnTo>
                  <a:lnTo>
                    <a:pt x="885" y="218"/>
                  </a:lnTo>
                  <a:lnTo>
                    <a:pt x="869" y="195"/>
                  </a:lnTo>
                  <a:lnTo>
                    <a:pt x="850" y="174"/>
                  </a:lnTo>
                  <a:lnTo>
                    <a:pt x="834" y="154"/>
                  </a:lnTo>
                  <a:lnTo>
                    <a:pt x="817" y="134"/>
                  </a:lnTo>
                  <a:lnTo>
                    <a:pt x="799" y="114"/>
                  </a:lnTo>
                  <a:lnTo>
                    <a:pt x="779" y="97"/>
                  </a:lnTo>
                  <a:lnTo>
                    <a:pt x="756" y="81"/>
                  </a:lnTo>
                  <a:lnTo>
                    <a:pt x="730" y="64"/>
                  </a:lnTo>
                  <a:lnTo>
                    <a:pt x="700" y="49"/>
                  </a:lnTo>
                  <a:lnTo>
                    <a:pt x="682" y="43"/>
                  </a:lnTo>
                  <a:lnTo>
                    <a:pt x="662" y="36"/>
                  </a:lnTo>
                  <a:lnTo>
                    <a:pt x="640" y="30"/>
                  </a:lnTo>
                  <a:lnTo>
                    <a:pt x="617" y="25"/>
                  </a:lnTo>
                  <a:lnTo>
                    <a:pt x="592" y="20"/>
                  </a:lnTo>
                  <a:lnTo>
                    <a:pt x="569" y="16"/>
                  </a:lnTo>
                  <a:lnTo>
                    <a:pt x="544" y="13"/>
                  </a:lnTo>
                  <a:lnTo>
                    <a:pt x="519" y="10"/>
                  </a:lnTo>
                  <a:lnTo>
                    <a:pt x="496" y="6"/>
                  </a:lnTo>
                  <a:lnTo>
                    <a:pt x="475" y="5"/>
                  </a:lnTo>
                  <a:lnTo>
                    <a:pt x="455" y="3"/>
                  </a:lnTo>
                  <a:lnTo>
                    <a:pt x="438" y="1"/>
                  </a:lnTo>
                  <a:lnTo>
                    <a:pt x="423" y="1"/>
                  </a:lnTo>
                  <a:lnTo>
                    <a:pt x="413" y="0"/>
                  </a:lnTo>
                  <a:lnTo>
                    <a:pt x="405" y="0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4449763" y="4545013"/>
              <a:ext cx="533400" cy="485775"/>
            </a:xfrm>
            <a:custGeom>
              <a:avLst/>
              <a:gdLst/>
              <a:ahLst/>
              <a:cxnLst>
                <a:cxn ang="0">
                  <a:pos x="5" y="108"/>
                </a:cxn>
                <a:cxn ang="0">
                  <a:pos x="8" y="285"/>
                </a:cxn>
                <a:cxn ang="0">
                  <a:pos x="13" y="329"/>
                </a:cxn>
                <a:cxn ang="0">
                  <a:pos x="41" y="379"/>
                </a:cxn>
                <a:cxn ang="0">
                  <a:pos x="84" y="448"/>
                </a:cxn>
                <a:cxn ang="0">
                  <a:pos x="124" y="505"/>
                </a:cxn>
                <a:cxn ang="0">
                  <a:pos x="149" y="528"/>
                </a:cxn>
                <a:cxn ang="0">
                  <a:pos x="166" y="548"/>
                </a:cxn>
                <a:cxn ang="0">
                  <a:pos x="194" y="571"/>
                </a:cxn>
                <a:cxn ang="0">
                  <a:pos x="252" y="592"/>
                </a:cxn>
                <a:cxn ang="0">
                  <a:pos x="338" y="609"/>
                </a:cxn>
                <a:cxn ang="0">
                  <a:pos x="379" y="612"/>
                </a:cxn>
                <a:cxn ang="0">
                  <a:pos x="394" y="607"/>
                </a:cxn>
                <a:cxn ang="0">
                  <a:pos x="414" y="606"/>
                </a:cxn>
                <a:cxn ang="0">
                  <a:pos x="464" y="607"/>
                </a:cxn>
                <a:cxn ang="0">
                  <a:pos x="508" y="586"/>
                </a:cxn>
                <a:cxn ang="0">
                  <a:pos x="543" y="548"/>
                </a:cxn>
                <a:cxn ang="0">
                  <a:pos x="569" y="508"/>
                </a:cxn>
                <a:cxn ang="0">
                  <a:pos x="591" y="477"/>
                </a:cxn>
                <a:cxn ang="0">
                  <a:pos x="608" y="440"/>
                </a:cxn>
                <a:cxn ang="0">
                  <a:pos x="622" y="394"/>
                </a:cxn>
                <a:cxn ang="0">
                  <a:pos x="641" y="333"/>
                </a:cxn>
                <a:cxn ang="0">
                  <a:pos x="664" y="266"/>
                </a:cxn>
                <a:cxn ang="0">
                  <a:pos x="672" y="209"/>
                </a:cxn>
                <a:cxn ang="0">
                  <a:pos x="662" y="179"/>
                </a:cxn>
                <a:cxn ang="0">
                  <a:pos x="646" y="167"/>
                </a:cxn>
                <a:cxn ang="0">
                  <a:pos x="627" y="166"/>
                </a:cxn>
                <a:cxn ang="0">
                  <a:pos x="614" y="167"/>
                </a:cxn>
                <a:cxn ang="0">
                  <a:pos x="609" y="166"/>
                </a:cxn>
                <a:cxn ang="0">
                  <a:pos x="589" y="152"/>
                </a:cxn>
                <a:cxn ang="0">
                  <a:pos x="560" y="134"/>
                </a:cxn>
                <a:cxn ang="0">
                  <a:pos x="531" y="114"/>
                </a:cxn>
                <a:cxn ang="0">
                  <a:pos x="515" y="99"/>
                </a:cxn>
                <a:cxn ang="0">
                  <a:pos x="502" y="73"/>
                </a:cxn>
                <a:cxn ang="0">
                  <a:pos x="487" y="41"/>
                </a:cxn>
                <a:cxn ang="0">
                  <a:pos x="467" y="13"/>
                </a:cxn>
                <a:cxn ang="0">
                  <a:pos x="437" y="0"/>
                </a:cxn>
                <a:cxn ang="0">
                  <a:pos x="401" y="3"/>
                </a:cxn>
                <a:cxn ang="0">
                  <a:pos x="371" y="13"/>
                </a:cxn>
                <a:cxn ang="0">
                  <a:pos x="353" y="23"/>
                </a:cxn>
                <a:cxn ang="0">
                  <a:pos x="280" y="10"/>
                </a:cxn>
                <a:cxn ang="0">
                  <a:pos x="0" y="38"/>
                </a:cxn>
              </a:cxnLst>
              <a:rect l="0" t="0" r="r" b="b"/>
              <a:pathLst>
                <a:path w="672" h="612">
                  <a:moveTo>
                    <a:pt x="0" y="38"/>
                  </a:moveTo>
                  <a:lnTo>
                    <a:pt x="5" y="108"/>
                  </a:lnTo>
                  <a:lnTo>
                    <a:pt x="7" y="202"/>
                  </a:lnTo>
                  <a:lnTo>
                    <a:pt x="8" y="285"/>
                  </a:lnTo>
                  <a:lnTo>
                    <a:pt x="8" y="321"/>
                  </a:lnTo>
                  <a:lnTo>
                    <a:pt x="13" y="329"/>
                  </a:lnTo>
                  <a:lnTo>
                    <a:pt x="25" y="349"/>
                  </a:lnTo>
                  <a:lnTo>
                    <a:pt x="41" y="379"/>
                  </a:lnTo>
                  <a:lnTo>
                    <a:pt x="63" y="412"/>
                  </a:lnTo>
                  <a:lnTo>
                    <a:pt x="84" y="448"/>
                  </a:lnTo>
                  <a:lnTo>
                    <a:pt x="106" y="480"/>
                  </a:lnTo>
                  <a:lnTo>
                    <a:pt x="124" y="505"/>
                  </a:lnTo>
                  <a:lnTo>
                    <a:pt x="139" y="520"/>
                  </a:lnTo>
                  <a:lnTo>
                    <a:pt x="149" y="528"/>
                  </a:lnTo>
                  <a:lnTo>
                    <a:pt x="156" y="536"/>
                  </a:lnTo>
                  <a:lnTo>
                    <a:pt x="166" y="548"/>
                  </a:lnTo>
                  <a:lnTo>
                    <a:pt x="177" y="559"/>
                  </a:lnTo>
                  <a:lnTo>
                    <a:pt x="194" y="571"/>
                  </a:lnTo>
                  <a:lnTo>
                    <a:pt x="219" y="583"/>
                  </a:lnTo>
                  <a:lnTo>
                    <a:pt x="252" y="592"/>
                  </a:lnTo>
                  <a:lnTo>
                    <a:pt x="296" y="602"/>
                  </a:lnTo>
                  <a:lnTo>
                    <a:pt x="338" y="609"/>
                  </a:lnTo>
                  <a:lnTo>
                    <a:pt x="364" y="612"/>
                  </a:lnTo>
                  <a:lnTo>
                    <a:pt x="379" y="612"/>
                  </a:lnTo>
                  <a:lnTo>
                    <a:pt x="387" y="611"/>
                  </a:lnTo>
                  <a:lnTo>
                    <a:pt x="394" y="607"/>
                  </a:lnTo>
                  <a:lnTo>
                    <a:pt x="401" y="606"/>
                  </a:lnTo>
                  <a:lnTo>
                    <a:pt x="414" y="606"/>
                  </a:lnTo>
                  <a:lnTo>
                    <a:pt x="435" y="607"/>
                  </a:lnTo>
                  <a:lnTo>
                    <a:pt x="464" y="607"/>
                  </a:lnTo>
                  <a:lnTo>
                    <a:pt x="487" y="599"/>
                  </a:lnTo>
                  <a:lnTo>
                    <a:pt x="508" y="586"/>
                  </a:lnTo>
                  <a:lnTo>
                    <a:pt x="526" y="568"/>
                  </a:lnTo>
                  <a:lnTo>
                    <a:pt x="543" y="548"/>
                  </a:lnTo>
                  <a:lnTo>
                    <a:pt x="558" y="528"/>
                  </a:lnTo>
                  <a:lnTo>
                    <a:pt x="569" y="508"/>
                  </a:lnTo>
                  <a:lnTo>
                    <a:pt x="581" y="492"/>
                  </a:lnTo>
                  <a:lnTo>
                    <a:pt x="591" y="477"/>
                  </a:lnTo>
                  <a:lnTo>
                    <a:pt x="599" y="460"/>
                  </a:lnTo>
                  <a:lnTo>
                    <a:pt x="608" y="440"/>
                  </a:lnTo>
                  <a:lnTo>
                    <a:pt x="614" y="419"/>
                  </a:lnTo>
                  <a:lnTo>
                    <a:pt x="622" y="394"/>
                  </a:lnTo>
                  <a:lnTo>
                    <a:pt x="631" y="364"/>
                  </a:lnTo>
                  <a:lnTo>
                    <a:pt x="641" y="333"/>
                  </a:lnTo>
                  <a:lnTo>
                    <a:pt x="654" y="296"/>
                  </a:lnTo>
                  <a:lnTo>
                    <a:pt x="664" y="266"/>
                  </a:lnTo>
                  <a:lnTo>
                    <a:pt x="670" y="237"/>
                  </a:lnTo>
                  <a:lnTo>
                    <a:pt x="672" y="209"/>
                  </a:lnTo>
                  <a:lnTo>
                    <a:pt x="669" y="189"/>
                  </a:lnTo>
                  <a:lnTo>
                    <a:pt x="662" y="179"/>
                  </a:lnTo>
                  <a:lnTo>
                    <a:pt x="654" y="172"/>
                  </a:lnTo>
                  <a:lnTo>
                    <a:pt x="646" y="167"/>
                  </a:lnTo>
                  <a:lnTo>
                    <a:pt x="636" y="166"/>
                  </a:lnTo>
                  <a:lnTo>
                    <a:pt x="627" y="166"/>
                  </a:lnTo>
                  <a:lnTo>
                    <a:pt x="619" y="166"/>
                  </a:lnTo>
                  <a:lnTo>
                    <a:pt x="614" y="167"/>
                  </a:lnTo>
                  <a:lnTo>
                    <a:pt x="612" y="167"/>
                  </a:lnTo>
                  <a:lnTo>
                    <a:pt x="609" y="166"/>
                  </a:lnTo>
                  <a:lnTo>
                    <a:pt x="601" y="161"/>
                  </a:lnTo>
                  <a:lnTo>
                    <a:pt x="589" y="152"/>
                  </a:lnTo>
                  <a:lnTo>
                    <a:pt x="576" y="144"/>
                  </a:lnTo>
                  <a:lnTo>
                    <a:pt x="560" y="134"/>
                  </a:lnTo>
                  <a:lnTo>
                    <a:pt x="545" y="123"/>
                  </a:lnTo>
                  <a:lnTo>
                    <a:pt x="531" y="114"/>
                  </a:lnTo>
                  <a:lnTo>
                    <a:pt x="520" y="106"/>
                  </a:lnTo>
                  <a:lnTo>
                    <a:pt x="515" y="99"/>
                  </a:lnTo>
                  <a:lnTo>
                    <a:pt x="508" y="88"/>
                  </a:lnTo>
                  <a:lnTo>
                    <a:pt x="502" y="73"/>
                  </a:lnTo>
                  <a:lnTo>
                    <a:pt x="495" y="58"/>
                  </a:lnTo>
                  <a:lnTo>
                    <a:pt x="487" y="41"/>
                  </a:lnTo>
                  <a:lnTo>
                    <a:pt x="477" y="25"/>
                  </a:lnTo>
                  <a:lnTo>
                    <a:pt x="467" y="13"/>
                  </a:lnTo>
                  <a:lnTo>
                    <a:pt x="455" y="5"/>
                  </a:lnTo>
                  <a:lnTo>
                    <a:pt x="437" y="0"/>
                  </a:lnTo>
                  <a:lnTo>
                    <a:pt x="419" y="0"/>
                  </a:lnTo>
                  <a:lnTo>
                    <a:pt x="401" y="3"/>
                  </a:lnTo>
                  <a:lnTo>
                    <a:pt x="386" y="7"/>
                  </a:lnTo>
                  <a:lnTo>
                    <a:pt x="371" y="13"/>
                  </a:lnTo>
                  <a:lnTo>
                    <a:pt x="359" y="18"/>
                  </a:lnTo>
                  <a:lnTo>
                    <a:pt x="353" y="23"/>
                  </a:lnTo>
                  <a:lnTo>
                    <a:pt x="349" y="25"/>
                  </a:lnTo>
                  <a:lnTo>
                    <a:pt x="280" y="10"/>
                  </a:lnTo>
                  <a:lnTo>
                    <a:pt x="162" y="1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4019550" y="4932363"/>
              <a:ext cx="1349375" cy="498475"/>
            </a:xfrm>
            <a:custGeom>
              <a:avLst/>
              <a:gdLst/>
              <a:ahLst/>
              <a:cxnLst>
                <a:cxn ang="0">
                  <a:pos x="310" y="217"/>
                </a:cxn>
                <a:cxn ang="0">
                  <a:pos x="245" y="224"/>
                </a:cxn>
                <a:cxn ang="0">
                  <a:pos x="162" y="235"/>
                </a:cxn>
                <a:cxn ang="0">
                  <a:pos x="114" y="243"/>
                </a:cxn>
                <a:cxn ang="0">
                  <a:pos x="68" y="255"/>
                </a:cxn>
                <a:cxn ang="0">
                  <a:pos x="28" y="286"/>
                </a:cxn>
                <a:cxn ang="0">
                  <a:pos x="10" y="455"/>
                </a:cxn>
                <a:cxn ang="0">
                  <a:pos x="47" y="495"/>
                </a:cxn>
                <a:cxn ang="0">
                  <a:pos x="85" y="508"/>
                </a:cxn>
                <a:cxn ang="0">
                  <a:pos x="141" y="520"/>
                </a:cxn>
                <a:cxn ang="0">
                  <a:pos x="217" y="523"/>
                </a:cxn>
                <a:cxn ang="0">
                  <a:pos x="315" y="515"/>
                </a:cxn>
                <a:cxn ang="0">
                  <a:pos x="439" y="492"/>
                </a:cxn>
                <a:cxn ang="0">
                  <a:pos x="558" y="462"/>
                </a:cxn>
                <a:cxn ang="0">
                  <a:pos x="661" y="434"/>
                </a:cxn>
                <a:cxn ang="0">
                  <a:pos x="743" y="412"/>
                </a:cxn>
                <a:cxn ang="0">
                  <a:pos x="811" y="401"/>
                </a:cxn>
                <a:cxn ang="0">
                  <a:pos x="863" y="402"/>
                </a:cxn>
                <a:cxn ang="0">
                  <a:pos x="911" y="424"/>
                </a:cxn>
                <a:cxn ang="0">
                  <a:pos x="970" y="460"/>
                </a:cxn>
                <a:cxn ang="0">
                  <a:pos x="1038" y="505"/>
                </a:cxn>
                <a:cxn ang="0">
                  <a:pos x="1109" y="549"/>
                </a:cxn>
                <a:cxn ang="0">
                  <a:pos x="1182" y="588"/>
                </a:cxn>
                <a:cxn ang="0">
                  <a:pos x="1251" y="612"/>
                </a:cxn>
                <a:cxn ang="0">
                  <a:pos x="1321" y="626"/>
                </a:cxn>
                <a:cxn ang="0">
                  <a:pos x="1387" y="629"/>
                </a:cxn>
                <a:cxn ang="0">
                  <a:pos x="1447" y="627"/>
                </a:cxn>
                <a:cxn ang="0">
                  <a:pos x="1498" y="621"/>
                </a:cxn>
                <a:cxn ang="0">
                  <a:pos x="1554" y="614"/>
                </a:cxn>
                <a:cxn ang="0">
                  <a:pos x="1650" y="602"/>
                </a:cxn>
                <a:cxn ang="0">
                  <a:pos x="1702" y="533"/>
                </a:cxn>
                <a:cxn ang="0">
                  <a:pos x="1654" y="404"/>
                </a:cxn>
                <a:cxn ang="0">
                  <a:pos x="1561" y="346"/>
                </a:cxn>
                <a:cxn ang="0">
                  <a:pos x="1450" y="306"/>
                </a:cxn>
                <a:cxn ang="0">
                  <a:pos x="1439" y="283"/>
                </a:cxn>
                <a:cxn ang="0">
                  <a:pos x="1520" y="295"/>
                </a:cxn>
                <a:cxn ang="0">
                  <a:pos x="1549" y="260"/>
                </a:cxn>
                <a:cxn ang="0">
                  <a:pos x="1558" y="166"/>
                </a:cxn>
                <a:cxn ang="0">
                  <a:pos x="1482" y="0"/>
                </a:cxn>
                <a:cxn ang="0">
                  <a:pos x="1346" y="8"/>
                </a:cxn>
                <a:cxn ang="0">
                  <a:pos x="1295" y="32"/>
                </a:cxn>
                <a:cxn ang="0">
                  <a:pos x="1222" y="65"/>
                </a:cxn>
                <a:cxn ang="0">
                  <a:pos x="1146" y="96"/>
                </a:cxn>
                <a:cxn ang="0">
                  <a:pos x="1089" y="118"/>
                </a:cxn>
                <a:cxn ang="0">
                  <a:pos x="1063" y="118"/>
                </a:cxn>
                <a:cxn ang="0">
                  <a:pos x="985" y="108"/>
                </a:cxn>
                <a:cxn ang="0">
                  <a:pos x="859" y="98"/>
                </a:cxn>
                <a:cxn ang="0">
                  <a:pos x="723" y="88"/>
                </a:cxn>
                <a:cxn ang="0">
                  <a:pos x="616" y="80"/>
                </a:cxn>
                <a:cxn ang="0">
                  <a:pos x="571" y="76"/>
                </a:cxn>
              </a:cxnLst>
              <a:rect l="0" t="0" r="r" b="b"/>
              <a:pathLst>
                <a:path w="1702" h="629">
                  <a:moveTo>
                    <a:pt x="485" y="80"/>
                  </a:moveTo>
                  <a:lnTo>
                    <a:pt x="315" y="217"/>
                  </a:lnTo>
                  <a:lnTo>
                    <a:pt x="310" y="217"/>
                  </a:lnTo>
                  <a:lnTo>
                    <a:pt x="293" y="219"/>
                  </a:lnTo>
                  <a:lnTo>
                    <a:pt x="272" y="222"/>
                  </a:lnTo>
                  <a:lnTo>
                    <a:pt x="245" y="224"/>
                  </a:lnTo>
                  <a:lnTo>
                    <a:pt x="215" y="227"/>
                  </a:lnTo>
                  <a:lnTo>
                    <a:pt x="187" y="230"/>
                  </a:lnTo>
                  <a:lnTo>
                    <a:pt x="162" y="235"/>
                  </a:lnTo>
                  <a:lnTo>
                    <a:pt x="144" y="238"/>
                  </a:lnTo>
                  <a:lnTo>
                    <a:pt x="129" y="242"/>
                  </a:lnTo>
                  <a:lnTo>
                    <a:pt x="114" y="243"/>
                  </a:lnTo>
                  <a:lnTo>
                    <a:pt x="98" y="247"/>
                  </a:lnTo>
                  <a:lnTo>
                    <a:pt x="83" y="250"/>
                  </a:lnTo>
                  <a:lnTo>
                    <a:pt x="68" y="255"/>
                  </a:lnTo>
                  <a:lnTo>
                    <a:pt x="53" y="262"/>
                  </a:lnTo>
                  <a:lnTo>
                    <a:pt x="40" y="273"/>
                  </a:lnTo>
                  <a:lnTo>
                    <a:pt x="28" y="286"/>
                  </a:lnTo>
                  <a:lnTo>
                    <a:pt x="5" y="343"/>
                  </a:lnTo>
                  <a:lnTo>
                    <a:pt x="0" y="404"/>
                  </a:lnTo>
                  <a:lnTo>
                    <a:pt x="10" y="455"/>
                  </a:lnTo>
                  <a:lnTo>
                    <a:pt x="30" y="487"/>
                  </a:lnTo>
                  <a:lnTo>
                    <a:pt x="37" y="492"/>
                  </a:lnTo>
                  <a:lnTo>
                    <a:pt x="47" y="495"/>
                  </a:lnTo>
                  <a:lnTo>
                    <a:pt x="56" y="500"/>
                  </a:lnTo>
                  <a:lnTo>
                    <a:pt x="70" y="505"/>
                  </a:lnTo>
                  <a:lnTo>
                    <a:pt x="85" y="508"/>
                  </a:lnTo>
                  <a:lnTo>
                    <a:pt x="101" y="513"/>
                  </a:lnTo>
                  <a:lnTo>
                    <a:pt x="119" y="516"/>
                  </a:lnTo>
                  <a:lnTo>
                    <a:pt x="141" y="520"/>
                  </a:lnTo>
                  <a:lnTo>
                    <a:pt x="164" y="521"/>
                  </a:lnTo>
                  <a:lnTo>
                    <a:pt x="189" y="523"/>
                  </a:lnTo>
                  <a:lnTo>
                    <a:pt x="217" y="523"/>
                  </a:lnTo>
                  <a:lnTo>
                    <a:pt x="247" y="521"/>
                  </a:lnTo>
                  <a:lnTo>
                    <a:pt x="280" y="520"/>
                  </a:lnTo>
                  <a:lnTo>
                    <a:pt x="315" y="515"/>
                  </a:lnTo>
                  <a:lnTo>
                    <a:pt x="353" y="510"/>
                  </a:lnTo>
                  <a:lnTo>
                    <a:pt x="394" y="502"/>
                  </a:lnTo>
                  <a:lnTo>
                    <a:pt x="439" y="492"/>
                  </a:lnTo>
                  <a:lnTo>
                    <a:pt x="480" y="482"/>
                  </a:lnTo>
                  <a:lnTo>
                    <a:pt x="520" y="472"/>
                  </a:lnTo>
                  <a:lnTo>
                    <a:pt x="558" y="462"/>
                  </a:lnTo>
                  <a:lnTo>
                    <a:pt x="594" y="452"/>
                  </a:lnTo>
                  <a:lnTo>
                    <a:pt x="627" y="444"/>
                  </a:lnTo>
                  <a:lnTo>
                    <a:pt x="661" y="434"/>
                  </a:lnTo>
                  <a:lnTo>
                    <a:pt x="690" y="425"/>
                  </a:lnTo>
                  <a:lnTo>
                    <a:pt x="719" y="419"/>
                  </a:lnTo>
                  <a:lnTo>
                    <a:pt x="743" y="412"/>
                  </a:lnTo>
                  <a:lnTo>
                    <a:pt x="768" y="407"/>
                  </a:lnTo>
                  <a:lnTo>
                    <a:pt x="790" y="402"/>
                  </a:lnTo>
                  <a:lnTo>
                    <a:pt x="811" y="401"/>
                  </a:lnTo>
                  <a:lnTo>
                    <a:pt x="829" y="399"/>
                  </a:lnTo>
                  <a:lnTo>
                    <a:pt x="848" y="399"/>
                  </a:lnTo>
                  <a:lnTo>
                    <a:pt x="863" y="402"/>
                  </a:lnTo>
                  <a:lnTo>
                    <a:pt x="877" y="407"/>
                  </a:lnTo>
                  <a:lnTo>
                    <a:pt x="894" y="414"/>
                  </a:lnTo>
                  <a:lnTo>
                    <a:pt x="911" y="424"/>
                  </a:lnTo>
                  <a:lnTo>
                    <a:pt x="930" y="434"/>
                  </a:lnTo>
                  <a:lnTo>
                    <a:pt x="950" y="447"/>
                  </a:lnTo>
                  <a:lnTo>
                    <a:pt x="970" y="460"/>
                  </a:lnTo>
                  <a:lnTo>
                    <a:pt x="992" y="475"/>
                  </a:lnTo>
                  <a:lnTo>
                    <a:pt x="1015" y="490"/>
                  </a:lnTo>
                  <a:lnTo>
                    <a:pt x="1038" y="505"/>
                  </a:lnTo>
                  <a:lnTo>
                    <a:pt x="1061" y="520"/>
                  </a:lnTo>
                  <a:lnTo>
                    <a:pt x="1084" y="535"/>
                  </a:lnTo>
                  <a:lnTo>
                    <a:pt x="1109" y="549"/>
                  </a:lnTo>
                  <a:lnTo>
                    <a:pt x="1134" y="563"/>
                  </a:lnTo>
                  <a:lnTo>
                    <a:pt x="1157" y="576"/>
                  </a:lnTo>
                  <a:lnTo>
                    <a:pt x="1182" y="588"/>
                  </a:lnTo>
                  <a:lnTo>
                    <a:pt x="1205" y="597"/>
                  </a:lnTo>
                  <a:lnTo>
                    <a:pt x="1228" y="606"/>
                  </a:lnTo>
                  <a:lnTo>
                    <a:pt x="1251" y="612"/>
                  </a:lnTo>
                  <a:lnTo>
                    <a:pt x="1276" y="617"/>
                  </a:lnTo>
                  <a:lnTo>
                    <a:pt x="1299" y="622"/>
                  </a:lnTo>
                  <a:lnTo>
                    <a:pt x="1321" y="626"/>
                  </a:lnTo>
                  <a:lnTo>
                    <a:pt x="1344" y="627"/>
                  </a:lnTo>
                  <a:lnTo>
                    <a:pt x="1366" y="629"/>
                  </a:lnTo>
                  <a:lnTo>
                    <a:pt x="1387" y="629"/>
                  </a:lnTo>
                  <a:lnTo>
                    <a:pt x="1409" y="629"/>
                  </a:lnTo>
                  <a:lnTo>
                    <a:pt x="1429" y="627"/>
                  </a:lnTo>
                  <a:lnTo>
                    <a:pt x="1447" y="627"/>
                  </a:lnTo>
                  <a:lnTo>
                    <a:pt x="1465" y="626"/>
                  </a:lnTo>
                  <a:lnTo>
                    <a:pt x="1482" y="624"/>
                  </a:lnTo>
                  <a:lnTo>
                    <a:pt x="1498" y="621"/>
                  </a:lnTo>
                  <a:lnTo>
                    <a:pt x="1513" y="619"/>
                  </a:lnTo>
                  <a:lnTo>
                    <a:pt x="1526" y="617"/>
                  </a:lnTo>
                  <a:lnTo>
                    <a:pt x="1554" y="614"/>
                  </a:lnTo>
                  <a:lnTo>
                    <a:pt x="1587" y="612"/>
                  </a:lnTo>
                  <a:lnTo>
                    <a:pt x="1621" y="611"/>
                  </a:lnTo>
                  <a:lnTo>
                    <a:pt x="1650" y="602"/>
                  </a:lnTo>
                  <a:lnTo>
                    <a:pt x="1677" y="589"/>
                  </a:lnTo>
                  <a:lnTo>
                    <a:pt x="1695" y="568"/>
                  </a:lnTo>
                  <a:lnTo>
                    <a:pt x="1702" y="533"/>
                  </a:lnTo>
                  <a:lnTo>
                    <a:pt x="1695" y="487"/>
                  </a:lnTo>
                  <a:lnTo>
                    <a:pt x="1677" y="439"/>
                  </a:lnTo>
                  <a:lnTo>
                    <a:pt x="1654" y="404"/>
                  </a:lnTo>
                  <a:lnTo>
                    <a:pt x="1627" y="377"/>
                  </a:lnTo>
                  <a:lnTo>
                    <a:pt x="1596" y="359"/>
                  </a:lnTo>
                  <a:lnTo>
                    <a:pt x="1561" y="346"/>
                  </a:lnTo>
                  <a:lnTo>
                    <a:pt x="1525" y="333"/>
                  </a:lnTo>
                  <a:lnTo>
                    <a:pt x="1487" y="321"/>
                  </a:lnTo>
                  <a:lnTo>
                    <a:pt x="1450" y="306"/>
                  </a:lnTo>
                  <a:lnTo>
                    <a:pt x="1427" y="293"/>
                  </a:lnTo>
                  <a:lnTo>
                    <a:pt x="1424" y="286"/>
                  </a:lnTo>
                  <a:lnTo>
                    <a:pt x="1439" y="283"/>
                  </a:lnTo>
                  <a:lnTo>
                    <a:pt x="1463" y="285"/>
                  </a:lnTo>
                  <a:lnTo>
                    <a:pt x="1491" y="290"/>
                  </a:lnTo>
                  <a:lnTo>
                    <a:pt x="1520" y="295"/>
                  </a:lnTo>
                  <a:lnTo>
                    <a:pt x="1541" y="298"/>
                  </a:lnTo>
                  <a:lnTo>
                    <a:pt x="1549" y="300"/>
                  </a:lnTo>
                  <a:lnTo>
                    <a:pt x="1549" y="260"/>
                  </a:lnTo>
                  <a:lnTo>
                    <a:pt x="1412" y="181"/>
                  </a:lnTo>
                  <a:lnTo>
                    <a:pt x="1419" y="146"/>
                  </a:lnTo>
                  <a:lnTo>
                    <a:pt x="1558" y="166"/>
                  </a:lnTo>
                  <a:lnTo>
                    <a:pt x="1645" y="157"/>
                  </a:lnTo>
                  <a:lnTo>
                    <a:pt x="1622" y="42"/>
                  </a:lnTo>
                  <a:lnTo>
                    <a:pt x="1482" y="0"/>
                  </a:lnTo>
                  <a:lnTo>
                    <a:pt x="1357" y="4"/>
                  </a:lnTo>
                  <a:lnTo>
                    <a:pt x="1354" y="5"/>
                  </a:lnTo>
                  <a:lnTo>
                    <a:pt x="1346" y="8"/>
                  </a:lnTo>
                  <a:lnTo>
                    <a:pt x="1333" y="15"/>
                  </a:lnTo>
                  <a:lnTo>
                    <a:pt x="1316" y="23"/>
                  </a:lnTo>
                  <a:lnTo>
                    <a:pt x="1295" y="32"/>
                  </a:lnTo>
                  <a:lnTo>
                    <a:pt x="1271" y="43"/>
                  </a:lnTo>
                  <a:lnTo>
                    <a:pt x="1248" y="53"/>
                  </a:lnTo>
                  <a:lnTo>
                    <a:pt x="1222" y="65"/>
                  </a:lnTo>
                  <a:lnTo>
                    <a:pt x="1195" y="76"/>
                  </a:lnTo>
                  <a:lnTo>
                    <a:pt x="1170" y="86"/>
                  </a:lnTo>
                  <a:lnTo>
                    <a:pt x="1146" y="96"/>
                  </a:lnTo>
                  <a:lnTo>
                    <a:pt x="1124" y="106"/>
                  </a:lnTo>
                  <a:lnTo>
                    <a:pt x="1104" y="113"/>
                  </a:lnTo>
                  <a:lnTo>
                    <a:pt x="1089" y="118"/>
                  </a:lnTo>
                  <a:lnTo>
                    <a:pt x="1078" y="119"/>
                  </a:lnTo>
                  <a:lnTo>
                    <a:pt x="1071" y="119"/>
                  </a:lnTo>
                  <a:lnTo>
                    <a:pt x="1063" y="118"/>
                  </a:lnTo>
                  <a:lnTo>
                    <a:pt x="1045" y="114"/>
                  </a:lnTo>
                  <a:lnTo>
                    <a:pt x="1018" y="111"/>
                  </a:lnTo>
                  <a:lnTo>
                    <a:pt x="985" y="108"/>
                  </a:lnTo>
                  <a:lnTo>
                    <a:pt x="947" y="104"/>
                  </a:lnTo>
                  <a:lnTo>
                    <a:pt x="904" y="101"/>
                  </a:lnTo>
                  <a:lnTo>
                    <a:pt x="859" y="98"/>
                  </a:lnTo>
                  <a:lnTo>
                    <a:pt x="815" y="95"/>
                  </a:lnTo>
                  <a:lnTo>
                    <a:pt x="768" y="91"/>
                  </a:lnTo>
                  <a:lnTo>
                    <a:pt x="723" y="88"/>
                  </a:lnTo>
                  <a:lnTo>
                    <a:pt x="684" y="85"/>
                  </a:lnTo>
                  <a:lnTo>
                    <a:pt x="647" y="81"/>
                  </a:lnTo>
                  <a:lnTo>
                    <a:pt x="616" y="80"/>
                  </a:lnTo>
                  <a:lnTo>
                    <a:pt x="591" y="78"/>
                  </a:lnTo>
                  <a:lnTo>
                    <a:pt x="576" y="76"/>
                  </a:lnTo>
                  <a:lnTo>
                    <a:pt x="571" y="76"/>
                  </a:lnTo>
                  <a:lnTo>
                    <a:pt x="485" y="8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951288" y="5405438"/>
              <a:ext cx="1189038" cy="433388"/>
            </a:xfrm>
            <a:custGeom>
              <a:avLst/>
              <a:gdLst/>
              <a:ahLst/>
              <a:cxnLst>
                <a:cxn ang="0">
                  <a:pos x="200" y="48"/>
                </a:cxn>
                <a:cxn ang="0">
                  <a:pos x="26" y="139"/>
                </a:cxn>
                <a:cxn ang="0">
                  <a:pos x="0" y="228"/>
                </a:cxn>
                <a:cxn ang="0">
                  <a:pos x="35" y="279"/>
                </a:cxn>
                <a:cxn ang="0">
                  <a:pos x="36" y="283"/>
                </a:cxn>
                <a:cxn ang="0">
                  <a:pos x="41" y="291"/>
                </a:cxn>
                <a:cxn ang="0">
                  <a:pos x="48" y="304"/>
                </a:cxn>
                <a:cxn ang="0">
                  <a:pos x="59" y="319"/>
                </a:cxn>
                <a:cxn ang="0">
                  <a:pos x="71" y="334"/>
                </a:cxn>
                <a:cxn ang="0">
                  <a:pos x="84" y="346"/>
                </a:cxn>
                <a:cxn ang="0">
                  <a:pos x="101" y="356"/>
                </a:cxn>
                <a:cxn ang="0">
                  <a:pos x="117" y="361"/>
                </a:cxn>
                <a:cxn ang="0">
                  <a:pos x="137" y="364"/>
                </a:cxn>
                <a:cxn ang="0">
                  <a:pos x="175" y="369"/>
                </a:cxn>
                <a:cxn ang="0">
                  <a:pos x="231" y="379"/>
                </a:cxn>
                <a:cxn ang="0">
                  <a:pos x="299" y="390"/>
                </a:cxn>
                <a:cxn ang="0">
                  <a:pos x="380" y="405"/>
                </a:cxn>
                <a:cxn ang="0">
                  <a:pos x="468" y="420"/>
                </a:cxn>
                <a:cxn ang="0">
                  <a:pos x="561" y="437"/>
                </a:cxn>
                <a:cxn ang="0">
                  <a:pos x="657" y="455"/>
                </a:cxn>
                <a:cxn ang="0">
                  <a:pos x="751" y="471"/>
                </a:cxn>
                <a:cxn ang="0">
                  <a:pos x="844" y="488"/>
                </a:cxn>
                <a:cxn ang="0">
                  <a:pos x="928" y="503"/>
                </a:cxn>
                <a:cxn ang="0">
                  <a:pos x="1004" y="518"/>
                </a:cxn>
                <a:cxn ang="0">
                  <a:pos x="1069" y="529"/>
                </a:cxn>
                <a:cxn ang="0">
                  <a:pos x="1119" y="538"/>
                </a:cxn>
                <a:cxn ang="0">
                  <a:pos x="1150" y="544"/>
                </a:cxn>
                <a:cxn ang="0">
                  <a:pos x="1162" y="546"/>
                </a:cxn>
                <a:cxn ang="0">
                  <a:pos x="1496" y="51"/>
                </a:cxn>
                <a:cxn ang="0">
                  <a:pos x="1349" y="0"/>
                </a:cxn>
                <a:cxn ang="0">
                  <a:pos x="200" y="48"/>
                </a:cxn>
              </a:cxnLst>
              <a:rect l="0" t="0" r="r" b="b"/>
              <a:pathLst>
                <a:path w="1496" h="546">
                  <a:moveTo>
                    <a:pt x="200" y="48"/>
                  </a:moveTo>
                  <a:lnTo>
                    <a:pt x="26" y="139"/>
                  </a:lnTo>
                  <a:lnTo>
                    <a:pt x="0" y="228"/>
                  </a:lnTo>
                  <a:lnTo>
                    <a:pt x="35" y="279"/>
                  </a:lnTo>
                  <a:lnTo>
                    <a:pt x="36" y="283"/>
                  </a:lnTo>
                  <a:lnTo>
                    <a:pt x="41" y="291"/>
                  </a:lnTo>
                  <a:lnTo>
                    <a:pt x="48" y="304"/>
                  </a:lnTo>
                  <a:lnTo>
                    <a:pt x="59" y="319"/>
                  </a:lnTo>
                  <a:lnTo>
                    <a:pt x="71" y="334"/>
                  </a:lnTo>
                  <a:lnTo>
                    <a:pt x="84" y="346"/>
                  </a:lnTo>
                  <a:lnTo>
                    <a:pt x="101" y="356"/>
                  </a:lnTo>
                  <a:lnTo>
                    <a:pt x="117" y="361"/>
                  </a:lnTo>
                  <a:lnTo>
                    <a:pt x="137" y="364"/>
                  </a:lnTo>
                  <a:lnTo>
                    <a:pt x="175" y="369"/>
                  </a:lnTo>
                  <a:lnTo>
                    <a:pt x="231" y="379"/>
                  </a:lnTo>
                  <a:lnTo>
                    <a:pt x="299" y="390"/>
                  </a:lnTo>
                  <a:lnTo>
                    <a:pt x="380" y="405"/>
                  </a:lnTo>
                  <a:lnTo>
                    <a:pt x="468" y="420"/>
                  </a:lnTo>
                  <a:lnTo>
                    <a:pt x="561" y="437"/>
                  </a:lnTo>
                  <a:lnTo>
                    <a:pt x="657" y="455"/>
                  </a:lnTo>
                  <a:lnTo>
                    <a:pt x="751" y="471"/>
                  </a:lnTo>
                  <a:lnTo>
                    <a:pt x="844" y="488"/>
                  </a:lnTo>
                  <a:lnTo>
                    <a:pt x="928" y="503"/>
                  </a:lnTo>
                  <a:lnTo>
                    <a:pt x="1004" y="518"/>
                  </a:lnTo>
                  <a:lnTo>
                    <a:pt x="1069" y="529"/>
                  </a:lnTo>
                  <a:lnTo>
                    <a:pt x="1119" y="538"/>
                  </a:lnTo>
                  <a:lnTo>
                    <a:pt x="1150" y="544"/>
                  </a:lnTo>
                  <a:lnTo>
                    <a:pt x="1162" y="546"/>
                  </a:lnTo>
                  <a:lnTo>
                    <a:pt x="1496" y="51"/>
                  </a:lnTo>
                  <a:lnTo>
                    <a:pt x="1349" y="0"/>
                  </a:lnTo>
                  <a:lnTo>
                    <a:pt x="200" y="48"/>
                  </a:lnTo>
                  <a:close/>
                </a:path>
              </a:pathLst>
            </a:custGeom>
            <a:solidFill>
              <a:srgbClr val="FF16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738688" y="4770438"/>
              <a:ext cx="93663" cy="95250"/>
            </a:xfrm>
            <a:custGeom>
              <a:avLst/>
              <a:gdLst/>
              <a:ahLst/>
              <a:cxnLst>
                <a:cxn ang="0">
                  <a:pos x="58" y="119"/>
                </a:cxn>
                <a:cxn ang="0">
                  <a:pos x="70" y="117"/>
                </a:cxn>
                <a:cxn ang="0">
                  <a:pos x="81" y="114"/>
                </a:cxn>
                <a:cxn ang="0">
                  <a:pos x="91" y="109"/>
                </a:cxn>
                <a:cxn ang="0">
                  <a:pos x="101" y="101"/>
                </a:cxn>
                <a:cxn ang="0">
                  <a:pos x="108" y="92"/>
                </a:cxn>
                <a:cxn ang="0">
                  <a:pos x="113" y="82"/>
                </a:cxn>
                <a:cxn ang="0">
                  <a:pos x="116" y="71"/>
                </a:cxn>
                <a:cxn ang="0">
                  <a:pos x="118" y="59"/>
                </a:cxn>
                <a:cxn ang="0">
                  <a:pos x="116" y="48"/>
                </a:cxn>
                <a:cxn ang="0">
                  <a:pos x="113" y="36"/>
                </a:cxn>
                <a:cxn ang="0">
                  <a:pos x="108" y="26"/>
                </a:cxn>
                <a:cxn ang="0">
                  <a:pos x="101" y="16"/>
                </a:cxn>
                <a:cxn ang="0">
                  <a:pos x="91" y="10"/>
                </a:cxn>
                <a:cxn ang="0">
                  <a:pos x="81" y="5"/>
                </a:cxn>
                <a:cxn ang="0">
                  <a:pos x="70" y="1"/>
                </a:cxn>
                <a:cxn ang="0">
                  <a:pos x="58" y="0"/>
                </a:cxn>
                <a:cxn ang="0">
                  <a:pos x="47" y="1"/>
                </a:cxn>
                <a:cxn ang="0">
                  <a:pos x="37" y="5"/>
                </a:cxn>
                <a:cxn ang="0">
                  <a:pos x="27" y="10"/>
                </a:cxn>
                <a:cxn ang="0">
                  <a:pos x="17" y="16"/>
                </a:cxn>
                <a:cxn ang="0">
                  <a:pos x="10" y="26"/>
                </a:cxn>
                <a:cxn ang="0">
                  <a:pos x="5" y="36"/>
                </a:cxn>
                <a:cxn ang="0">
                  <a:pos x="2" y="48"/>
                </a:cxn>
                <a:cxn ang="0">
                  <a:pos x="0" y="59"/>
                </a:cxn>
                <a:cxn ang="0">
                  <a:pos x="2" y="71"/>
                </a:cxn>
                <a:cxn ang="0">
                  <a:pos x="5" y="82"/>
                </a:cxn>
                <a:cxn ang="0">
                  <a:pos x="10" y="92"/>
                </a:cxn>
                <a:cxn ang="0">
                  <a:pos x="17" y="101"/>
                </a:cxn>
                <a:cxn ang="0">
                  <a:pos x="27" y="109"/>
                </a:cxn>
                <a:cxn ang="0">
                  <a:pos x="37" y="114"/>
                </a:cxn>
                <a:cxn ang="0">
                  <a:pos x="47" y="117"/>
                </a:cxn>
                <a:cxn ang="0">
                  <a:pos x="58" y="119"/>
                </a:cxn>
              </a:cxnLst>
              <a:rect l="0" t="0" r="r" b="b"/>
              <a:pathLst>
                <a:path w="118" h="119">
                  <a:moveTo>
                    <a:pt x="58" y="119"/>
                  </a:moveTo>
                  <a:lnTo>
                    <a:pt x="70" y="117"/>
                  </a:lnTo>
                  <a:lnTo>
                    <a:pt x="81" y="114"/>
                  </a:lnTo>
                  <a:lnTo>
                    <a:pt x="91" y="109"/>
                  </a:lnTo>
                  <a:lnTo>
                    <a:pt x="101" y="101"/>
                  </a:lnTo>
                  <a:lnTo>
                    <a:pt x="108" y="92"/>
                  </a:lnTo>
                  <a:lnTo>
                    <a:pt x="113" y="82"/>
                  </a:lnTo>
                  <a:lnTo>
                    <a:pt x="116" y="71"/>
                  </a:lnTo>
                  <a:lnTo>
                    <a:pt x="118" y="59"/>
                  </a:lnTo>
                  <a:lnTo>
                    <a:pt x="116" y="48"/>
                  </a:lnTo>
                  <a:lnTo>
                    <a:pt x="113" y="36"/>
                  </a:lnTo>
                  <a:lnTo>
                    <a:pt x="108" y="26"/>
                  </a:lnTo>
                  <a:lnTo>
                    <a:pt x="101" y="16"/>
                  </a:lnTo>
                  <a:lnTo>
                    <a:pt x="91" y="10"/>
                  </a:lnTo>
                  <a:lnTo>
                    <a:pt x="81" y="5"/>
                  </a:lnTo>
                  <a:lnTo>
                    <a:pt x="70" y="1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7" y="5"/>
                  </a:lnTo>
                  <a:lnTo>
                    <a:pt x="27" y="10"/>
                  </a:lnTo>
                  <a:lnTo>
                    <a:pt x="17" y="16"/>
                  </a:lnTo>
                  <a:lnTo>
                    <a:pt x="10" y="26"/>
                  </a:lnTo>
                  <a:lnTo>
                    <a:pt x="5" y="36"/>
                  </a:lnTo>
                  <a:lnTo>
                    <a:pt x="2" y="48"/>
                  </a:lnTo>
                  <a:lnTo>
                    <a:pt x="0" y="59"/>
                  </a:lnTo>
                  <a:lnTo>
                    <a:pt x="2" y="71"/>
                  </a:lnTo>
                  <a:lnTo>
                    <a:pt x="5" y="82"/>
                  </a:lnTo>
                  <a:lnTo>
                    <a:pt x="10" y="92"/>
                  </a:lnTo>
                  <a:lnTo>
                    <a:pt x="17" y="101"/>
                  </a:lnTo>
                  <a:lnTo>
                    <a:pt x="27" y="109"/>
                  </a:lnTo>
                  <a:lnTo>
                    <a:pt x="37" y="114"/>
                  </a:lnTo>
                  <a:lnTo>
                    <a:pt x="47" y="117"/>
                  </a:lnTo>
                  <a:lnTo>
                    <a:pt x="58" y="11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4741863" y="4773613"/>
              <a:ext cx="88900" cy="88900"/>
            </a:xfrm>
            <a:custGeom>
              <a:avLst/>
              <a:gdLst/>
              <a:ahLst/>
              <a:cxnLst>
                <a:cxn ang="0">
                  <a:pos x="54" y="113"/>
                </a:cxn>
                <a:cxn ang="0">
                  <a:pos x="66" y="111"/>
                </a:cxn>
                <a:cxn ang="0">
                  <a:pos x="76" y="108"/>
                </a:cxn>
                <a:cxn ang="0">
                  <a:pos x="86" y="103"/>
                </a:cxn>
                <a:cxn ang="0">
                  <a:pos x="96" y="96"/>
                </a:cxn>
                <a:cxn ang="0">
                  <a:pos x="102" y="88"/>
                </a:cxn>
                <a:cxn ang="0">
                  <a:pos x="107" y="78"/>
                </a:cxn>
                <a:cxn ang="0">
                  <a:pos x="110" y="68"/>
                </a:cxn>
                <a:cxn ang="0">
                  <a:pos x="112" y="56"/>
                </a:cxn>
                <a:cxn ang="0">
                  <a:pos x="110" y="45"/>
                </a:cxn>
                <a:cxn ang="0">
                  <a:pos x="107" y="35"/>
                </a:cxn>
                <a:cxn ang="0">
                  <a:pos x="102" y="25"/>
                </a:cxn>
                <a:cxn ang="0">
                  <a:pos x="96" y="17"/>
                </a:cxn>
                <a:cxn ang="0">
                  <a:pos x="86" y="10"/>
                </a:cxn>
                <a:cxn ang="0">
                  <a:pos x="76" y="5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5"/>
                </a:cxn>
                <a:cxn ang="0">
                  <a:pos x="23" y="10"/>
                </a:cxn>
                <a:cxn ang="0">
                  <a:pos x="14" y="17"/>
                </a:cxn>
                <a:cxn ang="0">
                  <a:pos x="8" y="25"/>
                </a:cxn>
                <a:cxn ang="0">
                  <a:pos x="3" y="35"/>
                </a:cxn>
                <a:cxn ang="0">
                  <a:pos x="1" y="45"/>
                </a:cxn>
                <a:cxn ang="0">
                  <a:pos x="0" y="56"/>
                </a:cxn>
                <a:cxn ang="0">
                  <a:pos x="1" y="68"/>
                </a:cxn>
                <a:cxn ang="0">
                  <a:pos x="3" y="78"/>
                </a:cxn>
                <a:cxn ang="0">
                  <a:pos x="8" y="88"/>
                </a:cxn>
                <a:cxn ang="0">
                  <a:pos x="14" y="96"/>
                </a:cxn>
                <a:cxn ang="0">
                  <a:pos x="23" y="103"/>
                </a:cxn>
                <a:cxn ang="0">
                  <a:pos x="33" y="108"/>
                </a:cxn>
                <a:cxn ang="0">
                  <a:pos x="43" y="111"/>
                </a:cxn>
                <a:cxn ang="0">
                  <a:pos x="54" y="113"/>
                </a:cxn>
              </a:cxnLst>
              <a:rect l="0" t="0" r="r" b="b"/>
              <a:pathLst>
                <a:path w="112" h="113">
                  <a:moveTo>
                    <a:pt x="54" y="113"/>
                  </a:moveTo>
                  <a:lnTo>
                    <a:pt x="66" y="111"/>
                  </a:lnTo>
                  <a:lnTo>
                    <a:pt x="76" y="108"/>
                  </a:lnTo>
                  <a:lnTo>
                    <a:pt x="86" y="103"/>
                  </a:lnTo>
                  <a:lnTo>
                    <a:pt x="96" y="96"/>
                  </a:lnTo>
                  <a:lnTo>
                    <a:pt x="102" y="88"/>
                  </a:lnTo>
                  <a:lnTo>
                    <a:pt x="107" y="78"/>
                  </a:lnTo>
                  <a:lnTo>
                    <a:pt x="110" y="68"/>
                  </a:lnTo>
                  <a:lnTo>
                    <a:pt x="112" y="56"/>
                  </a:lnTo>
                  <a:lnTo>
                    <a:pt x="110" y="45"/>
                  </a:lnTo>
                  <a:lnTo>
                    <a:pt x="107" y="35"/>
                  </a:lnTo>
                  <a:lnTo>
                    <a:pt x="102" y="25"/>
                  </a:lnTo>
                  <a:lnTo>
                    <a:pt x="96" y="17"/>
                  </a:lnTo>
                  <a:lnTo>
                    <a:pt x="86" y="10"/>
                  </a:lnTo>
                  <a:lnTo>
                    <a:pt x="76" y="5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5"/>
                  </a:lnTo>
                  <a:lnTo>
                    <a:pt x="23" y="10"/>
                  </a:lnTo>
                  <a:lnTo>
                    <a:pt x="14" y="17"/>
                  </a:lnTo>
                  <a:lnTo>
                    <a:pt x="8" y="25"/>
                  </a:lnTo>
                  <a:lnTo>
                    <a:pt x="3" y="35"/>
                  </a:lnTo>
                  <a:lnTo>
                    <a:pt x="1" y="45"/>
                  </a:lnTo>
                  <a:lnTo>
                    <a:pt x="0" y="56"/>
                  </a:lnTo>
                  <a:lnTo>
                    <a:pt x="1" y="68"/>
                  </a:lnTo>
                  <a:lnTo>
                    <a:pt x="3" y="78"/>
                  </a:lnTo>
                  <a:lnTo>
                    <a:pt x="8" y="88"/>
                  </a:lnTo>
                  <a:lnTo>
                    <a:pt x="14" y="96"/>
                  </a:lnTo>
                  <a:lnTo>
                    <a:pt x="23" y="103"/>
                  </a:lnTo>
                  <a:lnTo>
                    <a:pt x="33" y="108"/>
                  </a:lnTo>
                  <a:lnTo>
                    <a:pt x="43" y="111"/>
                  </a:lnTo>
                  <a:lnTo>
                    <a:pt x="54" y="11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4743450" y="4775200"/>
              <a:ext cx="84138" cy="85725"/>
            </a:xfrm>
            <a:custGeom>
              <a:avLst/>
              <a:gdLst/>
              <a:ahLst/>
              <a:cxnLst>
                <a:cxn ang="0">
                  <a:pos x="53" y="109"/>
                </a:cxn>
                <a:cxn ang="0">
                  <a:pos x="65" y="107"/>
                </a:cxn>
                <a:cxn ang="0">
                  <a:pos x="75" y="104"/>
                </a:cxn>
                <a:cxn ang="0">
                  <a:pos x="83" y="99"/>
                </a:cxn>
                <a:cxn ang="0">
                  <a:pos x="91" y="92"/>
                </a:cxn>
                <a:cxn ang="0">
                  <a:pos x="98" y="84"/>
                </a:cxn>
                <a:cxn ang="0">
                  <a:pos x="103" y="76"/>
                </a:cxn>
                <a:cxn ang="0">
                  <a:pos x="106" y="66"/>
                </a:cxn>
                <a:cxn ang="0">
                  <a:pos x="108" y="54"/>
                </a:cxn>
                <a:cxn ang="0">
                  <a:pos x="106" y="43"/>
                </a:cxn>
                <a:cxn ang="0">
                  <a:pos x="103" y="33"/>
                </a:cxn>
                <a:cxn ang="0">
                  <a:pos x="98" y="24"/>
                </a:cxn>
                <a:cxn ang="0">
                  <a:pos x="91" y="16"/>
                </a:cxn>
                <a:cxn ang="0">
                  <a:pos x="83" y="10"/>
                </a:cxn>
                <a:cxn ang="0">
                  <a:pos x="75" y="5"/>
                </a:cxn>
                <a:cxn ang="0">
                  <a:pos x="65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5"/>
                </a:cxn>
                <a:cxn ang="0">
                  <a:pos x="23" y="10"/>
                </a:cxn>
                <a:cxn ang="0">
                  <a:pos x="15" y="16"/>
                </a:cxn>
                <a:cxn ang="0">
                  <a:pos x="8" y="24"/>
                </a:cxn>
                <a:cxn ang="0">
                  <a:pos x="3" y="33"/>
                </a:cxn>
                <a:cxn ang="0">
                  <a:pos x="2" y="43"/>
                </a:cxn>
                <a:cxn ang="0">
                  <a:pos x="0" y="54"/>
                </a:cxn>
                <a:cxn ang="0">
                  <a:pos x="2" y="66"/>
                </a:cxn>
                <a:cxn ang="0">
                  <a:pos x="3" y="76"/>
                </a:cxn>
                <a:cxn ang="0">
                  <a:pos x="8" y="84"/>
                </a:cxn>
                <a:cxn ang="0">
                  <a:pos x="15" y="92"/>
                </a:cxn>
                <a:cxn ang="0">
                  <a:pos x="23" y="99"/>
                </a:cxn>
                <a:cxn ang="0">
                  <a:pos x="32" y="104"/>
                </a:cxn>
                <a:cxn ang="0">
                  <a:pos x="42" y="107"/>
                </a:cxn>
                <a:cxn ang="0">
                  <a:pos x="53" y="109"/>
                </a:cxn>
              </a:cxnLst>
              <a:rect l="0" t="0" r="r" b="b"/>
              <a:pathLst>
                <a:path w="108" h="109">
                  <a:moveTo>
                    <a:pt x="53" y="109"/>
                  </a:moveTo>
                  <a:lnTo>
                    <a:pt x="65" y="107"/>
                  </a:lnTo>
                  <a:lnTo>
                    <a:pt x="75" y="104"/>
                  </a:lnTo>
                  <a:lnTo>
                    <a:pt x="83" y="99"/>
                  </a:lnTo>
                  <a:lnTo>
                    <a:pt x="91" y="92"/>
                  </a:lnTo>
                  <a:lnTo>
                    <a:pt x="98" y="84"/>
                  </a:lnTo>
                  <a:lnTo>
                    <a:pt x="103" y="76"/>
                  </a:lnTo>
                  <a:lnTo>
                    <a:pt x="106" y="66"/>
                  </a:lnTo>
                  <a:lnTo>
                    <a:pt x="108" y="54"/>
                  </a:lnTo>
                  <a:lnTo>
                    <a:pt x="106" y="43"/>
                  </a:lnTo>
                  <a:lnTo>
                    <a:pt x="103" y="33"/>
                  </a:lnTo>
                  <a:lnTo>
                    <a:pt x="98" y="24"/>
                  </a:lnTo>
                  <a:lnTo>
                    <a:pt x="91" y="16"/>
                  </a:lnTo>
                  <a:lnTo>
                    <a:pt x="83" y="10"/>
                  </a:lnTo>
                  <a:lnTo>
                    <a:pt x="75" y="5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3" y="10"/>
                  </a:lnTo>
                  <a:lnTo>
                    <a:pt x="15" y="16"/>
                  </a:lnTo>
                  <a:lnTo>
                    <a:pt x="8" y="24"/>
                  </a:lnTo>
                  <a:lnTo>
                    <a:pt x="3" y="33"/>
                  </a:lnTo>
                  <a:lnTo>
                    <a:pt x="2" y="43"/>
                  </a:lnTo>
                  <a:lnTo>
                    <a:pt x="0" y="54"/>
                  </a:lnTo>
                  <a:lnTo>
                    <a:pt x="2" y="66"/>
                  </a:lnTo>
                  <a:lnTo>
                    <a:pt x="3" y="76"/>
                  </a:lnTo>
                  <a:lnTo>
                    <a:pt x="8" y="84"/>
                  </a:lnTo>
                  <a:lnTo>
                    <a:pt x="15" y="92"/>
                  </a:lnTo>
                  <a:lnTo>
                    <a:pt x="23" y="99"/>
                  </a:lnTo>
                  <a:lnTo>
                    <a:pt x="32" y="104"/>
                  </a:lnTo>
                  <a:lnTo>
                    <a:pt x="42" y="107"/>
                  </a:lnTo>
                  <a:lnTo>
                    <a:pt x="53" y="109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745038" y="4776788"/>
              <a:ext cx="80963" cy="82550"/>
            </a:xfrm>
            <a:custGeom>
              <a:avLst/>
              <a:gdLst/>
              <a:ahLst/>
              <a:cxnLst>
                <a:cxn ang="0">
                  <a:pos x="50" y="103"/>
                </a:cxn>
                <a:cxn ang="0">
                  <a:pos x="60" y="101"/>
                </a:cxn>
                <a:cxn ang="0">
                  <a:pos x="70" y="99"/>
                </a:cxn>
                <a:cxn ang="0">
                  <a:pos x="78" y="94"/>
                </a:cxn>
                <a:cxn ang="0">
                  <a:pos x="87" y="88"/>
                </a:cxn>
                <a:cxn ang="0">
                  <a:pos x="93" y="79"/>
                </a:cxn>
                <a:cxn ang="0">
                  <a:pos x="98" y="71"/>
                </a:cxn>
                <a:cxn ang="0">
                  <a:pos x="100" y="61"/>
                </a:cxn>
                <a:cxn ang="0">
                  <a:pos x="101" y="51"/>
                </a:cxn>
                <a:cxn ang="0">
                  <a:pos x="100" y="41"/>
                </a:cxn>
                <a:cxn ang="0">
                  <a:pos x="98" y="31"/>
                </a:cxn>
                <a:cxn ang="0">
                  <a:pos x="93" y="23"/>
                </a:cxn>
                <a:cxn ang="0">
                  <a:pos x="87" y="15"/>
                </a:cxn>
                <a:cxn ang="0">
                  <a:pos x="78" y="8"/>
                </a:cxn>
                <a:cxn ang="0">
                  <a:pos x="70" y="3"/>
                </a:cxn>
                <a:cxn ang="0">
                  <a:pos x="60" y="2"/>
                </a:cxn>
                <a:cxn ang="0">
                  <a:pos x="50" y="0"/>
                </a:cxn>
                <a:cxn ang="0">
                  <a:pos x="40" y="2"/>
                </a:cxn>
                <a:cxn ang="0">
                  <a:pos x="30" y="3"/>
                </a:cxn>
                <a:cxn ang="0">
                  <a:pos x="22" y="8"/>
                </a:cxn>
                <a:cxn ang="0">
                  <a:pos x="15" y="15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2" y="41"/>
                </a:cxn>
                <a:cxn ang="0">
                  <a:pos x="0" y="51"/>
                </a:cxn>
                <a:cxn ang="0">
                  <a:pos x="2" y="61"/>
                </a:cxn>
                <a:cxn ang="0">
                  <a:pos x="4" y="71"/>
                </a:cxn>
                <a:cxn ang="0">
                  <a:pos x="9" y="79"/>
                </a:cxn>
                <a:cxn ang="0">
                  <a:pos x="15" y="88"/>
                </a:cxn>
                <a:cxn ang="0">
                  <a:pos x="22" y="94"/>
                </a:cxn>
                <a:cxn ang="0">
                  <a:pos x="30" y="99"/>
                </a:cxn>
                <a:cxn ang="0">
                  <a:pos x="40" y="101"/>
                </a:cxn>
                <a:cxn ang="0">
                  <a:pos x="50" y="103"/>
                </a:cxn>
              </a:cxnLst>
              <a:rect l="0" t="0" r="r" b="b"/>
              <a:pathLst>
                <a:path w="101" h="103">
                  <a:moveTo>
                    <a:pt x="50" y="103"/>
                  </a:moveTo>
                  <a:lnTo>
                    <a:pt x="60" y="101"/>
                  </a:lnTo>
                  <a:lnTo>
                    <a:pt x="70" y="99"/>
                  </a:lnTo>
                  <a:lnTo>
                    <a:pt x="78" y="94"/>
                  </a:lnTo>
                  <a:lnTo>
                    <a:pt x="87" y="88"/>
                  </a:lnTo>
                  <a:lnTo>
                    <a:pt x="93" y="79"/>
                  </a:lnTo>
                  <a:lnTo>
                    <a:pt x="98" y="71"/>
                  </a:lnTo>
                  <a:lnTo>
                    <a:pt x="100" y="61"/>
                  </a:lnTo>
                  <a:lnTo>
                    <a:pt x="101" y="51"/>
                  </a:lnTo>
                  <a:lnTo>
                    <a:pt x="100" y="41"/>
                  </a:lnTo>
                  <a:lnTo>
                    <a:pt x="98" y="31"/>
                  </a:lnTo>
                  <a:lnTo>
                    <a:pt x="93" y="23"/>
                  </a:lnTo>
                  <a:lnTo>
                    <a:pt x="87" y="15"/>
                  </a:lnTo>
                  <a:lnTo>
                    <a:pt x="78" y="8"/>
                  </a:lnTo>
                  <a:lnTo>
                    <a:pt x="70" y="3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0" y="3"/>
                  </a:lnTo>
                  <a:lnTo>
                    <a:pt x="22" y="8"/>
                  </a:lnTo>
                  <a:lnTo>
                    <a:pt x="15" y="15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2" y="41"/>
                  </a:lnTo>
                  <a:lnTo>
                    <a:pt x="0" y="51"/>
                  </a:lnTo>
                  <a:lnTo>
                    <a:pt x="2" y="61"/>
                  </a:lnTo>
                  <a:lnTo>
                    <a:pt x="4" y="71"/>
                  </a:lnTo>
                  <a:lnTo>
                    <a:pt x="9" y="79"/>
                  </a:lnTo>
                  <a:lnTo>
                    <a:pt x="15" y="88"/>
                  </a:lnTo>
                  <a:lnTo>
                    <a:pt x="22" y="94"/>
                  </a:lnTo>
                  <a:lnTo>
                    <a:pt x="30" y="99"/>
                  </a:lnTo>
                  <a:lnTo>
                    <a:pt x="40" y="101"/>
                  </a:lnTo>
                  <a:lnTo>
                    <a:pt x="50" y="103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4748213" y="4778375"/>
              <a:ext cx="76200" cy="77788"/>
            </a:xfrm>
            <a:custGeom>
              <a:avLst/>
              <a:gdLst/>
              <a:ahLst/>
              <a:cxnLst>
                <a:cxn ang="0">
                  <a:pos x="46" y="97"/>
                </a:cxn>
                <a:cxn ang="0">
                  <a:pos x="56" y="96"/>
                </a:cxn>
                <a:cxn ang="0">
                  <a:pos x="66" y="94"/>
                </a:cxn>
                <a:cxn ang="0">
                  <a:pos x="74" y="89"/>
                </a:cxn>
                <a:cxn ang="0">
                  <a:pos x="81" y="82"/>
                </a:cxn>
                <a:cxn ang="0">
                  <a:pos x="88" y="76"/>
                </a:cxn>
                <a:cxn ang="0">
                  <a:pos x="92" y="67"/>
                </a:cxn>
                <a:cxn ang="0">
                  <a:pos x="94" y="59"/>
                </a:cxn>
                <a:cxn ang="0">
                  <a:pos x="96" y="49"/>
                </a:cxn>
                <a:cxn ang="0">
                  <a:pos x="94" y="39"/>
                </a:cxn>
                <a:cxn ang="0">
                  <a:pos x="92" y="31"/>
                </a:cxn>
                <a:cxn ang="0">
                  <a:pos x="88" y="21"/>
                </a:cxn>
                <a:cxn ang="0">
                  <a:pos x="81" y="15"/>
                </a:cxn>
                <a:cxn ang="0">
                  <a:pos x="74" y="8"/>
                </a:cxn>
                <a:cxn ang="0">
                  <a:pos x="66" y="3"/>
                </a:cxn>
                <a:cxn ang="0">
                  <a:pos x="56" y="1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3" y="15"/>
                </a:cxn>
                <a:cxn ang="0">
                  <a:pos x="3" y="31"/>
                </a:cxn>
                <a:cxn ang="0">
                  <a:pos x="0" y="49"/>
                </a:cxn>
                <a:cxn ang="0">
                  <a:pos x="3" y="67"/>
                </a:cxn>
                <a:cxn ang="0">
                  <a:pos x="13" y="82"/>
                </a:cxn>
                <a:cxn ang="0">
                  <a:pos x="28" y="94"/>
                </a:cxn>
                <a:cxn ang="0">
                  <a:pos x="46" y="97"/>
                </a:cxn>
              </a:cxnLst>
              <a:rect l="0" t="0" r="r" b="b"/>
              <a:pathLst>
                <a:path w="96" h="97">
                  <a:moveTo>
                    <a:pt x="46" y="97"/>
                  </a:moveTo>
                  <a:lnTo>
                    <a:pt x="56" y="96"/>
                  </a:lnTo>
                  <a:lnTo>
                    <a:pt x="66" y="94"/>
                  </a:lnTo>
                  <a:lnTo>
                    <a:pt x="74" y="89"/>
                  </a:lnTo>
                  <a:lnTo>
                    <a:pt x="81" y="82"/>
                  </a:lnTo>
                  <a:lnTo>
                    <a:pt x="88" y="76"/>
                  </a:lnTo>
                  <a:lnTo>
                    <a:pt x="92" y="67"/>
                  </a:lnTo>
                  <a:lnTo>
                    <a:pt x="94" y="59"/>
                  </a:lnTo>
                  <a:lnTo>
                    <a:pt x="96" y="49"/>
                  </a:lnTo>
                  <a:lnTo>
                    <a:pt x="94" y="39"/>
                  </a:lnTo>
                  <a:lnTo>
                    <a:pt x="92" y="31"/>
                  </a:lnTo>
                  <a:lnTo>
                    <a:pt x="88" y="21"/>
                  </a:lnTo>
                  <a:lnTo>
                    <a:pt x="81" y="15"/>
                  </a:lnTo>
                  <a:lnTo>
                    <a:pt x="74" y="8"/>
                  </a:lnTo>
                  <a:lnTo>
                    <a:pt x="66" y="3"/>
                  </a:lnTo>
                  <a:lnTo>
                    <a:pt x="56" y="1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3" y="15"/>
                  </a:lnTo>
                  <a:lnTo>
                    <a:pt x="3" y="31"/>
                  </a:lnTo>
                  <a:lnTo>
                    <a:pt x="0" y="49"/>
                  </a:lnTo>
                  <a:lnTo>
                    <a:pt x="3" y="67"/>
                  </a:lnTo>
                  <a:lnTo>
                    <a:pt x="13" y="82"/>
                  </a:lnTo>
                  <a:lnTo>
                    <a:pt x="28" y="94"/>
                  </a:lnTo>
                  <a:lnTo>
                    <a:pt x="46" y="97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4749800" y="4781550"/>
              <a:ext cx="71438" cy="73025"/>
            </a:xfrm>
            <a:custGeom>
              <a:avLst/>
              <a:gdLst/>
              <a:ahLst/>
              <a:cxnLst>
                <a:cxn ang="0">
                  <a:pos x="45" y="93"/>
                </a:cxn>
                <a:cxn ang="0">
                  <a:pos x="63" y="89"/>
                </a:cxn>
                <a:cxn ang="0">
                  <a:pos x="78" y="79"/>
                </a:cxn>
                <a:cxn ang="0">
                  <a:pos x="88" y="64"/>
                </a:cxn>
                <a:cxn ang="0">
                  <a:pos x="91" y="46"/>
                </a:cxn>
                <a:cxn ang="0">
                  <a:pos x="88" y="28"/>
                </a:cxn>
                <a:cxn ang="0">
                  <a:pos x="78" y="13"/>
                </a:cxn>
                <a:cxn ang="0">
                  <a:pos x="63" y="3"/>
                </a:cxn>
                <a:cxn ang="0">
                  <a:pos x="45" y="0"/>
                </a:cxn>
                <a:cxn ang="0">
                  <a:pos x="27" y="3"/>
                </a:cxn>
                <a:cxn ang="0">
                  <a:pos x="14" y="13"/>
                </a:cxn>
                <a:cxn ang="0">
                  <a:pos x="4" y="28"/>
                </a:cxn>
                <a:cxn ang="0">
                  <a:pos x="0" y="46"/>
                </a:cxn>
                <a:cxn ang="0">
                  <a:pos x="4" y="64"/>
                </a:cxn>
                <a:cxn ang="0">
                  <a:pos x="14" y="79"/>
                </a:cxn>
                <a:cxn ang="0">
                  <a:pos x="27" y="89"/>
                </a:cxn>
                <a:cxn ang="0">
                  <a:pos x="45" y="93"/>
                </a:cxn>
              </a:cxnLst>
              <a:rect l="0" t="0" r="r" b="b"/>
              <a:pathLst>
                <a:path w="91" h="93">
                  <a:moveTo>
                    <a:pt x="45" y="93"/>
                  </a:moveTo>
                  <a:lnTo>
                    <a:pt x="63" y="89"/>
                  </a:lnTo>
                  <a:lnTo>
                    <a:pt x="78" y="79"/>
                  </a:lnTo>
                  <a:lnTo>
                    <a:pt x="88" y="64"/>
                  </a:lnTo>
                  <a:lnTo>
                    <a:pt x="91" y="46"/>
                  </a:lnTo>
                  <a:lnTo>
                    <a:pt x="88" y="28"/>
                  </a:lnTo>
                  <a:lnTo>
                    <a:pt x="78" y="13"/>
                  </a:lnTo>
                  <a:lnTo>
                    <a:pt x="63" y="3"/>
                  </a:lnTo>
                  <a:lnTo>
                    <a:pt x="45" y="0"/>
                  </a:lnTo>
                  <a:lnTo>
                    <a:pt x="27" y="3"/>
                  </a:lnTo>
                  <a:lnTo>
                    <a:pt x="14" y="13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4" y="64"/>
                  </a:lnTo>
                  <a:lnTo>
                    <a:pt x="14" y="79"/>
                  </a:lnTo>
                  <a:lnTo>
                    <a:pt x="27" y="89"/>
                  </a:lnTo>
                  <a:lnTo>
                    <a:pt x="45" y="93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4751388" y="4784725"/>
              <a:ext cx="68263" cy="68263"/>
            </a:xfrm>
            <a:custGeom>
              <a:avLst/>
              <a:gdLst/>
              <a:ahLst/>
              <a:cxnLst>
                <a:cxn ang="0">
                  <a:pos x="41" y="86"/>
                </a:cxn>
                <a:cxn ang="0">
                  <a:pos x="59" y="83"/>
                </a:cxn>
                <a:cxn ang="0">
                  <a:pos x="73" y="73"/>
                </a:cxn>
                <a:cxn ang="0">
                  <a:pos x="83" y="60"/>
                </a:cxn>
                <a:cxn ang="0">
                  <a:pos x="86" y="43"/>
                </a:cxn>
                <a:cxn ang="0">
                  <a:pos x="83" y="27"/>
                </a:cxn>
                <a:cxn ang="0">
                  <a:pos x="73" y="12"/>
                </a:cxn>
                <a:cxn ang="0">
                  <a:pos x="59" y="4"/>
                </a:cxn>
                <a:cxn ang="0">
                  <a:pos x="41" y="0"/>
                </a:cxn>
                <a:cxn ang="0">
                  <a:pos x="25" y="4"/>
                </a:cxn>
                <a:cxn ang="0">
                  <a:pos x="11" y="12"/>
                </a:cxn>
                <a:cxn ang="0">
                  <a:pos x="3" y="27"/>
                </a:cxn>
                <a:cxn ang="0">
                  <a:pos x="0" y="43"/>
                </a:cxn>
                <a:cxn ang="0">
                  <a:pos x="3" y="60"/>
                </a:cxn>
                <a:cxn ang="0">
                  <a:pos x="11" y="73"/>
                </a:cxn>
                <a:cxn ang="0">
                  <a:pos x="25" y="83"/>
                </a:cxn>
                <a:cxn ang="0">
                  <a:pos x="41" y="86"/>
                </a:cxn>
              </a:cxnLst>
              <a:rect l="0" t="0" r="r" b="b"/>
              <a:pathLst>
                <a:path w="86" h="86">
                  <a:moveTo>
                    <a:pt x="41" y="86"/>
                  </a:moveTo>
                  <a:lnTo>
                    <a:pt x="59" y="83"/>
                  </a:lnTo>
                  <a:lnTo>
                    <a:pt x="73" y="73"/>
                  </a:lnTo>
                  <a:lnTo>
                    <a:pt x="83" y="60"/>
                  </a:lnTo>
                  <a:lnTo>
                    <a:pt x="86" y="43"/>
                  </a:lnTo>
                  <a:lnTo>
                    <a:pt x="83" y="27"/>
                  </a:lnTo>
                  <a:lnTo>
                    <a:pt x="73" y="12"/>
                  </a:lnTo>
                  <a:lnTo>
                    <a:pt x="59" y="4"/>
                  </a:lnTo>
                  <a:lnTo>
                    <a:pt x="41" y="0"/>
                  </a:lnTo>
                  <a:lnTo>
                    <a:pt x="25" y="4"/>
                  </a:lnTo>
                  <a:lnTo>
                    <a:pt x="11" y="12"/>
                  </a:lnTo>
                  <a:lnTo>
                    <a:pt x="3" y="27"/>
                  </a:lnTo>
                  <a:lnTo>
                    <a:pt x="0" y="43"/>
                  </a:lnTo>
                  <a:lnTo>
                    <a:pt x="3" y="60"/>
                  </a:lnTo>
                  <a:lnTo>
                    <a:pt x="11" y="73"/>
                  </a:lnTo>
                  <a:lnTo>
                    <a:pt x="25" y="83"/>
                  </a:lnTo>
                  <a:lnTo>
                    <a:pt x="41" y="86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4754563" y="4784725"/>
              <a:ext cx="63500" cy="66675"/>
            </a:xfrm>
            <a:custGeom>
              <a:avLst/>
              <a:gdLst/>
              <a:ahLst/>
              <a:cxnLst>
                <a:cxn ang="0">
                  <a:pos x="38" y="83"/>
                </a:cxn>
                <a:cxn ang="0">
                  <a:pos x="55" y="79"/>
                </a:cxn>
                <a:cxn ang="0">
                  <a:pos x="68" y="71"/>
                </a:cxn>
                <a:cxn ang="0">
                  <a:pos x="76" y="58"/>
                </a:cxn>
                <a:cxn ang="0">
                  <a:pos x="80" y="41"/>
                </a:cxn>
                <a:cxn ang="0">
                  <a:pos x="76" y="25"/>
                </a:cxn>
                <a:cxn ang="0">
                  <a:pos x="68" y="11"/>
                </a:cxn>
                <a:cxn ang="0">
                  <a:pos x="55" y="3"/>
                </a:cxn>
                <a:cxn ang="0">
                  <a:pos x="38" y="0"/>
                </a:cxn>
                <a:cxn ang="0">
                  <a:pos x="23" y="3"/>
                </a:cxn>
                <a:cxn ang="0">
                  <a:pos x="12" y="11"/>
                </a:cxn>
                <a:cxn ang="0">
                  <a:pos x="3" y="25"/>
                </a:cxn>
                <a:cxn ang="0">
                  <a:pos x="0" y="41"/>
                </a:cxn>
                <a:cxn ang="0">
                  <a:pos x="3" y="58"/>
                </a:cxn>
                <a:cxn ang="0">
                  <a:pos x="12" y="71"/>
                </a:cxn>
                <a:cxn ang="0">
                  <a:pos x="23" y="79"/>
                </a:cxn>
                <a:cxn ang="0">
                  <a:pos x="38" y="83"/>
                </a:cxn>
              </a:cxnLst>
              <a:rect l="0" t="0" r="r" b="b"/>
              <a:pathLst>
                <a:path w="80" h="83">
                  <a:moveTo>
                    <a:pt x="38" y="83"/>
                  </a:moveTo>
                  <a:lnTo>
                    <a:pt x="55" y="79"/>
                  </a:lnTo>
                  <a:lnTo>
                    <a:pt x="68" y="71"/>
                  </a:lnTo>
                  <a:lnTo>
                    <a:pt x="76" y="58"/>
                  </a:lnTo>
                  <a:lnTo>
                    <a:pt x="80" y="41"/>
                  </a:lnTo>
                  <a:lnTo>
                    <a:pt x="76" y="25"/>
                  </a:lnTo>
                  <a:lnTo>
                    <a:pt x="68" y="11"/>
                  </a:lnTo>
                  <a:lnTo>
                    <a:pt x="55" y="3"/>
                  </a:lnTo>
                  <a:lnTo>
                    <a:pt x="38" y="0"/>
                  </a:lnTo>
                  <a:lnTo>
                    <a:pt x="23" y="3"/>
                  </a:lnTo>
                  <a:lnTo>
                    <a:pt x="12" y="11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12" y="71"/>
                  </a:lnTo>
                  <a:lnTo>
                    <a:pt x="23" y="79"/>
                  </a:lnTo>
                  <a:lnTo>
                    <a:pt x="38" y="83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4756150" y="4787900"/>
              <a:ext cx="58738" cy="60325"/>
            </a:xfrm>
            <a:custGeom>
              <a:avLst/>
              <a:gdLst/>
              <a:ahLst/>
              <a:cxnLst>
                <a:cxn ang="0">
                  <a:pos x="36" y="76"/>
                </a:cxn>
                <a:cxn ang="0">
                  <a:pos x="51" y="73"/>
                </a:cxn>
                <a:cxn ang="0">
                  <a:pos x="63" y="65"/>
                </a:cxn>
                <a:cxn ang="0">
                  <a:pos x="71" y="53"/>
                </a:cxn>
                <a:cxn ang="0">
                  <a:pos x="74" y="38"/>
                </a:cxn>
                <a:cxn ang="0">
                  <a:pos x="71" y="23"/>
                </a:cxn>
                <a:cxn ang="0">
                  <a:pos x="63" y="12"/>
                </a:cxn>
                <a:cxn ang="0">
                  <a:pos x="51" y="4"/>
                </a:cxn>
                <a:cxn ang="0">
                  <a:pos x="36" y="0"/>
                </a:cxn>
                <a:cxn ang="0">
                  <a:pos x="23" y="4"/>
                </a:cxn>
                <a:cxn ang="0">
                  <a:pos x="11" y="12"/>
                </a:cxn>
                <a:cxn ang="0">
                  <a:pos x="3" y="23"/>
                </a:cxn>
                <a:cxn ang="0">
                  <a:pos x="0" y="38"/>
                </a:cxn>
                <a:cxn ang="0">
                  <a:pos x="3" y="53"/>
                </a:cxn>
                <a:cxn ang="0">
                  <a:pos x="11" y="65"/>
                </a:cxn>
                <a:cxn ang="0">
                  <a:pos x="23" y="73"/>
                </a:cxn>
                <a:cxn ang="0">
                  <a:pos x="36" y="76"/>
                </a:cxn>
              </a:cxnLst>
              <a:rect l="0" t="0" r="r" b="b"/>
              <a:pathLst>
                <a:path w="74" h="76">
                  <a:moveTo>
                    <a:pt x="36" y="76"/>
                  </a:moveTo>
                  <a:lnTo>
                    <a:pt x="51" y="73"/>
                  </a:lnTo>
                  <a:lnTo>
                    <a:pt x="63" y="65"/>
                  </a:lnTo>
                  <a:lnTo>
                    <a:pt x="71" y="53"/>
                  </a:lnTo>
                  <a:lnTo>
                    <a:pt x="74" y="38"/>
                  </a:lnTo>
                  <a:lnTo>
                    <a:pt x="71" y="23"/>
                  </a:lnTo>
                  <a:lnTo>
                    <a:pt x="63" y="12"/>
                  </a:lnTo>
                  <a:lnTo>
                    <a:pt x="51" y="4"/>
                  </a:lnTo>
                  <a:lnTo>
                    <a:pt x="36" y="0"/>
                  </a:lnTo>
                  <a:lnTo>
                    <a:pt x="23" y="4"/>
                  </a:lnTo>
                  <a:lnTo>
                    <a:pt x="11" y="12"/>
                  </a:lnTo>
                  <a:lnTo>
                    <a:pt x="3" y="23"/>
                  </a:lnTo>
                  <a:lnTo>
                    <a:pt x="0" y="38"/>
                  </a:lnTo>
                  <a:lnTo>
                    <a:pt x="3" y="53"/>
                  </a:lnTo>
                  <a:lnTo>
                    <a:pt x="11" y="65"/>
                  </a:lnTo>
                  <a:lnTo>
                    <a:pt x="23" y="73"/>
                  </a:lnTo>
                  <a:lnTo>
                    <a:pt x="36" y="76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4759325" y="4791075"/>
              <a:ext cx="53975" cy="53975"/>
            </a:xfrm>
            <a:custGeom>
              <a:avLst/>
              <a:gdLst/>
              <a:ahLst/>
              <a:cxnLst>
                <a:cxn ang="0">
                  <a:pos x="33" y="69"/>
                </a:cxn>
                <a:cxn ang="0">
                  <a:pos x="48" y="66"/>
                </a:cxn>
                <a:cxn ang="0">
                  <a:pos x="60" y="59"/>
                </a:cxn>
                <a:cxn ang="0">
                  <a:pos x="66" y="47"/>
                </a:cxn>
                <a:cxn ang="0">
                  <a:pos x="70" y="34"/>
                </a:cxn>
                <a:cxn ang="0">
                  <a:pos x="66" y="21"/>
                </a:cxn>
                <a:cxn ang="0">
                  <a:pos x="60" y="9"/>
                </a:cxn>
                <a:cxn ang="0">
                  <a:pos x="48" y="3"/>
                </a:cxn>
                <a:cxn ang="0">
                  <a:pos x="33" y="0"/>
                </a:cxn>
                <a:cxn ang="0">
                  <a:pos x="20" y="3"/>
                </a:cxn>
                <a:cxn ang="0">
                  <a:pos x="10" y="9"/>
                </a:cxn>
                <a:cxn ang="0">
                  <a:pos x="3" y="21"/>
                </a:cxn>
                <a:cxn ang="0">
                  <a:pos x="0" y="34"/>
                </a:cxn>
                <a:cxn ang="0">
                  <a:pos x="3" y="47"/>
                </a:cxn>
                <a:cxn ang="0">
                  <a:pos x="10" y="59"/>
                </a:cxn>
                <a:cxn ang="0">
                  <a:pos x="20" y="66"/>
                </a:cxn>
                <a:cxn ang="0">
                  <a:pos x="33" y="69"/>
                </a:cxn>
              </a:cxnLst>
              <a:rect l="0" t="0" r="r" b="b"/>
              <a:pathLst>
                <a:path w="70" h="69">
                  <a:moveTo>
                    <a:pt x="33" y="69"/>
                  </a:moveTo>
                  <a:lnTo>
                    <a:pt x="48" y="66"/>
                  </a:lnTo>
                  <a:lnTo>
                    <a:pt x="60" y="59"/>
                  </a:lnTo>
                  <a:lnTo>
                    <a:pt x="66" y="47"/>
                  </a:lnTo>
                  <a:lnTo>
                    <a:pt x="70" y="34"/>
                  </a:lnTo>
                  <a:lnTo>
                    <a:pt x="66" y="21"/>
                  </a:lnTo>
                  <a:lnTo>
                    <a:pt x="60" y="9"/>
                  </a:lnTo>
                  <a:lnTo>
                    <a:pt x="48" y="3"/>
                  </a:lnTo>
                  <a:lnTo>
                    <a:pt x="33" y="0"/>
                  </a:lnTo>
                  <a:lnTo>
                    <a:pt x="20" y="3"/>
                  </a:lnTo>
                  <a:lnTo>
                    <a:pt x="10" y="9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3" y="47"/>
                  </a:lnTo>
                  <a:lnTo>
                    <a:pt x="10" y="59"/>
                  </a:lnTo>
                  <a:lnTo>
                    <a:pt x="20" y="66"/>
                  </a:lnTo>
                  <a:lnTo>
                    <a:pt x="33" y="69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4759325" y="4792663"/>
              <a:ext cx="52388" cy="52388"/>
            </a:xfrm>
            <a:custGeom>
              <a:avLst/>
              <a:gdLst/>
              <a:ahLst/>
              <a:cxnLst>
                <a:cxn ang="0">
                  <a:pos x="31" y="66"/>
                </a:cxn>
                <a:cxn ang="0">
                  <a:pos x="44" y="63"/>
                </a:cxn>
                <a:cxn ang="0">
                  <a:pos x="54" y="56"/>
                </a:cxn>
                <a:cxn ang="0">
                  <a:pos x="61" y="46"/>
                </a:cxn>
                <a:cxn ang="0">
                  <a:pos x="64" y="33"/>
                </a:cxn>
                <a:cxn ang="0">
                  <a:pos x="61" y="20"/>
                </a:cxn>
                <a:cxn ang="0">
                  <a:pos x="54" y="10"/>
                </a:cxn>
                <a:cxn ang="0">
                  <a:pos x="44" y="3"/>
                </a:cxn>
                <a:cxn ang="0">
                  <a:pos x="31" y="0"/>
                </a:cxn>
                <a:cxn ang="0">
                  <a:pos x="18" y="3"/>
                </a:cxn>
                <a:cxn ang="0">
                  <a:pos x="8" y="10"/>
                </a:cxn>
                <a:cxn ang="0">
                  <a:pos x="1" y="20"/>
                </a:cxn>
                <a:cxn ang="0">
                  <a:pos x="0" y="33"/>
                </a:cxn>
                <a:cxn ang="0">
                  <a:pos x="1" y="46"/>
                </a:cxn>
                <a:cxn ang="0">
                  <a:pos x="8" y="56"/>
                </a:cxn>
                <a:cxn ang="0">
                  <a:pos x="18" y="63"/>
                </a:cxn>
                <a:cxn ang="0">
                  <a:pos x="31" y="66"/>
                </a:cxn>
              </a:cxnLst>
              <a:rect l="0" t="0" r="r" b="b"/>
              <a:pathLst>
                <a:path w="64" h="66">
                  <a:moveTo>
                    <a:pt x="31" y="66"/>
                  </a:moveTo>
                  <a:lnTo>
                    <a:pt x="44" y="63"/>
                  </a:lnTo>
                  <a:lnTo>
                    <a:pt x="54" y="56"/>
                  </a:lnTo>
                  <a:lnTo>
                    <a:pt x="61" y="46"/>
                  </a:lnTo>
                  <a:lnTo>
                    <a:pt x="64" y="33"/>
                  </a:lnTo>
                  <a:lnTo>
                    <a:pt x="61" y="20"/>
                  </a:lnTo>
                  <a:lnTo>
                    <a:pt x="54" y="10"/>
                  </a:lnTo>
                  <a:lnTo>
                    <a:pt x="44" y="3"/>
                  </a:lnTo>
                  <a:lnTo>
                    <a:pt x="31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1" y="20"/>
                  </a:lnTo>
                  <a:lnTo>
                    <a:pt x="0" y="33"/>
                  </a:lnTo>
                  <a:lnTo>
                    <a:pt x="1" y="46"/>
                  </a:lnTo>
                  <a:lnTo>
                    <a:pt x="8" y="56"/>
                  </a:lnTo>
                  <a:lnTo>
                    <a:pt x="18" y="63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4760913" y="4794250"/>
              <a:ext cx="47625" cy="47625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42" y="58"/>
                </a:cxn>
                <a:cxn ang="0">
                  <a:pos x="52" y="52"/>
                </a:cxn>
                <a:cxn ang="0">
                  <a:pos x="58" y="42"/>
                </a:cxn>
                <a:cxn ang="0">
                  <a:pos x="60" y="30"/>
                </a:cxn>
                <a:cxn ang="0">
                  <a:pos x="58" y="19"/>
                </a:cxn>
                <a:cxn ang="0">
                  <a:pos x="52" y="9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2" y="42"/>
                </a:cxn>
                <a:cxn ang="0">
                  <a:pos x="9" y="52"/>
                </a:cxn>
                <a:cxn ang="0">
                  <a:pos x="19" y="58"/>
                </a:cxn>
                <a:cxn ang="0">
                  <a:pos x="30" y="60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42" y="58"/>
                  </a:lnTo>
                  <a:lnTo>
                    <a:pt x="52" y="52"/>
                  </a:lnTo>
                  <a:lnTo>
                    <a:pt x="58" y="42"/>
                  </a:lnTo>
                  <a:lnTo>
                    <a:pt x="60" y="30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9" y="52"/>
                  </a:lnTo>
                  <a:lnTo>
                    <a:pt x="19" y="58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460875" y="4752975"/>
              <a:ext cx="84138" cy="85725"/>
            </a:xfrm>
            <a:custGeom>
              <a:avLst/>
              <a:gdLst/>
              <a:ahLst/>
              <a:cxnLst>
                <a:cxn ang="0">
                  <a:pos x="53" y="107"/>
                </a:cxn>
                <a:cxn ang="0">
                  <a:pos x="65" y="105"/>
                </a:cxn>
                <a:cxn ang="0">
                  <a:pos x="75" y="102"/>
                </a:cxn>
                <a:cxn ang="0">
                  <a:pos x="83" y="97"/>
                </a:cxn>
                <a:cxn ang="0">
                  <a:pos x="91" y="91"/>
                </a:cxn>
                <a:cxn ang="0">
                  <a:pos x="98" y="82"/>
                </a:cxn>
                <a:cxn ang="0">
                  <a:pos x="103" y="74"/>
                </a:cxn>
                <a:cxn ang="0">
                  <a:pos x="106" y="64"/>
                </a:cxn>
                <a:cxn ang="0">
                  <a:pos x="108" y="52"/>
                </a:cxn>
                <a:cxn ang="0">
                  <a:pos x="106" y="41"/>
                </a:cxn>
                <a:cxn ang="0">
                  <a:pos x="103" y="31"/>
                </a:cxn>
                <a:cxn ang="0">
                  <a:pos x="98" y="23"/>
                </a:cxn>
                <a:cxn ang="0">
                  <a:pos x="91" y="14"/>
                </a:cxn>
                <a:cxn ang="0">
                  <a:pos x="83" y="8"/>
                </a:cxn>
                <a:cxn ang="0">
                  <a:pos x="75" y="3"/>
                </a:cxn>
                <a:cxn ang="0">
                  <a:pos x="65" y="1"/>
                </a:cxn>
                <a:cxn ang="0">
                  <a:pos x="53" y="0"/>
                </a:cxn>
                <a:cxn ang="0">
                  <a:pos x="42" y="1"/>
                </a:cxn>
                <a:cxn ang="0">
                  <a:pos x="32" y="3"/>
                </a:cxn>
                <a:cxn ang="0">
                  <a:pos x="23" y="8"/>
                </a:cxn>
                <a:cxn ang="0">
                  <a:pos x="15" y="14"/>
                </a:cxn>
                <a:cxn ang="0">
                  <a:pos x="9" y="23"/>
                </a:cxn>
                <a:cxn ang="0">
                  <a:pos x="4" y="31"/>
                </a:cxn>
                <a:cxn ang="0">
                  <a:pos x="2" y="41"/>
                </a:cxn>
                <a:cxn ang="0">
                  <a:pos x="0" y="52"/>
                </a:cxn>
                <a:cxn ang="0">
                  <a:pos x="2" y="64"/>
                </a:cxn>
                <a:cxn ang="0">
                  <a:pos x="4" y="74"/>
                </a:cxn>
                <a:cxn ang="0">
                  <a:pos x="9" y="82"/>
                </a:cxn>
                <a:cxn ang="0">
                  <a:pos x="15" y="91"/>
                </a:cxn>
                <a:cxn ang="0">
                  <a:pos x="23" y="97"/>
                </a:cxn>
                <a:cxn ang="0">
                  <a:pos x="32" y="102"/>
                </a:cxn>
                <a:cxn ang="0">
                  <a:pos x="42" y="105"/>
                </a:cxn>
                <a:cxn ang="0">
                  <a:pos x="53" y="107"/>
                </a:cxn>
              </a:cxnLst>
              <a:rect l="0" t="0" r="r" b="b"/>
              <a:pathLst>
                <a:path w="108" h="107">
                  <a:moveTo>
                    <a:pt x="53" y="107"/>
                  </a:moveTo>
                  <a:lnTo>
                    <a:pt x="65" y="105"/>
                  </a:lnTo>
                  <a:lnTo>
                    <a:pt x="75" y="102"/>
                  </a:lnTo>
                  <a:lnTo>
                    <a:pt x="83" y="97"/>
                  </a:lnTo>
                  <a:lnTo>
                    <a:pt x="91" y="91"/>
                  </a:lnTo>
                  <a:lnTo>
                    <a:pt x="98" y="82"/>
                  </a:lnTo>
                  <a:lnTo>
                    <a:pt x="103" y="74"/>
                  </a:lnTo>
                  <a:lnTo>
                    <a:pt x="106" y="64"/>
                  </a:lnTo>
                  <a:lnTo>
                    <a:pt x="108" y="52"/>
                  </a:lnTo>
                  <a:lnTo>
                    <a:pt x="106" y="41"/>
                  </a:lnTo>
                  <a:lnTo>
                    <a:pt x="103" y="31"/>
                  </a:lnTo>
                  <a:lnTo>
                    <a:pt x="98" y="23"/>
                  </a:lnTo>
                  <a:lnTo>
                    <a:pt x="91" y="14"/>
                  </a:lnTo>
                  <a:lnTo>
                    <a:pt x="83" y="8"/>
                  </a:lnTo>
                  <a:lnTo>
                    <a:pt x="75" y="3"/>
                  </a:lnTo>
                  <a:lnTo>
                    <a:pt x="65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3"/>
                  </a:lnTo>
                  <a:lnTo>
                    <a:pt x="23" y="8"/>
                  </a:lnTo>
                  <a:lnTo>
                    <a:pt x="15" y="14"/>
                  </a:lnTo>
                  <a:lnTo>
                    <a:pt x="9" y="23"/>
                  </a:lnTo>
                  <a:lnTo>
                    <a:pt x="4" y="31"/>
                  </a:lnTo>
                  <a:lnTo>
                    <a:pt x="2" y="41"/>
                  </a:lnTo>
                  <a:lnTo>
                    <a:pt x="0" y="52"/>
                  </a:lnTo>
                  <a:lnTo>
                    <a:pt x="2" y="64"/>
                  </a:lnTo>
                  <a:lnTo>
                    <a:pt x="4" y="74"/>
                  </a:lnTo>
                  <a:lnTo>
                    <a:pt x="9" y="82"/>
                  </a:lnTo>
                  <a:lnTo>
                    <a:pt x="15" y="91"/>
                  </a:lnTo>
                  <a:lnTo>
                    <a:pt x="23" y="97"/>
                  </a:lnTo>
                  <a:lnTo>
                    <a:pt x="32" y="102"/>
                  </a:lnTo>
                  <a:lnTo>
                    <a:pt x="42" y="105"/>
                  </a:lnTo>
                  <a:lnTo>
                    <a:pt x="53" y="10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4460875" y="4754563"/>
              <a:ext cx="82550" cy="80963"/>
            </a:xfrm>
            <a:custGeom>
              <a:avLst/>
              <a:gdLst/>
              <a:ahLst/>
              <a:cxnLst>
                <a:cxn ang="0">
                  <a:pos x="51" y="103"/>
                </a:cxn>
                <a:cxn ang="0">
                  <a:pos x="61" y="101"/>
                </a:cxn>
                <a:cxn ang="0">
                  <a:pos x="71" y="99"/>
                </a:cxn>
                <a:cxn ang="0">
                  <a:pos x="79" y="94"/>
                </a:cxn>
                <a:cxn ang="0">
                  <a:pos x="88" y="88"/>
                </a:cxn>
                <a:cxn ang="0">
                  <a:pos x="94" y="81"/>
                </a:cxn>
                <a:cxn ang="0">
                  <a:pos x="99" y="71"/>
                </a:cxn>
                <a:cxn ang="0">
                  <a:pos x="101" y="61"/>
                </a:cxn>
                <a:cxn ang="0">
                  <a:pos x="103" y="51"/>
                </a:cxn>
                <a:cxn ang="0">
                  <a:pos x="101" y="42"/>
                </a:cxn>
                <a:cxn ang="0">
                  <a:pos x="99" y="32"/>
                </a:cxn>
                <a:cxn ang="0">
                  <a:pos x="94" y="23"/>
                </a:cxn>
                <a:cxn ang="0">
                  <a:pos x="88" y="15"/>
                </a:cxn>
                <a:cxn ang="0">
                  <a:pos x="79" y="8"/>
                </a:cxn>
                <a:cxn ang="0">
                  <a:pos x="71" y="3"/>
                </a:cxn>
                <a:cxn ang="0">
                  <a:pos x="61" y="2"/>
                </a:cxn>
                <a:cxn ang="0">
                  <a:pos x="51" y="0"/>
                </a:cxn>
                <a:cxn ang="0">
                  <a:pos x="41" y="2"/>
                </a:cxn>
                <a:cxn ang="0">
                  <a:pos x="31" y="3"/>
                </a:cxn>
                <a:cxn ang="0">
                  <a:pos x="23" y="8"/>
                </a:cxn>
                <a:cxn ang="0">
                  <a:pos x="15" y="15"/>
                </a:cxn>
                <a:cxn ang="0">
                  <a:pos x="8" y="23"/>
                </a:cxn>
                <a:cxn ang="0">
                  <a:pos x="3" y="32"/>
                </a:cxn>
                <a:cxn ang="0">
                  <a:pos x="2" y="42"/>
                </a:cxn>
                <a:cxn ang="0">
                  <a:pos x="0" y="51"/>
                </a:cxn>
                <a:cxn ang="0">
                  <a:pos x="2" y="61"/>
                </a:cxn>
                <a:cxn ang="0">
                  <a:pos x="3" y="71"/>
                </a:cxn>
                <a:cxn ang="0">
                  <a:pos x="8" y="81"/>
                </a:cxn>
                <a:cxn ang="0">
                  <a:pos x="15" y="88"/>
                </a:cxn>
                <a:cxn ang="0">
                  <a:pos x="23" y="94"/>
                </a:cxn>
                <a:cxn ang="0">
                  <a:pos x="31" y="99"/>
                </a:cxn>
                <a:cxn ang="0">
                  <a:pos x="41" y="101"/>
                </a:cxn>
                <a:cxn ang="0">
                  <a:pos x="51" y="103"/>
                </a:cxn>
              </a:cxnLst>
              <a:rect l="0" t="0" r="r" b="b"/>
              <a:pathLst>
                <a:path w="103" h="103">
                  <a:moveTo>
                    <a:pt x="51" y="103"/>
                  </a:moveTo>
                  <a:lnTo>
                    <a:pt x="61" y="101"/>
                  </a:lnTo>
                  <a:lnTo>
                    <a:pt x="71" y="99"/>
                  </a:lnTo>
                  <a:lnTo>
                    <a:pt x="79" y="94"/>
                  </a:lnTo>
                  <a:lnTo>
                    <a:pt x="88" y="88"/>
                  </a:lnTo>
                  <a:lnTo>
                    <a:pt x="94" y="81"/>
                  </a:lnTo>
                  <a:lnTo>
                    <a:pt x="99" y="71"/>
                  </a:lnTo>
                  <a:lnTo>
                    <a:pt x="101" y="61"/>
                  </a:lnTo>
                  <a:lnTo>
                    <a:pt x="103" y="51"/>
                  </a:lnTo>
                  <a:lnTo>
                    <a:pt x="101" y="42"/>
                  </a:lnTo>
                  <a:lnTo>
                    <a:pt x="99" y="32"/>
                  </a:lnTo>
                  <a:lnTo>
                    <a:pt x="94" y="23"/>
                  </a:lnTo>
                  <a:lnTo>
                    <a:pt x="88" y="15"/>
                  </a:lnTo>
                  <a:lnTo>
                    <a:pt x="79" y="8"/>
                  </a:lnTo>
                  <a:lnTo>
                    <a:pt x="71" y="3"/>
                  </a:lnTo>
                  <a:lnTo>
                    <a:pt x="61" y="2"/>
                  </a:lnTo>
                  <a:lnTo>
                    <a:pt x="51" y="0"/>
                  </a:lnTo>
                  <a:lnTo>
                    <a:pt x="41" y="2"/>
                  </a:lnTo>
                  <a:lnTo>
                    <a:pt x="31" y="3"/>
                  </a:lnTo>
                  <a:lnTo>
                    <a:pt x="23" y="8"/>
                  </a:lnTo>
                  <a:lnTo>
                    <a:pt x="15" y="15"/>
                  </a:lnTo>
                  <a:lnTo>
                    <a:pt x="8" y="23"/>
                  </a:lnTo>
                  <a:lnTo>
                    <a:pt x="3" y="32"/>
                  </a:lnTo>
                  <a:lnTo>
                    <a:pt x="2" y="42"/>
                  </a:lnTo>
                  <a:lnTo>
                    <a:pt x="0" y="51"/>
                  </a:lnTo>
                  <a:lnTo>
                    <a:pt x="2" y="61"/>
                  </a:lnTo>
                  <a:lnTo>
                    <a:pt x="3" y="71"/>
                  </a:lnTo>
                  <a:lnTo>
                    <a:pt x="8" y="81"/>
                  </a:lnTo>
                  <a:lnTo>
                    <a:pt x="15" y="88"/>
                  </a:lnTo>
                  <a:lnTo>
                    <a:pt x="23" y="94"/>
                  </a:lnTo>
                  <a:lnTo>
                    <a:pt x="31" y="99"/>
                  </a:lnTo>
                  <a:lnTo>
                    <a:pt x="41" y="101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4464050" y="4756150"/>
              <a:ext cx="77788" cy="77788"/>
            </a:xfrm>
            <a:custGeom>
              <a:avLst/>
              <a:gdLst/>
              <a:ahLst/>
              <a:cxnLst>
                <a:cxn ang="0">
                  <a:pos x="48" y="98"/>
                </a:cxn>
                <a:cxn ang="0">
                  <a:pos x="58" y="96"/>
                </a:cxn>
                <a:cxn ang="0">
                  <a:pos x="66" y="95"/>
                </a:cxn>
                <a:cxn ang="0">
                  <a:pos x="76" y="90"/>
                </a:cxn>
                <a:cxn ang="0">
                  <a:pos x="83" y="83"/>
                </a:cxn>
                <a:cxn ang="0">
                  <a:pos x="90" y="77"/>
                </a:cxn>
                <a:cxn ang="0">
                  <a:pos x="95" y="68"/>
                </a:cxn>
                <a:cxn ang="0">
                  <a:pos x="96" y="58"/>
                </a:cxn>
                <a:cxn ang="0">
                  <a:pos x="98" y="48"/>
                </a:cxn>
                <a:cxn ang="0">
                  <a:pos x="96" y="39"/>
                </a:cxn>
                <a:cxn ang="0">
                  <a:pos x="95" y="30"/>
                </a:cxn>
                <a:cxn ang="0">
                  <a:pos x="90" y="22"/>
                </a:cxn>
                <a:cxn ang="0">
                  <a:pos x="83" y="14"/>
                </a:cxn>
                <a:cxn ang="0">
                  <a:pos x="76" y="9"/>
                </a:cxn>
                <a:cxn ang="0">
                  <a:pos x="66" y="4"/>
                </a:cxn>
                <a:cxn ang="0">
                  <a:pos x="58" y="2"/>
                </a:cxn>
                <a:cxn ang="0">
                  <a:pos x="48" y="0"/>
                </a:cxn>
                <a:cxn ang="0">
                  <a:pos x="30" y="4"/>
                </a:cxn>
                <a:cxn ang="0">
                  <a:pos x="15" y="14"/>
                </a:cxn>
                <a:cxn ang="0">
                  <a:pos x="4" y="30"/>
                </a:cxn>
                <a:cxn ang="0">
                  <a:pos x="0" y="48"/>
                </a:cxn>
                <a:cxn ang="0">
                  <a:pos x="4" y="68"/>
                </a:cxn>
                <a:cxn ang="0">
                  <a:pos x="15" y="83"/>
                </a:cxn>
                <a:cxn ang="0">
                  <a:pos x="30" y="95"/>
                </a:cxn>
                <a:cxn ang="0">
                  <a:pos x="48" y="98"/>
                </a:cxn>
              </a:cxnLst>
              <a:rect l="0" t="0" r="r" b="b"/>
              <a:pathLst>
                <a:path w="98" h="98">
                  <a:moveTo>
                    <a:pt x="48" y="98"/>
                  </a:moveTo>
                  <a:lnTo>
                    <a:pt x="58" y="96"/>
                  </a:lnTo>
                  <a:lnTo>
                    <a:pt x="66" y="95"/>
                  </a:lnTo>
                  <a:lnTo>
                    <a:pt x="76" y="90"/>
                  </a:lnTo>
                  <a:lnTo>
                    <a:pt x="83" y="83"/>
                  </a:lnTo>
                  <a:lnTo>
                    <a:pt x="90" y="77"/>
                  </a:lnTo>
                  <a:lnTo>
                    <a:pt x="95" y="68"/>
                  </a:lnTo>
                  <a:lnTo>
                    <a:pt x="96" y="58"/>
                  </a:lnTo>
                  <a:lnTo>
                    <a:pt x="98" y="48"/>
                  </a:lnTo>
                  <a:lnTo>
                    <a:pt x="96" y="39"/>
                  </a:lnTo>
                  <a:lnTo>
                    <a:pt x="95" y="30"/>
                  </a:lnTo>
                  <a:lnTo>
                    <a:pt x="90" y="22"/>
                  </a:lnTo>
                  <a:lnTo>
                    <a:pt x="83" y="14"/>
                  </a:lnTo>
                  <a:lnTo>
                    <a:pt x="76" y="9"/>
                  </a:lnTo>
                  <a:lnTo>
                    <a:pt x="66" y="4"/>
                  </a:lnTo>
                  <a:lnTo>
                    <a:pt x="58" y="2"/>
                  </a:lnTo>
                  <a:lnTo>
                    <a:pt x="48" y="0"/>
                  </a:lnTo>
                  <a:lnTo>
                    <a:pt x="30" y="4"/>
                  </a:lnTo>
                  <a:lnTo>
                    <a:pt x="15" y="14"/>
                  </a:lnTo>
                  <a:lnTo>
                    <a:pt x="4" y="30"/>
                  </a:lnTo>
                  <a:lnTo>
                    <a:pt x="0" y="48"/>
                  </a:lnTo>
                  <a:lnTo>
                    <a:pt x="4" y="68"/>
                  </a:lnTo>
                  <a:lnTo>
                    <a:pt x="15" y="83"/>
                  </a:lnTo>
                  <a:lnTo>
                    <a:pt x="30" y="95"/>
                  </a:lnTo>
                  <a:lnTo>
                    <a:pt x="48" y="98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4465638" y="4757738"/>
              <a:ext cx="73025" cy="73025"/>
            </a:xfrm>
            <a:custGeom>
              <a:avLst/>
              <a:gdLst/>
              <a:ahLst/>
              <a:cxnLst>
                <a:cxn ang="0">
                  <a:pos x="46" y="93"/>
                </a:cxn>
                <a:cxn ang="0">
                  <a:pos x="64" y="89"/>
                </a:cxn>
                <a:cxn ang="0">
                  <a:pos x="79" y="80"/>
                </a:cxn>
                <a:cxn ang="0">
                  <a:pos x="89" y="65"/>
                </a:cxn>
                <a:cxn ang="0">
                  <a:pos x="93" y="46"/>
                </a:cxn>
                <a:cxn ang="0">
                  <a:pos x="89" y="28"/>
                </a:cxn>
                <a:cxn ang="0">
                  <a:pos x="79" y="13"/>
                </a:cxn>
                <a:cxn ang="0">
                  <a:pos x="64" y="3"/>
                </a:cxn>
                <a:cxn ang="0">
                  <a:pos x="46" y="0"/>
                </a:cxn>
                <a:cxn ang="0">
                  <a:pos x="28" y="3"/>
                </a:cxn>
                <a:cxn ang="0">
                  <a:pos x="13" y="13"/>
                </a:cxn>
                <a:cxn ang="0">
                  <a:pos x="3" y="28"/>
                </a:cxn>
                <a:cxn ang="0">
                  <a:pos x="0" y="46"/>
                </a:cxn>
                <a:cxn ang="0">
                  <a:pos x="3" y="65"/>
                </a:cxn>
                <a:cxn ang="0">
                  <a:pos x="13" y="80"/>
                </a:cxn>
                <a:cxn ang="0">
                  <a:pos x="28" y="89"/>
                </a:cxn>
                <a:cxn ang="0">
                  <a:pos x="46" y="93"/>
                </a:cxn>
              </a:cxnLst>
              <a:rect l="0" t="0" r="r" b="b"/>
              <a:pathLst>
                <a:path w="93" h="93">
                  <a:moveTo>
                    <a:pt x="46" y="93"/>
                  </a:moveTo>
                  <a:lnTo>
                    <a:pt x="64" y="89"/>
                  </a:lnTo>
                  <a:lnTo>
                    <a:pt x="79" y="80"/>
                  </a:lnTo>
                  <a:lnTo>
                    <a:pt x="89" y="65"/>
                  </a:lnTo>
                  <a:lnTo>
                    <a:pt x="93" y="46"/>
                  </a:lnTo>
                  <a:lnTo>
                    <a:pt x="89" y="28"/>
                  </a:lnTo>
                  <a:lnTo>
                    <a:pt x="79" y="13"/>
                  </a:lnTo>
                  <a:lnTo>
                    <a:pt x="64" y="3"/>
                  </a:lnTo>
                  <a:lnTo>
                    <a:pt x="46" y="0"/>
                  </a:lnTo>
                  <a:lnTo>
                    <a:pt x="28" y="3"/>
                  </a:lnTo>
                  <a:lnTo>
                    <a:pt x="13" y="13"/>
                  </a:lnTo>
                  <a:lnTo>
                    <a:pt x="3" y="28"/>
                  </a:lnTo>
                  <a:lnTo>
                    <a:pt x="0" y="46"/>
                  </a:lnTo>
                  <a:lnTo>
                    <a:pt x="3" y="65"/>
                  </a:lnTo>
                  <a:lnTo>
                    <a:pt x="13" y="80"/>
                  </a:lnTo>
                  <a:lnTo>
                    <a:pt x="28" y="89"/>
                  </a:lnTo>
                  <a:lnTo>
                    <a:pt x="46" y="93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4468813" y="4760913"/>
              <a:ext cx="68263" cy="69850"/>
            </a:xfrm>
            <a:custGeom>
              <a:avLst/>
              <a:gdLst/>
              <a:ahLst/>
              <a:cxnLst>
                <a:cxn ang="0">
                  <a:pos x="43" y="88"/>
                </a:cxn>
                <a:cxn ang="0">
                  <a:pos x="61" y="85"/>
                </a:cxn>
                <a:cxn ang="0">
                  <a:pos x="75" y="75"/>
                </a:cxn>
                <a:cxn ang="0">
                  <a:pos x="85" y="62"/>
                </a:cxn>
                <a:cxn ang="0">
                  <a:pos x="88" y="43"/>
                </a:cxn>
                <a:cxn ang="0">
                  <a:pos x="85" y="27"/>
                </a:cxn>
                <a:cxn ang="0">
                  <a:pos x="75" y="14"/>
                </a:cxn>
                <a:cxn ang="0">
                  <a:pos x="61" y="4"/>
                </a:cxn>
                <a:cxn ang="0">
                  <a:pos x="43" y="0"/>
                </a:cxn>
                <a:cxn ang="0">
                  <a:pos x="27" y="4"/>
                </a:cxn>
                <a:cxn ang="0">
                  <a:pos x="13" y="14"/>
                </a:cxn>
                <a:cxn ang="0">
                  <a:pos x="4" y="27"/>
                </a:cxn>
                <a:cxn ang="0">
                  <a:pos x="0" y="43"/>
                </a:cxn>
                <a:cxn ang="0">
                  <a:pos x="4" y="62"/>
                </a:cxn>
                <a:cxn ang="0">
                  <a:pos x="13" y="75"/>
                </a:cxn>
                <a:cxn ang="0">
                  <a:pos x="27" y="85"/>
                </a:cxn>
                <a:cxn ang="0">
                  <a:pos x="43" y="88"/>
                </a:cxn>
              </a:cxnLst>
              <a:rect l="0" t="0" r="r" b="b"/>
              <a:pathLst>
                <a:path w="88" h="88">
                  <a:moveTo>
                    <a:pt x="43" y="88"/>
                  </a:moveTo>
                  <a:lnTo>
                    <a:pt x="61" y="85"/>
                  </a:lnTo>
                  <a:lnTo>
                    <a:pt x="75" y="75"/>
                  </a:lnTo>
                  <a:lnTo>
                    <a:pt x="85" y="62"/>
                  </a:lnTo>
                  <a:lnTo>
                    <a:pt x="88" y="43"/>
                  </a:lnTo>
                  <a:lnTo>
                    <a:pt x="85" y="27"/>
                  </a:lnTo>
                  <a:lnTo>
                    <a:pt x="75" y="14"/>
                  </a:lnTo>
                  <a:lnTo>
                    <a:pt x="61" y="4"/>
                  </a:lnTo>
                  <a:lnTo>
                    <a:pt x="43" y="0"/>
                  </a:lnTo>
                  <a:lnTo>
                    <a:pt x="27" y="4"/>
                  </a:lnTo>
                  <a:lnTo>
                    <a:pt x="13" y="14"/>
                  </a:lnTo>
                  <a:lnTo>
                    <a:pt x="4" y="27"/>
                  </a:lnTo>
                  <a:lnTo>
                    <a:pt x="0" y="43"/>
                  </a:lnTo>
                  <a:lnTo>
                    <a:pt x="4" y="62"/>
                  </a:lnTo>
                  <a:lnTo>
                    <a:pt x="13" y="75"/>
                  </a:lnTo>
                  <a:lnTo>
                    <a:pt x="27" y="85"/>
                  </a:lnTo>
                  <a:lnTo>
                    <a:pt x="43" y="88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4468813" y="4762500"/>
              <a:ext cx="66675" cy="65088"/>
            </a:xfrm>
            <a:custGeom>
              <a:avLst/>
              <a:gdLst/>
              <a:ahLst/>
              <a:cxnLst>
                <a:cxn ang="0">
                  <a:pos x="41" y="83"/>
                </a:cxn>
                <a:cxn ang="0">
                  <a:pos x="58" y="80"/>
                </a:cxn>
                <a:cxn ang="0">
                  <a:pos x="71" y="71"/>
                </a:cxn>
                <a:cxn ang="0">
                  <a:pos x="79" y="58"/>
                </a:cxn>
                <a:cxn ang="0">
                  <a:pos x="83" y="41"/>
                </a:cxn>
                <a:cxn ang="0">
                  <a:pos x="79" y="27"/>
                </a:cxn>
                <a:cxn ang="0">
                  <a:pos x="71" y="13"/>
                </a:cxn>
                <a:cxn ang="0">
                  <a:pos x="58" y="3"/>
                </a:cxn>
                <a:cxn ang="0">
                  <a:pos x="41" y="0"/>
                </a:cxn>
                <a:cxn ang="0">
                  <a:pos x="25" y="3"/>
                </a:cxn>
                <a:cxn ang="0">
                  <a:pos x="11" y="13"/>
                </a:cxn>
                <a:cxn ang="0">
                  <a:pos x="3" y="27"/>
                </a:cxn>
                <a:cxn ang="0">
                  <a:pos x="0" y="41"/>
                </a:cxn>
                <a:cxn ang="0">
                  <a:pos x="3" y="58"/>
                </a:cxn>
                <a:cxn ang="0">
                  <a:pos x="11" y="71"/>
                </a:cxn>
                <a:cxn ang="0">
                  <a:pos x="25" y="80"/>
                </a:cxn>
                <a:cxn ang="0">
                  <a:pos x="41" y="83"/>
                </a:cxn>
              </a:cxnLst>
              <a:rect l="0" t="0" r="r" b="b"/>
              <a:pathLst>
                <a:path w="83" h="83">
                  <a:moveTo>
                    <a:pt x="41" y="83"/>
                  </a:moveTo>
                  <a:lnTo>
                    <a:pt x="58" y="80"/>
                  </a:lnTo>
                  <a:lnTo>
                    <a:pt x="71" y="71"/>
                  </a:lnTo>
                  <a:lnTo>
                    <a:pt x="79" y="58"/>
                  </a:lnTo>
                  <a:lnTo>
                    <a:pt x="83" y="41"/>
                  </a:lnTo>
                  <a:lnTo>
                    <a:pt x="79" y="27"/>
                  </a:lnTo>
                  <a:lnTo>
                    <a:pt x="71" y="13"/>
                  </a:lnTo>
                  <a:lnTo>
                    <a:pt x="58" y="3"/>
                  </a:lnTo>
                  <a:lnTo>
                    <a:pt x="41" y="0"/>
                  </a:lnTo>
                  <a:lnTo>
                    <a:pt x="25" y="3"/>
                  </a:lnTo>
                  <a:lnTo>
                    <a:pt x="11" y="13"/>
                  </a:lnTo>
                  <a:lnTo>
                    <a:pt x="3" y="27"/>
                  </a:lnTo>
                  <a:lnTo>
                    <a:pt x="0" y="41"/>
                  </a:lnTo>
                  <a:lnTo>
                    <a:pt x="3" y="58"/>
                  </a:lnTo>
                  <a:lnTo>
                    <a:pt x="11" y="71"/>
                  </a:lnTo>
                  <a:lnTo>
                    <a:pt x="25" y="80"/>
                  </a:lnTo>
                  <a:lnTo>
                    <a:pt x="41" y="83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471988" y="4764088"/>
              <a:ext cx="61913" cy="61913"/>
            </a:xfrm>
            <a:custGeom>
              <a:avLst/>
              <a:gdLst/>
              <a:ahLst/>
              <a:cxnLst>
                <a:cxn ang="0">
                  <a:pos x="38" y="78"/>
                </a:cxn>
                <a:cxn ang="0">
                  <a:pos x="53" y="75"/>
                </a:cxn>
                <a:cxn ang="0">
                  <a:pos x="66" y="67"/>
                </a:cxn>
                <a:cxn ang="0">
                  <a:pos x="75" y="53"/>
                </a:cxn>
                <a:cxn ang="0">
                  <a:pos x="78" y="38"/>
                </a:cxn>
                <a:cxn ang="0">
                  <a:pos x="75" y="24"/>
                </a:cxn>
                <a:cxn ang="0">
                  <a:pos x="66" y="12"/>
                </a:cxn>
                <a:cxn ang="0">
                  <a:pos x="53" y="4"/>
                </a:cxn>
                <a:cxn ang="0">
                  <a:pos x="38" y="0"/>
                </a:cxn>
                <a:cxn ang="0">
                  <a:pos x="23" y="4"/>
                </a:cxn>
                <a:cxn ang="0">
                  <a:pos x="12" y="12"/>
                </a:cxn>
                <a:cxn ang="0">
                  <a:pos x="4" y="24"/>
                </a:cxn>
                <a:cxn ang="0">
                  <a:pos x="0" y="38"/>
                </a:cxn>
                <a:cxn ang="0">
                  <a:pos x="4" y="53"/>
                </a:cxn>
                <a:cxn ang="0">
                  <a:pos x="12" y="67"/>
                </a:cxn>
                <a:cxn ang="0">
                  <a:pos x="23" y="75"/>
                </a:cxn>
                <a:cxn ang="0">
                  <a:pos x="38" y="78"/>
                </a:cxn>
              </a:cxnLst>
              <a:rect l="0" t="0" r="r" b="b"/>
              <a:pathLst>
                <a:path w="78" h="78">
                  <a:moveTo>
                    <a:pt x="38" y="78"/>
                  </a:moveTo>
                  <a:lnTo>
                    <a:pt x="53" y="75"/>
                  </a:lnTo>
                  <a:lnTo>
                    <a:pt x="66" y="67"/>
                  </a:lnTo>
                  <a:lnTo>
                    <a:pt x="75" y="53"/>
                  </a:lnTo>
                  <a:lnTo>
                    <a:pt x="78" y="38"/>
                  </a:lnTo>
                  <a:lnTo>
                    <a:pt x="75" y="24"/>
                  </a:lnTo>
                  <a:lnTo>
                    <a:pt x="66" y="12"/>
                  </a:lnTo>
                  <a:lnTo>
                    <a:pt x="53" y="4"/>
                  </a:lnTo>
                  <a:lnTo>
                    <a:pt x="38" y="0"/>
                  </a:lnTo>
                  <a:lnTo>
                    <a:pt x="23" y="4"/>
                  </a:lnTo>
                  <a:lnTo>
                    <a:pt x="12" y="12"/>
                  </a:lnTo>
                  <a:lnTo>
                    <a:pt x="4" y="24"/>
                  </a:lnTo>
                  <a:lnTo>
                    <a:pt x="0" y="38"/>
                  </a:lnTo>
                  <a:lnTo>
                    <a:pt x="4" y="53"/>
                  </a:lnTo>
                  <a:lnTo>
                    <a:pt x="12" y="67"/>
                  </a:lnTo>
                  <a:lnTo>
                    <a:pt x="23" y="75"/>
                  </a:lnTo>
                  <a:lnTo>
                    <a:pt x="38" y="78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4473575" y="4765675"/>
              <a:ext cx="57150" cy="58738"/>
            </a:xfrm>
            <a:custGeom>
              <a:avLst/>
              <a:gdLst/>
              <a:ahLst/>
              <a:cxnLst>
                <a:cxn ang="0">
                  <a:pos x="36" y="75"/>
                </a:cxn>
                <a:cxn ang="0">
                  <a:pos x="51" y="71"/>
                </a:cxn>
                <a:cxn ang="0">
                  <a:pos x="63" y="63"/>
                </a:cxn>
                <a:cxn ang="0">
                  <a:pos x="69" y="51"/>
                </a:cxn>
                <a:cxn ang="0">
                  <a:pos x="73" y="36"/>
                </a:cxn>
                <a:cxn ang="0">
                  <a:pos x="69" y="22"/>
                </a:cxn>
                <a:cxn ang="0">
                  <a:pos x="63" y="10"/>
                </a:cxn>
                <a:cxn ang="0">
                  <a:pos x="51" y="3"/>
                </a:cxn>
                <a:cxn ang="0">
                  <a:pos x="36" y="0"/>
                </a:cxn>
                <a:cxn ang="0">
                  <a:pos x="23" y="3"/>
                </a:cxn>
                <a:cxn ang="0">
                  <a:pos x="11" y="10"/>
                </a:cxn>
                <a:cxn ang="0">
                  <a:pos x="3" y="22"/>
                </a:cxn>
                <a:cxn ang="0">
                  <a:pos x="0" y="36"/>
                </a:cxn>
                <a:cxn ang="0">
                  <a:pos x="3" y="51"/>
                </a:cxn>
                <a:cxn ang="0">
                  <a:pos x="11" y="63"/>
                </a:cxn>
                <a:cxn ang="0">
                  <a:pos x="23" y="71"/>
                </a:cxn>
                <a:cxn ang="0">
                  <a:pos x="36" y="75"/>
                </a:cxn>
              </a:cxnLst>
              <a:rect l="0" t="0" r="r" b="b"/>
              <a:pathLst>
                <a:path w="73" h="75">
                  <a:moveTo>
                    <a:pt x="36" y="75"/>
                  </a:moveTo>
                  <a:lnTo>
                    <a:pt x="51" y="71"/>
                  </a:lnTo>
                  <a:lnTo>
                    <a:pt x="63" y="63"/>
                  </a:lnTo>
                  <a:lnTo>
                    <a:pt x="69" y="51"/>
                  </a:lnTo>
                  <a:lnTo>
                    <a:pt x="73" y="36"/>
                  </a:lnTo>
                  <a:lnTo>
                    <a:pt x="69" y="22"/>
                  </a:lnTo>
                  <a:lnTo>
                    <a:pt x="63" y="10"/>
                  </a:lnTo>
                  <a:lnTo>
                    <a:pt x="51" y="3"/>
                  </a:lnTo>
                  <a:lnTo>
                    <a:pt x="36" y="0"/>
                  </a:lnTo>
                  <a:lnTo>
                    <a:pt x="23" y="3"/>
                  </a:lnTo>
                  <a:lnTo>
                    <a:pt x="11" y="10"/>
                  </a:lnTo>
                  <a:lnTo>
                    <a:pt x="3" y="22"/>
                  </a:lnTo>
                  <a:lnTo>
                    <a:pt x="0" y="36"/>
                  </a:lnTo>
                  <a:lnTo>
                    <a:pt x="3" y="51"/>
                  </a:lnTo>
                  <a:lnTo>
                    <a:pt x="11" y="63"/>
                  </a:lnTo>
                  <a:lnTo>
                    <a:pt x="23" y="71"/>
                  </a:lnTo>
                  <a:lnTo>
                    <a:pt x="36" y="75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4476750" y="4768850"/>
              <a:ext cx="53975" cy="53975"/>
            </a:xfrm>
            <a:custGeom>
              <a:avLst/>
              <a:gdLst/>
              <a:ahLst/>
              <a:cxnLst>
                <a:cxn ang="0">
                  <a:pos x="33" y="68"/>
                </a:cxn>
                <a:cxn ang="0">
                  <a:pos x="47" y="65"/>
                </a:cxn>
                <a:cxn ang="0">
                  <a:pos x="58" y="58"/>
                </a:cxn>
                <a:cxn ang="0">
                  <a:pos x="65" y="47"/>
                </a:cxn>
                <a:cxn ang="0">
                  <a:pos x="68" y="33"/>
                </a:cxn>
                <a:cxn ang="0">
                  <a:pos x="65" y="20"/>
                </a:cxn>
                <a:cxn ang="0">
                  <a:pos x="58" y="10"/>
                </a:cxn>
                <a:cxn ang="0">
                  <a:pos x="47" y="4"/>
                </a:cxn>
                <a:cxn ang="0">
                  <a:pos x="33" y="0"/>
                </a:cxn>
                <a:cxn ang="0">
                  <a:pos x="20" y="4"/>
                </a:cxn>
                <a:cxn ang="0">
                  <a:pos x="10" y="10"/>
                </a:cxn>
                <a:cxn ang="0">
                  <a:pos x="3" y="20"/>
                </a:cxn>
                <a:cxn ang="0">
                  <a:pos x="0" y="33"/>
                </a:cxn>
                <a:cxn ang="0">
                  <a:pos x="3" y="47"/>
                </a:cxn>
                <a:cxn ang="0">
                  <a:pos x="10" y="58"/>
                </a:cxn>
                <a:cxn ang="0">
                  <a:pos x="20" y="65"/>
                </a:cxn>
                <a:cxn ang="0">
                  <a:pos x="33" y="68"/>
                </a:cxn>
              </a:cxnLst>
              <a:rect l="0" t="0" r="r" b="b"/>
              <a:pathLst>
                <a:path w="68" h="68">
                  <a:moveTo>
                    <a:pt x="33" y="68"/>
                  </a:moveTo>
                  <a:lnTo>
                    <a:pt x="47" y="65"/>
                  </a:lnTo>
                  <a:lnTo>
                    <a:pt x="58" y="58"/>
                  </a:lnTo>
                  <a:lnTo>
                    <a:pt x="65" y="47"/>
                  </a:lnTo>
                  <a:lnTo>
                    <a:pt x="68" y="33"/>
                  </a:lnTo>
                  <a:lnTo>
                    <a:pt x="65" y="20"/>
                  </a:lnTo>
                  <a:lnTo>
                    <a:pt x="58" y="10"/>
                  </a:lnTo>
                  <a:lnTo>
                    <a:pt x="47" y="4"/>
                  </a:lnTo>
                  <a:lnTo>
                    <a:pt x="33" y="0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3"/>
                  </a:lnTo>
                  <a:lnTo>
                    <a:pt x="3" y="47"/>
                  </a:lnTo>
                  <a:lnTo>
                    <a:pt x="10" y="58"/>
                  </a:lnTo>
                  <a:lnTo>
                    <a:pt x="20" y="65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4476750" y="4770438"/>
              <a:ext cx="50800" cy="50800"/>
            </a:xfrm>
            <a:custGeom>
              <a:avLst/>
              <a:gdLst/>
              <a:ahLst/>
              <a:cxnLst>
                <a:cxn ang="0">
                  <a:pos x="31" y="65"/>
                </a:cxn>
                <a:cxn ang="0">
                  <a:pos x="45" y="61"/>
                </a:cxn>
                <a:cxn ang="0">
                  <a:pos x="54" y="55"/>
                </a:cxn>
                <a:cxn ang="0">
                  <a:pos x="61" y="45"/>
                </a:cxn>
                <a:cxn ang="0">
                  <a:pos x="63" y="31"/>
                </a:cxn>
                <a:cxn ang="0">
                  <a:pos x="61" y="20"/>
                </a:cxn>
                <a:cxn ang="0">
                  <a:pos x="54" y="10"/>
                </a:cxn>
                <a:cxn ang="0">
                  <a:pos x="45" y="3"/>
                </a:cxn>
                <a:cxn ang="0">
                  <a:pos x="31" y="0"/>
                </a:cxn>
                <a:cxn ang="0">
                  <a:pos x="20" y="3"/>
                </a:cxn>
                <a:cxn ang="0">
                  <a:pos x="10" y="10"/>
                </a:cxn>
                <a:cxn ang="0">
                  <a:pos x="3" y="20"/>
                </a:cxn>
                <a:cxn ang="0">
                  <a:pos x="0" y="31"/>
                </a:cxn>
                <a:cxn ang="0">
                  <a:pos x="3" y="45"/>
                </a:cxn>
                <a:cxn ang="0">
                  <a:pos x="10" y="55"/>
                </a:cxn>
                <a:cxn ang="0">
                  <a:pos x="20" y="61"/>
                </a:cxn>
                <a:cxn ang="0">
                  <a:pos x="31" y="65"/>
                </a:cxn>
              </a:cxnLst>
              <a:rect l="0" t="0" r="r" b="b"/>
              <a:pathLst>
                <a:path w="63" h="65">
                  <a:moveTo>
                    <a:pt x="31" y="65"/>
                  </a:moveTo>
                  <a:lnTo>
                    <a:pt x="45" y="61"/>
                  </a:lnTo>
                  <a:lnTo>
                    <a:pt x="54" y="55"/>
                  </a:lnTo>
                  <a:lnTo>
                    <a:pt x="61" y="45"/>
                  </a:lnTo>
                  <a:lnTo>
                    <a:pt x="63" y="31"/>
                  </a:lnTo>
                  <a:lnTo>
                    <a:pt x="61" y="20"/>
                  </a:lnTo>
                  <a:lnTo>
                    <a:pt x="54" y="10"/>
                  </a:lnTo>
                  <a:lnTo>
                    <a:pt x="45" y="3"/>
                  </a:lnTo>
                  <a:lnTo>
                    <a:pt x="31" y="0"/>
                  </a:lnTo>
                  <a:lnTo>
                    <a:pt x="20" y="3"/>
                  </a:lnTo>
                  <a:lnTo>
                    <a:pt x="10" y="10"/>
                  </a:lnTo>
                  <a:lnTo>
                    <a:pt x="3" y="20"/>
                  </a:lnTo>
                  <a:lnTo>
                    <a:pt x="0" y="31"/>
                  </a:lnTo>
                  <a:lnTo>
                    <a:pt x="3" y="45"/>
                  </a:lnTo>
                  <a:lnTo>
                    <a:pt x="10" y="55"/>
                  </a:lnTo>
                  <a:lnTo>
                    <a:pt x="20" y="61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4478338" y="4772025"/>
              <a:ext cx="47625" cy="46038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42" y="57"/>
                </a:cxn>
                <a:cxn ang="0">
                  <a:pos x="52" y="50"/>
                </a:cxn>
                <a:cxn ang="0">
                  <a:pos x="58" y="40"/>
                </a:cxn>
                <a:cxn ang="0">
                  <a:pos x="60" y="28"/>
                </a:cxn>
                <a:cxn ang="0">
                  <a:pos x="58" y="19"/>
                </a:cxn>
                <a:cxn ang="0">
                  <a:pos x="52" y="9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28"/>
                </a:cxn>
                <a:cxn ang="0">
                  <a:pos x="2" y="40"/>
                </a:cxn>
                <a:cxn ang="0">
                  <a:pos x="9" y="50"/>
                </a:cxn>
                <a:cxn ang="0">
                  <a:pos x="19" y="57"/>
                </a:cxn>
                <a:cxn ang="0">
                  <a:pos x="30" y="58"/>
                </a:cxn>
              </a:cxnLst>
              <a:rect l="0" t="0" r="r" b="b"/>
              <a:pathLst>
                <a:path w="60" h="58">
                  <a:moveTo>
                    <a:pt x="30" y="58"/>
                  </a:moveTo>
                  <a:lnTo>
                    <a:pt x="42" y="57"/>
                  </a:lnTo>
                  <a:lnTo>
                    <a:pt x="52" y="50"/>
                  </a:lnTo>
                  <a:lnTo>
                    <a:pt x="58" y="40"/>
                  </a:lnTo>
                  <a:lnTo>
                    <a:pt x="60" y="28"/>
                  </a:lnTo>
                  <a:lnTo>
                    <a:pt x="58" y="19"/>
                  </a:lnTo>
                  <a:lnTo>
                    <a:pt x="52" y="9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28"/>
                  </a:lnTo>
                  <a:lnTo>
                    <a:pt x="2" y="40"/>
                  </a:lnTo>
                  <a:lnTo>
                    <a:pt x="9" y="50"/>
                  </a:lnTo>
                  <a:lnTo>
                    <a:pt x="19" y="57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4481513" y="4773613"/>
              <a:ext cx="41275" cy="42863"/>
            </a:xfrm>
            <a:custGeom>
              <a:avLst/>
              <a:gdLst/>
              <a:ahLst/>
              <a:cxnLst>
                <a:cxn ang="0">
                  <a:pos x="26" y="55"/>
                </a:cxn>
                <a:cxn ang="0">
                  <a:pos x="36" y="53"/>
                </a:cxn>
                <a:cxn ang="0">
                  <a:pos x="44" y="46"/>
                </a:cxn>
                <a:cxn ang="0">
                  <a:pos x="51" y="36"/>
                </a:cxn>
                <a:cxn ang="0">
                  <a:pos x="53" y="26"/>
                </a:cxn>
                <a:cxn ang="0">
                  <a:pos x="51" y="17"/>
                </a:cxn>
                <a:cxn ang="0">
                  <a:pos x="44" y="8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8" y="8"/>
                </a:cxn>
                <a:cxn ang="0">
                  <a:pos x="1" y="17"/>
                </a:cxn>
                <a:cxn ang="0">
                  <a:pos x="0" y="26"/>
                </a:cxn>
                <a:cxn ang="0">
                  <a:pos x="1" y="36"/>
                </a:cxn>
                <a:cxn ang="0">
                  <a:pos x="8" y="46"/>
                </a:cxn>
                <a:cxn ang="0">
                  <a:pos x="16" y="53"/>
                </a:cxn>
                <a:cxn ang="0">
                  <a:pos x="26" y="55"/>
                </a:cxn>
              </a:cxnLst>
              <a:rect l="0" t="0" r="r" b="b"/>
              <a:pathLst>
                <a:path w="53" h="55">
                  <a:moveTo>
                    <a:pt x="26" y="55"/>
                  </a:moveTo>
                  <a:lnTo>
                    <a:pt x="36" y="53"/>
                  </a:lnTo>
                  <a:lnTo>
                    <a:pt x="44" y="46"/>
                  </a:lnTo>
                  <a:lnTo>
                    <a:pt x="51" y="36"/>
                  </a:lnTo>
                  <a:lnTo>
                    <a:pt x="53" y="26"/>
                  </a:lnTo>
                  <a:lnTo>
                    <a:pt x="51" y="17"/>
                  </a:lnTo>
                  <a:lnTo>
                    <a:pt x="44" y="8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8"/>
                  </a:lnTo>
                  <a:lnTo>
                    <a:pt x="1" y="17"/>
                  </a:lnTo>
                  <a:lnTo>
                    <a:pt x="0" y="26"/>
                  </a:lnTo>
                  <a:lnTo>
                    <a:pt x="1" y="36"/>
                  </a:lnTo>
                  <a:lnTo>
                    <a:pt x="8" y="46"/>
                  </a:lnTo>
                  <a:lnTo>
                    <a:pt x="16" y="53"/>
                  </a:lnTo>
                  <a:lnTo>
                    <a:pt x="26" y="55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3994150" y="5451475"/>
              <a:ext cx="1165225" cy="344488"/>
            </a:xfrm>
            <a:custGeom>
              <a:avLst/>
              <a:gdLst/>
              <a:ahLst/>
              <a:cxnLst>
                <a:cxn ang="0">
                  <a:pos x="1071" y="276"/>
                </a:cxn>
                <a:cxn ang="0">
                  <a:pos x="46" y="97"/>
                </a:cxn>
                <a:cxn ang="0">
                  <a:pos x="0" y="180"/>
                </a:cxn>
                <a:cxn ang="0">
                  <a:pos x="59" y="251"/>
                </a:cxn>
                <a:cxn ang="0">
                  <a:pos x="71" y="253"/>
                </a:cxn>
                <a:cxn ang="0">
                  <a:pos x="102" y="259"/>
                </a:cxn>
                <a:cxn ang="0">
                  <a:pos x="152" y="269"/>
                </a:cxn>
                <a:cxn ang="0">
                  <a:pos x="217" y="283"/>
                </a:cxn>
                <a:cxn ang="0">
                  <a:pos x="293" y="298"/>
                </a:cxn>
                <a:cxn ang="0">
                  <a:pos x="379" y="314"/>
                </a:cxn>
                <a:cxn ang="0">
                  <a:pos x="470" y="331"/>
                </a:cxn>
                <a:cxn ang="0">
                  <a:pos x="566" y="349"/>
                </a:cxn>
                <a:cxn ang="0">
                  <a:pos x="660" y="367"/>
                </a:cxn>
                <a:cxn ang="0">
                  <a:pos x="753" y="384"/>
                </a:cxn>
                <a:cxn ang="0">
                  <a:pos x="841" y="400"/>
                </a:cxn>
                <a:cxn ang="0">
                  <a:pos x="918" y="413"/>
                </a:cxn>
                <a:cxn ang="0">
                  <a:pos x="986" y="423"/>
                </a:cxn>
                <a:cxn ang="0">
                  <a:pos x="1039" y="432"/>
                </a:cxn>
                <a:cxn ang="0">
                  <a:pos x="1076" y="435"/>
                </a:cxn>
                <a:cxn ang="0">
                  <a:pos x="1092" y="435"/>
                </a:cxn>
                <a:cxn ang="0">
                  <a:pos x="1102" y="428"/>
                </a:cxn>
                <a:cxn ang="0">
                  <a:pos x="1117" y="415"/>
                </a:cxn>
                <a:cxn ang="0">
                  <a:pos x="1138" y="397"/>
                </a:cxn>
                <a:cxn ang="0">
                  <a:pos x="1163" y="375"/>
                </a:cxn>
                <a:cxn ang="0">
                  <a:pos x="1193" y="349"/>
                </a:cxn>
                <a:cxn ang="0">
                  <a:pos x="1225" y="319"/>
                </a:cxn>
                <a:cxn ang="0">
                  <a:pos x="1258" y="289"/>
                </a:cxn>
                <a:cxn ang="0">
                  <a:pos x="1291" y="258"/>
                </a:cxn>
                <a:cxn ang="0">
                  <a:pos x="1324" y="228"/>
                </a:cxn>
                <a:cxn ang="0">
                  <a:pos x="1357" y="198"/>
                </a:cxn>
                <a:cxn ang="0">
                  <a:pos x="1387" y="170"/>
                </a:cxn>
                <a:cxn ang="0">
                  <a:pos x="1413" y="145"/>
                </a:cxn>
                <a:cxn ang="0">
                  <a:pos x="1436" y="124"/>
                </a:cxn>
                <a:cxn ang="0">
                  <a:pos x="1453" y="107"/>
                </a:cxn>
                <a:cxn ang="0">
                  <a:pos x="1465" y="97"/>
                </a:cxn>
                <a:cxn ang="0">
                  <a:pos x="1468" y="94"/>
                </a:cxn>
                <a:cxn ang="0">
                  <a:pos x="1430" y="0"/>
                </a:cxn>
                <a:cxn ang="0">
                  <a:pos x="1071" y="276"/>
                </a:cxn>
              </a:cxnLst>
              <a:rect l="0" t="0" r="r" b="b"/>
              <a:pathLst>
                <a:path w="1468" h="435">
                  <a:moveTo>
                    <a:pt x="1071" y="276"/>
                  </a:moveTo>
                  <a:lnTo>
                    <a:pt x="46" y="97"/>
                  </a:lnTo>
                  <a:lnTo>
                    <a:pt x="0" y="180"/>
                  </a:lnTo>
                  <a:lnTo>
                    <a:pt x="59" y="251"/>
                  </a:lnTo>
                  <a:lnTo>
                    <a:pt x="71" y="253"/>
                  </a:lnTo>
                  <a:lnTo>
                    <a:pt x="102" y="259"/>
                  </a:lnTo>
                  <a:lnTo>
                    <a:pt x="152" y="269"/>
                  </a:lnTo>
                  <a:lnTo>
                    <a:pt x="217" y="283"/>
                  </a:lnTo>
                  <a:lnTo>
                    <a:pt x="293" y="298"/>
                  </a:lnTo>
                  <a:lnTo>
                    <a:pt x="379" y="314"/>
                  </a:lnTo>
                  <a:lnTo>
                    <a:pt x="470" y="331"/>
                  </a:lnTo>
                  <a:lnTo>
                    <a:pt x="566" y="349"/>
                  </a:lnTo>
                  <a:lnTo>
                    <a:pt x="660" y="367"/>
                  </a:lnTo>
                  <a:lnTo>
                    <a:pt x="753" y="384"/>
                  </a:lnTo>
                  <a:lnTo>
                    <a:pt x="841" y="400"/>
                  </a:lnTo>
                  <a:lnTo>
                    <a:pt x="918" y="413"/>
                  </a:lnTo>
                  <a:lnTo>
                    <a:pt x="986" y="423"/>
                  </a:lnTo>
                  <a:lnTo>
                    <a:pt x="1039" y="432"/>
                  </a:lnTo>
                  <a:lnTo>
                    <a:pt x="1076" y="435"/>
                  </a:lnTo>
                  <a:lnTo>
                    <a:pt x="1092" y="435"/>
                  </a:lnTo>
                  <a:lnTo>
                    <a:pt x="1102" y="428"/>
                  </a:lnTo>
                  <a:lnTo>
                    <a:pt x="1117" y="415"/>
                  </a:lnTo>
                  <a:lnTo>
                    <a:pt x="1138" y="397"/>
                  </a:lnTo>
                  <a:lnTo>
                    <a:pt x="1163" y="375"/>
                  </a:lnTo>
                  <a:lnTo>
                    <a:pt x="1193" y="349"/>
                  </a:lnTo>
                  <a:lnTo>
                    <a:pt x="1225" y="319"/>
                  </a:lnTo>
                  <a:lnTo>
                    <a:pt x="1258" y="289"/>
                  </a:lnTo>
                  <a:lnTo>
                    <a:pt x="1291" y="258"/>
                  </a:lnTo>
                  <a:lnTo>
                    <a:pt x="1324" y="228"/>
                  </a:lnTo>
                  <a:lnTo>
                    <a:pt x="1357" y="198"/>
                  </a:lnTo>
                  <a:lnTo>
                    <a:pt x="1387" y="170"/>
                  </a:lnTo>
                  <a:lnTo>
                    <a:pt x="1413" y="145"/>
                  </a:lnTo>
                  <a:lnTo>
                    <a:pt x="1436" y="124"/>
                  </a:lnTo>
                  <a:lnTo>
                    <a:pt x="1453" y="107"/>
                  </a:lnTo>
                  <a:lnTo>
                    <a:pt x="1465" y="97"/>
                  </a:lnTo>
                  <a:lnTo>
                    <a:pt x="1468" y="94"/>
                  </a:lnTo>
                  <a:lnTo>
                    <a:pt x="1430" y="0"/>
                  </a:lnTo>
                  <a:lnTo>
                    <a:pt x="1071" y="27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4070350" y="5241925"/>
              <a:ext cx="985838" cy="325438"/>
            </a:xfrm>
            <a:custGeom>
              <a:avLst/>
              <a:gdLst/>
              <a:ahLst/>
              <a:cxnLst>
                <a:cxn ang="0">
                  <a:pos x="61" y="256"/>
                </a:cxn>
                <a:cxn ang="0">
                  <a:pos x="0" y="314"/>
                </a:cxn>
                <a:cxn ang="0">
                  <a:pos x="1033" y="410"/>
                </a:cxn>
                <a:cxn ang="0">
                  <a:pos x="1243" y="226"/>
                </a:cxn>
                <a:cxn ang="0">
                  <a:pos x="983" y="115"/>
                </a:cxn>
                <a:cxn ang="0">
                  <a:pos x="831" y="8"/>
                </a:cxn>
                <a:cxn ang="0">
                  <a:pos x="740" y="0"/>
                </a:cxn>
                <a:cxn ang="0">
                  <a:pos x="591" y="54"/>
                </a:cxn>
                <a:cxn ang="0">
                  <a:pos x="329" y="111"/>
                </a:cxn>
                <a:cxn ang="0">
                  <a:pos x="114" y="130"/>
                </a:cxn>
                <a:cxn ang="0">
                  <a:pos x="172" y="154"/>
                </a:cxn>
                <a:cxn ang="0">
                  <a:pos x="195" y="226"/>
                </a:cxn>
                <a:cxn ang="0">
                  <a:pos x="61" y="256"/>
                </a:cxn>
              </a:cxnLst>
              <a:rect l="0" t="0" r="r" b="b"/>
              <a:pathLst>
                <a:path w="1243" h="410">
                  <a:moveTo>
                    <a:pt x="61" y="256"/>
                  </a:moveTo>
                  <a:lnTo>
                    <a:pt x="0" y="314"/>
                  </a:lnTo>
                  <a:lnTo>
                    <a:pt x="1033" y="410"/>
                  </a:lnTo>
                  <a:lnTo>
                    <a:pt x="1243" y="226"/>
                  </a:lnTo>
                  <a:lnTo>
                    <a:pt x="983" y="115"/>
                  </a:lnTo>
                  <a:lnTo>
                    <a:pt x="831" y="8"/>
                  </a:lnTo>
                  <a:lnTo>
                    <a:pt x="740" y="0"/>
                  </a:lnTo>
                  <a:lnTo>
                    <a:pt x="591" y="54"/>
                  </a:lnTo>
                  <a:lnTo>
                    <a:pt x="329" y="111"/>
                  </a:lnTo>
                  <a:lnTo>
                    <a:pt x="114" y="130"/>
                  </a:lnTo>
                  <a:lnTo>
                    <a:pt x="172" y="154"/>
                  </a:lnTo>
                  <a:lnTo>
                    <a:pt x="195" y="226"/>
                  </a:lnTo>
                  <a:lnTo>
                    <a:pt x="61" y="256"/>
                  </a:lnTo>
                  <a:close/>
                </a:path>
              </a:pathLst>
            </a:custGeom>
            <a:solidFill>
              <a:srgbClr val="728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4100513" y="5348288"/>
              <a:ext cx="790575" cy="176213"/>
            </a:xfrm>
            <a:custGeom>
              <a:avLst/>
              <a:gdLst/>
              <a:ahLst/>
              <a:cxnLst>
                <a:cxn ang="0">
                  <a:pos x="937" y="58"/>
                </a:cxn>
                <a:cxn ang="0">
                  <a:pos x="0" y="0"/>
                </a:cxn>
                <a:cxn ang="0">
                  <a:pos x="46" y="81"/>
                </a:cxn>
                <a:cxn ang="0">
                  <a:pos x="40" y="147"/>
                </a:cxn>
                <a:cxn ang="0">
                  <a:pos x="995" y="221"/>
                </a:cxn>
                <a:cxn ang="0">
                  <a:pos x="996" y="129"/>
                </a:cxn>
                <a:cxn ang="0">
                  <a:pos x="937" y="58"/>
                </a:cxn>
              </a:cxnLst>
              <a:rect l="0" t="0" r="r" b="b"/>
              <a:pathLst>
                <a:path w="996" h="221">
                  <a:moveTo>
                    <a:pt x="937" y="58"/>
                  </a:moveTo>
                  <a:lnTo>
                    <a:pt x="0" y="0"/>
                  </a:lnTo>
                  <a:lnTo>
                    <a:pt x="46" y="81"/>
                  </a:lnTo>
                  <a:lnTo>
                    <a:pt x="40" y="147"/>
                  </a:lnTo>
                  <a:lnTo>
                    <a:pt x="995" y="221"/>
                  </a:lnTo>
                  <a:lnTo>
                    <a:pt x="996" y="129"/>
                  </a:lnTo>
                  <a:lnTo>
                    <a:pt x="937" y="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4346575" y="4332288"/>
              <a:ext cx="161925" cy="461963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179" y="23"/>
                </a:cxn>
                <a:cxn ang="0">
                  <a:pos x="153" y="50"/>
                </a:cxn>
                <a:cxn ang="0">
                  <a:pos x="129" y="81"/>
                </a:cxn>
                <a:cxn ang="0">
                  <a:pos x="108" y="113"/>
                </a:cxn>
                <a:cxn ang="0">
                  <a:pos x="88" y="147"/>
                </a:cxn>
                <a:cxn ang="0">
                  <a:pos x="70" y="182"/>
                </a:cxn>
                <a:cxn ang="0">
                  <a:pos x="53" y="215"/>
                </a:cxn>
                <a:cxn ang="0">
                  <a:pos x="40" y="247"/>
                </a:cxn>
                <a:cxn ang="0">
                  <a:pos x="28" y="283"/>
                </a:cxn>
                <a:cxn ang="0">
                  <a:pos x="25" y="318"/>
                </a:cxn>
                <a:cxn ang="0">
                  <a:pos x="25" y="352"/>
                </a:cxn>
                <a:cxn ang="0">
                  <a:pos x="32" y="387"/>
                </a:cxn>
                <a:cxn ang="0">
                  <a:pos x="43" y="420"/>
                </a:cxn>
                <a:cxn ang="0">
                  <a:pos x="57" y="452"/>
                </a:cxn>
                <a:cxn ang="0">
                  <a:pos x="75" y="483"/>
                </a:cxn>
                <a:cxn ang="0">
                  <a:pos x="95" y="511"/>
                </a:cxn>
                <a:cxn ang="0">
                  <a:pos x="98" y="525"/>
                </a:cxn>
                <a:cxn ang="0">
                  <a:pos x="106" y="548"/>
                </a:cxn>
                <a:cxn ang="0">
                  <a:pos x="115" y="571"/>
                </a:cxn>
                <a:cxn ang="0">
                  <a:pos x="118" y="582"/>
                </a:cxn>
                <a:cxn ang="0">
                  <a:pos x="96" y="554"/>
                </a:cxn>
                <a:cxn ang="0">
                  <a:pos x="75" y="520"/>
                </a:cxn>
                <a:cxn ang="0">
                  <a:pos x="53" y="482"/>
                </a:cxn>
                <a:cxn ang="0">
                  <a:pos x="33" y="439"/>
                </a:cxn>
                <a:cxn ang="0">
                  <a:pos x="17" y="397"/>
                </a:cxn>
                <a:cxn ang="0">
                  <a:pos x="5" y="354"/>
                </a:cxn>
                <a:cxn ang="0">
                  <a:pos x="0" y="316"/>
                </a:cxn>
                <a:cxn ang="0">
                  <a:pos x="2" y="283"/>
                </a:cxn>
                <a:cxn ang="0">
                  <a:pos x="5" y="261"/>
                </a:cxn>
                <a:cxn ang="0">
                  <a:pos x="10" y="238"/>
                </a:cxn>
                <a:cxn ang="0">
                  <a:pos x="19" y="217"/>
                </a:cxn>
                <a:cxn ang="0">
                  <a:pos x="30" y="194"/>
                </a:cxn>
                <a:cxn ang="0">
                  <a:pos x="42" y="172"/>
                </a:cxn>
                <a:cxn ang="0">
                  <a:pos x="53" y="152"/>
                </a:cxn>
                <a:cxn ang="0">
                  <a:pos x="65" y="131"/>
                </a:cxn>
                <a:cxn ang="0">
                  <a:pos x="76" y="111"/>
                </a:cxn>
                <a:cxn ang="0">
                  <a:pos x="86" y="96"/>
                </a:cxn>
                <a:cxn ang="0">
                  <a:pos x="100" y="78"/>
                </a:cxn>
                <a:cxn ang="0">
                  <a:pos x="115" y="61"/>
                </a:cxn>
                <a:cxn ang="0">
                  <a:pos x="131" y="43"/>
                </a:cxn>
                <a:cxn ang="0">
                  <a:pos x="149" y="28"/>
                </a:cxn>
                <a:cxn ang="0">
                  <a:pos x="169" y="15"/>
                </a:cxn>
                <a:cxn ang="0">
                  <a:pos x="187" y="5"/>
                </a:cxn>
                <a:cxn ang="0">
                  <a:pos x="206" y="0"/>
                </a:cxn>
              </a:cxnLst>
              <a:rect l="0" t="0" r="r" b="b"/>
              <a:pathLst>
                <a:path w="206" h="582">
                  <a:moveTo>
                    <a:pt x="206" y="0"/>
                  </a:moveTo>
                  <a:lnTo>
                    <a:pt x="179" y="23"/>
                  </a:lnTo>
                  <a:lnTo>
                    <a:pt x="153" y="50"/>
                  </a:lnTo>
                  <a:lnTo>
                    <a:pt x="129" y="81"/>
                  </a:lnTo>
                  <a:lnTo>
                    <a:pt x="108" y="113"/>
                  </a:lnTo>
                  <a:lnTo>
                    <a:pt x="88" y="147"/>
                  </a:lnTo>
                  <a:lnTo>
                    <a:pt x="70" y="182"/>
                  </a:lnTo>
                  <a:lnTo>
                    <a:pt x="53" y="215"/>
                  </a:lnTo>
                  <a:lnTo>
                    <a:pt x="40" y="247"/>
                  </a:lnTo>
                  <a:lnTo>
                    <a:pt x="28" y="283"/>
                  </a:lnTo>
                  <a:lnTo>
                    <a:pt x="25" y="318"/>
                  </a:lnTo>
                  <a:lnTo>
                    <a:pt x="25" y="352"/>
                  </a:lnTo>
                  <a:lnTo>
                    <a:pt x="32" y="387"/>
                  </a:lnTo>
                  <a:lnTo>
                    <a:pt x="43" y="420"/>
                  </a:lnTo>
                  <a:lnTo>
                    <a:pt x="57" y="452"/>
                  </a:lnTo>
                  <a:lnTo>
                    <a:pt x="75" y="483"/>
                  </a:lnTo>
                  <a:lnTo>
                    <a:pt x="95" y="511"/>
                  </a:lnTo>
                  <a:lnTo>
                    <a:pt x="98" y="525"/>
                  </a:lnTo>
                  <a:lnTo>
                    <a:pt x="106" y="548"/>
                  </a:lnTo>
                  <a:lnTo>
                    <a:pt x="115" y="571"/>
                  </a:lnTo>
                  <a:lnTo>
                    <a:pt x="118" y="582"/>
                  </a:lnTo>
                  <a:lnTo>
                    <a:pt x="96" y="554"/>
                  </a:lnTo>
                  <a:lnTo>
                    <a:pt x="75" y="520"/>
                  </a:lnTo>
                  <a:lnTo>
                    <a:pt x="53" y="482"/>
                  </a:lnTo>
                  <a:lnTo>
                    <a:pt x="33" y="439"/>
                  </a:lnTo>
                  <a:lnTo>
                    <a:pt x="17" y="397"/>
                  </a:lnTo>
                  <a:lnTo>
                    <a:pt x="5" y="354"/>
                  </a:lnTo>
                  <a:lnTo>
                    <a:pt x="0" y="316"/>
                  </a:lnTo>
                  <a:lnTo>
                    <a:pt x="2" y="283"/>
                  </a:lnTo>
                  <a:lnTo>
                    <a:pt x="5" y="261"/>
                  </a:lnTo>
                  <a:lnTo>
                    <a:pt x="10" y="238"/>
                  </a:lnTo>
                  <a:lnTo>
                    <a:pt x="19" y="217"/>
                  </a:lnTo>
                  <a:lnTo>
                    <a:pt x="30" y="194"/>
                  </a:lnTo>
                  <a:lnTo>
                    <a:pt x="42" y="172"/>
                  </a:lnTo>
                  <a:lnTo>
                    <a:pt x="53" y="152"/>
                  </a:lnTo>
                  <a:lnTo>
                    <a:pt x="65" y="131"/>
                  </a:lnTo>
                  <a:lnTo>
                    <a:pt x="76" y="111"/>
                  </a:lnTo>
                  <a:lnTo>
                    <a:pt x="86" y="96"/>
                  </a:lnTo>
                  <a:lnTo>
                    <a:pt x="100" y="78"/>
                  </a:lnTo>
                  <a:lnTo>
                    <a:pt x="115" y="61"/>
                  </a:lnTo>
                  <a:lnTo>
                    <a:pt x="131" y="43"/>
                  </a:lnTo>
                  <a:lnTo>
                    <a:pt x="149" y="28"/>
                  </a:lnTo>
                  <a:lnTo>
                    <a:pt x="169" y="15"/>
                  </a:lnTo>
                  <a:lnTo>
                    <a:pt x="187" y="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4545013" y="4257675"/>
              <a:ext cx="325438" cy="69850"/>
            </a:xfrm>
            <a:custGeom>
              <a:avLst/>
              <a:gdLst/>
              <a:ahLst/>
              <a:cxnLst>
                <a:cxn ang="0">
                  <a:pos x="310" y="8"/>
                </a:cxn>
                <a:cxn ang="0">
                  <a:pos x="326" y="15"/>
                </a:cxn>
                <a:cxn ang="0">
                  <a:pos x="340" y="21"/>
                </a:cxn>
                <a:cxn ang="0">
                  <a:pos x="353" y="30"/>
                </a:cxn>
                <a:cxn ang="0">
                  <a:pos x="364" y="36"/>
                </a:cxn>
                <a:cxn ang="0">
                  <a:pos x="376" y="44"/>
                </a:cxn>
                <a:cxn ang="0">
                  <a:pos x="386" y="54"/>
                </a:cxn>
                <a:cxn ang="0">
                  <a:pos x="397" y="66"/>
                </a:cxn>
                <a:cxn ang="0">
                  <a:pos x="411" y="78"/>
                </a:cxn>
                <a:cxn ang="0">
                  <a:pos x="404" y="86"/>
                </a:cxn>
                <a:cxn ang="0">
                  <a:pos x="399" y="87"/>
                </a:cxn>
                <a:cxn ang="0">
                  <a:pos x="393" y="86"/>
                </a:cxn>
                <a:cxn ang="0">
                  <a:pos x="386" y="81"/>
                </a:cxn>
                <a:cxn ang="0">
                  <a:pos x="378" y="74"/>
                </a:cxn>
                <a:cxn ang="0">
                  <a:pos x="371" y="68"/>
                </a:cxn>
                <a:cxn ang="0">
                  <a:pos x="363" y="61"/>
                </a:cxn>
                <a:cxn ang="0">
                  <a:pos x="354" y="59"/>
                </a:cxn>
                <a:cxn ang="0">
                  <a:pos x="336" y="51"/>
                </a:cxn>
                <a:cxn ang="0">
                  <a:pos x="318" y="44"/>
                </a:cxn>
                <a:cxn ang="0">
                  <a:pos x="300" y="38"/>
                </a:cxn>
                <a:cxn ang="0">
                  <a:pos x="283" y="33"/>
                </a:cxn>
                <a:cxn ang="0">
                  <a:pos x="265" y="30"/>
                </a:cxn>
                <a:cxn ang="0">
                  <a:pos x="249" y="26"/>
                </a:cxn>
                <a:cxn ang="0">
                  <a:pos x="232" y="23"/>
                </a:cxn>
                <a:cxn ang="0">
                  <a:pos x="214" y="23"/>
                </a:cxn>
                <a:cxn ang="0">
                  <a:pos x="196" y="23"/>
                </a:cxn>
                <a:cxn ang="0">
                  <a:pos x="177" y="23"/>
                </a:cxn>
                <a:cxn ang="0">
                  <a:pos x="157" y="26"/>
                </a:cxn>
                <a:cxn ang="0">
                  <a:pos x="138" y="30"/>
                </a:cxn>
                <a:cxn ang="0">
                  <a:pos x="116" y="35"/>
                </a:cxn>
                <a:cxn ang="0">
                  <a:pos x="95" y="39"/>
                </a:cxn>
                <a:cxn ang="0">
                  <a:pos x="71" y="48"/>
                </a:cxn>
                <a:cxn ang="0">
                  <a:pos x="47" y="56"/>
                </a:cxn>
                <a:cxn ang="0">
                  <a:pos x="35" y="64"/>
                </a:cxn>
                <a:cxn ang="0">
                  <a:pos x="23" y="73"/>
                </a:cxn>
                <a:cxn ang="0">
                  <a:pos x="13" y="81"/>
                </a:cxn>
                <a:cxn ang="0">
                  <a:pos x="0" y="86"/>
                </a:cxn>
                <a:cxn ang="0">
                  <a:pos x="4" y="74"/>
                </a:cxn>
                <a:cxn ang="0">
                  <a:pos x="13" y="61"/>
                </a:cxn>
                <a:cxn ang="0">
                  <a:pos x="25" y="49"/>
                </a:cxn>
                <a:cxn ang="0">
                  <a:pos x="40" y="39"/>
                </a:cxn>
                <a:cxn ang="0">
                  <a:pos x="57" y="30"/>
                </a:cxn>
                <a:cxn ang="0">
                  <a:pos x="73" y="20"/>
                </a:cxn>
                <a:cxn ang="0">
                  <a:pos x="88" y="13"/>
                </a:cxn>
                <a:cxn ang="0">
                  <a:pos x="100" y="8"/>
                </a:cxn>
                <a:cxn ang="0">
                  <a:pos x="126" y="5"/>
                </a:cxn>
                <a:cxn ang="0">
                  <a:pos x="153" y="1"/>
                </a:cxn>
                <a:cxn ang="0">
                  <a:pos x="179" y="0"/>
                </a:cxn>
                <a:cxn ang="0">
                  <a:pos x="205" y="0"/>
                </a:cxn>
                <a:cxn ang="0">
                  <a:pos x="232" y="0"/>
                </a:cxn>
                <a:cxn ang="0">
                  <a:pos x="258" y="1"/>
                </a:cxn>
                <a:cxn ang="0">
                  <a:pos x="283" y="5"/>
                </a:cxn>
                <a:cxn ang="0">
                  <a:pos x="310" y="8"/>
                </a:cxn>
              </a:cxnLst>
              <a:rect l="0" t="0" r="r" b="b"/>
              <a:pathLst>
                <a:path w="411" h="87">
                  <a:moveTo>
                    <a:pt x="310" y="8"/>
                  </a:moveTo>
                  <a:lnTo>
                    <a:pt x="326" y="15"/>
                  </a:lnTo>
                  <a:lnTo>
                    <a:pt x="340" y="21"/>
                  </a:lnTo>
                  <a:lnTo>
                    <a:pt x="353" y="30"/>
                  </a:lnTo>
                  <a:lnTo>
                    <a:pt x="364" y="36"/>
                  </a:lnTo>
                  <a:lnTo>
                    <a:pt x="376" y="44"/>
                  </a:lnTo>
                  <a:lnTo>
                    <a:pt x="386" y="54"/>
                  </a:lnTo>
                  <a:lnTo>
                    <a:pt x="397" y="66"/>
                  </a:lnTo>
                  <a:lnTo>
                    <a:pt x="411" y="78"/>
                  </a:lnTo>
                  <a:lnTo>
                    <a:pt x="404" y="86"/>
                  </a:lnTo>
                  <a:lnTo>
                    <a:pt x="399" y="87"/>
                  </a:lnTo>
                  <a:lnTo>
                    <a:pt x="393" y="86"/>
                  </a:lnTo>
                  <a:lnTo>
                    <a:pt x="386" y="81"/>
                  </a:lnTo>
                  <a:lnTo>
                    <a:pt x="378" y="74"/>
                  </a:lnTo>
                  <a:lnTo>
                    <a:pt x="371" y="68"/>
                  </a:lnTo>
                  <a:lnTo>
                    <a:pt x="363" y="61"/>
                  </a:lnTo>
                  <a:lnTo>
                    <a:pt x="354" y="59"/>
                  </a:lnTo>
                  <a:lnTo>
                    <a:pt x="336" y="51"/>
                  </a:lnTo>
                  <a:lnTo>
                    <a:pt x="318" y="44"/>
                  </a:lnTo>
                  <a:lnTo>
                    <a:pt x="300" y="38"/>
                  </a:lnTo>
                  <a:lnTo>
                    <a:pt x="283" y="33"/>
                  </a:lnTo>
                  <a:lnTo>
                    <a:pt x="265" y="30"/>
                  </a:lnTo>
                  <a:lnTo>
                    <a:pt x="249" y="26"/>
                  </a:lnTo>
                  <a:lnTo>
                    <a:pt x="232" y="23"/>
                  </a:lnTo>
                  <a:lnTo>
                    <a:pt x="214" y="23"/>
                  </a:lnTo>
                  <a:lnTo>
                    <a:pt x="196" y="23"/>
                  </a:lnTo>
                  <a:lnTo>
                    <a:pt x="177" y="23"/>
                  </a:lnTo>
                  <a:lnTo>
                    <a:pt x="157" y="26"/>
                  </a:lnTo>
                  <a:lnTo>
                    <a:pt x="138" y="30"/>
                  </a:lnTo>
                  <a:lnTo>
                    <a:pt x="116" y="35"/>
                  </a:lnTo>
                  <a:lnTo>
                    <a:pt x="95" y="39"/>
                  </a:lnTo>
                  <a:lnTo>
                    <a:pt x="71" y="48"/>
                  </a:lnTo>
                  <a:lnTo>
                    <a:pt x="47" y="56"/>
                  </a:lnTo>
                  <a:lnTo>
                    <a:pt x="35" y="64"/>
                  </a:lnTo>
                  <a:lnTo>
                    <a:pt x="23" y="73"/>
                  </a:lnTo>
                  <a:lnTo>
                    <a:pt x="13" y="81"/>
                  </a:lnTo>
                  <a:lnTo>
                    <a:pt x="0" y="86"/>
                  </a:lnTo>
                  <a:lnTo>
                    <a:pt x="4" y="74"/>
                  </a:lnTo>
                  <a:lnTo>
                    <a:pt x="13" y="61"/>
                  </a:lnTo>
                  <a:lnTo>
                    <a:pt x="25" y="49"/>
                  </a:lnTo>
                  <a:lnTo>
                    <a:pt x="40" y="39"/>
                  </a:lnTo>
                  <a:lnTo>
                    <a:pt x="57" y="30"/>
                  </a:lnTo>
                  <a:lnTo>
                    <a:pt x="73" y="20"/>
                  </a:lnTo>
                  <a:lnTo>
                    <a:pt x="88" y="13"/>
                  </a:lnTo>
                  <a:lnTo>
                    <a:pt x="100" y="8"/>
                  </a:lnTo>
                  <a:lnTo>
                    <a:pt x="126" y="5"/>
                  </a:lnTo>
                  <a:lnTo>
                    <a:pt x="153" y="1"/>
                  </a:lnTo>
                  <a:lnTo>
                    <a:pt x="179" y="0"/>
                  </a:lnTo>
                  <a:lnTo>
                    <a:pt x="205" y="0"/>
                  </a:lnTo>
                  <a:lnTo>
                    <a:pt x="232" y="0"/>
                  </a:lnTo>
                  <a:lnTo>
                    <a:pt x="258" y="1"/>
                  </a:lnTo>
                  <a:lnTo>
                    <a:pt x="283" y="5"/>
                  </a:lnTo>
                  <a:lnTo>
                    <a:pt x="31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4438650" y="4367213"/>
              <a:ext cx="104775" cy="131763"/>
            </a:xfrm>
            <a:custGeom>
              <a:avLst/>
              <a:gdLst/>
              <a:ahLst/>
              <a:cxnLst>
                <a:cxn ang="0">
                  <a:pos x="131" y="8"/>
                </a:cxn>
                <a:cxn ang="0">
                  <a:pos x="111" y="21"/>
                </a:cxn>
                <a:cxn ang="0">
                  <a:pos x="91" y="35"/>
                </a:cxn>
                <a:cxn ang="0">
                  <a:pos x="69" y="51"/>
                </a:cxn>
                <a:cxn ang="0">
                  <a:pos x="51" y="68"/>
                </a:cxn>
                <a:cxn ang="0">
                  <a:pos x="35" y="86"/>
                </a:cxn>
                <a:cxn ang="0">
                  <a:pos x="23" y="106"/>
                </a:cxn>
                <a:cxn ang="0">
                  <a:pos x="18" y="129"/>
                </a:cxn>
                <a:cxn ang="0">
                  <a:pos x="20" y="154"/>
                </a:cxn>
                <a:cxn ang="0">
                  <a:pos x="21" y="165"/>
                </a:cxn>
                <a:cxn ang="0">
                  <a:pos x="15" y="165"/>
                </a:cxn>
                <a:cxn ang="0">
                  <a:pos x="8" y="162"/>
                </a:cxn>
                <a:cxn ang="0">
                  <a:pos x="3" y="155"/>
                </a:cxn>
                <a:cxn ang="0">
                  <a:pos x="0" y="149"/>
                </a:cxn>
                <a:cxn ang="0">
                  <a:pos x="0" y="124"/>
                </a:cxn>
                <a:cxn ang="0">
                  <a:pos x="3" y="101"/>
                </a:cxn>
                <a:cxn ang="0">
                  <a:pos x="11" y="81"/>
                </a:cxn>
                <a:cxn ang="0">
                  <a:pos x="25" y="63"/>
                </a:cxn>
                <a:cxn ang="0">
                  <a:pos x="41" y="46"/>
                </a:cxn>
                <a:cxn ang="0">
                  <a:pos x="63" y="30"/>
                </a:cxn>
                <a:cxn ang="0">
                  <a:pos x="88" y="15"/>
                </a:cxn>
                <a:cxn ang="0">
                  <a:pos x="117" y="0"/>
                </a:cxn>
                <a:cxn ang="0">
                  <a:pos x="121" y="0"/>
                </a:cxn>
                <a:cxn ang="0">
                  <a:pos x="124" y="3"/>
                </a:cxn>
                <a:cxn ang="0">
                  <a:pos x="127" y="6"/>
                </a:cxn>
                <a:cxn ang="0">
                  <a:pos x="131" y="8"/>
                </a:cxn>
              </a:cxnLst>
              <a:rect l="0" t="0" r="r" b="b"/>
              <a:pathLst>
                <a:path w="131" h="165">
                  <a:moveTo>
                    <a:pt x="131" y="8"/>
                  </a:moveTo>
                  <a:lnTo>
                    <a:pt x="111" y="21"/>
                  </a:lnTo>
                  <a:lnTo>
                    <a:pt x="91" y="35"/>
                  </a:lnTo>
                  <a:lnTo>
                    <a:pt x="69" y="51"/>
                  </a:lnTo>
                  <a:lnTo>
                    <a:pt x="51" y="68"/>
                  </a:lnTo>
                  <a:lnTo>
                    <a:pt x="35" y="86"/>
                  </a:lnTo>
                  <a:lnTo>
                    <a:pt x="23" y="106"/>
                  </a:lnTo>
                  <a:lnTo>
                    <a:pt x="18" y="129"/>
                  </a:lnTo>
                  <a:lnTo>
                    <a:pt x="20" y="154"/>
                  </a:lnTo>
                  <a:lnTo>
                    <a:pt x="21" y="165"/>
                  </a:lnTo>
                  <a:lnTo>
                    <a:pt x="15" y="165"/>
                  </a:lnTo>
                  <a:lnTo>
                    <a:pt x="8" y="162"/>
                  </a:lnTo>
                  <a:lnTo>
                    <a:pt x="3" y="155"/>
                  </a:lnTo>
                  <a:lnTo>
                    <a:pt x="0" y="149"/>
                  </a:lnTo>
                  <a:lnTo>
                    <a:pt x="0" y="124"/>
                  </a:lnTo>
                  <a:lnTo>
                    <a:pt x="3" y="101"/>
                  </a:lnTo>
                  <a:lnTo>
                    <a:pt x="11" y="81"/>
                  </a:lnTo>
                  <a:lnTo>
                    <a:pt x="25" y="63"/>
                  </a:lnTo>
                  <a:lnTo>
                    <a:pt x="41" y="46"/>
                  </a:lnTo>
                  <a:lnTo>
                    <a:pt x="63" y="30"/>
                  </a:lnTo>
                  <a:lnTo>
                    <a:pt x="88" y="15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4" y="3"/>
                  </a:lnTo>
                  <a:lnTo>
                    <a:pt x="127" y="6"/>
                  </a:lnTo>
                  <a:lnTo>
                    <a:pt x="13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4441825" y="4467225"/>
              <a:ext cx="114300" cy="74613"/>
            </a:xfrm>
            <a:custGeom>
              <a:avLst/>
              <a:gdLst/>
              <a:ahLst/>
              <a:cxnLst>
                <a:cxn ang="0">
                  <a:pos x="141" y="0"/>
                </a:cxn>
                <a:cxn ang="0">
                  <a:pos x="144" y="9"/>
                </a:cxn>
                <a:cxn ang="0">
                  <a:pos x="128" y="20"/>
                </a:cxn>
                <a:cxn ang="0">
                  <a:pos x="111" y="30"/>
                </a:cxn>
                <a:cxn ang="0">
                  <a:pos x="94" y="40"/>
                </a:cxn>
                <a:cxn ang="0">
                  <a:pos x="76" y="50"/>
                </a:cxn>
                <a:cxn ang="0">
                  <a:pos x="60" y="60"/>
                </a:cxn>
                <a:cxn ang="0">
                  <a:pos x="43" y="70"/>
                </a:cxn>
                <a:cxn ang="0">
                  <a:pos x="27" y="82"/>
                </a:cxn>
                <a:cxn ang="0">
                  <a:pos x="10" y="95"/>
                </a:cxn>
                <a:cxn ang="0">
                  <a:pos x="0" y="95"/>
                </a:cxn>
                <a:cxn ang="0">
                  <a:pos x="0" y="80"/>
                </a:cxn>
                <a:cxn ang="0">
                  <a:pos x="8" y="70"/>
                </a:cxn>
                <a:cxn ang="0">
                  <a:pos x="22" y="62"/>
                </a:cxn>
                <a:cxn ang="0">
                  <a:pos x="33" y="53"/>
                </a:cxn>
                <a:cxn ang="0">
                  <a:pos x="46" y="47"/>
                </a:cxn>
                <a:cxn ang="0">
                  <a:pos x="60" y="39"/>
                </a:cxn>
                <a:cxn ang="0">
                  <a:pos x="73" y="32"/>
                </a:cxn>
                <a:cxn ang="0">
                  <a:pos x="88" y="25"/>
                </a:cxn>
                <a:cxn ang="0">
                  <a:pos x="101" y="19"/>
                </a:cxn>
                <a:cxn ang="0">
                  <a:pos x="114" y="12"/>
                </a:cxn>
                <a:cxn ang="0">
                  <a:pos x="128" y="5"/>
                </a:cxn>
                <a:cxn ang="0">
                  <a:pos x="141" y="0"/>
                </a:cxn>
              </a:cxnLst>
              <a:rect l="0" t="0" r="r" b="b"/>
              <a:pathLst>
                <a:path w="144" h="95">
                  <a:moveTo>
                    <a:pt x="141" y="0"/>
                  </a:moveTo>
                  <a:lnTo>
                    <a:pt x="144" y="9"/>
                  </a:lnTo>
                  <a:lnTo>
                    <a:pt x="128" y="20"/>
                  </a:lnTo>
                  <a:lnTo>
                    <a:pt x="111" y="30"/>
                  </a:lnTo>
                  <a:lnTo>
                    <a:pt x="94" y="40"/>
                  </a:lnTo>
                  <a:lnTo>
                    <a:pt x="76" y="50"/>
                  </a:lnTo>
                  <a:lnTo>
                    <a:pt x="60" y="60"/>
                  </a:lnTo>
                  <a:lnTo>
                    <a:pt x="43" y="70"/>
                  </a:lnTo>
                  <a:lnTo>
                    <a:pt x="27" y="82"/>
                  </a:lnTo>
                  <a:lnTo>
                    <a:pt x="10" y="95"/>
                  </a:lnTo>
                  <a:lnTo>
                    <a:pt x="0" y="95"/>
                  </a:lnTo>
                  <a:lnTo>
                    <a:pt x="0" y="80"/>
                  </a:lnTo>
                  <a:lnTo>
                    <a:pt x="8" y="70"/>
                  </a:lnTo>
                  <a:lnTo>
                    <a:pt x="22" y="62"/>
                  </a:lnTo>
                  <a:lnTo>
                    <a:pt x="33" y="53"/>
                  </a:lnTo>
                  <a:lnTo>
                    <a:pt x="46" y="47"/>
                  </a:lnTo>
                  <a:lnTo>
                    <a:pt x="60" y="39"/>
                  </a:lnTo>
                  <a:lnTo>
                    <a:pt x="73" y="32"/>
                  </a:lnTo>
                  <a:lnTo>
                    <a:pt x="88" y="25"/>
                  </a:lnTo>
                  <a:lnTo>
                    <a:pt x="101" y="19"/>
                  </a:lnTo>
                  <a:lnTo>
                    <a:pt x="114" y="12"/>
                  </a:lnTo>
                  <a:lnTo>
                    <a:pt x="128" y="5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4432300" y="4570413"/>
              <a:ext cx="19050" cy="111125"/>
            </a:xfrm>
            <a:custGeom>
              <a:avLst/>
              <a:gdLst/>
              <a:ahLst/>
              <a:cxnLst>
                <a:cxn ang="0">
                  <a:pos x="21" y="6"/>
                </a:cxn>
                <a:cxn ang="0">
                  <a:pos x="19" y="36"/>
                </a:cxn>
                <a:cxn ang="0">
                  <a:pos x="21" y="81"/>
                </a:cxn>
                <a:cxn ang="0">
                  <a:pos x="23" y="122"/>
                </a:cxn>
                <a:cxn ang="0">
                  <a:pos x="21" y="140"/>
                </a:cxn>
                <a:cxn ang="0">
                  <a:pos x="3" y="109"/>
                </a:cxn>
                <a:cxn ang="0">
                  <a:pos x="0" y="67"/>
                </a:cxn>
                <a:cxn ang="0">
                  <a:pos x="5" y="28"/>
                </a:cxn>
                <a:cxn ang="0">
                  <a:pos x="9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8" y="5"/>
                </a:cxn>
                <a:cxn ang="0">
                  <a:pos x="21" y="6"/>
                </a:cxn>
              </a:cxnLst>
              <a:rect l="0" t="0" r="r" b="b"/>
              <a:pathLst>
                <a:path w="23" h="140">
                  <a:moveTo>
                    <a:pt x="21" y="6"/>
                  </a:moveTo>
                  <a:lnTo>
                    <a:pt x="19" y="36"/>
                  </a:lnTo>
                  <a:lnTo>
                    <a:pt x="21" y="81"/>
                  </a:lnTo>
                  <a:lnTo>
                    <a:pt x="23" y="122"/>
                  </a:lnTo>
                  <a:lnTo>
                    <a:pt x="21" y="140"/>
                  </a:lnTo>
                  <a:lnTo>
                    <a:pt x="3" y="109"/>
                  </a:lnTo>
                  <a:lnTo>
                    <a:pt x="0" y="67"/>
                  </a:lnTo>
                  <a:lnTo>
                    <a:pt x="5" y="28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8" y="5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4465638" y="4471988"/>
              <a:ext cx="223838" cy="96838"/>
            </a:xfrm>
            <a:custGeom>
              <a:avLst/>
              <a:gdLst/>
              <a:ahLst/>
              <a:cxnLst>
                <a:cxn ang="0">
                  <a:pos x="96" y="93"/>
                </a:cxn>
                <a:cxn ang="0">
                  <a:pos x="119" y="90"/>
                </a:cxn>
                <a:cxn ang="0">
                  <a:pos x="139" y="86"/>
                </a:cxn>
                <a:cxn ang="0">
                  <a:pos x="160" y="85"/>
                </a:cxn>
                <a:cxn ang="0">
                  <a:pos x="180" y="82"/>
                </a:cxn>
                <a:cxn ang="0">
                  <a:pos x="200" y="72"/>
                </a:cxn>
                <a:cxn ang="0">
                  <a:pos x="220" y="57"/>
                </a:cxn>
                <a:cxn ang="0">
                  <a:pos x="243" y="34"/>
                </a:cxn>
                <a:cxn ang="0">
                  <a:pos x="268" y="0"/>
                </a:cxn>
                <a:cxn ang="0">
                  <a:pos x="271" y="0"/>
                </a:cxn>
                <a:cxn ang="0">
                  <a:pos x="275" y="0"/>
                </a:cxn>
                <a:cxn ang="0">
                  <a:pos x="278" y="2"/>
                </a:cxn>
                <a:cxn ang="0">
                  <a:pos x="281" y="5"/>
                </a:cxn>
                <a:cxn ang="0">
                  <a:pos x="271" y="22"/>
                </a:cxn>
                <a:cxn ang="0">
                  <a:pos x="258" y="37"/>
                </a:cxn>
                <a:cxn ang="0">
                  <a:pos x="245" y="52"/>
                </a:cxn>
                <a:cxn ang="0">
                  <a:pos x="230" y="65"/>
                </a:cxn>
                <a:cxn ang="0">
                  <a:pos x="215" y="77"/>
                </a:cxn>
                <a:cxn ang="0">
                  <a:pos x="197" y="88"/>
                </a:cxn>
                <a:cxn ang="0">
                  <a:pos x="180" y="96"/>
                </a:cxn>
                <a:cxn ang="0">
                  <a:pos x="160" y="105"/>
                </a:cxn>
                <a:cxn ang="0">
                  <a:pos x="142" y="113"/>
                </a:cxn>
                <a:cxn ang="0">
                  <a:pos x="122" y="118"/>
                </a:cxn>
                <a:cxn ang="0">
                  <a:pos x="103" y="121"/>
                </a:cxn>
                <a:cxn ang="0">
                  <a:pos x="81" y="123"/>
                </a:cxn>
                <a:cxn ang="0">
                  <a:pos x="61" y="123"/>
                </a:cxn>
                <a:cxn ang="0">
                  <a:pos x="40" y="121"/>
                </a:cxn>
                <a:cxn ang="0">
                  <a:pos x="20" y="118"/>
                </a:cxn>
                <a:cxn ang="0">
                  <a:pos x="0" y="111"/>
                </a:cxn>
                <a:cxn ang="0">
                  <a:pos x="33" y="100"/>
                </a:cxn>
                <a:cxn ang="0">
                  <a:pos x="38" y="98"/>
                </a:cxn>
                <a:cxn ang="0">
                  <a:pos x="45" y="96"/>
                </a:cxn>
                <a:cxn ang="0">
                  <a:pos x="53" y="96"/>
                </a:cxn>
                <a:cxn ang="0">
                  <a:pos x="63" y="95"/>
                </a:cxn>
                <a:cxn ang="0">
                  <a:pos x="71" y="95"/>
                </a:cxn>
                <a:cxn ang="0">
                  <a:pos x="79" y="95"/>
                </a:cxn>
                <a:cxn ang="0">
                  <a:pos x="88" y="95"/>
                </a:cxn>
                <a:cxn ang="0">
                  <a:pos x="96" y="93"/>
                </a:cxn>
              </a:cxnLst>
              <a:rect l="0" t="0" r="r" b="b"/>
              <a:pathLst>
                <a:path w="281" h="123">
                  <a:moveTo>
                    <a:pt x="96" y="93"/>
                  </a:moveTo>
                  <a:lnTo>
                    <a:pt x="119" y="90"/>
                  </a:lnTo>
                  <a:lnTo>
                    <a:pt x="139" y="86"/>
                  </a:lnTo>
                  <a:lnTo>
                    <a:pt x="160" y="85"/>
                  </a:lnTo>
                  <a:lnTo>
                    <a:pt x="180" y="82"/>
                  </a:lnTo>
                  <a:lnTo>
                    <a:pt x="200" y="72"/>
                  </a:lnTo>
                  <a:lnTo>
                    <a:pt x="220" y="57"/>
                  </a:lnTo>
                  <a:lnTo>
                    <a:pt x="243" y="34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2"/>
                  </a:lnTo>
                  <a:lnTo>
                    <a:pt x="281" y="5"/>
                  </a:lnTo>
                  <a:lnTo>
                    <a:pt x="271" y="22"/>
                  </a:lnTo>
                  <a:lnTo>
                    <a:pt x="258" y="37"/>
                  </a:lnTo>
                  <a:lnTo>
                    <a:pt x="245" y="52"/>
                  </a:lnTo>
                  <a:lnTo>
                    <a:pt x="230" y="65"/>
                  </a:lnTo>
                  <a:lnTo>
                    <a:pt x="215" y="77"/>
                  </a:lnTo>
                  <a:lnTo>
                    <a:pt x="197" y="88"/>
                  </a:lnTo>
                  <a:lnTo>
                    <a:pt x="180" y="96"/>
                  </a:lnTo>
                  <a:lnTo>
                    <a:pt x="160" y="105"/>
                  </a:lnTo>
                  <a:lnTo>
                    <a:pt x="142" y="113"/>
                  </a:lnTo>
                  <a:lnTo>
                    <a:pt x="122" y="118"/>
                  </a:lnTo>
                  <a:lnTo>
                    <a:pt x="103" y="121"/>
                  </a:lnTo>
                  <a:lnTo>
                    <a:pt x="81" y="123"/>
                  </a:lnTo>
                  <a:lnTo>
                    <a:pt x="61" y="123"/>
                  </a:lnTo>
                  <a:lnTo>
                    <a:pt x="40" y="121"/>
                  </a:lnTo>
                  <a:lnTo>
                    <a:pt x="20" y="118"/>
                  </a:lnTo>
                  <a:lnTo>
                    <a:pt x="0" y="111"/>
                  </a:lnTo>
                  <a:lnTo>
                    <a:pt x="33" y="100"/>
                  </a:lnTo>
                  <a:lnTo>
                    <a:pt x="38" y="98"/>
                  </a:lnTo>
                  <a:lnTo>
                    <a:pt x="45" y="96"/>
                  </a:lnTo>
                  <a:lnTo>
                    <a:pt x="53" y="96"/>
                  </a:lnTo>
                  <a:lnTo>
                    <a:pt x="63" y="95"/>
                  </a:lnTo>
                  <a:lnTo>
                    <a:pt x="71" y="95"/>
                  </a:lnTo>
                  <a:lnTo>
                    <a:pt x="79" y="95"/>
                  </a:lnTo>
                  <a:lnTo>
                    <a:pt x="88" y="95"/>
                  </a:lnTo>
                  <a:lnTo>
                    <a:pt x="96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3368675" y="5708650"/>
              <a:ext cx="19050" cy="42863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16" y="13"/>
                </a:cxn>
                <a:cxn ang="0">
                  <a:pos x="16" y="26"/>
                </a:cxn>
                <a:cxn ang="0">
                  <a:pos x="16" y="41"/>
                </a:cxn>
                <a:cxn ang="0">
                  <a:pos x="18" y="55"/>
                </a:cxn>
                <a:cxn ang="0">
                  <a:pos x="8" y="53"/>
                </a:cxn>
                <a:cxn ang="0">
                  <a:pos x="5" y="46"/>
                </a:cxn>
                <a:cxn ang="0">
                  <a:pos x="3" y="38"/>
                </a:cxn>
                <a:cxn ang="0">
                  <a:pos x="0" y="31"/>
                </a:cxn>
                <a:cxn ang="0">
                  <a:pos x="2" y="20"/>
                </a:cxn>
                <a:cxn ang="0">
                  <a:pos x="6" y="7"/>
                </a:cxn>
                <a:cxn ang="0">
                  <a:pos x="11" y="0"/>
                </a:cxn>
                <a:cxn ang="0">
                  <a:pos x="23" y="2"/>
                </a:cxn>
              </a:cxnLst>
              <a:rect l="0" t="0" r="r" b="b"/>
              <a:pathLst>
                <a:path w="23" h="55">
                  <a:moveTo>
                    <a:pt x="23" y="2"/>
                  </a:moveTo>
                  <a:lnTo>
                    <a:pt x="16" y="13"/>
                  </a:lnTo>
                  <a:lnTo>
                    <a:pt x="16" y="26"/>
                  </a:lnTo>
                  <a:lnTo>
                    <a:pt x="16" y="41"/>
                  </a:lnTo>
                  <a:lnTo>
                    <a:pt x="18" y="55"/>
                  </a:lnTo>
                  <a:lnTo>
                    <a:pt x="8" y="53"/>
                  </a:lnTo>
                  <a:lnTo>
                    <a:pt x="5" y="46"/>
                  </a:lnTo>
                  <a:lnTo>
                    <a:pt x="3" y="38"/>
                  </a:lnTo>
                  <a:lnTo>
                    <a:pt x="0" y="31"/>
                  </a:lnTo>
                  <a:lnTo>
                    <a:pt x="2" y="20"/>
                  </a:lnTo>
                  <a:lnTo>
                    <a:pt x="6" y="7"/>
                  </a:lnTo>
                  <a:lnTo>
                    <a:pt x="11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3409950" y="5530850"/>
              <a:ext cx="276225" cy="157163"/>
            </a:xfrm>
            <a:custGeom>
              <a:avLst/>
              <a:gdLst/>
              <a:ahLst/>
              <a:cxnLst>
                <a:cxn ang="0">
                  <a:pos x="346" y="0"/>
                </a:cxn>
                <a:cxn ang="0">
                  <a:pos x="349" y="5"/>
                </a:cxn>
                <a:cxn ang="0">
                  <a:pos x="343" y="10"/>
                </a:cxn>
                <a:cxn ang="0">
                  <a:pos x="336" y="15"/>
                </a:cxn>
                <a:cxn ang="0">
                  <a:pos x="328" y="18"/>
                </a:cxn>
                <a:cxn ang="0">
                  <a:pos x="318" y="21"/>
                </a:cxn>
                <a:cxn ang="0">
                  <a:pos x="310" y="23"/>
                </a:cxn>
                <a:cxn ang="0">
                  <a:pos x="300" y="26"/>
                </a:cxn>
                <a:cxn ang="0">
                  <a:pos x="290" y="29"/>
                </a:cxn>
                <a:cxn ang="0">
                  <a:pos x="282" y="33"/>
                </a:cxn>
                <a:cxn ang="0">
                  <a:pos x="265" y="41"/>
                </a:cxn>
                <a:cxn ang="0">
                  <a:pos x="247" y="49"/>
                </a:cxn>
                <a:cxn ang="0">
                  <a:pos x="230" y="59"/>
                </a:cxn>
                <a:cxn ang="0">
                  <a:pos x="212" y="69"/>
                </a:cxn>
                <a:cxn ang="0">
                  <a:pos x="195" y="77"/>
                </a:cxn>
                <a:cxn ang="0">
                  <a:pos x="179" y="87"/>
                </a:cxn>
                <a:cxn ang="0">
                  <a:pos x="161" y="97"/>
                </a:cxn>
                <a:cxn ang="0">
                  <a:pos x="144" y="107"/>
                </a:cxn>
                <a:cxn ang="0">
                  <a:pos x="128" y="117"/>
                </a:cxn>
                <a:cxn ang="0">
                  <a:pos x="111" y="129"/>
                </a:cxn>
                <a:cxn ang="0">
                  <a:pos x="95" y="139"/>
                </a:cxn>
                <a:cxn ang="0">
                  <a:pos x="78" y="149"/>
                </a:cxn>
                <a:cxn ang="0">
                  <a:pos x="61" y="158"/>
                </a:cxn>
                <a:cxn ang="0">
                  <a:pos x="45" y="170"/>
                </a:cxn>
                <a:cxn ang="0">
                  <a:pos x="28" y="180"/>
                </a:cxn>
                <a:cxn ang="0">
                  <a:pos x="12" y="190"/>
                </a:cxn>
                <a:cxn ang="0">
                  <a:pos x="5" y="197"/>
                </a:cxn>
                <a:cxn ang="0">
                  <a:pos x="2" y="193"/>
                </a:cxn>
                <a:cxn ang="0">
                  <a:pos x="0" y="188"/>
                </a:cxn>
                <a:cxn ang="0">
                  <a:pos x="0" y="185"/>
                </a:cxn>
                <a:cxn ang="0">
                  <a:pos x="2" y="180"/>
                </a:cxn>
                <a:cxn ang="0">
                  <a:pos x="22" y="165"/>
                </a:cxn>
                <a:cxn ang="0">
                  <a:pos x="42" y="152"/>
                </a:cxn>
                <a:cxn ang="0">
                  <a:pos x="63" y="139"/>
                </a:cxn>
                <a:cxn ang="0">
                  <a:pos x="83" y="125"/>
                </a:cxn>
                <a:cxn ang="0">
                  <a:pos x="103" y="112"/>
                </a:cxn>
                <a:cxn ang="0">
                  <a:pos x="124" y="99"/>
                </a:cxn>
                <a:cxn ang="0">
                  <a:pos x="146" y="87"/>
                </a:cxn>
                <a:cxn ang="0">
                  <a:pos x="167" y="74"/>
                </a:cxn>
                <a:cxn ang="0">
                  <a:pos x="189" y="64"/>
                </a:cxn>
                <a:cxn ang="0">
                  <a:pos x="210" y="53"/>
                </a:cxn>
                <a:cxn ang="0">
                  <a:pos x="232" y="43"/>
                </a:cxn>
                <a:cxn ang="0">
                  <a:pos x="255" y="33"/>
                </a:cxn>
                <a:cxn ang="0">
                  <a:pos x="277" y="23"/>
                </a:cxn>
                <a:cxn ang="0">
                  <a:pos x="300" y="15"/>
                </a:cxn>
                <a:cxn ang="0">
                  <a:pos x="323" y="6"/>
                </a:cxn>
                <a:cxn ang="0">
                  <a:pos x="346" y="0"/>
                </a:cxn>
              </a:cxnLst>
              <a:rect l="0" t="0" r="r" b="b"/>
              <a:pathLst>
                <a:path w="349" h="197">
                  <a:moveTo>
                    <a:pt x="346" y="0"/>
                  </a:moveTo>
                  <a:lnTo>
                    <a:pt x="349" y="5"/>
                  </a:lnTo>
                  <a:lnTo>
                    <a:pt x="343" y="10"/>
                  </a:lnTo>
                  <a:lnTo>
                    <a:pt x="336" y="15"/>
                  </a:lnTo>
                  <a:lnTo>
                    <a:pt x="328" y="18"/>
                  </a:lnTo>
                  <a:lnTo>
                    <a:pt x="318" y="21"/>
                  </a:lnTo>
                  <a:lnTo>
                    <a:pt x="310" y="23"/>
                  </a:lnTo>
                  <a:lnTo>
                    <a:pt x="300" y="26"/>
                  </a:lnTo>
                  <a:lnTo>
                    <a:pt x="290" y="29"/>
                  </a:lnTo>
                  <a:lnTo>
                    <a:pt x="282" y="33"/>
                  </a:lnTo>
                  <a:lnTo>
                    <a:pt x="265" y="41"/>
                  </a:lnTo>
                  <a:lnTo>
                    <a:pt x="247" y="49"/>
                  </a:lnTo>
                  <a:lnTo>
                    <a:pt x="230" y="59"/>
                  </a:lnTo>
                  <a:lnTo>
                    <a:pt x="212" y="69"/>
                  </a:lnTo>
                  <a:lnTo>
                    <a:pt x="195" y="77"/>
                  </a:lnTo>
                  <a:lnTo>
                    <a:pt x="179" y="87"/>
                  </a:lnTo>
                  <a:lnTo>
                    <a:pt x="161" y="97"/>
                  </a:lnTo>
                  <a:lnTo>
                    <a:pt x="144" y="107"/>
                  </a:lnTo>
                  <a:lnTo>
                    <a:pt x="128" y="117"/>
                  </a:lnTo>
                  <a:lnTo>
                    <a:pt x="111" y="129"/>
                  </a:lnTo>
                  <a:lnTo>
                    <a:pt x="95" y="139"/>
                  </a:lnTo>
                  <a:lnTo>
                    <a:pt x="78" y="149"/>
                  </a:lnTo>
                  <a:lnTo>
                    <a:pt x="61" y="158"/>
                  </a:lnTo>
                  <a:lnTo>
                    <a:pt x="45" y="170"/>
                  </a:lnTo>
                  <a:lnTo>
                    <a:pt x="28" y="180"/>
                  </a:lnTo>
                  <a:lnTo>
                    <a:pt x="12" y="190"/>
                  </a:lnTo>
                  <a:lnTo>
                    <a:pt x="5" y="197"/>
                  </a:lnTo>
                  <a:lnTo>
                    <a:pt x="2" y="193"/>
                  </a:lnTo>
                  <a:lnTo>
                    <a:pt x="0" y="188"/>
                  </a:lnTo>
                  <a:lnTo>
                    <a:pt x="0" y="185"/>
                  </a:lnTo>
                  <a:lnTo>
                    <a:pt x="2" y="180"/>
                  </a:lnTo>
                  <a:lnTo>
                    <a:pt x="22" y="165"/>
                  </a:lnTo>
                  <a:lnTo>
                    <a:pt x="42" y="152"/>
                  </a:lnTo>
                  <a:lnTo>
                    <a:pt x="63" y="139"/>
                  </a:lnTo>
                  <a:lnTo>
                    <a:pt x="83" y="125"/>
                  </a:lnTo>
                  <a:lnTo>
                    <a:pt x="103" y="112"/>
                  </a:lnTo>
                  <a:lnTo>
                    <a:pt x="124" y="99"/>
                  </a:lnTo>
                  <a:lnTo>
                    <a:pt x="146" y="87"/>
                  </a:lnTo>
                  <a:lnTo>
                    <a:pt x="167" y="74"/>
                  </a:lnTo>
                  <a:lnTo>
                    <a:pt x="189" y="64"/>
                  </a:lnTo>
                  <a:lnTo>
                    <a:pt x="210" y="53"/>
                  </a:lnTo>
                  <a:lnTo>
                    <a:pt x="232" y="43"/>
                  </a:lnTo>
                  <a:lnTo>
                    <a:pt x="255" y="33"/>
                  </a:lnTo>
                  <a:lnTo>
                    <a:pt x="277" y="23"/>
                  </a:lnTo>
                  <a:lnTo>
                    <a:pt x="300" y="15"/>
                  </a:lnTo>
                  <a:lnTo>
                    <a:pt x="323" y="6"/>
                  </a:lnTo>
                  <a:lnTo>
                    <a:pt x="3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3998913" y="4994275"/>
              <a:ext cx="141288" cy="147638"/>
            </a:xfrm>
            <a:custGeom>
              <a:avLst/>
              <a:gdLst/>
              <a:ahLst/>
              <a:cxnLst>
                <a:cxn ang="0">
                  <a:pos x="177" y="0"/>
                </a:cxn>
                <a:cxn ang="0">
                  <a:pos x="153" y="12"/>
                </a:cxn>
                <a:cxn ang="0">
                  <a:pos x="129" y="26"/>
                </a:cxn>
                <a:cxn ang="0">
                  <a:pos x="106" y="45"/>
                </a:cxn>
                <a:cxn ang="0">
                  <a:pos x="86" y="64"/>
                </a:cxn>
                <a:cxn ang="0">
                  <a:pos x="67" y="86"/>
                </a:cxn>
                <a:cxn ang="0">
                  <a:pos x="48" y="107"/>
                </a:cxn>
                <a:cxn ang="0">
                  <a:pos x="32" y="131"/>
                </a:cxn>
                <a:cxn ang="0">
                  <a:pos x="17" y="154"/>
                </a:cxn>
                <a:cxn ang="0">
                  <a:pos x="17" y="160"/>
                </a:cxn>
                <a:cxn ang="0">
                  <a:pos x="17" y="169"/>
                </a:cxn>
                <a:cxn ang="0">
                  <a:pos x="19" y="174"/>
                </a:cxn>
                <a:cxn ang="0">
                  <a:pos x="24" y="179"/>
                </a:cxn>
                <a:cxn ang="0">
                  <a:pos x="24" y="184"/>
                </a:cxn>
                <a:cxn ang="0">
                  <a:pos x="19" y="187"/>
                </a:cxn>
                <a:cxn ang="0">
                  <a:pos x="14" y="187"/>
                </a:cxn>
                <a:cxn ang="0">
                  <a:pos x="9" y="187"/>
                </a:cxn>
                <a:cxn ang="0">
                  <a:pos x="4" y="175"/>
                </a:cxn>
                <a:cxn ang="0">
                  <a:pos x="0" y="164"/>
                </a:cxn>
                <a:cxn ang="0">
                  <a:pos x="0" y="151"/>
                </a:cxn>
                <a:cxn ang="0">
                  <a:pos x="4" y="137"/>
                </a:cxn>
                <a:cxn ang="0">
                  <a:pos x="15" y="114"/>
                </a:cxn>
                <a:cxn ang="0">
                  <a:pos x="30" y="91"/>
                </a:cxn>
                <a:cxn ang="0">
                  <a:pos x="50" y="66"/>
                </a:cxn>
                <a:cxn ang="0">
                  <a:pos x="73" y="45"/>
                </a:cxn>
                <a:cxn ang="0">
                  <a:pos x="98" y="26"/>
                </a:cxn>
                <a:cxn ang="0">
                  <a:pos x="123" y="12"/>
                </a:cxn>
                <a:cxn ang="0">
                  <a:pos x="151" y="3"/>
                </a:cxn>
                <a:cxn ang="0">
                  <a:pos x="177" y="0"/>
                </a:cxn>
              </a:cxnLst>
              <a:rect l="0" t="0" r="r" b="b"/>
              <a:pathLst>
                <a:path w="177" h="187">
                  <a:moveTo>
                    <a:pt x="177" y="0"/>
                  </a:moveTo>
                  <a:lnTo>
                    <a:pt x="153" y="12"/>
                  </a:lnTo>
                  <a:lnTo>
                    <a:pt x="129" y="26"/>
                  </a:lnTo>
                  <a:lnTo>
                    <a:pt x="106" y="45"/>
                  </a:lnTo>
                  <a:lnTo>
                    <a:pt x="86" y="64"/>
                  </a:lnTo>
                  <a:lnTo>
                    <a:pt x="67" y="86"/>
                  </a:lnTo>
                  <a:lnTo>
                    <a:pt x="48" y="107"/>
                  </a:lnTo>
                  <a:lnTo>
                    <a:pt x="32" y="131"/>
                  </a:lnTo>
                  <a:lnTo>
                    <a:pt x="17" y="154"/>
                  </a:lnTo>
                  <a:lnTo>
                    <a:pt x="17" y="160"/>
                  </a:lnTo>
                  <a:lnTo>
                    <a:pt x="17" y="169"/>
                  </a:lnTo>
                  <a:lnTo>
                    <a:pt x="19" y="174"/>
                  </a:lnTo>
                  <a:lnTo>
                    <a:pt x="24" y="179"/>
                  </a:lnTo>
                  <a:lnTo>
                    <a:pt x="24" y="184"/>
                  </a:lnTo>
                  <a:lnTo>
                    <a:pt x="19" y="187"/>
                  </a:lnTo>
                  <a:lnTo>
                    <a:pt x="14" y="187"/>
                  </a:lnTo>
                  <a:lnTo>
                    <a:pt x="9" y="187"/>
                  </a:lnTo>
                  <a:lnTo>
                    <a:pt x="4" y="175"/>
                  </a:lnTo>
                  <a:lnTo>
                    <a:pt x="0" y="164"/>
                  </a:lnTo>
                  <a:lnTo>
                    <a:pt x="0" y="151"/>
                  </a:lnTo>
                  <a:lnTo>
                    <a:pt x="4" y="137"/>
                  </a:lnTo>
                  <a:lnTo>
                    <a:pt x="15" y="114"/>
                  </a:lnTo>
                  <a:lnTo>
                    <a:pt x="30" y="91"/>
                  </a:lnTo>
                  <a:lnTo>
                    <a:pt x="50" y="66"/>
                  </a:lnTo>
                  <a:lnTo>
                    <a:pt x="73" y="45"/>
                  </a:lnTo>
                  <a:lnTo>
                    <a:pt x="98" y="26"/>
                  </a:lnTo>
                  <a:lnTo>
                    <a:pt x="123" y="12"/>
                  </a:lnTo>
                  <a:lnTo>
                    <a:pt x="151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4162425" y="4813300"/>
              <a:ext cx="254000" cy="141288"/>
            </a:xfrm>
            <a:custGeom>
              <a:avLst/>
              <a:gdLst/>
              <a:ahLst/>
              <a:cxnLst>
                <a:cxn ang="0">
                  <a:pos x="172" y="84"/>
                </a:cxn>
                <a:cxn ang="0">
                  <a:pos x="190" y="76"/>
                </a:cxn>
                <a:cxn ang="0">
                  <a:pos x="208" y="64"/>
                </a:cxn>
                <a:cxn ang="0">
                  <a:pos x="228" y="51"/>
                </a:cxn>
                <a:cxn ang="0">
                  <a:pos x="248" y="34"/>
                </a:cxn>
                <a:cxn ang="0">
                  <a:pos x="266" y="21"/>
                </a:cxn>
                <a:cxn ang="0">
                  <a:pos x="284" y="10"/>
                </a:cxn>
                <a:cxn ang="0">
                  <a:pos x="302" y="1"/>
                </a:cxn>
                <a:cxn ang="0">
                  <a:pos x="317" y="0"/>
                </a:cxn>
                <a:cxn ang="0">
                  <a:pos x="319" y="5"/>
                </a:cxn>
                <a:cxn ang="0">
                  <a:pos x="317" y="11"/>
                </a:cxn>
                <a:cxn ang="0">
                  <a:pos x="314" y="21"/>
                </a:cxn>
                <a:cxn ang="0">
                  <a:pos x="316" y="29"/>
                </a:cxn>
                <a:cxn ang="0">
                  <a:pos x="288" y="41"/>
                </a:cxn>
                <a:cxn ang="0">
                  <a:pos x="259" y="54"/>
                </a:cxn>
                <a:cxn ang="0">
                  <a:pos x="233" y="69"/>
                </a:cxn>
                <a:cxn ang="0">
                  <a:pos x="206" y="84"/>
                </a:cxn>
                <a:cxn ang="0">
                  <a:pos x="180" y="102"/>
                </a:cxn>
                <a:cxn ang="0">
                  <a:pos x="154" y="119"/>
                </a:cxn>
                <a:cxn ang="0">
                  <a:pos x="127" y="137"/>
                </a:cxn>
                <a:cxn ang="0">
                  <a:pos x="101" y="154"/>
                </a:cxn>
                <a:cxn ang="0">
                  <a:pos x="87" y="155"/>
                </a:cxn>
                <a:cxn ang="0">
                  <a:pos x="74" y="160"/>
                </a:cxn>
                <a:cxn ang="0">
                  <a:pos x="61" y="163"/>
                </a:cxn>
                <a:cxn ang="0">
                  <a:pos x="49" y="168"/>
                </a:cxn>
                <a:cxn ang="0">
                  <a:pos x="36" y="173"/>
                </a:cxn>
                <a:cxn ang="0">
                  <a:pos x="24" y="177"/>
                </a:cxn>
                <a:cxn ang="0">
                  <a:pos x="11" y="178"/>
                </a:cxn>
                <a:cxn ang="0">
                  <a:pos x="0" y="178"/>
                </a:cxn>
                <a:cxn ang="0">
                  <a:pos x="0" y="172"/>
                </a:cxn>
                <a:cxn ang="0">
                  <a:pos x="21" y="162"/>
                </a:cxn>
                <a:cxn ang="0">
                  <a:pos x="43" y="152"/>
                </a:cxn>
                <a:cxn ang="0">
                  <a:pos x="64" y="144"/>
                </a:cxn>
                <a:cxn ang="0">
                  <a:pos x="87" y="135"/>
                </a:cxn>
                <a:cxn ang="0">
                  <a:pos x="110" y="125"/>
                </a:cxn>
                <a:cxn ang="0">
                  <a:pos x="132" y="114"/>
                </a:cxn>
                <a:cxn ang="0">
                  <a:pos x="152" y="101"/>
                </a:cxn>
                <a:cxn ang="0">
                  <a:pos x="172" y="84"/>
                </a:cxn>
              </a:cxnLst>
              <a:rect l="0" t="0" r="r" b="b"/>
              <a:pathLst>
                <a:path w="319" h="178">
                  <a:moveTo>
                    <a:pt x="172" y="84"/>
                  </a:moveTo>
                  <a:lnTo>
                    <a:pt x="190" y="76"/>
                  </a:lnTo>
                  <a:lnTo>
                    <a:pt x="208" y="64"/>
                  </a:lnTo>
                  <a:lnTo>
                    <a:pt x="228" y="51"/>
                  </a:lnTo>
                  <a:lnTo>
                    <a:pt x="248" y="34"/>
                  </a:lnTo>
                  <a:lnTo>
                    <a:pt x="266" y="21"/>
                  </a:lnTo>
                  <a:lnTo>
                    <a:pt x="284" y="10"/>
                  </a:lnTo>
                  <a:lnTo>
                    <a:pt x="302" y="1"/>
                  </a:lnTo>
                  <a:lnTo>
                    <a:pt x="317" y="0"/>
                  </a:lnTo>
                  <a:lnTo>
                    <a:pt x="319" y="5"/>
                  </a:lnTo>
                  <a:lnTo>
                    <a:pt x="317" y="11"/>
                  </a:lnTo>
                  <a:lnTo>
                    <a:pt x="314" y="21"/>
                  </a:lnTo>
                  <a:lnTo>
                    <a:pt x="316" y="29"/>
                  </a:lnTo>
                  <a:lnTo>
                    <a:pt x="288" y="41"/>
                  </a:lnTo>
                  <a:lnTo>
                    <a:pt x="259" y="54"/>
                  </a:lnTo>
                  <a:lnTo>
                    <a:pt x="233" y="69"/>
                  </a:lnTo>
                  <a:lnTo>
                    <a:pt x="206" y="84"/>
                  </a:lnTo>
                  <a:lnTo>
                    <a:pt x="180" y="102"/>
                  </a:lnTo>
                  <a:lnTo>
                    <a:pt x="154" y="119"/>
                  </a:lnTo>
                  <a:lnTo>
                    <a:pt x="127" y="137"/>
                  </a:lnTo>
                  <a:lnTo>
                    <a:pt x="101" y="154"/>
                  </a:lnTo>
                  <a:lnTo>
                    <a:pt x="87" y="155"/>
                  </a:lnTo>
                  <a:lnTo>
                    <a:pt x="74" y="160"/>
                  </a:lnTo>
                  <a:lnTo>
                    <a:pt x="61" y="163"/>
                  </a:lnTo>
                  <a:lnTo>
                    <a:pt x="49" y="168"/>
                  </a:lnTo>
                  <a:lnTo>
                    <a:pt x="36" y="173"/>
                  </a:lnTo>
                  <a:lnTo>
                    <a:pt x="24" y="177"/>
                  </a:lnTo>
                  <a:lnTo>
                    <a:pt x="11" y="178"/>
                  </a:lnTo>
                  <a:lnTo>
                    <a:pt x="0" y="178"/>
                  </a:lnTo>
                  <a:lnTo>
                    <a:pt x="0" y="172"/>
                  </a:lnTo>
                  <a:lnTo>
                    <a:pt x="21" y="162"/>
                  </a:lnTo>
                  <a:lnTo>
                    <a:pt x="43" y="152"/>
                  </a:lnTo>
                  <a:lnTo>
                    <a:pt x="64" y="144"/>
                  </a:lnTo>
                  <a:lnTo>
                    <a:pt x="87" y="135"/>
                  </a:lnTo>
                  <a:lnTo>
                    <a:pt x="110" y="125"/>
                  </a:lnTo>
                  <a:lnTo>
                    <a:pt x="132" y="114"/>
                  </a:lnTo>
                  <a:lnTo>
                    <a:pt x="152" y="101"/>
                  </a:lnTo>
                  <a:lnTo>
                    <a:pt x="172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3363913" y="5791200"/>
              <a:ext cx="57150" cy="73025"/>
            </a:xfrm>
            <a:custGeom>
              <a:avLst/>
              <a:gdLst/>
              <a:ahLst/>
              <a:cxnLst>
                <a:cxn ang="0">
                  <a:pos x="28" y="63"/>
                </a:cxn>
                <a:cxn ang="0">
                  <a:pos x="42" y="68"/>
                </a:cxn>
                <a:cxn ang="0">
                  <a:pos x="53" y="75"/>
                </a:cxn>
                <a:cxn ang="0">
                  <a:pos x="63" y="83"/>
                </a:cxn>
                <a:cxn ang="0">
                  <a:pos x="73" y="90"/>
                </a:cxn>
                <a:cxn ang="0">
                  <a:pos x="65" y="91"/>
                </a:cxn>
                <a:cxn ang="0">
                  <a:pos x="55" y="91"/>
                </a:cxn>
                <a:cxn ang="0">
                  <a:pos x="47" y="90"/>
                </a:cxn>
                <a:cxn ang="0">
                  <a:pos x="37" y="88"/>
                </a:cxn>
                <a:cxn ang="0">
                  <a:pos x="28" y="83"/>
                </a:cxn>
                <a:cxn ang="0">
                  <a:pos x="20" y="80"/>
                </a:cxn>
                <a:cxn ang="0">
                  <a:pos x="12" y="73"/>
                </a:cxn>
                <a:cxn ang="0">
                  <a:pos x="7" y="66"/>
                </a:cxn>
                <a:cxn ang="0">
                  <a:pos x="2" y="50"/>
                </a:cxn>
                <a:cxn ang="0">
                  <a:pos x="0" y="33"/>
                </a:cxn>
                <a:cxn ang="0">
                  <a:pos x="0" y="15"/>
                </a:cxn>
                <a:cxn ang="0">
                  <a:pos x="4" y="0"/>
                </a:cxn>
                <a:cxn ang="0">
                  <a:pos x="10" y="17"/>
                </a:cxn>
                <a:cxn ang="0">
                  <a:pos x="15" y="32"/>
                </a:cxn>
                <a:cxn ang="0">
                  <a:pos x="20" y="47"/>
                </a:cxn>
                <a:cxn ang="0">
                  <a:pos x="28" y="63"/>
                </a:cxn>
              </a:cxnLst>
              <a:rect l="0" t="0" r="r" b="b"/>
              <a:pathLst>
                <a:path w="73" h="91">
                  <a:moveTo>
                    <a:pt x="28" y="63"/>
                  </a:moveTo>
                  <a:lnTo>
                    <a:pt x="42" y="68"/>
                  </a:lnTo>
                  <a:lnTo>
                    <a:pt x="53" y="75"/>
                  </a:lnTo>
                  <a:lnTo>
                    <a:pt x="63" y="83"/>
                  </a:lnTo>
                  <a:lnTo>
                    <a:pt x="73" y="90"/>
                  </a:lnTo>
                  <a:lnTo>
                    <a:pt x="65" y="91"/>
                  </a:lnTo>
                  <a:lnTo>
                    <a:pt x="55" y="91"/>
                  </a:lnTo>
                  <a:lnTo>
                    <a:pt x="47" y="90"/>
                  </a:lnTo>
                  <a:lnTo>
                    <a:pt x="37" y="88"/>
                  </a:lnTo>
                  <a:lnTo>
                    <a:pt x="28" y="83"/>
                  </a:lnTo>
                  <a:lnTo>
                    <a:pt x="20" y="80"/>
                  </a:lnTo>
                  <a:lnTo>
                    <a:pt x="12" y="73"/>
                  </a:lnTo>
                  <a:lnTo>
                    <a:pt x="7" y="66"/>
                  </a:lnTo>
                  <a:lnTo>
                    <a:pt x="2" y="50"/>
                  </a:lnTo>
                  <a:lnTo>
                    <a:pt x="0" y="33"/>
                  </a:lnTo>
                  <a:lnTo>
                    <a:pt x="0" y="15"/>
                  </a:lnTo>
                  <a:lnTo>
                    <a:pt x="4" y="0"/>
                  </a:lnTo>
                  <a:lnTo>
                    <a:pt x="10" y="17"/>
                  </a:lnTo>
                  <a:lnTo>
                    <a:pt x="15" y="32"/>
                  </a:lnTo>
                  <a:lnTo>
                    <a:pt x="20" y="47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4168775" y="4987925"/>
              <a:ext cx="133350" cy="36513"/>
            </a:xfrm>
            <a:custGeom>
              <a:avLst/>
              <a:gdLst/>
              <a:ahLst/>
              <a:cxnLst>
                <a:cxn ang="0">
                  <a:pos x="41" y="1"/>
                </a:cxn>
                <a:cxn ang="0">
                  <a:pos x="56" y="5"/>
                </a:cxn>
                <a:cxn ang="0">
                  <a:pos x="69" y="10"/>
                </a:cxn>
                <a:cxn ang="0">
                  <a:pos x="83" y="15"/>
                </a:cxn>
                <a:cxn ang="0">
                  <a:pos x="98" y="20"/>
                </a:cxn>
                <a:cxn ang="0">
                  <a:pos x="111" y="23"/>
                </a:cxn>
                <a:cxn ang="0">
                  <a:pos x="124" y="25"/>
                </a:cxn>
                <a:cxn ang="0">
                  <a:pos x="139" y="25"/>
                </a:cxn>
                <a:cxn ang="0">
                  <a:pos x="154" y="20"/>
                </a:cxn>
                <a:cxn ang="0">
                  <a:pos x="154" y="15"/>
                </a:cxn>
                <a:cxn ang="0">
                  <a:pos x="154" y="11"/>
                </a:cxn>
                <a:cxn ang="0">
                  <a:pos x="155" y="8"/>
                </a:cxn>
                <a:cxn ang="0">
                  <a:pos x="159" y="5"/>
                </a:cxn>
                <a:cxn ang="0">
                  <a:pos x="165" y="10"/>
                </a:cxn>
                <a:cxn ang="0">
                  <a:pos x="169" y="16"/>
                </a:cxn>
                <a:cxn ang="0">
                  <a:pos x="167" y="23"/>
                </a:cxn>
                <a:cxn ang="0">
                  <a:pos x="160" y="28"/>
                </a:cxn>
                <a:cxn ang="0">
                  <a:pos x="152" y="31"/>
                </a:cxn>
                <a:cxn ang="0">
                  <a:pos x="146" y="34"/>
                </a:cxn>
                <a:cxn ang="0">
                  <a:pos x="139" y="39"/>
                </a:cxn>
                <a:cxn ang="0">
                  <a:pos x="134" y="43"/>
                </a:cxn>
                <a:cxn ang="0">
                  <a:pos x="127" y="44"/>
                </a:cxn>
                <a:cxn ang="0">
                  <a:pos x="122" y="46"/>
                </a:cxn>
                <a:cxn ang="0">
                  <a:pos x="114" y="46"/>
                </a:cxn>
                <a:cxn ang="0">
                  <a:pos x="106" y="43"/>
                </a:cxn>
                <a:cxn ang="0">
                  <a:pos x="94" y="38"/>
                </a:cxn>
                <a:cxn ang="0">
                  <a:pos x="81" y="33"/>
                </a:cxn>
                <a:cxn ang="0">
                  <a:pos x="68" y="28"/>
                </a:cxn>
                <a:cxn ang="0">
                  <a:pos x="54" y="23"/>
                </a:cxn>
                <a:cxn ang="0">
                  <a:pos x="40" y="18"/>
                </a:cxn>
                <a:cxn ang="0">
                  <a:pos x="26" y="13"/>
                </a:cxn>
                <a:cxn ang="0">
                  <a:pos x="13" y="10"/>
                </a:cxn>
                <a:cxn ang="0">
                  <a:pos x="0" y="8"/>
                </a:cxn>
                <a:cxn ang="0">
                  <a:pos x="6" y="0"/>
                </a:cxn>
                <a:cxn ang="0">
                  <a:pos x="18" y="0"/>
                </a:cxn>
                <a:cxn ang="0">
                  <a:pos x="31" y="1"/>
                </a:cxn>
                <a:cxn ang="0">
                  <a:pos x="41" y="1"/>
                </a:cxn>
              </a:cxnLst>
              <a:rect l="0" t="0" r="r" b="b"/>
              <a:pathLst>
                <a:path w="169" h="46">
                  <a:moveTo>
                    <a:pt x="41" y="1"/>
                  </a:moveTo>
                  <a:lnTo>
                    <a:pt x="56" y="5"/>
                  </a:lnTo>
                  <a:lnTo>
                    <a:pt x="69" y="10"/>
                  </a:lnTo>
                  <a:lnTo>
                    <a:pt x="83" y="15"/>
                  </a:lnTo>
                  <a:lnTo>
                    <a:pt x="98" y="20"/>
                  </a:lnTo>
                  <a:lnTo>
                    <a:pt x="111" y="23"/>
                  </a:lnTo>
                  <a:lnTo>
                    <a:pt x="124" y="25"/>
                  </a:lnTo>
                  <a:lnTo>
                    <a:pt x="139" y="25"/>
                  </a:lnTo>
                  <a:lnTo>
                    <a:pt x="154" y="20"/>
                  </a:lnTo>
                  <a:lnTo>
                    <a:pt x="154" y="15"/>
                  </a:lnTo>
                  <a:lnTo>
                    <a:pt x="154" y="11"/>
                  </a:lnTo>
                  <a:lnTo>
                    <a:pt x="155" y="8"/>
                  </a:lnTo>
                  <a:lnTo>
                    <a:pt x="159" y="5"/>
                  </a:lnTo>
                  <a:lnTo>
                    <a:pt x="165" y="10"/>
                  </a:lnTo>
                  <a:lnTo>
                    <a:pt x="169" y="16"/>
                  </a:lnTo>
                  <a:lnTo>
                    <a:pt x="167" y="23"/>
                  </a:lnTo>
                  <a:lnTo>
                    <a:pt x="160" y="28"/>
                  </a:lnTo>
                  <a:lnTo>
                    <a:pt x="152" y="31"/>
                  </a:lnTo>
                  <a:lnTo>
                    <a:pt x="146" y="34"/>
                  </a:lnTo>
                  <a:lnTo>
                    <a:pt x="139" y="39"/>
                  </a:lnTo>
                  <a:lnTo>
                    <a:pt x="134" y="43"/>
                  </a:lnTo>
                  <a:lnTo>
                    <a:pt x="127" y="44"/>
                  </a:lnTo>
                  <a:lnTo>
                    <a:pt x="122" y="46"/>
                  </a:lnTo>
                  <a:lnTo>
                    <a:pt x="114" y="46"/>
                  </a:lnTo>
                  <a:lnTo>
                    <a:pt x="106" y="43"/>
                  </a:lnTo>
                  <a:lnTo>
                    <a:pt x="94" y="38"/>
                  </a:lnTo>
                  <a:lnTo>
                    <a:pt x="81" y="33"/>
                  </a:lnTo>
                  <a:lnTo>
                    <a:pt x="68" y="28"/>
                  </a:lnTo>
                  <a:lnTo>
                    <a:pt x="54" y="23"/>
                  </a:lnTo>
                  <a:lnTo>
                    <a:pt x="40" y="18"/>
                  </a:lnTo>
                  <a:lnTo>
                    <a:pt x="26" y="13"/>
                  </a:lnTo>
                  <a:lnTo>
                    <a:pt x="13" y="10"/>
                  </a:lnTo>
                  <a:lnTo>
                    <a:pt x="0" y="8"/>
                  </a:lnTo>
                  <a:lnTo>
                    <a:pt x="6" y="0"/>
                  </a:lnTo>
                  <a:lnTo>
                    <a:pt x="18" y="0"/>
                  </a:lnTo>
                  <a:lnTo>
                    <a:pt x="31" y="1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4481513" y="4694238"/>
              <a:ext cx="77788" cy="30163"/>
            </a:xfrm>
            <a:custGeom>
              <a:avLst/>
              <a:gdLst/>
              <a:ahLst/>
              <a:cxnLst>
                <a:cxn ang="0">
                  <a:pos x="31" y="15"/>
                </a:cxn>
                <a:cxn ang="0">
                  <a:pos x="40" y="17"/>
                </a:cxn>
                <a:cxn ang="0">
                  <a:pos x="49" y="17"/>
                </a:cxn>
                <a:cxn ang="0">
                  <a:pos x="58" y="15"/>
                </a:cxn>
                <a:cxn ang="0">
                  <a:pos x="68" y="13"/>
                </a:cxn>
                <a:cxn ang="0">
                  <a:pos x="76" y="12"/>
                </a:cxn>
                <a:cxn ang="0">
                  <a:pos x="84" y="12"/>
                </a:cxn>
                <a:cxn ang="0">
                  <a:pos x="91" y="13"/>
                </a:cxn>
                <a:cxn ang="0">
                  <a:pos x="97" y="18"/>
                </a:cxn>
                <a:cxn ang="0">
                  <a:pos x="89" y="27"/>
                </a:cxn>
                <a:cxn ang="0">
                  <a:pos x="79" y="33"/>
                </a:cxn>
                <a:cxn ang="0">
                  <a:pos x="69" y="38"/>
                </a:cxn>
                <a:cxn ang="0">
                  <a:pos x="59" y="40"/>
                </a:cxn>
                <a:cxn ang="0">
                  <a:pos x="49" y="40"/>
                </a:cxn>
                <a:cxn ang="0">
                  <a:pos x="38" y="36"/>
                </a:cxn>
                <a:cxn ang="0">
                  <a:pos x="26" y="30"/>
                </a:cxn>
                <a:cxn ang="0">
                  <a:pos x="13" y="22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6" y="7"/>
                </a:cxn>
                <a:cxn ang="0">
                  <a:pos x="23" y="13"/>
                </a:cxn>
                <a:cxn ang="0">
                  <a:pos x="31" y="15"/>
                </a:cxn>
              </a:cxnLst>
              <a:rect l="0" t="0" r="r" b="b"/>
              <a:pathLst>
                <a:path w="97" h="40">
                  <a:moveTo>
                    <a:pt x="31" y="15"/>
                  </a:moveTo>
                  <a:lnTo>
                    <a:pt x="40" y="17"/>
                  </a:lnTo>
                  <a:lnTo>
                    <a:pt x="49" y="17"/>
                  </a:lnTo>
                  <a:lnTo>
                    <a:pt x="58" y="15"/>
                  </a:lnTo>
                  <a:lnTo>
                    <a:pt x="68" y="13"/>
                  </a:lnTo>
                  <a:lnTo>
                    <a:pt x="76" y="12"/>
                  </a:lnTo>
                  <a:lnTo>
                    <a:pt x="84" y="12"/>
                  </a:lnTo>
                  <a:lnTo>
                    <a:pt x="91" y="13"/>
                  </a:lnTo>
                  <a:lnTo>
                    <a:pt x="97" y="18"/>
                  </a:lnTo>
                  <a:lnTo>
                    <a:pt x="89" y="27"/>
                  </a:lnTo>
                  <a:lnTo>
                    <a:pt x="79" y="33"/>
                  </a:lnTo>
                  <a:lnTo>
                    <a:pt x="69" y="38"/>
                  </a:lnTo>
                  <a:lnTo>
                    <a:pt x="59" y="40"/>
                  </a:lnTo>
                  <a:lnTo>
                    <a:pt x="49" y="40"/>
                  </a:lnTo>
                  <a:lnTo>
                    <a:pt x="38" y="36"/>
                  </a:lnTo>
                  <a:lnTo>
                    <a:pt x="26" y="30"/>
                  </a:lnTo>
                  <a:lnTo>
                    <a:pt x="13" y="22"/>
                  </a:lnTo>
                  <a:lnTo>
                    <a:pt x="0" y="3"/>
                  </a:lnTo>
                  <a:lnTo>
                    <a:pt x="8" y="0"/>
                  </a:lnTo>
                  <a:lnTo>
                    <a:pt x="16" y="7"/>
                  </a:lnTo>
                  <a:lnTo>
                    <a:pt x="23" y="13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4683125" y="4695825"/>
              <a:ext cx="82550" cy="34925"/>
            </a:xfrm>
            <a:custGeom>
              <a:avLst/>
              <a:gdLst/>
              <a:ahLst/>
              <a:cxnLst>
                <a:cxn ang="0">
                  <a:pos x="36" y="17"/>
                </a:cxn>
                <a:cxn ang="0">
                  <a:pos x="46" y="19"/>
                </a:cxn>
                <a:cxn ang="0">
                  <a:pos x="55" y="19"/>
                </a:cxn>
                <a:cxn ang="0">
                  <a:pos x="65" y="17"/>
                </a:cxn>
                <a:cxn ang="0">
                  <a:pos x="75" y="15"/>
                </a:cxn>
                <a:cxn ang="0">
                  <a:pos x="83" y="14"/>
                </a:cxn>
                <a:cxn ang="0">
                  <a:pos x="91" y="14"/>
                </a:cxn>
                <a:cxn ang="0">
                  <a:pos x="99" y="15"/>
                </a:cxn>
                <a:cxn ang="0">
                  <a:pos x="106" y="19"/>
                </a:cxn>
                <a:cxn ang="0">
                  <a:pos x="98" y="29"/>
                </a:cxn>
                <a:cxn ang="0">
                  <a:pos x="88" y="37"/>
                </a:cxn>
                <a:cxn ang="0">
                  <a:pos x="78" y="42"/>
                </a:cxn>
                <a:cxn ang="0">
                  <a:pos x="66" y="43"/>
                </a:cxn>
                <a:cxn ang="0">
                  <a:pos x="55" y="43"/>
                </a:cxn>
                <a:cxn ang="0">
                  <a:pos x="43" y="40"/>
                </a:cxn>
                <a:cxn ang="0">
                  <a:pos x="30" y="33"/>
                </a:cxn>
                <a:cxn ang="0">
                  <a:pos x="15" y="24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18" y="5"/>
                </a:cxn>
                <a:cxn ang="0">
                  <a:pos x="27" y="14"/>
                </a:cxn>
                <a:cxn ang="0">
                  <a:pos x="36" y="17"/>
                </a:cxn>
              </a:cxnLst>
              <a:rect l="0" t="0" r="r" b="b"/>
              <a:pathLst>
                <a:path w="106" h="43">
                  <a:moveTo>
                    <a:pt x="36" y="17"/>
                  </a:moveTo>
                  <a:lnTo>
                    <a:pt x="46" y="19"/>
                  </a:lnTo>
                  <a:lnTo>
                    <a:pt x="55" y="19"/>
                  </a:lnTo>
                  <a:lnTo>
                    <a:pt x="65" y="17"/>
                  </a:lnTo>
                  <a:lnTo>
                    <a:pt x="75" y="15"/>
                  </a:lnTo>
                  <a:lnTo>
                    <a:pt x="83" y="14"/>
                  </a:lnTo>
                  <a:lnTo>
                    <a:pt x="91" y="14"/>
                  </a:lnTo>
                  <a:lnTo>
                    <a:pt x="99" y="15"/>
                  </a:lnTo>
                  <a:lnTo>
                    <a:pt x="106" y="19"/>
                  </a:lnTo>
                  <a:lnTo>
                    <a:pt x="98" y="29"/>
                  </a:lnTo>
                  <a:lnTo>
                    <a:pt x="88" y="37"/>
                  </a:lnTo>
                  <a:lnTo>
                    <a:pt x="78" y="42"/>
                  </a:lnTo>
                  <a:lnTo>
                    <a:pt x="66" y="43"/>
                  </a:lnTo>
                  <a:lnTo>
                    <a:pt x="55" y="43"/>
                  </a:lnTo>
                  <a:lnTo>
                    <a:pt x="43" y="40"/>
                  </a:lnTo>
                  <a:lnTo>
                    <a:pt x="30" y="33"/>
                  </a:lnTo>
                  <a:lnTo>
                    <a:pt x="15" y="24"/>
                  </a:lnTo>
                  <a:lnTo>
                    <a:pt x="0" y="4"/>
                  </a:lnTo>
                  <a:lnTo>
                    <a:pt x="10" y="0"/>
                  </a:lnTo>
                  <a:lnTo>
                    <a:pt x="18" y="5"/>
                  </a:lnTo>
                  <a:lnTo>
                    <a:pt x="27" y="14"/>
                  </a:lnTo>
                  <a:lnTo>
                    <a:pt x="3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4446588" y="4716463"/>
              <a:ext cx="31750" cy="11906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3" y="38"/>
                </a:cxn>
                <a:cxn ang="0">
                  <a:pos x="22" y="73"/>
                </a:cxn>
                <a:cxn ang="0">
                  <a:pos x="30" y="109"/>
                </a:cxn>
                <a:cxn ang="0">
                  <a:pos x="41" y="145"/>
                </a:cxn>
                <a:cxn ang="0">
                  <a:pos x="40" y="147"/>
                </a:cxn>
                <a:cxn ang="0">
                  <a:pos x="37" y="147"/>
                </a:cxn>
                <a:cxn ang="0">
                  <a:pos x="33" y="149"/>
                </a:cxn>
                <a:cxn ang="0">
                  <a:pos x="30" y="149"/>
                </a:cxn>
                <a:cxn ang="0">
                  <a:pos x="13" y="112"/>
                </a:cxn>
                <a:cxn ang="0">
                  <a:pos x="3" y="74"/>
                </a:cxn>
                <a:cxn ang="0">
                  <a:pos x="0" y="36"/>
                </a:cxn>
                <a:cxn ang="0">
                  <a:pos x="7" y="0"/>
                </a:cxn>
              </a:cxnLst>
              <a:rect l="0" t="0" r="r" b="b"/>
              <a:pathLst>
                <a:path w="41" h="149">
                  <a:moveTo>
                    <a:pt x="7" y="0"/>
                  </a:moveTo>
                  <a:lnTo>
                    <a:pt x="13" y="38"/>
                  </a:lnTo>
                  <a:lnTo>
                    <a:pt x="22" y="73"/>
                  </a:lnTo>
                  <a:lnTo>
                    <a:pt x="30" y="109"/>
                  </a:lnTo>
                  <a:lnTo>
                    <a:pt x="41" y="145"/>
                  </a:lnTo>
                  <a:lnTo>
                    <a:pt x="40" y="147"/>
                  </a:lnTo>
                  <a:lnTo>
                    <a:pt x="37" y="147"/>
                  </a:lnTo>
                  <a:lnTo>
                    <a:pt x="33" y="149"/>
                  </a:lnTo>
                  <a:lnTo>
                    <a:pt x="30" y="149"/>
                  </a:lnTo>
                  <a:lnTo>
                    <a:pt x="13" y="112"/>
                  </a:lnTo>
                  <a:lnTo>
                    <a:pt x="3" y="74"/>
                  </a:lnTo>
                  <a:lnTo>
                    <a:pt x="0" y="3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4060825" y="5105400"/>
              <a:ext cx="146050" cy="92075"/>
            </a:xfrm>
            <a:custGeom>
              <a:avLst/>
              <a:gdLst/>
              <a:ahLst/>
              <a:cxnLst>
                <a:cxn ang="0">
                  <a:pos x="134" y="8"/>
                </a:cxn>
                <a:cxn ang="0">
                  <a:pos x="139" y="11"/>
                </a:cxn>
                <a:cxn ang="0">
                  <a:pos x="146" y="14"/>
                </a:cxn>
                <a:cxn ang="0">
                  <a:pos x="152" y="14"/>
                </a:cxn>
                <a:cxn ang="0">
                  <a:pos x="159" y="14"/>
                </a:cxn>
                <a:cxn ang="0">
                  <a:pos x="166" y="14"/>
                </a:cxn>
                <a:cxn ang="0">
                  <a:pos x="172" y="14"/>
                </a:cxn>
                <a:cxn ang="0">
                  <a:pos x="177" y="16"/>
                </a:cxn>
                <a:cxn ang="0">
                  <a:pos x="184" y="19"/>
                </a:cxn>
                <a:cxn ang="0">
                  <a:pos x="177" y="24"/>
                </a:cxn>
                <a:cxn ang="0">
                  <a:pos x="171" y="28"/>
                </a:cxn>
                <a:cxn ang="0">
                  <a:pos x="162" y="29"/>
                </a:cxn>
                <a:cxn ang="0">
                  <a:pos x="156" y="31"/>
                </a:cxn>
                <a:cxn ang="0">
                  <a:pos x="147" y="33"/>
                </a:cxn>
                <a:cxn ang="0">
                  <a:pos x="138" y="34"/>
                </a:cxn>
                <a:cxn ang="0">
                  <a:pos x="129" y="36"/>
                </a:cxn>
                <a:cxn ang="0">
                  <a:pos x="121" y="39"/>
                </a:cxn>
                <a:cxn ang="0">
                  <a:pos x="108" y="46"/>
                </a:cxn>
                <a:cxn ang="0">
                  <a:pos x="94" y="54"/>
                </a:cxn>
                <a:cxn ang="0">
                  <a:pos x="85" y="64"/>
                </a:cxn>
                <a:cxn ang="0">
                  <a:pos x="75" y="74"/>
                </a:cxn>
                <a:cxn ang="0">
                  <a:pos x="65" y="84"/>
                </a:cxn>
                <a:cxn ang="0">
                  <a:pos x="55" y="94"/>
                </a:cxn>
                <a:cxn ang="0">
                  <a:pos x="45" y="105"/>
                </a:cxn>
                <a:cxn ang="0">
                  <a:pos x="33" y="115"/>
                </a:cxn>
                <a:cxn ang="0">
                  <a:pos x="32" y="109"/>
                </a:cxn>
                <a:cxn ang="0">
                  <a:pos x="35" y="102"/>
                </a:cxn>
                <a:cxn ang="0">
                  <a:pos x="38" y="97"/>
                </a:cxn>
                <a:cxn ang="0">
                  <a:pos x="40" y="91"/>
                </a:cxn>
                <a:cxn ang="0">
                  <a:pos x="48" y="77"/>
                </a:cxn>
                <a:cxn ang="0">
                  <a:pos x="58" y="67"/>
                </a:cxn>
                <a:cxn ang="0">
                  <a:pos x="70" y="57"/>
                </a:cxn>
                <a:cxn ang="0">
                  <a:pos x="81" y="51"/>
                </a:cxn>
                <a:cxn ang="0">
                  <a:pos x="94" y="43"/>
                </a:cxn>
                <a:cxn ang="0">
                  <a:pos x="106" y="34"/>
                </a:cxn>
                <a:cxn ang="0">
                  <a:pos x="116" y="26"/>
                </a:cxn>
                <a:cxn ang="0">
                  <a:pos x="126" y="16"/>
                </a:cxn>
                <a:cxn ang="0">
                  <a:pos x="118" y="14"/>
                </a:cxn>
                <a:cxn ang="0">
                  <a:pos x="111" y="13"/>
                </a:cxn>
                <a:cxn ang="0">
                  <a:pos x="101" y="13"/>
                </a:cxn>
                <a:cxn ang="0">
                  <a:pos x="93" y="14"/>
                </a:cxn>
                <a:cxn ang="0">
                  <a:pos x="85" y="14"/>
                </a:cxn>
                <a:cxn ang="0">
                  <a:pos x="76" y="16"/>
                </a:cxn>
                <a:cxn ang="0">
                  <a:pos x="68" y="18"/>
                </a:cxn>
                <a:cxn ang="0">
                  <a:pos x="60" y="18"/>
                </a:cxn>
                <a:cxn ang="0">
                  <a:pos x="53" y="18"/>
                </a:cxn>
                <a:cxn ang="0">
                  <a:pos x="45" y="19"/>
                </a:cxn>
                <a:cxn ang="0">
                  <a:pos x="37" y="21"/>
                </a:cxn>
                <a:cxn ang="0">
                  <a:pos x="28" y="23"/>
                </a:cxn>
                <a:cxn ang="0">
                  <a:pos x="20" y="23"/>
                </a:cxn>
                <a:cxn ang="0">
                  <a:pos x="12" y="23"/>
                </a:cxn>
                <a:cxn ang="0">
                  <a:pos x="5" y="21"/>
                </a:cxn>
                <a:cxn ang="0">
                  <a:pos x="0" y="16"/>
                </a:cxn>
                <a:cxn ang="0">
                  <a:pos x="15" y="11"/>
                </a:cxn>
                <a:cxn ang="0">
                  <a:pos x="32" y="6"/>
                </a:cxn>
                <a:cxn ang="0">
                  <a:pos x="50" y="3"/>
                </a:cxn>
                <a:cxn ang="0">
                  <a:pos x="66" y="1"/>
                </a:cxn>
                <a:cxn ang="0">
                  <a:pos x="85" y="0"/>
                </a:cxn>
                <a:cxn ang="0">
                  <a:pos x="101" y="0"/>
                </a:cxn>
                <a:cxn ang="0">
                  <a:pos x="118" y="3"/>
                </a:cxn>
                <a:cxn ang="0">
                  <a:pos x="134" y="8"/>
                </a:cxn>
              </a:cxnLst>
              <a:rect l="0" t="0" r="r" b="b"/>
              <a:pathLst>
                <a:path w="184" h="115">
                  <a:moveTo>
                    <a:pt x="134" y="8"/>
                  </a:moveTo>
                  <a:lnTo>
                    <a:pt x="139" y="11"/>
                  </a:lnTo>
                  <a:lnTo>
                    <a:pt x="146" y="14"/>
                  </a:lnTo>
                  <a:lnTo>
                    <a:pt x="152" y="14"/>
                  </a:lnTo>
                  <a:lnTo>
                    <a:pt x="159" y="14"/>
                  </a:lnTo>
                  <a:lnTo>
                    <a:pt x="166" y="14"/>
                  </a:lnTo>
                  <a:lnTo>
                    <a:pt x="172" y="14"/>
                  </a:lnTo>
                  <a:lnTo>
                    <a:pt x="177" y="16"/>
                  </a:lnTo>
                  <a:lnTo>
                    <a:pt x="184" y="19"/>
                  </a:lnTo>
                  <a:lnTo>
                    <a:pt x="177" y="24"/>
                  </a:lnTo>
                  <a:lnTo>
                    <a:pt x="171" y="28"/>
                  </a:lnTo>
                  <a:lnTo>
                    <a:pt x="162" y="29"/>
                  </a:lnTo>
                  <a:lnTo>
                    <a:pt x="156" y="31"/>
                  </a:lnTo>
                  <a:lnTo>
                    <a:pt x="147" y="33"/>
                  </a:lnTo>
                  <a:lnTo>
                    <a:pt x="138" y="34"/>
                  </a:lnTo>
                  <a:lnTo>
                    <a:pt x="129" y="36"/>
                  </a:lnTo>
                  <a:lnTo>
                    <a:pt x="121" y="39"/>
                  </a:lnTo>
                  <a:lnTo>
                    <a:pt x="108" y="46"/>
                  </a:lnTo>
                  <a:lnTo>
                    <a:pt x="94" y="54"/>
                  </a:lnTo>
                  <a:lnTo>
                    <a:pt x="85" y="64"/>
                  </a:lnTo>
                  <a:lnTo>
                    <a:pt x="75" y="74"/>
                  </a:lnTo>
                  <a:lnTo>
                    <a:pt x="65" y="84"/>
                  </a:lnTo>
                  <a:lnTo>
                    <a:pt x="55" y="94"/>
                  </a:lnTo>
                  <a:lnTo>
                    <a:pt x="45" y="105"/>
                  </a:lnTo>
                  <a:lnTo>
                    <a:pt x="33" y="115"/>
                  </a:lnTo>
                  <a:lnTo>
                    <a:pt x="32" y="109"/>
                  </a:lnTo>
                  <a:lnTo>
                    <a:pt x="35" y="102"/>
                  </a:lnTo>
                  <a:lnTo>
                    <a:pt x="38" y="97"/>
                  </a:lnTo>
                  <a:lnTo>
                    <a:pt x="40" y="91"/>
                  </a:lnTo>
                  <a:lnTo>
                    <a:pt x="48" y="77"/>
                  </a:lnTo>
                  <a:lnTo>
                    <a:pt x="58" y="67"/>
                  </a:lnTo>
                  <a:lnTo>
                    <a:pt x="70" y="57"/>
                  </a:lnTo>
                  <a:lnTo>
                    <a:pt x="81" y="51"/>
                  </a:lnTo>
                  <a:lnTo>
                    <a:pt x="94" y="43"/>
                  </a:lnTo>
                  <a:lnTo>
                    <a:pt x="106" y="34"/>
                  </a:lnTo>
                  <a:lnTo>
                    <a:pt x="116" y="26"/>
                  </a:lnTo>
                  <a:lnTo>
                    <a:pt x="126" y="16"/>
                  </a:lnTo>
                  <a:lnTo>
                    <a:pt x="118" y="14"/>
                  </a:lnTo>
                  <a:lnTo>
                    <a:pt x="111" y="13"/>
                  </a:lnTo>
                  <a:lnTo>
                    <a:pt x="101" y="13"/>
                  </a:lnTo>
                  <a:lnTo>
                    <a:pt x="93" y="14"/>
                  </a:lnTo>
                  <a:lnTo>
                    <a:pt x="85" y="14"/>
                  </a:lnTo>
                  <a:lnTo>
                    <a:pt x="76" y="16"/>
                  </a:lnTo>
                  <a:lnTo>
                    <a:pt x="68" y="18"/>
                  </a:lnTo>
                  <a:lnTo>
                    <a:pt x="60" y="18"/>
                  </a:lnTo>
                  <a:lnTo>
                    <a:pt x="53" y="18"/>
                  </a:lnTo>
                  <a:lnTo>
                    <a:pt x="45" y="19"/>
                  </a:lnTo>
                  <a:lnTo>
                    <a:pt x="37" y="21"/>
                  </a:lnTo>
                  <a:lnTo>
                    <a:pt x="28" y="23"/>
                  </a:lnTo>
                  <a:lnTo>
                    <a:pt x="20" y="23"/>
                  </a:lnTo>
                  <a:lnTo>
                    <a:pt x="12" y="23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15" y="11"/>
                  </a:lnTo>
                  <a:lnTo>
                    <a:pt x="32" y="6"/>
                  </a:lnTo>
                  <a:lnTo>
                    <a:pt x="50" y="3"/>
                  </a:lnTo>
                  <a:lnTo>
                    <a:pt x="66" y="1"/>
                  </a:lnTo>
                  <a:lnTo>
                    <a:pt x="85" y="0"/>
                  </a:lnTo>
                  <a:lnTo>
                    <a:pt x="101" y="0"/>
                  </a:lnTo>
                  <a:lnTo>
                    <a:pt x="118" y="3"/>
                  </a:lnTo>
                  <a:lnTo>
                    <a:pt x="13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4013200" y="5137150"/>
              <a:ext cx="44450" cy="16827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43" y="20"/>
                </a:cxn>
                <a:cxn ang="0">
                  <a:pos x="34" y="42"/>
                </a:cxn>
                <a:cxn ang="0">
                  <a:pos x="26" y="63"/>
                </a:cxn>
                <a:cxn ang="0">
                  <a:pos x="16" y="85"/>
                </a:cxn>
                <a:cxn ang="0">
                  <a:pos x="18" y="118"/>
                </a:cxn>
                <a:cxn ang="0">
                  <a:pos x="14" y="149"/>
                </a:cxn>
                <a:cxn ang="0">
                  <a:pos x="16" y="181"/>
                </a:cxn>
                <a:cxn ang="0">
                  <a:pos x="33" y="207"/>
                </a:cxn>
                <a:cxn ang="0">
                  <a:pos x="28" y="212"/>
                </a:cxn>
                <a:cxn ang="0">
                  <a:pos x="5" y="187"/>
                </a:cxn>
                <a:cxn ang="0">
                  <a:pos x="0" y="154"/>
                </a:cxn>
                <a:cxn ang="0">
                  <a:pos x="3" y="118"/>
                </a:cxn>
                <a:cxn ang="0">
                  <a:pos x="3" y="83"/>
                </a:cxn>
                <a:cxn ang="0">
                  <a:pos x="8" y="71"/>
                </a:cxn>
                <a:cxn ang="0">
                  <a:pos x="11" y="58"/>
                </a:cxn>
                <a:cxn ang="0">
                  <a:pos x="16" y="45"/>
                </a:cxn>
                <a:cxn ang="0">
                  <a:pos x="21" y="33"/>
                </a:cxn>
                <a:cxn ang="0">
                  <a:pos x="28" y="22"/>
                </a:cxn>
                <a:cxn ang="0">
                  <a:pos x="34" y="12"/>
                </a:cxn>
                <a:cxn ang="0">
                  <a:pos x="44" y="5"/>
                </a:cxn>
                <a:cxn ang="0">
                  <a:pos x="56" y="0"/>
                </a:cxn>
              </a:cxnLst>
              <a:rect l="0" t="0" r="r" b="b"/>
              <a:pathLst>
                <a:path w="56" h="212">
                  <a:moveTo>
                    <a:pt x="56" y="0"/>
                  </a:moveTo>
                  <a:lnTo>
                    <a:pt x="43" y="20"/>
                  </a:lnTo>
                  <a:lnTo>
                    <a:pt x="34" y="42"/>
                  </a:lnTo>
                  <a:lnTo>
                    <a:pt x="26" y="63"/>
                  </a:lnTo>
                  <a:lnTo>
                    <a:pt x="16" y="85"/>
                  </a:lnTo>
                  <a:lnTo>
                    <a:pt x="18" y="118"/>
                  </a:lnTo>
                  <a:lnTo>
                    <a:pt x="14" y="149"/>
                  </a:lnTo>
                  <a:lnTo>
                    <a:pt x="16" y="181"/>
                  </a:lnTo>
                  <a:lnTo>
                    <a:pt x="33" y="207"/>
                  </a:lnTo>
                  <a:lnTo>
                    <a:pt x="28" y="212"/>
                  </a:lnTo>
                  <a:lnTo>
                    <a:pt x="5" y="187"/>
                  </a:lnTo>
                  <a:lnTo>
                    <a:pt x="0" y="154"/>
                  </a:lnTo>
                  <a:lnTo>
                    <a:pt x="3" y="118"/>
                  </a:lnTo>
                  <a:lnTo>
                    <a:pt x="3" y="83"/>
                  </a:lnTo>
                  <a:lnTo>
                    <a:pt x="8" y="71"/>
                  </a:lnTo>
                  <a:lnTo>
                    <a:pt x="11" y="58"/>
                  </a:lnTo>
                  <a:lnTo>
                    <a:pt x="16" y="45"/>
                  </a:lnTo>
                  <a:lnTo>
                    <a:pt x="21" y="33"/>
                  </a:lnTo>
                  <a:lnTo>
                    <a:pt x="28" y="22"/>
                  </a:lnTo>
                  <a:lnTo>
                    <a:pt x="34" y="12"/>
                  </a:lnTo>
                  <a:lnTo>
                    <a:pt x="44" y="5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3414713" y="5788025"/>
              <a:ext cx="312738" cy="77788"/>
            </a:xfrm>
            <a:custGeom>
              <a:avLst/>
              <a:gdLst/>
              <a:ahLst/>
              <a:cxnLst>
                <a:cxn ang="0">
                  <a:pos x="137" y="32"/>
                </a:cxn>
                <a:cxn ang="0">
                  <a:pos x="160" y="40"/>
                </a:cxn>
                <a:cxn ang="0">
                  <a:pos x="185" y="45"/>
                </a:cxn>
                <a:cxn ang="0">
                  <a:pos x="210" y="50"/>
                </a:cxn>
                <a:cxn ang="0">
                  <a:pos x="235" y="53"/>
                </a:cxn>
                <a:cxn ang="0">
                  <a:pos x="260" y="58"/>
                </a:cxn>
                <a:cxn ang="0">
                  <a:pos x="283" y="65"/>
                </a:cxn>
                <a:cxn ang="0">
                  <a:pos x="308" y="71"/>
                </a:cxn>
                <a:cxn ang="0">
                  <a:pos x="331" y="81"/>
                </a:cxn>
                <a:cxn ang="0">
                  <a:pos x="337" y="83"/>
                </a:cxn>
                <a:cxn ang="0">
                  <a:pos x="346" y="85"/>
                </a:cxn>
                <a:cxn ang="0">
                  <a:pos x="354" y="86"/>
                </a:cxn>
                <a:cxn ang="0">
                  <a:pos x="362" y="88"/>
                </a:cxn>
                <a:cxn ang="0">
                  <a:pos x="371" y="90"/>
                </a:cxn>
                <a:cxn ang="0">
                  <a:pos x="379" y="93"/>
                </a:cxn>
                <a:cxn ang="0">
                  <a:pos x="387" y="96"/>
                </a:cxn>
                <a:cxn ang="0">
                  <a:pos x="394" y="100"/>
                </a:cxn>
                <a:cxn ang="0">
                  <a:pos x="374" y="100"/>
                </a:cxn>
                <a:cxn ang="0">
                  <a:pos x="356" y="98"/>
                </a:cxn>
                <a:cxn ang="0">
                  <a:pos x="337" y="93"/>
                </a:cxn>
                <a:cxn ang="0">
                  <a:pos x="321" y="86"/>
                </a:cxn>
                <a:cxn ang="0">
                  <a:pos x="303" y="81"/>
                </a:cxn>
                <a:cxn ang="0">
                  <a:pos x="284" y="75"/>
                </a:cxn>
                <a:cxn ang="0">
                  <a:pos x="266" y="70"/>
                </a:cxn>
                <a:cxn ang="0">
                  <a:pos x="246" y="68"/>
                </a:cxn>
                <a:cxn ang="0">
                  <a:pos x="215" y="63"/>
                </a:cxn>
                <a:cxn ang="0">
                  <a:pos x="184" y="57"/>
                </a:cxn>
                <a:cxn ang="0">
                  <a:pos x="152" y="50"/>
                </a:cxn>
                <a:cxn ang="0">
                  <a:pos x="121" y="42"/>
                </a:cxn>
                <a:cxn ang="0">
                  <a:pos x="89" y="32"/>
                </a:cxn>
                <a:cxn ang="0">
                  <a:pos x="59" y="22"/>
                </a:cxn>
                <a:cxn ang="0">
                  <a:pos x="3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35" y="2"/>
                </a:cxn>
                <a:cxn ang="0">
                  <a:pos x="51" y="7"/>
                </a:cxn>
                <a:cxn ang="0">
                  <a:pos x="68" y="12"/>
                </a:cxn>
                <a:cxn ang="0">
                  <a:pos x="84" y="17"/>
                </a:cxn>
                <a:cxn ang="0">
                  <a:pos x="102" y="23"/>
                </a:cxn>
                <a:cxn ang="0">
                  <a:pos x="119" y="28"/>
                </a:cxn>
                <a:cxn ang="0">
                  <a:pos x="137" y="32"/>
                </a:cxn>
              </a:cxnLst>
              <a:rect l="0" t="0" r="r" b="b"/>
              <a:pathLst>
                <a:path w="394" h="100">
                  <a:moveTo>
                    <a:pt x="137" y="32"/>
                  </a:moveTo>
                  <a:lnTo>
                    <a:pt x="160" y="40"/>
                  </a:lnTo>
                  <a:lnTo>
                    <a:pt x="185" y="45"/>
                  </a:lnTo>
                  <a:lnTo>
                    <a:pt x="210" y="50"/>
                  </a:lnTo>
                  <a:lnTo>
                    <a:pt x="235" y="53"/>
                  </a:lnTo>
                  <a:lnTo>
                    <a:pt x="260" y="58"/>
                  </a:lnTo>
                  <a:lnTo>
                    <a:pt x="283" y="65"/>
                  </a:lnTo>
                  <a:lnTo>
                    <a:pt x="308" y="71"/>
                  </a:lnTo>
                  <a:lnTo>
                    <a:pt x="331" y="81"/>
                  </a:lnTo>
                  <a:lnTo>
                    <a:pt x="337" y="83"/>
                  </a:lnTo>
                  <a:lnTo>
                    <a:pt x="346" y="85"/>
                  </a:lnTo>
                  <a:lnTo>
                    <a:pt x="354" y="86"/>
                  </a:lnTo>
                  <a:lnTo>
                    <a:pt x="362" y="88"/>
                  </a:lnTo>
                  <a:lnTo>
                    <a:pt x="371" y="90"/>
                  </a:lnTo>
                  <a:lnTo>
                    <a:pt x="379" y="93"/>
                  </a:lnTo>
                  <a:lnTo>
                    <a:pt x="387" y="96"/>
                  </a:lnTo>
                  <a:lnTo>
                    <a:pt x="394" y="100"/>
                  </a:lnTo>
                  <a:lnTo>
                    <a:pt x="374" y="100"/>
                  </a:lnTo>
                  <a:lnTo>
                    <a:pt x="356" y="98"/>
                  </a:lnTo>
                  <a:lnTo>
                    <a:pt x="337" y="93"/>
                  </a:lnTo>
                  <a:lnTo>
                    <a:pt x="321" y="86"/>
                  </a:lnTo>
                  <a:lnTo>
                    <a:pt x="303" y="81"/>
                  </a:lnTo>
                  <a:lnTo>
                    <a:pt x="284" y="75"/>
                  </a:lnTo>
                  <a:lnTo>
                    <a:pt x="266" y="70"/>
                  </a:lnTo>
                  <a:lnTo>
                    <a:pt x="246" y="68"/>
                  </a:lnTo>
                  <a:lnTo>
                    <a:pt x="215" y="63"/>
                  </a:lnTo>
                  <a:lnTo>
                    <a:pt x="184" y="57"/>
                  </a:lnTo>
                  <a:lnTo>
                    <a:pt x="152" y="50"/>
                  </a:lnTo>
                  <a:lnTo>
                    <a:pt x="121" y="42"/>
                  </a:lnTo>
                  <a:lnTo>
                    <a:pt x="89" y="32"/>
                  </a:lnTo>
                  <a:lnTo>
                    <a:pt x="59" y="22"/>
                  </a:lnTo>
                  <a:lnTo>
                    <a:pt x="3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5" y="2"/>
                  </a:lnTo>
                  <a:lnTo>
                    <a:pt x="51" y="7"/>
                  </a:lnTo>
                  <a:lnTo>
                    <a:pt x="68" y="12"/>
                  </a:lnTo>
                  <a:lnTo>
                    <a:pt x="84" y="17"/>
                  </a:lnTo>
                  <a:lnTo>
                    <a:pt x="102" y="23"/>
                  </a:lnTo>
                  <a:lnTo>
                    <a:pt x="119" y="28"/>
                  </a:lnTo>
                  <a:lnTo>
                    <a:pt x="13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4649788" y="4489450"/>
              <a:ext cx="96838" cy="698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122" y="11"/>
                </a:cxn>
                <a:cxn ang="0">
                  <a:pos x="111" y="26"/>
                </a:cxn>
                <a:cxn ang="0">
                  <a:pos x="99" y="39"/>
                </a:cxn>
                <a:cxn ang="0">
                  <a:pos x="86" y="53"/>
                </a:cxn>
                <a:cxn ang="0">
                  <a:pos x="71" y="64"/>
                </a:cxn>
                <a:cxn ang="0">
                  <a:pos x="56" y="74"/>
                </a:cxn>
                <a:cxn ang="0">
                  <a:pos x="39" y="81"/>
                </a:cxn>
                <a:cxn ang="0">
                  <a:pos x="23" y="86"/>
                </a:cxn>
                <a:cxn ang="0">
                  <a:pos x="5" y="87"/>
                </a:cxn>
                <a:cxn ang="0">
                  <a:pos x="0" y="76"/>
                </a:cxn>
                <a:cxn ang="0">
                  <a:pos x="18" y="76"/>
                </a:cxn>
                <a:cxn ang="0">
                  <a:pos x="33" y="71"/>
                </a:cxn>
                <a:cxn ang="0">
                  <a:pos x="48" y="62"/>
                </a:cxn>
                <a:cxn ang="0">
                  <a:pos x="63" y="51"/>
                </a:cxn>
                <a:cxn ang="0">
                  <a:pos x="74" y="39"/>
                </a:cxn>
                <a:cxn ang="0">
                  <a:pos x="86" y="26"/>
                </a:cxn>
                <a:cxn ang="0">
                  <a:pos x="97" y="13"/>
                </a:cxn>
                <a:cxn ang="0">
                  <a:pos x="109" y="0"/>
                </a:cxn>
              </a:cxnLst>
              <a:rect l="0" t="0" r="r" b="b"/>
              <a:pathLst>
                <a:path w="122" h="87">
                  <a:moveTo>
                    <a:pt x="109" y="0"/>
                  </a:moveTo>
                  <a:lnTo>
                    <a:pt x="122" y="11"/>
                  </a:lnTo>
                  <a:lnTo>
                    <a:pt x="111" y="26"/>
                  </a:lnTo>
                  <a:lnTo>
                    <a:pt x="99" y="39"/>
                  </a:lnTo>
                  <a:lnTo>
                    <a:pt x="86" y="53"/>
                  </a:lnTo>
                  <a:lnTo>
                    <a:pt x="71" y="64"/>
                  </a:lnTo>
                  <a:lnTo>
                    <a:pt x="56" y="74"/>
                  </a:lnTo>
                  <a:lnTo>
                    <a:pt x="39" y="81"/>
                  </a:lnTo>
                  <a:lnTo>
                    <a:pt x="23" y="86"/>
                  </a:lnTo>
                  <a:lnTo>
                    <a:pt x="5" y="87"/>
                  </a:lnTo>
                  <a:lnTo>
                    <a:pt x="0" y="76"/>
                  </a:lnTo>
                  <a:lnTo>
                    <a:pt x="18" y="76"/>
                  </a:lnTo>
                  <a:lnTo>
                    <a:pt x="33" y="71"/>
                  </a:lnTo>
                  <a:lnTo>
                    <a:pt x="48" y="62"/>
                  </a:lnTo>
                  <a:lnTo>
                    <a:pt x="63" y="51"/>
                  </a:lnTo>
                  <a:lnTo>
                    <a:pt x="74" y="39"/>
                  </a:lnTo>
                  <a:lnTo>
                    <a:pt x="86" y="26"/>
                  </a:lnTo>
                  <a:lnTo>
                    <a:pt x="97" y="1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4887913" y="4287838"/>
              <a:ext cx="236538" cy="274638"/>
            </a:xfrm>
            <a:custGeom>
              <a:avLst/>
              <a:gdLst/>
              <a:ahLst/>
              <a:cxnLst>
                <a:cxn ang="0">
                  <a:pos x="141" y="43"/>
                </a:cxn>
                <a:cxn ang="0">
                  <a:pos x="182" y="66"/>
                </a:cxn>
                <a:cxn ang="0">
                  <a:pos x="218" y="96"/>
                </a:cxn>
                <a:cxn ang="0">
                  <a:pos x="248" y="131"/>
                </a:cxn>
                <a:cxn ang="0">
                  <a:pos x="270" y="170"/>
                </a:cxn>
                <a:cxn ang="0">
                  <a:pos x="286" y="213"/>
                </a:cxn>
                <a:cxn ang="0">
                  <a:pos x="295" y="256"/>
                </a:cxn>
                <a:cxn ang="0">
                  <a:pos x="296" y="301"/>
                </a:cxn>
                <a:cxn ang="0">
                  <a:pos x="290" y="346"/>
                </a:cxn>
                <a:cxn ang="0">
                  <a:pos x="285" y="336"/>
                </a:cxn>
                <a:cxn ang="0">
                  <a:pos x="285" y="322"/>
                </a:cxn>
                <a:cxn ang="0">
                  <a:pos x="286" y="308"/>
                </a:cxn>
                <a:cxn ang="0">
                  <a:pos x="285" y="296"/>
                </a:cxn>
                <a:cxn ang="0">
                  <a:pos x="280" y="255"/>
                </a:cxn>
                <a:cxn ang="0">
                  <a:pos x="266" y="215"/>
                </a:cxn>
                <a:cxn ang="0">
                  <a:pos x="247" y="177"/>
                </a:cxn>
                <a:cxn ang="0">
                  <a:pos x="222" y="142"/>
                </a:cxn>
                <a:cxn ang="0">
                  <a:pos x="194" y="109"/>
                </a:cxn>
                <a:cxn ang="0">
                  <a:pos x="160" y="79"/>
                </a:cxn>
                <a:cxn ang="0">
                  <a:pos x="126" y="53"/>
                </a:cxn>
                <a:cxn ang="0">
                  <a:pos x="88" y="33"/>
                </a:cxn>
                <a:cxn ang="0">
                  <a:pos x="79" y="30"/>
                </a:cxn>
                <a:cxn ang="0">
                  <a:pos x="68" y="26"/>
                </a:cxn>
                <a:cxn ang="0">
                  <a:pos x="55" y="23"/>
                </a:cxn>
                <a:cxn ang="0">
                  <a:pos x="41" y="20"/>
                </a:cxn>
                <a:cxn ang="0">
                  <a:pos x="26" y="15"/>
                </a:cxn>
                <a:cxn ang="0">
                  <a:pos x="15" y="11"/>
                </a:cxn>
                <a:cxn ang="0">
                  <a:pos x="5" y="6"/>
                </a:cxn>
                <a:cxn ang="0">
                  <a:pos x="0" y="1"/>
                </a:cxn>
                <a:cxn ang="0">
                  <a:pos x="15" y="0"/>
                </a:cxn>
                <a:cxn ang="0">
                  <a:pos x="31" y="1"/>
                </a:cxn>
                <a:cxn ang="0">
                  <a:pos x="50" y="6"/>
                </a:cxn>
                <a:cxn ang="0">
                  <a:pos x="71" y="13"/>
                </a:cxn>
                <a:cxn ang="0">
                  <a:pos x="91" y="21"/>
                </a:cxn>
                <a:cxn ang="0">
                  <a:pos x="109" y="30"/>
                </a:cxn>
                <a:cxn ang="0">
                  <a:pos x="126" y="36"/>
                </a:cxn>
                <a:cxn ang="0">
                  <a:pos x="141" y="43"/>
                </a:cxn>
              </a:cxnLst>
              <a:rect l="0" t="0" r="r" b="b"/>
              <a:pathLst>
                <a:path w="296" h="346">
                  <a:moveTo>
                    <a:pt x="141" y="43"/>
                  </a:moveTo>
                  <a:lnTo>
                    <a:pt x="182" y="66"/>
                  </a:lnTo>
                  <a:lnTo>
                    <a:pt x="218" y="96"/>
                  </a:lnTo>
                  <a:lnTo>
                    <a:pt x="248" y="131"/>
                  </a:lnTo>
                  <a:lnTo>
                    <a:pt x="270" y="170"/>
                  </a:lnTo>
                  <a:lnTo>
                    <a:pt x="286" y="213"/>
                  </a:lnTo>
                  <a:lnTo>
                    <a:pt x="295" y="256"/>
                  </a:lnTo>
                  <a:lnTo>
                    <a:pt x="296" y="301"/>
                  </a:lnTo>
                  <a:lnTo>
                    <a:pt x="290" y="346"/>
                  </a:lnTo>
                  <a:lnTo>
                    <a:pt x="285" y="336"/>
                  </a:lnTo>
                  <a:lnTo>
                    <a:pt x="285" y="322"/>
                  </a:lnTo>
                  <a:lnTo>
                    <a:pt x="286" y="308"/>
                  </a:lnTo>
                  <a:lnTo>
                    <a:pt x="285" y="296"/>
                  </a:lnTo>
                  <a:lnTo>
                    <a:pt x="280" y="255"/>
                  </a:lnTo>
                  <a:lnTo>
                    <a:pt x="266" y="215"/>
                  </a:lnTo>
                  <a:lnTo>
                    <a:pt x="247" y="177"/>
                  </a:lnTo>
                  <a:lnTo>
                    <a:pt x="222" y="142"/>
                  </a:lnTo>
                  <a:lnTo>
                    <a:pt x="194" y="109"/>
                  </a:lnTo>
                  <a:lnTo>
                    <a:pt x="160" y="79"/>
                  </a:lnTo>
                  <a:lnTo>
                    <a:pt x="126" y="53"/>
                  </a:lnTo>
                  <a:lnTo>
                    <a:pt x="88" y="33"/>
                  </a:lnTo>
                  <a:lnTo>
                    <a:pt x="79" y="30"/>
                  </a:lnTo>
                  <a:lnTo>
                    <a:pt x="68" y="26"/>
                  </a:lnTo>
                  <a:lnTo>
                    <a:pt x="55" y="23"/>
                  </a:lnTo>
                  <a:lnTo>
                    <a:pt x="41" y="20"/>
                  </a:lnTo>
                  <a:lnTo>
                    <a:pt x="26" y="15"/>
                  </a:lnTo>
                  <a:lnTo>
                    <a:pt x="15" y="11"/>
                  </a:lnTo>
                  <a:lnTo>
                    <a:pt x="5" y="6"/>
                  </a:lnTo>
                  <a:lnTo>
                    <a:pt x="0" y="1"/>
                  </a:lnTo>
                  <a:lnTo>
                    <a:pt x="15" y="0"/>
                  </a:lnTo>
                  <a:lnTo>
                    <a:pt x="31" y="1"/>
                  </a:lnTo>
                  <a:lnTo>
                    <a:pt x="50" y="6"/>
                  </a:lnTo>
                  <a:lnTo>
                    <a:pt x="71" y="13"/>
                  </a:lnTo>
                  <a:lnTo>
                    <a:pt x="91" y="21"/>
                  </a:lnTo>
                  <a:lnTo>
                    <a:pt x="109" y="30"/>
                  </a:lnTo>
                  <a:lnTo>
                    <a:pt x="126" y="36"/>
                  </a:lnTo>
                  <a:lnTo>
                    <a:pt x="141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3744913" y="5378450"/>
              <a:ext cx="323850" cy="127000"/>
            </a:xfrm>
            <a:custGeom>
              <a:avLst/>
              <a:gdLst/>
              <a:ahLst/>
              <a:cxnLst>
                <a:cxn ang="0">
                  <a:pos x="209" y="70"/>
                </a:cxn>
                <a:cxn ang="0">
                  <a:pos x="229" y="61"/>
                </a:cxn>
                <a:cxn ang="0">
                  <a:pos x="252" y="51"/>
                </a:cxn>
                <a:cxn ang="0">
                  <a:pos x="280" y="40"/>
                </a:cxn>
                <a:cxn ang="0">
                  <a:pos x="308" y="28"/>
                </a:cxn>
                <a:cxn ang="0">
                  <a:pos x="338" y="18"/>
                </a:cxn>
                <a:cxn ang="0">
                  <a:pos x="364" y="10"/>
                </a:cxn>
                <a:cxn ang="0">
                  <a:pos x="389" y="3"/>
                </a:cxn>
                <a:cxn ang="0">
                  <a:pos x="409" y="0"/>
                </a:cxn>
                <a:cxn ang="0">
                  <a:pos x="388" y="8"/>
                </a:cxn>
                <a:cxn ang="0">
                  <a:pos x="364" y="18"/>
                </a:cxn>
                <a:cxn ang="0">
                  <a:pos x="340" y="30"/>
                </a:cxn>
                <a:cxn ang="0">
                  <a:pos x="313" y="40"/>
                </a:cxn>
                <a:cxn ang="0">
                  <a:pos x="288" y="51"/>
                </a:cxn>
                <a:cxn ang="0">
                  <a:pos x="262" y="61"/>
                </a:cxn>
                <a:cxn ang="0">
                  <a:pos x="234" y="73"/>
                </a:cxn>
                <a:cxn ang="0">
                  <a:pos x="207" y="84"/>
                </a:cxn>
                <a:cxn ang="0">
                  <a:pos x="179" y="96"/>
                </a:cxn>
                <a:cxn ang="0">
                  <a:pos x="153" y="106"/>
                </a:cxn>
                <a:cxn ang="0">
                  <a:pos x="124" y="118"/>
                </a:cxn>
                <a:cxn ang="0">
                  <a:pos x="98" y="127"/>
                </a:cxn>
                <a:cxn ang="0">
                  <a:pos x="73" y="137"/>
                </a:cxn>
                <a:cxn ang="0">
                  <a:pos x="47" y="146"/>
                </a:cxn>
                <a:cxn ang="0">
                  <a:pos x="23" y="154"/>
                </a:cxn>
                <a:cxn ang="0">
                  <a:pos x="0" y="161"/>
                </a:cxn>
                <a:cxn ang="0">
                  <a:pos x="7" y="156"/>
                </a:cxn>
                <a:cxn ang="0">
                  <a:pos x="15" y="149"/>
                </a:cxn>
                <a:cxn ang="0">
                  <a:pos x="25" y="146"/>
                </a:cxn>
                <a:cxn ang="0">
                  <a:pos x="35" y="141"/>
                </a:cxn>
                <a:cxn ang="0">
                  <a:pos x="43" y="137"/>
                </a:cxn>
                <a:cxn ang="0">
                  <a:pos x="53" y="134"/>
                </a:cxn>
                <a:cxn ang="0">
                  <a:pos x="63" y="131"/>
                </a:cxn>
                <a:cxn ang="0">
                  <a:pos x="73" y="127"/>
                </a:cxn>
                <a:cxn ang="0">
                  <a:pos x="90" y="118"/>
                </a:cxn>
                <a:cxn ang="0">
                  <a:pos x="106" y="109"/>
                </a:cxn>
                <a:cxn ang="0">
                  <a:pos x="123" y="103"/>
                </a:cxn>
                <a:cxn ang="0">
                  <a:pos x="139" y="96"/>
                </a:cxn>
                <a:cxn ang="0">
                  <a:pos x="157" y="89"/>
                </a:cxn>
                <a:cxn ang="0">
                  <a:pos x="174" y="83"/>
                </a:cxn>
                <a:cxn ang="0">
                  <a:pos x="192" y="76"/>
                </a:cxn>
                <a:cxn ang="0">
                  <a:pos x="209" y="70"/>
                </a:cxn>
              </a:cxnLst>
              <a:rect l="0" t="0" r="r" b="b"/>
              <a:pathLst>
                <a:path w="409" h="161">
                  <a:moveTo>
                    <a:pt x="209" y="70"/>
                  </a:moveTo>
                  <a:lnTo>
                    <a:pt x="229" y="61"/>
                  </a:lnTo>
                  <a:lnTo>
                    <a:pt x="252" y="51"/>
                  </a:lnTo>
                  <a:lnTo>
                    <a:pt x="280" y="40"/>
                  </a:lnTo>
                  <a:lnTo>
                    <a:pt x="308" y="28"/>
                  </a:lnTo>
                  <a:lnTo>
                    <a:pt x="338" y="18"/>
                  </a:lnTo>
                  <a:lnTo>
                    <a:pt x="364" y="10"/>
                  </a:lnTo>
                  <a:lnTo>
                    <a:pt x="389" y="3"/>
                  </a:lnTo>
                  <a:lnTo>
                    <a:pt x="409" y="0"/>
                  </a:lnTo>
                  <a:lnTo>
                    <a:pt x="388" y="8"/>
                  </a:lnTo>
                  <a:lnTo>
                    <a:pt x="364" y="18"/>
                  </a:lnTo>
                  <a:lnTo>
                    <a:pt x="340" y="30"/>
                  </a:lnTo>
                  <a:lnTo>
                    <a:pt x="313" y="40"/>
                  </a:lnTo>
                  <a:lnTo>
                    <a:pt x="288" y="51"/>
                  </a:lnTo>
                  <a:lnTo>
                    <a:pt x="262" y="61"/>
                  </a:lnTo>
                  <a:lnTo>
                    <a:pt x="234" y="73"/>
                  </a:lnTo>
                  <a:lnTo>
                    <a:pt x="207" y="84"/>
                  </a:lnTo>
                  <a:lnTo>
                    <a:pt x="179" y="96"/>
                  </a:lnTo>
                  <a:lnTo>
                    <a:pt x="153" y="106"/>
                  </a:lnTo>
                  <a:lnTo>
                    <a:pt x="124" y="118"/>
                  </a:lnTo>
                  <a:lnTo>
                    <a:pt x="98" y="127"/>
                  </a:lnTo>
                  <a:lnTo>
                    <a:pt x="73" y="137"/>
                  </a:lnTo>
                  <a:lnTo>
                    <a:pt x="47" y="146"/>
                  </a:lnTo>
                  <a:lnTo>
                    <a:pt x="23" y="154"/>
                  </a:lnTo>
                  <a:lnTo>
                    <a:pt x="0" y="161"/>
                  </a:lnTo>
                  <a:lnTo>
                    <a:pt x="7" y="156"/>
                  </a:lnTo>
                  <a:lnTo>
                    <a:pt x="15" y="149"/>
                  </a:lnTo>
                  <a:lnTo>
                    <a:pt x="25" y="146"/>
                  </a:lnTo>
                  <a:lnTo>
                    <a:pt x="35" y="141"/>
                  </a:lnTo>
                  <a:lnTo>
                    <a:pt x="43" y="137"/>
                  </a:lnTo>
                  <a:lnTo>
                    <a:pt x="53" y="134"/>
                  </a:lnTo>
                  <a:lnTo>
                    <a:pt x="63" y="131"/>
                  </a:lnTo>
                  <a:lnTo>
                    <a:pt x="73" y="127"/>
                  </a:lnTo>
                  <a:lnTo>
                    <a:pt x="90" y="118"/>
                  </a:lnTo>
                  <a:lnTo>
                    <a:pt x="106" y="109"/>
                  </a:lnTo>
                  <a:lnTo>
                    <a:pt x="123" y="103"/>
                  </a:lnTo>
                  <a:lnTo>
                    <a:pt x="139" y="96"/>
                  </a:lnTo>
                  <a:lnTo>
                    <a:pt x="157" y="89"/>
                  </a:lnTo>
                  <a:lnTo>
                    <a:pt x="174" y="83"/>
                  </a:lnTo>
                  <a:lnTo>
                    <a:pt x="192" y="76"/>
                  </a:lnTo>
                  <a:lnTo>
                    <a:pt x="209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4702175" y="4519613"/>
              <a:ext cx="147638" cy="5238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29" y="10"/>
                </a:cxn>
                <a:cxn ang="0">
                  <a:pos x="141" y="22"/>
                </a:cxn>
                <a:cxn ang="0">
                  <a:pos x="152" y="36"/>
                </a:cxn>
                <a:cxn ang="0">
                  <a:pos x="164" y="48"/>
                </a:cxn>
                <a:cxn ang="0">
                  <a:pos x="170" y="48"/>
                </a:cxn>
                <a:cxn ang="0">
                  <a:pos x="175" y="48"/>
                </a:cxn>
                <a:cxn ang="0">
                  <a:pos x="180" y="46"/>
                </a:cxn>
                <a:cxn ang="0">
                  <a:pos x="185" y="48"/>
                </a:cxn>
                <a:cxn ang="0">
                  <a:pos x="185" y="56"/>
                </a:cxn>
                <a:cxn ang="0">
                  <a:pos x="182" y="60"/>
                </a:cxn>
                <a:cxn ang="0">
                  <a:pos x="175" y="63"/>
                </a:cxn>
                <a:cxn ang="0">
                  <a:pos x="169" y="66"/>
                </a:cxn>
                <a:cxn ang="0">
                  <a:pos x="155" y="60"/>
                </a:cxn>
                <a:cxn ang="0">
                  <a:pos x="144" y="48"/>
                </a:cxn>
                <a:cxn ang="0">
                  <a:pos x="132" y="36"/>
                </a:cxn>
                <a:cxn ang="0">
                  <a:pos x="124" y="23"/>
                </a:cxn>
                <a:cxn ang="0">
                  <a:pos x="116" y="28"/>
                </a:cxn>
                <a:cxn ang="0">
                  <a:pos x="107" y="33"/>
                </a:cxn>
                <a:cxn ang="0">
                  <a:pos x="99" y="40"/>
                </a:cxn>
                <a:cxn ang="0">
                  <a:pos x="91" y="46"/>
                </a:cxn>
                <a:cxn ang="0">
                  <a:pos x="83" y="53"/>
                </a:cxn>
                <a:cxn ang="0">
                  <a:pos x="74" y="58"/>
                </a:cxn>
                <a:cxn ang="0">
                  <a:pos x="66" y="61"/>
                </a:cxn>
                <a:cxn ang="0">
                  <a:pos x="58" y="61"/>
                </a:cxn>
                <a:cxn ang="0">
                  <a:pos x="51" y="63"/>
                </a:cxn>
                <a:cxn ang="0">
                  <a:pos x="46" y="65"/>
                </a:cxn>
                <a:cxn ang="0">
                  <a:pos x="40" y="65"/>
                </a:cxn>
                <a:cxn ang="0">
                  <a:pos x="33" y="66"/>
                </a:cxn>
                <a:cxn ang="0">
                  <a:pos x="25" y="66"/>
                </a:cxn>
                <a:cxn ang="0">
                  <a:pos x="18" y="66"/>
                </a:cxn>
                <a:cxn ang="0">
                  <a:pos x="10" y="66"/>
                </a:cxn>
                <a:cxn ang="0">
                  <a:pos x="3" y="66"/>
                </a:cxn>
                <a:cxn ang="0">
                  <a:pos x="0" y="53"/>
                </a:cxn>
                <a:cxn ang="0">
                  <a:pos x="15" y="50"/>
                </a:cxn>
                <a:cxn ang="0">
                  <a:pos x="31" y="46"/>
                </a:cxn>
                <a:cxn ang="0">
                  <a:pos x="46" y="43"/>
                </a:cxn>
                <a:cxn ang="0">
                  <a:pos x="63" y="40"/>
                </a:cxn>
                <a:cxn ang="0">
                  <a:pos x="78" y="33"/>
                </a:cxn>
                <a:cxn ang="0">
                  <a:pos x="91" y="26"/>
                </a:cxn>
                <a:cxn ang="0">
                  <a:pos x="104" y="15"/>
                </a:cxn>
                <a:cxn ang="0">
                  <a:pos x="116" y="0"/>
                </a:cxn>
              </a:cxnLst>
              <a:rect l="0" t="0" r="r" b="b"/>
              <a:pathLst>
                <a:path w="185" h="66">
                  <a:moveTo>
                    <a:pt x="116" y="0"/>
                  </a:moveTo>
                  <a:lnTo>
                    <a:pt x="129" y="10"/>
                  </a:lnTo>
                  <a:lnTo>
                    <a:pt x="141" y="22"/>
                  </a:lnTo>
                  <a:lnTo>
                    <a:pt x="152" y="36"/>
                  </a:lnTo>
                  <a:lnTo>
                    <a:pt x="164" y="48"/>
                  </a:lnTo>
                  <a:lnTo>
                    <a:pt x="170" y="48"/>
                  </a:lnTo>
                  <a:lnTo>
                    <a:pt x="175" y="48"/>
                  </a:lnTo>
                  <a:lnTo>
                    <a:pt x="180" y="46"/>
                  </a:lnTo>
                  <a:lnTo>
                    <a:pt x="185" y="48"/>
                  </a:lnTo>
                  <a:lnTo>
                    <a:pt x="185" y="56"/>
                  </a:lnTo>
                  <a:lnTo>
                    <a:pt x="182" y="60"/>
                  </a:lnTo>
                  <a:lnTo>
                    <a:pt x="175" y="63"/>
                  </a:lnTo>
                  <a:lnTo>
                    <a:pt x="169" y="66"/>
                  </a:lnTo>
                  <a:lnTo>
                    <a:pt x="155" y="60"/>
                  </a:lnTo>
                  <a:lnTo>
                    <a:pt x="144" y="48"/>
                  </a:lnTo>
                  <a:lnTo>
                    <a:pt x="132" y="36"/>
                  </a:lnTo>
                  <a:lnTo>
                    <a:pt x="124" y="23"/>
                  </a:lnTo>
                  <a:lnTo>
                    <a:pt x="116" y="28"/>
                  </a:lnTo>
                  <a:lnTo>
                    <a:pt x="107" y="33"/>
                  </a:lnTo>
                  <a:lnTo>
                    <a:pt x="99" y="40"/>
                  </a:lnTo>
                  <a:lnTo>
                    <a:pt x="91" y="46"/>
                  </a:lnTo>
                  <a:lnTo>
                    <a:pt x="83" y="53"/>
                  </a:lnTo>
                  <a:lnTo>
                    <a:pt x="74" y="58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3"/>
                  </a:lnTo>
                  <a:lnTo>
                    <a:pt x="46" y="65"/>
                  </a:lnTo>
                  <a:lnTo>
                    <a:pt x="40" y="65"/>
                  </a:lnTo>
                  <a:lnTo>
                    <a:pt x="33" y="66"/>
                  </a:lnTo>
                  <a:lnTo>
                    <a:pt x="25" y="66"/>
                  </a:lnTo>
                  <a:lnTo>
                    <a:pt x="18" y="66"/>
                  </a:lnTo>
                  <a:lnTo>
                    <a:pt x="10" y="66"/>
                  </a:lnTo>
                  <a:lnTo>
                    <a:pt x="3" y="66"/>
                  </a:lnTo>
                  <a:lnTo>
                    <a:pt x="0" y="53"/>
                  </a:lnTo>
                  <a:lnTo>
                    <a:pt x="15" y="50"/>
                  </a:lnTo>
                  <a:lnTo>
                    <a:pt x="31" y="46"/>
                  </a:lnTo>
                  <a:lnTo>
                    <a:pt x="46" y="43"/>
                  </a:lnTo>
                  <a:lnTo>
                    <a:pt x="63" y="40"/>
                  </a:lnTo>
                  <a:lnTo>
                    <a:pt x="78" y="33"/>
                  </a:lnTo>
                  <a:lnTo>
                    <a:pt x="91" y="26"/>
                  </a:lnTo>
                  <a:lnTo>
                    <a:pt x="104" y="15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3441700" y="5868988"/>
              <a:ext cx="365125" cy="106363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9" y="11"/>
                </a:cxn>
                <a:cxn ang="0">
                  <a:pos x="86" y="21"/>
                </a:cxn>
                <a:cxn ang="0">
                  <a:pos x="114" y="33"/>
                </a:cxn>
                <a:cxn ang="0">
                  <a:pos x="145" y="43"/>
                </a:cxn>
                <a:cxn ang="0">
                  <a:pos x="178" y="53"/>
                </a:cxn>
                <a:cxn ang="0">
                  <a:pos x="211" y="63"/>
                </a:cxn>
                <a:cxn ang="0">
                  <a:pos x="246" y="71"/>
                </a:cxn>
                <a:cxn ang="0">
                  <a:pos x="279" y="81"/>
                </a:cxn>
                <a:cxn ang="0">
                  <a:pos x="311" y="89"/>
                </a:cxn>
                <a:cxn ang="0">
                  <a:pos x="342" y="96"/>
                </a:cxn>
                <a:cxn ang="0">
                  <a:pos x="370" y="102"/>
                </a:cxn>
                <a:cxn ang="0">
                  <a:pos x="397" y="109"/>
                </a:cxn>
                <a:cxn ang="0">
                  <a:pos x="420" y="116"/>
                </a:cxn>
                <a:cxn ang="0">
                  <a:pos x="438" y="121"/>
                </a:cxn>
                <a:cxn ang="0">
                  <a:pos x="451" y="124"/>
                </a:cxn>
                <a:cxn ang="0">
                  <a:pos x="460" y="127"/>
                </a:cxn>
                <a:cxn ang="0">
                  <a:pos x="453" y="131"/>
                </a:cxn>
                <a:cxn ang="0">
                  <a:pos x="446" y="134"/>
                </a:cxn>
                <a:cxn ang="0">
                  <a:pos x="438" y="134"/>
                </a:cxn>
                <a:cxn ang="0">
                  <a:pos x="430" y="134"/>
                </a:cxn>
                <a:cxn ang="0">
                  <a:pos x="420" y="132"/>
                </a:cxn>
                <a:cxn ang="0">
                  <a:pos x="410" y="131"/>
                </a:cxn>
                <a:cxn ang="0">
                  <a:pos x="402" y="131"/>
                </a:cxn>
                <a:cxn ang="0">
                  <a:pos x="393" y="131"/>
                </a:cxn>
                <a:cxn ang="0">
                  <a:pos x="387" y="127"/>
                </a:cxn>
                <a:cxn ang="0">
                  <a:pos x="374" y="122"/>
                </a:cxn>
                <a:cxn ang="0">
                  <a:pos x="357" y="117"/>
                </a:cxn>
                <a:cxn ang="0">
                  <a:pos x="336" y="111"/>
                </a:cxn>
                <a:cxn ang="0">
                  <a:pos x="311" y="104"/>
                </a:cxn>
                <a:cxn ang="0">
                  <a:pos x="283" y="97"/>
                </a:cxn>
                <a:cxn ang="0">
                  <a:pos x="251" y="89"/>
                </a:cxn>
                <a:cxn ang="0">
                  <a:pos x="220" y="81"/>
                </a:cxn>
                <a:cxn ang="0">
                  <a:pos x="188" y="73"/>
                </a:cxn>
                <a:cxn ang="0">
                  <a:pos x="155" y="63"/>
                </a:cxn>
                <a:cxn ang="0">
                  <a:pos x="124" y="54"/>
                </a:cxn>
                <a:cxn ang="0">
                  <a:pos x="94" y="46"/>
                </a:cxn>
                <a:cxn ang="0">
                  <a:pos x="66" y="36"/>
                </a:cxn>
                <a:cxn ang="0">
                  <a:pos x="39" y="28"/>
                </a:cxn>
                <a:cxn ang="0">
                  <a:pos x="18" y="20"/>
                </a:cxn>
                <a:cxn ang="0">
                  <a:pos x="0" y="13"/>
                </a:cxn>
                <a:cxn ang="0">
                  <a:pos x="36" y="0"/>
                </a:cxn>
              </a:cxnLst>
              <a:rect l="0" t="0" r="r" b="b"/>
              <a:pathLst>
                <a:path w="460" h="134">
                  <a:moveTo>
                    <a:pt x="36" y="0"/>
                  </a:moveTo>
                  <a:lnTo>
                    <a:pt x="59" y="11"/>
                  </a:lnTo>
                  <a:lnTo>
                    <a:pt x="86" y="21"/>
                  </a:lnTo>
                  <a:lnTo>
                    <a:pt x="114" y="33"/>
                  </a:lnTo>
                  <a:lnTo>
                    <a:pt x="145" y="43"/>
                  </a:lnTo>
                  <a:lnTo>
                    <a:pt x="178" y="53"/>
                  </a:lnTo>
                  <a:lnTo>
                    <a:pt x="211" y="63"/>
                  </a:lnTo>
                  <a:lnTo>
                    <a:pt x="246" y="71"/>
                  </a:lnTo>
                  <a:lnTo>
                    <a:pt x="279" y="81"/>
                  </a:lnTo>
                  <a:lnTo>
                    <a:pt x="311" y="89"/>
                  </a:lnTo>
                  <a:lnTo>
                    <a:pt x="342" y="96"/>
                  </a:lnTo>
                  <a:lnTo>
                    <a:pt x="370" y="102"/>
                  </a:lnTo>
                  <a:lnTo>
                    <a:pt x="397" y="109"/>
                  </a:lnTo>
                  <a:lnTo>
                    <a:pt x="420" y="116"/>
                  </a:lnTo>
                  <a:lnTo>
                    <a:pt x="438" y="121"/>
                  </a:lnTo>
                  <a:lnTo>
                    <a:pt x="451" y="124"/>
                  </a:lnTo>
                  <a:lnTo>
                    <a:pt x="460" y="127"/>
                  </a:lnTo>
                  <a:lnTo>
                    <a:pt x="453" y="131"/>
                  </a:lnTo>
                  <a:lnTo>
                    <a:pt x="446" y="134"/>
                  </a:lnTo>
                  <a:lnTo>
                    <a:pt x="438" y="134"/>
                  </a:lnTo>
                  <a:lnTo>
                    <a:pt x="430" y="134"/>
                  </a:lnTo>
                  <a:lnTo>
                    <a:pt x="420" y="132"/>
                  </a:lnTo>
                  <a:lnTo>
                    <a:pt x="410" y="131"/>
                  </a:lnTo>
                  <a:lnTo>
                    <a:pt x="402" y="131"/>
                  </a:lnTo>
                  <a:lnTo>
                    <a:pt x="393" y="131"/>
                  </a:lnTo>
                  <a:lnTo>
                    <a:pt x="387" y="127"/>
                  </a:lnTo>
                  <a:lnTo>
                    <a:pt x="374" y="122"/>
                  </a:lnTo>
                  <a:lnTo>
                    <a:pt x="357" y="117"/>
                  </a:lnTo>
                  <a:lnTo>
                    <a:pt x="336" y="111"/>
                  </a:lnTo>
                  <a:lnTo>
                    <a:pt x="311" y="104"/>
                  </a:lnTo>
                  <a:lnTo>
                    <a:pt x="283" y="97"/>
                  </a:lnTo>
                  <a:lnTo>
                    <a:pt x="251" y="89"/>
                  </a:lnTo>
                  <a:lnTo>
                    <a:pt x="220" y="81"/>
                  </a:lnTo>
                  <a:lnTo>
                    <a:pt x="188" y="73"/>
                  </a:lnTo>
                  <a:lnTo>
                    <a:pt x="155" y="63"/>
                  </a:lnTo>
                  <a:lnTo>
                    <a:pt x="124" y="54"/>
                  </a:lnTo>
                  <a:lnTo>
                    <a:pt x="94" y="46"/>
                  </a:lnTo>
                  <a:lnTo>
                    <a:pt x="66" y="36"/>
                  </a:lnTo>
                  <a:lnTo>
                    <a:pt x="39" y="28"/>
                  </a:lnTo>
                  <a:lnTo>
                    <a:pt x="18" y="20"/>
                  </a:lnTo>
                  <a:lnTo>
                    <a:pt x="0" y="1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4479925" y="4857750"/>
              <a:ext cx="117475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7"/>
                </a:cxn>
                <a:cxn ang="0">
                  <a:pos x="18" y="16"/>
                </a:cxn>
                <a:cxn ang="0">
                  <a:pos x="32" y="33"/>
                </a:cxn>
                <a:cxn ang="0">
                  <a:pos x="46" y="53"/>
                </a:cxn>
                <a:cxn ang="0">
                  <a:pos x="65" y="76"/>
                </a:cxn>
                <a:cxn ang="0">
                  <a:pos x="88" y="101"/>
                </a:cxn>
                <a:cxn ang="0">
                  <a:pos x="116" y="131"/>
                </a:cxn>
                <a:cxn ang="0">
                  <a:pos x="147" y="160"/>
                </a:cxn>
                <a:cxn ang="0">
                  <a:pos x="146" y="159"/>
                </a:cxn>
                <a:cxn ang="0">
                  <a:pos x="139" y="157"/>
                </a:cxn>
                <a:cxn ang="0">
                  <a:pos x="131" y="152"/>
                </a:cxn>
                <a:cxn ang="0">
                  <a:pos x="119" y="147"/>
                </a:cxn>
                <a:cxn ang="0">
                  <a:pos x="106" y="139"/>
                </a:cxn>
                <a:cxn ang="0">
                  <a:pos x="93" y="129"/>
                </a:cxn>
                <a:cxn ang="0">
                  <a:pos x="78" y="119"/>
                </a:cxn>
                <a:cxn ang="0">
                  <a:pos x="65" y="106"/>
                </a:cxn>
                <a:cxn ang="0">
                  <a:pos x="51" y="91"/>
                </a:cxn>
                <a:cxn ang="0">
                  <a:pos x="38" y="76"/>
                </a:cxn>
                <a:cxn ang="0">
                  <a:pos x="25" y="61"/>
                </a:cxn>
                <a:cxn ang="0">
                  <a:pos x="15" y="45"/>
                </a:cxn>
                <a:cxn ang="0">
                  <a:pos x="8" y="31"/>
                </a:cxn>
                <a:cxn ang="0">
                  <a:pos x="2" y="18"/>
                </a:cxn>
                <a:cxn ang="0">
                  <a:pos x="0" y="8"/>
                </a:cxn>
                <a:cxn ang="0">
                  <a:pos x="0" y="0"/>
                </a:cxn>
              </a:cxnLst>
              <a:rect l="0" t="0" r="r" b="b"/>
              <a:pathLst>
                <a:path w="147" h="160">
                  <a:moveTo>
                    <a:pt x="0" y="0"/>
                  </a:moveTo>
                  <a:lnTo>
                    <a:pt x="8" y="7"/>
                  </a:lnTo>
                  <a:lnTo>
                    <a:pt x="18" y="16"/>
                  </a:lnTo>
                  <a:lnTo>
                    <a:pt x="32" y="33"/>
                  </a:lnTo>
                  <a:lnTo>
                    <a:pt x="46" y="53"/>
                  </a:lnTo>
                  <a:lnTo>
                    <a:pt x="65" y="76"/>
                  </a:lnTo>
                  <a:lnTo>
                    <a:pt x="88" y="101"/>
                  </a:lnTo>
                  <a:lnTo>
                    <a:pt x="116" y="131"/>
                  </a:lnTo>
                  <a:lnTo>
                    <a:pt x="147" y="160"/>
                  </a:lnTo>
                  <a:lnTo>
                    <a:pt x="146" y="159"/>
                  </a:lnTo>
                  <a:lnTo>
                    <a:pt x="139" y="157"/>
                  </a:lnTo>
                  <a:lnTo>
                    <a:pt x="131" y="152"/>
                  </a:lnTo>
                  <a:lnTo>
                    <a:pt x="119" y="147"/>
                  </a:lnTo>
                  <a:lnTo>
                    <a:pt x="106" y="139"/>
                  </a:lnTo>
                  <a:lnTo>
                    <a:pt x="93" y="129"/>
                  </a:lnTo>
                  <a:lnTo>
                    <a:pt x="78" y="119"/>
                  </a:lnTo>
                  <a:lnTo>
                    <a:pt x="65" y="106"/>
                  </a:lnTo>
                  <a:lnTo>
                    <a:pt x="51" y="91"/>
                  </a:lnTo>
                  <a:lnTo>
                    <a:pt x="38" y="76"/>
                  </a:lnTo>
                  <a:lnTo>
                    <a:pt x="25" y="61"/>
                  </a:lnTo>
                  <a:lnTo>
                    <a:pt x="15" y="45"/>
                  </a:lnTo>
                  <a:lnTo>
                    <a:pt x="8" y="31"/>
                  </a:lnTo>
                  <a:lnTo>
                    <a:pt x="2" y="18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4302125" y="4983163"/>
              <a:ext cx="131763" cy="93663"/>
            </a:xfrm>
            <a:custGeom>
              <a:avLst/>
              <a:gdLst/>
              <a:ahLst/>
              <a:cxnLst>
                <a:cxn ang="0">
                  <a:pos x="157" y="0"/>
                </a:cxn>
                <a:cxn ang="0">
                  <a:pos x="165" y="8"/>
                </a:cxn>
                <a:cxn ang="0">
                  <a:pos x="157" y="13"/>
                </a:cxn>
                <a:cxn ang="0">
                  <a:pos x="147" y="15"/>
                </a:cxn>
                <a:cxn ang="0">
                  <a:pos x="137" y="15"/>
                </a:cxn>
                <a:cxn ang="0">
                  <a:pos x="127" y="17"/>
                </a:cxn>
                <a:cxn ang="0">
                  <a:pos x="109" y="25"/>
                </a:cxn>
                <a:cxn ang="0">
                  <a:pos x="92" y="36"/>
                </a:cxn>
                <a:cxn ang="0">
                  <a:pos x="77" y="48"/>
                </a:cxn>
                <a:cxn ang="0">
                  <a:pos x="63" y="61"/>
                </a:cxn>
                <a:cxn ang="0">
                  <a:pos x="48" y="76"/>
                </a:cxn>
                <a:cxn ang="0">
                  <a:pos x="33" y="89"/>
                </a:cxn>
                <a:cxn ang="0">
                  <a:pos x="20" y="104"/>
                </a:cxn>
                <a:cxn ang="0">
                  <a:pos x="5" y="119"/>
                </a:cxn>
                <a:cxn ang="0">
                  <a:pos x="0" y="106"/>
                </a:cxn>
                <a:cxn ang="0">
                  <a:pos x="18" y="89"/>
                </a:cxn>
                <a:cxn ang="0">
                  <a:pos x="36" y="71"/>
                </a:cxn>
                <a:cxn ang="0">
                  <a:pos x="53" y="51"/>
                </a:cxn>
                <a:cxn ang="0">
                  <a:pos x="71" y="35"/>
                </a:cxn>
                <a:cxn ang="0">
                  <a:pos x="89" y="18"/>
                </a:cxn>
                <a:cxn ang="0">
                  <a:pos x="109" y="7"/>
                </a:cxn>
                <a:cxn ang="0">
                  <a:pos x="132" y="0"/>
                </a:cxn>
                <a:cxn ang="0">
                  <a:pos x="157" y="0"/>
                </a:cxn>
              </a:cxnLst>
              <a:rect l="0" t="0" r="r" b="b"/>
              <a:pathLst>
                <a:path w="165" h="119">
                  <a:moveTo>
                    <a:pt x="157" y="0"/>
                  </a:moveTo>
                  <a:lnTo>
                    <a:pt x="165" y="8"/>
                  </a:lnTo>
                  <a:lnTo>
                    <a:pt x="157" y="13"/>
                  </a:lnTo>
                  <a:lnTo>
                    <a:pt x="147" y="15"/>
                  </a:lnTo>
                  <a:lnTo>
                    <a:pt x="137" y="15"/>
                  </a:lnTo>
                  <a:lnTo>
                    <a:pt x="127" y="17"/>
                  </a:lnTo>
                  <a:lnTo>
                    <a:pt x="109" y="25"/>
                  </a:lnTo>
                  <a:lnTo>
                    <a:pt x="92" y="36"/>
                  </a:lnTo>
                  <a:lnTo>
                    <a:pt x="77" y="48"/>
                  </a:lnTo>
                  <a:lnTo>
                    <a:pt x="63" y="61"/>
                  </a:lnTo>
                  <a:lnTo>
                    <a:pt x="48" y="76"/>
                  </a:lnTo>
                  <a:lnTo>
                    <a:pt x="33" y="89"/>
                  </a:lnTo>
                  <a:lnTo>
                    <a:pt x="20" y="104"/>
                  </a:lnTo>
                  <a:lnTo>
                    <a:pt x="5" y="119"/>
                  </a:lnTo>
                  <a:lnTo>
                    <a:pt x="0" y="106"/>
                  </a:lnTo>
                  <a:lnTo>
                    <a:pt x="18" y="89"/>
                  </a:lnTo>
                  <a:lnTo>
                    <a:pt x="36" y="71"/>
                  </a:lnTo>
                  <a:lnTo>
                    <a:pt x="53" y="51"/>
                  </a:lnTo>
                  <a:lnTo>
                    <a:pt x="71" y="35"/>
                  </a:lnTo>
                  <a:lnTo>
                    <a:pt x="89" y="18"/>
                  </a:lnTo>
                  <a:lnTo>
                    <a:pt x="109" y="7"/>
                  </a:lnTo>
                  <a:lnTo>
                    <a:pt x="132" y="0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3452813" y="5918200"/>
              <a:ext cx="15875" cy="3175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77"/>
                </a:cxn>
                <a:cxn ang="0">
                  <a:pos x="16" y="200"/>
                </a:cxn>
                <a:cxn ang="0">
                  <a:pos x="20" y="321"/>
                </a:cxn>
                <a:cxn ang="0">
                  <a:pos x="18" y="398"/>
                </a:cxn>
                <a:cxn ang="0">
                  <a:pos x="1" y="367"/>
                </a:cxn>
                <a:cxn ang="0">
                  <a:pos x="3" y="294"/>
                </a:cxn>
                <a:cxn ang="0">
                  <a:pos x="1" y="182"/>
                </a:cxn>
                <a:cxn ang="0">
                  <a:pos x="0" y="69"/>
                </a:cxn>
                <a:cxn ang="0">
                  <a:pos x="5" y="0"/>
                </a:cxn>
              </a:cxnLst>
              <a:rect l="0" t="0" r="r" b="b"/>
              <a:pathLst>
                <a:path w="20" h="398">
                  <a:moveTo>
                    <a:pt x="5" y="0"/>
                  </a:moveTo>
                  <a:lnTo>
                    <a:pt x="11" y="77"/>
                  </a:lnTo>
                  <a:lnTo>
                    <a:pt x="16" y="200"/>
                  </a:lnTo>
                  <a:lnTo>
                    <a:pt x="20" y="321"/>
                  </a:lnTo>
                  <a:lnTo>
                    <a:pt x="18" y="398"/>
                  </a:lnTo>
                  <a:lnTo>
                    <a:pt x="1" y="367"/>
                  </a:lnTo>
                  <a:lnTo>
                    <a:pt x="3" y="294"/>
                  </a:lnTo>
                  <a:lnTo>
                    <a:pt x="1" y="182"/>
                  </a:lnTo>
                  <a:lnTo>
                    <a:pt x="0" y="6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4257675" y="5102225"/>
              <a:ext cx="219075" cy="19050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50" y="1"/>
                </a:cxn>
                <a:cxn ang="0">
                  <a:pos x="88" y="0"/>
                </a:cxn>
                <a:cxn ang="0">
                  <a:pos x="126" y="0"/>
                </a:cxn>
                <a:cxn ang="0">
                  <a:pos x="164" y="0"/>
                </a:cxn>
                <a:cxn ang="0">
                  <a:pos x="199" y="0"/>
                </a:cxn>
                <a:cxn ang="0">
                  <a:pos x="229" y="3"/>
                </a:cxn>
                <a:cxn ang="0">
                  <a:pos x="255" y="5"/>
                </a:cxn>
                <a:cxn ang="0">
                  <a:pos x="275" y="10"/>
                </a:cxn>
                <a:cxn ang="0">
                  <a:pos x="217" y="24"/>
                </a:cxn>
                <a:cxn ang="0">
                  <a:pos x="189" y="19"/>
                </a:cxn>
                <a:cxn ang="0">
                  <a:pos x="163" y="16"/>
                </a:cxn>
                <a:cxn ang="0">
                  <a:pos x="134" y="16"/>
                </a:cxn>
                <a:cxn ang="0">
                  <a:pos x="108" y="15"/>
                </a:cxn>
                <a:cxn ang="0">
                  <a:pos x="80" y="15"/>
                </a:cxn>
                <a:cxn ang="0">
                  <a:pos x="53" y="13"/>
                </a:cxn>
                <a:cxn ang="0">
                  <a:pos x="27" y="11"/>
                </a:cxn>
                <a:cxn ang="0">
                  <a:pos x="0" y="10"/>
                </a:cxn>
                <a:cxn ang="0">
                  <a:pos x="14" y="3"/>
                </a:cxn>
              </a:cxnLst>
              <a:rect l="0" t="0" r="r" b="b"/>
              <a:pathLst>
                <a:path w="275" h="24">
                  <a:moveTo>
                    <a:pt x="14" y="3"/>
                  </a:moveTo>
                  <a:lnTo>
                    <a:pt x="50" y="1"/>
                  </a:lnTo>
                  <a:lnTo>
                    <a:pt x="88" y="0"/>
                  </a:lnTo>
                  <a:lnTo>
                    <a:pt x="126" y="0"/>
                  </a:lnTo>
                  <a:lnTo>
                    <a:pt x="164" y="0"/>
                  </a:lnTo>
                  <a:lnTo>
                    <a:pt x="199" y="0"/>
                  </a:lnTo>
                  <a:lnTo>
                    <a:pt x="229" y="3"/>
                  </a:lnTo>
                  <a:lnTo>
                    <a:pt x="255" y="5"/>
                  </a:lnTo>
                  <a:lnTo>
                    <a:pt x="275" y="10"/>
                  </a:lnTo>
                  <a:lnTo>
                    <a:pt x="217" y="24"/>
                  </a:lnTo>
                  <a:lnTo>
                    <a:pt x="189" y="19"/>
                  </a:lnTo>
                  <a:lnTo>
                    <a:pt x="163" y="16"/>
                  </a:lnTo>
                  <a:lnTo>
                    <a:pt x="134" y="16"/>
                  </a:lnTo>
                  <a:lnTo>
                    <a:pt x="108" y="15"/>
                  </a:lnTo>
                  <a:lnTo>
                    <a:pt x="80" y="15"/>
                  </a:lnTo>
                  <a:lnTo>
                    <a:pt x="53" y="13"/>
                  </a:lnTo>
                  <a:lnTo>
                    <a:pt x="27" y="11"/>
                  </a:lnTo>
                  <a:lnTo>
                    <a:pt x="0" y="1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4060825" y="5326063"/>
              <a:ext cx="207963" cy="28575"/>
            </a:xfrm>
            <a:custGeom>
              <a:avLst/>
              <a:gdLst/>
              <a:ahLst/>
              <a:cxnLst>
                <a:cxn ang="0">
                  <a:pos x="262" y="9"/>
                </a:cxn>
                <a:cxn ang="0">
                  <a:pos x="234" y="18"/>
                </a:cxn>
                <a:cxn ang="0">
                  <a:pos x="204" y="24"/>
                </a:cxn>
                <a:cxn ang="0">
                  <a:pos x="174" y="31"/>
                </a:cxn>
                <a:cxn ang="0">
                  <a:pos x="142" y="34"/>
                </a:cxn>
                <a:cxn ang="0">
                  <a:pos x="111" y="36"/>
                </a:cxn>
                <a:cxn ang="0">
                  <a:pos x="81" y="33"/>
                </a:cxn>
                <a:cxn ang="0">
                  <a:pos x="51" y="28"/>
                </a:cxn>
                <a:cxn ang="0">
                  <a:pos x="23" y="18"/>
                </a:cxn>
                <a:cxn ang="0">
                  <a:pos x="17" y="14"/>
                </a:cxn>
                <a:cxn ang="0">
                  <a:pos x="10" y="11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32" y="6"/>
                </a:cxn>
                <a:cxn ang="0">
                  <a:pos x="65" y="11"/>
                </a:cxn>
                <a:cxn ang="0">
                  <a:pos x="96" y="13"/>
                </a:cxn>
                <a:cxn ang="0">
                  <a:pos x="129" y="13"/>
                </a:cxn>
                <a:cxn ang="0">
                  <a:pos x="162" y="11"/>
                </a:cxn>
                <a:cxn ang="0">
                  <a:pos x="195" y="11"/>
                </a:cxn>
                <a:cxn ang="0">
                  <a:pos x="229" y="9"/>
                </a:cxn>
                <a:cxn ang="0">
                  <a:pos x="262" y="9"/>
                </a:cxn>
              </a:cxnLst>
              <a:rect l="0" t="0" r="r" b="b"/>
              <a:pathLst>
                <a:path w="262" h="36">
                  <a:moveTo>
                    <a:pt x="262" y="9"/>
                  </a:moveTo>
                  <a:lnTo>
                    <a:pt x="234" y="18"/>
                  </a:lnTo>
                  <a:lnTo>
                    <a:pt x="204" y="24"/>
                  </a:lnTo>
                  <a:lnTo>
                    <a:pt x="174" y="31"/>
                  </a:lnTo>
                  <a:lnTo>
                    <a:pt x="142" y="34"/>
                  </a:lnTo>
                  <a:lnTo>
                    <a:pt x="111" y="36"/>
                  </a:lnTo>
                  <a:lnTo>
                    <a:pt x="81" y="33"/>
                  </a:lnTo>
                  <a:lnTo>
                    <a:pt x="51" y="28"/>
                  </a:lnTo>
                  <a:lnTo>
                    <a:pt x="23" y="18"/>
                  </a:lnTo>
                  <a:lnTo>
                    <a:pt x="17" y="14"/>
                  </a:lnTo>
                  <a:lnTo>
                    <a:pt x="10" y="11"/>
                  </a:lnTo>
                  <a:lnTo>
                    <a:pt x="3" y="8"/>
                  </a:lnTo>
                  <a:lnTo>
                    <a:pt x="0" y="0"/>
                  </a:lnTo>
                  <a:lnTo>
                    <a:pt x="32" y="6"/>
                  </a:lnTo>
                  <a:lnTo>
                    <a:pt x="65" y="11"/>
                  </a:lnTo>
                  <a:lnTo>
                    <a:pt x="96" y="13"/>
                  </a:lnTo>
                  <a:lnTo>
                    <a:pt x="129" y="13"/>
                  </a:lnTo>
                  <a:lnTo>
                    <a:pt x="162" y="11"/>
                  </a:lnTo>
                  <a:lnTo>
                    <a:pt x="195" y="11"/>
                  </a:lnTo>
                  <a:lnTo>
                    <a:pt x="229" y="9"/>
                  </a:lnTo>
                  <a:lnTo>
                    <a:pt x="262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3506788" y="5948363"/>
              <a:ext cx="25400" cy="311150"/>
            </a:xfrm>
            <a:custGeom>
              <a:avLst/>
              <a:gdLst/>
              <a:ahLst/>
              <a:cxnLst>
                <a:cxn ang="0">
                  <a:pos x="23" y="370"/>
                </a:cxn>
                <a:cxn ang="0">
                  <a:pos x="20" y="390"/>
                </a:cxn>
                <a:cxn ang="0">
                  <a:pos x="15" y="387"/>
                </a:cxn>
                <a:cxn ang="0">
                  <a:pos x="8" y="367"/>
                </a:cxn>
                <a:cxn ang="0">
                  <a:pos x="0" y="336"/>
                </a:cxn>
                <a:cxn ang="0">
                  <a:pos x="21" y="5"/>
                </a:cxn>
                <a:cxn ang="0">
                  <a:pos x="24" y="0"/>
                </a:cxn>
                <a:cxn ang="0">
                  <a:pos x="28" y="30"/>
                </a:cxn>
                <a:cxn ang="0">
                  <a:pos x="31" y="58"/>
                </a:cxn>
                <a:cxn ang="0">
                  <a:pos x="31" y="87"/>
                </a:cxn>
                <a:cxn ang="0">
                  <a:pos x="31" y="117"/>
                </a:cxn>
                <a:cxn ang="0">
                  <a:pos x="23" y="370"/>
                </a:cxn>
              </a:cxnLst>
              <a:rect l="0" t="0" r="r" b="b"/>
              <a:pathLst>
                <a:path w="31" h="390">
                  <a:moveTo>
                    <a:pt x="23" y="370"/>
                  </a:moveTo>
                  <a:lnTo>
                    <a:pt x="20" y="390"/>
                  </a:lnTo>
                  <a:lnTo>
                    <a:pt x="15" y="387"/>
                  </a:lnTo>
                  <a:lnTo>
                    <a:pt x="8" y="367"/>
                  </a:lnTo>
                  <a:lnTo>
                    <a:pt x="0" y="336"/>
                  </a:lnTo>
                  <a:lnTo>
                    <a:pt x="21" y="5"/>
                  </a:lnTo>
                  <a:lnTo>
                    <a:pt x="24" y="0"/>
                  </a:lnTo>
                  <a:lnTo>
                    <a:pt x="28" y="30"/>
                  </a:lnTo>
                  <a:lnTo>
                    <a:pt x="31" y="58"/>
                  </a:lnTo>
                  <a:lnTo>
                    <a:pt x="31" y="87"/>
                  </a:lnTo>
                  <a:lnTo>
                    <a:pt x="31" y="117"/>
                  </a:lnTo>
                  <a:lnTo>
                    <a:pt x="23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5072063" y="6318250"/>
              <a:ext cx="20638" cy="363538"/>
            </a:xfrm>
            <a:custGeom>
              <a:avLst/>
              <a:gdLst/>
              <a:ahLst/>
              <a:cxnLst>
                <a:cxn ang="0">
                  <a:pos x="0" y="441"/>
                </a:cxn>
                <a:cxn ang="0">
                  <a:pos x="3" y="304"/>
                </a:cxn>
                <a:cxn ang="0">
                  <a:pos x="8" y="177"/>
                </a:cxn>
                <a:cxn ang="0">
                  <a:pos x="13" y="72"/>
                </a:cxn>
                <a:cxn ang="0">
                  <a:pos x="19" y="5"/>
                </a:cxn>
                <a:cxn ang="0">
                  <a:pos x="23" y="0"/>
                </a:cxn>
                <a:cxn ang="0">
                  <a:pos x="24" y="29"/>
                </a:cxn>
                <a:cxn ang="0">
                  <a:pos x="24" y="59"/>
                </a:cxn>
                <a:cxn ang="0">
                  <a:pos x="21" y="89"/>
                </a:cxn>
                <a:cxn ang="0">
                  <a:pos x="19" y="119"/>
                </a:cxn>
                <a:cxn ang="0">
                  <a:pos x="21" y="168"/>
                </a:cxn>
                <a:cxn ang="0">
                  <a:pos x="23" y="278"/>
                </a:cxn>
                <a:cxn ang="0">
                  <a:pos x="21" y="393"/>
                </a:cxn>
                <a:cxn ang="0">
                  <a:pos x="16" y="458"/>
                </a:cxn>
                <a:cxn ang="0">
                  <a:pos x="0" y="441"/>
                </a:cxn>
              </a:cxnLst>
              <a:rect l="0" t="0" r="r" b="b"/>
              <a:pathLst>
                <a:path w="24" h="458">
                  <a:moveTo>
                    <a:pt x="0" y="441"/>
                  </a:moveTo>
                  <a:lnTo>
                    <a:pt x="3" y="304"/>
                  </a:lnTo>
                  <a:lnTo>
                    <a:pt x="8" y="177"/>
                  </a:lnTo>
                  <a:lnTo>
                    <a:pt x="13" y="72"/>
                  </a:lnTo>
                  <a:lnTo>
                    <a:pt x="19" y="5"/>
                  </a:lnTo>
                  <a:lnTo>
                    <a:pt x="23" y="0"/>
                  </a:lnTo>
                  <a:lnTo>
                    <a:pt x="24" y="29"/>
                  </a:lnTo>
                  <a:lnTo>
                    <a:pt x="24" y="59"/>
                  </a:lnTo>
                  <a:lnTo>
                    <a:pt x="21" y="89"/>
                  </a:lnTo>
                  <a:lnTo>
                    <a:pt x="19" y="119"/>
                  </a:lnTo>
                  <a:lnTo>
                    <a:pt x="21" y="168"/>
                  </a:lnTo>
                  <a:lnTo>
                    <a:pt x="23" y="278"/>
                  </a:lnTo>
                  <a:lnTo>
                    <a:pt x="21" y="393"/>
                  </a:lnTo>
                  <a:lnTo>
                    <a:pt x="16" y="458"/>
                  </a:lnTo>
                  <a:lnTo>
                    <a:pt x="0" y="4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4843463" y="4602163"/>
              <a:ext cx="60325" cy="61913"/>
            </a:xfrm>
            <a:custGeom>
              <a:avLst/>
              <a:gdLst/>
              <a:ahLst/>
              <a:cxnLst>
                <a:cxn ang="0">
                  <a:pos x="76" y="78"/>
                </a:cxn>
                <a:cxn ang="0">
                  <a:pos x="66" y="78"/>
                </a:cxn>
                <a:cxn ang="0">
                  <a:pos x="56" y="75"/>
                </a:cxn>
                <a:cxn ang="0">
                  <a:pos x="46" y="70"/>
                </a:cxn>
                <a:cxn ang="0">
                  <a:pos x="36" y="63"/>
                </a:cxn>
                <a:cxn ang="0">
                  <a:pos x="28" y="57"/>
                </a:cxn>
                <a:cxn ang="0">
                  <a:pos x="19" y="48"/>
                </a:cxn>
                <a:cxn ang="0">
                  <a:pos x="11" y="42"/>
                </a:cxn>
                <a:cxn ang="0">
                  <a:pos x="6" y="35"/>
                </a:cxn>
                <a:cxn ang="0">
                  <a:pos x="0" y="0"/>
                </a:cxn>
                <a:cxn ang="0">
                  <a:pos x="6" y="9"/>
                </a:cxn>
                <a:cxn ang="0">
                  <a:pos x="15" y="18"/>
                </a:cxn>
                <a:cxn ang="0">
                  <a:pos x="24" y="28"/>
                </a:cxn>
                <a:cxn ang="0">
                  <a:pos x="36" y="38"/>
                </a:cxn>
                <a:cxn ang="0">
                  <a:pos x="48" y="48"/>
                </a:cxn>
                <a:cxn ang="0">
                  <a:pos x="58" y="58"/>
                </a:cxn>
                <a:cxn ang="0">
                  <a:pos x="67" y="68"/>
                </a:cxn>
                <a:cxn ang="0">
                  <a:pos x="76" y="78"/>
                </a:cxn>
              </a:cxnLst>
              <a:rect l="0" t="0" r="r" b="b"/>
              <a:pathLst>
                <a:path w="76" h="78">
                  <a:moveTo>
                    <a:pt x="76" y="78"/>
                  </a:moveTo>
                  <a:lnTo>
                    <a:pt x="66" y="78"/>
                  </a:lnTo>
                  <a:lnTo>
                    <a:pt x="56" y="75"/>
                  </a:lnTo>
                  <a:lnTo>
                    <a:pt x="46" y="70"/>
                  </a:lnTo>
                  <a:lnTo>
                    <a:pt x="36" y="63"/>
                  </a:lnTo>
                  <a:lnTo>
                    <a:pt x="28" y="57"/>
                  </a:lnTo>
                  <a:lnTo>
                    <a:pt x="19" y="48"/>
                  </a:lnTo>
                  <a:lnTo>
                    <a:pt x="11" y="42"/>
                  </a:lnTo>
                  <a:lnTo>
                    <a:pt x="6" y="35"/>
                  </a:lnTo>
                  <a:lnTo>
                    <a:pt x="0" y="0"/>
                  </a:lnTo>
                  <a:lnTo>
                    <a:pt x="6" y="9"/>
                  </a:lnTo>
                  <a:lnTo>
                    <a:pt x="15" y="18"/>
                  </a:lnTo>
                  <a:lnTo>
                    <a:pt x="24" y="28"/>
                  </a:lnTo>
                  <a:lnTo>
                    <a:pt x="36" y="38"/>
                  </a:lnTo>
                  <a:lnTo>
                    <a:pt x="48" y="48"/>
                  </a:lnTo>
                  <a:lnTo>
                    <a:pt x="58" y="58"/>
                  </a:lnTo>
                  <a:lnTo>
                    <a:pt x="67" y="68"/>
                  </a:lnTo>
                  <a:lnTo>
                    <a:pt x="76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4467225" y="4983163"/>
              <a:ext cx="188913" cy="52388"/>
            </a:xfrm>
            <a:custGeom>
              <a:avLst/>
              <a:gdLst/>
              <a:ahLst/>
              <a:cxnLst>
                <a:cxn ang="0">
                  <a:pos x="51" y="5"/>
                </a:cxn>
                <a:cxn ang="0">
                  <a:pos x="58" y="8"/>
                </a:cxn>
                <a:cxn ang="0">
                  <a:pos x="64" y="12"/>
                </a:cxn>
                <a:cxn ang="0">
                  <a:pos x="72" y="15"/>
                </a:cxn>
                <a:cxn ang="0">
                  <a:pos x="79" y="18"/>
                </a:cxn>
                <a:cxn ang="0">
                  <a:pos x="87" y="23"/>
                </a:cxn>
                <a:cxn ang="0">
                  <a:pos x="96" y="27"/>
                </a:cxn>
                <a:cxn ang="0">
                  <a:pos x="104" y="30"/>
                </a:cxn>
                <a:cxn ang="0">
                  <a:pos x="112" y="33"/>
                </a:cxn>
                <a:cxn ang="0">
                  <a:pos x="124" y="35"/>
                </a:cxn>
                <a:cxn ang="0">
                  <a:pos x="139" y="36"/>
                </a:cxn>
                <a:cxn ang="0">
                  <a:pos x="157" y="40"/>
                </a:cxn>
                <a:cxn ang="0">
                  <a:pos x="175" y="45"/>
                </a:cxn>
                <a:cxn ang="0">
                  <a:pos x="195" y="48"/>
                </a:cxn>
                <a:cxn ang="0">
                  <a:pos x="211" y="53"/>
                </a:cxn>
                <a:cxn ang="0">
                  <a:pos x="226" y="56"/>
                </a:cxn>
                <a:cxn ang="0">
                  <a:pos x="238" y="60"/>
                </a:cxn>
                <a:cxn ang="0">
                  <a:pos x="233" y="65"/>
                </a:cxn>
                <a:cxn ang="0">
                  <a:pos x="223" y="66"/>
                </a:cxn>
                <a:cxn ang="0">
                  <a:pos x="210" y="66"/>
                </a:cxn>
                <a:cxn ang="0">
                  <a:pos x="193" y="63"/>
                </a:cxn>
                <a:cxn ang="0">
                  <a:pos x="178" y="60"/>
                </a:cxn>
                <a:cxn ang="0">
                  <a:pos x="163" y="58"/>
                </a:cxn>
                <a:cxn ang="0">
                  <a:pos x="152" y="56"/>
                </a:cxn>
                <a:cxn ang="0">
                  <a:pos x="144" y="56"/>
                </a:cxn>
                <a:cxn ang="0">
                  <a:pos x="125" y="53"/>
                </a:cxn>
                <a:cxn ang="0">
                  <a:pos x="109" y="48"/>
                </a:cxn>
                <a:cxn ang="0">
                  <a:pos x="92" y="41"/>
                </a:cxn>
                <a:cxn ang="0">
                  <a:pos x="76" y="35"/>
                </a:cxn>
                <a:cxn ang="0">
                  <a:pos x="59" y="27"/>
                </a:cxn>
                <a:cxn ang="0">
                  <a:pos x="43" y="20"/>
                </a:cxn>
                <a:cxn ang="0">
                  <a:pos x="24" y="15"/>
                </a:cxn>
                <a:cxn ang="0">
                  <a:pos x="6" y="13"/>
                </a:cxn>
                <a:cxn ang="0">
                  <a:pos x="0" y="7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23" y="0"/>
                </a:cxn>
                <a:cxn ang="0">
                  <a:pos x="29" y="2"/>
                </a:cxn>
                <a:cxn ang="0">
                  <a:pos x="36" y="3"/>
                </a:cxn>
                <a:cxn ang="0">
                  <a:pos x="44" y="5"/>
                </a:cxn>
                <a:cxn ang="0">
                  <a:pos x="51" y="5"/>
                </a:cxn>
              </a:cxnLst>
              <a:rect l="0" t="0" r="r" b="b"/>
              <a:pathLst>
                <a:path w="238" h="66">
                  <a:moveTo>
                    <a:pt x="51" y="5"/>
                  </a:moveTo>
                  <a:lnTo>
                    <a:pt x="58" y="8"/>
                  </a:lnTo>
                  <a:lnTo>
                    <a:pt x="64" y="12"/>
                  </a:lnTo>
                  <a:lnTo>
                    <a:pt x="72" y="15"/>
                  </a:lnTo>
                  <a:lnTo>
                    <a:pt x="79" y="18"/>
                  </a:lnTo>
                  <a:lnTo>
                    <a:pt x="87" y="23"/>
                  </a:lnTo>
                  <a:lnTo>
                    <a:pt x="96" y="27"/>
                  </a:lnTo>
                  <a:lnTo>
                    <a:pt x="104" y="30"/>
                  </a:lnTo>
                  <a:lnTo>
                    <a:pt x="112" y="33"/>
                  </a:lnTo>
                  <a:lnTo>
                    <a:pt x="124" y="35"/>
                  </a:lnTo>
                  <a:lnTo>
                    <a:pt x="139" y="36"/>
                  </a:lnTo>
                  <a:lnTo>
                    <a:pt x="157" y="40"/>
                  </a:lnTo>
                  <a:lnTo>
                    <a:pt x="175" y="45"/>
                  </a:lnTo>
                  <a:lnTo>
                    <a:pt x="195" y="48"/>
                  </a:lnTo>
                  <a:lnTo>
                    <a:pt x="211" y="53"/>
                  </a:lnTo>
                  <a:lnTo>
                    <a:pt x="226" y="56"/>
                  </a:lnTo>
                  <a:lnTo>
                    <a:pt x="238" y="60"/>
                  </a:lnTo>
                  <a:lnTo>
                    <a:pt x="233" y="65"/>
                  </a:lnTo>
                  <a:lnTo>
                    <a:pt x="223" y="66"/>
                  </a:lnTo>
                  <a:lnTo>
                    <a:pt x="210" y="66"/>
                  </a:lnTo>
                  <a:lnTo>
                    <a:pt x="193" y="63"/>
                  </a:lnTo>
                  <a:lnTo>
                    <a:pt x="178" y="60"/>
                  </a:lnTo>
                  <a:lnTo>
                    <a:pt x="163" y="58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25" y="53"/>
                  </a:lnTo>
                  <a:lnTo>
                    <a:pt x="109" y="48"/>
                  </a:lnTo>
                  <a:lnTo>
                    <a:pt x="92" y="41"/>
                  </a:lnTo>
                  <a:lnTo>
                    <a:pt x="76" y="35"/>
                  </a:lnTo>
                  <a:lnTo>
                    <a:pt x="59" y="27"/>
                  </a:lnTo>
                  <a:lnTo>
                    <a:pt x="43" y="20"/>
                  </a:lnTo>
                  <a:lnTo>
                    <a:pt x="24" y="15"/>
                  </a:lnTo>
                  <a:lnTo>
                    <a:pt x="6" y="13"/>
                  </a:lnTo>
                  <a:lnTo>
                    <a:pt x="0" y="7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3" y="0"/>
                  </a:lnTo>
                  <a:lnTo>
                    <a:pt x="29" y="2"/>
                  </a:lnTo>
                  <a:lnTo>
                    <a:pt x="36" y="3"/>
                  </a:lnTo>
                  <a:lnTo>
                    <a:pt x="44" y="5"/>
                  </a:lnTo>
                  <a:lnTo>
                    <a:pt x="5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4098925" y="5364163"/>
              <a:ext cx="49213" cy="104775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56" y="54"/>
                </a:cxn>
                <a:cxn ang="0">
                  <a:pos x="61" y="79"/>
                </a:cxn>
                <a:cxn ang="0">
                  <a:pos x="53" y="104"/>
                </a:cxn>
                <a:cxn ang="0">
                  <a:pos x="42" y="127"/>
                </a:cxn>
                <a:cxn ang="0">
                  <a:pos x="40" y="127"/>
                </a:cxn>
                <a:cxn ang="0">
                  <a:pos x="38" y="127"/>
                </a:cxn>
                <a:cxn ang="0">
                  <a:pos x="37" y="129"/>
                </a:cxn>
                <a:cxn ang="0">
                  <a:pos x="35" y="130"/>
                </a:cxn>
                <a:cxn ang="0">
                  <a:pos x="32" y="110"/>
                </a:cxn>
                <a:cxn ang="0">
                  <a:pos x="35" y="89"/>
                </a:cxn>
                <a:cxn ang="0">
                  <a:pos x="37" y="67"/>
                </a:cxn>
                <a:cxn ang="0">
                  <a:pos x="30" y="46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0" y="6"/>
                </a:cxn>
                <a:cxn ang="0">
                  <a:pos x="27" y="16"/>
                </a:cxn>
                <a:cxn ang="0">
                  <a:pos x="35" y="26"/>
                </a:cxn>
              </a:cxnLst>
              <a:rect l="0" t="0" r="r" b="b"/>
              <a:pathLst>
                <a:path w="61" h="130">
                  <a:moveTo>
                    <a:pt x="35" y="26"/>
                  </a:moveTo>
                  <a:lnTo>
                    <a:pt x="56" y="54"/>
                  </a:lnTo>
                  <a:lnTo>
                    <a:pt x="61" y="79"/>
                  </a:lnTo>
                  <a:lnTo>
                    <a:pt x="53" y="104"/>
                  </a:lnTo>
                  <a:lnTo>
                    <a:pt x="42" y="127"/>
                  </a:lnTo>
                  <a:lnTo>
                    <a:pt x="40" y="127"/>
                  </a:lnTo>
                  <a:lnTo>
                    <a:pt x="38" y="127"/>
                  </a:lnTo>
                  <a:lnTo>
                    <a:pt x="37" y="129"/>
                  </a:lnTo>
                  <a:lnTo>
                    <a:pt x="35" y="130"/>
                  </a:lnTo>
                  <a:lnTo>
                    <a:pt x="32" y="110"/>
                  </a:lnTo>
                  <a:lnTo>
                    <a:pt x="35" y="89"/>
                  </a:lnTo>
                  <a:lnTo>
                    <a:pt x="37" y="67"/>
                  </a:lnTo>
                  <a:lnTo>
                    <a:pt x="30" y="4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0" y="6"/>
                  </a:lnTo>
                  <a:lnTo>
                    <a:pt x="27" y="16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3949700" y="5499100"/>
              <a:ext cx="55563" cy="142875"/>
            </a:xfrm>
            <a:custGeom>
              <a:avLst/>
              <a:gdLst/>
              <a:ahLst/>
              <a:cxnLst>
                <a:cxn ang="0">
                  <a:pos x="72" y="5"/>
                </a:cxn>
                <a:cxn ang="0">
                  <a:pos x="58" y="15"/>
                </a:cxn>
                <a:cxn ang="0">
                  <a:pos x="47" y="28"/>
                </a:cxn>
                <a:cxn ang="0">
                  <a:pos x="37" y="41"/>
                </a:cxn>
                <a:cxn ang="0">
                  <a:pos x="29" y="56"/>
                </a:cxn>
                <a:cxn ang="0">
                  <a:pos x="22" y="71"/>
                </a:cxn>
                <a:cxn ang="0">
                  <a:pos x="19" y="86"/>
                </a:cxn>
                <a:cxn ang="0">
                  <a:pos x="15" y="103"/>
                </a:cxn>
                <a:cxn ang="0">
                  <a:pos x="15" y="119"/>
                </a:cxn>
                <a:cxn ang="0">
                  <a:pos x="22" y="136"/>
                </a:cxn>
                <a:cxn ang="0">
                  <a:pos x="30" y="151"/>
                </a:cxn>
                <a:cxn ang="0">
                  <a:pos x="37" y="165"/>
                </a:cxn>
                <a:cxn ang="0">
                  <a:pos x="43" y="179"/>
                </a:cxn>
                <a:cxn ang="0">
                  <a:pos x="30" y="175"/>
                </a:cxn>
                <a:cxn ang="0">
                  <a:pos x="20" y="165"/>
                </a:cxn>
                <a:cxn ang="0">
                  <a:pos x="12" y="152"/>
                </a:cxn>
                <a:cxn ang="0">
                  <a:pos x="5" y="139"/>
                </a:cxn>
                <a:cxn ang="0">
                  <a:pos x="0" y="109"/>
                </a:cxn>
                <a:cxn ang="0">
                  <a:pos x="4" y="78"/>
                </a:cxn>
                <a:cxn ang="0">
                  <a:pos x="15" y="46"/>
                </a:cxn>
                <a:cxn ang="0">
                  <a:pos x="30" y="20"/>
                </a:cxn>
                <a:cxn ang="0">
                  <a:pos x="42" y="13"/>
                </a:cxn>
                <a:cxn ang="0">
                  <a:pos x="52" y="5"/>
                </a:cxn>
                <a:cxn ang="0">
                  <a:pos x="62" y="0"/>
                </a:cxn>
                <a:cxn ang="0">
                  <a:pos x="72" y="5"/>
                </a:cxn>
              </a:cxnLst>
              <a:rect l="0" t="0" r="r" b="b"/>
              <a:pathLst>
                <a:path w="72" h="179">
                  <a:moveTo>
                    <a:pt x="72" y="5"/>
                  </a:moveTo>
                  <a:lnTo>
                    <a:pt x="58" y="15"/>
                  </a:lnTo>
                  <a:lnTo>
                    <a:pt x="47" y="28"/>
                  </a:lnTo>
                  <a:lnTo>
                    <a:pt x="37" y="41"/>
                  </a:lnTo>
                  <a:lnTo>
                    <a:pt x="29" y="56"/>
                  </a:lnTo>
                  <a:lnTo>
                    <a:pt x="22" y="71"/>
                  </a:lnTo>
                  <a:lnTo>
                    <a:pt x="19" y="86"/>
                  </a:lnTo>
                  <a:lnTo>
                    <a:pt x="15" y="103"/>
                  </a:lnTo>
                  <a:lnTo>
                    <a:pt x="15" y="119"/>
                  </a:lnTo>
                  <a:lnTo>
                    <a:pt x="22" y="136"/>
                  </a:lnTo>
                  <a:lnTo>
                    <a:pt x="30" y="151"/>
                  </a:lnTo>
                  <a:lnTo>
                    <a:pt x="37" y="165"/>
                  </a:lnTo>
                  <a:lnTo>
                    <a:pt x="43" y="179"/>
                  </a:lnTo>
                  <a:lnTo>
                    <a:pt x="30" y="175"/>
                  </a:lnTo>
                  <a:lnTo>
                    <a:pt x="20" y="165"/>
                  </a:lnTo>
                  <a:lnTo>
                    <a:pt x="12" y="152"/>
                  </a:lnTo>
                  <a:lnTo>
                    <a:pt x="5" y="139"/>
                  </a:lnTo>
                  <a:lnTo>
                    <a:pt x="0" y="109"/>
                  </a:lnTo>
                  <a:lnTo>
                    <a:pt x="4" y="78"/>
                  </a:lnTo>
                  <a:lnTo>
                    <a:pt x="15" y="46"/>
                  </a:lnTo>
                  <a:lnTo>
                    <a:pt x="30" y="20"/>
                  </a:lnTo>
                  <a:lnTo>
                    <a:pt x="42" y="13"/>
                  </a:lnTo>
                  <a:lnTo>
                    <a:pt x="52" y="5"/>
                  </a:lnTo>
                  <a:lnTo>
                    <a:pt x="62" y="0"/>
                  </a:lnTo>
                  <a:lnTo>
                    <a:pt x="72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4022725" y="5448300"/>
              <a:ext cx="66675" cy="30163"/>
            </a:xfrm>
            <a:custGeom>
              <a:avLst/>
              <a:gdLst/>
              <a:ahLst/>
              <a:cxnLst>
                <a:cxn ang="0">
                  <a:pos x="85" y="4"/>
                </a:cxn>
                <a:cxn ang="0">
                  <a:pos x="75" y="9"/>
                </a:cxn>
                <a:cxn ang="0">
                  <a:pos x="66" y="14"/>
                </a:cxn>
                <a:cxn ang="0">
                  <a:pos x="56" y="19"/>
                </a:cxn>
                <a:cxn ang="0">
                  <a:pos x="46" y="22"/>
                </a:cxn>
                <a:cxn ang="0">
                  <a:pos x="37" y="27"/>
                </a:cxn>
                <a:cxn ang="0">
                  <a:pos x="27" y="30"/>
                </a:cxn>
                <a:cxn ang="0">
                  <a:pos x="18" y="34"/>
                </a:cxn>
                <a:cxn ang="0">
                  <a:pos x="8" y="38"/>
                </a:cxn>
                <a:cxn ang="0">
                  <a:pos x="0" y="32"/>
                </a:cxn>
                <a:cxn ang="0">
                  <a:pos x="10" y="27"/>
                </a:cxn>
                <a:cxn ang="0">
                  <a:pos x="20" y="20"/>
                </a:cxn>
                <a:cxn ang="0">
                  <a:pos x="32" y="14"/>
                </a:cxn>
                <a:cxn ang="0">
                  <a:pos x="42" y="9"/>
                </a:cxn>
                <a:cxn ang="0">
                  <a:pos x="53" y="4"/>
                </a:cxn>
                <a:cxn ang="0">
                  <a:pos x="63" y="2"/>
                </a:cxn>
                <a:cxn ang="0">
                  <a:pos x="75" y="0"/>
                </a:cxn>
                <a:cxn ang="0">
                  <a:pos x="85" y="4"/>
                </a:cxn>
              </a:cxnLst>
              <a:rect l="0" t="0" r="r" b="b"/>
              <a:pathLst>
                <a:path w="85" h="38">
                  <a:moveTo>
                    <a:pt x="85" y="4"/>
                  </a:moveTo>
                  <a:lnTo>
                    <a:pt x="75" y="9"/>
                  </a:lnTo>
                  <a:lnTo>
                    <a:pt x="66" y="14"/>
                  </a:lnTo>
                  <a:lnTo>
                    <a:pt x="56" y="19"/>
                  </a:lnTo>
                  <a:lnTo>
                    <a:pt x="46" y="22"/>
                  </a:lnTo>
                  <a:lnTo>
                    <a:pt x="37" y="27"/>
                  </a:lnTo>
                  <a:lnTo>
                    <a:pt x="27" y="30"/>
                  </a:lnTo>
                  <a:lnTo>
                    <a:pt x="18" y="34"/>
                  </a:lnTo>
                  <a:lnTo>
                    <a:pt x="8" y="38"/>
                  </a:lnTo>
                  <a:lnTo>
                    <a:pt x="0" y="32"/>
                  </a:lnTo>
                  <a:lnTo>
                    <a:pt x="10" y="27"/>
                  </a:lnTo>
                  <a:lnTo>
                    <a:pt x="20" y="20"/>
                  </a:lnTo>
                  <a:lnTo>
                    <a:pt x="32" y="14"/>
                  </a:lnTo>
                  <a:lnTo>
                    <a:pt x="42" y="9"/>
                  </a:lnTo>
                  <a:lnTo>
                    <a:pt x="53" y="4"/>
                  </a:lnTo>
                  <a:lnTo>
                    <a:pt x="63" y="2"/>
                  </a:lnTo>
                  <a:lnTo>
                    <a:pt x="75" y="0"/>
                  </a:lnTo>
                  <a:lnTo>
                    <a:pt x="8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4616450" y="4906963"/>
              <a:ext cx="106363" cy="22225"/>
            </a:xfrm>
            <a:custGeom>
              <a:avLst/>
              <a:gdLst/>
              <a:ahLst/>
              <a:cxnLst>
                <a:cxn ang="0">
                  <a:pos x="121" y="11"/>
                </a:cxn>
                <a:cxn ang="0">
                  <a:pos x="134" y="23"/>
                </a:cxn>
                <a:cxn ang="0">
                  <a:pos x="114" y="26"/>
                </a:cxn>
                <a:cxn ang="0">
                  <a:pos x="98" y="26"/>
                </a:cxn>
                <a:cxn ang="0">
                  <a:pos x="81" y="25"/>
                </a:cxn>
                <a:cxn ang="0">
                  <a:pos x="65" y="23"/>
                </a:cxn>
                <a:cxn ang="0">
                  <a:pos x="50" y="21"/>
                </a:cxn>
                <a:cxn ang="0">
                  <a:pos x="35" y="21"/>
                </a:cxn>
                <a:cxn ang="0">
                  <a:pos x="20" y="21"/>
                </a:cxn>
                <a:cxn ang="0">
                  <a:pos x="5" y="23"/>
                </a:cxn>
                <a:cxn ang="0">
                  <a:pos x="0" y="8"/>
                </a:cxn>
                <a:cxn ang="0">
                  <a:pos x="14" y="1"/>
                </a:cxn>
                <a:cxn ang="0">
                  <a:pos x="28" y="0"/>
                </a:cxn>
                <a:cxn ang="0">
                  <a:pos x="43" y="0"/>
                </a:cxn>
                <a:cxn ang="0">
                  <a:pos x="58" y="3"/>
                </a:cxn>
                <a:cxn ang="0">
                  <a:pos x="73" y="6"/>
                </a:cxn>
                <a:cxn ang="0">
                  <a:pos x="88" y="10"/>
                </a:cxn>
                <a:cxn ang="0">
                  <a:pos x="105" y="11"/>
                </a:cxn>
                <a:cxn ang="0">
                  <a:pos x="121" y="11"/>
                </a:cxn>
              </a:cxnLst>
              <a:rect l="0" t="0" r="r" b="b"/>
              <a:pathLst>
                <a:path w="134" h="26">
                  <a:moveTo>
                    <a:pt x="121" y="11"/>
                  </a:moveTo>
                  <a:lnTo>
                    <a:pt x="134" y="23"/>
                  </a:lnTo>
                  <a:lnTo>
                    <a:pt x="114" y="26"/>
                  </a:lnTo>
                  <a:lnTo>
                    <a:pt x="98" y="26"/>
                  </a:lnTo>
                  <a:lnTo>
                    <a:pt x="81" y="25"/>
                  </a:lnTo>
                  <a:lnTo>
                    <a:pt x="65" y="23"/>
                  </a:lnTo>
                  <a:lnTo>
                    <a:pt x="50" y="21"/>
                  </a:lnTo>
                  <a:lnTo>
                    <a:pt x="35" y="21"/>
                  </a:lnTo>
                  <a:lnTo>
                    <a:pt x="20" y="21"/>
                  </a:lnTo>
                  <a:lnTo>
                    <a:pt x="5" y="23"/>
                  </a:lnTo>
                  <a:lnTo>
                    <a:pt x="0" y="8"/>
                  </a:lnTo>
                  <a:lnTo>
                    <a:pt x="14" y="1"/>
                  </a:lnTo>
                  <a:lnTo>
                    <a:pt x="28" y="0"/>
                  </a:lnTo>
                  <a:lnTo>
                    <a:pt x="43" y="0"/>
                  </a:lnTo>
                  <a:lnTo>
                    <a:pt x="58" y="3"/>
                  </a:lnTo>
                  <a:lnTo>
                    <a:pt x="73" y="6"/>
                  </a:lnTo>
                  <a:lnTo>
                    <a:pt x="88" y="10"/>
                  </a:lnTo>
                  <a:lnTo>
                    <a:pt x="105" y="11"/>
                  </a:lnTo>
                  <a:lnTo>
                    <a:pt x="12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3987800" y="5529263"/>
              <a:ext cx="47625" cy="109538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2" y="7"/>
                </a:cxn>
                <a:cxn ang="0">
                  <a:pos x="45" y="15"/>
                </a:cxn>
                <a:cxn ang="0">
                  <a:pos x="35" y="28"/>
                </a:cxn>
                <a:cxn ang="0">
                  <a:pos x="27" y="45"/>
                </a:cxn>
                <a:cxn ang="0">
                  <a:pos x="19" y="62"/>
                </a:cxn>
                <a:cxn ang="0">
                  <a:pos x="17" y="80"/>
                </a:cxn>
                <a:cxn ang="0">
                  <a:pos x="19" y="100"/>
                </a:cxn>
                <a:cxn ang="0">
                  <a:pos x="22" y="118"/>
                </a:cxn>
                <a:cxn ang="0">
                  <a:pos x="32" y="136"/>
                </a:cxn>
                <a:cxn ang="0">
                  <a:pos x="27" y="139"/>
                </a:cxn>
                <a:cxn ang="0">
                  <a:pos x="15" y="133"/>
                </a:cxn>
                <a:cxn ang="0">
                  <a:pos x="9" y="121"/>
                </a:cxn>
                <a:cxn ang="0">
                  <a:pos x="4" y="108"/>
                </a:cxn>
                <a:cxn ang="0">
                  <a:pos x="0" y="95"/>
                </a:cxn>
                <a:cxn ang="0">
                  <a:pos x="2" y="81"/>
                </a:cxn>
                <a:cxn ang="0">
                  <a:pos x="4" y="67"/>
                </a:cxn>
                <a:cxn ang="0">
                  <a:pos x="7" y="52"/>
                </a:cxn>
                <a:cxn ang="0">
                  <a:pos x="12" y="38"/>
                </a:cxn>
                <a:cxn ang="0">
                  <a:pos x="19" y="25"/>
                </a:cxn>
                <a:cxn ang="0">
                  <a:pos x="27" y="14"/>
                </a:cxn>
                <a:cxn ang="0">
                  <a:pos x="40" y="5"/>
                </a:cxn>
                <a:cxn ang="0">
                  <a:pos x="55" y="0"/>
                </a:cxn>
              </a:cxnLst>
              <a:rect l="0" t="0" r="r" b="b"/>
              <a:pathLst>
                <a:path w="62" h="139">
                  <a:moveTo>
                    <a:pt x="55" y="0"/>
                  </a:moveTo>
                  <a:lnTo>
                    <a:pt x="62" y="7"/>
                  </a:lnTo>
                  <a:lnTo>
                    <a:pt x="45" y="15"/>
                  </a:lnTo>
                  <a:lnTo>
                    <a:pt x="35" y="28"/>
                  </a:lnTo>
                  <a:lnTo>
                    <a:pt x="27" y="45"/>
                  </a:lnTo>
                  <a:lnTo>
                    <a:pt x="19" y="62"/>
                  </a:lnTo>
                  <a:lnTo>
                    <a:pt x="17" y="80"/>
                  </a:lnTo>
                  <a:lnTo>
                    <a:pt x="19" y="100"/>
                  </a:lnTo>
                  <a:lnTo>
                    <a:pt x="22" y="118"/>
                  </a:lnTo>
                  <a:lnTo>
                    <a:pt x="32" y="136"/>
                  </a:lnTo>
                  <a:lnTo>
                    <a:pt x="27" y="139"/>
                  </a:lnTo>
                  <a:lnTo>
                    <a:pt x="15" y="133"/>
                  </a:lnTo>
                  <a:lnTo>
                    <a:pt x="9" y="121"/>
                  </a:lnTo>
                  <a:lnTo>
                    <a:pt x="4" y="108"/>
                  </a:lnTo>
                  <a:lnTo>
                    <a:pt x="0" y="95"/>
                  </a:lnTo>
                  <a:lnTo>
                    <a:pt x="2" y="81"/>
                  </a:lnTo>
                  <a:lnTo>
                    <a:pt x="4" y="67"/>
                  </a:lnTo>
                  <a:lnTo>
                    <a:pt x="7" y="52"/>
                  </a:lnTo>
                  <a:lnTo>
                    <a:pt x="12" y="38"/>
                  </a:lnTo>
                  <a:lnTo>
                    <a:pt x="19" y="25"/>
                  </a:lnTo>
                  <a:lnTo>
                    <a:pt x="27" y="14"/>
                  </a:lnTo>
                  <a:lnTo>
                    <a:pt x="40" y="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4070350" y="5495925"/>
              <a:ext cx="246063" cy="25400"/>
            </a:xfrm>
            <a:custGeom>
              <a:avLst/>
              <a:gdLst/>
              <a:ahLst/>
              <a:cxnLst>
                <a:cxn ang="0">
                  <a:pos x="99" y="10"/>
                </a:cxn>
                <a:cxn ang="0">
                  <a:pos x="126" y="10"/>
                </a:cxn>
                <a:cxn ang="0">
                  <a:pos x="152" y="12"/>
                </a:cxn>
                <a:cxn ang="0">
                  <a:pos x="177" y="13"/>
                </a:cxn>
                <a:cxn ang="0">
                  <a:pos x="202" y="13"/>
                </a:cxn>
                <a:cxn ang="0">
                  <a:pos x="226" y="15"/>
                </a:cxn>
                <a:cxn ang="0">
                  <a:pos x="251" y="17"/>
                </a:cxn>
                <a:cxn ang="0">
                  <a:pos x="276" y="20"/>
                </a:cxn>
                <a:cxn ang="0">
                  <a:pos x="301" y="21"/>
                </a:cxn>
                <a:cxn ang="0">
                  <a:pos x="309" y="30"/>
                </a:cxn>
                <a:cxn ang="0">
                  <a:pos x="291" y="31"/>
                </a:cxn>
                <a:cxn ang="0">
                  <a:pos x="271" y="31"/>
                </a:cxn>
                <a:cxn ang="0">
                  <a:pos x="253" y="31"/>
                </a:cxn>
                <a:cxn ang="0">
                  <a:pos x="233" y="31"/>
                </a:cxn>
                <a:cxn ang="0">
                  <a:pos x="213" y="31"/>
                </a:cxn>
                <a:cxn ang="0">
                  <a:pos x="195" y="30"/>
                </a:cxn>
                <a:cxn ang="0">
                  <a:pos x="175" y="30"/>
                </a:cxn>
                <a:cxn ang="0">
                  <a:pos x="155" y="28"/>
                </a:cxn>
                <a:cxn ang="0">
                  <a:pos x="135" y="26"/>
                </a:cxn>
                <a:cxn ang="0">
                  <a:pos x="116" y="25"/>
                </a:cxn>
                <a:cxn ang="0">
                  <a:pos x="96" y="23"/>
                </a:cxn>
                <a:cxn ang="0">
                  <a:pos x="78" y="20"/>
                </a:cxn>
                <a:cxn ang="0">
                  <a:pos x="58" y="18"/>
                </a:cxn>
                <a:cxn ang="0">
                  <a:pos x="38" y="15"/>
                </a:cxn>
                <a:cxn ang="0">
                  <a:pos x="18" y="13"/>
                </a:cxn>
                <a:cxn ang="0">
                  <a:pos x="0" y="10"/>
                </a:cxn>
                <a:cxn ang="0">
                  <a:pos x="11" y="5"/>
                </a:cxn>
                <a:cxn ang="0">
                  <a:pos x="25" y="2"/>
                </a:cxn>
                <a:cxn ang="0">
                  <a:pos x="36" y="0"/>
                </a:cxn>
                <a:cxn ang="0">
                  <a:pos x="49" y="0"/>
                </a:cxn>
                <a:cxn ang="0">
                  <a:pos x="63" y="2"/>
                </a:cxn>
                <a:cxn ang="0">
                  <a:pos x="76" y="3"/>
                </a:cxn>
                <a:cxn ang="0">
                  <a:pos x="87" y="7"/>
                </a:cxn>
                <a:cxn ang="0">
                  <a:pos x="99" y="10"/>
                </a:cxn>
              </a:cxnLst>
              <a:rect l="0" t="0" r="r" b="b"/>
              <a:pathLst>
                <a:path w="309" h="31">
                  <a:moveTo>
                    <a:pt x="99" y="10"/>
                  </a:moveTo>
                  <a:lnTo>
                    <a:pt x="126" y="10"/>
                  </a:lnTo>
                  <a:lnTo>
                    <a:pt x="152" y="12"/>
                  </a:lnTo>
                  <a:lnTo>
                    <a:pt x="177" y="13"/>
                  </a:lnTo>
                  <a:lnTo>
                    <a:pt x="202" y="13"/>
                  </a:lnTo>
                  <a:lnTo>
                    <a:pt x="226" y="15"/>
                  </a:lnTo>
                  <a:lnTo>
                    <a:pt x="251" y="17"/>
                  </a:lnTo>
                  <a:lnTo>
                    <a:pt x="276" y="20"/>
                  </a:lnTo>
                  <a:lnTo>
                    <a:pt x="301" y="21"/>
                  </a:lnTo>
                  <a:lnTo>
                    <a:pt x="309" y="30"/>
                  </a:lnTo>
                  <a:lnTo>
                    <a:pt x="291" y="31"/>
                  </a:lnTo>
                  <a:lnTo>
                    <a:pt x="271" y="31"/>
                  </a:lnTo>
                  <a:lnTo>
                    <a:pt x="253" y="31"/>
                  </a:lnTo>
                  <a:lnTo>
                    <a:pt x="233" y="31"/>
                  </a:lnTo>
                  <a:lnTo>
                    <a:pt x="213" y="31"/>
                  </a:lnTo>
                  <a:lnTo>
                    <a:pt x="195" y="30"/>
                  </a:lnTo>
                  <a:lnTo>
                    <a:pt x="175" y="30"/>
                  </a:lnTo>
                  <a:lnTo>
                    <a:pt x="155" y="28"/>
                  </a:lnTo>
                  <a:lnTo>
                    <a:pt x="135" y="26"/>
                  </a:lnTo>
                  <a:lnTo>
                    <a:pt x="116" y="25"/>
                  </a:lnTo>
                  <a:lnTo>
                    <a:pt x="96" y="23"/>
                  </a:lnTo>
                  <a:lnTo>
                    <a:pt x="78" y="20"/>
                  </a:lnTo>
                  <a:lnTo>
                    <a:pt x="58" y="18"/>
                  </a:lnTo>
                  <a:lnTo>
                    <a:pt x="38" y="15"/>
                  </a:lnTo>
                  <a:lnTo>
                    <a:pt x="18" y="13"/>
                  </a:lnTo>
                  <a:lnTo>
                    <a:pt x="0" y="10"/>
                  </a:lnTo>
                  <a:lnTo>
                    <a:pt x="11" y="5"/>
                  </a:lnTo>
                  <a:lnTo>
                    <a:pt x="25" y="2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63" y="2"/>
                  </a:lnTo>
                  <a:lnTo>
                    <a:pt x="76" y="3"/>
                  </a:lnTo>
                  <a:lnTo>
                    <a:pt x="87" y="7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4905375" y="4670425"/>
              <a:ext cx="93663" cy="109538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90" y="15"/>
                </a:cxn>
                <a:cxn ang="0">
                  <a:pos x="105" y="35"/>
                </a:cxn>
                <a:cxn ang="0">
                  <a:pos x="113" y="57"/>
                </a:cxn>
                <a:cxn ang="0">
                  <a:pos x="118" y="81"/>
                </a:cxn>
                <a:cxn ang="0">
                  <a:pos x="111" y="98"/>
                </a:cxn>
                <a:cxn ang="0">
                  <a:pos x="103" y="113"/>
                </a:cxn>
                <a:cxn ang="0">
                  <a:pos x="93" y="128"/>
                </a:cxn>
                <a:cxn ang="0">
                  <a:pos x="80" y="139"/>
                </a:cxn>
                <a:cxn ang="0">
                  <a:pos x="77" y="128"/>
                </a:cxn>
                <a:cxn ang="0">
                  <a:pos x="82" y="116"/>
                </a:cxn>
                <a:cxn ang="0">
                  <a:pos x="90" y="103"/>
                </a:cxn>
                <a:cxn ang="0">
                  <a:pos x="96" y="90"/>
                </a:cxn>
                <a:cxn ang="0">
                  <a:pos x="98" y="71"/>
                </a:cxn>
                <a:cxn ang="0">
                  <a:pos x="95" y="55"/>
                </a:cxn>
                <a:cxn ang="0">
                  <a:pos x="86" y="38"/>
                </a:cxn>
                <a:cxn ang="0">
                  <a:pos x="80" y="22"/>
                </a:cxn>
                <a:cxn ang="0">
                  <a:pos x="73" y="20"/>
                </a:cxn>
                <a:cxn ang="0">
                  <a:pos x="65" y="17"/>
                </a:cxn>
                <a:cxn ang="0">
                  <a:pos x="58" y="15"/>
                </a:cxn>
                <a:cxn ang="0">
                  <a:pos x="50" y="15"/>
                </a:cxn>
                <a:cxn ang="0">
                  <a:pos x="43" y="15"/>
                </a:cxn>
                <a:cxn ang="0">
                  <a:pos x="37" y="15"/>
                </a:cxn>
                <a:cxn ang="0">
                  <a:pos x="30" y="18"/>
                </a:cxn>
                <a:cxn ang="0">
                  <a:pos x="24" y="22"/>
                </a:cxn>
                <a:cxn ang="0">
                  <a:pos x="10" y="35"/>
                </a:cxn>
                <a:cxn ang="0">
                  <a:pos x="0" y="25"/>
                </a:cxn>
                <a:cxn ang="0">
                  <a:pos x="7" y="15"/>
                </a:cxn>
                <a:cxn ang="0">
                  <a:pos x="15" y="9"/>
                </a:cxn>
                <a:cxn ang="0">
                  <a:pos x="24" y="5"/>
                </a:cxn>
                <a:cxn ang="0">
                  <a:pos x="34" y="2"/>
                </a:cxn>
                <a:cxn ang="0">
                  <a:pos x="43" y="0"/>
                </a:cxn>
                <a:cxn ang="0">
                  <a:pos x="53" y="0"/>
                </a:cxn>
                <a:cxn ang="0">
                  <a:pos x="63" y="0"/>
                </a:cxn>
                <a:cxn ang="0">
                  <a:pos x="73" y="0"/>
                </a:cxn>
              </a:cxnLst>
              <a:rect l="0" t="0" r="r" b="b"/>
              <a:pathLst>
                <a:path w="118" h="139">
                  <a:moveTo>
                    <a:pt x="73" y="0"/>
                  </a:moveTo>
                  <a:lnTo>
                    <a:pt x="90" y="15"/>
                  </a:lnTo>
                  <a:lnTo>
                    <a:pt x="105" y="35"/>
                  </a:lnTo>
                  <a:lnTo>
                    <a:pt x="113" y="57"/>
                  </a:lnTo>
                  <a:lnTo>
                    <a:pt x="118" y="81"/>
                  </a:lnTo>
                  <a:lnTo>
                    <a:pt x="111" y="98"/>
                  </a:lnTo>
                  <a:lnTo>
                    <a:pt x="103" y="113"/>
                  </a:lnTo>
                  <a:lnTo>
                    <a:pt x="93" y="128"/>
                  </a:lnTo>
                  <a:lnTo>
                    <a:pt x="80" y="139"/>
                  </a:lnTo>
                  <a:lnTo>
                    <a:pt x="77" y="128"/>
                  </a:lnTo>
                  <a:lnTo>
                    <a:pt x="82" y="116"/>
                  </a:lnTo>
                  <a:lnTo>
                    <a:pt x="90" y="103"/>
                  </a:lnTo>
                  <a:lnTo>
                    <a:pt x="96" y="90"/>
                  </a:lnTo>
                  <a:lnTo>
                    <a:pt x="98" y="71"/>
                  </a:lnTo>
                  <a:lnTo>
                    <a:pt x="95" y="55"/>
                  </a:lnTo>
                  <a:lnTo>
                    <a:pt x="86" y="38"/>
                  </a:lnTo>
                  <a:lnTo>
                    <a:pt x="80" y="22"/>
                  </a:lnTo>
                  <a:lnTo>
                    <a:pt x="73" y="20"/>
                  </a:lnTo>
                  <a:lnTo>
                    <a:pt x="65" y="17"/>
                  </a:lnTo>
                  <a:lnTo>
                    <a:pt x="58" y="15"/>
                  </a:lnTo>
                  <a:lnTo>
                    <a:pt x="50" y="15"/>
                  </a:lnTo>
                  <a:lnTo>
                    <a:pt x="43" y="15"/>
                  </a:lnTo>
                  <a:lnTo>
                    <a:pt x="37" y="15"/>
                  </a:lnTo>
                  <a:lnTo>
                    <a:pt x="30" y="18"/>
                  </a:lnTo>
                  <a:lnTo>
                    <a:pt x="24" y="22"/>
                  </a:lnTo>
                  <a:lnTo>
                    <a:pt x="10" y="35"/>
                  </a:lnTo>
                  <a:lnTo>
                    <a:pt x="0" y="25"/>
                  </a:lnTo>
                  <a:lnTo>
                    <a:pt x="7" y="15"/>
                  </a:lnTo>
                  <a:lnTo>
                    <a:pt x="15" y="9"/>
                  </a:lnTo>
                  <a:lnTo>
                    <a:pt x="24" y="5"/>
                  </a:lnTo>
                  <a:lnTo>
                    <a:pt x="34" y="2"/>
                  </a:lnTo>
                  <a:lnTo>
                    <a:pt x="43" y="0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4087813" y="5537200"/>
              <a:ext cx="739775" cy="131763"/>
            </a:xfrm>
            <a:custGeom>
              <a:avLst/>
              <a:gdLst/>
              <a:ahLst/>
              <a:cxnLst>
                <a:cxn ang="0">
                  <a:pos x="831" y="126"/>
                </a:cxn>
                <a:cxn ang="0">
                  <a:pos x="834" y="126"/>
                </a:cxn>
                <a:cxn ang="0">
                  <a:pos x="841" y="129"/>
                </a:cxn>
                <a:cxn ang="0">
                  <a:pos x="851" y="131"/>
                </a:cxn>
                <a:cxn ang="0">
                  <a:pos x="863" y="134"/>
                </a:cxn>
                <a:cxn ang="0">
                  <a:pos x="876" y="139"/>
                </a:cxn>
                <a:cxn ang="0">
                  <a:pos x="886" y="141"/>
                </a:cxn>
                <a:cxn ang="0">
                  <a:pos x="894" y="144"/>
                </a:cxn>
                <a:cxn ang="0">
                  <a:pos x="899" y="144"/>
                </a:cxn>
                <a:cxn ang="0">
                  <a:pos x="932" y="164"/>
                </a:cxn>
                <a:cxn ang="0">
                  <a:pos x="921" y="165"/>
                </a:cxn>
                <a:cxn ang="0">
                  <a:pos x="897" y="162"/>
                </a:cxn>
                <a:cxn ang="0">
                  <a:pos x="864" y="159"/>
                </a:cxn>
                <a:cxn ang="0">
                  <a:pos x="821" y="152"/>
                </a:cxn>
                <a:cxn ang="0">
                  <a:pos x="772" y="144"/>
                </a:cxn>
                <a:cxn ang="0">
                  <a:pos x="714" y="134"/>
                </a:cxn>
                <a:cxn ang="0">
                  <a:pos x="652" y="122"/>
                </a:cxn>
                <a:cxn ang="0">
                  <a:pos x="585" y="111"/>
                </a:cxn>
                <a:cxn ang="0">
                  <a:pos x="515" y="98"/>
                </a:cxn>
                <a:cxn ang="0">
                  <a:pos x="442" y="86"/>
                </a:cxn>
                <a:cxn ang="0">
                  <a:pos x="369" y="74"/>
                </a:cxn>
                <a:cxn ang="0">
                  <a:pos x="297" y="63"/>
                </a:cxn>
                <a:cxn ang="0">
                  <a:pos x="225" y="51"/>
                </a:cxn>
                <a:cxn ang="0">
                  <a:pos x="157" y="43"/>
                </a:cxn>
                <a:cxn ang="0">
                  <a:pos x="93" y="35"/>
                </a:cxn>
                <a:cxn ang="0">
                  <a:pos x="33" y="30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40" y="5"/>
                </a:cxn>
                <a:cxn ang="0">
                  <a:pos x="81" y="10"/>
                </a:cxn>
                <a:cxn ang="0">
                  <a:pos x="134" y="18"/>
                </a:cxn>
                <a:cxn ang="0">
                  <a:pos x="196" y="26"/>
                </a:cxn>
                <a:cxn ang="0">
                  <a:pos x="265" y="36"/>
                </a:cxn>
                <a:cxn ang="0">
                  <a:pos x="338" y="48"/>
                </a:cxn>
                <a:cxn ang="0">
                  <a:pos x="414" y="59"/>
                </a:cxn>
                <a:cxn ang="0">
                  <a:pos x="490" y="71"/>
                </a:cxn>
                <a:cxn ang="0">
                  <a:pos x="565" y="83"/>
                </a:cxn>
                <a:cxn ang="0">
                  <a:pos x="634" y="94"/>
                </a:cxn>
                <a:cxn ang="0">
                  <a:pos x="695" y="104"/>
                </a:cxn>
                <a:cxn ang="0">
                  <a:pos x="748" y="112"/>
                </a:cxn>
                <a:cxn ang="0">
                  <a:pos x="791" y="119"/>
                </a:cxn>
                <a:cxn ang="0">
                  <a:pos x="820" y="124"/>
                </a:cxn>
                <a:cxn ang="0">
                  <a:pos x="831" y="126"/>
                </a:cxn>
              </a:cxnLst>
              <a:rect l="0" t="0" r="r" b="b"/>
              <a:pathLst>
                <a:path w="932" h="165">
                  <a:moveTo>
                    <a:pt x="831" y="126"/>
                  </a:moveTo>
                  <a:lnTo>
                    <a:pt x="834" y="126"/>
                  </a:lnTo>
                  <a:lnTo>
                    <a:pt x="841" y="129"/>
                  </a:lnTo>
                  <a:lnTo>
                    <a:pt x="851" y="131"/>
                  </a:lnTo>
                  <a:lnTo>
                    <a:pt x="863" y="134"/>
                  </a:lnTo>
                  <a:lnTo>
                    <a:pt x="876" y="139"/>
                  </a:lnTo>
                  <a:lnTo>
                    <a:pt x="886" y="141"/>
                  </a:lnTo>
                  <a:lnTo>
                    <a:pt x="894" y="144"/>
                  </a:lnTo>
                  <a:lnTo>
                    <a:pt x="899" y="144"/>
                  </a:lnTo>
                  <a:lnTo>
                    <a:pt x="932" y="164"/>
                  </a:lnTo>
                  <a:lnTo>
                    <a:pt x="921" y="165"/>
                  </a:lnTo>
                  <a:lnTo>
                    <a:pt x="897" y="162"/>
                  </a:lnTo>
                  <a:lnTo>
                    <a:pt x="864" y="159"/>
                  </a:lnTo>
                  <a:lnTo>
                    <a:pt x="821" y="152"/>
                  </a:lnTo>
                  <a:lnTo>
                    <a:pt x="772" y="144"/>
                  </a:lnTo>
                  <a:lnTo>
                    <a:pt x="714" y="134"/>
                  </a:lnTo>
                  <a:lnTo>
                    <a:pt x="652" y="122"/>
                  </a:lnTo>
                  <a:lnTo>
                    <a:pt x="585" y="111"/>
                  </a:lnTo>
                  <a:lnTo>
                    <a:pt x="515" y="98"/>
                  </a:lnTo>
                  <a:lnTo>
                    <a:pt x="442" y="86"/>
                  </a:lnTo>
                  <a:lnTo>
                    <a:pt x="369" y="74"/>
                  </a:lnTo>
                  <a:lnTo>
                    <a:pt x="297" y="63"/>
                  </a:lnTo>
                  <a:lnTo>
                    <a:pt x="225" y="51"/>
                  </a:lnTo>
                  <a:lnTo>
                    <a:pt x="157" y="43"/>
                  </a:lnTo>
                  <a:lnTo>
                    <a:pt x="93" y="35"/>
                  </a:lnTo>
                  <a:lnTo>
                    <a:pt x="33" y="3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40" y="5"/>
                  </a:lnTo>
                  <a:lnTo>
                    <a:pt x="81" y="10"/>
                  </a:lnTo>
                  <a:lnTo>
                    <a:pt x="134" y="18"/>
                  </a:lnTo>
                  <a:lnTo>
                    <a:pt x="196" y="26"/>
                  </a:lnTo>
                  <a:lnTo>
                    <a:pt x="265" y="36"/>
                  </a:lnTo>
                  <a:lnTo>
                    <a:pt x="338" y="48"/>
                  </a:lnTo>
                  <a:lnTo>
                    <a:pt x="414" y="59"/>
                  </a:lnTo>
                  <a:lnTo>
                    <a:pt x="490" y="71"/>
                  </a:lnTo>
                  <a:lnTo>
                    <a:pt x="565" y="83"/>
                  </a:lnTo>
                  <a:lnTo>
                    <a:pt x="634" y="94"/>
                  </a:lnTo>
                  <a:lnTo>
                    <a:pt x="695" y="104"/>
                  </a:lnTo>
                  <a:lnTo>
                    <a:pt x="748" y="112"/>
                  </a:lnTo>
                  <a:lnTo>
                    <a:pt x="791" y="119"/>
                  </a:lnTo>
                  <a:lnTo>
                    <a:pt x="820" y="124"/>
                  </a:lnTo>
                  <a:lnTo>
                    <a:pt x="831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4295775" y="5273675"/>
              <a:ext cx="261938" cy="66675"/>
            </a:xfrm>
            <a:custGeom>
              <a:avLst/>
              <a:gdLst/>
              <a:ahLst/>
              <a:cxnLst>
                <a:cxn ang="0">
                  <a:pos x="232" y="22"/>
                </a:cxn>
                <a:cxn ang="0">
                  <a:pos x="247" y="24"/>
                </a:cxn>
                <a:cxn ang="0">
                  <a:pos x="259" y="20"/>
                </a:cxn>
                <a:cxn ang="0">
                  <a:pos x="272" y="15"/>
                </a:cxn>
                <a:cxn ang="0">
                  <a:pos x="283" y="9"/>
                </a:cxn>
                <a:cxn ang="0">
                  <a:pos x="293" y="4"/>
                </a:cxn>
                <a:cxn ang="0">
                  <a:pos x="305" y="0"/>
                </a:cxn>
                <a:cxn ang="0">
                  <a:pos x="317" y="0"/>
                </a:cxn>
                <a:cxn ang="0">
                  <a:pos x="330" y="4"/>
                </a:cxn>
                <a:cxn ang="0">
                  <a:pos x="313" y="14"/>
                </a:cxn>
                <a:cxn ang="0">
                  <a:pos x="295" y="22"/>
                </a:cxn>
                <a:cxn ang="0">
                  <a:pos x="275" y="30"/>
                </a:cxn>
                <a:cxn ang="0">
                  <a:pos x="255" y="37"/>
                </a:cxn>
                <a:cxn ang="0">
                  <a:pos x="234" y="43"/>
                </a:cxn>
                <a:cxn ang="0">
                  <a:pos x="212" y="50"/>
                </a:cxn>
                <a:cxn ang="0">
                  <a:pos x="191" y="55"/>
                </a:cxn>
                <a:cxn ang="0">
                  <a:pos x="168" y="60"/>
                </a:cxn>
                <a:cxn ang="0">
                  <a:pos x="144" y="65"/>
                </a:cxn>
                <a:cxn ang="0">
                  <a:pos x="123" y="68"/>
                </a:cxn>
                <a:cxn ang="0">
                  <a:pos x="100" y="72"/>
                </a:cxn>
                <a:cxn ang="0">
                  <a:pos x="78" y="75"/>
                </a:cxn>
                <a:cxn ang="0">
                  <a:pos x="57" y="78"/>
                </a:cxn>
                <a:cxn ang="0">
                  <a:pos x="37" y="80"/>
                </a:cxn>
                <a:cxn ang="0">
                  <a:pos x="19" y="83"/>
                </a:cxn>
                <a:cxn ang="0">
                  <a:pos x="0" y="85"/>
                </a:cxn>
                <a:cxn ang="0">
                  <a:pos x="40" y="63"/>
                </a:cxn>
                <a:cxn ang="0">
                  <a:pos x="63" y="60"/>
                </a:cxn>
                <a:cxn ang="0">
                  <a:pos x="86" y="55"/>
                </a:cxn>
                <a:cxn ang="0">
                  <a:pos x="111" y="50"/>
                </a:cxn>
                <a:cxn ang="0">
                  <a:pos x="136" y="45"/>
                </a:cxn>
                <a:cxn ang="0">
                  <a:pos x="163" y="40"/>
                </a:cxn>
                <a:cxn ang="0">
                  <a:pos x="186" y="33"/>
                </a:cxn>
                <a:cxn ang="0">
                  <a:pos x="211" y="28"/>
                </a:cxn>
                <a:cxn ang="0">
                  <a:pos x="232" y="22"/>
                </a:cxn>
              </a:cxnLst>
              <a:rect l="0" t="0" r="r" b="b"/>
              <a:pathLst>
                <a:path w="330" h="85">
                  <a:moveTo>
                    <a:pt x="232" y="22"/>
                  </a:moveTo>
                  <a:lnTo>
                    <a:pt x="247" y="24"/>
                  </a:lnTo>
                  <a:lnTo>
                    <a:pt x="259" y="20"/>
                  </a:lnTo>
                  <a:lnTo>
                    <a:pt x="272" y="15"/>
                  </a:lnTo>
                  <a:lnTo>
                    <a:pt x="283" y="9"/>
                  </a:lnTo>
                  <a:lnTo>
                    <a:pt x="293" y="4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30" y="4"/>
                  </a:lnTo>
                  <a:lnTo>
                    <a:pt x="313" y="14"/>
                  </a:lnTo>
                  <a:lnTo>
                    <a:pt x="295" y="22"/>
                  </a:lnTo>
                  <a:lnTo>
                    <a:pt x="275" y="30"/>
                  </a:lnTo>
                  <a:lnTo>
                    <a:pt x="255" y="37"/>
                  </a:lnTo>
                  <a:lnTo>
                    <a:pt x="234" y="43"/>
                  </a:lnTo>
                  <a:lnTo>
                    <a:pt x="212" y="50"/>
                  </a:lnTo>
                  <a:lnTo>
                    <a:pt x="191" y="55"/>
                  </a:lnTo>
                  <a:lnTo>
                    <a:pt x="168" y="60"/>
                  </a:lnTo>
                  <a:lnTo>
                    <a:pt x="144" y="65"/>
                  </a:lnTo>
                  <a:lnTo>
                    <a:pt x="123" y="68"/>
                  </a:lnTo>
                  <a:lnTo>
                    <a:pt x="100" y="72"/>
                  </a:lnTo>
                  <a:lnTo>
                    <a:pt x="78" y="75"/>
                  </a:lnTo>
                  <a:lnTo>
                    <a:pt x="57" y="78"/>
                  </a:lnTo>
                  <a:lnTo>
                    <a:pt x="37" y="80"/>
                  </a:lnTo>
                  <a:lnTo>
                    <a:pt x="19" y="83"/>
                  </a:lnTo>
                  <a:lnTo>
                    <a:pt x="0" y="85"/>
                  </a:lnTo>
                  <a:lnTo>
                    <a:pt x="40" y="63"/>
                  </a:lnTo>
                  <a:lnTo>
                    <a:pt x="63" y="60"/>
                  </a:lnTo>
                  <a:lnTo>
                    <a:pt x="86" y="55"/>
                  </a:lnTo>
                  <a:lnTo>
                    <a:pt x="111" y="50"/>
                  </a:lnTo>
                  <a:lnTo>
                    <a:pt x="136" y="45"/>
                  </a:lnTo>
                  <a:lnTo>
                    <a:pt x="163" y="40"/>
                  </a:lnTo>
                  <a:lnTo>
                    <a:pt x="186" y="33"/>
                  </a:lnTo>
                  <a:lnTo>
                    <a:pt x="211" y="28"/>
                  </a:lnTo>
                  <a:lnTo>
                    <a:pt x="23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4530725" y="5129213"/>
              <a:ext cx="219075" cy="1270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3" y="7"/>
                </a:cxn>
                <a:cxn ang="0">
                  <a:pos x="41" y="15"/>
                </a:cxn>
                <a:cxn ang="0">
                  <a:pos x="58" y="25"/>
                </a:cxn>
                <a:cxn ang="0">
                  <a:pos x="74" y="35"/>
                </a:cxn>
                <a:cxn ang="0">
                  <a:pos x="91" y="45"/>
                </a:cxn>
                <a:cxn ang="0">
                  <a:pos x="107" y="57"/>
                </a:cxn>
                <a:cxn ang="0">
                  <a:pos x="124" y="68"/>
                </a:cxn>
                <a:cxn ang="0">
                  <a:pos x="140" y="80"/>
                </a:cxn>
                <a:cxn ang="0">
                  <a:pos x="157" y="91"/>
                </a:cxn>
                <a:cxn ang="0">
                  <a:pos x="172" y="103"/>
                </a:cxn>
                <a:cxn ang="0">
                  <a:pos x="188" y="115"/>
                </a:cxn>
                <a:cxn ang="0">
                  <a:pos x="205" y="126"/>
                </a:cxn>
                <a:cxn ang="0">
                  <a:pos x="221" y="136"/>
                </a:cxn>
                <a:cxn ang="0">
                  <a:pos x="240" y="144"/>
                </a:cxn>
                <a:cxn ang="0">
                  <a:pos x="256" y="154"/>
                </a:cxn>
                <a:cxn ang="0">
                  <a:pos x="274" y="161"/>
                </a:cxn>
                <a:cxn ang="0">
                  <a:pos x="250" y="159"/>
                </a:cxn>
                <a:cxn ang="0">
                  <a:pos x="228" y="156"/>
                </a:cxn>
                <a:cxn ang="0">
                  <a:pos x="207" y="148"/>
                </a:cxn>
                <a:cxn ang="0">
                  <a:pos x="188" y="138"/>
                </a:cxn>
                <a:cxn ang="0">
                  <a:pos x="169" y="124"/>
                </a:cxn>
                <a:cxn ang="0">
                  <a:pos x="150" y="111"/>
                </a:cxn>
                <a:cxn ang="0">
                  <a:pos x="130" y="96"/>
                </a:cxn>
                <a:cxn ang="0">
                  <a:pos x="111" y="81"/>
                </a:cxn>
                <a:cxn ang="0">
                  <a:pos x="97" y="75"/>
                </a:cxn>
                <a:cxn ang="0">
                  <a:pos x="82" y="67"/>
                </a:cxn>
                <a:cxn ang="0">
                  <a:pos x="68" y="57"/>
                </a:cxn>
                <a:cxn ang="0">
                  <a:pos x="53" y="47"/>
                </a:cxn>
                <a:cxn ang="0">
                  <a:pos x="38" y="37"/>
                </a:cxn>
                <a:cxn ang="0">
                  <a:pos x="25" y="27"/>
                </a:cxn>
                <a:cxn ang="0">
                  <a:pos x="11" y="15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274" h="161">
                  <a:moveTo>
                    <a:pt x="5" y="0"/>
                  </a:moveTo>
                  <a:lnTo>
                    <a:pt x="23" y="7"/>
                  </a:lnTo>
                  <a:lnTo>
                    <a:pt x="41" y="15"/>
                  </a:lnTo>
                  <a:lnTo>
                    <a:pt x="58" y="25"/>
                  </a:lnTo>
                  <a:lnTo>
                    <a:pt x="74" y="35"/>
                  </a:lnTo>
                  <a:lnTo>
                    <a:pt x="91" y="45"/>
                  </a:lnTo>
                  <a:lnTo>
                    <a:pt x="107" y="57"/>
                  </a:lnTo>
                  <a:lnTo>
                    <a:pt x="124" y="68"/>
                  </a:lnTo>
                  <a:lnTo>
                    <a:pt x="140" y="80"/>
                  </a:lnTo>
                  <a:lnTo>
                    <a:pt x="157" y="91"/>
                  </a:lnTo>
                  <a:lnTo>
                    <a:pt x="172" y="103"/>
                  </a:lnTo>
                  <a:lnTo>
                    <a:pt x="188" y="115"/>
                  </a:lnTo>
                  <a:lnTo>
                    <a:pt x="205" y="126"/>
                  </a:lnTo>
                  <a:lnTo>
                    <a:pt x="221" y="136"/>
                  </a:lnTo>
                  <a:lnTo>
                    <a:pt x="240" y="144"/>
                  </a:lnTo>
                  <a:lnTo>
                    <a:pt x="256" y="154"/>
                  </a:lnTo>
                  <a:lnTo>
                    <a:pt x="274" y="161"/>
                  </a:lnTo>
                  <a:lnTo>
                    <a:pt x="250" y="159"/>
                  </a:lnTo>
                  <a:lnTo>
                    <a:pt x="228" y="156"/>
                  </a:lnTo>
                  <a:lnTo>
                    <a:pt x="207" y="148"/>
                  </a:lnTo>
                  <a:lnTo>
                    <a:pt x="188" y="138"/>
                  </a:lnTo>
                  <a:lnTo>
                    <a:pt x="169" y="124"/>
                  </a:lnTo>
                  <a:lnTo>
                    <a:pt x="150" y="111"/>
                  </a:lnTo>
                  <a:lnTo>
                    <a:pt x="130" y="96"/>
                  </a:lnTo>
                  <a:lnTo>
                    <a:pt x="111" y="81"/>
                  </a:lnTo>
                  <a:lnTo>
                    <a:pt x="97" y="75"/>
                  </a:lnTo>
                  <a:lnTo>
                    <a:pt x="82" y="67"/>
                  </a:lnTo>
                  <a:lnTo>
                    <a:pt x="68" y="57"/>
                  </a:lnTo>
                  <a:lnTo>
                    <a:pt x="53" y="47"/>
                  </a:lnTo>
                  <a:lnTo>
                    <a:pt x="38" y="37"/>
                  </a:lnTo>
                  <a:lnTo>
                    <a:pt x="25" y="27"/>
                  </a:lnTo>
                  <a:lnTo>
                    <a:pt x="11" y="15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4656138" y="4989513"/>
              <a:ext cx="166688" cy="30163"/>
            </a:xfrm>
            <a:custGeom>
              <a:avLst/>
              <a:gdLst/>
              <a:ahLst/>
              <a:cxnLst>
                <a:cxn ang="0">
                  <a:pos x="119" y="10"/>
                </a:cxn>
                <a:cxn ang="0">
                  <a:pos x="210" y="0"/>
                </a:cxn>
                <a:cxn ang="0">
                  <a:pos x="180" y="15"/>
                </a:cxn>
                <a:cxn ang="0">
                  <a:pos x="151" y="27"/>
                </a:cxn>
                <a:cxn ang="0">
                  <a:pos x="121" y="33"/>
                </a:cxn>
                <a:cxn ang="0">
                  <a:pos x="93" y="37"/>
                </a:cxn>
                <a:cxn ang="0">
                  <a:pos x="66" y="38"/>
                </a:cxn>
                <a:cxn ang="0">
                  <a:pos x="41" y="37"/>
                </a:cxn>
                <a:cxn ang="0">
                  <a:pos x="18" y="33"/>
                </a:cxn>
                <a:cxn ang="0">
                  <a:pos x="0" y="28"/>
                </a:cxn>
                <a:cxn ang="0">
                  <a:pos x="13" y="19"/>
                </a:cxn>
                <a:cxn ang="0">
                  <a:pos x="25" y="17"/>
                </a:cxn>
                <a:cxn ang="0">
                  <a:pos x="38" y="17"/>
                </a:cxn>
                <a:cxn ang="0">
                  <a:pos x="53" y="17"/>
                </a:cxn>
                <a:cxn ang="0">
                  <a:pos x="68" y="19"/>
                </a:cxn>
                <a:cxn ang="0">
                  <a:pos x="81" y="19"/>
                </a:cxn>
                <a:cxn ang="0">
                  <a:pos x="96" y="17"/>
                </a:cxn>
                <a:cxn ang="0">
                  <a:pos x="108" y="15"/>
                </a:cxn>
                <a:cxn ang="0">
                  <a:pos x="119" y="10"/>
                </a:cxn>
              </a:cxnLst>
              <a:rect l="0" t="0" r="r" b="b"/>
              <a:pathLst>
                <a:path w="210" h="38">
                  <a:moveTo>
                    <a:pt x="119" y="10"/>
                  </a:moveTo>
                  <a:lnTo>
                    <a:pt x="210" y="0"/>
                  </a:lnTo>
                  <a:lnTo>
                    <a:pt x="180" y="15"/>
                  </a:lnTo>
                  <a:lnTo>
                    <a:pt x="151" y="27"/>
                  </a:lnTo>
                  <a:lnTo>
                    <a:pt x="121" y="33"/>
                  </a:lnTo>
                  <a:lnTo>
                    <a:pt x="93" y="37"/>
                  </a:lnTo>
                  <a:lnTo>
                    <a:pt x="66" y="38"/>
                  </a:lnTo>
                  <a:lnTo>
                    <a:pt x="41" y="37"/>
                  </a:lnTo>
                  <a:lnTo>
                    <a:pt x="18" y="33"/>
                  </a:lnTo>
                  <a:lnTo>
                    <a:pt x="0" y="28"/>
                  </a:lnTo>
                  <a:lnTo>
                    <a:pt x="13" y="19"/>
                  </a:lnTo>
                  <a:lnTo>
                    <a:pt x="25" y="17"/>
                  </a:lnTo>
                  <a:lnTo>
                    <a:pt x="38" y="17"/>
                  </a:lnTo>
                  <a:lnTo>
                    <a:pt x="53" y="17"/>
                  </a:lnTo>
                  <a:lnTo>
                    <a:pt x="68" y="19"/>
                  </a:lnTo>
                  <a:lnTo>
                    <a:pt x="81" y="19"/>
                  </a:lnTo>
                  <a:lnTo>
                    <a:pt x="96" y="17"/>
                  </a:lnTo>
                  <a:lnTo>
                    <a:pt x="108" y="15"/>
                  </a:lnTo>
                  <a:lnTo>
                    <a:pt x="119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3795713" y="5888038"/>
              <a:ext cx="550863" cy="134938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54" y="10"/>
                </a:cxn>
                <a:cxn ang="0">
                  <a:pos x="88" y="20"/>
                </a:cxn>
                <a:cxn ang="0">
                  <a:pos x="119" y="31"/>
                </a:cxn>
                <a:cxn ang="0">
                  <a:pos x="152" y="43"/>
                </a:cxn>
                <a:cxn ang="0">
                  <a:pos x="185" y="53"/>
                </a:cxn>
                <a:cxn ang="0">
                  <a:pos x="218" y="61"/>
                </a:cxn>
                <a:cxn ang="0">
                  <a:pos x="253" y="66"/>
                </a:cxn>
                <a:cxn ang="0">
                  <a:pos x="309" y="76"/>
                </a:cxn>
                <a:cxn ang="0">
                  <a:pos x="384" y="94"/>
                </a:cxn>
                <a:cxn ang="0">
                  <a:pos x="453" y="111"/>
                </a:cxn>
                <a:cxn ang="0">
                  <a:pos x="516" y="125"/>
                </a:cxn>
                <a:cxn ang="0">
                  <a:pos x="572" y="140"/>
                </a:cxn>
                <a:cxn ang="0">
                  <a:pos x="620" y="152"/>
                </a:cxn>
                <a:cxn ang="0">
                  <a:pos x="659" y="160"/>
                </a:cxn>
                <a:cxn ang="0">
                  <a:pos x="685" y="167"/>
                </a:cxn>
                <a:cxn ang="0">
                  <a:pos x="673" y="167"/>
                </a:cxn>
                <a:cxn ang="0">
                  <a:pos x="620" y="160"/>
                </a:cxn>
                <a:cxn ang="0">
                  <a:pos x="563" y="150"/>
                </a:cxn>
                <a:cxn ang="0">
                  <a:pos x="510" y="139"/>
                </a:cxn>
                <a:cxn ang="0">
                  <a:pos x="462" y="125"/>
                </a:cxn>
                <a:cxn ang="0">
                  <a:pos x="409" y="112"/>
                </a:cxn>
                <a:cxn ang="0">
                  <a:pos x="357" y="101"/>
                </a:cxn>
                <a:cxn ang="0">
                  <a:pos x="304" y="91"/>
                </a:cxn>
                <a:cxn ang="0">
                  <a:pos x="253" y="81"/>
                </a:cxn>
                <a:cxn ang="0">
                  <a:pos x="202" y="68"/>
                </a:cxn>
                <a:cxn ang="0">
                  <a:pos x="150" y="54"/>
                </a:cxn>
                <a:cxn ang="0">
                  <a:pos x="99" y="38"/>
                </a:cxn>
                <a:cxn ang="0">
                  <a:pos x="64" y="24"/>
                </a:cxn>
                <a:cxn ang="0">
                  <a:pos x="44" y="20"/>
                </a:cxn>
                <a:cxn ang="0">
                  <a:pos x="26" y="16"/>
                </a:cxn>
                <a:cxn ang="0">
                  <a:pos x="8" y="10"/>
                </a:cxn>
                <a:cxn ang="0">
                  <a:pos x="3" y="0"/>
                </a:cxn>
              </a:cxnLst>
              <a:rect l="0" t="0" r="r" b="b"/>
              <a:pathLst>
                <a:path w="695" h="168">
                  <a:moveTo>
                    <a:pt x="3" y="0"/>
                  </a:moveTo>
                  <a:lnTo>
                    <a:pt x="20" y="3"/>
                  </a:lnTo>
                  <a:lnTo>
                    <a:pt x="38" y="6"/>
                  </a:lnTo>
                  <a:lnTo>
                    <a:pt x="54" y="10"/>
                  </a:lnTo>
                  <a:lnTo>
                    <a:pt x="71" y="15"/>
                  </a:lnTo>
                  <a:lnTo>
                    <a:pt x="88" y="20"/>
                  </a:lnTo>
                  <a:lnTo>
                    <a:pt x="104" y="26"/>
                  </a:lnTo>
                  <a:lnTo>
                    <a:pt x="119" y="31"/>
                  </a:lnTo>
                  <a:lnTo>
                    <a:pt x="136" y="38"/>
                  </a:lnTo>
                  <a:lnTo>
                    <a:pt x="152" y="43"/>
                  </a:lnTo>
                  <a:lnTo>
                    <a:pt x="169" y="48"/>
                  </a:lnTo>
                  <a:lnTo>
                    <a:pt x="185" y="53"/>
                  </a:lnTo>
                  <a:lnTo>
                    <a:pt x="202" y="58"/>
                  </a:lnTo>
                  <a:lnTo>
                    <a:pt x="218" y="61"/>
                  </a:lnTo>
                  <a:lnTo>
                    <a:pt x="236" y="64"/>
                  </a:lnTo>
                  <a:lnTo>
                    <a:pt x="253" y="66"/>
                  </a:lnTo>
                  <a:lnTo>
                    <a:pt x="271" y="66"/>
                  </a:lnTo>
                  <a:lnTo>
                    <a:pt x="309" y="76"/>
                  </a:lnTo>
                  <a:lnTo>
                    <a:pt x="347" y="84"/>
                  </a:lnTo>
                  <a:lnTo>
                    <a:pt x="384" y="94"/>
                  </a:lnTo>
                  <a:lnTo>
                    <a:pt x="419" y="102"/>
                  </a:lnTo>
                  <a:lnTo>
                    <a:pt x="453" y="111"/>
                  </a:lnTo>
                  <a:lnTo>
                    <a:pt x="485" y="119"/>
                  </a:lnTo>
                  <a:lnTo>
                    <a:pt x="516" y="125"/>
                  </a:lnTo>
                  <a:lnTo>
                    <a:pt x="546" y="134"/>
                  </a:lnTo>
                  <a:lnTo>
                    <a:pt x="572" y="140"/>
                  </a:lnTo>
                  <a:lnTo>
                    <a:pt x="597" y="145"/>
                  </a:lnTo>
                  <a:lnTo>
                    <a:pt x="620" y="152"/>
                  </a:lnTo>
                  <a:lnTo>
                    <a:pt x="640" y="157"/>
                  </a:lnTo>
                  <a:lnTo>
                    <a:pt x="659" y="160"/>
                  </a:lnTo>
                  <a:lnTo>
                    <a:pt x="673" y="163"/>
                  </a:lnTo>
                  <a:lnTo>
                    <a:pt x="685" y="167"/>
                  </a:lnTo>
                  <a:lnTo>
                    <a:pt x="695" y="168"/>
                  </a:lnTo>
                  <a:lnTo>
                    <a:pt x="673" y="167"/>
                  </a:lnTo>
                  <a:lnTo>
                    <a:pt x="649" y="165"/>
                  </a:lnTo>
                  <a:lnTo>
                    <a:pt x="620" y="160"/>
                  </a:lnTo>
                  <a:lnTo>
                    <a:pt x="591" y="155"/>
                  </a:lnTo>
                  <a:lnTo>
                    <a:pt x="563" y="150"/>
                  </a:lnTo>
                  <a:lnTo>
                    <a:pt x="534" y="144"/>
                  </a:lnTo>
                  <a:lnTo>
                    <a:pt x="510" y="139"/>
                  </a:lnTo>
                  <a:lnTo>
                    <a:pt x="488" y="132"/>
                  </a:lnTo>
                  <a:lnTo>
                    <a:pt x="462" y="125"/>
                  </a:lnTo>
                  <a:lnTo>
                    <a:pt x="435" y="119"/>
                  </a:lnTo>
                  <a:lnTo>
                    <a:pt x="409" y="112"/>
                  </a:lnTo>
                  <a:lnTo>
                    <a:pt x="384" y="107"/>
                  </a:lnTo>
                  <a:lnTo>
                    <a:pt x="357" y="101"/>
                  </a:lnTo>
                  <a:lnTo>
                    <a:pt x="331" y="96"/>
                  </a:lnTo>
                  <a:lnTo>
                    <a:pt x="304" y="91"/>
                  </a:lnTo>
                  <a:lnTo>
                    <a:pt x="280" y="86"/>
                  </a:lnTo>
                  <a:lnTo>
                    <a:pt x="253" y="81"/>
                  </a:lnTo>
                  <a:lnTo>
                    <a:pt x="227" y="74"/>
                  </a:lnTo>
                  <a:lnTo>
                    <a:pt x="202" y="68"/>
                  </a:lnTo>
                  <a:lnTo>
                    <a:pt x="175" y="61"/>
                  </a:lnTo>
                  <a:lnTo>
                    <a:pt x="150" y="54"/>
                  </a:lnTo>
                  <a:lnTo>
                    <a:pt x="124" y="46"/>
                  </a:lnTo>
                  <a:lnTo>
                    <a:pt x="99" y="38"/>
                  </a:lnTo>
                  <a:lnTo>
                    <a:pt x="73" y="28"/>
                  </a:lnTo>
                  <a:lnTo>
                    <a:pt x="64" y="24"/>
                  </a:lnTo>
                  <a:lnTo>
                    <a:pt x="54" y="23"/>
                  </a:lnTo>
                  <a:lnTo>
                    <a:pt x="44" y="20"/>
                  </a:lnTo>
                  <a:lnTo>
                    <a:pt x="36" y="18"/>
                  </a:lnTo>
                  <a:lnTo>
                    <a:pt x="26" y="16"/>
                  </a:lnTo>
                  <a:lnTo>
                    <a:pt x="16" y="13"/>
                  </a:lnTo>
                  <a:lnTo>
                    <a:pt x="8" y="1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4013200" y="5651500"/>
              <a:ext cx="330200" cy="60325"/>
            </a:xfrm>
            <a:custGeom>
              <a:avLst/>
              <a:gdLst/>
              <a:ahLst/>
              <a:cxnLst>
                <a:cxn ang="0">
                  <a:pos x="99" y="13"/>
                </a:cxn>
                <a:cxn ang="0">
                  <a:pos x="130" y="17"/>
                </a:cxn>
                <a:cxn ang="0">
                  <a:pos x="160" y="20"/>
                </a:cxn>
                <a:cxn ang="0">
                  <a:pos x="192" y="27"/>
                </a:cxn>
                <a:cxn ang="0">
                  <a:pos x="221" y="33"/>
                </a:cxn>
                <a:cxn ang="0">
                  <a:pos x="251" y="38"/>
                </a:cxn>
                <a:cxn ang="0">
                  <a:pos x="281" y="45"/>
                </a:cxn>
                <a:cxn ang="0">
                  <a:pos x="312" y="50"/>
                </a:cxn>
                <a:cxn ang="0">
                  <a:pos x="342" y="53"/>
                </a:cxn>
                <a:cxn ang="0">
                  <a:pos x="415" y="70"/>
                </a:cxn>
                <a:cxn ang="0">
                  <a:pos x="408" y="76"/>
                </a:cxn>
                <a:cxn ang="0">
                  <a:pos x="384" y="73"/>
                </a:cxn>
                <a:cxn ang="0">
                  <a:pos x="357" y="68"/>
                </a:cxn>
                <a:cxn ang="0">
                  <a:pos x="331" y="65"/>
                </a:cxn>
                <a:cxn ang="0">
                  <a:pos x="304" y="61"/>
                </a:cxn>
                <a:cxn ang="0">
                  <a:pos x="278" y="60"/>
                </a:cxn>
                <a:cxn ang="0">
                  <a:pos x="251" y="56"/>
                </a:cxn>
                <a:cxn ang="0">
                  <a:pos x="225" y="53"/>
                </a:cxn>
                <a:cxn ang="0">
                  <a:pos x="198" y="50"/>
                </a:cxn>
                <a:cxn ang="0">
                  <a:pos x="172" y="47"/>
                </a:cxn>
                <a:cxn ang="0">
                  <a:pos x="145" y="42"/>
                </a:cxn>
                <a:cxn ang="0">
                  <a:pos x="120" y="37"/>
                </a:cxn>
                <a:cxn ang="0">
                  <a:pos x="96" y="32"/>
                </a:cxn>
                <a:cxn ang="0">
                  <a:pos x="71" y="25"/>
                </a:cxn>
                <a:cxn ang="0">
                  <a:pos x="46" y="18"/>
                </a:cxn>
                <a:cxn ang="0">
                  <a:pos x="23" y="10"/>
                </a:cxn>
                <a:cxn ang="0">
                  <a:pos x="0" y="2"/>
                </a:cxn>
                <a:cxn ang="0">
                  <a:pos x="9" y="0"/>
                </a:cxn>
                <a:cxn ang="0">
                  <a:pos x="21" y="0"/>
                </a:cxn>
                <a:cxn ang="0">
                  <a:pos x="34" y="2"/>
                </a:cxn>
                <a:cxn ang="0">
                  <a:pos x="49" y="5"/>
                </a:cxn>
                <a:cxn ang="0">
                  <a:pos x="62" y="7"/>
                </a:cxn>
                <a:cxn ang="0">
                  <a:pos x="76" y="10"/>
                </a:cxn>
                <a:cxn ang="0">
                  <a:pos x="89" y="12"/>
                </a:cxn>
                <a:cxn ang="0">
                  <a:pos x="99" y="13"/>
                </a:cxn>
              </a:cxnLst>
              <a:rect l="0" t="0" r="r" b="b"/>
              <a:pathLst>
                <a:path w="415" h="76">
                  <a:moveTo>
                    <a:pt x="99" y="13"/>
                  </a:moveTo>
                  <a:lnTo>
                    <a:pt x="130" y="17"/>
                  </a:lnTo>
                  <a:lnTo>
                    <a:pt x="160" y="20"/>
                  </a:lnTo>
                  <a:lnTo>
                    <a:pt x="192" y="27"/>
                  </a:lnTo>
                  <a:lnTo>
                    <a:pt x="221" y="33"/>
                  </a:lnTo>
                  <a:lnTo>
                    <a:pt x="251" y="38"/>
                  </a:lnTo>
                  <a:lnTo>
                    <a:pt x="281" y="45"/>
                  </a:lnTo>
                  <a:lnTo>
                    <a:pt x="312" y="50"/>
                  </a:lnTo>
                  <a:lnTo>
                    <a:pt x="342" y="53"/>
                  </a:lnTo>
                  <a:lnTo>
                    <a:pt x="415" y="70"/>
                  </a:lnTo>
                  <a:lnTo>
                    <a:pt x="408" y="76"/>
                  </a:lnTo>
                  <a:lnTo>
                    <a:pt x="384" y="73"/>
                  </a:lnTo>
                  <a:lnTo>
                    <a:pt x="357" y="68"/>
                  </a:lnTo>
                  <a:lnTo>
                    <a:pt x="331" y="65"/>
                  </a:lnTo>
                  <a:lnTo>
                    <a:pt x="304" y="61"/>
                  </a:lnTo>
                  <a:lnTo>
                    <a:pt x="278" y="60"/>
                  </a:lnTo>
                  <a:lnTo>
                    <a:pt x="251" y="56"/>
                  </a:lnTo>
                  <a:lnTo>
                    <a:pt x="225" y="53"/>
                  </a:lnTo>
                  <a:lnTo>
                    <a:pt x="198" y="50"/>
                  </a:lnTo>
                  <a:lnTo>
                    <a:pt x="172" y="47"/>
                  </a:lnTo>
                  <a:lnTo>
                    <a:pt x="145" y="42"/>
                  </a:lnTo>
                  <a:lnTo>
                    <a:pt x="120" y="37"/>
                  </a:lnTo>
                  <a:lnTo>
                    <a:pt x="96" y="32"/>
                  </a:lnTo>
                  <a:lnTo>
                    <a:pt x="71" y="25"/>
                  </a:lnTo>
                  <a:lnTo>
                    <a:pt x="46" y="18"/>
                  </a:lnTo>
                  <a:lnTo>
                    <a:pt x="23" y="10"/>
                  </a:lnTo>
                  <a:lnTo>
                    <a:pt x="0" y="2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4" y="2"/>
                  </a:lnTo>
                  <a:lnTo>
                    <a:pt x="49" y="5"/>
                  </a:lnTo>
                  <a:lnTo>
                    <a:pt x="62" y="7"/>
                  </a:lnTo>
                  <a:lnTo>
                    <a:pt x="76" y="10"/>
                  </a:lnTo>
                  <a:lnTo>
                    <a:pt x="89" y="12"/>
                  </a:lnTo>
                  <a:lnTo>
                    <a:pt x="99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5095875" y="4589463"/>
              <a:ext cx="53975" cy="182563"/>
            </a:xfrm>
            <a:custGeom>
              <a:avLst/>
              <a:gdLst/>
              <a:ahLst/>
              <a:cxnLst>
                <a:cxn ang="0">
                  <a:pos x="34" y="4"/>
                </a:cxn>
                <a:cxn ang="0">
                  <a:pos x="30" y="32"/>
                </a:cxn>
                <a:cxn ang="0">
                  <a:pos x="27" y="62"/>
                </a:cxn>
                <a:cxn ang="0">
                  <a:pos x="22" y="93"/>
                </a:cxn>
                <a:cxn ang="0">
                  <a:pos x="20" y="123"/>
                </a:cxn>
                <a:cxn ang="0">
                  <a:pos x="22" y="153"/>
                </a:cxn>
                <a:cxn ang="0">
                  <a:pos x="30" y="179"/>
                </a:cxn>
                <a:cxn ang="0">
                  <a:pos x="45" y="204"/>
                </a:cxn>
                <a:cxn ang="0">
                  <a:pos x="68" y="225"/>
                </a:cxn>
                <a:cxn ang="0">
                  <a:pos x="63" y="230"/>
                </a:cxn>
                <a:cxn ang="0">
                  <a:pos x="58" y="229"/>
                </a:cxn>
                <a:cxn ang="0">
                  <a:pos x="52" y="227"/>
                </a:cxn>
                <a:cxn ang="0">
                  <a:pos x="47" y="225"/>
                </a:cxn>
                <a:cxn ang="0">
                  <a:pos x="24" y="202"/>
                </a:cxn>
                <a:cxn ang="0">
                  <a:pos x="9" y="177"/>
                </a:cxn>
                <a:cxn ang="0">
                  <a:pos x="0" y="149"/>
                </a:cxn>
                <a:cxn ang="0">
                  <a:pos x="0" y="118"/>
                </a:cxn>
                <a:cxn ang="0">
                  <a:pos x="2" y="88"/>
                </a:cxn>
                <a:cxn ang="0">
                  <a:pos x="9" y="57"/>
                </a:cxn>
                <a:cxn ang="0">
                  <a:pos x="17" y="28"/>
                </a:cxn>
                <a:cxn ang="0">
                  <a:pos x="24" y="0"/>
                </a:cxn>
                <a:cxn ang="0">
                  <a:pos x="34" y="4"/>
                </a:cxn>
              </a:cxnLst>
              <a:rect l="0" t="0" r="r" b="b"/>
              <a:pathLst>
                <a:path w="68" h="230">
                  <a:moveTo>
                    <a:pt x="34" y="4"/>
                  </a:moveTo>
                  <a:lnTo>
                    <a:pt x="30" y="32"/>
                  </a:lnTo>
                  <a:lnTo>
                    <a:pt x="27" y="62"/>
                  </a:lnTo>
                  <a:lnTo>
                    <a:pt x="22" y="93"/>
                  </a:lnTo>
                  <a:lnTo>
                    <a:pt x="20" y="123"/>
                  </a:lnTo>
                  <a:lnTo>
                    <a:pt x="22" y="153"/>
                  </a:lnTo>
                  <a:lnTo>
                    <a:pt x="30" y="179"/>
                  </a:lnTo>
                  <a:lnTo>
                    <a:pt x="45" y="204"/>
                  </a:lnTo>
                  <a:lnTo>
                    <a:pt x="68" y="225"/>
                  </a:lnTo>
                  <a:lnTo>
                    <a:pt x="63" y="230"/>
                  </a:lnTo>
                  <a:lnTo>
                    <a:pt x="58" y="229"/>
                  </a:lnTo>
                  <a:lnTo>
                    <a:pt x="52" y="227"/>
                  </a:lnTo>
                  <a:lnTo>
                    <a:pt x="47" y="225"/>
                  </a:lnTo>
                  <a:lnTo>
                    <a:pt x="24" y="202"/>
                  </a:lnTo>
                  <a:lnTo>
                    <a:pt x="9" y="177"/>
                  </a:lnTo>
                  <a:lnTo>
                    <a:pt x="0" y="149"/>
                  </a:lnTo>
                  <a:lnTo>
                    <a:pt x="0" y="118"/>
                  </a:lnTo>
                  <a:lnTo>
                    <a:pt x="2" y="88"/>
                  </a:lnTo>
                  <a:lnTo>
                    <a:pt x="9" y="57"/>
                  </a:lnTo>
                  <a:lnTo>
                    <a:pt x="17" y="28"/>
                  </a:lnTo>
                  <a:lnTo>
                    <a:pt x="24" y="0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4699000" y="5037138"/>
              <a:ext cx="355600" cy="96838"/>
            </a:xfrm>
            <a:custGeom>
              <a:avLst/>
              <a:gdLst/>
              <a:ahLst/>
              <a:cxnLst>
                <a:cxn ang="0">
                  <a:pos x="155" y="41"/>
                </a:cxn>
                <a:cxn ang="0">
                  <a:pos x="170" y="48"/>
                </a:cxn>
                <a:cxn ang="0">
                  <a:pos x="187" y="51"/>
                </a:cxn>
                <a:cxn ang="0">
                  <a:pos x="205" y="54"/>
                </a:cxn>
                <a:cxn ang="0">
                  <a:pos x="225" y="54"/>
                </a:cxn>
                <a:cxn ang="0">
                  <a:pos x="243" y="56"/>
                </a:cxn>
                <a:cxn ang="0">
                  <a:pos x="263" y="57"/>
                </a:cxn>
                <a:cxn ang="0">
                  <a:pos x="279" y="61"/>
                </a:cxn>
                <a:cxn ang="0">
                  <a:pos x="293" y="66"/>
                </a:cxn>
                <a:cxn ang="0">
                  <a:pos x="307" y="69"/>
                </a:cxn>
                <a:cxn ang="0">
                  <a:pos x="327" y="74"/>
                </a:cxn>
                <a:cxn ang="0">
                  <a:pos x="349" y="79"/>
                </a:cxn>
                <a:cxn ang="0">
                  <a:pos x="370" y="87"/>
                </a:cxn>
                <a:cxn ang="0">
                  <a:pos x="393" y="94"/>
                </a:cxn>
                <a:cxn ang="0">
                  <a:pos x="413" y="102"/>
                </a:cxn>
                <a:cxn ang="0">
                  <a:pos x="432" y="110"/>
                </a:cxn>
                <a:cxn ang="0">
                  <a:pos x="446" y="119"/>
                </a:cxn>
                <a:cxn ang="0">
                  <a:pos x="435" y="122"/>
                </a:cxn>
                <a:cxn ang="0">
                  <a:pos x="418" y="122"/>
                </a:cxn>
                <a:cxn ang="0">
                  <a:pos x="397" y="117"/>
                </a:cxn>
                <a:cxn ang="0">
                  <a:pos x="375" y="110"/>
                </a:cxn>
                <a:cxn ang="0">
                  <a:pos x="352" y="102"/>
                </a:cxn>
                <a:cxn ang="0">
                  <a:pos x="331" y="96"/>
                </a:cxn>
                <a:cxn ang="0">
                  <a:pos x="312" y="89"/>
                </a:cxn>
                <a:cxn ang="0">
                  <a:pos x="299" y="87"/>
                </a:cxn>
                <a:cxn ang="0">
                  <a:pos x="283" y="84"/>
                </a:cxn>
                <a:cxn ang="0">
                  <a:pos x="266" y="81"/>
                </a:cxn>
                <a:cxn ang="0">
                  <a:pos x="248" y="76"/>
                </a:cxn>
                <a:cxn ang="0">
                  <a:pos x="231" y="71"/>
                </a:cxn>
                <a:cxn ang="0">
                  <a:pos x="215" y="67"/>
                </a:cxn>
                <a:cxn ang="0">
                  <a:pos x="197" y="64"/>
                </a:cxn>
                <a:cxn ang="0">
                  <a:pos x="178" y="62"/>
                </a:cxn>
                <a:cxn ang="0">
                  <a:pos x="160" y="61"/>
                </a:cxn>
                <a:cxn ang="0">
                  <a:pos x="140" y="54"/>
                </a:cxn>
                <a:cxn ang="0">
                  <a:pos x="120" y="46"/>
                </a:cxn>
                <a:cxn ang="0">
                  <a:pos x="102" y="38"/>
                </a:cxn>
                <a:cxn ang="0">
                  <a:pos x="84" y="29"/>
                </a:cxn>
                <a:cxn ang="0">
                  <a:pos x="66" y="23"/>
                </a:cxn>
                <a:cxn ang="0">
                  <a:pos x="46" y="16"/>
                </a:cxn>
                <a:cxn ang="0">
                  <a:pos x="24" y="11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41" y="1"/>
                </a:cxn>
                <a:cxn ang="0">
                  <a:pos x="61" y="6"/>
                </a:cxn>
                <a:cxn ang="0">
                  <a:pos x="79" y="13"/>
                </a:cxn>
                <a:cxn ang="0">
                  <a:pos x="97" y="21"/>
                </a:cxn>
                <a:cxn ang="0">
                  <a:pos x="117" y="29"/>
                </a:cxn>
                <a:cxn ang="0">
                  <a:pos x="135" y="36"/>
                </a:cxn>
                <a:cxn ang="0">
                  <a:pos x="155" y="41"/>
                </a:cxn>
              </a:cxnLst>
              <a:rect l="0" t="0" r="r" b="b"/>
              <a:pathLst>
                <a:path w="446" h="122">
                  <a:moveTo>
                    <a:pt x="155" y="41"/>
                  </a:moveTo>
                  <a:lnTo>
                    <a:pt x="170" y="48"/>
                  </a:lnTo>
                  <a:lnTo>
                    <a:pt x="187" y="51"/>
                  </a:lnTo>
                  <a:lnTo>
                    <a:pt x="205" y="54"/>
                  </a:lnTo>
                  <a:lnTo>
                    <a:pt x="225" y="54"/>
                  </a:lnTo>
                  <a:lnTo>
                    <a:pt x="243" y="56"/>
                  </a:lnTo>
                  <a:lnTo>
                    <a:pt x="263" y="57"/>
                  </a:lnTo>
                  <a:lnTo>
                    <a:pt x="279" y="61"/>
                  </a:lnTo>
                  <a:lnTo>
                    <a:pt x="293" y="66"/>
                  </a:lnTo>
                  <a:lnTo>
                    <a:pt x="307" y="69"/>
                  </a:lnTo>
                  <a:lnTo>
                    <a:pt x="327" y="74"/>
                  </a:lnTo>
                  <a:lnTo>
                    <a:pt x="349" y="79"/>
                  </a:lnTo>
                  <a:lnTo>
                    <a:pt x="370" y="87"/>
                  </a:lnTo>
                  <a:lnTo>
                    <a:pt x="393" y="94"/>
                  </a:lnTo>
                  <a:lnTo>
                    <a:pt x="413" y="102"/>
                  </a:lnTo>
                  <a:lnTo>
                    <a:pt x="432" y="110"/>
                  </a:lnTo>
                  <a:lnTo>
                    <a:pt x="446" y="119"/>
                  </a:lnTo>
                  <a:lnTo>
                    <a:pt x="435" y="122"/>
                  </a:lnTo>
                  <a:lnTo>
                    <a:pt x="418" y="122"/>
                  </a:lnTo>
                  <a:lnTo>
                    <a:pt x="397" y="117"/>
                  </a:lnTo>
                  <a:lnTo>
                    <a:pt x="375" y="110"/>
                  </a:lnTo>
                  <a:lnTo>
                    <a:pt x="352" y="102"/>
                  </a:lnTo>
                  <a:lnTo>
                    <a:pt x="331" y="96"/>
                  </a:lnTo>
                  <a:lnTo>
                    <a:pt x="312" y="89"/>
                  </a:lnTo>
                  <a:lnTo>
                    <a:pt x="299" y="87"/>
                  </a:lnTo>
                  <a:lnTo>
                    <a:pt x="283" y="84"/>
                  </a:lnTo>
                  <a:lnTo>
                    <a:pt x="266" y="81"/>
                  </a:lnTo>
                  <a:lnTo>
                    <a:pt x="248" y="76"/>
                  </a:lnTo>
                  <a:lnTo>
                    <a:pt x="231" y="71"/>
                  </a:lnTo>
                  <a:lnTo>
                    <a:pt x="215" y="67"/>
                  </a:lnTo>
                  <a:lnTo>
                    <a:pt x="197" y="64"/>
                  </a:lnTo>
                  <a:lnTo>
                    <a:pt x="178" y="62"/>
                  </a:lnTo>
                  <a:lnTo>
                    <a:pt x="160" y="61"/>
                  </a:lnTo>
                  <a:lnTo>
                    <a:pt x="140" y="54"/>
                  </a:lnTo>
                  <a:lnTo>
                    <a:pt x="120" y="46"/>
                  </a:lnTo>
                  <a:lnTo>
                    <a:pt x="102" y="38"/>
                  </a:lnTo>
                  <a:lnTo>
                    <a:pt x="84" y="29"/>
                  </a:lnTo>
                  <a:lnTo>
                    <a:pt x="66" y="23"/>
                  </a:lnTo>
                  <a:lnTo>
                    <a:pt x="46" y="16"/>
                  </a:lnTo>
                  <a:lnTo>
                    <a:pt x="24" y="11"/>
                  </a:lnTo>
                  <a:lnTo>
                    <a:pt x="3" y="8"/>
                  </a:lnTo>
                  <a:lnTo>
                    <a:pt x="0" y="0"/>
                  </a:lnTo>
                  <a:lnTo>
                    <a:pt x="21" y="0"/>
                  </a:lnTo>
                  <a:lnTo>
                    <a:pt x="41" y="1"/>
                  </a:lnTo>
                  <a:lnTo>
                    <a:pt x="61" y="6"/>
                  </a:lnTo>
                  <a:lnTo>
                    <a:pt x="79" y="13"/>
                  </a:lnTo>
                  <a:lnTo>
                    <a:pt x="97" y="21"/>
                  </a:lnTo>
                  <a:lnTo>
                    <a:pt x="117" y="29"/>
                  </a:lnTo>
                  <a:lnTo>
                    <a:pt x="135" y="36"/>
                  </a:lnTo>
                  <a:lnTo>
                    <a:pt x="155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4940300" y="4789488"/>
              <a:ext cx="15875" cy="25400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0" y="11"/>
                </a:cxn>
                <a:cxn ang="0">
                  <a:pos x="19" y="18"/>
                </a:cxn>
                <a:cxn ang="0">
                  <a:pos x="15" y="25"/>
                </a:cxn>
                <a:cxn ang="0">
                  <a:pos x="10" y="31"/>
                </a:cxn>
                <a:cxn ang="0">
                  <a:pos x="2" y="26"/>
                </a:cxn>
                <a:cxn ang="0">
                  <a:pos x="0" y="18"/>
                </a:cxn>
                <a:cxn ang="0">
                  <a:pos x="4" y="10"/>
                </a:cxn>
                <a:cxn ang="0">
                  <a:pos x="9" y="2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0"/>
                </a:cxn>
                <a:cxn ang="0">
                  <a:pos x="22" y="3"/>
                </a:cxn>
              </a:cxnLst>
              <a:rect l="0" t="0" r="r" b="b"/>
              <a:pathLst>
                <a:path w="22" h="31">
                  <a:moveTo>
                    <a:pt x="22" y="3"/>
                  </a:moveTo>
                  <a:lnTo>
                    <a:pt x="20" y="11"/>
                  </a:lnTo>
                  <a:lnTo>
                    <a:pt x="19" y="18"/>
                  </a:lnTo>
                  <a:lnTo>
                    <a:pt x="15" y="25"/>
                  </a:lnTo>
                  <a:lnTo>
                    <a:pt x="10" y="31"/>
                  </a:lnTo>
                  <a:lnTo>
                    <a:pt x="2" y="26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3573463" y="6227763"/>
              <a:ext cx="669925" cy="18732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35" y="8"/>
                </a:cxn>
                <a:cxn ang="0">
                  <a:pos x="71" y="18"/>
                </a:cxn>
                <a:cxn ang="0">
                  <a:pos x="116" y="31"/>
                </a:cxn>
                <a:cxn ang="0">
                  <a:pos x="167" y="46"/>
                </a:cxn>
                <a:cxn ang="0">
                  <a:pos x="227" y="64"/>
                </a:cxn>
                <a:cxn ang="0">
                  <a:pos x="288" y="82"/>
                </a:cxn>
                <a:cxn ang="0">
                  <a:pos x="354" y="102"/>
                </a:cxn>
                <a:cxn ang="0">
                  <a:pos x="422" y="120"/>
                </a:cxn>
                <a:cxn ang="0">
                  <a:pos x="488" y="140"/>
                </a:cxn>
                <a:cxn ang="0">
                  <a:pos x="555" y="160"/>
                </a:cxn>
                <a:cxn ang="0">
                  <a:pos x="619" y="177"/>
                </a:cxn>
                <a:cxn ang="0">
                  <a:pos x="677" y="193"/>
                </a:cxn>
                <a:cxn ang="0">
                  <a:pos x="732" y="208"/>
                </a:cxn>
                <a:cxn ang="0">
                  <a:pos x="778" y="221"/>
                </a:cxn>
                <a:cxn ang="0">
                  <a:pos x="816" y="230"/>
                </a:cxn>
                <a:cxn ang="0">
                  <a:pos x="844" y="236"/>
                </a:cxn>
                <a:cxn ang="0">
                  <a:pos x="758" y="236"/>
                </a:cxn>
                <a:cxn ang="0">
                  <a:pos x="737" y="233"/>
                </a:cxn>
                <a:cxn ang="0">
                  <a:pos x="704" y="226"/>
                </a:cxn>
                <a:cxn ang="0">
                  <a:pos x="662" y="215"/>
                </a:cxn>
                <a:cxn ang="0">
                  <a:pos x="614" y="203"/>
                </a:cxn>
                <a:cxn ang="0">
                  <a:pos x="561" y="186"/>
                </a:cxn>
                <a:cxn ang="0">
                  <a:pos x="503" y="170"/>
                </a:cxn>
                <a:cxn ang="0">
                  <a:pos x="442" y="153"/>
                </a:cxn>
                <a:cxn ang="0">
                  <a:pos x="379" y="134"/>
                </a:cxn>
                <a:cxn ang="0">
                  <a:pos x="318" y="115"/>
                </a:cxn>
                <a:cxn ang="0">
                  <a:pos x="257" y="97"/>
                </a:cxn>
                <a:cxn ang="0">
                  <a:pos x="199" y="79"/>
                </a:cxn>
                <a:cxn ang="0">
                  <a:pos x="144" y="64"/>
                </a:cxn>
                <a:cxn ang="0">
                  <a:pos x="96" y="49"/>
                </a:cxn>
                <a:cxn ang="0">
                  <a:pos x="55" y="36"/>
                </a:cxn>
                <a:cxn ang="0">
                  <a:pos x="23" y="28"/>
                </a:cxn>
                <a:cxn ang="0">
                  <a:pos x="0" y="21"/>
                </a:cxn>
                <a:cxn ang="0">
                  <a:pos x="10" y="0"/>
                </a:cxn>
              </a:cxnLst>
              <a:rect l="0" t="0" r="r" b="b"/>
              <a:pathLst>
                <a:path w="844" h="236">
                  <a:moveTo>
                    <a:pt x="10" y="0"/>
                  </a:moveTo>
                  <a:lnTo>
                    <a:pt x="35" y="8"/>
                  </a:lnTo>
                  <a:lnTo>
                    <a:pt x="71" y="18"/>
                  </a:lnTo>
                  <a:lnTo>
                    <a:pt x="116" y="31"/>
                  </a:lnTo>
                  <a:lnTo>
                    <a:pt x="167" y="46"/>
                  </a:lnTo>
                  <a:lnTo>
                    <a:pt x="227" y="64"/>
                  </a:lnTo>
                  <a:lnTo>
                    <a:pt x="288" y="82"/>
                  </a:lnTo>
                  <a:lnTo>
                    <a:pt x="354" y="102"/>
                  </a:lnTo>
                  <a:lnTo>
                    <a:pt x="422" y="120"/>
                  </a:lnTo>
                  <a:lnTo>
                    <a:pt x="488" y="140"/>
                  </a:lnTo>
                  <a:lnTo>
                    <a:pt x="555" y="160"/>
                  </a:lnTo>
                  <a:lnTo>
                    <a:pt x="619" y="177"/>
                  </a:lnTo>
                  <a:lnTo>
                    <a:pt x="677" y="193"/>
                  </a:lnTo>
                  <a:lnTo>
                    <a:pt x="732" y="208"/>
                  </a:lnTo>
                  <a:lnTo>
                    <a:pt x="778" y="221"/>
                  </a:lnTo>
                  <a:lnTo>
                    <a:pt x="816" y="230"/>
                  </a:lnTo>
                  <a:lnTo>
                    <a:pt x="844" y="236"/>
                  </a:lnTo>
                  <a:lnTo>
                    <a:pt x="758" y="236"/>
                  </a:lnTo>
                  <a:lnTo>
                    <a:pt x="737" y="233"/>
                  </a:lnTo>
                  <a:lnTo>
                    <a:pt x="704" y="226"/>
                  </a:lnTo>
                  <a:lnTo>
                    <a:pt x="662" y="215"/>
                  </a:lnTo>
                  <a:lnTo>
                    <a:pt x="614" y="203"/>
                  </a:lnTo>
                  <a:lnTo>
                    <a:pt x="561" y="186"/>
                  </a:lnTo>
                  <a:lnTo>
                    <a:pt x="503" y="170"/>
                  </a:lnTo>
                  <a:lnTo>
                    <a:pt x="442" y="153"/>
                  </a:lnTo>
                  <a:lnTo>
                    <a:pt x="379" y="134"/>
                  </a:lnTo>
                  <a:lnTo>
                    <a:pt x="318" y="115"/>
                  </a:lnTo>
                  <a:lnTo>
                    <a:pt x="257" y="97"/>
                  </a:lnTo>
                  <a:lnTo>
                    <a:pt x="199" y="79"/>
                  </a:lnTo>
                  <a:lnTo>
                    <a:pt x="144" y="64"/>
                  </a:lnTo>
                  <a:lnTo>
                    <a:pt x="96" y="49"/>
                  </a:lnTo>
                  <a:lnTo>
                    <a:pt x="55" y="36"/>
                  </a:lnTo>
                  <a:lnTo>
                    <a:pt x="23" y="28"/>
                  </a:lnTo>
                  <a:lnTo>
                    <a:pt x="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4886325" y="4838700"/>
              <a:ext cx="55563" cy="109538"/>
            </a:xfrm>
            <a:custGeom>
              <a:avLst/>
              <a:gdLst/>
              <a:ahLst/>
              <a:cxnLst>
                <a:cxn ang="0">
                  <a:pos x="71" y="34"/>
                </a:cxn>
                <a:cxn ang="0">
                  <a:pos x="67" y="43"/>
                </a:cxn>
                <a:cxn ang="0">
                  <a:pos x="66" y="54"/>
                </a:cxn>
                <a:cxn ang="0">
                  <a:pos x="62" y="68"/>
                </a:cxn>
                <a:cxn ang="0">
                  <a:pos x="58" y="82"/>
                </a:cxn>
                <a:cxn ang="0">
                  <a:pos x="49" y="97"/>
                </a:cxn>
                <a:cxn ang="0">
                  <a:pos x="38" y="112"/>
                </a:cxn>
                <a:cxn ang="0">
                  <a:pos x="21" y="125"/>
                </a:cxn>
                <a:cxn ang="0">
                  <a:pos x="0" y="137"/>
                </a:cxn>
                <a:cxn ang="0">
                  <a:pos x="13" y="114"/>
                </a:cxn>
                <a:cxn ang="0">
                  <a:pos x="24" y="91"/>
                </a:cxn>
                <a:cxn ang="0">
                  <a:pos x="34" y="71"/>
                </a:cxn>
                <a:cxn ang="0">
                  <a:pos x="44" y="53"/>
                </a:cxn>
                <a:cxn ang="0">
                  <a:pos x="51" y="36"/>
                </a:cxn>
                <a:cxn ang="0">
                  <a:pos x="54" y="21"/>
                </a:cxn>
                <a:cxn ang="0">
                  <a:pos x="58" y="10"/>
                </a:cxn>
                <a:cxn ang="0">
                  <a:pos x="58" y="0"/>
                </a:cxn>
                <a:cxn ang="0">
                  <a:pos x="64" y="3"/>
                </a:cxn>
                <a:cxn ang="0">
                  <a:pos x="67" y="13"/>
                </a:cxn>
                <a:cxn ang="0">
                  <a:pos x="67" y="25"/>
                </a:cxn>
                <a:cxn ang="0">
                  <a:pos x="71" y="34"/>
                </a:cxn>
              </a:cxnLst>
              <a:rect l="0" t="0" r="r" b="b"/>
              <a:pathLst>
                <a:path w="71" h="137">
                  <a:moveTo>
                    <a:pt x="71" y="34"/>
                  </a:moveTo>
                  <a:lnTo>
                    <a:pt x="67" y="43"/>
                  </a:lnTo>
                  <a:lnTo>
                    <a:pt x="66" y="54"/>
                  </a:lnTo>
                  <a:lnTo>
                    <a:pt x="62" y="68"/>
                  </a:lnTo>
                  <a:lnTo>
                    <a:pt x="58" y="82"/>
                  </a:lnTo>
                  <a:lnTo>
                    <a:pt x="49" y="97"/>
                  </a:lnTo>
                  <a:lnTo>
                    <a:pt x="38" y="112"/>
                  </a:lnTo>
                  <a:lnTo>
                    <a:pt x="21" y="125"/>
                  </a:lnTo>
                  <a:lnTo>
                    <a:pt x="0" y="137"/>
                  </a:lnTo>
                  <a:lnTo>
                    <a:pt x="13" y="114"/>
                  </a:lnTo>
                  <a:lnTo>
                    <a:pt x="24" y="91"/>
                  </a:lnTo>
                  <a:lnTo>
                    <a:pt x="34" y="71"/>
                  </a:lnTo>
                  <a:lnTo>
                    <a:pt x="44" y="53"/>
                  </a:lnTo>
                  <a:lnTo>
                    <a:pt x="51" y="36"/>
                  </a:lnTo>
                  <a:lnTo>
                    <a:pt x="54" y="21"/>
                  </a:lnTo>
                  <a:lnTo>
                    <a:pt x="58" y="10"/>
                  </a:lnTo>
                  <a:lnTo>
                    <a:pt x="58" y="0"/>
                  </a:lnTo>
                  <a:lnTo>
                    <a:pt x="64" y="3"/>
                  </a:lnTo>
                  <a:lnTo>
                    <a:pt x="67" y="13"/>
                  </a:lnTo>
                  <a:lnTo>
                    <a:pt x="67" y="25"/>
                  </a:lnTo>
                  <a:lnTo>
                    <a:pt x="71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" name="Freeform 92"/>
            <p:cNvSpPr>
              <a:spLocks/>
            </p:cNvSpPr>
            <p:nvPr/>
          </p:nvSpPr>
          <p:spPr bwMode="auto">
            <a:xfrm>
              <a:off x="4973638" y="4814888"/>
              <a:ext cx="300038" cy="71438"/>
            </a:xfrm>
            <a:custGeom>
              <a:avLst/>
              <a:gdLst/>
              <a:ahLst/>
              <a:cxnLst>
                <a:cxn ang="0">
                  <a:pos x="92" y="73"/>
                </a:cxn>
                <a:cxn ang="0">
                  <a:pos x="110" y="60"/>
                </a:cxn>
                <a:cxn ang="0">
                  <a:pos x="128" y="48"/>
                </a:cxn>
                <a:cxn ang="0">
                  <a:pos x="146" y="38"/>
                </a:cxn>
                <a:cxn ang="0">
                  <a:pos x="163" y="30"/>
                </a:cxn>
                <a:cxn ang="0">
                  <a:pos x="181" y="23"/>
                </a:cxn>
                <a:cxn ang="0">
                  <a:pos x="199" y="16"/>
                </a:cxn>
                <a:cxn ang="0">
                  <a:pos x="216" y="12"/>
                </a:cxn>
                <a:cxn ang="0">
                  <a:pos x="234" y="8"/>
                </a:cxn>
                <a:cxn ang="0">
                  <a:pos x="250" y="5"/>
                </a:cxn>
                <a:cxn ang="0">
                  <a:pos x="269" y="3"/>
                </a:cxn>
                <a:cxn ang="0">
                  <a:pos x="287" y="2"/>
                </a:cxn>
                <a:cxn ang="0">
                  <a:pos x="303" y="2"/>
                </a:cxn>
                <a:cxn ang="0">
                  <a:pos x="322" y="0"/>
                </a:cxn>
                <a:cxn ang="0">
                  <a:pos x="338" y="0"/>
                </a:cxn>
                <a:cxn ang="0">
                  <a:pos x="356" y="0"/>
                </a:cxn>
                <a:cxn ang="0">
                  <a:pos x="375" y="0"/>
                </a:cxn>
                <a:cxn ang="0">
                  <a:pos x="376" y="7"/>
                </a:cxn>
                <a:cxn ang="0">
                  <a:pos x="378" y="12"/>
                </a:cxn>
                <a:cxn ang="0">
                  <a:pos x="376" y="15"/>
                </a:cxn>
                <a:cxn ang="0">
                  <a:pos x="370" y="16"/>
                </a:cxn>
                <a:cxn ang="0">
                  <a:pos x="351" y="16"/>
                </a:cxn>
                <a:cxn ang="0">
                  <a:pos x="335" y="18"/>
                </a:cxn>
                <a:cxn ang="0">
                  <a:pos x="317" y="20"/>
                </a:cxn>
                <a:cxn ang="0">
                  <a:pos x="298" y="23"/>
                </a:cxn>
                <a:cxn ang="0">
                  <a:pos x="280" y="26"/>
                </a:cxn>
                <a:cxn ang="0">
                  <a:pos x="264" y="30"/>
                </a:cxn>
                <a:cxn ang="0">
                  <a:pos x="245" y="35"/>
                </a:cxn>
                <a:cxn ang="0">
                  <a:pos x="229" y="38"/>
                </a:cxn>
                <a:cxn ang="0">
                  <a:pos x="211" y="43"/>
                </a:cxn>
                <a:cxn ang="0">
                  <a:pos x="192" y="50"/>
                </a:cxn>
                <a:cxn ang="0">
                  <a:pos x="176" y="55"/>
                </a:cxn>
                <a:cxn ang="0">
                  <a:pos x="159" y="61"/>
                </a:cxn>
                <a:cxn ang="0">
                  <a:pos x="141" y="68"/>
                </a:cxn>
                <a:cxn ang="0">
                  <a:pos x="125" y="74"/>
                </a:cxn>
                <a:cxn ang="0">
                  <a:pos x="108" y="83"/>
                </a:cxn>
                <a:cxn ang="0">
                  <a:pos x="92" y="89"/>
                </a:cxn>
                <a:cxn ang="0">
                  <a:pos x="75" y="88"/>
                </a:cxn>
                <a:cxn ang="0">
                  <a:pos x="58" y="83"/>
                </a:cxn>
                <a:cxn ang="0">
                  <a:pos x="42" y="78"/>
                </a:cxn>
                <a:cxn ang="0">
                  <a:pos x="29" y="71"/>
                </a:cxn>
                <a:cxn ang="0">
                  <a:pos x="17" y="61"/>
                </a:cxn>
                <a:cxn ang="0">
                  <a:pos x="9" y="50"/>
                </a:cxn>
                <a:cxn ang="0">
                  <a:pos x="2" y="35"/>
                </a:cxn>
                <a:cxn ang="0">
                  <a:pos x="0" y="18"/>
                </a:cxn>
                <a:cxn ang="0">
                  <a:pos x="9" y="28"/>
                </a:cxn>
                <a:cxn ang="0">
                  <a:pos x="19" y="36"/>
                </a:cxn>
                <a:cxn ang="0">
                  <a:pos x="30" y="45"/>
                </a:cxn>
                <a:cxn ang="0">
                  <a:pos x="42" y="53"/>
                </a:cxn>
                <a:cxn ang="0">
                  <a:pos x="53" y="58"/>
                </a:cxn>
                <a:cxn ang="0">
                  <a:pos x="65" y="64"/>
                </a:cxn>
                <a:cxn ang="0">
                  <a:pos x="78" y="69"/>
                </a:cxn>
                <a:cxn ang="0">
                  <a:pos x="92" y="73"/>
                </a:cxn>
              </a:cxnLst>
              <a:rect l="0" t="0" r="r" b="b"/>
              <a:pathLst>
                <a:path w="378" h="89">
                  <a:moveTo>
                    <a:pt x="92" y="73"/>
                  </a:moveTo>
                  <a:lnTo>
                    <a:pt x="110" y="60"/>
                  </a:lnTo>
                  <a:lnTo>
                    <a:pt x="128" y="48"/>
                  </a:lnTo>
                  <a:lnTo>
                    <a:pt x="146" y="38"/>
                  </a:lnTo>
                  <a:lnTo>
                    <a:pt x="163" y="30"/>
                  </a:lnTo>
                  <a:lnTo>
                    <a:pt x="181" y="23"/>
                  </a:lnTo>
                  <a:lnTo>
                    <a:pt x="199" y="16"/>
                  </a:lnTo>
                  <a:lnTo>
                    <a:pt x="216" y="12"/>
                  </a:lnTo>
                  <a:lnTo>
                    <a:pt x="234" y="8"/>
                  </a:lnTo>
                  <a:lnTo>
                    <a:pt x="250" y="5"/>
                  </a:lnTo>
                  <a:lnTo>
                    <a:pt x="269" y="3"/>
                  </a:lnTo>
                  <a:lnTo>
                    <a:pt x="287" y="2"/>
                  </a:lnTo>
                  <a:lnTo>
                    <a:pt x="303" y="2"/>
                  </a:lnTo>
                  <a:lnTo>
                    <a:pt x="322" y="0"/>
                  </a:lnTo>
                  <a:lnTo>
                    <a:pt x="338" y="0"/>
                  </a:lnTo>
                  <a:lnTo>
                    <a:pt x="356" y="0"/>
                  </a:lnTo>
                  <a:lnTo>
                    <a:pt x="375" y="0"/>
                  </a:lnTo>
                  <a:lnTo>
                    <a:pt x="376" y="7"/>
                  </a:lnTo>
                  <a:lnTo>
                    <a:pt x="378" y="12"/>
                  </a:lnTo>
                  <a:lnTo>
                    <a:pt x="376" y="15"/>
                  </a:lnTo>
                  <a:lnTo>
                    <a:pt x="370" y="16"/>
                  </a:lnTo>
                  <a:lnTo>
                    <a:pt x="351" y="16"/>
                  </a:lnTo>
                  <a:lnTo>
                    <a:pt x="335" y="18"/>
                  </a:lnTo>
                  <a:lnTo>
                    <a:pt x="317" y="20"/>
                  </a:lnTo>
                  <a:lnTo>
                    <a:pt x="298" y="23"/>
                  </a:lnTo>
                  <a:lnTo>
                    <a:pt x="280" y="26"/>
                  </a:lnTo>
                  <a:lnTo>
                    <a:pt x="264" y="30"/>
                  </a:lnTo>
                  <a:lnTo>
                    <a:pt x="245" y="35"/>
                  </a:lnTo>
                  <a:lnTo>
                    <a:pt x="229" y="38"/>
                  </a:lnTo>
                  <a:lnTo>
                    <a:pt x="211" y="43"/>
                  </a:lnTo>
                  <a:lnTo>
                    <a:pt x="192" y="50"/>
                  </a:lnTo>
                  <a:lnTo>
                    <a:pt x="176" y="55"/>
                  </a:lnTo>
                  <a:lnTo>
                    <a:pt x="159" y="61"/>
                  </a:lnTo>
                  <a:lnTo>
                    <a:pt x="141" y="68"/>
                  </a:lnTo>
                  <a:lnTo>
                    <a:pt x="125" y="74"/>
                  </a:lnTo>
                  <a:lnTo>
                    <a:pt x="108" y="83"/>
                  </a:lnTo>
                  <a:lnTo>
                    <a:pt x="92" y="89"/>
                  </a:lnTo>
                  <a:lnTo>
                    <a:pt x="75" y="88"/>
                  </a:lnTo>
                  <a:lnTo>
                    <a:pt x="58" y="83"/>
                  </a:lnTo>
                  <a:lnTo>
                    <a:pt x="42" y="78"/>
                  </a:lnTo>
                  <a:lnTo>
                    <a:pt x="29" y="71"/>
                  </a:lnTo>
                  <a:lnTo>
                    <a:pt x="17" y="61"/>
                  </a:lnTo>
                  <a:lnTo>
                    <a:pt x="9" y="50"/>
                  </a:lnTo>
                  <a:lnTo>
                    <a:pt x="2" y="35"/>
                  </a:lnTo>
                  <a:lnTo>
                    <a:pt x="0" y="18"/>
                  </a:lnTo>
                  <a:lnTo>
                    <a:pt x="9" y="28"/>
                  </a:lnTo>
                  <a:lnTo>
                    <a:pt x="19" y="36"/>
                  </a:lnTo>
                  <a:lnTo>
                    <a:pt x="30" y="45"/>
                  </a:lnTo>
                  <a:lnTo>
                    <a:pt x="42" y="53"/>
                  </a:lnTo>
                  <a:lnTo>
                    <a:pt x="53" y="58"/>
                  </a:lnTo>
                  <a:lnTo>
                    <a:pt x="65" y="64"/>
                  </a:lnTo>
                  <a:lnTo>
                    <a:pt x="78" y="69"/>
                  </a:lnTo>
                  <a:lnTo>
                    <a:pt x="92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" name="Freeform 93"/>
            <p:cNvSpPr>
              <a:spLocks/>
            </p:cNvSpPr>
            <p:nvPr/>
          </p:nvSpPr>
          <p:spPr bwMode="auto">
            <a:xfrm>
              <a:off x="4413250" y="5332413"/>
              <a:ext cx="409575" cy="42863"/>
            </a:xfrm>
            <a:custGeom>
              <a:avLst/>
              <a:gdLst/>
              <a:ahLst/>
              <a:cxnLst>
                <a:cxn ang="0">
                  <a:pos x="122" y="2"/>
                </a:cxn>
                <a:cxn ang="0">
                  <a:pos x="134" y="0"/>
                </a:cxn>
                <a:cxn ang="0">
                  <a:pos x="152" y="0"/>
                </a:cxn>
                <a:cxn ang="0">
                  <a:pos x="174" y="0"/>
                </a:cxn>
                <a:cxn ang="0">
                  <a:pos x="198" y="0"/>
                </a:cxn>
                <a:cxn ang="0">
                  <a:pos x="226" y="2"/>
                </a:cxn>
                <a:cxn ang="0">
                  <a:pos x="256" y="3"/>
                </a:cxn>
                <a:cxn ang="0">
                  <a:pos x="289" y="7"/>
                </a:cxn>
                <a:cxn ang="0">
                  <a:pos x="322" y="10"/>
                </a:cxn>
                <a:cxn ang="0">
                  <a:pos x="354" y="13"/>
                </a:cxn>
                <a:cxn ang="0">
                  <a:pos x="385" y="17"/>
                </a:cxn>
                <a:cxn ang="0">
                  <a:pos x="417" y="22"/>
                </a:cxn>
                <a:cxn ang="0">
                  <a:pos x="443" y="25"/>
                </a:cxn>
                <a:cxn ang="0">
                  <a:pos x="468" y="32"/>
                </a:cxn>
                <a:cxn ang="0">
                  <a:pos x="490" y="37"/>
                </a:cxn>
                <a:cxn ang="0">
                  <a:pos x="506" y="42"/>
                </a:cxn>
                <a:cxn ang="0">
                  <a:pos x="516" y="48"/>
                </a:cxn>
                <a:cxn ang="0">
                  <a:pos x="513" y="53"/>
                </a:cxn>
                <a:cxn ang="0">
                  <a:pos x="505" y="55"/>
                </a:cxn>
                <a:cxn ang="0">
                  <a:pos x="495" y="55"/>
                </a:cxn>
                <a:cxn ang="0">
                  <a:pos x="483" y="53"/>
                </a:cxn>
                <a:cxn ang="0">
                  <a:pos x="471" y="51"/>
                </a:cxn>
                <a:cxn ang="0">
                  <a:pos x="460" y="48"/>
                </a:cxn>
                <a:cxn ang="0">
                  <a:pos x="452" y="46"/>
                </a:cxn>
                <a:cxn ang="0">
                  <a:pos x="445" y="45"/>
                </a:cxn>
                <a:cxn ang="0">
                  <a:pos x="423" y="42"/>
                </a:cxn>
                <a:cxn ang="0">
                  <a:pos x="397" y="38"/>
                </a:cxn>
                <a:cxn ang="0">
                  <a:pos x="367" y="35"/>
                </a:cxn>
                <a:cxn ang="0">
                  <a:pos x="336" y="33"/>
                </a:cxn>
                <a:cxn ang="0">
                  <a:pos x="301" y="32"/>
                </a:cxn>
                <a:cxn ang="0">
                  <a:pos x="266" y="30"/>
                </a:cxn>
                <a:cxn ang="0">
                  <a:pos x="231" y="28"/>
                </a:cxn>
                <a:cxn ang="0">
                  <a:pos x="197" y="25"/>
                </a:cxn>
                <a:cxn ang="0">
                  <a:pos x="162" y="23"/>
                </a:cxn>
                <a:cxn ang="0">
                  <a:pos x="129" y="22"/>
                </a:cxn>
                <a:cxn ang="0">
                  <a:pos x="97" y="20"/>
                </a:cxn>
                <a:cxn ang="0">
                  <a:pos x="71" y="18"/>
                </a:cxn>
                <a:cxn ang="0">
                  <a:pos x="46" y="17"/>
                </a:cxn>
                <a:cxn ang="0">
                  <a:pos x="25" y="13"/>
                </a:cxn>
                <a:cxn ang="0">
                  <a:pos x="10" y="10"/>
                </a:cxn>
                <a:cxn ang="0">
                  <a:pos x="0" y="7"/>
                </a:cxn>
                <a:cxn ang="0">
                  <a:pos x="8" y="5"/>
                </a:cxn>
                <a:cxn ang="0">
                  <a:pos x="23" y="2"/>
                </a:cxn>
                <a:cxn ang="0">
                  <a:pos x="41" y="2"/>
                </a:cxn>
                <a:cxn ang="0">
                  <a:pos x="61" y="0"/>
                </a:cxn>
                <a:cxn ang="0">
                  <a:pos x="81" y="0"/>
                </a:cxn>
                <a:cxn ang="0">
                  <a:pos x="99" y="0"/>
                </a:cxn>
                <a:cxn ang="0">
                  <a:pos x="114" y="0"/>
                </a:cxn>
                <a:cxn ang="0">
                  <a:pos x="122" y="2"/>
                </a:cxn>
              </a:cxnLst>
              <a:rect l="0" t="0" r="r" b="b"/>
              <a:pathLst>
                <a:path w="516" h="55">
                  <a:moveTo>
                    <a:pt x="122" y="2"/>
                  </a:moveTo>
                  <a:lnTo>
                    <a:pt x="134" y="0"/>
                  </a:lnTo>
                  <a:lnTo>
                    <a:pt x="152" y="0"/>
                  </a:lnTo>
                  <a:lnTo>
                    <a:pt x="174" y="0"/>
                  </a:lnTo>
                  <a:lnTo>
                    <a:pt x="198" y="0"/>
                  </a:lnTo>
                  <a:lnTo>
                    <a:pt x="226" y="2"/>
                  </a:lnTo>
                  <a:lnTo>
                    <a:pt x="256" y="3"/>
                  </a:lnTo>
                  <a:lnTo>
                    <a:pt x="289" y="7"/>
                  </a:lnTo>
                  <a:lnTo>
                    <a:pt x="322" y="10"/>
                  </a:lnTo>
                  <a:lnTo>
                    <a:pt x="354" y="13"/>
                  </a:lnTo>
                  <a:lnTo>
                    <a:pt x="385" y="17"/>
                  </a:lnTo>
                  <a:lnTo>
                    <a:pt x="417" y="22"/>
                  </a:lnTo>
                  <a:lnTo>
                    <a:pt x="443" y="25"/>
                  </a:lnTo>
                  <a:lnTo>
                    <a:pt x="468" y="32"/>
                  </a:lnTo>
                  <a:lnTo>
                    <a:pt x="490" y="37"/>
                  </a:lnTo>
                  <a:lnTo>
                    <a:pt x="506" y="42"/>
                  </a:lnTo>
                  <a:lnTo>
                    <a:pt x="516" y="48"/>
                  </a:lnTo>
                  <a:lnTo>
                    <a:pt x="513" y="53"/>
                  </a:lnTo>
                  <a:lnTo>
                    <a:pt x="505" y="55"/>
                  </a:lnTo>
                  <a:lnTo>
                    <a:pt x="495" y="55"/>
                  </a:lnTo>
                  <a:lnTo>
                    <a:pt x="483" y="53"/>
                  </a:lnTo>
                  <a:lnTo>
                    <a:pt x="471" y="51"/>
                  </a:lnTo>
                  <a:lnTo>
                    <a:pt x="460" y="48"/>
                  </a:lnTo>
                  <a:lnTo>
                    <a:pt x="452" y="46"/>
                  </a:lnTo>
                  <a:lnTo>
                    <a:pt x="445" y="45"/>
                  </a:lnTo>
                  <a:lnTo>
                    <a:pt x="423" y="42"/>
                  </a:lnTo>
                  <a:lnTo>
                    <a:pt x="397" y="38"/>
                  </a:lnTo>
                  <a:lnTo>
                    <a:pt x="367" y="35"/>
                  </a:lnTo>
                  <a:lnTo>
                    <a:pt x="336" y="33"/>
                  </a:lnTo>
                  <a:lnTo>
                    <a:pt x="301" y="32"/>
                  </a:lnTo>
                  <a:lnTo>
                    <a:pt x="266" y="30"/>
                  </a:lnTo>
                  <a:lnTo>
                    <a:pt x="231" y="28"/>
                  </a:lnTo>
                  <a:lnTo>
                    <a:pt x="197" y="25"/>
                  </a:lnTo>
                  <a:lnTo>
                    <a:pt x="162" y="23"/>
                  </a:lnTo>
                  <a:lnTo>
                    <a:pt x="129" y="22"/>
                  </a:lnTo>
                  <a:lnTo>
                    <a:pt x="97" y="20"/>
                  </a:lnTo>
                  <a:lnTo>
                    <a:pt x="71" y="18"/>
                  </a:lnTo>
                  <a:lnTo>
                    <a:pt x="46" y="17"/>
                  </a:lnTo>
                  <a:lnTo>
                    <a:pt x="25" y="13"/>
                  </a:lnTo>
                  <a:lnTo>
                    <a:pt x="10" y="10"/>
                  </a:lnTo>
                  <a:lnTo>
                    <a:pt x="0" y="7"/>
                  </a:lnTo>
                  <a:lnTo>
                    <a:pt x="8" y="5"/>
                  </a:lnTo>
                  <a:lnTo>
                    <a:pt x="23" y="2"/>
                  </a:lnTo>
                  <a:lnTo>
                    <a:pt x="41" y="2"/>
                  </a:lnTo>
                  <a:lnTo>
                    <a:pt x="61" y="0"/>
                  </a:lnTo>
                  <a:lnTo>
                    <a:pt x="81" y="0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4916488" y="4883150"/>
              <a:ext cx="52388" cy="95250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4" y="21"/>
                </a:cxn>
                <a:cxn ang="0">
                  <a:pos x="66" y="45"/>
                </a:cxn>
                <a:cxn ang="0">
                  <a:pos x="59" y="66"/>
                </a:cxn>
                <a:cxn ang="0">
                  <a:pos x="48" y="86"/>
                </a:cxn>
                <a:cxn ang="0">
                  <a:pos x="36" y="96"/>
                </a:cxn>
                <a:cxn ang="0">
                  <a:pos x="24" y="109"/>
                </a:cxn>
                <a:cxn ang="0">
                  <a:pos x="13" y="119"/>
                </a:cxn>
                <a:cxn ang="0">
                  <a:pos x="0" y="117"/>
                </a:cxn>
                <a:cxn ang="0">
                  <a:pos x="5" y="108"/>
                </a:cxn>
                <a:cxn ang="0">
                  <a:pos x="13" y="96"/>
                </a:cxn>
                <a:cxn ang="0">
                  <a:pos x="20" y="88"/>
                </a:cxn>
                <a:cxn ang="0">
                  <a:pos x="28" y="78"/>
                </a:cxn>
                <a:cxn ang="0">
                  <a:pos x="36" y="68"/>
                </a:cxn>
                <a:cxn ang="0">
                  <a:pos x="43" y="60"/>
                </a:cxn>
                <a:cxn ang="0">
                  <a:pos x="49" y="48"/>
                </a:cxn>
                <a:cxn ang="0">
                  <a:pos x="53" y="38"/>
                </a:cxn>
                <a:cxn ang="0">
                  <a:pos x="53" y="28"/>
                </a:cxn>
                <a:cxn ang="0">
                  <a:pos x="53" y="18"/>
                </a:cxn>
                <a:cxn ang="0">
                  <a:pos x="54" y="10"/>
                </a:cxn>
                <a:cxn ang="0">
                  <a:pos x="58" y="0"/>
                </a:cxn>
              </a:cxnLst>
              <a:rect l="0" t="0" r="r" b="b"/>
              <a:pathLst>
                <a:path w="66" h="119">
                  <a:moveTo>
                    <a:pt x="58" y="0"/>
                  </a:moveTo>
                  <a:lnTo>
                    <a:pt x="64" y="21"/>
                  </a:lnTo>
                  <a:lnTo>
                    <a:pt x="66" y="45"/>
                  </a:lnTo>
                  <a:lnTo>
                    <a:pt x="59" y="66"/>
                  </a:lnTo>
                  <a:lnTo>
                    <a:pt x="48" y="86"/>
                  </a:lnTo>
                  <a:lnTo>
                    <a:pt x="36" y="96"/>
                  </a:lnTo>
                  <a:lnTo>
                    <a:pt x="24" y="109"/>
                  </a:lnTo>
                  <a:lnTo>
                    <a:pt x="13" y="119"/>
                  </a:lnTo>
                  <a:lnTo>
                    <a:pt x="0" y="117"/>
                  </a:lnTo>
                  <a:lnTo>
                    <a:pt x="5" y="108"/>
                  </a:lnTo>
                  <a:lnTo>
                    <a:pt x="13" y="96"/>
                  </a:lnTo>
                  <a:lnTo>
                    <a:pt x="20" y="88"/>
                  </a:lnTo>
                  <a:lnTo>
                    <a:pt x="28" y="78"/>
                  </a:lnTo>
                  <a:lnTo>
                    <a:pt x="36" y="68"/>
                  </a:lnTo>
                  <a:lnTo>
                    <a:pt x="43" y="60"/>
                  </a:lnTo>
                  <a:lnTo>
                    <a:pt x="49" y="48"/>
                  </a:lnTo>
                  <a:lnTo>
                    <a:pt x="53" y="38"/>
                  </a:lnTo>
                  <a:lnTo>
                    <a:pt x="53" y="28"/>
                  </a:lnTo>
                  <a:lnTo>
                    <a:pt x="53" y="18"/>
                  </a:lnTo>
                  <a:lnTo>
                    <a:pt x="54" y="1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4583113" y="5248275"/>
              <a:ext cx="61913" cy="20638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78" y="8"/>
                </a:cxn>
                <a:cxn ang="0">
                  <a:pos x="73" y="10"/>
                </a:cxn>
                <a:cxn ang="0">
                  <a:pos x="66" y="12"/>
                </a:cxn>
                <a:cxn ang="0">
                  <a:pos x="61" y="15"/>
                </a:cxn>
                <a:cxn ang="0">
                  <a:pos x="57" y="13"/>
                </a:cxn>
                <a:cxn ang="0">
                  <a:pos x="48" y="15"/>
                </a:cxn>
                <a:cxn ang="0">
                  <a:pos x="37" y="18"/>
                </a:cxn>
                <a:cxn ang="0">
                  <a:pos x="27" y="21"/>
                </a:cxn>
                <a:cxn ang="0">
                  <a:pos x="15" y="25"/>
                </a:cxn>
                <a:cxn ang="0">
                  <a:pos x="7" y="25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7" y="16"/>
                </a:cxn>
                <a:cxn ang="0">
                  <a:pos x="15" y="15"/>
                </a:cxn>
                <a:cxn ang="0">
                  <a:pos x="27" y="12"/>
                </a:cxn>
                <a:cxn ang="0">
                  <a:pos x="38" y="7"/>
                </a:cxn>
                <a:cxn ang="0">
                  <a:pos x="50" y="3"/>
                </a:cxn>
                <a:cxn ang="0">
                  <a:pos x="61" y="2"/>
                </a:cxn>
                <a:cxn ang="0">
                  <a:pos x="70" y="0"/>
                </a:cxn>
                <a:cxn ang="0">
                  <a:pos x="76" y="2"/>
                </a:cxn>
              </a:cxnLst>
              <a:rect l="0" t="0" r="r" b="b"/>
              <a:pathLst>
                <a:path w="78" h="25">
                  <a:moveTo>
                    <a:pt x="76" y="2"/>
                  </a:moveTo>
                  <a:lnTo>
                    <a:pt x="78" y="8"/>
                  </a:lnTo>
                  <a:lnTo>
                    <a:pt x="73" y="10"/>
                  </a:lnTo>
                  <a:lnTo>
                    <a:pt x="66" y="12"/>
                  </a:lnTo>
                  <a:lnTo>
                    <a:pt x="61" y="15"/>
                  </a:lnTo>
                  <a:lnTo>
                    <a:pt x="57" y="13"/>
                  </a:lnTo>
                  <a:lnTo>
                    <a:pt x="48" y="15"/>
                  </a:lnTo>
                  <a:lnTo>
                    <a:pt x="37" y="18"/>
                  </a:lnTo>
                  <a:lnTo>
                    <a:pt x="27" y="21"/>
                  </a:lnTo>
                  <a:lnTo>
                    <a:pt x="15" y="25"/>
                  </a:lnTo>
                  <a:lnTo>
                    <a:pt x="7" y="25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7" y="16"/>
                  </a:lnTo>
                  <a:lnTo>
                    <a:pt x="15" y="15"/>
                  </a:lnTo>
                  <a:lnTo>
                    <a:pt x="27" y="12"/>
                  </a:lnTo>
                  <a:lnTo>
                    <a:pt x="38" y="7"/>
                  </a:lnTo>
                  <a:lnTo>
                    <a:pt x="50" y="3"/>
                  </a:lnTo>
                  <a:lnTo>
                    <a:pt x="61" y="2"/>
                  </a:lnTo>
                  <a:lnTo>
                    <a:pt x="70" y="0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auto">
            <a:xfrm>
              <a:off x="5160963" y="4703763"/>
              <a:ext cx="155575" cy="15240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33" y="17"/>
                </a:cxn>
                <a:cxn ang="0">
                  <a:pos x="61" y="33"/>
                </a:cxn>
                <a:cxn ang="0">
                  <a:pos x="89" y="52"/>
                </a:cxn>
                <a:cxn ang="0">
                  <a:pos x="117" y="71"/>
                </a:cxn>
                <a:cxn ang="0">
                  <a:pos x="144" y="93"/>
                </a:cxn>
                <a:cxn ang="0">
                  <a:pos x="165" y="119"/>
                </a:cxn>
                <a:cxn ang="0">
                  <a:pos x="183" y="149"/>
                </a:cxn>
                <a:cxn ang="0">
                  <a:pos x="196" y="186"/>
                </a:cxn>
                <a:cxn ang="0">
                  <a:pos x="190" y="192"/>
                </a:cxn>
                <a:cxn ang="0">
                  <a:pos x="177" y="169"/>
                </a:cxn>
                <a:cxn ang="0">
                  <a:pos x="162" y="148"/>
                </a:cxn>
                <a:cxn ang="0">
                  <a:pos x="144" y="126"/>
                </a:cxn>
                <a:cxn ang="0">
                  <a:pos x="124" y="106"/>
                </a:cxn>
                <a:cxn ang="0">
                  <a:pos x="102" y="88"/>
                </a:cxn>
                <a:cxn ang="0">
                  <a:pos x="81" y="71"/>
                </a:cxn>
                <a:cxn ang="0">
                  <a:pos x="59" y="57"/>
                </a:cxn>
                <a:cxn ang="0">
                  <a:pos x="38" y="42"/>
                </a:cxn>
                <a:cxn ang="0">
                  <a:pos x="0" y="5"/>
                </a:cxn>
                <a:cxn ang="0">
                  <a:pos x="4" y="0"/>
                </a:cxn>
              </a:cxnLst>
              <a:rect l="0" t="0" r="r" b="b"/>
              <a:pathLst>
                <a:path w="196" h="192">
                  <a:moveTo>
                    <a:pt x="4" y="0"/>
                  </a:moveTo>
                  <a:lnTo>
                    <a:pt x="33" y="17"/>
                  </a:lnTo>
                  <a:lnTo>
                    <a:pt x="61" y="33"/>
                  </a:lnTo>
                  <a:lnTo>
                    <a:pt x="89" y="52"/>
                  </a:lnTo>
                  <a:lnTo>
                    <a:pt x="117" y="71"/>
                  </a:lnTo>
                  <a:lnTo>
                    <a:pt x="144" y="93"/>
                  </a:lnTo>
                  <a:lnTo>
                    <a:pt x="165" y="119"/>
                  </a:lnTo>
                  <a:lnTo>
                    <a:pt x="183" y="149"/>
                  </a:lnTo>
                  <a:lnTo>
                    <a:pt x="196" y="186"/>
                  </a:lnTo>
                  <a:lnTo>
                    <a:pt x="190" y="192"/>
                  </a:lnTo>
                  <a:lnTo>
                    <a:pt x="177" y="169"/>
                  </a:lnTo>
                  <a:lnTo>
                    <a:pt x="162" y="148"/>
                  </a:lnTo>
                  <a:lnTo>
                    <a:pt x="144" y="126"/>
                  </a:lnTo>
                  <a:lnTo>
                    <a:pt x="124" y="106"/>
                  </a:lnTo>
                  <a:lnTo>
                    <a:pt x="102" y="88"/>
                  </a:lnTo>
                  <a:lnTo>
                    <a:pt x="81" y="71"/>
                  </a:lnTo>
                  <a:lnTo>
                    <a:pt x="59" y="57"/>
                  </a:lnTo>
                  <a:lnTo>
                    <a:pt x="38" y="42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3827463" y="5975350"/>
              <a:ext cx="352425" cy="87313"/>
            </a:xfrm>
            <a:custGeom>
              <a:avLst/>
              <a:gdLst/>
              <a:ahLst/>
              <a:cxnLst>
                <a:cxn ang="0">
                  <a:pos x="385" y="88"/>
                </a:cxn>
                <a:cxn ang="0">
                  <a:pos x="393" y="89"/>
                </a:cxn>
                <a:cxn ang="0">
                  <a:pos x="400" y="91"/>
                </a:cxn>
                <a:cxn ang="0">
                  <a:pos x="408" y="93"/>
                </a:cxn>
                <a:cxn ang="0">
                  <a:pos x="417" y="93"/>
                </a:cxn>
                <a:cxn ang="0">
                  <a:pos x="423" y="96"/>
                </a:cxn>
                <a:cxn ang="0">
                  <a:pos x="430" y="97"/>
                </a:cxn>
                <a:cxn ang="0">
                  <a:pos x="436" y="102"/>
                </a:cxn>
                <a:cxn ang="0">
                  <a:pos x="443" y="109"/>
                </a:cxn>
                <a:cxn ang="0">
                  <a:pos x="420" y="107"/>
                </a:cxn>
                <a:cxn ang="0">
                  <a:pos x="397" y="102"/>
                </a:cxn>
                <a:cxn ang="0">
                  <a:pos x="370" y="96"/>
                </a:cxn>
                <a:cxn ang="0">
                  <a:pos x="342" y="89"/>
                </a:cxn>
                <a:cxn ang="0">
                  <a:pos x="314" y="83"/>
                </a:cxn>
                <a:cxn ang="0">
                  <a:pos x="284" y="76"/>
                </a:cxn>
                <a:cxn ang="0">
                  <a:pos x="256" y="71"/>
                </a:cxn>
                <a:cxn ang="0">
                  <a:pos x="228" y="68"/>
                </a:cxn>
                <a:cxn ang="0">
                  <a:pos x="221" y="64"/>
                </a:cxn>
                <a:cxn ang="0">
                  <a:pos x="215" y="63"/>
                </a:cxn>
                <a:cxn ang="0">
                  <a:pos x="208" y="61"/>
                </a:cxn>
                <a:cxn ang="0">
                  <a:pos x="200" y="59"/>
                </a:cxn>
                <a:cxn ang="0">
                  <a:pos x="193" y="58"/>
                </a:cxn>
                <a:cxn ang="0">
                  <a:pos x="185" y="56"/>
                </a:cxn>
                <a:cxn ang="0">
                  <a:pos x="178" y="56"/>
                </a:cxn>
                <a:cxn ang="0">
                  <a:pos x="172" y="54"/>
                </a:cxn>
                <a:cxn ang="0">
                  <a:pos x="157" y="50"/>
                </a:cxn>
                <a:cxn ang="0">
                  <a:pos x="134" y="43"/>
                </a:cxn>
                <a:cxn ang="0">
                  <a:pos x="105" y="33"/>
                </a:cxn>
                <a:cxn ang="0">
                  <a:pos x="76" y="25"/>
                </a:cxn>
                <a:cxn ang="0">
                  <a:pos x="48" y="15"/>
                </a:cxn>
                <a:cxn ang="0">
                  <a:pos x="23" y="6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41" y="5"/>
                </a:cxn>
                <a:cxn ang="0">
                  <a:pos x="64" y="10"/>
                </a:cxn>
                <a:cxn ang="0">
                  <a:pos x="89" y="15"/>
                </a:cxn>
                <a:cxn ang="0">
                  <a:pos x="114" y="21"/>
                </a:cxn>
                <a:cxn ang="0">
                  <a:pos x="140" y="28"/>
                </a:cxn>
                <a:cxn ang="0">
                  <a:pos x="167" y="35"/>
                </a:cxn>
                <a:cxn ang="0">
                  <a:pos x="193" y="43"/>
                </a:cxn>
                <a:cxn ang="0">
                  <a:pos x="220" y="50"/>
                </a:cxn>
                <a:cxn ang="0">
                  <a:pos x="246" y="56"/>
                </a:cxn>
                <a:cxn ang="0">
                  <a:pos x="273" y="64"/>
                </a:cxn>
                <a:cxn ang="0">
                  <a:pos x="297" y="69"/>
                </a:cxn>
                <a:cxn ang="0">
                  <a:pos x="322" y="76"/>
                </a:cxn>
                <a:cxn ang="0">
                  <a:pos x="344" y="81"/>
                </a:cxn>
                <a:cxn ang="0">
                  <a:pos x="365" y="84"/>
                </a:cxn>
                <a:cxn ang="0">
                  <a:pos x="385" y="88"/>
                </a:cxn>
              </a:cxnLst>
              <a:rect l="0" t="0" r="r" b="b"/>
              <a:pathLst>
                <a:path w="443" h="109">
                  <a:moveTo>
                    <a:pt x="385" y="88"/>
                  </a:moveTo>
                  <a:lnTo>
                    <a:pt x="393" y="89"/>
                  </a:lnTo>
                  <a:lnTo>
                    <a:pt x="400" y="91"/>
                  </a:lnTo>
                  <a:lnTo>
                    <a:pt x="408" y="93"/>
                  </a:lnTo>
                  <a:lnTo>
                    <a:pt x="417" y="93"/>
                  </a:lnTo>
                  <a:lnTo>
                    <a:pt x="423" y="96"/>
                  </a:lnTo>
                  <a:lnTo>
                    <a:pt x="430" y="97"/>
                  </a:lnTo>
                  <a:lnTo>
                    <a:pt x="436" y="102"/>
                  </a:lnTo>
                  <a:lnTo>
                    <a:pt x="443" y="109"/>
                  </a:lnTo>
                  <a:lnTo>
                    <a:pt x="420" y="107"/>
                  </a:lnTo>
                  <a:lnTo>
                    <a:pt x="397" y="102"/>
                  </a:lnTo>
                  <a:lnTo>
                    <a:pt x="370" y="96"/>
                  </a:lnTo>
                  <a:lnTo>
                    <a:pt x="342" y="89"/>
                  </a:lnTo>
                  <a:lnTo>
                    <a:pt x="314" y="83"/>
                  </a:lnTo>
                  <a:lnTo>
                    <a:pt x="284" y="76"/>
                  </a:lnTo>
                  <a:lnTo>
                    <a:pt x="256" y="71"/>
                  </a:lnTo>
                  <a:lnTo>
                    <a:pt x="228" y="68"/>
                  </a:lnTo>
                  <a:lnTo>
                    <a:pt x="221" y="64"/>
                  </a:lnTo>
                  <a:lnTo>
                    <a:pt x="215" y="63"/>
                  </a:lnTo>
                  <a:lnTo>
                    <a:pt x="208" y="61"/>
                  </a:lnTo>
                  <a:lnTo>
                    <a:pt x="200" y="59"/>
                  </a:lnTo>
                  <a:lnTo>
                    <a:pt x="193" y="58"/>
                  </a:lnTo>
                  <a:lnTo>
                    <a:pt x="185" y="56"/>
                  </a:lnTo>
                  <a:lnTo>
                    <a:pt x="178" y="56"/>
                  </a:lnTo>
                  <a:lnTo>
                    <a:pt x="172" y="54"/>
                  </a:lnTo>
                  <a:lnTo>
                    <a:pt x="157" y="50"/>
                  </a:lnTo>
                  <a:lnTo>
                    <a:pt x="134" y="43"/>
                  </a:lnTo>
                  <a:lnTo>
                    <a:pt x="105" y="33"/>
                  </a:lnTo>
                  <a:lnTo>
                    <a:pt x="76" y="25"/>
                  </a:lnTo>
                  <a:lnTo>
                    <a:pt x="48" y="15"/>
                  </a:lnTo>
                  <a:lnTo>
                    <a:pt x="23" y="6"/>
                  </a:lnTo>
                  <a:lnTo>
                    <a:pt x="6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41" y="5"/>
                  </a:lnTo>
                  <a:lnTo>
                    <a:pt x="64" y="10"/>
                  </a:lnTo>
                  <a:lnTo>
                    <a:pt x="89" y="15"/>
                  </a:lnTo>
                  <a:lnTo>
                    <a:pt x="114" y="21"/>
                  </a:lnTo>
                  <a:lnTo>
                    <a:pt x="140" y="28"/>
                  </a:lnTo>
                  <a:lnTo>
                    <a:pt x="167" y="35"/>
                  </a:lnTo>
                  <a:lnTo>
                    <a:pt x="193" y="43"/>
                  </a:lnTo>
                  <a:lnTo>
                    <a:pt x="220" y="50"/>
                  </a:lnTo>
                  <a:lnTo>
                    <a:pt x="246" y="56"/>
                  </a:lnTo>
                  <a:lnTo>
                    <a:pt x="273" y="64"/>
                  </a:lnTo>
                  <a:lnTo>
                    <a:pt x="297" y="69"/>
                  </a:lnTo>
                  <a:lnTo>
                    <a:pt x="322" y="76"/>
                  </a:lnTo>
                  <a:lnTo>
                    <a:pt x="344" y="81"/>
                  </a:lnTo>
                  <a:lnTo>
                    <a:pt x="365" y="84"/>
                  </a:lnTo>
                  <a:lnTo>
                    <a:pt x="385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4322763" y="5511800"/>
              <a:ext cx="544513" cy="52388"/>
            </a:xfrm>
            <a:custGeom>
              <a:avLst/>
              <a:gdLst/>
              <a:ahLst/>
              <a:cxnLst>
                <a:cxn ang="0">
                  <a:pos x="665" y="53"/>
                </a:cxn>
                <a:cxn ang="0">
                  <a:pos x="670" y="56"/>
                </a:cxn>
                <a:cxn ang="0">
                  <a:pos x="676" y="61"/>
                </a:cxn>
                <a:cxn ang="0">
                  <a:pos x="685" y="64"/>
                </a:cxn>
                <a:cxn ang="0">
                  <a:pos x="686" y="66"/>
                </a:cxn>
                <a:cxn ang="0">
                  <a:pos x="658" y="64"/>
                </a:cxn>
                <a:cxn ang="0">
                  <a:pos x="622" y="61"/>
                </a:cxn>
                <a:cxn ang="0">
                  <a:pos x="580" y="58"/>
                </a:cxn>
                <a:cxn ang="0">
                  <a:pos x="532" y="53"/>
                </a:cxn>
                <a:cxn ang="0">
                  <a:pos x="481" y="49"/>
                </a:cxn>
                <a:cxn ang="0">
                  <a:pos x="428" y="45"/>
                </a:cxn>
                <a:cxn ang="0">
                  <a:pos x="372" y="40"/>
                </a:cxn>
                <a:cxn ang="0">
                  <a:pos x="317" y="35"/>
                </a:cxn>
                <a:cxn ang="0">
                  <a:pos x="263" y="31"/>
                </a:cxn>
                <a:cxn ang="0">
                  <a:pos x="210" y="26"/>
                </a:cxn>
                <a:cxn ang="0">
                  <a:pos x="160" y="23"/>
                </a:cxn>
                <a:cxn ang="0">
                  <a:pos x="114" y="20"/>
                </a:cxn>
                <a:cxn ang="0">
                  <a:pos x="74" y="18"/>
                </a:cxn>
                <a:cxn ang="0">
                  <a:pos x="41" y="16"/>
                </a:cxn>
                <a:cxn ang="0">
                  <a:pos x="16" y="16"/>
                </a:cxn>
                <a:cxn ang="0">
                  <a:pos x="0" y="16"/>
                </a:cxn>
                <a:cxn ang="0">
                  <a:pos x="71" y="1"/>
                </a:cxn>
                <a:cxn ang="0">
                  <a:pos x="81" y="0"/>
                </a:cxn>
                <a:cxn ang="0">
                  <a:pos x="100" y="0"/>
                </a:cxn>
                <a:cxn ang="0">
                  <a:pos x="130" y="0"/>
                </a:cxn>
                <a:cxn ang="0">
                  <a:pos x="167" y="3"/>
                </a:cxn>
                <a:cxn ang="0">
                  <a:pos x="208" y="5"/>
                </a:cxn>
                <a:cxn ang="0">
                  <a:pos x="256" y="10"/>
                </a:cxn>
                <a:cxn ang="0">
                  <a:pos x="306" y="13"/>
                </a:cxn>
                <a:cxn ang="0">
                  <a:pos x="359" y="18"/>
                </a:cxn>
                <a:cxn ang="0">
                  <a:pos x="410" y="23"/>
                </a:cxn>
                <a:cxn ang="0">
                  <a:pos x="461" y="28"/>
                </a:cxn>
                <a:cxn ang="0">
                  <a:pos x="509" y="35"/>
                </a:cxn>
                <a:cxn ang="0">
                  <a:pos x="554" y="38"/>
                </a:cxn>
                <a:cxn ang="0">
                  <a:pos x="594" y="43"/>
                </a:cxn>
                <a:cxn ang="0">
                  <a:pos x="627" y="48"/>
                </a:cxn>
                <a:cxn ang="0">
                  <a:pos x="650" y="51"/>
                </a:cxn>
                <a:cxn ang="0">
                  <a:pos x="665" y="53"/>
                </a:cxn>
              </a:cxnLst>
              <a:rect l="0" t="0" r="r" b="b"/>
              <a:pathLst>
                <a:path w="686" h="66">
                  <a:moveTo>
                    <a:pt x="665" y="53"/>
                  </a:moveTo>
                  <a:lnTo>
                    <a:pt x="670" y="56"/>
                  </a:lnTo>
                  <a:lnTo>
                    <a:pt x="676" y="61"/>
                  </a:lnTo>
                  <a:lnTo>
                    <a:pt x="685" y="64"/>
                  </a:lnTo>
                  <a:lnTo>
                    <a:pt x="686" y="66"/>
                  </a:lnTo>
                  <a:lnTo>
                    <a:pt x="658" y="64"/>
                  </a:lnTo>
                  <a:lnTo>
                    <a:pt x="622" y="61"/>
                  </a:lnTo>
                  <a:lnTo>
                    <a:pt x="580" y="58"/>
                  </a:lnTo>
                  <a:lnTo>
                    <a:pt x="532" y="53"/>
                  </a:lnTo>
                  <a:lnTo>
                    <a:pt x="481" y="49"/>
                  </a:lnTo>
                  <a:lnTo>
                    <a:pt x="428" y="45"/>
                  </a:lnTo>
                  <a:lnTo>
                    <a:pt x="372" y="40"/>
                  </a:lnTo>
                  <a:lnTo>
                    <a:pt x="317" y="35"/>
                  </a:lnTo>
                  <a:lnTo>
                    <a:pt x="263" y="31"/>
                  </a:lnTo>
                  <a:lnTo>
                    <a:pt x="210" y="26"/>
                  </a:lnTo>
                  <a:lnTo>
                    <a:pt x="160" y="23"/>
                  </a:lnTo>
                  <a:lnTo>
                    <a:pt x="114" y="20"/>
                  </a:lnTo>
                  <a:lnTo>
                    <a:pt x="74" y="18"/>
                  </a:lnTo>
                  <a:lnTo>
                    <a:pt x="41" y="16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71" y="1"/>
                  </a:lnTo>
                  <a:lnTo>
                    <a:pt x="81" y="0"/>
                  </a:lnTo>
                  <a:lnTo>
                    <a:pt x="100" y="0"/>
                  </a:lnTo>
                  <a:lnTo>
                    <a:pt x="130" y="0"/>
                  </a:lnTo>
                  <a:lnTo>
                    <a:pt x="167" y="3"/>
                  </a:lnTo>
                  <a:lnTo>
                    <a:pt x="208" y="5"/>
                  </a:lnTo>
                  <a:lnTo>
                    <a:pt x="256" y="10"/>
                  </a:lnTo>
                  <a:lnTo>
                    <a:pt x="306" y="13"/>
                  </a:lnTo>
                  <a:lnTo>
                    <a:pt x="359" y="18"/>
                  </a:lnTo>
                  <a:lnTo>
                    <a:pt x="410" y="23"/>
                  </a:lnTo>
                  <a:lnTo>
                    <a:pt x="461" y="28"/>
                  </a:lnTo>
                  <a:lnTo>
                    <a:pt x="509" y="35"/>
                  </a:lnTo>
                  <a:lnTo>
                    <a:pt x="554" y="38"/>
                  </a:lnTo>
                  <a:lnTo>
                    <a:pt x="594" y="43"/>
                  </a:lnTo>
                  <a:lnTo>
                    <a:pt x="627" y="48"/>
                  </a:lnTo>
                  <a:lnTo>
                    <a:pt x="650" y="51"/>
                  </a:lnTo>
                  <a:lnTo>
                    <a:pt x="66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4843463" y="5006975"/>
              <a:ext cx="120650" cy="26988"/>
            </a:xfrm>
            <a:custGeom>
              <a:avLst/>
              <a:gdLst/>
              <a:ahLst/>
              <a:cxnLst>
                <a:cxn ang="0">
                  <a:pos x="152" y="6"/>
                </a:cxn>
                <a:cxn ang="0">
                  <a:pos x="135" y="9"/>
                </a:cxn>
                <a:cxn ang="0">
                  <a:pos x="115" y="14"/>
                </a:cxn>
                <a:cxn ang="0">
                  <a:pos x="96" y="21"/>
                </a:cxn>
                <a:cxn ang="0">
                  <a:pos x="76" y="26"/>
                </a:cxn>
                <a:cxn ang="0">
                  <a:pos x="54" y="31"/>
                </a:cxn>
                <a:cxn ang="0">
                  <a:pos x="34" y="33"/>
                </a:cxn>
                <a:cxn ang="0">
                  <a:pos x="16" y="31"/>
                </a:cxn>
                <a:cxn ang="0">
                  <a:pos x="0" y="24"/>
                </a:cxn>
                <a:cxn ang="0">
                  <a:pos x="18" y="24"/>
                </a:cxn>
                <a:cxn ang="0">
                  <a:pos x="38" y="21"/>
                </a:cxn>
                <a:cxn ang="0">
                  <a:pos x="58" y="14"/>
                </a:cxn>
                <a:cxn ang="0">
                  <a:pos x="79" y="8"/>
                </a:cxn>
                <a:cxn ang="0">
                  <a:pos x="99" y="3"/>
                </a:cxn>
                <a:cxn ang="0">
                  <a:pos x="117" y="0"/>
                </a:cxn>
                <a:cxn ang="0">
                  <a:pos x="135" y="0"/>
                </a:cxn>
                <a:cxn ang="0">
                  <a:pos x="152" y="6"/>
                </a:cxn>
              </a:cxnLst>
              <a:rect l="0" t="0" r="r" b="b"/>
              <a:pathLst>
                <a:path w="152" h="33">
                  <a:moveTo>
                    <a:pt x="152" y="6"/>
                  </a:moveTo>
                  <a:lnTo>
                    <a:pt x="135" y="9"/>
                  </a:lnTo>
                  <a:lnTo>
                    <a:pt x="115" y="14"/>
                  </a:lnTo>
                  <a:lnTo>
                    <a:pt x="96" y="21"/>
                  </a:lnTo>
                  <a:lnTo>
                    <a:pt x="76" y="26"/>
                  </a:lnTo>
                  <a:lnTo>
                    <a:pt x="54" y="31"/>
                  </a:lnTo>
                  <a:lnTo>
                    <a:pt x="34" y="33"/>
                  </a:lnTo>
                  <a:lnTo>
                    <a:pt x="16" y="31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38" y="21"/>
                  </a:lnTo>
                  <a:lnTo>
                    <a:pt x="58" y="14"/>
                  </a:lnTo>
                  <a:lnTo>
                    <a:pt x="79" y="8"/>
                  </a:lnTo>
                  <a:lnTo>
                    <a:pt x="99" y="3"/>
                  </a:lnTo>
                  <a:lnTo>
                    <a:pt x="117" y="0"/>
                  </a:lnTo>
                  <a:lnTo>
                    <a:pt x="135" y="0"/>
                  </a:lnTo>
                  <a:lnTo>
                    <a:pt x="152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auto">
            <a:xfrm>
              <a:off x="4986338" y="4929188"/>
              <a:ext cx="138113" cy="58738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163" y="9"/>
                </a:cxn>
                <a:cxn ang="0">
                  <a:pos x="151" y="15"/>
                </a:cxn>
                <a:cxn ang="0">
                  <a:pos x="138" y="20"/>
                </a:cxn>
                <a:cxn ang="0">
                  <a:pos x="125" y="25"/>
                </a:cxn>
                <a:cxn ang="0">
                  <a:pos x="111" y="30"/>
                </a:cxn>
                <a:cxn ang="0">
                  <a:pos x="98" y="35"/>
                </a:cxn>
                <a:cxn ang="0">
                  <a:pos x="85" y="40"/>
                </a:cxn>
                <a:cxn ang="0">
                  <a:pos x="73" y="48"/>
                </a:cxn>
                <a:cxn ang="0">
                  <a:pos x="62" y="52"/>
                </a:cxn>
                <a:cxn ang="0">
                  <a:pos x="52" y="55"/>
                </a:cxn>
                <a:cxn ang="0">
                  <a:pos x="42" y="61"/>
                </a:cxn>
                <a:cxn ang="0">
                  <a:pos x="33" y="66"/>
                </a:cxn>
                <a:cxn ang="0">
                  <a:pos x="25" y="71"/>
                </a:cxn>
                <a:cxn ang="0">
                  <a:pos x="17" y="75"/>
                </a:cxn>
                <a:cxn ang="0">
                  <a:pos x="9" y="75"/>
                </a:cxn>
                <a:cxn ang="0">
                  <a:pos x="0" y="70"/>
                </a:cxn>
                <a:cxn ang="0">
                  <a:pos x="20" y="56"/>
                </a:cxn>
                <a:cxn ang="0">
                  <a:pos x="42" y="43"/>
                </a:cxn>
                <a:cxn ang="0">
                  <a:pos x="62" y="32"/>
                </a:cxn>
                <a:cxn ang="0">
                  <a:pos x="83" y="20"/>
                </a:cxn>
                <a:cxn ang="0">
                  <a:pos x="105" y="10"/>
                </a:cxn>
                <a:cxn ang="0">
                  <a:pos x="128" y="4"/>
                </a:cxn>
                <a:cxn ang="0">
                  <a:pos x="151" y="0"/>
                </a:cxn>
                <a:cxn ang="0">
                  <a:pos x="174" y="0"/>
                </a:cxn>
              </a:cxnLst>
              <a:rect l="0" t="0" r="r" b="b"/>
              <a:pathLst>
                <a:path w="174" h="75">
                  <a:moveTo>
                    <a:pt x="174" y="0"/>
                  </a:moveTo>
                  <a:lnTo>
                    <a:pt x="163" y="9"/>
                  </a:lnTo>
                  <a:lnTo>
                    <a:pt x="151" y="15"/>
                  </a:lnTo>
                  <a:lnTo>
                    <a:pt x="138" y="20"/>
                  </a:lnTo>
                  <a:lnTo>
                    <a:pt x="125" y="25"/>
                  </a:lnTo>
                  <a:lnTo>
                    <a:pt x="111" y="30"/>
                  </a:lnTo>
                  <a:lnTo>
                    <a:pt x="98" y="35"/>
                  </a:lnTo>
                  <a:lnTo>
                    <a:pt x="85" y="40"/>
                  </a:lnTo>
                  <a:lnTo>
                    <a:pt x="73" y="48"/>
                  </a:lnTo>
                  <a:lnTo>
                    <a:pt x="62" y="52"/>
                  </a:lnTo>
                  <a:lnTo>
                    <a:pt x="52" y="55"/>
                  </a:lnTo>
                  <a:lnTo>
                    <a:pt x="42" y="61"/>
                  </a:lnTo>
                  <a:lnTo>
                    <a:pt x="33" y="66"/>
                  </a:lnTo>
                  <a:lnTo>
                    <a:pt x="25" y="71"/>
                  </a:lnTo>
                  <a:lnTo>
                    <a:pt x="17" y="75"/>
                  </a:lnTo>
                  <a:lnTo>
                    <a:pt x="9" y="75"/>
                  </a:lnTo>
                  <a:lnTo>
                    <a:pt x="0" y="70"/>
                  </a:lnTo>
                  <a:lnTo>
                    <a:pt x="20" y="56"/>
                  </a:lnTo>
                  <a:lnTo>
                    <a:pt x="42" y="43"/>
                  </a:lnTo>
                  <a:lnTo>
                    <a:pt x="62" y="32"/>
                  </a:lnTo>
                  <a:lnTo>
                    <a:pt x="83" y="20"/>
                  </a:lnTo>
                  <a:lnTo>
                    <a:pt x="105" y="10"/>
                  </a:lnTo>
                  <a:lnTo>
                    <a:pt x="128" y="4"/>
                  </a:lnTo>
                  <a:lnTo>
                    <a:pt x="151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auto">
            <a:xfrm>
              <a:off x="5067300" y="4970463"/>
              <a:ext cx="214313" cy="31750"/>
            </a:xfrm>
            <a:custGeom>
              <a:avLst/>
              <a:gdLst/>
              <a:ahLst/>
              <a:cxnLst>
                <a:cxn ang="0">
                  <a:pos x="225" y="10"/>
                </a:cxn>
                <a:cxn ang="0">
                  <a:pos x="270" y="27"/>
                </a:cxn>
                <a:cxn ang="0">
                  <a:pos x="262" y="33"/>
                </a:cxn>
                <a:cxn ang="0">
                  <a:pos x="250" y="32"/>
                </a:cxn>
                <a:cxn ang="0">
                  <a:pos x="237" y="27"/>
                </a:cxn>
                <a:cxn ang="0">
                  <a:pos x="223" y="27"/>
                </a:cxn>
                <a:cxn ang="0">
                  <a:pos x="199" y="20"/>
                </a:cxn>
                <a:cxn ang="0">
                  <a:pos x="172" y="17"/>
                </a:cxn>
                <a:cxn ang="0">
                  <a:pos x="142" y="17"/>
                </a:cxn>
                <a:cxn ang="0">
                  <a:pos x="113" y="18"/>
                </a:cxn>
                <a:cxn ang="0">
                  <a:pos x="84" y="22"/>
                </a:cxn>
                <a:cxn ang="0">
                  <a:pos x="55" y="27"/>
                </a:cxn>
                <a:cxn ang="0">
                  <a:pos x="26" y="33"/>
                </a:cxn>
                <a:cxn ang="0">
                  <a:pos x="2" y="40"/>
                </a:cxn>
                <a:cxn ang="0">
                  <a:pos x="0" y="35"/>
                </a:cxn>
                <a:cxn ang="0">
                  <a:pos x="26" y="23"/>
                </a:cxn>
                <a:cxn ang="0">
                  <a:pos x="53" y="15"/>
                </a:cxn>
                <a:cxn ang="0">
                  <a:pos x="81" y="7"/>
                </a:cxn>
                <a:cxn ang="0">
                  <a:pos x="111" y="2"/>
                </a:cxn>
                <a:cxn ang="0">
                  <a:pos x="141" y="0"/>
                </a:cxn>
                <a:cxn ang="0">
                  <a:pos x="169" y="0"/>
                </a:cxn>
                <a:cxn ang="0">
                  <a:pos x="197" y="3"/>
                </a:cxn>
                <a:cxn ang="0">
                  <a:pos x="225" y="10"/>
                </a:cxn>
              </a:cxnLst>
              <a:rect l="0" t="0" r="r" b="b"/>
              <a:pathLst>
                <a:path w="270" h="40">
                  <a:moveTo>
                    <a:pt x="225" y="10"/>
                  </a:moveTo>
                  <a:lnTo>
                    <a:pt x="270" y="27"/>
                  </a:lnTo>
                  <a:lnTo>
                    <a:pt x="262" y="33"/>
                  </a:lnTo>
                  <a:lnTo>
                    <a:pt x="250" y="32"/>
                  </a:lnTo>
                  <a:lnTo>
                    <a:pt x="237" y="27"/>
                  </a:lnTo>
                  <a:lnTo>
                    <a:pt x="223" y="27"/>
                  </a:lnTo>
                  <a:lnTo>
                    <a:pt x="199" y="20"/>
                  </a:lnTo>
                  <a:lnTo>
                    <a:pt x="172" y="17"/>
                  </a:lnTo>
                  <a:lnTo>
                    <a:pt x="142" y="17"/>
                  </a:lnTo>
                  <a:lnTo>
                    <a:pt x="113" y="18"/>
                  </a:lnTo>
                  <a:lnTo>
                    <a:pt x="84" y="22"/>
                  </a:lnTo>
                  <a:lnTo>
                    <a:pt x="55" y="27"/>
                  </a:lnTo>
                  <a:lnTo>
                    <a:pt x="26" y="33"/>
                  </a:lnTo>
                  <a:lnTo>
                    <a:pt x="2" y="40"/>
                  </a:lnTo>
                  <a:lnTo>
                    <a:pt x="0" y="35"/>
                  </a:lnTo>
                  <a:lnTo>
                    <a:pt x="26" y="23"/>
                  </a:lnTo>
                  <a:lnTo>
                    <a:pt x="53" y="15"/>
                  </a:lnTo>
                  <a:lnTo>
                    <a:pt x="81" y="7"/>
                  </a:lnTo>
                  <a:lnTo>
                    <a:pt x="111" y="2"/>
                  </a:lnTo>
                  <a:lnTo>
                    <a:pt x="141" y="0"/>
                  </a:lnTo>
                  <a:lnTo>
                    <a:pt x="169" y="0"/>
                  </a:lnTo>
                  <a:lnTo>
                    <a:pt x="197" y="3"/>
                  </a:lnTo>
                  <a:lnTo>
                    <a:pt x="22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4791075" y="5286375"/>
              <a:ext cx="400050" cy="144463"/>
            </a:xfrm>
            <a:custGeom>
              <a:avLst/>
              <a:gdLst/>
              <a:ahLst/>
              <a:cxnLst>
                <a:cxn ang="0">
                  <a:pos x="32" y="10"/>
                </a:cxn>
                <a:cxn ang="0">
                  <a:pos x="50" y="20"/>
                </a:cxn>
                <a:cxn ang="0">
                  <a:pos x="68" y="31"/>
                </a:cxn>
                <a:cxn ang="0">
                  <a:pos x="85" y="43"/>
                </a:cxn>
                <a:cxn ang="0">
                  <a:pos x="103" y="55"/>
                </a:cxn>
                <a:cxn ang="0">
                  <a:pos x="120" y="66"/>
                </a:cxn>
                <a:cxn ang="0">
                  <a:pos x="138" y="78"/>
                </a:cxn>
                <a:cxn ang="0">
                  <a:pos x="156" y="88"/>
                </a:cxn>
                <a:cxn ang="0">
                  <a:pos x="174" y="99"/>
                </a:cxn>
                <a:cxn ang="0">
                  <a:pos x="192" y="109"/>
                </a:cxn>
                <a:cxn ang="0">
                  <a:pos x="211" y="117"/>
                </a:cxn>
                <a:cxn ang="0">
                  <a:pos x="229" y="126"/>
                </a:cxn>
                <a:cxn ang="0">
                  <a:pos x="249" y="134"/>
                </a:cxn>
                <a:cxn ang="0">
                  <a:pos x="269" y="139"/>
                </a:cxn>
                <a:cxn ang="0">
                  <a:pos x="288" y="144"/>
                </a:cxn>
                <a:cxn ang="0">
                  <a:pos x="310" y="147"/>
                </a:cxn>
                <a:cxn ang="0">
                  <a:pos x="331" y="149"/>
                </a:cxn>
                <a:cxn ang="0">
                  <a:pos x="351" y="154"/>
                </a:cxn>
                <a:cxn ang="0">
                  <a:pos x="373" y="159"/>
                </a:cxn>
                <a:cxn ang="0">
                  <a:pos x="394" y="162"/>
                </a:cxn>
                <a:cxn ang="0">
                  <a:pos x="416" y="164"/>
                </a:cxn>
                <a:cxn ang="0">
                  <a:pos x="439" y="165"/>
                </a:cxn>
                <a:cxn ang="0">
                  <a:pos x="461" y="167"/>
                </a:cxn>
                <a:cxn ang="0">
                  <a:pos x="482" y="169"/>
                </a:cxn>
                <a:cxn ang="0">
                  <a:pos x="504" y="172"/>
                </a:cxn>
                <a:cxn ang="0">
                  <a:pos x="504" y="175"/>
                </a:cxn>
                <a:cxn ang="0">
                  <a:pos x="484" y="177"/>
                </a:cxn>
                <a:cxn ang="0">
                  <a:pos x="466" y="179"/>
                </a:cxn>
                <a:cxn ang="0">
                  <a:pos x="446" y="180"/>
                </a:cxn>
                <a:cxn ang="0">
                  <a:pos x="427" y="182"/>
                </a:cxn>
                <a:cxn ang="0">
                  <a:pos x="409" y="182"/>
                </a:cxn>
                <a:cxn ang="0">
                  <a:pos x="391" y="182"/>
                </a:cxn>
                <a:cxn ang="0">
                  <a:pos x="374" y="180"/>
                </a:cxn>
                <a:cxn ang="0">
                  <a:pos x="356" y="180"/>
                </a:cxn>
                <a:cxn ang="0">
                  <a:pos x="338" y="179"/>
                </a:cxn>
                <a:cxn ang="0">
                  <a:pos x="320" y="175"/>
                </a:cxn>
                <a:cxn ang="0">
                  <a:pos x="302" y="174"/>
                </a:cxn>
                <a:cxn ang="0">
                  <a:pos x="285" y="169"/>
                </a:cxn>
                <a:cxn ang="0">
                  <a:pos x="267" y="165"/>
                </a:cxn>
                <a:cxn ang="0">
                  <a:pos x="249" y="160"/>
                </a:cxn>
                <a:cxn ang="0">
                  <a:pos x="229" y="154"/>
                </a:cxn>
                <a:cxn ang="0">
                  <a:pos x="211" y="147"/>
                </a:cxn>
                <a:cxn ang="0">
                  <a:pos x="181" y="131"/>
                </a:cxn>
                <a:cxn ang="0">
                  <a:pos x="151" y="114"/>
                </a:cxn>
                <a:cxn ang="0">
                  <a:pos x="123" y="98"/>
                </a:cxn>
                <a:cxn ang="0">
                  <a:pos x="96" y="79"/>
                </a:cxn>
                <a:cxn ang="0">
                  <a:pos x="70" y="61"/>
                </a:cxn>
                <a:cxn ang="0">
                  <a:pos x="47" y="41"/>
                </a:cxn>
                <a:cxn ang="0">
                  <a:pos x="22" y="21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15" y="2"/>
                </a:cxn>
                <a:cxn ang="0">
                  <a:pos x="24" y="7"/>
                </a:cxn>
                <a:cxn ang="0">
                  <a:pos x="32" y="10"/>
                </a:cxn>
              </a:cxnLst>
              <a:rect l="0" t="0" r="r" b="b"/>
              <a:pathLst>
                <a:path w="504" h="182">
                  <a:moveTo>
                    <a:pt x="32" y="10"/>
                  </a:moveTo>
                  <a:lnTo>
                    <a:pt x="50" y="20"/>
                  </a:lnTo>
                  <a:lnTo>
                    <a:pt x="68" y="31"/>
                  </a:lnTo>
                  <a:lnTo>
                    <a:pt x="85" y="43"/>
                  </a:lnTo>
                  <a:lnTo>
                    <a:pt x="103" y="55"/>
                  </a:lnTo>
                  <a:lnTo>
                    <a:pt x="120" y="66"/>
                  </a:lnTo>
                  <a:lnTo>
                    <a:pt x="138" y="78"/>
                  </a:lnTo>
                  <a:lnTo>
                    <a:pt x="156" y="88"/>
                  </a:lnTo>
                  <a:lnTo>
                    <a:pt x="174" y="99"/>
                  </a:lnTo>
                  <a:lnTo>
                    <a:pt x="192" y="109"/>
                  </a:lnTo>
                  <a:lnTo>
                    <a:pt x="211" y="117"/>
                  </a:lnTo>
                  <a:lnTo>
                    <a:pt x="229" y="126"/>
                  </a:lnTo>
                  <a:lnTo>
                    <a:pt x="249" y="134"/>
                  </a:lnTo>
                  <a:lnTo>
                    <a:pt x="269" y="139"/>
                  </a:lnTo>
                  <a:lnTo>
                    <a:pt x="288" y="144"/>
                  </a:lnTo>
                  <a:lnTo>
                    <a:pt x="310" y="147"/>
                  </a:lnTo>
                  <a:lnTo>
                    <a:pt x="331" y="149"/>
                  </a:lnTo>
                  <a:lnTo>
                    <a:pt x="351" y="154"/>
                  </a:lnTo>
                  <a:lnTo>
                    <a:pt x="373" y="159"/>
                  </a:lnTo>
                  <a:lnTo>
                    <a:pt x="394" y="162"/>
                  </a:lnTo>
                  <a:lnTo>
                    <a:pt x="416" y="164"/>
                  </a:lnTo>
                  <a:lnTo>
                    <a:pt x="439" y="165"/>
                  </a:lnTo>
                  <a:lnTo>
                    <a:pt x="461" y="167"/>
                  </a:lnTo>
                  <a:lnTo>
                    <a:pt x="482" y="169"/>
                  </a:lnTo>
                  <a:lnTo>
                    <a:pt x="504" y="172"/>
                  </a:lnTo>
                  <a:lnTo>
                    <a:pt x="504" y="175"/>
                  </a:lnTo>
                  <a:lnTo>
                    <a:pt x="484" y="177"/>
                  </a:lnTo>
                  <a:lnTo>
                    <a:pt x="466" y="179"/>
                  </a:lnTo>
                  <a:lnTo>
                    <a:pt x="446" y="180"/>
                  </a:lnTo>
                  <a:lnTo>
                    <a:pt x="427" y="182"/>
                  </a:lnTo>
                  <a:lnTo>
                    <a:pt x="409" y="182"/>
                  </a:lnTo>
                  <a:lnTo>
                    <a:pt x="391" y="182"/>
                  </a:lnTo>
                  <a:lnTo>
                    <a:pt x="374" y="180"/>
                  </a:lnTo>
                  <a:lnTo>
                    <a:pt x="356" y="180"/>
                  </a:lnTo>
                  <a:lnTo>
                    <a:pt x="338" y="179"/>
                  </a:lnTo>
                  <a:lnTo>
                    <a:pt x="320" y="175"/>
                  </a:lnTo>
                  <a:lnTo>
                    <a:pt x="302" y="174"/>
                  </a:lnTo>
                  <a:lnTo>
                    <a:pt x="285" y="169"/>
                  </a:lnTo>
                  <a:lnTo>
                    <a:pt x="267" y="165"/>
                  </a:lnTo>
                  <a:lnTo>
                    <a:pt x="249" y="160"/>
                  </a:lnTo>
                  <a:lnTo>
                    <a:pt x="229" y="154"/>
                  </a:lnTo>
                  <a:lnTo>
                    <a:pt x="211" y="147"/>
                  </a:lnTo>
                  <a:lnTo>
                    <a:pt x="181" y="131"/>
                  </a:lnTo>
                  <a:lnTo>
                    <a:pt x="151" y="114"/>
                  </a:lnTo>
                  <a:lnTo>
                    <a:pt x="123" y="98"/>
                  </a:lnTo>
                  <a:lnTo>
                    <a:pt x="96" y="79"/>
                  </a:lnTo>
                  <a:lnTo>
                    <a:pt x="70" y="61"/>
                  </a:lnTo>
                  <a:lnTo>
                    <a:pt x="47" y="41"/>
                  </a:lnTo>
                  <a:lnTo>
                    <a:pt x="22" y="21"/>
                  </a:lnTo>
                  <a:lnTo>
                    <a:pt x="0" y="2"/>
                  </a:lnTo>
                  <a:lnTo>
                    <a:pt x="7" y="0"/>
                  </a:lnTo>
                  <a:lnTo>
                    <a:pt x="15" y="2"/>
                  </a:lnTo>
                  <a:lnTo>
                    <a:pt x="24" y="7"/>
                  </a:lnTo>
                  <a:lnTo>
                    <a:pt x="3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5148263" y="4926013"/>
              <a:ext cx="47625" cy="12700"/>
            </a:xfrm>
            <a:custGeom>
              <a:avLst/>
              <a:gdLst/>
              <a:ahLst/>
              <a:cxnLst>
                <a:cxn ang="0">
                  <a:pos x="58" y="3"/>
                </a:cxn>
                <a:cxn ang="0">
                  <a:pos x="59" y="7"/>
                </a:cxn>
                <a:cxn ang="0">
                  <a:pos x="58" y="10"/>
                </a:cxn>
                <a:cxn ang="0">
                  <a:pos x="53" y="12"/>
                </a:cxn>
                <a:cxn ang="0">
                  <a:pos x="51" y="15"/>
                </a:cxn>
                <a:cxn ang="0">
                  <a:pos x="46" y="16"/>
                </a:cxn>
                <a:cxn ang="0">
                  <a:pos x="39" y="16"/>
                </a:cxn>
                <a:cxn ang="0">
                  <a:pos x="33" y="16"/>
                </a:cxn>
                <a:cxn ang="0">
                  <a:pos x="24" y="15"/>
                </a:cxn>
                <a:cxn ang="0">
                  <a:pos x="16" y="12"/>
                </a:cxn>
                <a:cxn ang="0">
                  <a:pos x="10" y="8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58" y="3"/>
                </a:cxn>
              </a:cxnLst>
              <a:rect l="0" t="0" r="r" b="b"/>
              <a:pathLst>
                <a:path w="59" h="16">
                  <a:moveTo>
                    <a:pt x="58" y="3"/>
                  </a:moveTo>
                  <a:lnTo>
                    <a:pt x="59" y="7"/>
                  </a:lnTo>
                  <a:lnTo>
                    <a:pt x="58" y="10"/>
                  </a:lnTo>
                  <a:lnTo>
                    <a:pt x="53" y="12"/>
                  </a:lnTo>
                  <a:lnTo>
                    <a:pt x="51" y="15"/>
                  </a:lnTo>
                  <a:lnTo>
                    <a:pt x="46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4" y="15"/>
                  </a:lnTo>
                  <a:lnTo>
                    <a:pt x="16" y="12"/>
                  </a:lnTo>
                  <a:lnTo>
                    <a:pt x="10" y="8"/>
                  </a:lnTo>
                  <a:lnTo>
                    <a:pt x="5" y="5"/>
                  </a:lnTo>
                  <a:lnTo>
                    <a:pt x="0" y="0"/>
                  </a:lnTo>
                  <a:lnTo>
                    <a:pt x="58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5322888" y="4762500"/>
              <a:ext cx="171450" cy="47625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35" y="0"/>
                </a:cxn>
                <a:cxn ang="0">
                  <a:pos x="63" y="2"/>
                </a:cxn>
                <a:cxn ang="0">
                  <a:pos x="89" y="7"/>
                </a:cxn>
                <a:cxn ang="0">
                  <a:pos x="118" y="13"/>
                </a:cxn>
                <a:cxn ang="0">
                  <a:pos x="142" y="22"/>
                </a:cxn>
                <a:cxn ang="0">
                  <a:pos x="169" y="32"/>
                </a:cxn>
                <a:cxn ang="0">
                  <a:pos x="194" y="43"/>
                </a:cxn>
                <a:cxn ang="0">
                  <a:pos x="217" y="56"/>
                </a:cxn>
                <a:cxn ang="0">
                  <a:pos x="212" y="60"/>
                </a:cxn>
                <a:cxn ang="0">
                  <a:pos x="205" y="61"/>
                </a:cxn>
                <a:cxn ang="0">
                  <a:pos x="199" y="61"/>
                </a:cxn>
                <a:cxn ang="0">
                  <a:pos x="192" y="60"/>
                </a:cxn>
                <a:cxn ang="0">
                  <a:pos x="185" y="58"/>
                </a:cxn>
                <a:cxn ang="0">
                  <a:pos x="179" y="56"/>
                </a:cxn>
                <a:cxn ang="0">
                  <a:pos x="172" y="55"/>
                </a:cxn>
                <a:cxn ang="0">
                  <a:pos x="166" y="53"/>
                </a:cxn>
                <a:cxn ang="0">
                  <a:pos x="156" y="48"/>
                </a:cxn>
                <a:cxn ang="0">
                  <a:pos x="144" y="43"/>
                </a:cxn>
                <a:cxn ang="0">
                  <a:pos x="134" y="40"/>
                </a:cxn>
                <a:cxn ang="0">
                  <a:pos x="123" y="37"/>
                </a:cxn>
                <a:cxn ang="0">
                  <a:pos x="113" y="33"/>
                </a:cxn>
                <a:cxn ang="0">
                  <a:pos x="101" y="30"/>
                </a:cxn>
                <a:cxn ang="0">
                  <a:pos x="89" y="27"/>
                </a:cxn>
                <a:cxn ang="0">
                  <a:pos x="78" y="22"/>
                </a:cxn>
                <a:cxn ang="0">
                  <a:pos x="68" y="20"/>
                </a:cxn>
                <a:cxn ang="0">
                  <a:pos x="58" y="20"/>
                </a:cxn>
                <a:cxn ang="0">
                  <a:pos x="46" y="20"/>
                </a:cxn>
                <a:cxn ang="0">
                  <a:pos x="37" y="20"/>
                </a:cxn>
                <a:cxn ang="0">
                  <a:pos x="27" y="18"/>
                </a:cxn>
                <a:cxn ang="0">
                  <a:pos x="17" y="17"/>
                </a:cxn>
                <a:cxn ang="0">
                  <a:pos x="8" y="13"/>
                </a:cxn>
                <a:cxn ang="0">
                  <a:pos x="0" y="8"/>
                </a:cxn>
                <a:cxn ang="0">
                  <a:pos x="7" y="2"/>
                </a:cxn>
              </a:cxnLst>
              <a:rect l="0" t="0" r="r" b="b"/>
              <a:pathLst>
                <a:path w="217" h="61">
                  <a:moveTo>
                    <a:pt x="7" y="2"/>
                  </a:moveTo>
                  <a:lnTo>
                    <a:pt x="35" y="0"/>
                  </a:lnTo>
                  <a:lnTo>
                    <a:pt x="63" y="2"/>
                  </a:lnTo>
                  <a:lnTo>
                    <a:pt x="89" y="7"/>
                  </a:lnTo>
                  <a:lnTo>
                    <a:pt x="118" y="13"/>
                  </a:lnTo>
                  <a:lnTo>
                    <a:pt x="142" y="22"/>
                  </a:lnTo>
                  <a:lnTo>
                    <a:pt x="169" y="32"/>
                  </a:lnTo>
                  <a:lnTo>
                    <a:pt x="194" y="43"/>
                  </a:lnTo>
                  <a:lnTo>
                    <a:pt x="217" y="56"/>
                  </a:lnTo>
                  <a:lnTo>
                    <a:pt x="212" y="60"/>
                  </a:lnTo>
                  <a:lnTo>
                    <a:pt x="205" y="61"/>
                  </a:lnTo>
                  <a:lnTo>
                    <a:pt x="199" y="61"/>
                  </a:lnTo>
                  <a:lnTo>
                    <a:pt x="192" y="60"/>
                  </a:lnTo>
                  <a:lnTo>
                    <a:pt x="185" y="58"/>
                  </a:lnTo>
                  <a:lnTo>
                    <a:pt x="179" y="56"/>
                  </a:lnTo>
                  <a:lnTo>
                    <a:pt x="172" y="55"/>
                  </a:lnTo>
                  <a:lnTo>
                    <a:pt x="166" y="53"/>
                  </a:lnTo>
                  <a:lnTo>
                    <a:pt x="156" y="48"/>
                  </a:lnTo>
                  <a:lnTo>
                    <a:pt x="144" y="43"/>
                  </a:lnTo>
                  <a:lnTo>
                    <a:pt x="134" y="40"/>
                  </a:lnTo>
                  <a:lnTo>
                    <a:pt x="123" y="37"/>
                  </a:lnTo>
                  <a:lnTo>
                    <a:pt x="113" y="33"/>
                  </a:lnTo>
                  <a:lnTo>
                    <a:pt x="101" y="30"/>
                  </a:lnTo>
                  <a:lnTo>
                    <a:pt x="89" y="27"/>
                  </a:lnTo>
                  <a:lnTo>
                    <a:pt x="78" y="22"/>
                  </a:lnTo>
                  <a:lnTo>
                    <a:pt x="68" y="20"/>
                  </a:lnTo>
                  <a:lnTo>
                    <a:pt x="58" y="20"/>
                  </a:lnTo>
                  <a:lnTo>
                    <a:pt x="46" y="20"/>
                  </a:lnTo>
                  <a:lnTo>
                    <a:pt x="37" y="20"/>
                  </a:lnTo>
                  <a:lnTo>
                    <a:pt x="27" y="18"/>
                  </a:lnTo>
                  <a:lnTo>
                    <a:pt x="17" y="17"/>
                  </a:lnTo>
                  <a:lnTo>
                    <a:pt x="8" y="13"/>
                  </a:lnTo>
                  <a:lnTo>
                    <a:pt x="0" y="8"/>
                  </a:lnTo>
                  <a:lnTo>
                    <a:pt x="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5078413" y="5035550"/>
              <a:ext cx="149225" cy="28575"/>
            </a:xfrm>
            <a:custGeom>
              <a:avLst/>
              <a:gdLst/>
              <a:ahLst/>
              <a:cxnLst>
                <a:cxn ang="0">
                  <a:pos x="51" y="7"/>
                </a:cxn>
                <a:cxn ang="0">
                  <a:pos x="68" y="2"/>
                </a:cxn>
                <a:cxn ang="0">
                  <a:pos x="84" y="0"/>
                </a:cxn>
                <a:cxn ang="0">
                  <a:pos x="101" y="2"/>
                </a:cxn>
                <a:cxn ang="0">
                  <a:pos x="119" y="4"/>
                </a:cxn>
                <a:cxn ang="0">
                  <a:pos x="137" y="9"/>
                </a:cxn>
                <a:cxn ang="0">
                  <a:pos x="154" y="12"/>
                </a:cxn>
                <a:cxn ang="0">
                  <a:pos x="170" y="18"/>
                </a:cxn>
                <a:cxn ang="0">
                  <a:pos x="187" y="23"/>
                </a:cxn>
                <a:cxn ang="0">
                  <a:pos x="187" y="32"/>
                </a:cxn>
                <a:cxn ang="0">
                  <a:pos x="169" y="30"/>
                </a:cxn>
                <a:cxn ang="0">
                  <a:pos x="151" y="27"/>
                </a:cxn>
                <a:cxn ang="0">
                  <a:pos x="131" y="23"/>
                </a:cxn>
                <a:cxn ang="0">
                  <a:pos x="112" y="20"/>
                </a:cxn>
                <a:cxn ang="0">
                  <a:pos x="94" y="18"/>
                </a:cxn>
                <a:cxn ang="0">
                  <a:pos x="76" y="18"/>
                </a:cxn>
                <a:cxn ang="0">
                  <a:pos x="58" y="22"/>
                </a:cxn>
                <a:cxn ang="0">
                  <a:pos x="40" y="30"/>
                </a:cxn>
                <a:cxn ang="0">
                  <a:pos x="30" y="33"/>
                </a:cxn>
                <a:cxn ang="0">
                  <a:pos x="20" y="37"/>
                </a:cxn>
                <a:cxn ang="0">
                  <a:pos x="8" y="37"/>
                </a:cxn>
                <a:cxn ang="0">
                  <a:pos x="0" y="30"/>
                </a:cxn>
                <a:cxn ang="0">
                  <a:pos x="7" y="28"/>
                </a:cxn>
                <a:cxn ang="0">
                  <a:pos x="13" y="25"/>
                </a:cxn>
                <a:cxn ang="0">
                  <a:pos x="20" y="23"/>
                </a:cxn>
                <a:cxn ang="0">
                  <a:pos x="26" y="20"/>
                </a:cxn>
                <a:cxn ang="0">
                  <a:pos x="33" y="17"/>
                </a:cxn>
                <a:cxn ang="0">
                  <a:pos x="38" y="13"/>
                </a:cxn>
                <a:cxn ang="0">
                  <a:pos x="45" y="10"/>
                </a:cxn>
                <a:cxn ang="0">
                  <a:pos x="51" y="7"/>
                </a:cxn>
              </a:cxnLst>
              <a:rect l="0" t="0" r="r" b="b"/>
              <a:pathLst>
                <a:path w="187" h="37">
                  <a:moveTo>
                    <a:pt x="51" y="7"/>
                  </a:moveTo>
                  <a:lnTo>
                    <a:pt x="68" y="2"/>
                  </a:lnTo>
                  <a:lnTo>
                    <a:pt x="84" y="0"/>
                  </a:lnTo>
                  <a:lnTo>
                    <a:pt x="101" y="2"/>
                  </a:lnTo>
                  <a:lnTo>
                    <a:pt x="119" y="4"/>
                  </a:lnTo>
                  <a:lnTo>
                    <a:pt x="137" y="9"/>
                  </a:lnTo>
                  <a:lnTo>
                    <a:pt x="154" y="12"/>
                  </a:lnTo>
                  <a:lnTo>
                    <a:pt x="170" y="18"/>
                  </a:lnTo>
                  <a:lnTo>
                    <a:pt x="187" y="23"/>
                  </a:lnTo>
                  <a:lnTo>
                    <a:pt x="187" y="32"/>
                  </a:lnTo>
                  <a:lnTo>
                    <a:pt x="169" y="30"/>
                  </a:lnTo>
                  <a:lnTo>
                    <a:pt x="151" y="27"/>
                  </a:lnTo>
                  <a:lnTo>
                    <a:pt x="131" y="23"/>
                  </a:lnTo>
                  <a:lnTo>
                    <a:pt x="112" y="20"/>
                  </a:lnTo>
                  <a:lnTo>
                    <a:pt x="94" y="18"/>
                  </a:lnTo>
                  <a:lnTo>
                    <a:pt x="76" y="18"/>
                  </a:lnTo>
                  <a:lnTo>
                    <a:pt x="58" y="22"/>
                  </a:lnTo>
                  <a:lnTo>
                    <a:pt x="40" y="30"/>
                  </a:lnTo>
                  <a:lnTo>
                    <a:pt x="30" y="33"/>
                  </a:lnTo>
                  <a:lnTo>
                    <a:pt x="20" y="37"/>
                  </a:lnTo>
                  <a:lnTo>
                    <a:pt x="8" y="37"/>
                  </a:lnTo>
                  <a:lnTo>
                    <a:pt x="0" y="30"/>
                  </a:lnTo>
                  <a:lnTo>
                    <a:pt x="7" y="28"/>
                  </a:lnTo>
                  <a:lnTo>
                    <a:pt x="13" y="25"/>
                  </a:lnTo>
                  <a:lnTo>
                    <a:pt x="20" y="23"/>
                  </a:lnTo>
                  <a:lnTo>
                    <a:pt x="26" y="20"/>
                  </a:lnTo>
                  <a:lnTo>
                    <a:pt x="33" y="17"/>
                  </a:lnTo>
                  <a:lnTo>
                    <a:pt x="38" y="13"/>
                  </a:lnTo>
                  <a:lnTo>
                    <a:pt x="45" y="10"/>
                  </a:lnTo>
                  <a:lnTo>
                    <a:pt x="5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5218113" y="4935538"/>
              <a:ext cx="95250" cy="36513"/>
            </a:xfrm>
            <a:custGeom>
              <a:avLst/>
              <a:gdLst/>
              <a:ahLst/>
              <a:cxnLst>
                <a:cxn ang="0">
                  <a:pos x="120" y="34"/>
                </a:cxn>
                <a:cxn ang="0">
                  <a:pos x="120" y="38"/>
                </a:cxn>
                <a:cxn ang="0">
                  <a:pos x="120" y="41"/>
                </a:cxn>
                <a:cxn ang="0">
                  <a:pos x="120" y="44"/>
                </a:cxn>
                <a:cxn ang="0">
                  <a:pos x="118" y="46"/>
                </a:cxn>
                <a:cxn ang="0">
                  <a:pos x="105" y="38"/>
                </a:cxn>
                <a:cxn ang="0">
                  <a:pos x="90" y="31"/>
                </a:cxn>
                <a:cxn ang="0">
                  <a:pos x="73" y="26"/>
                </a:cxn>
                <a:cxn ang="0">
                  <a:pos x="57" y="23"/>
                </a:cxn>
                <a:cxn ang="0">
                  <a:pos x="42" y="19"/>
                </a:cxn>
                <a:cxn ang="0">
                  <a:pos x="27" y="16"/>
                </a:cxn>
                <a:cxn ang="0">
                  <a:pos x="12" y="9"/>
                </a:cxn>
                <a:cxn ang="0">
                  <a:pos x="0" y="0"/>
                </a:cxn>
                <a:cxn ang="0">
                  <a:pos x="17" y="1"/>
                </a:cxn>
                <a:cxn ang="0">
                  <a:pos x="32" y="3"/>
                </a:cxn>
                <a:cxn ang="0">
                  <a:pos x="47" y="4"/>
                </a:cxn>
                <a:cxn ang="0">
                  <a:pos x="63" y="8"/>
                </a:cxn>
                <a:cxn ang="0">
                  <a:pos x="76" y="13"/>
                </a:cxn>
                <a:cxn ang="0">
                  <a:pos x="91" y="18"/>
                </a:cxn>
                <a:cxn ang="0">
                  <a:pos x="106" y="26"/>
                </a:cxn>
                <a:cxn ang="0">
                  <a:pos x="120" y="34"/>
                </a:cxn>
              </a:cxnLst>
              <a:rect l="0" t="0" r="r" b="b"/>
              <a:pathLst>
                <a:path w="120" h="46">
                  <a:moveTo>
                    <a:pt x="120" y="34"/>
                  </a:moveTo>
                  <a:lnTo>
                    <a:pt x="120" y="38"/>
                  </a:lnTo>
                  <a:lnTo>
                    <a:pt x="120" y="41"/>
                  </a:lnTo>
                  <a:lnTo>
                    <a:pt x="120" y="44"/>
                  </a:lnTo>
                  <a:lnTo>
                    <a:pt x="118" y="46"/>
                  </a:lnTo>
                  <a:lnTo>
                    <a:pt x="105" y="38"/>
                  </a:lnTo>
                  <a:lnTo>
                    <a:pt x="90" y="31"/>
                  </a:lnTo>
                  <a:lnTo>
                    <a:pt x="73" y="26"/>
                  </a:lnTo>
                  <a:lnTo>
                    <a:pt x="57" y="23"/>
                  </a:lnTo>
                  <a:lnTo>
                    <a:pt x="42" y="19"/>
                  </a:lnTo>
                  <a:lnTo>
                    <a:pt x="27" y="16"/>
                  </a:lnTo>
                  <a:lnTo>
                    <a:pt x="12" y="9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2" y="3"/>
                  </a:lnTo>
                  <a:lnTo>
                    <a:pt x="47" y="4"/>
                  </a:lnTo>
                  <a:lnTo>
                    <a:pt x="63" y="8"/>
                  </a:lnTo>
                  <a:lnTo>
                    <a:pt x="76" y="13"/>
                  </a:lnTo>
                  <a:lnTo>
                    <a:pt x="91" y="18"/>
                  </a:lnTo>
                  <a:lnTo>
                    <a:pt x="106" y="26"/>
                  </a:lnTo>
                  <a:lnTo>
                    <a:pt x="120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5286375" y="4870450"/>
              <a:ext cx="36513" cy="63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17"/>
                </a:cxn>
                <a:cxn ang="0">
                  <a:pos x="24" y="35"/>
                </a:cxn>
                <a:cxn ang="0">
                  <a:pos x="34" y="55"/>
                </a:cxn>
                <a:cxn ang="0">
                  <a:pos x="47" y="73"/>
                </a:cxn>
                <a:cxn ang="0">
                  <a:pos x="40" y="80"/>
                </a:cxn>
                <a:cxn ang="0">
                  <a:pos x="24" y="65"/>
                </a:cxn>
                <a:cxn ang="0">
                  <a:pos x="14" y="43"/>
                </a:cxn>
                <a:cxn ang="0">
                  <a:pos x="7" y="22"/>
                </a:cxn>
                <a:cxn ang="0">
                  <a:pos x="0" y="0"/>
                </a:cxn>
              </a:cxnLst>
              <a:rect l="0" t="0" r="r" b="b"/>
              <a:pathLst>
                <a:path w="47" h="80">
                  <a:moveTo>
                    <a:pt x="0" y="0"/>
                  </a:moveTo>
                  <a:lnTo>
                    <a:pt x="14" y="17"/>
                  </a:lnTo>
                  <a:lnTo>
                    <a:pt x="24" y="35"/>
                  </a:lnTo>
                  <a:lnTo>
                    <a:pt x="34" y="55"/>
                  </a:lnTo>
                  <a:lnTo>
                    <a:pt x="47" y="73"/>
                  </a:lnTo>
                  <a:lnTo>
                    <a:pt x="40" y="80"/>
                  </a:lnTo>
                  <a:lnTo>
                    <a:pt x="24" y="65"/>
                  </a:lnTo>
                  <a:lnTo>
                    <a:pt x="14" y="43"/>
                  </a:lnTo>
                  <a:lnTo>
                    <a:pt x="7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/>
            </p:cNvSpPr>
            <p:nvPr/>
          </p:nvSpPr>
          <p:spPr bwMode="auto">
            <a:xfrm>
              <a:off x="5114925" y="5072063"/>
              <a:ext cx="146050" cy="71438"/>
            </a:xfrm>
            <a:custGeom>
              <a:avLst/>
              <a:gdLst/>
              <a:ahLst/>
              <a:cxnLst>
                <a:cxn ang="0">
                  <a:pos x="183" y="81"/>
                </a:cxn>
                <a:cxn ang="0">
                  <a:pos x="173" y="91"/>
                </a:cxn>
                <a:cxn ang="0">
                  <a:pos x="152" y="84"/>
                </a:cxn>
                <a:cxn ang="0">
                  <a:pos x="130" y="72"/>
                </a:cxn>
                <a:cxn ang="0">
                  <a:pos x="110" y="59"/>
                </a:cxn>
                <a:cxn ang="0">
                  <a:pos x="89" y="44"/>
                </a:cxn>
                <a:cxn ang="0">
                  <a:pos x="69" y="31"/>
                </a:cxn>
                <a:cxn ang="0">
                  <a:pos x="48" y="19"/>
                </a:cxn>
                <a:cxn ang="0">
                  <a:pos x="24" y="11"/>
                </a:cxn>
                <a:cxn ang="0">
                  <a:pos x="0" y="8"/>
                </a:cxn>
                <a:cxn ang="0">
                  <a:pos x="1" y="0"/>
                </a:cxn>
                <a:cxn ang="0">
                  <a:pos x="26" y="1"/>
                </a:cxn>
                <a:cxn ang="0">
                  <a:pos x="51" y="8"/>
                </a:cxn>
                <a:cxn ang="0">
                  <a:pos x="72" y="18"/>
                </a:cxn>
                <a:cxn ang="0">
                  <a:pos x="96" y="31"/>
                </a:cxn>
                <a:cxn ang="0">
                  <a:pos x="115" y="46"/>
                </a:cxn>
                <a:cxn ang="0">
                  <a:pos x="137" y="59"/>
                </a:cxn>
                <a:cxn ang="0">
                  <a:pos x="160" y="72"/>
                </a:cxn>
                <a:cxn ang="0">
                  <a:pos x="183" y="81"/>
                </a:cxn>
              </a:cxnLst>
              <a:rect l="0" t="0" r="r" b="b"/>
              <a:pathLst>
                <a:path w="183" h="91">
                  <a:moveTo>
                    <a:pt x="183" y="81"/>
                  </a:moveTo>
                  <a:lnTo>
                    <a:pt x="173" y="91"/>
                  </a:lnTo>
                  <a:lnTo>
                    <a:pt x="152" y="84"/>
                  </a:lnTo>
                  <a:lnTo>
                    <a:pt x="130" y="72"/>
                  </a:lnTo>
                  <a:lnTo>
                    <a:pt x="110" y="59"/>
                  </a:lnTo>
                  <a:lnTo>
                    <a:pt x="89" y="44"/>
                  </a:lnTo>
                  <a:lnTo>
                    <a:pt x="69" y="31"/>
                  </a:lnTo>
                  <a:lnTo>
                    <a:pt x="48" y="19"/>
                  </a:lnTo>
                  <a:lnTo>
                    <a:pt x="24" y="11"/>
                  </a:lnTo>
                  <a:lnTo>
                    <a:pt x="0" y="8"/>
                  </a:lnTo>
                  <a:lnTo>
                    <a:pt x="1" y="0"/>
                  </a:lnTo>
                  <a:lnTo>
                    <a:pt x="26" y="1"/>
                  </a:lnTo>
                  <a:lnTo>
                    <a:pt x="51" y="8"/>
                  </a:lnTo>
                  <a:lnTo>
                    <a:pt x="72" y="18"/>
                  </a:lnTo>
                  <a:lnTo>
                    <a:pt x="96" y="31"/>
                  </a:lnTo>
                  <a:lnTo>
                    <a:pt x="115" y="46"/>
                  </a:lnTo>
                  <a:lnTo>
                    <a:pt x="137" y="59"/>
                  </a:lnTo>
                  <a:lnTo>
                    <a:pt x="160" y="72"/>
                  </a:lnTo>
                  <a:lnTo>
                    <a:pt x="183" y="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5073650" y="5114925"/>
              <a:ext cx="165100" cy="53975"/>
            </a:xfrm>
            <a:custGeom>
              <a:avLst/>
              <a:gdLst/>
              <a:ahLst/>
              <a:cxnLst>
                <a:cxn ang="0">
                  <a:pos x="129" y="33"/>
                </a:cxn>
                <a:cxn ang="0">
                  <a:pos x="139" y="37"/>
                </a:cxn>
                <a:cxn ang="0">
                  <a:pos x="148" y="42"/>
                </a:cxn>
                <a:cxn ang="0">
                  <a:pos x="158" y="45"/>
                </a:cxn>
                <a:cxn ang="0">
                  <a:pos x="167" y="48"/>
                </a:cxn>
                <a:cxn ang="0">
                  <a:pos x="177" y="51"/>
                </a:cxn>
                <a:cxn ang="0">
                  <a:pos x="187" y="53"/>
                </a:cxn>
                <a:cxn ang="0">
                  <a:pos x="199" y="55"/>
                </a:cxn>
                <a:cxn ang="0">
                  <a:pos x="209" y="55"/>
                </a:cxn>
                <a:cxn ang="0">
                  <a:pos x="209" y="61"/>
                </a:cxn>
                <a:cxn ang="0">
                  <a:pos x="206" y="65"/>
                </a:cxn>
                <a:cxn ang="0">
                  <a:pos x="201" y="68"/>
                </a:cxn>
                <a:cxn ang="0">
                  <a:pos x="194" y="68"/>
                </a:cxn>
                <a:cxn ang="0">
                  <a:pos x="172" y="65"/>
                </a:cxn>
                <a:cxn ang="0">
                  <a:pos x="153" y="58"/>
                </a:cxn>
                <a:cxn ang="0">
                  <a:pos x="133" y="51"/>
                </a:cxn>
                <a:cxn ang="0">
                  <a:pos x="114" y="43"/>
                </a:cxn>
                <a:cxn ang="0">
                  <a:pos x="95" y="37"/>
                </a:cxn>
                <a:cxn ang="0">
                  <a:pos x="75" y="28"/>
                </a:cxn>
                <a:cxn ang="0">
                  <a:pos x="55" y="22"/>
                </a:cxn>
                <a:cxn ang="0">
                  <a:pos x="35" y="15"/>
                </a:cxn>
                <a:cxn ang="0">
                  <a:pos x="25" y="15"/>
                </a:cxn>
                <a:cxn ang="0">
                  <a:pos x="15" y="15"/>
                </a:cxn>
                <a:cxn ang="0">
                  <a:pos x="5" y="15"/>
                </a:cxn>
                <a:cxn ang="0">
                  <a:pos x="0" y="7"/>
                </a:cxn>
                <a:cxn ang="0">
                  <a:pos x="17" y="2"/>
                </a:cxn>
                <a:cxn ang="0">
                  <a:pos x="33" y="0"/>
                </a:cxn>
                <a:cxn ang="0">
                  <a:pos x="50" y="3"/>
                </a:cxn>
                <a:cxn ang="0">
                  <a:pos x="66" y="8"/>
                </a:cxn>
                <a:cxn ang="0">
                  <a:pos x="81" y="15"/>
                </a:cxn>
                <a:cxn ang="0">
                  <a:pos x="98" y="22"/>
                </a:cxn>
                <a:cxn ang="0">
                  <a:pos x="113" y="28"/>
                </a:cxn>
                <a:cxn ang="0">
                  <a:pos x="129" y="33"/>
                </a:cxn>
              </a:cxnLst>
              <a:rect l="0" t="0" r="r" b="b"/>
              <a:pathLst>
                <a:path w="209" h="68">
                  <a:moveTo>
                    <a:pt x="129" y="33"/>
                  </a:moveTo>
                  <a:lnTo>
                    <a:pt x="139" y="37"/>
                  </a:lnTo>
                  <a:lnTo>
                    <a:pt x="148" y="42"/>
                  </a:lnTo>
                  <a:lnTo>
                    <a:pt x="158" y="45"/>
                  </a:lnTo>
                  <a:lnTo>
                    <a:pt x="167" y="48"/>
                  </a:lnTo>
                  <a:lnTo>
                    <a:pt x="177" y="51"/>
                  </a:lnTo>
                  <a:lnTo>
                    <a:pt x="187" y="53"/>
                  </a:lnTo>
                  <a:lnTo>
                    <a:pt x="199" y="55"/>
                  </a:lnTo>
                  <a:lnTo>
                    <a:pt x="209" y="55"/>
                  </a:lnTo>
                  <a:lnTo>
                    <a:pt x="209" y="61"/>
                  </a:lnTo>
                  <a:lnTo>
                    <a:pt x="206" y="65"/>
                  </a:lnTo>
                  <a:lnTo>
                    <a:pt x="201" y="68"/>
                  </a:lnTo>
                  <a:lnTo>
                    <a:pt x="194" y="68"/>
                  </a:lnTo>
                  <a:lnTo>
                    <a:pt x="172" y="65"/>
                  </a:lnTo>
                  <a:lnTo>
                    <a:pt x="153" y="58"/>
                  </a:lnTo>
                  <a:lnTo>
                    <a:pt x="133" y="51"/>
                  </a:lnTo>
                  <a:lnTo>
                    <a:pt x="114" y="43"/>
                  </a:lnTo>
                  <a:lnTo>
                    <a:pt x="95" y="37"/>
                  </a:lnTo>
                  <a:lnTo>
                    <a:pt x="75" y="28"/>
                  </a:lnTo>
                  <a:lnTo>
                    <a:pt x="55" y="22"/>
                  </a:lnTo>
                  <a:lnTo>
                    <a:pt x="35" y="15"/>
                  </a:lnTo>
                  <a:lnTo>
                    <a:pt x="25" y="15"/>
                  </a:lnTo>
                  <a:lnTo>
                    <a:pt x="15" y="15"/>
                  </a:lnTo>
                  <a:lnTo>
                    <a:pt x="5" y="15"/>
                  </a:lnTo>
                  <a:lnTo>
                    <a:pt x="0" y="7"/>
                  </a:lnTo>
                  <a:lnTo>
                    <a:pt x="17" y="2"/>
                  </a:lnTo>
                  <a:lnTo>
                    <a:pt x="33" y="0"/>
                  </a:lnTo>
                  <a:lnTo>
                    <a:pt x="50" y="3"/>
                  </a:lnTo>
                  <a:lnTo>
                    <a:pt x="66" y="8"/>
                  </a:lnTo>
                  <a:lnTo>
                    <a:pt x="81" y="15"/>
                  </a:lnTo>
                  <a:lnTo>
                    <a:pt x="98" y="22"/>
                  </a:lnTo>
                  <a:lnTo>
                    <a:pt x="113" y="28"/>
                  </a:lnTo>
                  <a:lnTo>
                    <a:pt x="12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5200650" y="4997450"/>
              <a:ext cx="130175" cy="73025"/>
            </a:xfrm>
            <a:custGeom>
              <a:avLst/>
              <a:gdLst/>
              <a:ahLst/>
              <a:cxnLst>
                <a:cxn ang="0">
                  <a:pos x="74" y="15"/>
                </a:cxn>
                <a:cxn ang="0">
                  <a:pos x="160" y="51"/>
                </a:cxn>
                <a:cxn ang="0">
                  <a:pos x="162" y="55"/>
                </a:cxn>
                <a:cxn ang="0">
                  <a:pos x="162" y="59"/>
                </a:cxn>
                <a:cxn ang="0">
                  <a:pos x="164" y="64"/>
                </a:cxn>
                <a:cxn ang="0">
                  <a:pos x="164" y="69"/>
                </a:cxn>
                <a:cxn ang="0">
                  <a:pos x="155" y="76"/>
                </a:cxn>
                <a:cxn ang="0">
                  <a:pos x="150" y="83"/>
                </a:cxn>
                <a:cxn ang="0">
                  <a:pos x="144" y="88"/>
                </a:cxn>
                <a:cxn ang="0">
                  <a:pos x="136" y="83"/>
                </a:cxn>
                <a:cxn ang="0">
                  <a:pos x="126" y="86"/>
                </a:cxn>
                <a:cxn ang="0">
                  <a:pos x="119" y="89"/>
                </a:cxn>
                <a:cxn ang="0">
                  <a:pos x="111" y="91"/>
                </a:cxn>
                <a:cxn ang="0">
                  <a:pos x="102" y="83"/>
                </a:cxn>
                <a:cxn ang="0">
                  <a:pos x="102" y="78"/>
                </a:cxn>
                <a:cxn ang="0">
                  <a:pos x="116" y="78"/>
                </a:cxn>
                <a:cxn ang="0">
                  <a:pos x="127" y="78"/>
                </a:cxn>
                <a:cxn ang="0">
                  <a:pos x="139" y="76"/>
                </a:cxn>
                <a:cxn ang="0">
                  <a:pos x="147" y="66"/>
                </a:cxn>
                <a:cxn ang="0">
                  <a:pos x="139" y="59"/>
                </a:cxn>
                <a:cxn ang="0">
                  <a:pos x="131" y="55"/>
                </a:cxn>
                <a:cxn ang="0">
                  <a:pos x="121" y="50"/>
                </a:cxn>
                <a:cxn ang="0">
                  <a:pos x="111" y="46"/>
                </a:cxn>
                <a:cxn ang="0">
                  <a:pos x="101" y="43"/>
                </a:cxn>
                <a:cxn ang="0">
                  <a:pos x="89" y="38"/>
                </a:cxn>
                <a:cxn ang="0">
                  <a:pos x="79" y="33"/>
                </a:cxn>
                <a:cxn ang="0">
                  <a:pos x="69" y="28"/>
                </a:cxn>
                <a:cxn ang="0">
                  <a:pos x="59" y="25"/>
                </a:cxn>
                <a:cxn ang="0">
                  <a:pos x="51" y="23"/>
                </a:cxn>
                <a:cxn ang="0">
                  <a:pos x="41" y="21"/>
                </a:cxn>
                <a:cxn ang="0">
                  <a:pos x="33" y="18"/>
                </a:cxn>
                <a:cxn ang="0">
                  <a:pos x="25" y="16"/>
                </a:cxn>
                <a:cxn ang="0">
                  <a:pos x="16" y="13"/>
                </a:cxn>
                <a:cxn ang="0">
                  <a:pos x="8" y="8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6" y="0"/>
                </a:cxn>
                <a:cxn ang="0">
                  <a:pos x="26" y="2"/>
                </a:cxn>
                <a:cxn ang="0">
                  <a:pos x="35" y="3"/>
                </a:cxn>
                <a:cxn ang="0">
                  <a:pos x="45" y="7"/>
                </a:cxn>
                <a:cxn ang="0">
                  <a:pos x="54" y="10"/>
                </a:cxn>
                <a:cxn ang="0">
                  <a:pos x="64" y="13"/>
                </a:cxn>
                <a:cxn ang="0">
                  <a:pos x="74" y="15"/>
                </a:cxn>
              </a:cxnLst>
              <a:rect l="0" t="0" r="r" b="b"/>
              <a:pathLst>
                <a:path w="164" h="91">
                  <a:moveTo>
                    <a:pt x="74" y="15"/>
                  </a:moveTo>
                  <a:lnTo>
                    <a:pt x="160" y="51"/>
                  </a:lnTo>
                  <a:lnTo>
                    <a:pt x="162" y="55"/>
                  </a:lnTo>
                  <a:lnTo>
                    <a:pt x="162" y="59"/>
                  </a:lnTo>
                  <a:lnTo>
                    <a:pt x="164" y="64"/>
                  </a:lnTo>
                  <a:lnTo>
                    <a:pt x="164" y="69"/>
                  </a:lnTo>
                  <a:lnTo>
                    <a:pt x="155" y="76"/>
                  </a:lnTo>
                  <a:lnTo>
                    <a:pt x="150" y="83"/>
                  </a:lnTo>
                  <a:lnTo>
                    <a:pt x="144" y="88"/>
                  </a:lnTo>
                  <a:lnTo>
                    <a:pt x="136" y="83"/>
                  </a:lnTo>
                  <a:lnTo>
                    <a:pt x="126" y="86"/>
                  </a:lnTo>
                  <a:lnTo>
                    <a:pt x="119" y="89"/>
                  </a:lnTo>
                  <a:lnTo>
                    <a:pt x="111" y="91"/>
                  </a:lnTo>
                  <a:lnTo>
                    <a:pt x="102" y="83"/>
                  </a:lnTo>
                  <a:lnTo>
                    <a:pt x="102" y="78"/>
                  </a:lnTo>
                  <a:lnTo>
                    <a:pt x="116" y="78"/>
                  </a:lnTo>
                  <a:lnTo>
                    <a:pt x="127" y="78"/>
                  </a:lnTo>
                  <a:lnTo>
                    <a:pt x="139" y="76"/>
                  </a:lnTo>
                  <a:lnTo>
                    <a:pt x="147" y="66"/>
                  </a:lnTo>
                  <a:lnTo>
                    <a:pt x="139" y="59"/>
                  </a:lnTo>
                  <a:lnTo>
                    <a:pt x="131" y="55"/>
                  </a:lnTo>
                  <a:lnTo>
                    <a:pt x="121" y="50"/>
                  </a:lnTo>
                  <a:lnTo>
                    <a:pt x="111" y="46"/>
                  </a:lnTo>
                  <a:lnTo>
                    <a:pt x="101" y="43"/>
                  </a:lnTo>
                  <a:lnTo>
                    <a:pt x="89" y="38"/>
                  </a:lnTo>
                  <a:lnTo>
                    <a:pt x="79" y="33"/>
                  </a:lnTo>
                  <a:lnTo>
                    <a:pt x="69" y="28"/>
                  </a:lnTo>
                  <a:lnTo>
                    <a:pt x="59" y="25"/>
                  </a:lnTo>
                  <a:lnTo>
                    <a:pt x="51" y="23"/>
                  </a:lnTo>
                  <a:lnTo>
                    <a:pt x="41" y="21"/>
                  </a:lnTo>
                  <a:lnTo>
                    <a:pt x="33" y="18"/>
                  </a:lnTo>
                  <a:lnTo>
                    <a:pt x="25" y="16"/>
                  </a:lnTo>
                  <a:lnTo>
                    <a:pt x="16" y="13"/>
                  </a:lnTo>
                  <a:lnTo>
                    <a:pt x="8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35" y="3"/>
                  </a:lnTo>
                  <a:lnTo>
                    <a:pt x="45" y="7"/>
                  </a:lnTo>
                  <a:lnTo>
                    <a:pt x="54" y="10"/>
                  </a:lnTo>
                  <a:lnTo>
                    <a:pt x="64" y="13"/>
                  </a:lnTo>
                  <a:lnTo>
                    <a:pt x="74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4392613" y="5711825"/>
              <a:ext cx="193675" cy="460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"/>
                </a:cxn>
                <a:cxn ang="0">
                  <a:pos x="30" y="9"/>
                </a:cxn>
                <a:cxn ang="0">
                  <a:pos x="57" y="14"/>
                </a:cxn>
                <a:cxn ang="0">
                  <a:pos x="85" y="19"/>
                </a:cxn>
                <a:cxn ang="0">
                  <a:pos x="113" y="22"/>
                </a:cxn>
                <a:cxn ang="0">
                  <a:pos x="139" y="25"/>
                </a:cxn>
                <a:cxn ang="0">
                  <a:pos x="159" y="28"/>
                </a:cxn>
                <a:cxn ang="0">
                  <a:pos x="171" y="28"/>
                </a:cxn>
                <a:cxn ang="0">
                  <a:pos x="245" y="57"/>
                </a:cxn>
                <a:cxn ang="0">
                  <a:pos x="229" y="58"/>
                </a:cxn>
                <a:cxn ang="0">
                  <a:pos x="199" y="57"/>
                </a:cxn>
                <a:cxn ang="0">
                  <a:pos x="159" y="52"/>
                </a:cxn>
                <a:cxn ang="0">
                  <a:pos x="118" y="45"/>
                </a:cxn>
                <a:cxn ang="0">
                  <a:pos x="76" y="37"/>
                </a:cxn>
                <a:cxn ang="0">
                  <a:pos x="40" y="27"/>
                </a:cxn>
                <a:cxn ang="0">
                  <a:pos x="15" y="20"/>
                </a:cxn>
                <a:cxn ang="0">
                  <a:pos x="4" y="14"/>
                </a:cxn>
                <a:cxn ang="0">
                  <a:pos x="0" y="0"/>
                </a:cxn>
              </a:cxnLst>
              <a:rect l="0" t="0" r="r" b="b"/>
              <a:pathLst>
                <a:path w="245" h="58">
                  <a:moveTo>
                    <a:pt x="0" y="0"/>
                  </a:moveTo>
                  <a:lnTo>
                    <a:pt x="12" y="4"/>
                  </a:lnTo>
                  <a:lnTo>
                    <a:pt x="30" y="9"/>
                  </a:lnTo>
                  <a:lnTo>
                    <a:pt x="57" y="14"/>
                  </a:lnTo>
                  <a:lnTo>
                    <a:pt x="85" y="19"/>
                  </a:lnTo>
                  <a:lnTo>
                    <a:pt x="113" y="22"/>
                  </a:lnTo>
                  <a:lnTo>
                    <a:pt x="139" y="25"/>
                  </a:lnTo>
                  <a:lnTo>
                    <a:pt x="159" y="28"/>
                  </a:lnTo>
                  <a:lnTo>
                    <a:pt x="171" y="28"/>
                  </a:lnTo>
                  <a:lnTo>
                    <a:pt x="245" y="57"/>
                  </a:lnTo>
                  <a:lnTo>
                    <a:pt x="229" y="58"/>
                  </a:lnTo>
                  <a:lnTo>
                    <a:pt x="199" y="57"/>
                  </a:lnTo>
                  <a:lnTo>
                    <a:pt x="159" y="52"/>
                  </a:lnTo>
                  <a:lnTo>
                    <a:pt x="118" y="45"/>
                  </a:lnTo>
                  <a:lnTo>
                    <a:pt x="76" y="37"/>
                  </a:lnTo>
                  <a:lnTo>
                    <a:pt x="40" y="27"/>
                  </a:lnTo>
                  <a:lnTo>
                    <a:pt x="15" y="20"/>
                  </a:lnTo>
                  <a:lnTo>
                    <a:pt x="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4835525" y="5386388"/>
              <a:ext cx="71438" cy="155575"/>
            </a:xfrm>
            <a:custGeom>
              <a:avLst/>
              <a:gdLst/>
              <a:ahLst/>
              <a:cxnLst>
                <a:cxn ang="0">
                  <a:pos x="81" y="86"/>
                </a:cxn>
                <a:cxn ang="0">
                  <a:pos x="89" y="112"/>
                </a:cxn>
                <a:cxn ang="0">
                  <a:pos x="89" y="140"/>
                </a:cxn>
                <a:cxn ang="0">
                  <a:pos x="79" y="168"/>
                </a:cxn>
                <a:cxn ang="0">
                  <a:pos x="64" y="195"/>
                </a:cxn>
                <a:cxn ang="0">
                  <a:pos x="59" y="183"/>
                </a:cxn>
                <a:cxn ang="0">
                  <a:pos x="61" y="172"/>
                </a:cxn>
                <a:cxn ang="0">
                  <a:pos x="64" y="158"/>
                </a:cxn>
                <a:cxn ang="0">
                  <a:pos x="69" y="147"/>
                </a:cxn>
                <a:cxn ang="0">
                  <a:pos x="68" y="127"/>
                </a:cxn>
                <a:cxn ang="0">
                  <a:pos x="64" y="109"/>
                </a:cxn>
                <a:cxn ang="0">
                  <a:pos x="58" y="89"/>
                </a:cxn>
                <a:cxn ang="0">
                  <a:pos x="49" y="71"/>
                </a:cxn>
                <a:cxn ang="0">
                  <a:pos x="38" y="53"/>
                </a:cxn>
                <a:cxn ang="0">
                  <a:pos x="26" y="34"/>
                </a:cxn>
                <a:cxn ang="0">
                  <a:pos x="13" y="16"/>
                </a:cxn>
                <a:cxn ang="0">
                  <a:pos x="0" y="0"/>
                </a:cxn>
                <a:cxn ang="0">
                  <a:pos x="15" y="5"/>
                </a:cxn>
                <a:cxn ang="0">
                  <a:pos x="26" y="13"/>
                </a:cxn>
                <a:cxn ang="0">
                  <a:pos x="38" y="23"/>
                </a:cxn>
                <a:cxn ang="0">
                  <a:pos x="48" y="34"/>
                </a:cxn>
                <a:cxn ang="0">
                  <a:pos x="56" y="48"/>
                </a:cxn>
                <a:cxn ang="0">
                  <a:pos x="64" y="61"/>
                </a:cxn>
                <a:cxn ang="0">
                  <a:pos x="73" y="74"/>
                </a:cxn>
                <a:cxn ang="0">
                  <a:pos x="81" y="86"/>
                </a:cxn>
              </a:cxnLst>
              <a:rect l="0" t="0" r="r" b="b"/>
              <a:pathLst>
                <a:path w="89" h="195">
                  <a:moveTo>
                    <a:pt x="81" y="86"/>
                  </a:moveTo>
                  <a:lnTo>
                    <a:pt x="89" y="112"/>
                  </a:lnTo>
                  <a:lnTo>
                    <a:pt x="89" y="140"/>
                  </a:lnTo>
                  <a:lnTo>
                    <a:pt x="79" y="168"/>
                  </a:lnTo>
                  <a:lnTo>
                    <a:pt x="64" y="195"/>
                  </a:lnTo>
                  <a:lnTo>
                    <a:pt x="59" y="183"/>
                  </a:lnTo>
                  <a:lnTo>
                    <a:pt x="61" y="172"/>
                  </a:lnTo>
                  <a:lnTo>
                    <a:pt x="64" y="158"/>
                  </a:lnTo>
                  <a:lnTo>
                    <a:pt x="69" y="147"/>
                  </a:lnTo>
                  <a:lnTo>
                    <a:pt x="68" y="127"/>
                  </a:lnTo>
                  <a:lnTo>
                    <a:pt x="64" y="109"/>
                  </a:lnTo>
                  <a:lnTo>
                    <a:pt x="58" y="89"/>
                  </a:lnTo>
                  <a:lnTo>
                    <a:pt x="49" y="71"/>
                  </a:lnTo>
                  <a:lnTo>
                    <a:pt x="38" y="53"/>
                  </a:lnTo>
                  <a:lnTo>
                    <a:pt x="26" y="34"/>
                  </a:lnTo>
                  <a:lnTo>
                    <a:pt x="13" y="16"/>
                  </a:lnTo>
                  <a:lnTo>
                    <a:pt x="0" y="0"/>
                  </a:lnTo>
                  <a:lnTo>
                    <a:pt x="15" y="5"/>
                  </a:lnTo>
                  <a:lnTo>
                    <a:pt x="26" y="13"/>
                  </a:lnTo>
                  <a:lnTo>
                    <a:pt x="38" y="23"/>
                  </a:lnTo>
                  <a:lnTo>
                    <a:pt x="48" y="34"/>
                  </a:lnTo>
                  <a:lnTo>
                    <a:pt x="56" y="48"/>
                  </a:lnTo>
                  <a:lnTo>
                    <a:pt x="64" y="61"/>
                  </a:lnTo>
                  <a:lnTo>
                    <a:pt x="73" y="74"/>
                  </a:lnTo>
                  <a:lnTo>
                    <a:pt x="81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4203700" y="6067425"/>
              <a:ext cx="1016000" cy="223838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59" y="13"/>
                </a:cxn>
                <a:cxn ang="0">
                  <a:pos x="112" y="25"/>
                </a:cxn>
                <a:cxn ang="0">
                  <a:pos x="177" y="41"/>
                </a:cxn>
                <a:cxn ang="0">
                  <a:pos x="251" y="59"/>
                </a:cxn>
                <a:cxn ang="0">
                  <a:pos x="332" y="79"/>
                </a:cxn>
                <a:cxn ang="0">
                  <a:pos x="420" y="99"/>
                </a:cxn>
                <a:cxn ang="0">
                  <a:pos x="511" y="120"/>
                </a:cxn>
                <a:cxn ang="0">
                  <a:pos x="602" y="142"/>
                </a:cxn>
                <a:cxn ang="0">
                  <a:pos x="691" y="163"/>
                </a:cxn>
                <a:cxn ang="0">
                  <a:pos x="779" y="183"/>
                </a:cxn>
                <a:cxn ang="0">
                  <a:pos x="859" y="202"/>
                </a:cxn>
                <a:cxn ang="0">
                  <a:pos x="931" y="218"/>
                </a:cxn>
                <a:cxn ang="0">
                  <a:pos x="993" y="231"/>
                </a:cxn>
                <a:cxn ang="0">
                  <a:pos x="1042" y="241"/>
                </a:cxn>
                <a:cxn ang="0">
                  <a:pos x="1077" y="248"/>
                </a:cxn>
                <a:cxn ang="0">
                  <a:pos x="1100" y="254"/>
                </a:cxn>
                <a:cxn ang="0">
                  <a:pos x="1117" y="261"/>
                </a:cxn>
                <a:cxn ang="0">
                  <a:pos x="1135" y="259"/>
                </a:cxn>
                <a:cxn ang="0">
                  <a:pos x="1160" y="254"/>
                </a:cxn>
                <a:cxn ang="0">
                  <a:pos x="1188" y="246"/>
                </a:cxn>
                <a:cxn ang="0">
                  <a:pos x="1214" y="220"/>
                </a:cxn>
                <a:cxn ang="0">
                  <a:pos x="1243" y="188"/>
                </a:cxn>
                <a:cxn ang="0">
                  <a:pos x="1269" y="165"/>
                </a:cxn>
                <a:cxn ang="0">
                  <a:pos x="1267" y="175"/>
                </a:cxn>
                <a:cxn ang="0">
                  <a:pos x="1238" y="210"/>
                </a:cxn>
                <a:cxn ang="0">
                  <a:pos x="1206" y="250"/>
                </a:cxn>
                <a:cxn ang="0">
                  <a:pos x="1185" y="276"/>
                </a:cxn>
                <a:cxn ang="0">
                  <a:pos x="1163" y="283"/>
                </a:cxn>
                <a:cxn ang="0">
                  <a:pos x="1128" y="283"/>
                </a:cxn>
                <a:cxn ang="0">
                  <a:pos x="1094" y="278"/>
                </a:cxn>
                <a:cxn ang="0">
                  <a:pos x="1056" y="268"/>
                </a:cxn>
                <a:cxn ang="0">
                  <a:pos x="1008" y="258"/>
                </a:cxn>
                <a:cxn ang="0">
                  <a:pos x="940" y="246"/>
                </a:cxn>
                <a:cxn ang="0">
                  <a:pos x="852" y="226"/>
                </a:cxn>
                <a:cxn ang="0">
                  <a:pos x="756" y="202"/>
                </a:cxn>
                <a:cxn ang="0">
                  <a:pos x="655" y="177"/>
                </a:cxn>
                <a:cxn ang="0">
                  <a:pos x="561" y="152"/>
                </a:cxn>
                <a:cxn ang="0">
                  <a:pos x="476" y="130"/>
                </a:cxn>
                <a:cxn ang="0">
                  <a:pos x="410" y="116"/>
                </a:cxn>
                <a:cxn ang="0">
                  <a:pos x="377" y="106"/>
                </a:cxn>
                <a:cxn ang="0">
                  <a:pos x="344" y="92"/>
                </a:cxn>
                <a:cxn ang="0">
                  <a:pos x="297" y="81"/>
                </a:cxn>
                <a:cxn ang="0">
                  <a:pos x="241" y="68"/>
                </a:cxn>
                <a:cxn ang="0">
                  <a:pos x="178" y="54"/>
                </a:cxn>
                <a:cxn ang="0">
                  <a:pos x="119" y="41"/>
                </a:cxn>
                <a:cxn ang="0">
                  <a:pos x="62" y="28"/>
                </a:cxn>
                <a:cxn ang="0">
                  <a:pos x="16" y="15"/>
                </a:cxn>
                <a:cxn ang="0">
                  <a:pos x="8" y="0"/>
                </a:cxn>
              </a:cxnLst>
              <a:rect l="0" t="0" r="r" b="b"/>
              <a:pathLst>
                <a:path w="1279" h="283">
                  <a:moveTo>
                    <a:pt x="8" y="0"/>
                  </a:moveTo>
                  <a:lnTo>
                    <a:pt x="21" y="3"/>
                  </a:lnTo>
                  <a:lnTo>
                    <a:pt x="38" y="8"/>
                  </a:lnTo>
                  <a:lnTo>
                    <a:pt x="59" y="13"/>
                  </a:lnTo>
                  <a:lnTo>
                    <a:pt x="84" y="18"/>
                  </a:lnTo>
                  <a:lnTo>
                    <a:pt x="112" y="25"/>
                  </a:lnTo>
                  <a:lnTo>
                    <a:pt x="142" y="33"/>
                  </a:lnTo>
                  <a:lnTo>
                    <a:pt x="177" y="41"/>
                  </a:lnTo>
                  <a:lnTo>
                    <a:pt x="213" y="49"/>
                  </a:lnTo>
                  <a:lnTo>
                    <a:pt x="251" y="59"/>
                  </a:lnTo>
                  <a:lnTo>
                    <a:pt x="291" y="69"/>
                  </a:lnTo>
                  <a:lnTo>
                    <a:pt x="332" y="79"/>
                  </a:lnTo>
                  <a:lnTo>
                    <a:pt x="375" y="89"/>
                  </a:lnTo>
                  <a:lnTo>
                    <a:pt x="420" y="99"/>
                  </a:lnTo>
                  <a:lnTo>
                    <a:pt x="465" y="111"/>
                  </a:lnTo>
                  <a:lnTo>
                    <a:pt x="511" y="120"/>
                  </a:lnTo>
                  <a:lnTo>
                    <a:pt x="556" y="132"/>
                  </a:lnTo>
                  <a:lnTo>
                    <a:pt x="602" y="142"/>
                  </a:lnTo>
                  <a:lnTo>
                    <a:pt x="647" y="152"/>
                  </a:lnTo>
                  <a:lnTo>
                    <a:pt x="691" y="163"/>
                  </a:lnTo>
                  <a:lnTo>
                    <a:pt x="736" y="173"/>
                  </a:lnTo>
                  <a:lnTo>
                    <a:pt x="779" y="183"/>
                  </a:lnTo>
                  <a:lnTo>
                    <a:pt x="819" y="193"/>
                  </a:lnTo>
                  <a:lnTo>
                    <a:pt x="859" y="202"/>
                  </a:lnTo>
                  <a:lnTo>
                    <a:pt x="897" y="210"/>
                  </a:lnTo>
                  <a:lnTo>
                    <a:pt x="931" y="218"/>
                  </a:lnTo>
                  <a:lnTo>
                    <a:pt x="965" y="225"/>
                  </a:lnTo>
                  <a:lnTo>
                    <a:pt x="993" y="231"/>
                  </a:lnTo>
                  <a:lnTo>
                    <a:pt x="1019" y="236"/>
                  </a:lnTo>
                  <a:lnTo>
                    <a:pt x="1042" y="241"/>
                  </a:lnTo>
                  <a:lnTo>
                    <a:pt x="1062" y="245"/>
                  </a:lnTo>
                  <a:lnTo>
                    <a:pt x="1077" y="248"/>
                  </a:lnTo>
                  <a:lnTo>
                    <a:pt x="1089" y="250"/>
                  </a:lnTo>
                  <a:lnTo>
                    <a:pt x="1100" y="254"/>
                  </a:lnTo>
                  <a:lnTo>
                    <a:pt x="1109" y="259"/>
                  </a:lnTo>
                  <a:lnTo>
                    <a:pt x="1117" y="261"/>
                  </a:lnTo>
                  <a:lnTo>
                    <a:pt x="1125" y="261"/>
                  </a:lnTo>
                  <a:lnTo>
                    <a:pt x="1135" y="259"/>
                  </a:lnTo>
                  <a:lnTo>
                    <a:pt x="1145" y="258"/>
                  </a:lnTo>
                  <a:lnTo>
                    <a:pt x="1160" y="254"/>
                  </a:lnTo>
                  <a:lnTo>
                    <a:pt x="1176" y="251"/>
                  </a:lnTo>
                  <a:lnTo>
                    <a:pt x="1188" y="246"/>
                  </a:lnTo>
                  <a:lnTo>
                    <a:pt x="1200" y="235"/>
                  </a:lnTo>
                  <a:lnTo>
                    <a:pt x="1214" y="220"/>
                  </a:lnTo>
                  <a:lnTo>
                    <a:pt x="1228" y="203"/>
                  </a:lnTo>
                  <a:lnTo>
                    <a:pt x="1243" y="188"/>
                  </a:lnTo>
                  <a:lnTo>
                    <a:pt x="1256" y="175"/>
                  </a:lnTo>
                  <a:lnTo>
                    <a:pt x="1269" y="165"/>
                  </a:lnTo>
                  <a:lnTo>
                    <a:pt x="1279" y="162"/>
                  </a:lnTo>
                  <a:lnTo>
                    <a:pt x="1267" y="175"/>
                  </a:lnTo>
                  <a:lnTo>
                    <a:pt x="1254" y="192"/>
                  </a:lnTo>
                  <a:lnTo>
                    <a:pt x="1238" y="210"/>
                  </a:lnTo>
                  <a:lnTo>
                    <a:pt x="1221" y="230"/>
                  </a:lnTo>
                  <a:lnTo>
                    <a:pt x="1206" y="250"/>
                  </a:lnTo>
                  <a:lnTo>
                    <a:pt x="1193" y="264"/>
                  </a:lnTo>
                  <a:lnTo>
                    <a:pt x="1185" y="276"/>
                  </a:lnTo>
                  <a:lnTo>
                    <a:pt x="1181" y="279"/>
                  </a:lnTo>
                  <a:lnTo>
                    <a:pt x="1163" y="283"/>
                  </a:lnTo>
                  <a:lnTo>
                    <a:pt x="1145" y="283"/>
                  </a:lnTo>
                  <a:lnTo>
                    <a:pt x="1128" y="283"/>
                  </a:lnTo>
                  <a:lnTo>
                    <a:pt x="1110" y="281"/>
                  </a:lnTo>
                  <a:lnTo>
                    <a:pt x="1094" y="278"/>
                  </a:lnTo>
                  <a:lnTo>
                    <a:pt x="1075" y="273"/>
                  </a:lnTo>
                  <a:lnTo>
                    <a:pt x="1056" y="268"/>
                  </a:lnTo>
                  <a:lnTo>
                    <a:pt x="1034" y="261"/>
                  </a:lnTo>
                  <a:lnTo>
                    <a:pt x="1008" y="258"/>
                  </a:lnTo>
                  <a:lnTo>
                    <a:pt x="976" y="253"/>
                  </a:lnTo>
                  <a:lnTo>
                    <a:pt x="940" y="246"/>
                  </a:lnTo>
                  <a:lnTo>
                    <a:pt x="898" y="236"/>
                  </a:lnTo>
                  <a:lnTo>
                    <a:pt x="852" y="226"/>
                  </a:lnTo>
                  <a:lnTo>
                    <a:pt x="806" y="215"/>
                  </a:lnTo>
                  <a:lnTo>
                    <a:pt x="756" y="202"/>
                  </a:lnTo>
                  <a:lnTo>
                    <a:pt x="706" y="188"/>
                  </a:lnTo>
                  <a:lnTo>
                    <a:pt x="655" y="177"/>
                  </a:lnTo>
                  <a:lnTo>
                    <a:pt x="607" y="163"/>
                  </a:lnTo>
                  <a:lnTo>
                    <a:pt x="561" y="152"/>
                  </a:lnTo>
                  <a:lnTo>
                    <a:pt x="516" y="140"/>
                  </a:lnTo>
                  <a:lnTo>
                    <a:pt x="476" y="130"/>
                  </a:lnTo>
                  <a:lnTo>
                    <a:pt x="440" y="122"/>
                  </a:lnTo>
                  <a:lnTo>
                    <a:pt x="410" y="116"/>
                  </a:lnTo>
                  <a:lnTo>
                    <a:pt x="387" y="111"/>
                  </a:lnTo>
                  <a:lnTo>
                    <a:pt x="377" y="106"/>
                  </a:lnTo>
                  <a:lnTo>
                    <a:pt x="364" y="99"/>
                  </a:lnTo>
                  <a:lnTo>
                    <a:pt x="344" y="92"/>
                  </a:lnTo>
                  <a:lnTo>
                    <a:pt x="322" y="87"/>
                  </a:lnTo>
                  <a:lnTo>
                    <a:pt x="297" y="81"/>
                  </a:lnTo>
                  <a:lnTo>
                    <a:pt x="269" y="74"/>
                  </a:lnTo>
                  <a:lnTo>
                    <a:pt x="241" y="68"/>
                  </a:lnTo>
                  <a:lnTo>
                    <a:pt x="210" y="61"/>
                  </a:lnTo>
                  <a:lnTo>
                    <a:pt x="178" y="54"/>
                  </a:lnTo>
                  <a:lnTo>
                    <a:pt x="149" y="48"/>
                  </a:lnTo>
                  <a:lnTo>
                    <a:pt x="119" y="41"/>
                  </a:lnTo>
                  <a:lnTo>
                    <a:pt x="89" y="34"/>
                  </a:lnTo>
                  <a:lnTo>
                    <a:pt x="62" y="28"/>
                  </a:lnTo>
                  <a:lnTo>
                    <a:pt x="38" y="21"/>
                  </a:lnTo>
                  <a:lnTo>
                    <a:pt x="16" y="1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5153025" y="5165725"/>
              <a:ext cx="228600" cy="201613"/>
            </a:xfrm>
            <a:custGeom>
              <a:avLst/>
              <a:gdLst/>
              <a:ahLst/>
              <a:cxnLst>
                <a:cxn ang="0">
                  <a:pos x="216" y="96"/>
                </a:cxn>
                <a:cxn ang="0">
                  <a:pos x="228" y="112"/>
                </a:cxn>
                <a:cxn ang="0">
                  <a:pos x="241" y="125"/>
                </a:cxn>
                <a:cxn ang="0">
                  <a:pos x="254" y="137"/>
                </a:cxn>
                <a:cxn ang="0">
                  <a:pos x="268" y="149"/>
                </a:cxn>
                <a:cxn ang="0">
                  <a:pos x="279" y="163"/>
                </a:cxn>
                <a:cxn ang="0">
                  <a:pos x="286" y="183"/>
                </a:cxn>
                <a:cxn ang="0">
                  <a:pos x="288" y="208"/>
                </a:cxn>
                <a:cxn ang="0">
                  <a:pos x="283" y="241"/>
                </a:cxn>
                <a:cxn ang="0">
                  <a:pos x="276" y="253"/>
                </a:cxn>
                <a:cxn ang="0">
                  <a:pos x="271" y="241"/>
                </a:cxn>
                <a:cxn ang="0">
                  <a:pos x="269" y="228"/>
                </a:cxn>
                <a:cxn ang="0">
                  <a:pos x="268" y="215"/>
                </a:cxn>
                <a:cxn ang="0">
                  <a:pos x="266" y="200"/>
                </a:cxn>
                <a:cxn ang="0">
                  <a:pos x="254" y="177"/>
                </a:cxn>
                <a:cxn ang="0">
                  <a:pos x="240" y="154"/>
                </a:cxn>
                <a:cxn ang="0">
                  <a:pos x="223" y="130"/>
                </a:cxn>
                <a:cxn ang="0">
                  <a:pos x="205" y="111"/>
                </a:cxn>
                <a:cxn ang="0">
                  <a:pos x="185" y="92"/>
                </a:cxn>
                <a:cxn ang="0">
                  <a:pos x="163" y="76"/>
                </a:cxn>
                <a:cxn ang="0">
                  <a:pos x="140" y="63"/>
                </a:cxn>
                <a:cxn ang="0">
                  <a:pos x="115" y="53"/>
                </a:cxn>
                <a:cxn ang="0">
                  <a:pos x="104" y="48"/>
                </a:cxn>
                <a:cxn ang="0">
                  <a:pos x="92" y="43"/>
                </a:cxn>
                <a:cxn ang="0">
                  <a:pos x="81" y="38"/>
                </a:cxn>
                <a:cxn ang="0">
                  <a:pos x="69" y="34"/>
                </a:cxn>
                <a:cxn ang="0">
                  <a:pos x="58" y="31"/>
                </a:cxn>
                <a:cxn ang="0">
                  <a:pos x="44" y="26"/>
                </a:cxn>
                <a:cxn ang="0">
                  <a:pos x="33" y="23"/>
                </a:cxn>
                <a:cxn ang="0">
                  <a:pos x="21" y="20"/>
                </a:cxn>
                <a:cxn ang="0">
                  <a:pos x="0" y="0"/>
                </a:cxn>
                <a:cxn ang="0">
                  <a:pos x="29" y="6"/>
                </a:cxn>
                <a:cxn ang="0">
                  <a:pos x="58" y="15"/>
                </a:cxn>
                <a:cxn ang="0">
                  <a:pos x="86" y="25"/>
                </a:cxn>
                <a:cxn ang="0">
                  <a:pos x="112" y="36"/>
                </a:cxn>
                <a:cxn ang="0">
                  <a:pos x="139" y="49"/>
                </a:cxn>
                <a:cxn ang="0">
                  <a:pos x="165" y="64"/>
                </a:cxn>
                <a:cxn ang="0">
                  <a:pos x="192" y="79"/>
                </a:cxn>
                <a:cxn ang="0">
                  <a:pos x="216" y="96"/>
                </a:cxn>
              </a:cxnLst>
              <a:rect l="0" t="0" r="r" b="b"/>
              <a:pathLst>
                <a:path w="288" h="253">
                  <a:moveTo>
                    <a:pt x="216" y="96"/>
                  </a:moveTo>
                  <a:lnTo>
                    <a:pt x="228" y="112"/>
                  </a:lnTo>
                  <a:lnTo>
                    <a:pt x="241" y="125"/>
                  </a:lnTo>
                  <a:lnTo>
                    <a:pt x="254" y="137"/>
                  </a:lnTo>
                  <a:lnTo>
                    <a:pt x="268" y="149"/>
                  </a:lnTo>
                  <a:lnTo>
                    <a:pt x="279" y="163"/>
                  </a:lnTo>
                  <a:lnTo>
                    <a:pt x="286" y="183"/>
                  </a:lnTo>
                  <a:lnTo>
                    <a:pt x="288" y="208"/>
                  </a:lnTo>
                  <a:lnTo>
                    <a:pt x="283" y="241"/>
                  </a:lnTo>
                  <a:lnTo>
                    <a:pt x="276" y="253"/>
                  </a:lnTo>
                  <a:lnTo>
                    <a:pt x="271" y="241"/>
                  </a:lnTo>
                  <a:lnTo>
                    <a:pt x="269" y="228"/>
                  </a:lnTo>
                  <a:lnTo>
                    <a:pt x="268" y="215"/>
                  </a:lnTo>
                  <a:lnTo>
                    <a:pt x="266" y="200"/>
                  </a:lnTo>
                  <a:lnTo>
                    <a:pt x="254" y="177"/>
                  </a:lnTo>
                  <a:lnTo>
                    <a:pt x="240" y="154"/>
                  </a:lnTo>
                  <a:lnTo>
                    <a:pt x="223" y="130"/>
                  </a:lnTo>
                  <a:lnTo>
                    <a:pt x="205" y="111"/>
                  </a:lnTo>
                  <a:lnTo>
                    <a:pt x="185" y="92"/>
                  </a:lnTo>
                  <a:lnTo>
                    <a:pt x="163" y="76"/>
                  </a:lnTo>
                  <a:lnTo>
                    <a:pt x="140" y="63"/>
                  </a:lnTo>
                  <a:lnTo>
                    <a:pt x="115" y="53"/>
                  </a:lnTo>
                  <a:lnTo>
                    <a:pt x="104" y="48"/>
                  </a:lnTo>
                  <a:lnTo>
                    <a:pt x="92" y="43"/>
                  </a:lnTo>
                  <a:lnTo>
                    <a:pt x="81" y="38"/>
                  </a:lnTo>
                  <a:lnTo>
                    <a:pt x="69" y="34"/>
                  </a:lnTo>
                  <a:lnTo>
                    <a:pt x="58" y="31"/>
                  </a:lnTo>
                  <a:lnTo>
                    <a:pt x="44" y="26"/>
                  </a:lnTo>
                  <a:lnTo>
                    <a:pt x="33" y="23"/>
                  </a:lnTo>
                  <a:lnTo>
                    <a:pt x="21" y="20"/>
                  </a:lnTo>
                  <a:lnTo>
                    <a:pt x="0" y="0"/>
                  </a:lnTo>
                  <a:lnTo>
                    <a:pt x="29" y="6"/>
                  </a:lnTo>
                  <a:lnTo>
                    <a:pt x="58" y="15"/>
                  </a:lnTo>
                  <a:lnTo>
                    <a:pt x="86" y="25"/>
                  </a:lnTo>
                  <a:lnTo>
                    <a:pt x="112" y="36"/>
                  </a:lnTo>
                  <a:lnTo>
                    <a:pt x="139" y="49"/>
                  </a:lnTo>
                  <a:lnTo>
                    <a:pt x="165" y="64"/>
                  </a:lnTo>
                  <a:lnTo>
                    <a:pt x="192" y="79"/>
                  </a:lnTo>
                  <a:lnTo>
                    <a:pt x="21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5503863" y="4837113"/>
              <a:ext cx="55563" cy="222250"/>
            </a:xfrm>
            <a:custGeom>
              <a:avLst/>
              <a:gdLst/>
              <a:ahLst/>
              <a:cxnLst>
                <a:cxn ang="0">
                  <a:pos x="62" y="161"/>
                </a:cxn>
                <a:cxn ang="0">
                  <a:pos x="66" y="191"/>
                </a:cxn>
                <a:cxn ang="0">
                  <a:pos x="69" y="220"/>
                </a:cxn>
                <a:cxn ang="0">
                  <a:pos x="69" y="252"/>
                </a:cxn>
                <a:cxn ang="0">
                  <a:pos x="66" y="282"/>
                </a:cxn>
                <a:cxn ang="0">
                  <a:pos x="61" y="245"/>
                </a:cxn>
                <a:cxn ang="0">
                  <a:pos x="56" y="209"/>
                </a:cxn>
                <a:cxn ang="0">
                  <a:pos x="51" y="172"/>
                </a:cxn>
                <a:cxn ang="0">
                  <a:pos x="44" y="136"/>
                </a:cxn>
                <a:cxn ang="0">
                  <a:pos x="38" y="101"/>
                </a:cxn>
                <a:cxn ang="0">
                  <a:pos x="28" y="67"/>
                </a:cxn>
                <a:cxn ang="0">
                  <a:pos x="16" y="34"/>
                </a:cxn>
                <a:cxn ang="0">
                  <a:pos x="0" y="0"/>
                </a:cxn>
                <a:cxn ang="0">
                  <a:pos x="14" y="17"/>
                </a:cxn>
                <a:cxn ang="0">
                  <a:pos x="26" y="35"/>
                </a:cxn>
                <a:cxn ang="0">
                  <a:pos x="36" y="55"/>
                </a:cxn>
                <a:cxn ang="0">
                  <a:pos x="43" y="75"/>
                </a:cxn>
                <a:cxn ang="0">
                  <a:pos x="48" y="96"/>
                </a:cxn>
                <a:cxn ang="0">
                  <a:pos x="52" y="118"/>
                </a:cxn>
                <a:cxn ang="0">
                  <a:pos x="57" y="139"/>
                </a:cxn>
                <a:cxn ang="0">
                  <a:pos x="62" y="161"/>
                </a:cxn>
              </a:cxnLst>
              <a:rect l="0" t="0" r="r" b="b"/>
              <a:pathLst>
                <a:path w="69" h="282">
                  <a:moveTo>
                    <a:pt x="62" y="161"/>
                  </a:moveTo>
                  <a:lnTo>
                    <a:pt x="66" y="191"/>
                  </a:lnTo>
                  <a:lnTo>
                    <a:pt x="69" y="220"/>
                  </a:lnTo>
                  <a:lnTo>
                    <a:pt x="69" y="252"/>
                  </a:lnTo>
                  <a:lnTo>
                    <a:pt x="66" y="282"/>
                  </a:lnTo>
                  <a:lnTo>
                    <a:pt x="61" y="245"/>
                  </a:lnTo>
                  <a:lnTo>
                    <a:pt x="56" y="209"/>
                  </a:lnTo>
                  <a:lnTo>
                    <a:pt x="51" y="172"/>
                  </a:lnTo>
                  <a:lnTo>
                    <a:pt x="44" y="136"/>
                  </a:lnTo>
                  <a:lnTo>
                    <a:pt x="38" y="101"/>
                  </a:lnTo>
                  <a:lnTo>
                    <a:pt x="28" y="67"/>
                  </a:lnTo>
                  <a:lnTo>
                    <a:pt x="16" y="34"/>
                  </a:lnTo>
                  <a:lnTo>
                    <a:pt x="0" y="0"/>
                  </a:lnTo>
                  <a:lnTo>
                    <a:pt x="14" y="17"/>
                  </a:lnTo>
                  <a:lnTo>
                    <a:pt x="26" y="35"/>
                  </a:lnTo>
                  <a:lnTo>
                    <a:pt x="36" y="55"/>
                  </a:lnTo>
                  <a:lnTo>
                    <a:pt x="43" y="75"/>
                  </a:lnTo>
                  <a:lnTo>
                    <a:pt x="48" y="96"/>
                  </a:lnTo>
                  <a:lnTo>
                    <a:pt x="52" y="118"/>
                  </a:lnTo>
                  <a:lnTo>
                    <a:pt x="57" y="139"/>
                  </a:lnTo>
                  <a:lnTo>
                    <a:pt x="62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4592638" y="5751513"/>
              <a:ext cx="244475" cy="60325"/>
            </a:xfrm>
            <a:custGeom>
              <a:avLst/>
              <a:gdLst/>
              <a:ahLst/>
              <a:cxnLst>
                <a:cxn ang="0">
                  <a:pos x="277" y="49"/>
                </a:cxn>
                <a:cxn ang="0">
                  <a:pos x="308" y="72"/>
                </a:cxn>
                <a:cxn ang="0">
                  <a:pos x="300" y="76"/>
                </a:cxn>
                <a:cxn ang="0">
                  <a:pos x="292" y="76"/>
                </a:cxn>
                <a:cxn ang="0">
                  <a:pos x="280" y="76"/>
                </a:cxn>
                <a:cxn ang="0">
                  <a:pos x="265" y="72"/>
                </a:cxn>
                <a:cxn ang="0">
                  <a:pos x="250" y="69"/>
                </a:cxn>
                <a:cxn ang="0">
                  <a:pos x="231" y="64"/>
                </a:cxn>
                <a:cxn ang="0">
                  <a:pos x="211" y="59"/>
                </a:cxn>
                <a:cxn ang="0">
                  <a:pos x="186" y="54"/>
                </a:cxn>
                <a:cxn ang="0">
                  <a:pos x="161" y="48"/>
                </a:cxn>
                <a:cxn ang="0">
                  <a:pos x="138" y="41"/>
                </a:cxn>
                <a:cxn ang="0">
                  <a:pos x="113" y="36"/>
                </a:cxn>
                <a:cxn ang="0">
                  <a:pos x="88" y="29"/>
                </a:cxn>
                <a:cxn ang="0">
                  <a:pos x="63" y="23"/>
                </a:cxn>
                <a:cxn ang="0">
                  <a:pos x="40" y="16"/>
                </a:cxn>
                <a:cxn ang="0">
                  <a:pos x="20" y="8"/>
                </a:cxn>
                <a:cxn ang="0">
                  <a:pos x="0" y="0"/>
                </a:cxn>
                <a:cxn ang="0">
                  <a:pos x="15" y="3"/>
                </a:cxn>
                <a:cxn ang="0">
                  <a:pos x="30" y="6"/>
                </a:cxn>
                <a:cxn ang="0">
                  <a:pos x="47" y="10"/>
                </a:cxn>
                <a:cxn ang="0">
                  <a:pos x="65" y="13"/>
                </a:cxn>
                <a:cxn ang="0">
                  <a:pos x="83" y="16"/>
                </a:cxn>
                <a:cxn ang="0">
                  <a:pos x="101" y="19"/>
                </a:cxn>
                <a:cxn ang="0">
                  <a:pos x="120" y="23"/>
                </a:cxn>
                <a:cxn ang="0">
                  <a:pos x="138" y="26"/>
                </a:cxn>
                <a:cxn ang="0">
                  <a:pos x="156" y="29"/>
                </a:cxn>
                <a:cxn ang="0">
                  <a:pos x="176" y="33"/>
                </a:cxn>
                <a:cxn ang="0">
                  <a:pos x="194" y="36"/>
                </a:cxn>
                <a:cxn ang="0">
                  <a:pos x="212" y="39"/>
                </a:cxn>
                <a:cxn ang="0">
                  <a:pos x="229" y="43"/>
                </a:cxn>
                <a:cxn ang="0">
                  <a:pos x="245" y="44"/>
                </a:cxn>
                <a:cxn ang="0">
                  <a:pos x="262" y="48"/>
                </a:cxn>
                <a:cxn ang="0">
                  <a:pos x="277" y="49"/>
                </a:cxn>
              </a:cxnLst>
              <a:rect l="0" t="0" r="r" b="b"/>
              <a:pathLst>
                <a:path w="308" h="76">
                  <a:moveTo>
                    <a:pt x="277" y="49"/>
                  </a:moveTo>
                  <a:lnTo>
                    <a:pt x="308" y="72"/>
                  </a:lnTo>
                  <a:lnTo>
                    <a:pt x="300" y="76"/>
                  </a:lnTo>
                  <a:lnTo>
                    <a:pt x="292" y="76"/>
                  </a:lnTo>
                  <a:lnTo>
                    <a:pt x="280" y="76"/>
                  </a:lnTo>
                  <a:lnTo>
                    <a:pt x="265" y="72"/>
                  </a:lnTo>
                  <a:lnTo>
                    <a:pt x="250" y="69"/>
                  </a:lnTo>
                  <a:lnTo>
                    <a:pt x="231" y="64"/>
                  </a:lnTo>
                  <a:lnTo>
                    <a:pt x="211" y="59"/>
                  </a:lnTo>
                  <a:lnTo>
                    <a:pt x="186" y="54"/>
                  </a:lnTo>
                  <a:lnTo>
                    <a:pt x="161" y="48"/>
                  </a:lnTo>
                  <a:lnTo>
                    <a:pt x="138" y="41"/>
                  </a:lnTo>
                  <a:lnTo>
                    <a:pt x="113" y="36"/>
                  </a:lnTo>
                  <a:lnTo>
                    <a:pt x="88" y="29"/>
                  </a:lnTo>
                  <a:lnTo>
                    <a:pt x="63" y="23"/>
                  </a:lnTo>
                  <a:lnTo>
                    <a:pt x="40" y="16"/>
                  </a:lnTo>
                  <a:lnTo>
                    <a:pt x="20" y="8"/>
                  </a:lnTo>
                  <a:lnTo>
                    <a:pt x="0" y="0"/>
                  </a:lnTo>
                  <a:lnTo>
                    <a:pt x="15" y="3"/>
                  </a:lnTo>
                  <a:lnTo>
                    <a:pt x="30" y="6"/>
                  </a:lnTo>
                  <a:lnTo>
                    <a:pt x="47" y="10"/>
                  </a:lnTo>
                  <a:lnTo>
                    <a:pt x="65" y="13"/>
                  </a:lnTo>
                  <a:lnTo>
                    <a:pt x="83" y="16"/>
                  </a:lnTo>
                  <a:lnTo>
                    <a:pt x="101" y="19"/>
                  </a:lnTo>
                  <a:lnTo>
                    <a:pt x="120" y="23"/>
                  </a:lnTo>
                  <a:lnTo>
                    <a:pt x="138" y="26"/>
                  </a:lnTo>
                  <a:lnTo>
                    <a:pt x="156" y="29"/>
                  </a:lnTo>
                  <a:lnTo>
                    <a:pt x="176" y="33"/>
                  </a:lnTo>
                  <a:lnTo>
                    <a:pt x="194" y="36"/>
                  </a:lnTo>
                  <a:lnTo>
                    <a:pt x="212" y="39"/>
                  </a:lnTo>
                  <a:lnTo>
                    <a:pt x="229" y="43"/>
                  </a:lnTo>
                  <a:lnTo>
                    <a:pt x="245" y="44"/>
                  </a:lnTo>
                  <a:lnTo>
                    <a:pt x="262" y="48"/>
                  </a:lnTo>
                  <a:lnTo>
                    <a:pt x="277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5345113" y="5097463"/>
              <a:ext cx="57150" cy="106363"/>
            </a:xfrm>
            <a:custGeom>
              <a:avLst/>
              <a:gdLst/>
              <a:ahLst/>
              <a:cxnLst>
                <a:cxn ang="0">
                  <a:pos x="25" y="58"/>
                </a:cxn>
                <a:cxn ang="0">
                  <a:pos x="37" y="74"/>
                </a:cxn>
                <a:cxn ang="0">
                  <a:pos x="47" y="91"/>
                </a:cxn>
                <a:cxn ang="0">
                  <a:pos x="58" y="109"/>
                </a:cxn>
                <a:cxn ang="0">
                  <a:pos x="73" y="125"/>
                </a:cxn>
                <a:cxn ang="0">
                  <a:pos x="65" y="134"/>
                </a:cxn>
                <a:cxn ang="0">
                  <a:pos x="52" y="119"/>
                </a:cxn>
                <a:cxn ang="0">
                  <a:pos x="40" y="102"/>
                </a:cxn>
                <a:cxn ang="0">
                  <a:pos x="30" y="86"/>
                </a:cxn>
                <a:cxn ang="0">
                  <a:pos x="20" y="69"/>
                </a:cxn>
                <a:cxn ang="0">
                  <a:pos x="12" y="53"/>
                </a:cxn>
                <a:cxn ang="0">
                  <a:pos x="7" y="34"/>
                </a:cxn>
                <a:cxn ang="0">
                  <a:pos x="2" y="18"/>
                </a:cxn>
                <a:cxn ang="0">
                  <a:pos x="0" y="0"/>
                </a:cxn>
                <a:cxn ang="0">
                  <a:pos x="10" y="11"/>
                </a:cxn>
                <a:cxn ang="0">
                  <a:pos x="17" y="24"/>
                </a:cxn>
                <a:cxn ang="0">
                  <a:pos x="22" y="41"/>
                </a:cxn>
                <a:cxn ang="0">
                  <a:pos x="25" y="58"/>
                </a:cxn>
              </a:cxnLst>
              <a:rect l="0" t="0" r="r" b="b"/>
              <a:pathLst>
                <a:path w="73" h="134">
                  <a:moveTo>
                    <a:pt x="25" y="58"/>
                  </a:moveTo>
                  <a:lnTo>
                    <a:pt x="37" y="74"/>
                  </a:lnTo>
                  <a:lnTo>
                    <a:pt x="47" y="91"/>
                  </a:lnTo>
                  <a:lnTo>
                    <a:pt x="58" y="109"/>
                  </a:lnTo>
                  <a:lnTo>
                    <a:pt x="73" y="125"/>
                  </a:lnTo>
                  <a:lnTo>
                    <a:pt x="65" y="134"/>
                  </a:lnTo>
                  <a:lnTo>
                    <a:pt x="52" y="119"/>
                  </a:lnTo>
                  <a:lnTo>
                    <a:pt x="40" y="102"/>
                  </a:lnTo>
                  <a:lnTo>
                    <a:pt x="30" y="86"/>
                  </a:lnTo>
                  <a:lnTo>
                    <a:pt x="20" y="69"/>
                  </a:lnTo>
                  <a:lnTo>
                    <a:pt x="12" y="53"/>
                  </a:lnTo>
                  <a:lnTo>
                    <a:pt x="7" y="34"/>
                  </a:lnTo>
                  <a:lnTo>
                    <a:pt x="2" y="18"/>
                  </a:lnTo>
                  <a:lnTo>
                    <a:pt x="0" y="0"/>
                  </a:lnTo>
                  <a:lnTo>
                    <a:pt x="10" y="11"/>
                  </a:lnTo>
                  <a:lnTo>
                    <a:pt x="17" y="24"/>
                  </a:lnTo>
                  <a:lnTo>
                    <a:pt x="22" y="41"/>
                  </a:lnTo>
                  <a:lnTo>
                    <a:pt x="25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4897438" y="5454650"/>
              <a:ext cx="134938" cy="114300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3" y="0"/>
                </a:cxn>
                <a:cxn ang="0">
                  <a:pos x="164" y="1"/>
                </a:cxn>
                <a:cxn ang="0">
                  <a:pos x="168" y="5"/>
                </a:cxn>
                <a:cxn ang="0">
                  <a:pos x="169" y="6"/>
                </a:cxn>
                <a:cxn ang="0">
                  <a:pos x="149" y="26"/>
                </a:cxn>
                <a:cxn ang="0">
                  <a:pos x="128" y="44"/>
                </a:cxn>
                <a:cxn ang="0">
                  <a:pos x="108" y="64"/>
                </a:cxn>
                <a:cxn ang="0">
                  <a:pos x="87" y="81"/>
                </a:cxn>
                <a:cxn ang="0">
                  <a:pos x="65" y="99"/>
                </a:cxn>
                <a:cxn ang="0">
                  <a:pos x="44" y="114"/>
                </a:cxn>
                <a:cxn ang="0">
                  <a:pos x="22" y="129"/>
                </a:cxn>
                <a:cxn ang="0">
                  <a:pos x="0" y="144"/>
                </a:cxn>
                <a:cxn ang="0">
                  <a:pos x="0" y="135"/>
                </a:cxn>
                <a:cxn ang="0">
                  <a:pos x="158" y="0"/>
                </a:cxn>
              </a:cxnLst>
              <a:rect l="0" t="0" r="r" b="b"/>
              <a:pathLst>
                <a:path w="169" h="144">
                  <a:moveTo>
                    <a:pt x="158" y="0"/>
                  </a:moveTo>
                  <a:lnTo>
                    <a:pt x="163" y="0"/>
                  </a:lnTo>
                  <a:lnTo>
                    <a:pt x="164" y="1"/>
                  </a:lnTo>
                  <a:lnTo>
                    <a:pt x="168" y="5"/>
                  </a:lnTo>
                  <a:lnTo>
                    <a:pt x="169" y="6"/>
                  </a:lnTo>
                  <a:lnTo>
                    <a:pt x="149" y="26"/>
                  </a:lnTo>
                  <a:lnTo>
                    <a:pt x="128" y="44"/>
                  </a:lnTo>
                  <a:lnTo>
                    <a:pt x="108" y="64"/>
                  </a:lnTo>
                  <a:lnTo>
                    <a:pt x="87" y="81"/>
                  </a:lnTo>
                  <a:lnTo>
                    <a:pt x="65" y="99"/>
                  </a:lnTo>
                  <a:lnTo>
                    <a:pt x="44" y="114"/>
                  </a:lnTo>
                  <a:lnTo>
                    <a:pt x="22" y="129"/>
                  </a:lnTo>
                  <a:lnTo>
                    <a:pt x="0" y="144"/>
                  </a:lnTo>
                  <a:lnTo>
                    <a:pt x="0" y="135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Freeform 119"/>
            <p:cNvSpPr>
              <a:spLocks/>
            </p:cNvSpPr>
            <p:nvPr/>
          </p:nvSpPr>
          <p:spPr bwMode="auto">
            <a:xfrm>
              <a:off x="5289550" y="5172075"/>
              <a:ext cx="134938" cy="136525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68" y="27"/>
                </a:cxn>
                <a:cxn ang="0">
                  <a:pos x="91" y="40"/>
                </a:cxn>
                <a:cxn ang="0">
                  <a:pos x="114" y="53"/>
                </a:cxn>
                <a:cxn ang="0">
                  <a:pos x="135" y="68"/>
                </a:cxn>
                <a:cxn ang="0">
                  <a:pos x="154" y="85"/>
                </a:cxn>
                <a:cxn ang="0">
                  <a:pos x="165" y="106"/>
                </a:cxn>
                <a:cxn ang="0">
                  <a:pos x="170" y="133"/>
                </a:cxn>
                <a:cxn ang="0">
                  <a:pos x="165" y="164"/>
                </a:cxn>
                <a:cxn ang="0">
                  <a:pos x="157" y="172"/>
                </a:cxn>
                <a:cxn ang="0">
                  <a:pos x="157" y="153"/>
                </a:cxn>
                <a:cxn ang="0">
                  <a:pos x="154" y="134"/>
                </a:cxn>
                <a:cxn ang="0">
                  <a:pos x="145" y="118"/>
                </a:cxn>
                <a:cxn ang="0">
                  <a:pos x="135" y="101"/>
                </a:cxn>
                <a:cxn ang="0">
                  <a:pos x="122" y="86"/>
                </a:cxn>
                <a:cxn ang="0">
                  <a:pos x="109" y="71"/>
                </a:cxn>
                <a:cxn ang="0">
                  <a:pos x="94" y="58"/>
                </a:cxn>
                <a:cxn ang="0">
                  <a:pos x="79" y="45"/>
                </a:cxn>
                <a:cxn ang="0">
                  <a:pos x="68" y="42"/>
                </a:cxn>
                <a:cxn ang="0">
                  <a:pos x="58" y="37"/>
                </a:cxn>
                <a:cxn ang="0">
                  <a:pos x="48" y="32"/>
                </a:cxn>
                <a:cxn ang="0">
                  <a:pos x="38" y="25"/>
                </a:cxn>
                <a:cxn ang="0">
                  <a:pos x="28" y="20"/>
                </a:cxn>
                <a:cxn ang="0">
                  <a:pos x="20" y="14"/>
                </a:cxn>
                <a:cxn ang="0">
                  <a:pos x="10" y="9"/>
                </a:cxn>
                <a:cxn ang="0">
                  <a:pos x="0" y="4"/>
                </a:cxn>
                <a:cxn ang="0">
                  <a:pos x="10" y="0"/>
                </a:cxn>
                <a:cxn ang="0">
                  <a:pos x="21" y="2"/>
                </a:cxn>
                <a:cxn ang="0">
                  <a:pos x="34" y="9"/>
                </a:cxn>
                <a:cxn ang="0">
                  <a:pos x="48" y="14"/>
                </a:cxn>
              </a:cxnLst>
              <a:rect l="0" t="0" r="r" b="b"/>
              <a:pathLst>
                <a:path w="170" h="172">
                  <a:moveTo>
                    <a:pt x="48" y="14"/>
                  </a:moveTo>
                  <a:lnTo>
                    <a:pt x="68" y="27"/>
                  </a:lnTo>
                  <a:lnTo>
                    <a:pt x="91" y="40"/>
                  </a:lnTo>
                  <a:lnTo>
                    <a:pt x="114" y="53"/>
                  </a:lnTo>
                  <a:lnTo>
                    <a:pt x="135" y="68"/>
                  </a:lnTo>
                  <a:lnTo>
                    <a:pt x="154" y="85"/>
                  </a:lnTo>
                  <a:lnTo>
                    <a:pt x="165" y="106"/>
                  </a:lnTo>
                  <a:lnTo>
                    <a:pt x="170" y="133"/>
                  </a:lnTo>
                  <a:lnTo>
                    <a:pt x="165" y="164"/>
                  </a:lnTo>
                  <a:lnTo>
                    <a:pt x="157" y="172"/>
                  </a:lnTo>
                  <a:lnTo>
                    <a:pt x="157" y="153"/>
                  </a:lnTo>
                  <a:lnTo>
                    <a:pt x="154" y="134"/>
                  </a:lnTo>
                  <a:lnTo>
                    <a:pt x="145" y="118"/>
                  </a:lnTo>
                  <a:lnTo>
                    <a:pt x="135" y="101"/>
                  </a:lnTo>
                  <a:lnTo>
                    <a:pt x="122" y="86"/>
                  </a:lnTo>
                  <a:lnTo>
                    <a:pt x="109" y="71"/>
                  </a:lnTo>
                  <a:lnTo>
                    <a:pt x="94" y="58"/>
                  </a:lnTo>
                  <a:lnTo>
                    <a:pt x="79" y="45"/>
                  </a:lnTo>
                  <a:lnTo>
                    <a:pt x="68" y="42"/>
                  </a:lnTo>
                  <a:lnTo>
                    <a:pt x="58" y="37"/>
                  </a:lnTo>
                  <a:lnTo>
                    <a:pt x="48" y="32"/>
                  </a:lnTo>
                  <a:lnTo>
                    <a:pt x="38" y="25"/>
                  </a:lnTo>
                  <a:lnTo>
                    <a:pt x="28" y="20"/>
                  </a:lnTo>
                  <a:lnTo>
                    <a:pt x="20" y="14"/>
                  </a:lnTo>
                  <a:lnTo>
                    <a:pt x="10" y="9"/>
                  </a:lnTo>
                  <a:lnTo>
                    <a:pt x="0" y="4"/>
                  </a:lnTo>
                  <a:lnTo>
                    <a:pt x="10" y="0"/>
                  </a:lnTo>
                  <a:lnTo>
                    <a:pt x="21" y="2"/>
                  </a:lnTo>
                  <a:lnTo>
                    <a:pt x="34" y="9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4373563" y="6032500"/>
              <a:ext cx="563563" cy="122238"/>
            </a:xfrm>
            <a:custGeom>
              <a:avLst/>
              <a:gdLst/>
              <a:ahLst/>
              <a:cxnLst>
                <a:cxn ang="0">
                  <a:pos x="225" y="36"/>
                </a:cxn>
                <a:cxn ang="0">
                  <a:pos x="232" y="39"/>
                </a:cxn>
                <a:cxn ang="0">
                  <a:pos x="238" y="41"/>
                </a:cxn>
                <a:cxn ang="0">
                  <a:pos x="245" y="43"/>
                </a:cxn>
                <a:cxn ang="0">
                  <a:pos x="253" y="44"/>
                </a:cxn>
                <a:cxn ang="0">
                  <a:pos x="262" y="46"/>
                </a:cxn>
                <a:cxn ang="0">
                  <a:pos x="270" y="48"/>
                </a:cxn>
                <a:cxn ang="0">
                  <a:pos x="278" y="49"/>
                </a:cxn>
                <a:cxn ang="0">
                  <a:pos x="286" y="51"/>
                </a:cxn>
                <a:cxn ang="0">
                  <a:pos x="301" y="53"/>
                </a:cxn>
                <a:cxn ang="0">
                  <a:pos x="321" y="56"/>
                </a:cxn>
                <a:cxn ang="0">
                  <a:pos x="343" y="59"/>
                </a:cxn>
                <a:cxn ang="0">
                  <a:pos x="368" y="64"/>
                </a:cxn>
                <a:cxn ang="0">
                  <a:pos x="396" y="71"/>
                </a:cxn>
                <a:cxn ang="0">
                  <a:pos x="425" y="77"/>
                </a:cxn>
                <a:cxn ang="0">
                  <a:pos x="457" y="86"/>
                </a:cxn>
                <a:cxn ang="0">
                  <a:pos x="488" y="92"/>
                </a:cxn>
                <a:cxn ang="0">
                  <a:pos x="520" y="101"/>
                </a:cxn>
                <a:cxn ang="0">
                  <a:pos x="551" y="109"/>
                </a:cxn>
                <a:cxn ang="0">
                  <a:pos x="583" y="117"/>
                </a:cxn>
                <a:cxn ang="0">
                  <a:pos x="612" y="125"/>
                </a:cxn>
                <a:cxn ang="0">
                  <a:pos x="641" y="134"/>
                </a:cxn>
                <a:cxn ang="0">
                  <a:pos x="667" y="142"/>
                </a:cxn>
                <a:cxn ang="0">
                  <a:pos x="690" y="149"/>
                </a:cxn>
                <a:cxn ang="0">
                  <a:pos x="710" y="154"/>
                </a:cxn>
                <a:cxn ang="0">
                  <a:pos x="689" y="152"/>
                </a:cxn>
                <a:cxn ang="0">
                  <a:pos x="664" y="147"/>
                </a:cxn>
                <a:cxn ang="0">
                  <a:pos x="637" y="144"/>
                </a:cxn>
                <a:cxn ang="0">
                  <a:pos x="608" y="137"/>
                </a:cxn>
                <a:cxn ang="0">
                  <a:pos x="576" y="130"/>
                </a:cxn>
                <a:cxn ang="0">
                  <a:pos x="543" y="124"/>
                </a:cxn>
                <a:cxn ang="0">
                  <a:pos x="510" y="117"/>
                </a:cxn>
                <a:cxn ang="0">
                  <a:pos x="475" y="109"/>
                </a:cxn>
                <a:cxn ang="0">
                  <a:pos x="442" y="102"/>
                </a:cxn>
                <a:cxn ang="0">
                  <a:pos x="407" y="94"/>
                </a:cxn>
                <a:cxn ang="0">
                  <a:pos x="374" y="87"/>
                </a:cxn>
                <a:cxn ang="0">
                  <a:pos x="341" y="79"/>
                </a:cxn>
                <a:cxn ang="0">
                  <a:pos x="310" y="72"/>
                </a:cxn>
                <a:cxn ang="0">
                  <a:pos x="281" y="66"/>
                </a:cxn>
                <a:cxn ang="0">
                  <a:pos x="255" y="61"/>
                </a:cxn>
                <a:cxn ang="0">
                  <a:pos x="230" y="56"/>
                </a:cxn>
                <a:cxn ang="0">
                  <a:pos x="210" y="53"/>
                </a:cxn>
                <a:cxn ang="0">
                  <a:pos x="184" y="46"/>
                </a:cxn>
                <a:cxn ang="0">
                  <a:pos x="149" y="39"/>
                </a:cxn>
                <a:cxn ang="0">
                  <a:pos x="114" y="31"/>
                </a:cxn>
                <a:cxn ang="0">
                  <a:pos x="78" y="23"/>
                </a:cxn>
                <a:cxn ang="0">
                  <a:pos x="45" y="15"/>
                </a:cxn>
                <a:cxn ang="0">
                  <a:pos x="18" y="8"/>
                </a:cxn>
                <a:cxn ang="0">
                  <a:pos x="0" y="1"/>
                </a:cxn>
                <a:cxn ang="0">
                  <a:pos x="20" y="0"/>
                </a:cxn>
                <a:cxn ang="0">
                  <a:pos x="48" y="3"/>
                </a:cxn>
                <a:cxn ang="0">
                  <a:pos x="78" y="10"/>
                </a:cxn>
                <a:cxn ang="0">
                  <a:pos x="111" y="18"/>
                </a:cxn>
                <a:cxn ang="0">
                  <a:pos x="144" y="28"/>
                </a:cxn>
                <a:cxn ang="0">
                  <a:pos x="176" y="34"/>
                </a:cxn>
                <a:cxn ang="0">
                  <a:pos x="204" y="38"/>
                </a:cxn>
                <a:cxn ang="0">
                  <a:pos x="225" y="36"/>
                </a:cxn>
              </a:cxnLst>
              <a:rect l="0" t="0" r="r" b="b"/>
              <a:pathLst>
                <a:path w="710" h="154">
                  <a:moveTo>
                    <a:pt x="225" y="36"/>
                  </a:moveTo>
                  <a:lnTo>
                    <a:pt x="232" y="39"/>
                  </a:lnTo>
                  <a:lnTo>
                    <a:pt x="238" y="41"/>
                  </a:lnTo>
                  <a:lnTo>
                    <a:pt x="245" y="43"/>
                  </a:lnTo>
                  <a:lnTo>
                    <a:pt x="253" y="44"/>
                  </a:lnTo>
                  <a:lnTo>
                    <a:pt x="262" y="46"/>
                  </a:lnTo>
                  <a:lnTo>
                    <a:pt x="270" y="48"/>
                  </a:lnTo>
                  <a:lnTo>
                    <a:pt x="278" y="49"/>
                  </a:lnTo>
                  <a:lnTo>
                    <a:pt x="286" y="51"/>
                  </a:lnTo>
                  <a:lnTo>
                    <a:pt x="301" y="53"/>
                  </a:lnTo>
                  <a:lnTo>
                    <a:pt x="321" y="56"/>
                  </a:lnTo>
                  <a:lnTo>
                    <a:pt x="343" y="59"/>
                  </a:lnTo>
                  <a:lnTo>
                    <a:pt x="368" y="64"/>
                  </a:lnTo>
                  <a:lnTo>
                    <a:pt x="396" y="71"/>
                  </a:lnTo>
                  <a:lnTo>
                    <a:pt x="425" y="77"/>
                  </a:lnTo>
                  <a:lnTo>
                    <a:pt x="457" y="86"/>
                  </a:lnTo>
                  <a:lnTo>
                    <a:pt x="488" y="92"/>
                  </a:lnTo>
                  <a:lnTo>
                    <a:pt x="520" y="101"/>
                  </a:lnTo>
                  <a:lnTo>
                    <a:pt x="551" y="109"/>
                  </a:lnTo>
                  <a:lnTo>
                    <a:pt x="583" y="117"/>
                  </a:lnTo>
                  <a:lnTo>
                    <a:pt x="612" y="125"/>
                  </a:lnTo>
                  <a:lnTo>
                    <a:pt x="641" y="134"/>
                  </a:lnTo>
                  <a:lnTo>
                    <a:pt x="667" y="142"/>
                  </a:lnTo>
                  <a:lnTo>
                    <a:pt x="690" y="149"/>
                  </a:lnTo>
                  <a:lnTo>
                    <a:pt x="710" y="154"/>
                  </a:lnTo>
                  <a:lnTo>
                    <a:pt x="689" y="152"/>
                  </a:lnTo>
                  <a:lnTo>
                    <a:pt x="664" y="147"/>
                  </a:lnTo>
                  <a:lnTo>
                    <a:pt x="637" y="144"/>
                  </a:lnTo>
                  <a:lnTo>
                    <a:pt x="608" y="137"/>
                  </a:lnTo>
                  <a:lnTo>
                    <a:pt x="576" y="130"/>
                  </a:lnTo>
                  <a:lnTo>
                    <a:pt x="543" y="124"/>
                  </a:lnTo>
                  <a:lnTo>
                    <a:pt x="510" y="117"/>
                  </a:lnTo>
                  <a:lnTo>
                    <a:pt x="475" y="109"/>
                  </a:lnTo>
                  <a:lnTo>
                    <a:pt x="442" y="102"/>
                  </a:lnTo>
                  <a:lnTo>
                    <a:pt x="407" y="94"/>
                  </a:lnTo>
                  <a:lnTo>
                    <a:pt x="374" y="87"/>
                  </a:lnTo>
                  <a:lnTo>
                    <a:pt x="341" y="79"/>
                  </a:lnTo>
                  <a:lnTo>
                    <a:pt x="310" y="72"/>
                  </a:lnTo>
                  <a:lnTo>
                    <a:pt x="281" y="66"/>
                  </a:lnTo>
                  <a:lnTo>
                    <a:pt x="255" y="61"/>
                  </a:lnTo>
                  <a:lnTo>
                    <a:pt x="230" y="56"/>
                  </a:lnTo>
                  <a:lnTo>
                    <a:pt x="210" y="53"/>
                  </a:lnTo>
                  <a:lnTo>
                    <a:pt x="184" y="46"/>
                  </a:lnTo>
                  <a:lnTo>
                    <a:pt x="149" y="39"/>
                  </a:lnTo>
                  <a:lnTo>
                    <a:pt x="114" y="31"/>
                  </a:lnTo>
                  <a:lnTo>
                    <a:pt x="78" y="23"/>
                  </a:lnTo>
                  <a:lnTo>
                    <a:pt x="45" y="15"/>
                  </a:lnTo>
                  <a:lnTo>
                    <a:pt x="18" y="8"/>
                  </a:lnTo>
                  <a:lnTo>
                    <a:pt x="0" y="1"/>
                  </a:lnTo>
                  <a:lnTo>
                    <a:pt x="20" y="0"/>
                  </a:lnTo>
                  <a:lnTo>
                    <a:pt x="48" y="3"/>
                  </a:lnTo>
                  <a:lnTo>
                    <a:pt x="78" y="10"/>
                  </a:lnTo>
                  <a:lnTo>
                    <a:pt x="111" y="18"/>
                  </a:lnTo>
                  <a:lnTo>
                    <a:pt x="144" y="28"/>
                  </a:lnTo>
                  <a:lnTo>
                    <a:pt x="176" y="34"/>
                  </a:lnTo>
                  <a:lnTo>
                    <a:pt x="204" y="38"/>
                  </a:lnTo>
                  <a:lnTo>
                    <a:pt x="22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4870450" y="5445125"/>
              <a:ext cx="269875" cy="204788"/>
            </a:xfrm>
            <a:custGeom>
              <a:avLst/>
              <a:gdLst/>
              <a:ahLst/>
              <a:cxnLst>
                <a:cxn ang="0">
                  <a:pos x="116" y="159"/>
                </a:cxn>
                <a:cxn ang="0">
                  <a:pos x="314" y="14"/>
                </a:cxn>
                <a:cxn ang="0">
                  <a:pos x="319" y="7"/>
                </a:cxn>
                <a:cxn ang="0">
                  <a:pos x="324" y="2"/>
                </a:cxn>
                <a:cxn ang="0">
                  <a:pos x="332" y="0"/>
                </a:cxn>
                <a:cxn ang="0">
                  <a:pos x="339" y="2"/>
                </a:cxn>
                <a:cxn ang="0">
                  <a:pos x="336" y="12"/>
                </a:cxn>
                <a:cxn ang="0">
                  <a:pos x="329" y="20"/>
                </a:cxn>
                <a:cxn ang="0">
                  <a:pos x="319" y="27"/>
                </a:cxn>
                <a:cxn ang="0">
                  <a:pos x="311" y="32"/>
                </a:cxn>
                <a:cxn ang="0">
                  <a:pos x="294" y="45"/>
                </a:cxn>
                <a:cxn ang="0">
                  <a:pos x="276" y="58"/>
                </a:cxn>
                <a:cxn ang="0">
                  <a:pos x="260" y="70"/>
                </a:cxn>
                <a:cxn ang="0">
                  <a:pos x="241" y="83"/>
                </a:cxn>
                <a:cxn ang="0">
                  <a:pos x="225" y="96"/>
                </a:cxn>
                <a:cxn ang="0">
                  <a:pos x="208" y="108"/>
                </a:cxn>
                <a:cxn ang="0">
                  <a:pos x="190" y="121"/>
                </a:cxn>
                <a:cxn ang="0">
                  <a:pos x="174" y="134"/>
                </a:cxn>
                <a:cxn ang="0">
                  <a:pos x="155" y="148"/>
                </a:cxn>
                <a:cxn ang="0">
                  <a:pos x="139" y="159"/>
                </a:cxn>
                <a:cxn ang="0">
                  <a:pos x="121" y="174"/>
                </a:cxn>
                <a:cxn ang="0">
                  <a:pos x="104" y="187"/>
                </a:cxn>
                <a:cxn ang="0">
                  <a:pos x="87" y="201"/>
                </a:cxn>
                <a:cxn ang="0">
                  <a:pos x="69" y="214"/>
                </a:cxn>
                <a:cxn ang="0">
                  <a:pos x="53" y="229"/>
                </a:cxn>
                <a:cxn ang="0">
                  <a:pos x="36" y="244"/>
                </a:cxn>
                <a:cxn ang="0">
                  <a:pos x="30" y="247"/>
                </a:cxn>
                <a:cxn ang="0">
                  <a:pos x="23" y="250"/>
                </a:cxn>
                <a:cxn ang="0">
                  <a:pos x="16" y="254"/>
                </a:cxn>
                <a:cxn ang="0">
                  <a:pos x="10" y="259"/>
                </a:cxn>
                <a:cxn ang="0">
                  <a:pos x="0" y="249"/>
                </a:cxn>
                <a:cxn ang="0">
                  <a:pos x="15" y="239"/>
                </a:cxn>
                <a:cxn ang="0">
                  <a:pos x="30" y="229"/>
                </a:cxn>
                <a:cxn ang="0">
                  <a:pos x="44" y="219"/>
                </a:cxn>
                <a:cxn ang="0">
                  <a:pos x="59" y="207"/>
                </a:cxn>
                <a:cxn ang="0">
                  <a:pos x="74" y="196"/>
                </a:cxn>
                <a:cxn ang="0">
                  <a:pos x="87" y="184"/>
                </a:cxn>
                <a:cxn ang="0">
                  <a:pos x="102" y="173"/>
                </a:cxn>
                <a:cxn ang="0">
                  <a:pos x="116" y="159"/>
                </a:cxn>
              </a:cxnLst>
              <a:rect l="0" t="0" r="r" b="b"/>
              <a:pathLst>
                <a:path w="339" h="259">
                  <a:moveTo>
                    <a:pt x="116" y="159"/>
                  </a:moveTo>
                  <a:lnTo>
                    <a:pt x="314" y="14"/>
                  </a:lnTo>
                  <a:lnTo>
                    <a:pt x="319" y="7"/>
                  </a:lnTo>
                  <a:lnTo>
                    <a:pt x="324" y="2"/>
                  </a:lnTo>
                  <a:lnTo>
                    <a:pt x="332" y="0"/>
                  </a:lnTo>
                  <a:lnTo>
                    <a:pt x="339" y="2"/>
                  </a:lnTo>
                  <a:lnTo>
                    <a:pt x="336" y="12"/>
                  </a:lnTo>
                  <a:lnTo>
                    <a:pt x="329" y="20"/>
                  </a:lnTo>
                  <a:lnTo>
                    <a:pt x="319" y="27"/>
                  </a:lnTo>
                  <a:lnTo>
                    <a:pt x="311" y="32"/>
                  </a:lnTo>
                  <a:lnTo>
                    <a:pt x="294" y="45"/>
                  </a:lnTo>
                  <a:lnTo>
                    <a:pt x="276" y="58"/>
                  </a:lnTo>
                  <a:lnTo>
                    <a:pt x="260" y="70"/>
                  </a:lnTo>
                  <a:lnTo>
                    <a:pt x="241" y="83"/>
                  </a:lnTo>
                  <a:lnTo>
                    <a:pt x="225" y="96"/>
                  </a:lnTo>
                  <a:lnTo>
                    <a:pt x="208" y="108"/>
                  </a:lnTo>
                  <a:lnTo>
                    <a:pt x="190" y="121"/>
                  </a:lnTo>
                  <a:lnTo>
                    <a:pt x="174" y="134"/>
                  </a:lnTo>
                  <a:lnTo>
                    <a:pt x="155" y="148"/>
                  </a:lnTo>
                  <a:lnTo>
                    <a:pt x="139" y="159"/>
                  </a:lnTo>
                  <a:lnTo>
                    <a:pt x="121" y="174"/>
                  </a:lnTo>
                  <a:lnTo>
                    <a:pt x="104" y="187"/>
                  </a:lnTo>
                  <a:lnTo>
                    <a:pt x="87" y="201"/>
                  </a:lnTo>
                  <a:lnTo>
                    <a:pt x="69" y="214"/>
                  </a:lnTo>
                  <a:lnTo>
                    <a:pt x="53" y="229"/>
                  </a:lnTo>
                  <a:lnTo>
                    <a:pt x="36" y="244"/>
                  </a:lnTo>
                  <a:lnTo>
                    <a:pt x="30" y="247"/>
                  </a:lnTo>
                  <a:lnTo>
                    <a:pt x="23" y="250"/>
                  </a:lnTo>
                  <a:lnTo>
                    <a:pt x="16" y="254"/>
                  </a:lnTo>
                  <a:lnTo>
                    <a:pt x="10" y="259"/>
                  </a:lnTo>
                  <a:lnTo>
                    <a:pt x="0" y="249"/>
                  </a:lnTo>
                  <a:lnTo>
                    <a:pt x="15" y="239"/>
                  </a:lnTo>
                  <a:lnTo>
                    <a:pt x="30" y="229"/>
                  </a:lnTo>
                  <a:lnTo>
                    <a:pt x="44" y="219"/>
                  </a:lnTo>
                  <a:lnTo>
                    <a:pt x="59" y="207"/>
                  </a:lnTo>
                  <a:lnTo>
                    <a:pt x="74" y="196"/>
                  </a:lnTo>
                  <a:lnTo>
                    <a:pt x="87" y="184"/>
                  </a:lnTo>
                  <a:lnTo>
                    <a:pt x="102" y="173"/>
                  </a:lnTo>
                  <a:lnTo>
                    <a:pt x="116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2" name="Freeform 122"/>
            <p:cNvSpPr>
              <a:spLocks/>
            </p:cNvSpPr>
            <p:nvPr/>
          </p:nvSpPr>
          <p:spPr bwMode="auto">
            <a:xfrm>
              <a:off x="4819650" y="5676900"/>
              <a:ext cx="39688" cy="96838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33" y="22"/>
                </a:cxn>
                <a:cxn ang="0">
                  <a:pos x="20" y="45"/>
                </a:cxn>
                <a:cxn ang="0">
                  <a:pos x="11" y="71"/>
                </a:cxn>
                <a:cxn ang="0">
                  <a:pos x="15" y="101"/>
                </a:cxn>
                <a:cxn ang="0">
                  <a:pos x="21" y="105"/>
                </a:cxn>
                <a:cxn ang="0">
                  <a:pos x="23" y="111"/>
                </a:cxn>
                <a:cxn ang="0">
                  <a:pos x="23" y="118"/>
                </a:cxn>
                <a:cxn ang="0">
                  <a:pos x="21" y="123"/>
                </a:cxn>
                <a:cxn ang="0">
                  <a:pos x="10" y="119"/>
                </a:cxn>
                <a:cxn ang="0">
                  <a:pos x="5" y="106"/>
                </a:cxn>
                <a:cxn ang="0">
                  <a:pos x="3" y="90"/>
                </a:cxn>
                <a:cxn ang="0">
                  <a:pos x="0" y="75"/>
                </a:cxn>
                <a:cxn ang="0">
                  <a:pos x="0" y="63"/>
                </a:cxn>
                <a:cxn ang="0">
                  <a:pos x="3" y="52"/>
                </a:cxn>
                <a:cxn ang="0">
                  <a:pos x="6" y="40"/>
                </a:cxn>
                <a:cxn ang="0">
                  <a:pos x="13" y="30"/>
                </a:cxn>
                <a:cxn ang="0">
                  <a:pos x="20" y="20"/>
                </a:cxn>
                <a:cxn ang="0">
                  <a:pos x="30" y="12"/>
                </a:cxn>
                <a:cxn ang="0">
                  <a:pos x="40" y="5"/>
                </a:cxn>
                <a:cxn ang="0">
                  <a:pos x="49" y="0"/>
                </a:cxn>
              </a:cxnLst>
              <a:rect l="0" t="0" r="r" b="b"/>
              <a:pathLst>
                <a:path w="49" h="123">
                  <a:moveTo>
                    <a:pt x="49" y="0"/>
                  </a:moveTo>
                  <a:lnTo>
                    <a:pt x="33" y="22"/>
                  </a:lnTo>
                  <a:lnTo>
                    <a:pt x="20" y="45"/>
                  </a:lnTo>
                  <a:lnTo>
                    <a:pt x="11" y="71"/>
                  </a:lnTo>
                  <a:lnTo>
                    <a:pt x="15" y="101"/>
                  </a:lnTo>
                  <a:lnTo>
                    <a:pt x="21" y="105"/>
                  </a:lnTo>
                  <a:lnTo>
                    <a:pt x="23" y="111"/>
                  </a:lnTo>
                  <a:lnTo>
                    <a:pt x="23" y="118"/>
                  </a:lnTo>
                  <a:lnTo>
                    <a:pt x="21" y="123"/>
                  </a:lnTo>
                  <a:lnTo>
                    <a:pt x="10" y="119"/>
                  </a:lnTo>
                  <a:lnTo>
                    <a:pt x="5" y="106"/>
                  </a:lnTo>
                  <a:lnTo>
                    <a:pt x="3" y="90"/>
                  </a:lnTo>
                  <a:lnTo>
                    <a:pt x="0" y="75"/>
                  </a:lnTo>
                  <a:lnTo>
                    <a:pt x="0" y="63"/>
                  </a:lnTo>
                  <a:lnTo>
                    <a:pt x="3" y="52"/>
                  </a:lnTo>
                  <a:lnTo>
                    <a:pt x="6" y="40"/>
                  </a:lnTo>
                  <a:lnTo>
                    <a:pt x="13" y="30"/>
                  </a:lnTo>
                  <a:lnTo>
                    <a:pt x="20" y="20"/>
                  </a:lnTo>
                  <a:lnTo>
                    <a:pt x="30" y="12"/>
                  </a:lnTo>
                  <a:lnTo>
                    <a:pt x="40" y="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" name="Freeform 123"/>
            <p:cNvSpPr>
              <a:spLocks/>
            </p:cNvSpPr>
            <p:nvPr/>
          </p:nvSpPr>
          <p:spPr bwMode="auto">
            <a:xfrm>
              <a:off x="5130800" y="5464175"/>
              <a:ext cx="15875" cy="53975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7" y="15"/>
                </a:cxn>
                <a:cxn ang="0">
                  <a:pos x="14" y="32"/>
                </a:cxn>
                <a:cxn ang="0">
                  <a:pos x="14" y="48"/>
                </a:cxn>
                <a:cxn ang="0">
                  <a:pos x="22" y="61"/>
                </a:cxn>
                <a:cxn ang="0">
                  <a:pos x="15" y="68"/>
                </a:cxn>
                <a:cxn ang="0">
                  <a:pos x="4" y="58"/>
                </a:cxn>
                <a:cxn ang="0">
                  <a:pos x="0" y="45"/>
                </a:cxn>
                <a:cxn ang="0">
                  <a:pos x="0" y="30"/>
                </a:cxn>
                <a:cxn ang="0">
                  <a:pos x="4" y="15"/>
                </a:cxn>
                <a:cxn ang="0">
                  <a:pos x="7" y="10"/>
                </a:cxn>
                <a:cxn ang="0">
                  <a:pos x="10" y="5"/>
                </a:cxn>
                <a:cxn ang="0">
                  <a:pos x="14" y="0"/>
                </a:cxn>
                <a:cxn ang="0">
                  <a:pos x="20" y="0"/>
                </a:cxn>
              </a:cxnLst>
              <a:rect l="0" t="0" r="r" b="b"/>
              <a:pathLst>
                <a:path w="22" h="68">
                  <a:moveTo>
                    <a:pt x="20" y="0"/>
                  </a:moveTo>
                  <a:lnTo>
                    <a:pt x="17" y="15"/>
                  </a:lnTo>
                  <a:lnTo>
                    <a:pt x="14" y="32"/>
                  </a:lnTo>
                  <a:lnTo>
                    <a:pt x="14" y="48"/>
                  </a:lnTo>
                  <a:lnTo>
                    <a:pt x="22" y="61"/>
                  </a:lnTo>
                  <a:lnTo>
                    <a:pt x="15" y="68"/>
                  </a:lnTo>
                  <a:lnTo>
                    <a:pt x="4" y="58"/>
                  </a:lnTo>
                  <a:lnTo>
                    <a:pt x="0" y="45"/>
                  </a:lnTo>
                  <a:lnTo>
                    <a:pt x="0" y="30"/>
                  </a:lnTo>
                  <a:lnTo>
                    <a:pt x="4" y="15"/>
                  </a:lnTo>
                  <a:lnTo>
                    <a:pt x="7" y="10"/>
                  </a:lnTo>
                  <a:lnTo>
                    <a:pt x="10" y="5"/>
                  </a:lnTo>
                  <a:lnTo>
                    <a:pt x="14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5516563" y="5108575"/>
              <a:ext cx="39688" cy="163513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48" y="36"/>
                </a:cxn>
                <a:cxn ang="0">
                  <a:pos x="45" y="68"/>
                </a:cxn>
                <a:cxn ang="0">
                  <a:pos x="40" y="99"/>
                </a:cxn>
                <a:cxn ang="0">
                  <a:pos x="36" y="127"/>
                </a:cxn>
                <a:cxn ang="0">
                  <a:pos x="30" y="141"/>
                </a:cxn>
                <a:cxn ang="0">
                  <a:pos x="18" y="169"/>
                </a:cxn>
                <a:cxn ang="0">
                  <a:pos x="7" y="195"/>
                </a:cxn>
                <a:cxn ang="0">
                  <a:pos x="0" y="205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3" y="0"/>
                </a:cxn>
                <a:cxn ang="0">
                  <a:pos x="46" y="0"/>
                </a:cxn>
                <a:cxn ang="0">
                  <a:pos x="50" y="3"/>
                </a:cxn>
              </a:cxnLst>
              <a:rect l="0" t="0" r="r" b="b"/>
              <a:pathLst>
                <a:path w="50" h="205">
                  <a:moveTo>
                    <a:pt x="50" y="3"/>
                  </a:moveTo>
                  <a:lnTo>
                    <a:pt x="48" y="36"/>
                  </a:lnTo>
                  <a:lnTo>
                    <a:pt x="45" y="68"/>
                  </a:lnTo>
                  <a:lnTo>
                    <a:pt x="40" y="99"/>
                  </a:lnTo>
                  <a:lnTo>
                    <a:pt x="36" y="127"/>
                  </a:lnTo>
                  <a:lnTo>
                    <a:pt x="30" y="141"/>
                  </a:lnTo>
                  <a:lnTo>
                    <a:pt x="18" y="169"/>
                  </a:lnTo>
                  <a:lnTo>
                    <a:pt x="7" y="195"/>
                  </a:lnTo>
                  <a:lnTo>
                    <a:pt x="0" y="205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5" name="Freeform 125"/>
            <p:cNvSpPr>
              <a:spLocks/>
            </p:cNvSpPr>
            <p:nvPr/>
          </p:nvSpPr>
          <p:spPr bwMode="auto">
            <a:xfrm>
              <a:off x="4860925" y="5522913"/>
              <a:ext cx="314325" cy="287338"/>
            </a:xfrm>
            <a:custGeom>
              <a:avLst/>
              <a:gdLst/>
              <a:ahLst/>
              <a:cxnLst>
                <a:cxn ang="0">
                  <a:pos x="237" y="132"/>
                </a:cxn>
                <a:cxn ang="0">
                  <a:pos x="376" y="5"/>
                </a:cxn>
                <a:cxn ang="0">
                  <a:pos x="381" y="2"/>
                </a:cxn>
                <a:cxn ang="0">
                  <a:pos x="386" y="0"/>
                </a:cxn>
                <a:cxn ang="0">
                  <a:pos x="391" y="0"/>
                </a:cxn>
                <a:cxn ang="0">
                  <a:pos x="396" y="5"/>
                </a:cxn>
                <a:cxn ang="0">
                  <a:pos x="374" y="27"/>
                </a:cxn>
                <a:cxn ang="0">
                  <a:pos x="351" y="50"/>
                </a:cxn>
                <a:cxn ang="0">
                  <a:pos x="330" y="71"/>
                </a:cxn>
                <a:cxn ang="0">
                  <a:pos x="306" y="93"/>
                </a:cxn>
                <a:cxn ang="0">
                  <a:pos x="285" y="114"/>
                </a:cxn>
                <a:cxn ang="0">
                  <a:pos x="262" y="136"/>
                </a:cxn>
                <a:cxn ang="0">
                  <a:pos x="238" y="157"/>
                </a:cxn>
                <a:cxn ang="0">
                  <a:pos x="215" y="179"/>
                </a:cxn>
                <a:cxn ang="0">
                  <a:pos x="194" y="202"/>
                </a:cxn>
                <a:cxn ang="0">
                  <a:pos x="171" y="223"/>
                </a:cxn>
                <a:cxn ang="0">
                  <a:pos x="147" y="245"/>
                </a:cxn>
                <a:cxn ang="0">
                  <a:pos x="124" y="268"/>
                </a:cxn>
                <a:cxn ang="0">
                  <a:pos x="101" y="290"/>
                </a:cxn>
                <a:cxn ang="0">
                  <a:pos x="80" y="313"/>
                </a:cxn>
                <a:cxn ang="0">
                  <a:pos x="56" y="336"/>
                </a:cxn>
                <a:cxn ang="0">
                  <a:pos x="35" y="359"/>
                </a:cxn>
                <a:cxn ang="0">
                  <a:pos x="0" y="362"/>
                </a:cxn>
                <a:cxn ang="0">
                  <a:pos x="0" y="352"/>
                </a:cxn>
                <a:cxn ang="0">
                  <a:pos x="30" y="326"/>
                </a:cxn>
                <a:cxn ang="0">
                  <a:pos x="61" y="298"/>
                </a:cxn>
                <a:cxn ang="0">
                  <a:pos x="91" y="271"/>
                </a:cxn>
                <a:cxn ang="0">
                  <a:pos x="121" y="242"/>
                </a:cxn>
                <a:cxn ang="0">
                  <a:pos x="149" y="214"/>
                </a:cxn>
                <a:cxn ang="0">
                  <a:pos x="179" y="187"/>
                </a:cxn>
                <a:cxn ang="0">
                  <a:pos x="209" y="159"/>
                </a:cxn>
                <a:cxn ang="0">
                  <a:pos x="237" y="132"/>
                </a:cxn>
              </a:cxnLst>
              <a:rect l="0" t="0" r="r" b="b"/>
              <a:pathLst>
                <a:path w="396" h="362">
                  <a:moveTo>
                    <a:pt x="237" y="132"/>
                  </a:moveTo>
                  <a:lnTo>
                    <a:pt x="376" y="5"/>
                  </a:lnTo>
                  <a:lnTo>
                    <a:pt x="381" y="2"/>
                  </a:lnTo>
                  <a:lnTo>
                    <a:pt x="386" y="0"/>
                  </a:lnTo>
                  <a:lnTo>
                    <a:pt x="391" y="0"/>
                  </a:lnTo>
                  <a:lnTo>
                    <a:pt x="396" y="5"/>
                  </a:lnTo>
                  <a:lnTo>
                    <a:pt x="374" y="27"/>
                  </a:lnTo>
                  <a:lnTo>
                    <a:pt x="351" y="50"/>
                  </a:lnTo>
                  <a:lnTo>
                    <a:pt x="330" y="71"/>
                  </a:lnTo>
                  <a:lnTo>
                    <a:pt x="306" y="93"/>
                  </a:lnTo>
                  <a:lnTo>
                    <a:pt x="285" y="114"/>
                  </a:lnTo>
                  <a:lnTo>
                    <a:pt x="262" y="136"/>
                  </a:lnTo>
                  <a:lnTo>
                    <a:pt x="238" y="157"/>
                  </a:lnTo>
                  <a:lnTo>
                    <a:pt x="215" y="179"/>
                  </a:lnTo>
                  <a:lnTo>
                    <a:pt x="194" y="202"/>
                  </a:lnTo>
                  <a:lnTo>
                    <a:pt x="171" y="223"/>
                  </a:lnTo>
                  <a:lnTo>
                    <a:pt x="147" y="245"/>
                  </a:lnTo>
                  <a:lnTo>
                    <a:pt x="124" y="268"/>
                  </a:lnTo>
                  <a:lnTo>
                    <a:pt x="101" y="290"/>
                  </a:lnTo>
                  <a:lnTo>
                    <a:pt x="80" y="313"/>
                  </a:lnTo>
                  <a:lnTo>
                    <a:pt x="56" y="336"/>
                  </a:lnTo>
                  <a:lnTo>
                    <a:pt x="35" y="359"/>
                  </a:lnTo>
                  <a:lnTo>
                    <a:pt x="0" y="362"/>
                  </a:lnTo>
                  <a:lnTo>
                    <a:pt x="0" y="352"/>
                  </a:lnTo>
                  <a:lnTo>
                    <a:pt x="30" y="326"/>
                  </a:lnTo>
                  <a:lnTo>
                    <a:pt x="61" y="298"/>
                  </a:lnTo>
                  <a:lnTo>
                    <a:pt x="91" y="271"/>
                  </a:lnTo>
                  <a:lnTo>
                    <a:pt x="121" y="242"/>
                  </a:lnTo>
                  <a:lnTo>
                    <a:pt x="149" y="214"/>
                  </a:lnTo>
                  <a:lnTo>
                    <a:pt x="179" y="187"/>
                  </a:lnTo>
                  <a:lnTo>
                    <a:pt x="209" y="159"/>
                  </a:lnTo>
                  <a:lnTo>
                    <a:pt x="237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5233988" y="5376863"/>
              <a:ext cx="119063" cy="52388"/>
            </a:xfrm>
            <a:custGeom>
              <a:avLst/>
              <a:gdLst/>
              <a:ahLst/>
              <a:cxnLst>
                <a:cxn ang="0">
                  <a:pos x="143" y="2"/>
                </a:cxn>
                <a:cxn ang="0">
                  <a:pos x="144" y="0"/>
                </a:cxn>
                <a:cxn ang="0">
                  <a:pos x="151" y="7"/>
                </a:cxn>
                <a:cxn ang="0">
                  <a:pos x="144" y="15"/>
                </a:cxn>
                <a:cxn ang="0">
                  <a:pos x="138" y="24"/>
                </a:cxn>
                <a:cxn ang="0">
                  <a:pos x="131" y="30"/>
                </a:cxn>
                <a:cxn ang="0">
                  <a:pos x="124" y="37"/>
                </a:cxn>
                <a:cxn ang="0">
                  <a:pos x="114" y="43"/>
                </a:cxn>
                <a:cxn ang="0">
                  <a:pos x="101" y="52"/>
                </a:cxn>
                <a:cxn ang="0">
                  <a:pos x="83" y="58"/>
                </a:cxn>
                <a:cxn ang="0">
                  <a:pos x="60" y="67"/>
                </a:cxn>
                <a:cxn ang="0">
                  <a:pos x="0" y="58"/>
                </a:cxn>
                <a:cxn ang="0">
                  <a:pos x="13" y="53"/>
                </a:cxn>
                <a:cxn ang="0">
                  <a:pos x="32" y="48"/>
                </a:cxn>
                <a:cxn ang="0">
                  <a:pos x="53" y="42"/>
                </a:cxn>
                <a:cxn ang="0">
                  <a:pos x="75" y="35"/>
                </a:cxn>
                <a:cxn ang="0">
                  <a:pos x="96" y="29"/>
                </a:cxn>
                <a:cxn ang="0">
                  <a:pos x="116" y="20"/>
                </a:cxn>
                <a:cxn ang="0">
                  <a:pos x="133" y="12"/>
                </a:cxn>
                <a:cxn ang="0">
                  <a:pos x="143" y="2"/>
                </a:cxn>
              </a:cxnLst>
              <a:rect l="0" t="0" r="r" b="b"/>
              <a:pathLst>
                <a:path w="151" h="67">
                  <a:moveTo>
                    <a:pt x="143" y="2"/>
                  </a:moveTo>
                  <a:lnTo>
                    <a:pt x="144" y="0"/>
                  </a:lnTo>
                  <a:lnTo>
                    <a:pt x="151" y="7"/>
                  </a:lnTo>
                  <a:lnTo>
                    <a:pt x="144" y="15"/>
                  </a:lnTo>
                  <a:lnTo>
                    <a:pt x="138" y="24"/>
                  </a:lnTo>
                  <a:lnTo>
                    <a:pt x="131" y="30"/>
                  </a:lnTo>
                  <a:lnTo>
                    <a:pt x="124" y="37"/>
                  </a:lnTo>
                  <a:lnTo>
                    <a:pt x="114" y="43"/>
                  </a:lnTo>
                  <a:lnTo>
                    <a:pt x="101" y="52"/>
                  </a:lnTo>
                  <a:lnTo>
                    <a:pt x="83" y="58"/>
                  </a:lnTo>
                  <a:lnTo>
                    <a:pt x="60" y="67"/>
                  </a:lnTo>
                  <a:lnTo>
                    <a:pt x="0" y="58"/>
                  </a:lnTo>
                  <a:lnTo>
                    <a:pt x="13" y="53"/>
                  </a:lnTo>
                  <a:lnTo>
                    <a:pt x="32" y="48"/>
                  </a:lnTo>
                  <a:lnTo>
                    <a:pt x="53" y="42"/>
                  </a:lnTo>
                  <a:lnTo>
                    <a:pt x="75" y="35"/>
                  </a:lnTo>
                  <a:lnTo>
                    <a:pt x="96" y="29"/>
                  </a:lnTo>
                  <a:lnTo>
                    <a:pt x="116" y="20"/>
                  </a:lnTo>
                  <a:lnTo>
                    <a:pt x="133" y="12"/>
                  </a:lnTo>
                  <a:lnTo>
                    <a:pt x="14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7" name="Freeform 127"/>
            <p:cNvSpPr>
              <a:spLocks/>
            </p:cNvSpPr>
            <p:nvPr/>
          </p:nvSpPr>
          <p:spPr bwMode="auto">
            <a:xfrm>
              <a:off x="5373688" y="5346700"/>
              <a:ext cx="44450" cy="63500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6" y="10"/>
                </a:cxn>
                <a:cxn ang="0">
                  <a:pos x="56" y="22"/>
                </a:cxn>
                <a:cxn ang="0">
                  <a:pos x="51" y="33"/>
                </a:cxn>
                <a:cxn ang="0">
                  <a:pos x="48" y="43"/>
                </a:cxn>
                <a:cxn ang="0">
                  <a:pos x="39" y="57"/>
                </a:cxn>
                <a:cxn ang="0">
                  <a:pos x="28" y="67"/>
                </a:cxn>
                <a:cxn ang="0">
                  <a:pos x="15" y="75"/>
                </a:cxn>
                <a:cxn ang="0">
                  <a:pos x="1" y="81"/>
                </a:cxn>
                <a:cxn ang="0">
                  <a:pos x="0" y="75"/>
                </a:cxn>
                <a:cxn ang="0">
                  <a:pos x="3" y="70"/>
                </a:cxn>
                <a:cxn ang="0">
                  <a:pos x="10" y="68"/>
                </a:cxn>
                <a:cxn ang="0">
                  <a:pos x="16" y="65"/>
                </a:cxn>
                <a:cxn ang="0">
                  <a:pos x="24" y="52"/>
                </a:cxn>
                <a:cxn ang="0">
                  <a:pos x="33" y="38"/>
                </a:cxn>
                <a:cxn ang="0">
                  <a:pos x="39" y="24"/>
                </a:cxn>
                <a:cxn ang="0">
                  <a:pos x="41" y="9"/>
                </a:cxn>
                <a:cxn ang="0">
                  <a:pos x="48" y="0"/>
                </a:cxn>
              </a:cxnLst>
              <a:rect l="0" t="0" r="r" b="b"/>
              <a:pathLst>
                <a:path w="56" h="81">
                  <a:moveTo>
                    <a:pt x="48" y="0"/>
                  </a:moveTo>
                  <a:lnTo>
                    <a:pt x="56" y="10"/>
                  </a:lnTo>
                  <a:lnTo>
                    <a:pt x="56" y="22"/>
                  </a:lnTo>
                  <a:lnTo>
                    <a:pt x="51" y="33"/>
                  </a:lnTo>
                  <a:lnTo>
                    <a:pt x="48" y="43"/>
                  </a:lnTo>
                  <a:lnTo>
                    <a:pt x="39" y="57"/>
                  </a:lnTo>
                  <a:lnTo>
                    <a:pt x="28" y="67"/>
                  </a:lnTo>
                  <a:lnTo>
                    <a:pt x="15" y="75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3" y="70"/>
                  </a:lnTo>
                  <a:lnTo>
                    <a:pt x="10" y="68"/>
                  </a:lnTo>
                  <a:lnTo>
                    <a:pt x="16" y="65"/>
                  </a:lnTo>
                  <a:lnTo>
                    <a:pt x="24" y="52"/>
                  </a:lnTo>
                  <a:lnTo>
                    <a:pt x="33" y="38"/>
                  </a:lnTo>
                  <a:lnTo>
                    <a:pt x="39" y="24"/>
                  </a:lnTo>
                  <a:lnTo>
                    <a:pt x="41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8" name="Freeform 128"/>
            <p:cNvSpPr>
              <a:spLocks/>
            </p:cNvSpPr>
            <p:nvPr/>
          </p:nvSpPr>
          <p:spPr bwMode="auto">
            <a:xfrm>
              <a:off x="5459413" y="5302250"/>
              <a:ext cx="42863" cy="30163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48" y="15"/>
                </a:cxn>
                <a:cxn ang="0">
                  <a:pos x="37" y="25"/>
                </a:cxn>
                <a:cxn ang="0">
                  <a:pos x="22" y="31"/>
                </a:cxn>
                <a:cxn ang="0">
                  <a:pos x="7" y="36"/>
                </a:cxn>
                <a:cxn ang="0">
                  <a:pos x="0" y="30"/>
                </a:cxn>
                <a:cxn ang="0">
                  <a:pos x="7" y="25"/>
                </a:cxn>
                <a:cxn ang="0">
                  <a:pos x="12" y="20"/>
                </a:cxn>
                <a:cxn ang="0">
                  <a:pos x="18" y="16"/>
                </a:cxn>
                <a:cxn ang="0">
                  <a:pos x="27" y="13"/>
                </a:cxn>
                <a:cxn ang="0">
                  <a:pos x="33" y="10"/>
                </a:cxn>
                <a:cxn ang="0">
                  <a:pos x="40" y="6"/>
                </a:cxn>
                <a:cxn ang="0">
                  <a:pos x="48" y="3"/>
                </a:cxn>
                <a:cxn ang="0">
                  <a:pos x="55" y="0"/>
                </a:cxn>
              </a:cxnLst>
              <a:rect l="0" t="0" r="r" b="b"/>
              <a:pathLst>
                <a:path w="55" h="36">
                  <a:moveTo>
                    <a:pt x="55" y="0"/>
                  </a:moveTo>
                  <a:lnTo>
                    <a:pt x="48" y="15"/>
                  </a:lnTo>
                  <a:lnTo>
                    <a:pt x="37" y="25"/>
                  </a:lnTo>
                  <a:lnTo>
                    <a:pt x="22" y="31"/>
                  </a:lnTo>
                  <a:lnTo>
                    <a:pt x="7" y="36"/>
                  </a:lnTo>
                  <a:lnTo>
                    <a:pt x="0" y="30"/>
                  </a:lnTo>
                  <a:lnTo>
                    <a:pt x="7" y="25"/>
                  </a:lnTo>
                  <a:lnTo>
                    <a:pt x="12" y="20"/>
                  </a:lnTo>
                  <a:lnTo>
                    <a:pt x="18" y="16"/>
                  </a:lnTo>
                  <a:lnTo>
                    <a:pt x="27" y="13"/>
                  </a:lnTo>
                  <a:lnTo>
                    <a:pt x="33" y="10"/>
                  </a:lnTo>
                  <a:lnTo>
                    <a:pt x="40" y="6"/>
                  </a:lnTo>
                  <a:lnTo>
                    <a:pt x="48" y="3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9" name="Freeform 129"/>
            <p:cNvSpPr>
              <a:spLocks/>
            </p:cNvSpPr>
            <p:nvPr/>
          </p:nvSpPr>
          <p:spPr bwMode="auto">
            <a:xfrm>
              <a:off x="5365750" y="5434013"/>
              <a:ext cx="142875" cy="163513"/>
            </a:xfrm>
            <a:custGeom>
              <a:avLst/>
              <a:gdLst/>
              <a:ahLst/>
              <a:cxnLst>
                <a:cxn ang="0">
                  <a:pos x="180" y="63"/>
                </a:cxn>
                <a:cxn ang="0">
                  <a:pos x="177" y="81"/>
                </a:cxn>
                <a:cxn ang="0">
                  <a:pos x="172" y="101"/>
                </a:cxn>
                <a:cxn ang="0">
                  <a:pos x="165" y="118"/>
                </a:cxn>
                <a:cxn ang="0">
                  <a:pos x="159" y="136"/>
                </a:cxn>
                <a:cxn ang="0">
                  <a:pos x="152" y="154"/>
                </a:cxn>
                <a:cxn ang="0">
                  <a:pos x="145" y="171"/>
                </a:cxn>
                <a:cxn ang="0">
                  <a:pos x="137" y="189"/>
                </a:cxn>
                <a:cxn ang="0">
                  <a:pos x="130" y="205"/>
                </a:cxn>
                <a:cxn ang="0">
                  <a:pos x="126" y="205"/>
                </a:cxn>
                <a:cxn ang="0">
                  <a:pos x="132" y="171"/>
                </a:cxn>
                <a:cxn ang="0">
                  <a:pos x="140" y="138"/>
                </a:cxn>
                <a:cxn ang="0">
                  <a:pos x="150" y="104"/>
                </a:cxn>
                <a:cxn ang="0">
                  <a:pos x="162" y="70"/>
                </a:cxn>
                <a:cxn ang="0">
                  <a:pos x="142" y="61"/>
                </a:cxn>
                <a:cxn ang="0">
                  <a:pos x="121" y="55"/>
                </a:cxn>
                <a:cxn ang="0">
                  <a:pos x="99" y="48"/>
                </a:cxn>
                <a:cxn ang="0">
                  <a:pos x="78" y="40"/>
                </a:cxn>
                <a:cxn ang="0">
                  <a:pos x="56" y="33"/>
                </a:cxn>
                <a:cxn ang="0">
                  <a:pos x="36" y="23"/>
                </a:cxn>
                <a:cxn ang="0">
                  <a:pos x="16" y="13"/>
                </a:cxn>
                <a:cxn ang="0">
                  <a:pos x="0" y="0"/>
                </a:cxn>
                <a:cxn ang="0">
                  <a:pos x="21" y="7"/>
                </a:cxn>
                <a:cxn ang="0">
                  <a:pos x="44" y="12"/>
                </a:cxn>
                <a:cxn ang="0">
                  <a:pos x="66" y="18"/>
                </a:cxn>
                <a:cxn ang="0">
                  <a:pos x="91" y="25"/>
                </a:cxn>
                <a:cxn ang="0">
                  <a:pos x="114" y="32"/>
                </a:cxn>
                <a:cxn ang="0">
                  <a:pos x="135" y="42"/>
                </a:cxn>
                <a:cxn ang="0">
                  <a:pos x="159" y="52"/>
                </a:cxn>
                <a:cxn ang="0">
                  <a:pos x="180" y="63"/>
                </a:cxn>
              </a:cxnLst>
              <a:rect l="0" t="0" r="r" b="b"/>
              <a:pathLst>
                <a:path w="180" h="205">
                  <a:moveTo>
                    <a:pt x="180" y="63"/>
                  </a:moveTo>
                  <a:lnTo>
                    <a:pt x="177" y="81"/>
                  </a:lnTo>
                  <a:lnTo>
                    <a:pt x="172" y="101"/>
                  </a:lnTo>
                  <a:lnTo>
                    <a:pt x="165" y="118"/>
                  </a:lnTo>
                  <a:lnTo>
                    <a:pt x="159" y="136"/>
                  </a:lnTo>
                  <a:lnTo>
                    <a:pt x="152" y="154"/>
                  </a:lnTo>
                  <a:lnTo>
                    <a:pt x="145" y="171"/>
                  </a:lnTo>
                  <a:lnTo>
                    <a:pt x="137" y="189"/>
                  </a:lnTo>
                  <a:lnTo>
                    <a:pt x="130" y="205"/>
                  </a:lnTo>
                  <a:lnTo>
                    <a:pt x="126" y="205"/>
                  </a:lnTo>
                  <a:lnTo>
                    <a:pt x="132" y="171"/>
                  </a:lnTo>
                  <a:lnTo>
                    <a:pt x="140" y="138"/>
                  </a:lnTo>
                  <a:lnTo>
                    <a:pt x="150" y="104"/>
                  </a:lnTo>
                  <a:lnTo>
                    <a:pt x="162" y="70"/>
                  </a:lnTo>
                  <a:lnTo>
                    <a:pt x="142" y="61"/>
                  </a:lnTo>
                  <a:lnTo>
                    <a:pt x="121" y="55"/>
                  </a:lnTo>
                  <a:lnTo>
                    <a:pt x="99" y="48"/>
                  </a:lnTo>
                  <a:lnTo>
                    <a:pt x="78" y="40"/>
                  </a:lnTo>
                  <a:lnTo>
                    <a:pt x="56" y="33"/>
                  </a:lnTo>
                  <a:lnTo>
                    <a:pt x="36" y="23"/>
                  </a:lnTo>
                  <a:lnTo>
                    <a:pt x="16" y="13"/>
                  </a:lnTo>
                  <a:lnTo>
                    <a:pt x="0" y="0"/>
                  </a:lnTo>
                  <a:lnTo>
                    <a:pt x="21" y="7"/>
                  </a:lnTo>
                  <a:lnTo>
                    <a:pt x="44" y="12"/>
                  </a:lnTo>
                  <a:lnTo>
                    <a:pt x="66" y="18"/>
                  </a:lnTo>
                  <a:lnTo>
                    <a:pt x="91" y="25"/>
                  </a:lnTo>
                  <a:lnTo>
                    <a:pt x="114" y="32"/>
                  </a:lnTo>
                  <a:lnTo>
                    <a:pt x="135" y="42"/>
                  </a:lnTo>
                  <a:lnTo>
                    <a:pt x="159" y="52"/>
                  </a:lnTo>
                  <a:lnTo>
                    <a:pt x="18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0" name="Freeform 130"/>
            <p:cNvSpPr>
              <a:spLocks/>
            </p:cNvSpPr>
            <p:nvPr/>
          </p:nvSpPr>
          <p:spPr bwMode="auto">
            <a:xfrm>
              <a:off x="5216525" y="5629275"/>
              <a:ext cx="244475" cy="533400"/>
            </a:xfrm>
            <a:custGeom>
              <a:avLst/>
              <a:gdLst/>
              <a:ahLst/>
              <a:cxnLst>
                <a:cxn ang="0">
                  <a:pos x="310" y="5"/>
                </a:cxn>
                <a:cxn ang="0">
                  <a:pos x="300" y="28"/>
                </a:cxn>
                <a:cxn ang="0">
                  <a:pos x="290" y="50"/>
                </a:cxn>
                <a:cxn ang="0">
                  <a:pos x="280" y="73"/>
                </a:cxn>
                <a:cxn ang="0">
                  <a:pos x="270" y="96"/>
                </a:cxn>
                <a:cxn ang="0">
                  <a:pos x="262" y="118"/>
                </a:cxn>
                <a:cxn ang="0">
                  <a:pos x="252" y="141"/>
                </a:cxn>
                <a:cxn ang="0">
                  <a:pos x="242" y="162"/>
                </a:cxn>
                <a:cxn ang="0">
                  <a:pos x="230" y="184"/>
                </a:cxn>
                <a:cxn ang="0">
                  <a:pos x="212" y="223"/>
                </a:cxn>
                <a:cxn ang="0">
                  <a:pos x="195" y="263"/>
                </a:cxn>
                <a:cxn ang="0">
                  <a:pos x="177" y="303"/>
                </a:cxn>
                <a:cxn ang="0">
                  <a:pos x="159" y="343"/>
                </a:cxn>
                <a:cxn ang="0">
                  <a:pos x="141" y="382"/>
                </a:cxn>
                <a:cxn ang="0">
                  <a:pos x="124" y="422"/>
                </a:cxn>
                <a:cxn ang="0">
                  <a:pos x="106" y="462"/>
                </a:cxn>
                <a:cxn ang="0">
                  <a:pos x="89" y="501"/>
                </a:cxn>
                <a:cxn ang="0">
                  <a:pos x="81" y="523"/>
                </a:cxn>
                <a:cxn ang="0">
                  <a:pos x="71" y="544"/>
                </a:cxn>
                <a:cxn ang="0">
                  <a:pos x="61" y="564"/>
                </a:cxn>
                <a:cxn ang="0">
                  <a:pos x="53" y="586"/>
                </a:cxn>
                <a:cxn ang="0">
                  <a:pos x="43" y="607"/>
                </a:cxn>
                <a:cxn ang="0">
                  <a:pos x="33" y="629"/>
                </a:cxn>
                <a:cxn ang="0">
                  <a:pos x="25" y="650"/>
                </a:cxn>
                <a:cxn ang="0">
                  <a:pos x="17" y="672"/>
                </a:cxn>
                <a:cxn ang="0">
                  <a:pos x="12" y="673"/>
                </a:cxn>
                <a:cxn ang="0">
                  <a:pos x="8" y="673"/>
                </a:cxn>
                <a:cxn ang="0">
                  <a:pos x="5" y="673"/>
                </a:cxn>
                <a:cxn ang="0">
                  <a:pos x="0" y="670"/>
                </a:cxn>
                <a:cxn ang="0">
                  <a:pos x="17" y="629"/>
                </a:cxn>
                <a:cxn ang="0">
                  <a:pos x="33" y="587"/>
                </a:cxn>
                <a:cxn ang="0">
                  <a:pos x="50" y="546"/>
                </a:cxn>
                <a:cxn ang="0">
                  <a:pos x="68" y="505"/>
                </a:cxn>
                <a:cxn ang="0">
                  <a:pos x="86" y="465"/>
                </a:cxn>
                <a:cxn ang="0">
                  <a:pos x="106" y="424"/>
                </a:cxn>
                <a:cxn ang="0">
                  <a:pos x="124" y="384"/>
                </a:cxn>
                <a:cxn ang="0">
                  <a:pos x="144" y="343"/>
                </a:cxn>
                <a:cxn ang="0">
                  <a:pos x="162" y="303"/>
                </a:cxn>
                <a:cxn ang="0">
                  <a:pos x="182" y="263"/>
                </a:cxn>
                <a:cxn ang="0">
                  <a:pos x="200" y="222"/>
                </a:cxn>
                <a:cxn ang="0">
                  <a:pos x="219" y="182"/>
                </a:cxn>
                <a:cxn ang="0">
                  <a:pos x="237" y="141"/>
                </a:cxn>
                <a:cxn ang="0">
                  <a:pos x="255" y="99"/>
                </a:cxn>
                <a:cxn ang="0">
                  <a:pos x="271" y="58"/>
                </a:cxn>
                <a:cxn ang="0">
                  <a:pos x="286" y="17"/>
                </a:cxn>
                <a:cxn ang="0">
                  <a:pos x="303" y="0"/>
                </a:cxn>
                <a:cxn ang="0">
                  <a:pos x="310" y="5"/>
                </a:cxn>
              </a:cxnLst>
              <a:rect l="0" t="0" r="r" b="b"/>
              <a:pathLst>
                <a:path w="310" h="673">
                  <a:moveTo>
                    <a:pt x="310" y="5"/>
                  </a:moveTo>
                  <a:lnTo>
                    <a:pt x="300" y="28"/>
                  </a:lnTo>
                  <a:lnTo>
                    <a:pt x="290" y="50"/>
                  </a:lnTo>
                  <a:lnTo>
                    <a:pt x="280" y="73"/>
                  </a:lnTo>
                  <a:lnTo>
                    <a:pt x="270" y="96"/>
                  </a:lnTo>
                  <a:lnTo>
                    <a:pt x="262" y="118"/>
                  </a:lnTo>
                  <a:lnTo>
                    <a:pt x="252" y="141"/>
                  </a:lnTo>
                  <a:lnTo>
                    <a:pt x="242" y="162"/>
                  </a:lnTo>
                  <a:lnTo>
                    <a:pt x="230" y="184"/>
                  </a:lnTo>
                  <a:lnTo>
                    <a:pt x="212" y="223"/>
                  </a:lnTo>
                  <a:lnTo>
                    <a:pt x="195" y="263"/>
                  </a:lnTo>
                  <a:lnTo>
                    <a:pt x="177" y="303"/>
                  </a:lnTo>
                  <a:lnTo>
                    <a:pt x="159" y="343"/>
                  </a:lnTo>
                  <a:lnTo>
                    <a:pt x="141" y="382"/>
                  </a:lnTo>
                  <a:lnTo>
                    <a:pt x="124" y="422"/>
                  </a:lnTo>
                  <a:lnTo>
                    <a:pt x="106" y="462"/>
                  </a:lnTo>
                  <a:lnTo>
                    <a:pt x="89" y="501"/>
                  </a:lnTo>
                  <a:lnTo>
                    <a:pt x="81" y="523"/>
                  </a:lnTo>
                  <a:lnTo>
                    <a:pt x="71" y="544"/>
                  </a:lnTo>
                  <a:lnTo>
                    <a:pt x="61" y="564"/>
                  </a:lnTo>
                  <a:lnTo>
                    <a:pt x="53" y="586"/>
                  </a:lnTo>
                  <a:lnTo>
                    <a:pt x="43" y="607"/>
                  </a:lnTo>
                  <a:lnTo>
                    <a:pt x="33" y="629"/>
                  </a:lnTo>
                  <a:lnTo>
                    <a:pt x="25" y="650"/>
                  </a:lnTo>
                  <a:lnTo>
                    <a:pt x="17" y="672"/>
                  </a:lnTo>
                  <a:lnTo>
                    <a:pt x="12" y="673"/>
                  </a:lnTo>
                  <a:lnTo>
                    <a:pt x="8" y="673"/>
                  </a:lnTo>
                  <a:lnTo>
                    <a:pt x="5" y="673"/>
                  </a:lnTo>
                  <a:lnTo>
                    <a:pt x="0" y="670"/>
                  </a:lnTo>
                  <a:lnTo>
                    <a:pt x="17" y="629"/>
                  </a:lnTo>
                  <a:lnTo>
                    <a:pt x="33" y="587"/>
                  </a:lnTo>
                  <a:lnTo>
                    <a:pt x="50" y="546"/>
                  </a:lnTo>
                  <a:lnTo>
                    <a:pt x="68" y="505"/>
                  </a:lnTo>
                  <a:lnTo>
                    <a:pt x="86" y="465"/>
                  </a:lnTo>
                  <a:lnTo>
                    <a:pt x="106" y="424"/>
                  </a:lnTo>
                  <a:lnTo>
                    <a:pt x="124" y="384"/>
                  </a:lnTo>
                  <a:lnTo>
                    <a:pt x="144" y="343"/>
                  </a:lnTo>
                  <a:lnTo>
                    <a:pt x="162" y="303"/>
                  </a:lnTo>
                  <a:lnTo>
                    <a:pt x="182" y="263"/>
                  </a:lnTo>
                  <a:lnTo>
                    <a:pt x="200" y="222"/>
                  </a:lnTo>
                  <a:lnTo>
                    <a:pt x="219" y="182"/>
                  </a:lnTo>
                  <a:lnTo>
                    <a:pt x="237" y="141"/>
                  </a:lnTo>
                  <a:lnTo>
                    <a:pt x="255" y="99"/>
                  </a:lnTo>
                  <a:lnTo>
                    <a:pt x="271" y="58"/>
                  </a:lnTo>
                  <a:lnTo>
                    <a:pt x="286" y="17"/>
                  </a:lnTo>
                  <a:lnTo>
                    <a:pt x="303" y="0"/>
                  </a:lnTo>
                  <a:lnTo>
                    <a:pt x="3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5026025" y="6181725"/>
              <a:ext cx="163513" cy="30163"/>
            </a:xfrm>
            <a:custGeom>
              <a:avLst/>
              <a:gdLst/>
              <a:ahLst/>
              <a:cxnLst>
                <a:cxn ang="0">
                  <a:pos x="41" y="8"/>
                </a:cxn>
                <a:cxn ang="0">
                  <a:pos x="59" y="13"/>
                </a:cxn>
                <a:cxn ang="0">
                  <a:pos x="79" y="15"/>
                </a:cxn>
                <a:cxn ang="0">
                  <a:pos x="99" y="15"/>
                </a:cxn>
                <a:cxn ang="0">
                  <a:pos x="121" y="15"/>
                </a:cxn>
                <a:cxn ang="0">
                  <a:pos x="142" y="13"/>
                </a:cxn>
                <a:cxn ang="0">
                  <a:pos x="164" y="10"/>
                </a:cxn>
                <a:cxn ang="0">
                  <a:pos x="183" y="8"/>
                </a:cxn>
                <a:cxn ang="0">
                  <a:pos x="205" y="8"/>
                </a:cxn>
                <a:cxn ang="0">
                  <a:pos x="182" y="31"/>
                </a:cxn>
                <a:cxn ang="0">
                  <a:pos x="169" y="34"/>
                </a:cxn>
                <a:cxn ang="0">
                  <a:pos x="155" y="36"/>
                </a:cxn>
                <a:cxn ang="0">
                  <a:pos x="144" y="38"/>
                </a:cxn>
                <a:cxn ang="0">
                  <a:pos x="130" y="38"/>
                </a:cxn>
                <a:cxn ang="0">
                  <a:pos x="117" y="38"/>
                </a:cxn>
                <a:cxn ang="0">
                  <a:pos x="104" y="36"/>
                </a:cxn>
                <a:cxn ang="0">
                  <a:pos x="89" y="34"/>
                </a:cxn>
                <a:cxn ang="0">
                  <a:pos x="76" y="33"/>
                </a:cxn>
                <a:cxn ang="0">
                  <a:pos x="66" y="29"/>
                </a:cxn>
                <a:cxn ang="0">
                  <a:pos x="56" y="24"/>
                </a:cxn>
                <a:cxn ang="0">
                  <a:pos x="48" y="21"/>
                </a:cxn>
                <a:cxn ang="0">
                  <a:pos x="38" y="18"/>
                </a:cxn>
                <a:cxn ang="0">
                  <a:pos x="28" y="15"/>
                </a:cxn>
                <a:cxn ang="0">
                  <a:pos x="18" y="11"/>
                </a:cxn>
                <a:cxn ang="0">
                  <a:pos x="8" y="6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21" y="1"/>
                </a:cxn>
                <a:cxn ang="0">
                  <a:pos x="31" y="5"/>
                </a:cxn>
                <a:cxn ang="0">
                  <a:pos x="41" y="8"/>
                </a:cxn>
              </a:cxnLst>
              <a:rect l="0" t="0" r="r" b="b"/>
              <a:pathLst>
                <a:path w="205" h="38">
                  <a:moveTo>
                    <a:pt x="41" y="8"/>
                  </a:moveTo>
                  <a:lnTo>
                    <a:pt x="59" y="13"/>
                  </a:lnTo>
                  <a:lnTo>
                    <a:pt x="79" y="15"/>
                  </a:lnTo>
                  <a:lnTo>
                    <a:pt x="99" y="15"/>
                  </a:lnTo>
                  <a:lnTo>
                    <a:pt x="121" y="15"/>
                  </a:lnTo>
                  <a:lnTo>
                    <a:pt x="142" y="13"/>
                  </a:lnTo>
                  <a:lnTo>
                    <a:pt x="164" y="10"/>
                  </a:lnTo>
                  <a:lnTo>
                    <a:pt x="183" y="8"/>
                  </a:lnTo>
                  <a:lnTo>
                    <a:pt x="205" y="8"/>
                  </a:lnTo>
                  <a:lnTo>
                    <a:pt x="182" y="31"/>
                  </a:lnTo>
                  <a:lnTo>
                    <a:pt x="169" y="34"/>
                  </a:lnTo>
                  <a:lnTo>
                    <a:pt x="155" y="36"/>
                  </a:lnTo>
                  <a:lnTo>
                    <a:pt x="144" y="38"/>
                  </a:lnTo>
                  <a:lnTo>
                    <a:pt x="130" y="38"/>
                  </a:lnTo>
                  <a:lnTo>
                    <a:pt x="117" y="38"/>
                  </a:lnTo>
                  <a:lnTo>
                    <a:pt x="104" y="36"/>
                  </a:lnTo>
                  <a:lnTo>
                    <a:pt x="89" y="34"/>
                  </a:lnTo>
                  <a:lnTo>
                    <a:pt x="76" y="33"/>
                  </a:lnTo>
                  <a:lnTo>
                    <a:pt x="66" y="29"/>
                  </a:lnTo>
                  <a:lnTo>
                    <a:pt x="56" y="24"/>
                  </a:lnTo>
                  <a:lnTo>
                    <a:pt x="48" y="21"/>
                  </a:lnTo>
                  <a:lnTo>
                    <a:pt x="38" y="18"/>
                  </a:lnTo>
                  <a:lnTo>
                    <a:pt x="28" y="15"/>
                  </a:lnTo>
                  <a:lnTo>
                    <a:pt x="18" y="11"/>
                  </a:lnTo>
                  <a:lnTo>
                    <a:pt x="8" y="6"/>
                  </a:lnTo>
                  <a:lnTo>
                    <a:pt x="0" y="1"/>
                  </a:lnTo>
                  <a:lnTo>
                    <a:pt x="10" y="0"/>
                  </a:lnTo>
                  <a:lnTo>
                    <a:pt x="21" y="1"/>
                  </a:lnTo>
                  <a:lnTo>
                    <a:pt x="31" y="5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2" name="Freeform 132"/>
            <p:cNvSpPr>
              <a:spLocks/>
            </p:cNvSpPr>
            <p:nvPr/>
          </p:nvSpPr>
          <p:spPr bwMode="auto">
            <a:xfrm>
              <a:off x="5116513" y="5884863"/>
              <a:ext cx="303213" cy="746125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381" y="13"/>
                </a:cxn>
                <a:cxn ang="0">
                  <a:pos x="377" y="28"/>
                </a:cxn>
                <a:cxn ang="0">
                  <a:pos x="371" y="43"/>
                </a:cxn>
                <a:cxn ang="0">
                  <a:pos x="366" y="58"/>
                </a:cxn>
                <a:cxn ang="0">
                  <a:pos x="352" y="91"/>
                </a:cxn>
                <a:cxn ang="0">
                  <a:pos x="336" y="137"/>
                </a:cxn>
                <a:cxn ang="0">
                  <a:pos x="314" y="192"/>
                </a:cxn>
                <a:cxn ang="0">
                  <a:pos x="290" y="253"/>
                </a:cxn>
                <a:cxn ang="0">
                  <a:pos x="261" y="321"/>
                </a:cxn>
                <a:cxn ang="0">
                  <a:pos x="232" y="392"/>
                </a:cxn>
                <a:cxn ang="0">
                  <a:pos x="200" y="466"/>
                </a:cxn>
                <a:cxn ang="0">
                  <a:pos x="170" y="541"/>
                </a:cxn>
                <a:cxn ang="0">
                  <a:pos x="139" y="615"/>
                </a:cxn>
                <a:cxn ang="0">
                  <a:pos x="111" y="685"/>
                </a:cxn>
                <a:cxn ang="0">
                  <a:pos x="84" y="749"/>
                </a:cxn>
                <a:cxn ang="0">
                  <a:pos x="61" y="809"/>
                </a:cxn>
                <a:cxn ang="0">
                  <a:pos x="40" y="858"/>
                </a:cxn>
                <a:cxn ang="0">
                  <a:pos x="25" y="898"/>
                </a:cxn>
                <a:cxn ang="0">
                  <a:pos x="15" y="926"/>
                </a:cxn>
                <a:cxn ang="0">
                  <a:pos x="11" y="939"/>
                </a:cxn>
                <a:cxn ang="0">
                  <a:pos x="5" y="939"/>
                </a:cxn>
                <a:cxn ang="0">
                  <a:pos x="3" y="938"/>
                </a:cxn>
                <a:cxn ang="0">
                  <a:pos x="2" y="933"/>
                </a:cxn>
                <a:cxn ang="0">
                  <a:pos x="0" y="930"/>
                </a:cxn>
                <a:cxn ang="0">
                  <a:pos x="13" y="888"/>
                </a:cxn>
                <a:cxn ang="0">
                  <a:pos x="40" y="822"/>
                </a:cxn>
                <a:cxn ang="0">
                  <a:pos x="74" y="738"/>
                </a:cxn>
                <a:cxn ang="0">
                  <a:pos x="112" y="643"/>
                </a:cxn>
                <a:cxn ang="0">
                  <a:pos x="152" y="549"/>
                </a:cxn>
                <a:cxn ang="0">
                  <a:pos x="189" y="461"/>
                </a:cxn>
                <a:cxn ang="0">
                  <a:pos x="217" y="389"/>
                </a:cxn>
                <a:cxn ang="0">
                  <a:pos x="235" y="339"/>
                </a:cxn>
                <a:cxn ang="0">
                  <a:pos x="251" y="296"/>
                </a:cxn>
                <a:cxn ang="0">
                  <a:pos x="270" y="255"/>
                </a:cxn>
                <a:cxn ang="0">
                  <a:pos x="288" y="211"/>
                </a:cxn>
                <a:cxn ang="0">
                  <a:pos x="308" y="170"/>
                </a:cxn>
                <a:cxn ang="0">
                  <a:pos x="326" y="127"/>
                </a:cxn>
                <a:cxn ang="0">
                  <a:pos x="344" y="86"/>
                </a:cxn>
                <a:cxn ang="0">
                  <a:pos x="361" y="43"/>
                </a:cxn>
                <a:cxn ang="0">
                  <a:pos x="377" y="0"/>
                </a:cxn>
              </a:cxnLst>
              <a:rect l="0" t="0" r="r" b="b"/>
              <a:pathLst>
                <a:path w="381" h="939">
                  <a:moveTo>
                    <a:pt x="377" y="0"/>
                  </a:moveTo>
                  <a:lnTo>
                    <a:pt x="381" y="13"/>
                  </a:lnTo>
                  <a:lnTo>
                    <a:pt x="377" y="28"/>
                  </a:lnTo>
                  <a:lnTo>
                    <a:pt x="371" y="43"/>
                  </a:lnTo>
                  <a:lnTo>
                    <a:pt x="366" y="58"/>
                  </a:lnTo>
                  <a:lnTo>
                    <a:pt x="352" y="91"/>
                  </a:lnTo>
                  <a:lnTo>
                    <a:pt x="336" y="137"/>
                  </a:lnTo>
                  <a:lnTo>
                    <a:pt x="314" y="192"/>
                  </a:lnTo>
                  <a:lnTo>
                    <a:pt x="290" y="253"/>
                  </a:lnTo>
                  <a:lnTo>
                    <a:pt x="261" y="321"/>
                  </a:lnTo>
                  <a:lnTo>
                    <a:pt x="232" y="392"/>
                  </a:lnTo>
                  <a:lnTo>
                    <a:pt x="200" y="466"/>
                  </a:lnTo>
                  <a:lnTo>
                    <a:pt x="170" y="541"/>
                  </a:lnTo>
                  <a:lnTo>
                    <a:pt x="139" y="615"/>
                  </a:lnTo>
                  <a:lnTo>
                    <a:pt x="111" y="685"/>
                  </a:lnTo>
                  <a:lnTo>
                    <a:pt x="84" y="749"/>
                  </a:lnTo>
                  <a:lnTo>
                    <a:pt x="61" y="809"/>
                  </a:lnTo>
                  <a:lnTo>
                    <a:pt x="40" y="858"/>
                  </a:lnTo>
                  <a:lnTo>
                    <a:pt x="25" y="898"/>
                  </a:lnTo>
                  <a:lnTo>
                    <a:pt x="15" y="926"/>
                  </a:lnTo>
                  <a:lnTo>
                    <a:pt x="11" y="939"/>
                  </a:lnTo>
                  <a:lnTo>
                    <a:pt x="5" y="939"/>
                  </a:lnTo>
                  <a:lnTo>
                    <a:pt x="3" y="938"/>
                  </a:lnTo>
                  <a:lnTo>
                    <a:pt x="2" y="933"/>
                  </a:lnTo>
                  <a:lnTo>
                    <a:pt x="0" y="930"/>
                  </a:lnTo>
                  <a:lnTo>
                    <a:pt x="13" y="888"/>
                  </a:lnTo>
                  <a:lnTo>
                    <a:pt x="40" y="822"/>
                  </a:lnTo>
                  <a:lnTo>
                    <a:pt x="74" y="738"/>
                  </a:lnTo>
                  <a:lnTo>
                    <a:pt x="112" y="643"/>
                  </a:lnTo>
                  <a:lnTo>
                    <a:pt x="152" y="549"/>
                  </a:lnTo>
                  <a:lnTo>
                    <a:pt x="189" y="461"/>
                  </a:lnTo>
                  <a:lnTo>
                    <a:pt x="217" y="389"/>
                  </a:lnTo>
                  <a:lnTo>
                    <a:pt x="235" y="339"/>
                  </a:lnTo>
                  <a:lnTo>
                    <a:pt x="251" y="296"/>
                  </a:lnTo>
                  <a:lnTo>
                    <a:pt x="270" y="255"/>
                  </a:lnTo>
                  <a:lnTo>
                    <a:pt x="288" y="211"/>
                  </a:lnTo>
                  <a:lnTo>
                    <a:pt x="308" y="170"/>
                  </a:lnTo>
                  <a:lnTo>
                    <a:pt x="326" y="127"/>
                  </a:lnTo>
                  <a:lnTo>
                    <a:pt x="344" y="86"/>
                  </a:lnTo>
                  <a:lnTo>
                    <a:pt x="361" y="43"/>
                  </a:lnTo>
                  <a:lnTo>
                    <a:pt x="3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" name="Freeform 133"/>
            <p:cNvSpPr>
              <a:spLocks/>
            </p:cNvSpPr>
            <p:nvPr/>
          </p:nvSpPr>
          <p:spPr bwMode="auto">
            <a:xfrm>
              <a:off x="4264025" y="6437313"/>
              <a:ext cx="708025" cy="190500"/>
            </a:xfrm>
            <a:custGeom>
              <a:avLst/>
              <a:gdLst/>
              <a:ahLst/>
              <a:cxnLst>
                <a:cxn ang="0">
                  <a:pos x="104" y="4"/>
                </a:cxn>
                <a:cxn ang="0">
                  <a:pos x="123" y="10"/>
                </a:cxn>
                <a:cxn ang="0">
                  <a:pos x="152" y="20"/>
                </a:cxn>
                <a:cxn ang="0">
                  <a:pos x="194" y="32"/>
                </a:cxn>
                <a:cxn ang="0">
                  <a:pos x="245" y="47"/>
                </a:cxn>
                <a:cxn ang="0">
                  <a:pos x="301" y="63"/>
                </a:cxn>
                <a:cxn ang="0">
                  <a:pos x="366" y="81"/>
                </a:cxn>
                <a:cxn ang="0">
                  <a:pos x="432" y="100"/>
                </a:cxn>
                <a:cxn ang="0">
                  <a:pos x="502" y="119"/>
                </a:cxn>
                <a:cxn ang="0">
                  <a:pos x="569" y="138"/>
                </a:cxn>
                <a:cxn ang="0">
                  <a:pos x="636" y="157"/>
                </a:cxn>
                <a:cxn ang="0">
                  <a:pos x="699" y="176"/>
                </a:cxn>
                <a:cxn ang="0">
                  <a:pos x="756" y="192"/>
                </a:cxn>
                <a:cxn ang="0">
                  <a:pos x="806" y="207"/>
                </a:cxn>
                <a:cxn ang="0">
                  <a:pos x="846" y="220"/>
                </a:cxn>
                <a:cxn ang="0">
                  <a:pos x="876" y="230"/>
                </a:cxn>
                <a:cxn ang="0">
                  <a:pos x="892" y="237"/>
                </a:cxn>
                <a:cxn ang="0">
                  <a:pos x="881" y="240"/>
                </a:cxn>
                <a:cxn ang="0">
                  <a:pos x="864" y="240"/>
                </a:cxn>
                <a:cxn ang="0">
                  <a:pos x="847" y="235"/>
                </a:cxn>
                <a:cxn ang="0">
                  <a:pos x="829" y="230"/>
                </a:cxn>
                <a:cxn ang="0">
                  <a:pos x="811" y="224"/>
                </a:cxn>
                <a:cxn ang="0">
                  <a:pos x="795" y="217"/>
                </a:cxn>
                <a:cxn ang="0">
                  <a:pos x="780" y="214"/>
                </a:cxn>
                <a:cxn ang="0">
                  <a:pos x="766" y="212"/>
                </a:cxn>
                <a:cxn ang="0">
                  <a:pos x="751" y="207"/>
                </a:cxn>
                <a:cxn ang="0">
                  <a:pos x="723" y="199"/>
                </a:cxn>
                <a:cxn ang="0">
                  <a:pos x="685" y="187"/>
                </a:cxn>
                <a:cxn ang="0">
                  <a:pos x="636" y="174"/>
                </a:cxn>
                <a:cxn ang="0">
                  <a:pos x="581" y="157"/>
                </a:cxn>
                <a:cxn ang="0">
                  <a:pos x="518" y="141"/>
                </a:cxn>
                <a:cxn ang="0">
                  <a:pos x="454" y="121"/>
                </a:cxn>
                <a:cxn ang="0">
                  <a:pos x="386" y="103"/>
                </a:cxn>
                <a:cxn ang="0">
                  <a:pos x="318" y="85"/>
                </a:cxn>
                <a:cxn ang="0">
                  <a:pos x="252" y="66"/>
                </a:cxn>
                <a:cxn ang="0">
                  <a:pos x="190" y="50"/>
                </a:cxn>
                <a:cxn ang="0">
                  <a:pos x="134" y="35"/>
                </a:cxn>
                <a:cxn ang="0">
                  <a:pos x="84" y="22"/>
                </a:cxn>
                <a:cxn ang="0">
                  <a:pos x="45" y="12"/>
                </a:cxn>
                <a:cxn ang="0">
                  <a:pos x="17" y="5"/>
                </a:cxn>
                <a:cxn ang="0">
                  <a:pos x="0" y="4"/>
                </a:cxn>
                <a:cxn ang="0">
                  <a:pos x="7" y="0"/>
                </a:cxn>
                <a:cxn ang="0">
                  <a:pos x="20" y="0"/>
                </a:cxn>
                <a:cxn ang="0">
                  <a:pos x="36" y="2"/>
                </a:cxn>
                <a:cxn ang="0">
                  <a:pos x="55" y="4"/>
                </a:cxn>
                <a:cxn ang="0">
                  <a:pos x="73" y="5"/>
                </a:cxn>
                <a:cxn ang="0">
                  <a:pos x="88" y="7"/>
                </a:cxn>
                <a:cxn ang="0">
                  <a:pos x="99" y="7"/>
                </a:cxn>
                <a:cxn ang="0">
                  <a:pos x="104" y="4"/>
                </a:cxn>
              </a:cxnLst>
              <a:rect l="0" t="0" r="r" b="b"/>
              <a:pathLst>
                <a:path w="892" h="240">
                  <a:moveTo>
                    <a:pt x="104" y="4"/>
                  </a:moveTo>
                  <a:lnTo>
                    <a:pt x="123" y="10"/>
                  </a:lnTo>
                  <a:lnTo>
                    <a:pt x="152" y="20"/>
                  </a:lnTo>
                  <a:lnTo>
                    <a:pt x="194" y="32"/>
                  </a:lnTo>
                  <a:lnTo>
                    <a:pt x="245" y="47"/>
                  </a:lnTo>
                  <a:lnTo>
                    <a:pt x="301" y="63"/>
                  </a:lnTo>
                  <a:lnTo>
                    <a:pt x="366" y="81"/>
                  </a:lnTo>
                  <a:lnTo>
                    <a:pt x="432" y="100"/>
                  </a:lnTo>
                  <a:lnTo>
                    <a:pt x="502" y="119"/>
                  </a:lnTo>
                  <a:lnTo>
                    <a:pt x="569" y="138"/>
                  </a:lnTo>
                  <a:lnTo>
                    <a:pt x="636" y="157"/>
                  </a:lnTo>
                  <a:lnTo>
                    <a:pt x="699" y="176"/>
                  </a:lnTo>
                  <a:lnTo>
                    <a:pt x="756" y="192"/>
                  </a:lnTo>
                  <a:lnTo>
                    <a:pt x="806" y="207"/>
                  </a:lnTo>
                  <a:lnTo>
                    <a:pt x="846" y="220"/>
                  </a:lnTo>
                  <a:lnTo>
                    <a:pt x="876" y="230"/>
                  </a:lnTo>
                  <a:lnTo>
                    <a:pt x="892" y="237"/>
                  </a:lnTo>
                  <a:lnTo>
                    <a:pt x="881" y="240"/>
                  </a:lnTo>
                  <a:lnTo>
                    <a:pt x="864" y="240"/>
                  </a:lnTo>
                  <a:lnTo>
                    <a:pt x="847" y="235"/>
                  </a:lnTo>
                  <a:lnTo>
                    <a:pt x="829" y="230"/>
                  </a:lnTo>
                  <a:lnTo>
                    <a:pt x="811" y="224"/>
                  </a:lnTo>
                  <a:lnTo>
                    <a:pt x="795" y="217"/>
                  </a:lnTo>
                  <a:lnTo>
                    <a:pt x="780" y="214"/>
                  </a:lnTo>
                  <a:lnTo>
                    <a:pt x="766" y="212"/>
                  </a:lnTo>
                  <a:lnTo>
                    <a:pt x="751" y="207"/>
                  </a:lnTo>
                  <a:lnTo>
                    <a:pt x="723" y="199"/>
                  </a:lnTo>
                  <a:lnTo>
                    <a:pt x="685" y="187"/>
                  </a:lnTo>
                  <a:lnTo>
                    <a:pt x="636" y="174"/>
                  </a:lnTo>
                  <a:lnTo>
                    <a:pt x="581" y="157"/>
                  </a:lnTo>
                  <a:lnTo>
                    <a:pt x="518" y="141"/>
                  </a:lnTo>
                  <a:lnTo>
                    <a:pt x="454" y="121"/>
                  </a:lnTo>
                  <a:lnTo>
                    <a:pt x="386" y="103"/>
                  </a:lnTo>
                  <a:lnTo>
                    <a:pt x="318" y="85"/>
                  </a:lnTo>
                  <a:lnTo>
                    <a:pt x="252" y="66"/>
                  </a:lnTo>
                  <a:lnTo>
                    <a:pt x="190" y="50"/>
                  </a:lnTo>
                  <a:lnTo>
                    <a:pt x="134" y="35"/>
                  </a:lnTo>
                  <a:lnTo>
                    <a:pt x="84" y="22"/>
                  </a:lnTo>
                  <a:lnTo>
                    <a:pt x="45" y="12"/>
                  </a:lnTo>
                  <a:lnTo>
                    <a:pt x="17" y="5"/>
                  </a:lnTo>
                  <a:lnTo>
                    <a:pt x="0" y="4"/>
                  </a:lnTo>
                  <a:lnTo>
                    <a:pt x="7" y="0"/>
                  </a:lnTo>
                  <a:lnTo>
                    <a:pt x="20" y="0"/>
                  </a:lnTo>
                  <a:lnTo>
                    <a:pt x="36" y="2"/>
                  </a:lnTo>
                  <a:lnTo>
                    <a:pt x="55" y="4"/>
                  </a:lnTo>
                  <a:lnTo>
                    <a:pt x="73" y="5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4" name="Freeform 134"/>
            <p:cNvSpPr>
              <a:spLocks/>
            </p:cNvSpPr>
            <p:nvPr/>
          </p:nvSpPr>
          <p:spPr bwMode="auto">
            <a:xfrm>
              <a:off x="5006975" y="6321425"/>
              <a:ext cx="22225" cy="23177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1" y="71"/>
                </a:cxn>
                <a:cxn ang="0">
                  <a:pos x="16" y="145"/>
                </a:cxn>
                <a:cxn ang="0">
                  <a:pos x="11" y="220"/>
                </a:cxn>
                <a:cxn ang="0">
                  <a:pos x="0" y="291"/>
                </a:cxn>
                <a:cxn ang="0">
                  <a:pos x="3" y="97"/>
                </a:cxn>
                <a:cxn ang="0">
                  <a:pos x="8" y="77"/>
                </a:cxn>
                <a:cxn ang="0">
                  <a:pos x="11" y="54"/>
                </a:cxn>
                <a:cxn ang="0">
                  <a:pos x="15" y="33"/>
                </a:cxn>
                <a:cxn ang="0">
                  <a:pos x="18" y="11"/>
                </a:cxn>
                <a:cxn ang="0">
                  <a:pos x="21" y="8"/>
                </a:cxn>
                <a:cxn ang="0">
                  <a:pos x="21" y="5"/>
                </a:cxn>
                <a:cxn ang="0">
                  <a:pos x="23" y="1"/>
                </a:cxn>
                <a:cxn ang="0">
                  <a:pos x="28" y="0"/>
                </a:cxn>
              </a:cxnLst>
              <a:rect l="0" t="0" r="r" b="b"/>
              <a:pathLst>
                <a:path w="28" h="291">
                  <a:moveTo>
                    <a:pt x="28" y="0"/>
                  </a:moveTo>
                  <a:lnTo>
                    <a:pt x="21" y="71"/>
                  </a:lnTo>
                  <a:lnTo>
                    <a:pt x="16" y="145"/>
                  </a:lnTo>
                  <a:lnTo>
                    <a:pt x="11" y="220"/>
                  </a:lnTo>
                  <a:lnTo>
                    <a:pt x="0" y="291"/>
                  </a:lnTo>
                  <a:lnTo>
                    <a:pt x="3" y="97"/>
                  </a:lnTo>
                  <a:lnTo>
                    <a:pt x="8" y="77"/>
                  </a:lnTo>
                  <a:lnTo>
                    <a:pt x="11" y="54"/>
                  </a:lnTo>
                  <a:lnTo>
                    <a:pt x="15" y="33"/>
                  </a:lnTo>
                  <a:lnTo>
                    <a:pt x="18" y="11"/>
                  </a:lnTo>
                  <a:lnTo>
                    <a:pt x="21" y="8"/>
                  </a:lnTo>
                  <a:lnTo>
                    <a:pt x="21" y="5"/>
                  </a:lnTo>
                  <a:lnTo>
                    <a:pt x="23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5002213" y="6589713"/>
              <a:ext cx="11113" cy="587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1" y="18"/>
                </a:cxn>
                <a:cxn ang="0">
                  <a:pos x="13" y="37"/>
                </a:cxn>
                <a:cxn ang="0">
                  <a:pos x="11" y="56"/>
                </a:cxn>
                <a:cxn ang="0">
                  <a:pos x="7" y="75"/>
                </a:cxn>
                <a:cxn ang="0">
                  <a:pos x="2" y="58"/>
                </a:cxn>
                <a:cxn ang="0">
                  <a:pos x="0" y="40"/>
                </a:cxn>
                <a:cxn ang="0">
                  <a:pos x="0" y="22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13" h="75">
                  <a:moveTo>
                    <a:pt x="5" y="0"/>
                  </a:moveTo>
                  <a:lnTo>
                    <a:pt x="11" y="18"/>
                  </a:lnTo>
                  <a:lnTo>
                    <a:pt x="13" y="37"/>
                  </a:lnTo>
                  <a:lnTo>
                    <a:pt x="11" y="56"/>
                  </a:lnTo>
                  <a:lnTo>
                    <a:pt x="7" y="75"/>
                  </a:lnTo>
                  <a:lnTo>
                    <a:pt x="2" y="58"/>
                  </a:lnTo>
                  <a:lnTo>
                    <a:pt x="0" y="40"/>
                  </a:lnTo>
                  <a:lnTo>
                    <a:pt x="0" y="22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6" name="Freeform 136"/>
            <p:cNvSpPr>
              <a:spLocks/>
            </p:cNvSpPr>
            <p:nvPr/>
          </p:nvSpPr>
          <p:spPr bwMode="auto">
            <a:xfrm>
              <a:off x="4583113" y="4787900"/>
              <a:ext cx="82550" cy="6667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3" y="50"/>
                </a:cxn>
                <a:cxn ang="0">
                  <a:pos x="23" y="56"/>
                </a:cxn>
                <a:cxn ang="0">
                  <a:pos x="35" y="61"/>
                </a:cxn>
                <a:cxn ang="0">
                  <a:pos x="47" y="65"/>
                </a:cxn>
                <a:cxn ang="0">
                  <a:pos x="60" y="65"/>
                </a:cxn>
                <a:cxn ang="0">
                  <a:pos x="71" y="65"/>
                </a:cxn>
                <a:cxn ang="0">
                  <a:pos x="83" y="63"/>
                </a:cxn>
                <a:cxn ang="0">
                  <a:pos x="95" y="61"/>
                </a:cxn>
                <a:cxn ang="0">
                  <a:pos x="105" y="56"/>
                </a:cxn>
                <a:cxn ang="0">
                  <a:pos x="105" y="63"/>
                </a:cxn>
                <a:cxn ang="0">
                  <a:pos x="100" y="70"/>
                </a:cxn>
                <a:cxn ang="0">
                  <a:pos x="93" y="75"/>
                </a:cxn>
                <a:cxn ang="0">
                  <a:pos x="86" y="78"/>
                </a:cxn>
                <a:cxn ang="0">
                  <a:pos x="68" y="85"/>
                </a:cxn>
                <a:cxn ang="0">
                  <a:pos x="53" y="85"/>
                </a:cxn>
                <a:cxn ang="0">
                  <a:pos x="42" y="85"/>
                </a:cxn>
                <a:cxn ang="0">
                  <a:pos x="32" y="81"/>
                </a:cxn>
                <a:cxn ang="0">
                  <a:pos x="20" y="75"/>
                </a:cxn>
                <a:cxn ang="0">
                  <a:pos x="9" y="65"/>
                </a:cxn>
                <a:cxn ang="0">
                  <a:pos x="2" y="55"/>
                </a:cxn>
                <a:cxn ang="0">
                  <a:pos x="0" y="45"/>
                </a:cxn>
                <a:cxn ang="0">
                  <a:pos x="2" y="33"/>
                </a:cxn>
                <a:cxn ang="0">
                  <a:pos x="9" y="22"/>
                </a:cxn>
                <a:cxn ang="0">
                  <a:pos x="17" y="10"/>
                </a:cxn>
                <a:cxn ang="0">
                  <a:pos x="25" y="0"/>
                </a:cxn>
                <a:cxn ang="0">
                  <a:pos x="32" y="0"/>
                </a:cxn>
              </a:cxnLst>
              <a:rect l="0" t="0" r="r" b="b"/>
              <a:pathLst>
                <a:path w="105" h="85">
                  <a:moveTo>
                    <a:pt x="32" y="0"/>
                  </a:moveTo>
                  <a:lnTo>
                    <a:pt x="13" y="50"/>
                  </a:lnTo>
                  <a:lnTo>
                    <a:pt x="23" y="56"/>
                  </a:lnTo>
                  <a:lnTo>
                    <a:pt x="35" y="61"/>
                  </a:lnTo>
                  <a:lnTo>
                    <a:pt x="47" y="65"/>
                  </a:lnTo>
                  <a:lnTo>
                    <a:pt x="60" y="65"/>
                  </a:lnTo>
                  <a:lnTo>
                    <a:pt x="71" y="65"/>
                  </a:lnTo>
                  <a:lnTo>
                    <a:pt x="83" y="63"/>
                  </a:lnTo>
                  <a:lnTo>
                    <a:pt x="95" y="61"/>
                  </a:lnTo>
                  <a:lnTo>
                    <a:pt x="105" y="56"/>
                  </a:lnTo>
                  <a:lnTo>
                    <a:pt x="105" y="63"/>
                  </a:lnTo>
                  <a:lnTo>
                    <a:pt x="100" y="70"/>
                  </a:lnTo>
                  <a:lnTo>
                    <a:pt x="93" y="75"/>
                  </a:lnTo>
                  <a:lnTo>
                    <a:pt x="86" y="78"/>
                  </a:lnTo>
                  <a:lnTo>
                    <a:pt x="68" y="85"/>
                  </a:lnTo>
                  <a:lnTo>
                    <a:pt x="53" y="85"/>
                  </a:lnTo>
                  <a:lnTo>
                    <a:pt x="42" y="85"/>
                  </a:lnTo>
                  <a:lnTo>
                    <a:pt x="32" y="81"/>
                  </a:lnTo>
                  <a:lnTo>
                    <a:pt x="20" y="75"/>
                  </a:lnTo>
                  <a:lnTo>
                    <a:pt x="9" y="65"/>
                  </a:lnTo>
                  <a:lnTo>
                    <a:pt x="2" y="55"/>
                  </a:lnTo>
                  <a:lnTo>
                    <a:pt x="0" y="45"/>
                  </a:lnTo>
                  <a:lnTo>
                    <a:pt x="2" y="33"/>
                  </a:lnTo>
                  <a:lnTo>
                    <a:pt x="9" y="22"/>
                  </a:lnTo>
                  <a:lnTo>
                    <a:pt x="17" y="10"/>
                  </a:lnTo>
                  <a:lnTo>
                    <a:pt x="25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00400" y="6464808"/>
            <a:ext cx="2362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Identifying Possible Signs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of Sexual Abuse in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Children’s Behavior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2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2" name="TextBox 141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6464808"/>
            <a:ext cx="3124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Sexual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417637"/>
            <a:ext cx="5562600" cy="5059363"/>
          </a:xfrm>
        </p:spPr>
        <p:txBody>
          <a:bodyPr>
            <a:noAutofit/>
          </a:bodyPr>
          <a:lstStyle/>
          <a:p>
            <a:r>
              <a:rPr lang="en-US" sz="4400" dirty="0" smtClean="0"/>
              <a:t>Birth to 2</a:t>
            </a:r>
          </a:p>
          <a:p>
            <a:r>
              <a:rPr lang="en-US" sz="4400" dirty="0" smtClean="0"/>
              <a:t>2  to 6 </a:t>
            </a:r>
          </a:p>
          <a:p>
            <a:r>
              <a:rPr lang="en-US" sz="4400" dirty="0" smtClean="0"/>
              <a:t>6  to 12 </a:t>
            </a:r>
          </a:p>
          <a:p>
            <a:r>
              <a:rPr lang="en-US" sz="4400" dirty="0" smtClean="0"/>
              <a:t>12 to Adulthood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7600" y="6464808"/>
            <a:ext cx="1905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2BFE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AutoShape 7"/>
          <p:cNvSpPr>
            <a:spLocks noChangeAspect="1" noChangeArrowheads="1" noTextEdit="1"/>
          </p:cNvSpPr>
          <p:nvPr/>
        </p:nvSpPr>
        <p:spPr bwMode="auto">
          <a:xfrm>
            <a:off x="3427414" y="3525860"/>
            <a:ext cx="2097086" cy="40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Freeform 9"/>
          <p:cNvSpPr>
            <a:spLocks/>
          </p:cNvSpPr>
          <p:nvPr/>
        </p:nvSpPr>
        <p:spPr bwMode="auto">
          <a:xfrm>
            <a:off x="3516729" y="3525860"/>
            <a:ext cx="1914885" cy="3561831"/>
          </a:xfrm>
          <a:custGeom>
            <a:avLst/>
            <a:gdLst/>
            <a:ahLst/>
            <a:cxnLst>
              <a:cxn ang="0">
                <a:pos x="898" y="263"/>
              </a:cxn>
              <a:cxn ang="0">
                <a:pos x="939" y="340"/>
              </a:cxn>
              <a:cxn ang="0">
                <a:pos x="975" y="424"/>
              </a:cxn>
              <a:cxn ang="0">
                <a:pos x="1005" y="516"/>
              </a:cxn>
              <a:cxn ang="0">
                <a:pos x="1031" y="614"/>
              </a:cxn>
              <a:cxn ang="0">
                <a:pos x="1051" y="718"/>
              </a:cxn>
              <a:cxn ang="0">
                <a:pos x="1064" y="827"/>
              </a:cxn>
              <a:cxn ang="0">
                <a:pos x="1071" y="940"/>
              </a:cxn>
              <a:cxn ang="0">
                <a:pos x="1070" y="1099"/>
              </a:cxn>
              <a:cxn ang="0">
                <a:pos x="1048" y="1293"/>
              </a:cxn>
              <a:cxn ang="0">
                <a:pos x="1008" y="1472"/>
              </a:cxn>
              <a:cxn ang="0">
                <a:pos x="950" y="1631"/>
              </a:cxn>
              <a:cxn ang="0">
                <a:pos x="876" y="1766"/>
              </a:cxn>
              <a:cxn ang="0">
                <a:pos x="791" y="1873"/>
              </a:cxn>
              <a:cxn ang="0">
                <a:pos x="695" y="1949"/>
              </a:cxn>
              <a:cxn ang="0">
                <a:pos x="591" y="1989"/>
              </a:cxn>
              <a:cxn ang="0">
                <a:pos x="481" y="1989"/>
              </a:cxn>
              <a:cxn ang="0">
                <a:pos x="376" y="1949"/>
              </a:cxn>
              <a:cxn ang="0">
                <a:pos x="281" y="1873"/>
              </a:cxn>
              <a:cxn ang="0">
                <a:pos x="194" y="1766"/>
              </a:cxn>
              <a:cxn ang="0">
                <a:pos x="122" y="1631"/>
              </a:cxn>
              <a:cxn ang="0">
                <a:pos x="64" y="1472"/>
              </a:cxn>
              <a:cxn ang="0">
                <a:pos x="24" y="1293"/>
              </a:cxn>
              <a:cxn ang="0">
                <a:pos x="2" y="1099"/>
              </a:cxn>
              <a:cxn ang="0">
                <a:pos x="1" y="934"/>
              </a:cxn>
              <a:cxn ang="0">
                <a:pos x="9" y="812"/>
              </a:cxn>
              <a:cxn ang="0">
                <a:pos x="25" y="695"/>
              </a:cxn>
              <a:cxn ang="0">
                <a:pos x="48" y="583"/>
              </a:cxn>
              <a:cxn ang="0">
                <a:pos x="78" y="478"/>
              </a:cxn>
              <a:cxn ang="0">
                <a:pos x="114" y="381"/>
              </a:cxn>
              <a:cxn ang="0">
                <a:pos x="156" y="294"/>
              </a:cxn>
              <a:cxn ang="0">
                <a:pos x="203" y="215"/>
              </a:cxn>
              <a:cxn ang="0">
                <a:pos x="245" y="159"/>
              </a:cxn>
              <a:cxn ang="0">
                <a:pos x="280" y="121"/>
              </a:cxn>
              <a:cxn ang="0">
                <a:pos x="315" y="88"/>
              </a:cxn>
              <a:cxn ang="0">
                <a:pos x="352" y="60"/>
              </a:cxn>
              <a:cxn ang="0">
                <a:pos x="391" y="37"/>
              </a:cxn>
              <a:cxn ang="0">
                <a:pos x="432" y="18"/>
              </a:cxn>
              <a:cxn ang="0">
                <a:pos x="473" y="7"/>
              </a:cxn>
              <a:cxn ang="0">
                <a:pos x="515" y="1"/>
              </a:cxn>
              <a:cxn ang="0">
                <a:pos x="561" y="1"/>
              </a:cxn>
              <a:cxn ang="0">
                <a:pos x="608" y="9"/>
              </a:cxn>
              <a:cxn ang="0">
                <a:pos x="654" y="24"/>
              </a:cxn>
              <a:cxn ang="0">
                <a:pos x="698" y="46"/>
              </a:cxn>
              <a:cxn ang="0">
                <a:pos x="741" y="76"/>
              </a:cxn>
              <a:cxn ang="0">
                <a:pos x="782" y="112"/>
              </a:cxn>
              <a:cxn ang="0">
                <a:pos x="821" y="153"/>
              </a:cxn>
              <a:cxn ang="0">
                <a:pos x="859" y="202"/>
              </a:cxn>
            </a:cxnLst>
            <a:rect l="0" t="0" r="r" b="b"/>
            <a:pathLst>
              <a:path w="1072" h="1994">
                <a:moveTo>
                  <a:pt x="876" y="227"/>
                </a:moveTo>
                <a:lnTo>
                  <a:pt x="898" y="263"/>
                </a:lnTo>
                <a:lnTo>
                  <a:pt x="919" y="299"/>
                </a:lnTo>
                <a:lnTo>
                  <a:pt x="939" y="340"/>
                </a:lnTo>
                <a:lnTo>
                  <a:pt x="957" y="381"/>
                </a:lnTo>
                <a:lnTo>
                  <a:pt x="975" y="424"/>
                </a:lnTo>
                <a:lnTo>
                  <a:pt x="990" y="469"/>
                </a:lnTo>
                <a:lnTo>
                  <a:pt x="1005" y="516"/>
                </a:lnTo>
                <a:lnTo>
                  <a:pt x="1019" y="564"/>
                </a:lnTo>
                <a:lnTo>
                  <a:pt x="1031" y="614"/>
                </a:lnTo>
                <a:lnTo>
                  <a:pt x="1042" y="666"/>
                </a:lnTo>
                <a:lnTo>
                  <a:pt x="1051" y="718"/>
                </a:lnTo>
                <a:lnTo>
                  <a:pt x="1058" y="772"/>
                </a:lnTo>
                <a:lnTo>
                  <a:pt x="1064" y="827"/>
                </a:lnTo>
                <a:lnTo>
                  <a:pt x="1069" y="882"/>
                </a:lnTo>
                <a:lnTo>
                  <a:pt x="1071" y="940"/>
                </a:lnTo>
                <a:lnTo>
                  <a:pt x="1072" y="997"/>
                </a:lnTo>
                <a:lnTo>
                  <a:pt x="1070" y="1099"/>
                </a:lnTo>
                <a:lnTo>
                  <a:pt x="1062" y="1198"/>
                </a:lnTo>
                <a:lnTo>
                  <a:pt x="1048" y="1293"/>
                </a:lnTo>
                <a:lnTo>
                  <a:pt x="1030" y="1384"/>
                </a:lnTo>
                <a:lnTo>
                  <a:pt x="1008" y="1472"/>
                </a:lnTo>
                <a:lnTo>
                  <a:pt x="980" y="1554"/>
                </a:lnTo>
                <a:lnTo>
                  <a:pt x="950" y="1631"/>
                </a:lnTo>
                <a:lnTo>
                  <a:pt x="915" y="1701"/>
                </a:lnTo>
                <a:lnTo>
                  <a:pt x="876" y="1766"/>
                </a:lnTo>
                <a:lnTo>
                  <a:pt x="836" y="1823"/>
                </a:lnTo>
                <a:lnTo>
                  <a:pt x="791" y="1873"/>
                </a:lnTo>
                <a:lnTo>
                  <a:pt x="745" y="1915"/>
                </a:lnTo>
                <a:lnTo>
                  <a:pt x="695" y="1949"/>
                </a:lnTo>
                <a:lnTo>
                  <a:pt x="644" y="1973"/>
                </a:lnTo>
                <a:lnTo>
                  <a:pt x="591" y="1989"/>
                </a:lnTo>
                <a:lnTo>
                  <a:pt x="536" y="1994"/>
                </a:lnTo>
                <a:lnTo>
                  <a:pt x="481" y="1989"/>
                </a:lnTo>
                <a:lnTo>
                  <a:pt x="428" y="1973"/>
                </a:lnTo>
                <a:lnTo>
                  <a:pt x="376" y="1949"/>
                </a:lnTo>
                <a:lnTo>
                  <a:pt x="327" y="1915"/>
                </a:lnTo>
                <a:lnTo>
                  <a:pt x="281" y="1873"/>
                </a:lnTo>
                <a:lnTo>
                  <a:pt x="236" y="1823"/>
                </a:lnTo>
                <a:lnTo>
                  <a:pt x="194" y="1766"/>
                </a:lnTo>
                <a:lnTo>
                  <a:pt x="156" y="1701"/>
                </a:lnTo>
                <a:lnTo>
                  <a:pt x="122" y="1631"/>
                </a:lnTo>
                <a:lnTo>
                  <a:pt x="91" y="1554"/>
                </a:lnTo>
                <a:lnTo>
                  <a:pt x="64" y="1472"/>
                </a:lnTo>
                <a:lnTo>
                  <a:pt x="42" y="1384"/>
                </a:lnTo>
                <a:lnTo>
                  <a:pt x="24" y="1293"/>
                </a:lnTo>
                <a:lnTo>
                  <a:pt x="10" y="1198"/>
                </a:lnTo>
                <a:lnTo>
                  <a:pt x="2" y="1099"/>
                </a:lnTo>
                <a:lnTo>
                  <a:pt x="0" y="997"/>
                </a:lnTo>
                <a:lnTo>
                  <a:pt x="1" y="934"/>
                </a:lnTo>
                <a:lnTo>
                  <a:pt x="4" y="873"/>
                </a:lnTo>
                <a:lnTo>
                  <a:pt x="9" y="812"/>
                </a:lnTo>
                <a:lnTo>
                  <a:pt x="16" y="752"/>
                </a:lnTo>
                <a:lnTo>
                  <a:pt x="25" y="695"/>
                </a:lnTo>
                <a:lnTo>
                  <a:pt x="35" y="638"/>
                </a:lnTo>
                <a:lnTo>
                  <a:pt x="48" y="583"/>
                </a:lnTo>
                <a:lnTo>
                  <a:pt x="62" y="530"/>
                </a:lnTo>
                <a:lnTo>
                  <a:pt x="78" y="478"/>
                </a:lnTo>
                <a:lnTo>
                  <a:pt x="95" y="428"/>
                </a:lnTo>
                <a:lnTo>
                  <a:pt x="114" y="381"/>
                </a:lnTo>
                <a:lnTo>
                  <a:pt x="134" y="336"/>
                </a:lnTo>
                <a:lnTo>
                  <a:pt x="156" y="294"/>
                </a:lnTo>
                <a:lnTo>
                  <a:pt x="179" y="253"/>
                </a:lnTo>
                <a:lnTo>
                  <a:pt x="203" y="215"/>
                </a:lnTo>
                <a:lnTo>
                  <a:pt x="229" y="180"/>
                </a:lnTo>
                <a:lnTo>
                  <a:pt x="245" y="159"/>
                </a:lnTo>
                <a:lnTo>
                  <a:pt x="262" y="139"/>
                </a:lnTo>
                <a:lnTo>
                  <a:pt x="280" y="121"/>
                </a:lnTo>
                <a:lnTo>
                  <a:pt x="297" y="104"/>
                </a:lnTo>
                <a:lnTo>
                  <a:pt x="315" y="88"/>
                </a:lnTo>
                <a:lnTo>
                  <a:pt x="334" y="74"/>
                </a:lnTo>
                <a:lnTo>
                  <a:pt x="352" y="60"/>
                </a:lnTo>
                <a:lnTo>
                  <a:pt x="372" y="47"/>
                </a:lnTo>
                <a:lnTo>
                  <a:pt x="391" y="37"/>
                </a:lnTo>
                <a:lnTo>
                  <a:pt x="411" y="28"/>
                </a:lnTo>
                <a:lnTo>
                  <a:pt x="432" y="18"/>
                </a:lnTo>
                <a:lnTo>
                  <a:pt x="452" y="13"/>
                </a:lnTo>
                <a:lnTo>
                  <a:pt x="473" y="7"/>
                </a:lnTo>
                <a:lnTo>
                  <a:pt x="494" y="3"/>
                </a:lnTo>
                <a:lnTo>
                  <a:pt x="515" y="1"/>
                </a:lnTo>
                <a:lnTo>
                  <a:pt x="536" y="0"/>
                </a:lnTo>
                <a:lnTo>
                  <a:pt x="561" y="1"/>
                </a:lnTo>
                <a:lnTo>
                  <a:pt x="585" y="3"/>
                </a:lnTo>
                <a:lnTo>
                  <a:pt x="608" y="9"/>
                </a:lnTo>
                <a:lnTo>
                  <a:pt x="631" y="15"/>
                </a:lnTo>
                <a:lnTo>
                  <a:pt x="654" y="24"/>
                </a:lnTo>
                <a:lnTo>
                  <a:pt x="676" y="35"/>
                </a:lnTo>
                <a:lnTo>
                  <a:pt x="698" y="46"/>
                </a:lnTo>
                <a:lnTo>
                  <a:pt x="720" y="60"/>
                </a:lnTo>
                <a:lnTo>
                  <a:pt x="741" y="76"/>
                </a:lnTo>
                <a:lnTo>
                  <a:pt x="762" y="93"/>
                </a:lnTo>
                <a:lnTo>
                  <a:pt x="782" y="112"/>
                </a:lnTo>
                <a:lnTo>
                  <a:pt x="801" y="131"/>
                </a:lnTo>
                <a:lnTo>
                  <a:pt x="821" y="153"/>
                </a:lnTo>
                <a:lnTo>
                  <a:pt x="841" y="176"/>
                </a:lnTo>
                <a:lnTo>
                  <a:pt x="859" y="202"/>
                </a:lnTo>
                <a:lnTo>
                  <a:pt x="876" y="227"/>
                </a:lnTo>
                <a:close/>
              </a:path>
            </a:pathLst>
          </a:custGeom>
          <a:solidFill>
            <a:srgbClr val="E0FC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3430988" y="4490448"/>
            <a:ext cx="2068506" cy="75025"/>
          </a:xfrm>
          <a:prstGeom prst="rect">
            <a:avLst/>
          </a:prstGeom>
          <a:solidFill>
            <a:srgbClr val="8C8C8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427414" y="6544664"/>
            <a:ext cx="2072077" cy="785961"/>
          </a:xfrm>
          <a:prstGeom prst="rect">
            <a:avLst/>
          </a:prstGeom>
          <a:solidFill>
            <a:srgbClr val="D1DBE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0" name="Freeform 12"/>
          <p:cNvSpPr>
            <a:spLocks/>
          </p:cNvSpPr>
          <p:nvPr/>
        </p:nvSpPr>
        <p:spPr bwMode="auto">
          <a:xfrm>
            <a:off x="3866838" y="7327051"/>
            <a:ext cx="496585" cy="185772"/>
          </a:xfrm>
          <a:custGeom>
            <a:avLst/>
            <a:gdLst/>
            <a:ahLst/>
            <a:cxnLst>
              <a:cxn ang="0">
                <a:pos x="71" y="8"/>
              </a:cxn>
              <a:cxn ang="0">
                <a:pos x="68" y="10"/>
              </a:cxn>
              <a:cxn ang="0">
                <a:pos x="61" y="13"/>
              </a:cxn>
              <a:cxn ang="0">
                <a:pos x="49" y="18"/>
              </a:cxn>
              <a:cxn ang="0">
                <a:pos x="36" y="23"/>
              </a:cxn>
              <a:cxn ang="0">
                <a:pos x="23" y="30"/>
              </a:cxn>
              <a:cxn ang="0">
                <a:pos x="12" y="37"/>
              </a:cxn>
              <a:cxn ang="0">
                <a:pos x="3" y="45"/>
              </a:cxn>
              <a:cxn ang="0">
                <a:pos x="0" y="52"/>
              </a:cxn>
              <a:cxn ang="0">
                <a:pos x="0" y="64"/>
              </a:cxn>
              <a:cxn ang="0">
                <a:pos x="3" y="72"/>
              </a:cxn>
              <a:cxn ang="0">
                <a:pos x="12" y="80"/>
              </a:cxn>
              <a:cxn ang="0">
                <a:pos x="27" y="90"/>
              </a:cxn>
              <a:cxn ang="0">
                <a:pos x="34" y="95"/>
              </a:cxn>
              <a:cxn ang="0">
                <a:pos x="40" y="99"/>
              </a:cxn>
              <a:cxn ang="0">
                <a:pos x="47" y="102"/>
              </a:cxn>
              <a:cxn ang="0">
                <a:pos x="54" y="104"/>
              </a:cxn>
              <a:cxn ang="0">
                <a:pos x="62" y="105"/>
              </a:cxn>
              <a:cxn ang="0">
                <a:pos x="72" y="105"/>
              </a:cxn>
              <a:cxn ang="0">
                <a:pos x="85" y="103"/>
              </a:cxn>
              <a:cxn ang="0">
                <a:pos x="101" y="101"/>
              </a:cxn>
              <a:cxn ang="0">
                <a:pos x="116" y="96"/>
              </a:cxn>
              <a:cxn ang="0">
                <a:pos x="126" y="91"/>
              </a:cxn>
              <a:cxn ang="0">
                <a:pos x="134" y="87"/>
              </a:cxn>
              <a:cxn ang="0">
                <a:pos x="139" y="82"/>
              </a:cxn>
              <a:cxn ang="0">
                <a:pos x="145" y="79"/>
              </a:cxn>
              <a:cxn ang="0">
                <a:pos x="152" y="75"/>
              </a:cxn>
              <a:cxn ang="0">
                <a:pos x="163" y="73"/>
              </a:cxn>
              <a:cxn ang="0">
                <a:pos x="179" y="72"/>
              </a:cxn>
              <a:cxn ang="0">
                <a:pos x="199" y="73"/>
              </a:cxn>
              <a:cxn ang="0">
                <a:pos x="216" y="74"/>
              </a:cxn>
              <a:cxn ang="0">
                <a:pos x="233" y="74"/>
              </a:cxn>
              <a:cxn ang="0">
                <a:pos x="247" y="75"/>
              </a:cxn>
              <a:cxn ang="0">
                <a:pos x="260" y="74"/>
              </a:cxn>
              <a:cxn ang="0">
                <a:pos x="269" y="73"/>
              </a:cxn>
              <a:cxn ang="0">
                <a:pos x="275" y="68"/>
              </a:cxn>
              <a:cxn ang="0">
                <a:pos x="277" y="62"/>
              </a:cxn>
              <a:cxn ang="0">
                <a:pos x="273" y="41"/>
              </a:cxn>
              <a:cxn ang="0">
                <a:pos x="266" y="27"/>
              </a:cxn>
              <a:cxn ang="0">
                <a:pos x="258" y="20"/>
              </a:cxn>
              <a:cxn ang="0">
                <a:pos x="254" y="18"/>
              </a:cxn>
              <a:cxn ang="0">
                <a:pos x="169" y="0"/>
              </a:cxn>
              <a:cxn ang="0">
                <a:pos x="71" y="8"/>
              </a:cxn>
            </a:cxnLst>
            <a:rect l="0" t="0" r="r" b="b"/>
            <a:pathLst>
              <a:path w="277" h="105">
                <a:moveTo>
                  <a:pt x="71" y="8"/>
                </a:moveTo>
                <a:lnTo>
                  <a:pt x="68" y="10"/>
                </a:lnTo>
                <a:lnTo>
                  <a:pt x="61" y="13"/>
                </a:lnTo>
                <a:lnTo>
                  <a:pt x="49" y="18"/>
                </a:lnTo>
                <a:lnTo>
                  <a:pt x="36" y="23"/>
                </a:lnTo>
                <a:lnTo>
                  <a:pt x="23" y="30"/>
                </a:lnTo>
                <a:lnTo>
                  <a:pt x="12" y="37"/>
                </a:lnTo>
                <a:lnTo>
                  <a:pt x="3" y="45"/>
                </a:lnTo>
                <a:lnTo>
                  <a:pt x="0" y="52"/>
                </a:lnTo>
                <a:lnTo>
                  <a:pt x="0" y="64"/>
                </a:lnTo>
                <a:lnTo>
                  <a:pt x="3" y="72"/>
                </a:lnTo>
                <a:lnTo>
                  <a:pt x="12" y="80"/>
                </a:lnTo>
                <a:lnTo>
                  <a:pt x="27" y="90"/>
                </a:lnTo>
                <a:lnTo>
                  <a:pt x="34" y="95"/>
                </a:lnTo>
                <a:lnTo>
                  <a:pt x="40" y="99"/>
                </a:lnTo>
                <a:lnTo>
                  <a:pt x="47" y="102"/>
                </a:lnTo>
                <a:lnTo>
                  <a:pt x="54" y="104"/>
                </a:lnTo>
                <a:lnTo>
                  <a:pt x="62" y="105"/>
                </a:lnTo>
                <a:lnTo>
                  <a:pt x="72" y="105"/>
                </a:lnTo>
                <a:lnTo>
                  <a:pt x="85" y="103"/>
                </a:lnTo>
                <a:lnTo>
                  <a:pt x="101" y="101"/>
                </a:lnTo>
                <a:lnTo>
                  <a:pt x="116" y="96"/>
                </a:lnTo>
                <a:lnTo>
                  <a:pt x="126" y="91"/>
                </a:lnTo>
                <a:lnTo>
                  <a:pt x="134" y="87"/>
                </a:lnTo>
                <a:lnTo>
                  <a:pt x="139" y="82"/>
                </a:lnTo>
                <a:lnTo>
                  <a:pt x="145" y="79"/>
                </a:lnTo>
                <a:lnTo>
                  <a:pt x="152" y="75"/>
                </a:lnTo>
                <a:lnTo>
                  <a:pt x="163" y="73"/>
                </a:lnTo>
                <a:lnTo>
                  <a:pt x="179" y="72"/>
                </a:lnTo>
                <a:lnTo>
                  <a:pt x="199" y="73"/>
                </a:lnTo>
                <a:lnTo>
                  <a:pt x="216" y="74"/>
                </a:lnTo>
                <a:lnTo>
                  <a:pt x="233" y="74"/>
                </a:lnTo>
                <a:lnTo>
                  <a:pt x="247" y="75"/>
                </a:lnTo>
                <a:lnTo>
                  <a:pt x="260" y="74"/>
                </a:lnTo>
                <a:lnTo>
                  <a:pt x="269" y="73"/>
                </a:lnTo>
                <a:lnTo>
                  <a:pt x="275" y="68"/>
                </a:lnTo>
                <a:lnTo>
                  <a:pt x="277" y="62"/>
                </a:lnTo>
                <a:lnTo>
                  <a:pt x="273" y="41"/>
                </a:lnTo>
                <a:lnTo>
                  <a:pt x="266" y="27"/>
                </a:lnTo>
                <a:lnTo>
                  <a:pt x="258" y="20"/>
                </a:lnTo>
                <a:lnTo>
                  <a:pt x="254" y="18"/>
                </a:lnTo>
                <a:lnTo>
                  <a:pt x="169" y="0"/>
                </a:lnTo>
                <a:lnTo>
                  <a:pt x="71" y="8"/>
                </a:lnTo>
                <a:close/>
              </a:path>
            </a:pathLst>
          </a:custGeom>
          <a:solidFill>
            <a:srgbClr val="BFCC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4549194" y="7380640"/>
            <a:ext cx="282232" cy="228643"/>
          </a:xfrm>
          <a:custGeom>
            <a:avLst/>
            <a:gdLst/>
            <a:ahLst/>
            <a:cxnLst>
              <a:cxn ang="0">
                <a:pos x="33" y="0"/>
              </a:cxn>
              <a:cxn ang="0">
                <a:pos x="28" y="12"/>
              </a:cxn>
              <a:cxn ang="0">
                <a:pos x="19" y="27"/>
              </a:cxn>
              <a:cxn ang="0">
                <a:pos x="11" y="44"/>
              </a:cxn>
              <a:cxn ang="0">
                <a:pos x="5" y="61"/>
              </a:cxn>
              <a:cxn ang="0">
                <a:pos x="1" y="77"/>
              </a:cxn>
              <a:cxn ang="0">
                <a:pos x="0" y="92"/>
              </a:cxn>
              <a:cxn ang="0">
                <a:pos x="6" y="104"/>
              </a:cxn>
              <a:cxn ang="0">
                <a:pos x="18" y="112"/>
              </a:cxn>
              <a:cxn ang="0">
                <a:pos x="33" y="117"/>
              </a:cxn>
              <a:cxn ang="0">
                <a:pos x="45" y="121"/>
              </a:cxn>
              <a:cxn ang="0">
                <a:pos x="53" y="125"/>
              </a:cxn>
              <a:cxn ang="0">
                <a:pos x="61" y="127"/>
              </a:cxn>
              <a:cxn ang="0">
                <a:pos x="68" y="129"/>
              </a:cxn>
              <a:cxn ang="0">
                <a:pos x="76" y="129"/>
              </a:cxn>
              <a:cxn ang="0">
                <a:pos x="84" y="128"/>
              </a:cxn>
              <a:cxn ang="0">
                <a:pos x="94" y="125"/>
              </a:cxn>
              <a:cxn ang="0">
                <a:pos x="99" y="123"/>
              </a:cxn>
              <a:cxn ang="0">
                <a:pos x="105" y="122"/>
              </a:cxn>
              <a:cxn ang="0">
                <a:pos x="111" y="121"/>
              </a:cxn>
              <a:cxn ang="0">
                <a:pos x="117" y="120"/>
              </a:cxn>
              <a:cxn ang="0">
                <a:pos x="123" y="120"/>
              </a:cxn>
              <a:cxn ang="0">
                <a:pos x="129" y="120"/>
              </a:cxn>
              <a:cxn ang="0">
                <a:pos x="134" y="120"/>
              </a:cxn>
              <a:cxn ang="0">
                <a:pos x="138" y="120"/>
              </a:cxn>
              <a:cxn ang="0">
                <a:pos x="144" y="120"/>
              </a:cxn>
              <a:cxn ang="0">
                <a:pos x="149" y="118"/>
              </a:cxn>
              <a:cxn ang="0">
                <a:pos x="151" y="110"/>
              </a:cxn>
              <a:cxn ang="0">
                <a:pos x="154" y="98"/>
              </a:cxn>
              <a:cxn ang="0">
                <a:pos x="157" y="90"/>
              </a:cxn>
              <a:cxn ang="0">
                <a:pos x="158" y="82"/>
              </a:cxn>
              <a:cxn ang="0">
                <a:pos x="158" y="74"/>
              </a:cxn>
              <a:cxn ang="0">
                <a:pos x="158" y="67"/>
              </a:cxn>
              <a:cxn ang="0">
                <a:pos x="157" y="54"/>
              </a:cxn>
              <a:cxn ang="0">
                <a:pos x="154" y="43"/>
              </a:cxn>
              <a:cxn ang="0">
                <a:pos x="152" y="34"/>
              </a:cxn>
              <a:cxn ang="0">
                <a:pos x="151" y="27"/>
              </a:cxn>
              <a:cxn ang="0">
                <a:pos x="146" y="22"/>
              </a:cxn>
              <a:cxn ang="0">
                <a:pos x="132" y="16"/>
              </a:cxn>
              <a:cxn ang="0">
                <a:pos x="114" y="12"/>
              </a:cxn>
              <a:cxn ang="0">
                <a:pos x="92" y="8"/>
              </a:cxn>
              <a:cxn ang="0">
                <a:pos x="70" y="5"/>
              </a:cxn>
              <a:cxn ang="0">
                <a:pos x="52" y="3"/>
              </a:cxn>
              <a:cxn ang="0">
                <a:pos x="38" y="0"/>
              </a:cxn>
              <a:cxn ang="0">
                <a:pos x="33" y="0"/>
              </a:cxn>
            </a:cxnLst>
            <a:rect l="0" t="0" r="r" b="b"/>
            <a:pathLst>
              <a:path w="158" h="129">
                <a:moveTo>
                  <a:pt x="33" y="0"/>
                </a:moveTo>
                <a:lnTo>
                  <a:pt x="28" y="12"/>
                </a:lnTo>
                <a:lnTo>
                  <a:pt x="19" y="27"/>
                </a:lnTo>
                <a:lnTo>
                  <a:pt x="11" y="44"/>
                </a:lnTo>
                <a:lnTo>
                  <a:pt x="5" y="61"/>
                </a:lnTo>
                <a:lnTo>
                  <a:pt x="1" y="77"/>
                </a:lnTo>
                <a:lnTo>
                  <a:pt x="0" y="92"/>
                </a:lnTo>
                <a:lnTo>
                  <a:pt x="6" y="104"/>
                </a:lnTo>
                <a:lnTo>
                  <a:pt x="18" y="112"/>
                </a:lnTo>
                <a:lnTo>
                  <a:pt x="33" y="117"/>
                </a:lnTo>
                <a:lnTo>
                  <a:pt x="45" y="121"/>
                </a:lnTo>
                <a:lnTo>
                  <a:pt x="53" y="125"/>
                </a:lnTo>
                <a:lnTo>
                  <a:pt x="61" y="127"/>
                </a:lnTo>
                <a:lnTo>
                  <a:pt x="68" y="129"/>
                </a:lnTo>
                <a:lnTo>
                  <a:pt x="76" y="129"/>
                </a:lnTo>
                <a:lnTo>
                  <a:pt x="84" y="128"/>
                </a:lnTo>
                <a:lnTo>
                  <a:pt x="94" y="125"/>
                </a:lnTo>
                <a:lnTo>
                  <a:pt x="99" y="123"/>
                </a:lnTo>
                <a:lnTo>
                  <a:pt x="105" y="122"/>
                </a:lnTo>
                <a:lnTo>
                  <a:pt x="111" y="121"/>
                </a:lnTo>
                <a:lnTo>
                  <a:pt x="117" y="120"/>
                </a:lnTo>
                <a:lnTo>
                  <a:pt x="123" y="120"/>
                </a:lnTo>
                <a:lnTo>
                  <a:pt x="129" y="120"/>
                </a:lnTo>
                <a:lnTo>
                  <a:pt x="134" y="120"/>
                </a:lnTo>
                <a:lnTo>
                  <a:pt x="138" y="120"/>
                </a:lnTo>
                <a:lnTo>
                  <a:pt x="144" y="120"/>
                </a:lnTo>
                <a:lnTo>
                  <a:pt x="149" y="118"/>
                </a:lnTo>
                <a:lnTo>
                  <a:pt x="151" y="110"/>
                </a:lnTo>
                <a:lnTo>
                  <a:pt x="154" y="98"/>
                </a:lnTo>
                <a:lnTo>
                  <a:pt x="157" y="90"/>
                </a:lnTo>
                <a:lnTo>
                  <a:pt x="158" y="82"/>
                </a:lnTo>
                <a:lnTo>
                  <a:pt x="158" y="74"/>
                </a:lnTo>
                <a:lnTo>
                  <a:pt x="158" y="67"/>
                </a:lnTo>
                <a:lnTo>
                  <a:pt x="157" y="54"/>
                </a:lnTo>
                <a:lnTo>
                  <a:pt x="154" y="43"/>
                </a:lnTo>
                <a:lnTo>
                  <a:pt x="152" y="34"/>
                </a:lnTo>
                <a:lnTo>
                  <a:pt x="151" y="27"/>
                </a:lnTo>
                <a:lnTo>
                  <a:pt x="146" y="22"/>
                </a:lnTo>
                <a:lnTo>
                  <a:pt x="132" y="16"/>
                </a:lnTo>
                <a:lnTo>
                  <a:pt x="114" y="12"/>
                </a:lnTo>
                <a:lnTo>
                  <a:pt x="92" y="8"/>
                </a:lnTo>
                <a:lnTo>
                  <a:pt x="70" y="5"/>
                </a:lnTo>
                <a:lnTo>
                  <a:pt x="52" y="3"/>
                </a:lnTo>
                <a:lnTo>
                  <a:pt x="38" y="0"/>
                </a:lnTo>
                <a:lnTo>
                  <a:pt x="33" y="0"/>
                </a:lnTo>
                <a:close/>
              </a:path>
            </a:pathLst>
          </a:custGeom>
          <a:solidFill>
            <a:srgbClr val="BFCC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2" name="Freeform 14"/>
          <p:cNvSpPr>
            <a:spLocks/>
          </p:cNvSpPr>
          <p:nvPr/>
        </p:nvSpPr>
        <p:spPr bwMode="auto">
          <a:xfrm>
            <a:off x="3977586" y="5787284"/>
            <a:ext cx="953871" cy="1643372"/>
          </a:xfrm>
          <a:custGeom>
            <a:avLst/>
            <a:gdLst/>
            <a:ahLst/>
            <a:cxnLst>
              <a:cxn ang="0">
                <a:pos x="69" y="122"/>
              </a:cxn>
              <a:cxn ang="0">
                <a:pos x="55" y="289"/>
              </a:cxn>
              <a:cxn ang="0">
                <a:pos x="54" y="405"/>
              </a:cxn>
              <a:cxn ang="0">
                <a:pos x="47" y="497"/>
              </a:cxn>
              <a:cxn ang="0">
                <a:pos x="26" y="613"/>
              </a:cxn>
              <a:cxn ang="0">
                <a:pos x="23" y="690"/>
              </a:cxn>
              <a:cxn ang="0">
                <a:pos x="10" y="783"/>
              </a:cxn>
              <a:cxn ang="0">
                <a:pos x="0" y="852"/>
              </a:cxn>
              <a:cxn ang="0">
                <a:pos x="31" y="871"/>
              </a:cxn>
              <a:cxn ang="0">
                <a:pos x="83" y="884"/>
              </a:cxn>
              <a:cxn ang="0">
                <a:pos x="130" y="889"/>
              </a:cxn>
              <a:cxn ang="0">
                <a:pos x="167" y="896"/>
              </a:cxn>
              <a:cxn ang="0">
                <a:pos x="201" y="900"/>
              </a:cxn>
              <a:cxn ang="0">
                <a:pos x="237" y="860"/>
              </a:cxn>
              <a:cxn ang="0">
                <a:pos x="236" y="770"/>
              </a:cxn>
              <a:cxn ang="0">
                <a:pos x="243" y="615"/>
              </a:cxn>
              <a:cxn ang="0">
                <a:pos x="245" y="517"/>
              </a:cxn>
              <a:cxn ang="0">
                <a:pos x="245" y="448"/>
              </a:cxn>
              <a:cxn ang="0">
                <a:pos x="263" y="317"/>
              </a:cxn>
              <a:cxn ang="0">
                <a:pos x="277" y="192"/>
              </a:cxn>
              <a:cxn ang="0">
                <a:pos x="292" y="267"/>
              </a:cxn>
              <a:cxn ang="0">
                <a:pos x="305" y="380"/>
              </a:cxn>
              <a:cxn ang="0">
                <a:pos x="310" y="455"/>
              </a:cxn>
              <a:cxn ang="0">
                <a:pos x="323" y="530"/>
              </a:cxn>
              <a:cxn ang="0">
                <a:pos x="323" y="690"/>
              </a:cxn>
              <a:cxn ang="0">
                <a:pos x="316" y="838"/>
              </a:cxn>
              <a:cxn ang="0">
                <a:pos x="308" y="869"/>
              </a:cxn>
              <a:cxn ang="0">
                <a:pos x="325" y="895"/>
              </a:cxn>
              <a:cxn ang="0">
                <a:pos x="388" y="920"/>
              </a:cxn>
              <a:cxn ang="0">
                <a:pos x="470" y="913"/>
              </a:cxn>
              <a:cxn ang="0">
                <a:pos x="511" y="905"/>
              </a:cxn>
              <a:cxn ang="0">
                <a:pos x="507" y="826"/>
              </a:cxn>
              <a:cxn ang="0">
                <a:pos x="519" y="692"/>
              </a:cxn>
              <a:cxn ang="0">
                <a:pos x="519" y="481"/>
              </a:cxn>
              <a:cxn ang="0">
                <a:pos x="520" y="375"/>
              </a:cxn>
              <a:cxn ang="0">
                <a:pos x="533" y="84"/>
              </a:cxn>
              <a:cxn ang="0">
                <a:pos x="507" y="22"/>
              </a:cxn>
              <a:cxn ang="0">
                <a:pos x="464" y="14"/>
              </a:cxn>
              <a:cxn ang="0">
                <a:pos x="411" y="9"/>
              </a:cxn>
              <a:cxn ang="0">
                <a:pos x="358" y="6"/>
              </a:cxn>
              <a:cxn ang="0">
                <a:pos x="316" y="2"/>
              </a:cxn>
              <a:cxn ang="0">
                <a:pos x="296" y="0"/>
              </a:cxn>
              <a:cxn ang="0">
                <a:pos x="258" y="3"/>
              </a:cxn>
              <a:cxn ang="0">
                <a:pos x="202" y="14"/>
              </a:cxn>
              <a:cxn ang="0">
                <a:pos x="144" y="25"/>
              </a:cxn>
              <a:cxn ang="0">
                <a:pos x="99" y="34"/>
              </a:cxn>
              <a:cxn ang="0">
                <a:pos x="80" y="39"/>
              </a:cxn>
            </a:cxnLst>
            <a:rect l="0" t="0" r="r" b="b"/>
            <a:pathLst>
              <a:path w="533" h="920">
                <a:moveTo>
                  <a:pt x="80" y="39"/>
                </a:moveTo>
                <a:lnTo>
                  <a:pt x="75" y="75"/>
                </a:lnTo>
                <a:lnTo>
                  <a:pt x="69" y="122"/>
                </a:lnTo>
                <a:lnTo>
                  <a:pt x="63" y="176"/>
                </a:lnTo>
                <a:lnTo>
                  <a:pt x="58" y="232"/>
                </a:lnTo>
                <a:lnTo>
                  <a:pt x="55" y="289"/>
                </a:lnTo>
                <a:lnTo>
                  <a:pt x="53" y="338"/>
                </a:lnTo>
                <a:lnTo>
                  <a:pt x="51" y="379"/>
                </a:lnTo>
                <a:lnTo>
                  <a:pt x="54" y="405"/>
                </a:lnTo>
                <a:lnTo>
                  <a:pt x="55" y="428"/>
                </a:lnTo>
                <a:lnTo>
                  <a:pt x="53" y="460"/>
                </a:lnTo>
                <a:lnTo>
                  <a:pt x="47" y="497"/>
                </a:lnTo>
                <a:lnTo>
                  <a:pt x="40" y="538"/>
                </a:lnTo>
                <a:lnTo>
                  <a:pt x="32" y="577"/>
                </a:lnTo>
                <a:lnTo>
                  <a:pt x="26" y="613"/>
                </a:lnTo>
                <a:lnTo>
                  <a:pt x="22" y="641"/>
                </a:lnTo>
                <a:lnTo>
                  <a:pt x="22" y="661"/>
                </a:lnTo>
                <a:lnTo>
                  <a:pt x="23" y="690"/>
                </a:lnTo>
                <a:lnTo>
                  <a:pt x="18" y="721"/>
                </a:lnTo>
                <a:lnTo>
                  <a:pt x="12" y="752"/>
                </a:lnTo>
                <a:lnTo>
                  <a:pt x="10" y="783"/>
                </a:lnTo>
                <a:lnTo>
                  <a:pt x="8" y="808"/>
                </a:lnTo>
                <a:lnTo>
                  <a:pt x="2" y="833"/>
                </a:lnTo>
                <a:lnTo>
                  <a:pt x="0" y="852"/>
                </a:lnTo>
                <a:lnTo>
                  <a:pt x="8" y="864"/>
                </a:lnTo>
                <a:lnTo>
                  <a:pt x="17" y="867"/>
                </a:lnTo>
                <a:lnTo>
                  <a:pt x="31" y="871"/>
                </a:lnTo>
                <a:lnTo>
                  <a:pt x="47" y="875"/>
                </a:lnTo>
                <a:lnTo>
                  <a:pt x="64" y="880"/>
                </a:lnTo>
                <a:lnTo>
                  <a:pt x="83" y="884"/>
                </a:lnTo>
                <a:lnTo>
                  <a:pt x="100" y="888"/>
                </a:lnTo>
                <a:lnTo>
                  <a:pt x="116" y="889"/>
                </a:lnTo>
                <a:lnTo>
                  <a:pt x="130" y="889"/>
                </a:lnTo>
                <a:lnTo>
                  <a:pt x="142" y="889"/>
                </a:lnTo>
                <a:lnTo>
                  <a:pt x="154" y="892"/>
                </a:lnTo>
                <a:lnTo>
                  <a:pt x="167" y="896"/>
                </a:lnTo>
                <a:lnTo>
                  <a:pt x="178" y="899"/>
                </a:lnTo>
                <a:lnTo>
                  <a:pt x="190" y="902"/>
                </a:lnTo>
                <a:lnTo>
                  <a:pt x="201" y="900"/>
                </a:lnTo>
                <a:lnTo>
                  <a:pt x="213" y="896"/>
                </a:lnTo>
                <a:lnTo>
                  <a:pt x="224" y="885"/>
                </a:lnTo>
                <a:lnTo>
                  <a:pt x="237" y="860"/>
                </a:lnTo>
                <a:lnTo>
                  <a:pt x="238" y="834"/>
                </a:lnTo>
                <a:lnTo>
                  <a:pt x="235" y="805"/>
                </a:lnTo>
                <a:lnTo>
                  <a:pt x="236" y="770"/>
                </a:lnTo>
                <a:lnTo>
                  <a:pt x="239" y="723"/>
                </a:lnTo>
                <a:lnTo>
                  <a:pt x="240" y="668"/>
                </a:lnTo>
                <a:lnTo>
                  <a:pt x="243" y="615"/>
                </a:lnTo>
                <a:lnTo>
                  <a:pt x="248" y="579"/>
                </a:lnTo>
                <a:lnTo>
                  <a:pt x="250" y="550"/>
                </a:lnTo>
                <a:lnTo>
                  <a:pt x="245" y="517"/>
                </a:lnTo>
                <a:lnTo>
                  <a:pt x="240" y="486"/>
                </a:lnTo>
                <a:lnTo>
                  <a:pt x="242" y="465"/>
                </a:lnTo>
                <a:lnTo>
                  <a:pt x="245" y="448"/>
                </a:lnTo>
                <a:lnTo>
                  <a:pt x="251" y="413"/>
                </a:lnTo>
                <a:lnTo>
                  <a:pt x="257" y="367"/>
                </a:lnTo>
                <a:lnTo>
                  <a:pt x="263" y="317"/>
                </a:lnTo>
                <a:lnTo>
                  <a:pt x="269" y="266"/>
                </a:lnTo>
                <a:lnTo>
                  <a:pt x="274" y="222"/>
                </a:lnTo>
                <a:lnTo>
                  <a:pt x="277" y="192"/>
                </a:lnTo>
                <a:lnTo>
                  <a:pt x="278" y="181"/>
                </a:lnTo>
                <a:lnTo>
                  <a:pt x="283" y="207"/>
                </a:lnTo>
                <a:lnTo>
                  <a:pt x="292" y="267"/>
                </a:lnTo>
                <a:lnTo>
                  <a:pt x="300" y="330"/>
                </a:lnTo>
                <a:lnTo>
                  <a:pt x="305" y="367"/>
                </a:lnTo>
                <a:lnTo>
                  <a:pt x="305" y="380"/>
                </a:lnTo>
                <a:lnTo>
                  <a:pt x="306" y="401"/>
                </a:lnTo>
                <a:lnTo>
                  <a:pt x="307" y="426"/>
                </a:lnTo>
                <a:lnTo>
                  <a:pt x="310" y="455"/>
                </a:lnTo>
                <a:lnTo>
                  <a:pt x="314" y="480"/>
                </a:lnTo>
                <a:lnTo>
                  <a:pt x="319" y="505"/>
                </a:lnTo>
                <a:lnTo>
                  <a:pt x="323" y="530"/>
                </a:lnTo>
                <a:lnTo>
                  <a:pt x="326" y="551"/>
                </a:lnTo>
                <a:lnTo>
                  <a:pt x="326" y="610"/>
                </a:lnTo>
                <a:lnTo>
                  <a:pt x="323" y="690"/>
                </a:lnTo>
                <a:lnTo>
                  <a:pt x="320" y="767"/>
                </a:lnTo>
                <a:lnTo>
                  <a:pt x="318" y="822"/>
                </a:lnTo>
                <a:lnTo>
                  <a:pt x="316" y="838"/>
                </a:lnTo>
                <a:lnTo>
                  <a:pt x="313" y="851"/>
                </a:lnTo>
                <a:lnTo>
                  <a:pt x="311" y="861"/>
                </a:lnTo>
                <a:lnTo>
                  <a:pt x="308" y="869"/>
                </a:lnTo>
                <a:lnTo>
                  <a:pt x="310" y="877"/>
                </a:lnTo>
                <a:lnTo>
                  <a:pt x="314" y="885"/>
                </a:lnTo>
                <a:lnTo>
                  <a:pt x="325" y="895"/>
                </a:lnTo>
                <a:lnTo>
                  <a:pt x="342" y="907"/>
                </a:lnTo>
                <a:lnTo>
                  <a:pt x="363" y="915"/>
                </a:lnTo>
                <a:lnTo>
                  <a:pt x="388" y="920"/>
                </a:lnTo>
                <a:lnTo>
                  <a:pt x="416" y="920"/>
                </a:lnTo>
                <a:lnTo>
                  <a:pt x="444" y="918"/>
                </a:lnTo>
                <a:lnTo>
                  <a:pt x="470" y="913"/>
                </a:lnTo>
                <a:lnTo>
                  <a:pt x="492" y="910"/>
                </a:lnTo>
                <a:lnTo>
                  <a:pt x="505" y="906"/>
                </a:lnTo>
                <a:lnTo>
                  <a:pt x="511" y="905"/>
                </a:lnTo>
                <a:lnTo>
                  <a:pt x="510" y="894"/>
                </a:lnTo>
                <a:lnTo>
                  <a:pt x="508" y="864"/>
                </a:lnTo>
                <a:lnTo>
                  <a:pt x="507" y="826"/>
                </a:lnTo>
                <a:lnTo>
                  <a:pt x="509" y="790"/>
                </a:lnTo>
                <a:lnTo>
                  <a:pt x="513" y="754"/>
                </a:lnTo>
                <a:lnTo>
                  <a:pt x="519" y="692"/>
                </a:lnTo>
                <a:lnTo>
                  <a:pt x="523" y="615"/>
                </a:lnTo>
                <a:lnTo>
                  <a:pt x="520" y="533"/>
                </a:lnTo>
                <a:lnTo>
                  <a:pt x="519" y="481"/>
                </a:lnTo>
                <a:lnTo>
                  <a:pt x="519" y="439"/>
                </a:lnTo>
                <a:lnTo>
                  <a:pt x="520" y="404"/>
                </a:lnTo>
                <a:lnTo>
                  <a:pt x="520" y="375"/>
                </a:lnTo>
                <a:lnTo>
                  <a:pt x="523" y="296"/>
                </a:lnTo>
                <a:lnTo>
                  <a:pt x="530" y="186"/>
                </a:lnTo>
                <a:lnTo>
                  <a:pt x="533" y="84"/>
                </a:lnTo>
                <a:lnTo>
                  <a:pt x="523" y="30"/>
                </a:lnTo>
                <a:lnTo>
                  <a:pt x="516" y="25"/>
                </a:lnTo>
                <a:lnTo>
                  <a:pt x="507" y="22"/>
                </a:lnTo>
                <a:lnTo>
                  <a:pt x="494" y="19"/>
                </a:lnTo>
                <a:lnTo>
                  <a:pt x="480" y="16"/>
                </a:lnTo>
                <a:lnTo>
                  <a:pt x="464" y="14"/>
                </a:lnTo>
                <a:lnTo>
                  <a:pt x="447" y="12"/>
                </a:lnTo>
                <a:lnTo>
                  <a:pt x="429" y="10"/>
                </a:lnTo>
                <a:lnTo>
                  <a:pt x="411" y="9"/>
                </a:lnTo>
                <a:lnTo>
                  <a:pt x="392" y="8"/>
                </a:lnTo>
                <a:lnTo>
                  <a:pt x="374" y="7"/>
                </a:lnTo>
                <a:lnTo>
                  <a:pt x="358" y="6"/>
                </a:lnTo>
                <a:lnTo>
                  <a:pt x="342" y="4"/>
                </a:lnTo>
                <a:lnTo>
                  <a:pt x="328" y="3"/>
                </a:lnTo>
                <a:lnTo>
                  <a:pt x="316" y="2"/>
                </a:lnTo>
                <a:lnTo>
                  <a:pt x="307" y="1"/>
                </a:lnTo>
                <a:lnTo>
                  <a:pt x="301" y="0"/>
                </a:lnTo>
                <a:lnTo>
                  <a:pt x="296" y="0"/>
                </a:lnTo>
                <a:lnTo>
                  <a:pt x="285" y="0"/>
                </a:lnTo>
                <a:lnTo>
                  <a:pt x="273" y="1"/>
                </a:lnTo>
                <a:lnTo>
                  <a:pt x="258" y="3"/>
                </a:lnTo>
                <a:lnTo>
                  <a:pt x="240" y="7"/>
                </a:lnTo>
                <a:lnTo>
                  <a:pt x="221" y="10"/>
                </a:lnTo>
                <a:lnTo>
                  <a:pt x="202" y="14"/>
                </a:lnTo>
                <a:lnTo>
                  <a:pt x="183" y="17"/>
                </a:lnTo>
                <a:lnTo>
                  <a:pt x="163" y="22"/>
                </a:lnTo>
                <a:lnTo>
                  <a:pt x="144" y="25"/>
                </a:lnTo>
                <a:lnTo>
                  <a:pt x="127" y="29"/>
                </a:lnTo>
                <a:lnTo>
                  <a:pt x="111" y="32"/>
                </a:lnTo>
                <a:lnTo>
                  <a:pt x="99" y="34"/>
                </a:lnTo>
                <a:lnTo>
                  <a:pt x="88" y="37"/>
                </a:lnTo>
                <a:lnTo>
                  <a:pt x="83" y="39"/>
                </a:lnTo>
                <a:lnTo>
                  <a:pt x="80" y="39"/>
                </a:lnTo>
                <a:close/>
              </a:path>
            </a:pathLst>
          </a:custGeom>
          <a:solidFill>
            <a:srgbClr val="597C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3" name="Freeform 15"/>
          <p:cNvSpPr>
            <a:spLocks/>
          </p:cNvSpPr>
          <p:nvPr/>
        </p:nvSpPr>
        <p:spPr bwMode="auto">
          <a:xfrm>
            <a:off x="3891845" y="4376126"/>
            <a:ext cx="1136070" cy="1532624"/>
          </a:xfrm>
          <a:custGeom>
            <a:avLst/>
            <a:gdLst/>
            <a:ahLst/>
            <a:cxnLst>
              <a:cxn ang="0">
                <a:pos x="79" y="124"/>
              </a:cxn>
              <a:cxn ang="0">
                <a:pos x="59" y="181"/>
              </a:cxn>
              <a:cxn ang="0">
                <a:pos x="36" y="265"/>
              </a:cxn>
              <a:cxn ang="0">
                <a:pos x="31" y="314"/>
              </a:cxn>
              <a:cxn ang="0">
                <a:pos x="17" y="382"/>
              </a:cxn>
              <a:cxn ang="0">
                <a:pos x="2" y="465"/>
              </a:cxn>
              <a:cxn ang="0">
                <a:pos x="7" y="523"/>
              </a:cxn>
              <a:cxn ang="0">
                <a:pos x="29" y="548"/>
              </a:cxn>
              <a:cxn ang="0">
                <a:pos x="52" y="555"/>
              </a:cxn>
              <a:cxn ang="0">
                <a:pos x="78" y="551"/>
              </a:cxn>
              <a:cxn ang="0">
                <a:pos x="104" y="549"/>
              </a:cxn>
              <a:cxn ang="0">
                <a:pos x="104" y="587"/>
              </a:cxn>
              <a:cxn ang="0">
                <a:pos x="99" y="713"/>
              </a:cxn>
              <a:cxn ang="0">
                <a:pos x="93" y="766"/>
              </a:cxn>
              <a:cxn ang="0">
                <a:pos x="101" y="805"/>
              </a:cxn>
              <a:cxn ang="0">
                <a:pos x="150" y="814"/>
              </a:cxn>
              <a:cxn ang="0">
                <a:pos x="174" y="816"/>
              </a:cxn>
              <a:cxn ang="0">
                <a:pos x="192" y="822"/>
              </a:cxn>
              <a:cxn ang="0">
                <a:pos x="218" y="831"/>
              </a:cxn>
              <a:cxn ang="0">
                <a:pos x="249" y="845"/>
              </a:cxn>
              <a:cxn ang="0">
                <a:pos x="287" y="855"/>
              </a:cxn>
              <a:cxn ang="0">
                <a:pos x="332" y="858"/>
              </a:cxn>
              <a:cxn ang="0">
                <a:pos x="378" y="853"/>
              </a:cxn>
              <a:cxn ang="0">
                <a:pos x="424" y="845"/>
              </a:cxn>
              <a:cxn ang="0">
                <a:pos x="466" y="836"/>
              </a:cxn>
              <a:cxn ang="0">
                <a:pos x="499" y="829"/>
              </a:cxn>
              <a:cxn ang="0">
                <a:pos x="543" y="820"/>
              </a:cxn>
              <a:cxn ang="0">
                <a:pos x="582" y="814"/>
              </a:cxn>
              <a:cxn ang="0">
                <a:pos x="599" y="811"/>
              </a:cxn>
              <a:cxn ang="0">
                <a:pos x="589" y="640"/>
              </a:cxn>
              <a:cxn ang="0">
                <a:pos x="582" y="563"/>
              </a:cxn>
              <a:cxn ang="0">
                <a:pos x="598" y="513"/>
              </a:cxn>
              <a:cxn ang="0">
                <a:pos x="616" y="508"/>
              </a:cxn>
              <a:cxn ang="0">
                <a:pos x="627" y="495"/>
              </a:cxn>
              <a:cxn ang="0">
                <a:pos x="631" y="411"/>
              </a:cxn>
              <a:cxn ang="0">
                <a:pos x="617" y="323"/>
              </a:cxn>
              <a:cxn ang="0">
                <a:pos x="611" y="227"/>
              </a:cxn>
              <a:cxn ang="0">
                <a:pos x="588" y="160"/>
              </a:cxn>
              <a:cxn ang="0">
                <a:pos x="579" y="134"/>
              </a:cxn>
              <a:cxn ang="0">
                <a:pos x="556" y="99"/>
              </a:cxn>
              <a:cxn ang="0">
                <a:pos x="528" y="72"/>
              </a:cxn>
              <a:cxn ang="0">
                <a:pos x="502" y="54"/>
              </a:cxn>
              <a:cxn ang="0">
                <a:pos x="470" y="47"/>
              </a:cxn>
              <a:cxn ang="0">
                <a:pos x="432" y="40"/>
              </a:cxn>
              <a:cxn ang="0">
                <a:pos x="414" y="38"/>
              </a:cxn>
              <a:cxn ang="0">
                <a:pos x="389" y="10"/>
              </a:cxn>
              <a:cxn ang="0">
                <a:pos x="371" y="2"/>
              </a:cxn>
              <a:cxn ang="0">
                <a:pos x="349" y="0"/>
              </a:cxn>
              <a:cxn ang="0">
                <a:pos x="306" y="8"/>
              </a:cxn>
              <a:cxn ang="0">
                <a:pos x="239" y="22"/>
              </a:cxn>
              <a:cxn ang="0">
                <a:pos x="196" y="34"/>
              </a:cxn>
              <a:cxn ang="0">
                <a:pos x="190" y="47"/>
              </a:cxn>
            </a:cxnLst>
            <a:rect l="0" t="0" r="r" b="b"/>
            <a:pathLst>
              <a:path w="635" h="858">
                <a:moveTo>
                  <a:pt x="134" y="54"/>
                </a:moveTo>
                <a:lnTo>
                  <a:pt x="101" y="79"/>
                </a:lnTo>
                <a:lnTo>
                  <a:pt x="79" y="124"/>
                </a:lnTo>
                <a:lnTo>
                  <a:pt x="75" y="134"/>
                </a:lnTo>
                <a:lnTo>
                  <a:pt x="68" y="154"/>
                </a:lnTo>
                <a:lnTo>
                  <a:pt x="59" y="181"/>
                </a:lnTo>
                <a:lnTo>
                  <a:pt x="50" y="209"/>
                </a:lnTo>
                <a:lnTo>
                  <a:pt x="42" y="238"/>
                </a:lnTo>
                <a:lnTo>
                  <a:pt x="36" y="265"/>
                </a:lnTo>
                <a:lnTo>
                  <a:pt x="33" y="286"/>
                </a:lnTo>
                <a:lnTo>
                  <a:pt x="33" y="300"/>
                </a:lnTo>
                <a:lnTo>
                  <a:pt x="31" y="314"/>
                </a:lnTo>
                <a:lnTo>
                  <a:pt x="28" y="333"/>
                </a:lnTo>
                <a:lnTo>
                  <a:pt x="22" y="356"/>
                </a:lnTo>
                <a:lnTo>
                  <a:pt x="17" y="382"/>
                </a:lnTo>
                <a:lnTo>
                  <a:pt x="11" y="411"/>
                </a:lnTo>
                <a:lnTo>
                  <a:pt x="5" y="438"/>
                </a:lnTo>
                <a:lnTo>
                  <a:pt x="2" y="465"/>
                </a:lnTo>
                <a:lnTo>
                  <a:pt x="0" y="488"/>
                </a:lnTo>
                <a:lnTo>
                  <a:pt x="3" y="508"/>
                </a:lnTo>
                <a:lnTo>
                  <a:pt x="7" y="523"/>
                </a:lnTo>
                <a:lnTo>
                  <a:pt x="13" y="534"/>
                </a:lnTo>
                <a:lnTo>
                  <a:pt x="21" y="542"/>
                </a:lnTo>
                <a:lnTo>
                  <a:pt x="29" y="548"/>
                </a:lnTo>
                <a:lnTo>
                  <a:pt x="37" y="551"/>
                </a:lnTo>
                <a:lnTo>
                  <a:pt x="45" y="554"/>
                </a:lnTo>
                <a:lnTo>
                  <a:pt x="52" y="555"/>
                </a:lnTo>
                <a:lnTo>
                  <a:pt x="59" y="555"/>
                </a:lnTo>
                <a:lnTo>
                  <a:pt x="68" y="554"/>
                </a:lnTo>
                <a:lnTo>
                  <a:pt x="78" y="551"/>
                </a:lnTo>
                <a:lnTo>
                  <a:pt x="88" y="549"/>
                </a:lnTo>
                <a:lnTo>
                  <a:pt x="97" y="548"/>
                </a:lnTo>
                <a:lnTo>
                  <a:pt x="104" y="549"/>
                </a:lnTo>
                <a:lnTo>
                  <a:pt x="108" y="553"/>
                </a:lnTo>
                <a:lnTo>
                  <a:pt x="108" y="561"/>
                </a:lnTo>
                <a:lnTo>
                  <a:pt x="104" y="587"/>
                </a:lnTo>
                <a:lnTo>
                  <a:pt x="102" y="626"/>
                </a:lnTo>
                <a:lnTo>
                  <a:pt x="99" y="671"/>
                </a:lnTo>
                <a:lnTo>
                  <a:pt x="99" y="713"/>
                </a:lnTo>
                <a:lnTo>
                  <a:pt x="98" y="731"/>
                </a:lnTo>
                <a:lnTo>
                  <a:pt x="95" y="748"/>
                </a:lnTo>
                <a:lnTo>
                  <a:pt x="93" y="766"/>
                </a:lnTo>
                <a:lnTo>
                  <a:pt x="91" y="781"/>
                </a:lnTo>
                <a:lnTo>
                  <a:pt x="93" y="794"/>
                </a:lnTo>
                <a:lnTo>
                  <a:pt x="101" y="805"/>
                </a:lnTo>
                <a:lnTo>
                  <a:pt x="114" y="812"/>
                </a:lnTo>
                <a:lnTo>
                  <a:pt x="137" y="814"/>
                </a:lnTo>
                <a:lnTo>
                  <a:pt x="150" y="814"/>
                </a:lnTo>
                <a:lnTo>
                  <a:pt x="161" y="815"/>
                </a:lnTo>
                <a:lnTo>
                  <a:pt x="167" y="815"/>
                </a:lnTo>
                <a:lnTo>
                  <a:pt x="174" y="816"/>
                </a:lnTo>
                <a:lnTo>
                  <a:pt x="180" y="819"/>
                </a:lnTo>
                <a:lnTo>
                  <a:pt x="186" y="820"/>
                </a:lnTo>
                <a:lnTo>
                  <a:pt x="192" y="822"/>
                </a:lnTo>
                <a:lnTo>
                  <a:pt x="200" y="824"/>
                </a:lnTo>
                <a:lnTo>
                  <a:pt x="209" y="828"/>
                </a:lnTo>
                <a:lnTo>
                  <a:pt x="218" y="831"/>
                </a:lnTo>
                <a:lnTo>
                  <a:pt x="228" y="836"/>
                </a:lnTo>
                <a:lnTo>
                  <a:pt x="239" y="840"/>
                </a:lnTo>
                <a:lnTo>
                  <a:pt x="249" y="845"/>
                </a:lnTo>
                <a:lnTo>
                  <a:pt x="261" y="850"/>
                </a:lnTo>
                <a:lnTo>
                  <a:pt x="273" y="853"/>
                </a:lnTo>
                <a:lnTo>
                  <a:pt x="287" y="855"/>
                </a:lnTo>
                <a:lnTo>
                  <a:pt x="301" y="857"/>
                </a:lnTo>
                <a:lnTo>
                  <a:pt x="316" y="858"/>
                </a:lnTo>
                <a:lnTo>
                  <a:pt x="332" y="858"/>
                </a:lnTo>
                <a:lnTo>
                  <a:pt x="347" y="857"/>
                </a:lnTo>
                <a:lnTo>
                  <a:pt x="363" y="855"/>
                </a:lnTo>
                <a:lnTo>
                  <a:pt x="378" y="853"/>
                </a:lnTo>
                <a:lnTo>
                  <a:pt x="394" y="851"/>
                </a:lnTo>
                <a:lnTo>
                  <a:pt x="409" y="847"/>
                </a:lnTo>
                <a:lnTo>
                  <a:pt x="424" y="845"/>
                </a:lnTo>
                <a:lnTo>
                  <a:pt x="439" y="842"/>
                </a:lnTo>
                <a:lnTo>
                  <a:pt x="453" y="839"/>
                </a:lnTo>
                <a:lnTo>
                  <a:pt x="466" y="836"/>
                </a:lnTo>
                <a:lnTo>
                  <a:pt x="479" y="834"/>
                </a:lnTo>
                <a:lnTo>
                  <a:pt x="490" y="830"/>
                </a:lnTo>
                <a:lnTo>
                  <a:pt x="499" y="829"/>
                </a:lnTo>
                <a:lnTo>
                  <a:pt x="508" y="827"/>
                </a:lnTo>
                <a:lnTo>
                  <a:pt x="527" y="823"/>
                </a:lnTo>
                <a:lnTo>
                  <a:pt x="543" y="820"/>
                </a:lnTo>
                <a:lnTo>
                  <a:pt x="558" y="817"/>
                </a:lnTo>
                <a:lnTo>
                  <a:pt x="572" y="816"/>
                </a:lnTo>
                <a:lnTo>
                  <a:pt x="582" y="814"/>
                </a:lnTo>
                <a:lnTo>
                  <a:pt x="590" y="813"/>
                </a:lnTo>
                <a:lnTo>
                  <a:pt x="597" y="812"/>
                </a:lnTo>
                <a:lnTo>
                  <a:pt x="599" y="811"/>
                </a:lnTo>
                <a:lnTo>
                  <a:pt x="599" y="775"/>
                </a:lnTo>
                <a:lnTo>
                  <a:pt x="595" y="707"/>
                </a:lnTo>
                <a:lnTo>
                  <a:pt x="589" y="640"/>
                </a:lnTo>
                <a:lnTo>
                  <a:pt x="587" y="610"/>
                </a:lnTo>
                <a:lnTo>
                  <a:pt x="586" y="595"/>
                </a:lnTo>
                <a:lnTo>
                  <a:pt x="582" y="563"/>
                </a:lnTo>
                <a:lnTo>
                  <a:pt x="583" y="529"/>
                </a:lnTo>
                <a:lnTo>
                  <a:pt x="591" y="515"/>
                </a:lnTo>
                <a:lnTo>
                  <a:pt x="598" y="513"/>
                </a:lnTo>
                <a:lnTo>
                  <a:pt x="605" y="512"/>
                </a:lnTo>
                <a:lnTo>
                  <a:pt x="611" y="510"/>
                </a:lnTo>
                <a:lnTo>
                  <a:pt x="616" y="508"/>
                </a:lnTo>
                <a:lnTo>
                  <a:pt x="620" y="504"/>
                </a:lnTo>
                <a:lnTo>
                  <a:pt x="624" y="500"/>
                </a:lnTo>
                <a:lnTo>
                  <a:pt x="627" y="495"/>
                </a:lnTo>
                <a:lnTo>
                  <a:pt x="629" y="490"/>
                </a:lnTo>
                <a:lnTo>
                  <a:pt x="635" y="453"/>
                </a:lnTo>
                <a:lnTo>
                  <a:pt x="631" y="411"/>
                </a:lnTo>
                <a:lnTo>
                  <a:pt x="621" y="372"/>
                </a:lnTo>
                <a:lnTo>
                  <a:pt x="617" y="343"/>
                </a:lnTo>
                <a:lnTo>
                  <a:pt x="617" y="323"/>
                </a:lnTo>
                <a:lnTo>
                  <a:pt x="618" y="295"/>
                </a:lnTo>
                <a:lnTo>
                  <a:pt x="616" y="262"/>
                </a:lnTo>
                <a:lnTo>
                  <a:pt x="611" y="227"/>
                </a:lnTo>
                <a:lnTo>
                  <a:pt x="604" y="200"/>
                </a:lnTo>
                <a:lnTo>
                  <a:pt x="596" y="177"/>
                </a:lnTo>
                <a:lnTo>
                  <a:pt x="588" y="160"/>
                </a:lnTo>
                <a:lnTo>
                  <a:pt x="584" y="151"/>
                </a:lnTo>
                <a:lnTo>
                  <a:pt x="582" y="145"/>
                </a:lnTo>
                <a:lnTo>
                  <a:pt x="579" y="134"/>
                </a:lnTo>
                <a:lnTo>
                  <a:pt x="572" y="123"/>
                </a:lnTo>
                <a:lnTo>
                  <a:pt x="563" y="109"/>
                </a:lnTo>
                <a:lnTo>
                  <a:pt x="556" y="99"/>
                </a:lnTo>
                <a:lnTo>
                  <a:pt x="546" y="90"/>
                </a:lnTo>
                <a:lnTo>
                  <a:pt x="537" y="80"/>
                </a:lnTo>
                <a:lnTo>
                  <a:pt x="528" y="72"/>
                </a:lnTo>
                <a:lnTo>
                  <a:pt x="519" y="65"/>
                </a:lnTo>
                <a:lnTo>
                  <a:pt x="510" y="58"/>
                </a:lnTo>
                <a:lnTo>
                  <a:pt x="502" y="54"/>
                </a:lnTo>
                <a:lnTo>
                  <a:pt x="495" y="52"/>
                </a:lnTo>
                <a:lnTo>
                  <a:pt x="483" y="49"/>
                </a:lnTo>
                <a:lnTo>
                  <a:pt x="470" y="47"/>
                </a:lnTo>
                <a:lnTo>
                  <a:pt x="457" y="45"/>
                </a:lnTo>
                <a:lnTo>
                  <a:pt x="444" y="42"/>
                </a:lnTo>
                <a:lnTo>
                  <a:pt x="432" y="40"/>
                </a:lnTo>
                <a:lnTo>
                  <a:pt x="422" y="39"/>
                </a:lnTo>
                <a:lnTo>
                  <a:pt x="416" y="38"/>
                </a:lnTo>
                <a:lnTo>
                  <a:pt x="414" y="38"/>
                </a:lnTo>
                <a:lnTo>
                  <a:pt x="392" y="12"/>
                </a:lnTo>
                <a:lnTo>
                  <a:pt x="391" y="11"/>
                </a:lnTo>
                <a:lnTo>
                  <a:pt x="389" y="10"/>
                </a:lnTo>
                <a:lnTo>
                  <a:pt x="384" y="8"/>
                </a:lnTo>
                <a:lnTo>
                  <a:pt x="378" y="4"/>
                </a:lnTo>
                <a:lnTo>
                  <a:pt x="371" y="2"/>
                </a:lnTo>
                <a:lnTo>
                  <a:pt x="364" y="0"/>
                </a:lnTo>
                <a:lnTo>
                  <a:pt x="356" y="0"/>
                </a:lnTo>
                <a:lnTo>
                  <a:pt x="349" y="0"/>
                </a:lnTo>
                <a:lnTo>
                  <a:pt x="340" y="1"/>
                </a:lnTo>
                <a:lnTo>
                  <a:pt x="325" y="4"/>
                </a:lnTo>
                <a:lnTo>
                  <a:pt x="306" y="8"/>
                </a:lnTo>
                <a:lnTo>
                  <a:pt x="284" y="11"/>
                </a:lnTo>
                <a:lnTo>
                  <a:pt x="261" y="17"/>
                </a:lnTo>
                <a:lnTo>
                  <a:pt x="239" y="22"/>
                </a:lnTo>
                <a:lnTo>
                  <a:pt x="218" y="26"/>
                </a:lnTo>
                <a:lnTo>
                  <a:pt x="202" y="31"/>
                </a:lnTo>
                <a:lnTo>
                  <a:pt x="196" y="34"/>
                </a:lnTo>
                <a:lnTo>
                  <a:pt x="193" y="40"/>
                </a:lnTo>
                <a:lnTo>
                  <a:pt x="190" y="45"/>
                </a:lnTo>
                <a:lnTo>
                  <a:pt x="190" y="47"/>
                </a:lnTo>
                <a:lnTo>
                  <a:pt x="134" y="54"/>
                </a:lnTo>
                <a:close/>
              </a:path>
            </a:pathLst>
          </a:custGeom>
          <a:solidFill>
            <a:srgbClr val="FFFFC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4145497" y="3854534"/>
            <a:ext cx="514447" cy="632342"/>
          </a:xfrm>
          <a:custGeom>
            <a:avLst/>
            <a:gdLst/>
            <a:ahLst/>
            <a:cxnLst>
              <a:cxn ang="0">
                <a:pos x="100" y="346"/>
              </a:cxn>
              <a:cxn ang="0">
                <a:pos x="116" y="353"/>
              </a:cxn>
              <a:cxn ang="0">
                <a:pos x="126" y="355"/>
              </a:cxn>
              <a:cxn ang="0">
                <a:pos x="145" y="351"/>
              </a:cxn>
              <a:cxn ang="0">
                <a:pos x="181" y="345"/>
              </a:cxn>
              <a:cxn ang="0">
                <a:pos x="203" y="341"/>
              </a:cxn>
              <a:cxn ang="0">
                <a:pos x="216" y="336"/>
              </a:cxn>
              <a:cxn ang="0">
                <a:pos x="226" y="326"/>
              </a:cxn>
              <a:cxn ang="0">
                <a:pos x="224" y="237"/>
              </a:cxn>
              <a:cxn ang="0">
                <a:pos x="236" y="222"/>
              </a:cxn>
              <a:cxn ang="0">
                <a:pos x="254" y="191"/>
              </a:cxn>
              <a:cxn ang="0">
                <a:pos x="259" y="172"/>
              </a:cxn>
              <a:cxn ang="0">
                <a:pos x="266" y="150"/>
              </a:cxn>
              <a:cxn ang="0">
                <a:pos x="284" y="72"/>
              </a:cxn>
              <a:cxn ang="0">
                <a:pos x="288" y="17"/>
              </a:cxn>
              <a:cxn ang="0">
                <a:pos x="278" y="7"/>
              </a:cxn>
              <a:cxn ang="0">
                <a:pos x="248" y="1"/>
              </a:cxn>
              <a:cxn ang="0">
                <a:pos x="207" y="0"/>
              </a:cxn>
              <a:cxn ang="0">
                <a:pos x="161" y="1"/>
              </a:cxn>
              <a:cxn ang="0">
                <a:pos x="114" y="4"/>
              </a:cxn>
              <a:cxn ang="0">
                <a:pos x="74" y="7"/>
              </a:cxn>
              <a:cxn ang="0">
                <a:pos x="44" y="10"/>
              </a:cxn>
              <a:cxn ang="0">
                <a:pos x="33" y="12"/>
              </a:cxn>
              <a:cxn ang="0">
                <a:pos x="7" y="76"/>
              </a:cxn>
              <a:cxn ang="0">
                <a:pos x="9" y="118"/>
              </a:cxn>
              <a:cxn ang="0">
                <a:pos x="0" y="159"/>
              </a:cxn>
              <a:cxn ang="0">
                <a:pos x="5" y="192"/>
              </a:cxn>
              <a:cxn ang="0">
                <a:pos x="21" y="221"/>
              </a:cxn>
              <a:cxn ang="0">
                <a:pos x="39" y="244"/>
              </a:cxn>
              <a:cxn ang="0">
                <a:pos x="52" y="257"/>
              </a:cxn>
              <a:cxn ang="0">
                <a:pos x="62" y="263"/>
              </a:cxn>
              <a:cxn ang="0">
                <a:pos x="72" y="270"/>
              </a:cxn>
              <a:cxn ang="0">
                <a:pos x="80" y="283"/>
              </a:cxn>
              <a:cxn ang="0">
                <a:pos x="86" y="340"/>
              </a:cxn>
            </a:cxnLst>
            <a:rect l="0" t="0" r="r" b="b"/>
            <a:pathLst>
              <a:path w="288" h="355">
                <a:moveTo>
                  <a:pt x="86" y="340"/>
                </a:moveTo>
                <a:lnTo>
                  <a:pt x="100" y="346"/>
                </a:lnTo>
                <a:lnTo>
                  <a:pt x="110" y="349"/>
                </a:lnTo>
                <a:lnTo>
                  <a:pt x="116" y="353"/>
                </a:lnTo>
                <a:lnTo>
                  <a:pt x="121" y="354"/>
                </a:lnTo>
                <a:lnTo>
                  <a:pt x="126" y="355"/>
                </a:lnTo>
                <a:lnTo>
                  <a:pt x="134" y="354"/>
                </a:lnTo>
                <a:lnTo>
                  <a:pt x="145" y="351"/>
                </a:lnTo>
                <a:lnTo>
                  <a:pt x="163" y="348"/>
                </a:lnTo>
                <a:lnTo>
                  <a:pt x="181" y="345"/>
                </a:lnTo>
                <a:lnTo>
                  <a:pt x="194" y="342"/>
                </a:lnTo>
                <a:lnTo>
                  <a:pt x="203" y="341"/>
                </a:lnTo>
                <a:lnTo>
                  <a:pt x="210" y="339"/>
                </a:lnTo>
                <a:lnTo>
                  <a:pt x="216" y="336"/>
                </a:lnTo>
                <a:lnTo>
                  <a:pt x="220" y="332"/>
                </a:lnTo>
                <a:lnTo>
                  <a:pt x="226" y="326"/>
                </a:lnTo>
                <a:lnTo>
                  <a:pt x="233" y="317"/>
                </a:lnTo>
                <a:lnTo>
                  <a:pt x="224" y="237"/>
                </a:lnTo>
                <a:lnTo>
                  <a:pt x="227" y="232"/>
                </a:lnTo>
                <a:lnTo>
                  <a:pt x="236" y="222"/>
                </a:lnTo>
                <a:lnTo>
                  <a:pt x="245" y="209"/>
                </a:lnTo>
                <a:lnTo>
                  <a:pt x="254" y="191"/>
                </a:lnTo>
                <a:lnTo>
                  <a:pt x="257" y="181"/>
                </a:lnTo>
                <a:lnTo>
                  <a:pt x="259" y="172"/>
                </a:lnTo>
                <a:lnTo>
                  <a:pt x="262" y="163"/>
                </a:lnTo>
                <a:lnTo>
                  <a:pt x="266" y="150"/>
                </a:lnTo>
                <a:lnTo>
                  <a:pt x="277" y="111"/>
                </a:lnTo>
                <a:lnTo>
                  <a:pt x="284" y="72"/>
                </a:lnTo>
                <a:lnTo>
                  <a:pt x="287" y="39"/>
                </a:lnTo>
                <a:lnTo>
                  <a:pt x="288" y="17"/>
                </a:lnTo>
                <a:lnTo>
                  <a:pt x="286" y="12"/>
                </a:lnTo>
                <a:lnTo>
                  <a:pt x="278" y="7"/>
                </a:lnTo>
                <a:lnTo>
                  <a:pt x="265" y="4"/>
                </a:lnTo>
                <a:lnTo>
                  <a:pt x="248" y="1"/>
                </a:lnTo>
                <a:lnTo>
                  <a:pt x="229" y="0"/>
                </a:lnTo>
                <a:lnTo>
                  <a:pt x="207" y="0"/>
                </a:lnTo>
                <a:lnTo>
                  <a:pt x="184" y="0"/>
                </a:lnTo>
                <a:lnTo>
                  <a:pt x="161" y="1"/>
                </a:lnTo>
                <a:lnTo>
                  <a:pt x="137" y="2"/>
                </a:lnTo>
                <a:lnTo>
                  <a:pt x="114" y="4"/>
                </a:lnTo>
                <a:lnTo>
                  <a:pt x="92" y="6"/>
                </a:lnTo>
                <a:lnTo>
                  <a:pt x="74" y="7"/>
                </a:lnTo>
                <a:lnTo>
                  <a:pt x="57" y="9"/>
                </a:lnTo>
                <a:lnTo>
                  <a:pt x="44" y="10"/>
                </a:lnTo>
                <a:lnTo>
                  <a:pt x="36" y="12"/>
                </a:lnTo>
                <a:lnTo>
                  <a:pt x="33" y="12"/>
                </a:lnTo>
                <a:lnTo>
                  <a:pt x="6" y="54"/>
                </a:lnTo>
                <a:lnTo>
                  <a:pt x="7" y="76"/>
                </a:lnTo>
                <a:lnTo>
                  <a:pt x="10" y="97"/>
                </a:lnTo>
                <a:lnTo>
                  <a:pt x="9" y="118"/>
                </a:lnTo>
                <a:lnTo>
                  <a:pt x="4" y="142"/>
                </a:lnTo>
                <a:lnTo>
                  <a:pt x="0" y="159"/>
                </a:lnTo>
                <a:lnTo>
                  <a:pt x="0" y="176"/>
                </a:lnTo>
                <a:lnTo>
                  <a:pt x="5" y="192"/>
                </a:lnTo>
                <a:lnTo>
                  <a:pt x="13" y="207"/>
                </a:lnTo>
                <a:lnTo>
                  <a:pt x="21" y="221"/>
                </a:lnTo>
                <a:lnTo>
                  <a:pt x="30" y="234"/>
                </a:lnTo>
                <a:lnTo>
                  <a:pt x="39" y="244"/>
                </a:lnTo>
                <a:lnTo>
                  <a:pt x="46" y="251"/>
                </a:lnTo>
                <a:lnTo>
                  <a:pt x="52" y="257"/>
                </a:lnTo>
                <a:lnTo>
                  <a:pt x="58" y="260"/>
                </a:lnTo>
                <a:lnTo>
                  <a:pt x="62" y="263"/>
                </a:lnTo>
                <a:lnTo>
                  <a:pt x="67" y="265"/>
                </a:lnTo>
                <a:lnTo>
                  <a:pt x="72" y="270"/>
                </a:lnTo>
                <a:lnTo>
                  <a:pt x="75" y="275"/>
                </a:lnTo>
                <a:lnTo>
                  <a:pt x="80" y="283"/>
                </a:lnTo>
                <a:lnTo>
                  <a:pt x="83" y="296"/>
                </a:lnTo>
                <a:lnTo>
                  <a:pt x="86" y="340"/>
                </a:lnTo>
                <a:close/>
              </a:path>
            </a:pathLst>
          </a:custGeom>
          <a:solidFill>
            <a:srgbClr val="AB793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4138352" y="3708061"/>
            <a:ext cx="764525" cy="510875"/>
          </a:xfrm>
          <a:custGeom>
            <a:avLst/>
            <a:gdLst/>
            <a:ahLst/>
            <a:cxnLst>
              <a:cxn ang="0">
                <a:pos x="83" y="21"/>
              </a:cxn>
              <a:cxn ang="0">
                <a:pos x="51" y="22"/>
              </a:cxn>
              <a:cxn ang="0">
                <a:pos x="19" y="38"/>
              </a:cxn>
              <a:cxn ang="0">
                <a:pos x="0" y="72"/>
              </a:cxn>
              <a:cxn ang="0">
                <a:pos x="15" y="96"/>
              </a:cxn>
              <a:cxn ang="0">
                <a:pos x="26" y="110"/>
              </a:cxn>
              <a:cxn ang="0">
                <a:pos x="59" y="111"/>
              </a:cxn>
              <a:cxn ang="0">
                <a:pos x="103" y="101"/>
              </a:cxn>
              <a:cxn ang="0">
                <a:pos x="131" y="92"/>
              </a:cxn>
              <a:cxn ang="0">
                <a:pos x="150" y="91"/>
              </a:cxn>
              <a:cxn ang="0">
                <a:pos x="158" y="94"/>
              </a:cxn>
              <a:cxn ang="0">
                <a:pos x="170" y="104"/>
              </a:cxn>
              <a:cxn ang="0">
                <a:pos x="196" y="122"/>
              </a:cxn>
              <a:cxn ang="0">
                <a:pos x="211" y="124"/>
              </a:cxn>
              <a:cxn ang="0">
                <a:pos x="225" y="136"/>
              </a:cxn>
              <a:cxn ang="0">
                <a:pos x="250" y="180"/>
              </a:cxn>
              <a:cxn ang="0">
                <a:pos x="263" y="187"/>
              </a:cxn>
              <a:cxn ang="0">
                <a:pos x="272" y="209"/>
              </a:cxn>
              <a:cxn ang="0">
                <a:pos x="271" y="243"/>
              </a:cxn>
              <a:cxn ang="0">
                <a:pos x="259" y="273"/>
              </a:cxn>
              <a:cxn ang="0">
                <a:pos x="265" y="287"/>
              </a:cxn>
              <a:cxn ang="0">
                <a:pos x="299" y="265"/>
              </a:cxn>
              <a:cxn ang="0">
                <a:pos x="329" y="230"/>
              </a:cxn>
              <a:cxn ang="0">
                <a:pos x="331" y="219"/>
              </a:cxn>
              <a:cxn ang="0">
                <a:pos x="330" y="219"/>
              </a:cxn>
              <a:cxn ang="0">
                <a:pos x="346" y="218"/>
              </a:cxn>
              <a:cxn ang="0">
                <a:pos x="368" y="215"/>
              </a:cxn>
              <a:cxn ang="0">
                <a:pos x="393" y="212"/>
              </a:cxn>
              <a:cxn ang="0">
                <a:pos x="424" y="207"/>
              </a:cxn>
              <a:cxn ang="0">
                <a:pos x="418" y="166"/>
              </a:cxn>
              <a:cxn ang="0">
                <a:pos x="380" y="124"/>
              </a:cxn>
              <a:cxn ang="0">
                <a:pos x="352" y="103"/>
              </a:cxn>
              <a:cxn ang="0">
                <a:pos x="348" y="60"/>
              </a:cxn>
              <a:cxn ang="0">
                <a:pos x="343" y="19"/>
              </a:cxn>
              <a:cxn ang="0">
                <a:pos x="306" y="7"/>
              </a:cxn>
              <a:cxn ang="0">
                <a:pos x="276" y="5"/>
              </a:cxn>
              <a:cxn ang="0">
                <a:pos x="267" y="7"/>
              </a:cxn>
              <a:cxn ang="0">
                <a:pos x="236" y="7"/>
              </a:cxn>
              <a:cxn ang="0">
                <a:pos x="197" y="2"/>
              </a:cxn>
              <a:cxn ang="0">
                <a:pos x="162" y="2"/>
              </a:cxn>
              <a:cxn ang="0">
                <a:pos x="143" y="6"/>
              </a:cxn>
              <a:cxn ang="0">
                <a:pos x="117" y="14"/>
              </a:cxn>
              <a:cxn ang="0">
                <a:pos x="94" y="21"/>
              </a:cxn>
            </a:cxnLst>
            <a:rect l="0" t="0" r="r" b="b"/>
            <a:pathLst>
              <a:path w="429" h="287">
                <a:moveTo>
                  <a:pt x="91" y="22"/>
                </a:moveTo>
                <a:lnTo>
                  <a:pt x="89" y="22"/>
                </a:lnTo>
                <a:lnTo>
                  <a:pt x="83" y="21"/>
                </a:lnTo>
                <a:lnTo>
                  <a:pt x="74" y="21"/>
                </a:lnTo>
                <a:lnTo>
                  <a:pt x="64" y="21"/>
                </a:lnTo>
                <a:lnTo>
                  <a:pt x="51" y="22"/>
                </a:lnTo>
                <a:lnTo>
                  <a:pt x="40" y="26"/>
                </a:lnTo>
                <a:lnTo>
                  <a:pt x="28" y="30"/>
                </a:lnTo>
                <a:lnTo>
                  <a:pt x="19" y="38"/>
                </a:lnTo>
                <a:lnTo>
                  <a:pt x="11" y="49"/>
                </a:lnTo>
                <a:lnTo>
                  <a:pt x="3" y="59"/>
                </a:lnTo>
                <a:lnTo>
                  <a:pt x="0" y="72"/>
                </a:lnTo>
                <a:lnTo>
                  <a:pt x="7" y="83"/>
                </a:lnTo>
                <a:lnTo>
                  <a:pt x="12" y="90"/>
                </a:lnTo>
                <a:lnTo>
                  <a:pt x="15" y="96"/>
                </a:lnTo>
                <a:lnTo>
                  <a:pt x="18" y="102"/>
                </a:lnTo>
                <a:lnTo>
                  <a:pt x="21" y="106"/>
                </a:lnTo>
                <a:lnTo>
                  <a:pt x="26" y="110"/>
                </a:lnTo>
                <a:lnTo>
                  <a:pt x="33" y="112"/>
                </a:lnTo>
                <a:lnTo>
                  <a:pt x="44" y="112"/>
                </a:lnTo>
                <a:lnTo>
                  <a:pt x="59" y="111"/>
                </a:lnTo>
                <a:lnTo>
                  <a:pt x="77" y="107"/>
                </a:lnTo>
                <a:lnTo>
                  <a:pt x="90" y="104"/>
                </a:lnTo>
                <a:lnTo>
                  <a:pt x="103" y="101"/>
                </a:lnTo>
                <a:lnTo>
                  <a:pt x="113" y="97"/>
                </a:lnTo>
                <a:lnTo>
                  <a:pt x="123" y="95"/>
                </a:lnTo>
                <a:lnTo>
                  <a:pt x="131" y="92"/>
                </a:lnTo>
                <a:lnTo>
                  <a:pt x="138" y="91"/>
                </a:lnTo>
                <a:lnTo>
                  <a:pt x="144" y="91"/>
                </a:lnTo>
                <a:lnTo>
                  <a:pt x="150" y="91"/>
                </a:lnTo>
                <a:lnTo>
                  <a:pt x="154" y="92"/>
                </a:lnTo>
                <a:lnTo>
                  <a:pt x="156" y="92"/>
                </a:lnTo>
                <a:lnTo>
                  <a:pt x="158" y="94"/>
                </a:lnTo>
                <a:lnTo>
                  <a:pt x="161" y="96"/>
                </a:lnTo>
                <a:lnTo>
                  <a:pt x="164" y="99"/>
                </a:lnTo>
                <a:lnTo>
                  <a:pt x="170" y="104"/>
                </a:lnTo>
                <a:lnTo>
                  <a:pt x="179" y="112"/>
                </a:lnTo>
                <a:lnTo>
                  <a:pt x="189" y="119"/>
                </a:lnTo>
                <a:lnTo>
                  <a:pt x="196" y="122"/>
                </a:lnTo>
                <a:lnTo>
                  <a:pt x="202" y="124"/>
                </a:lnTo>
                <a:lnTo>
                  <a:pt x="208" y="124"/>
                </a:lnTo>
                <a:lnTo>
                  <a:pt x="211" y="124"/>
                </a:lnTo>
                <a:lnTo>
                  <a:pt x="216" y="125"/>
                </a:lnTo>
                <a:lnTo>
                  <a:pt x="219" y="128"/>
                </a:lnTo>
                <a:lnTo>
                  <a:pt x="225" y="136"/>
                </a:lnTo>
                <a:lnTo>
                  <a:pt x="236" y="154"/>
                </a:lnTo>
                <a:lnTo>
                  <a:pt x="245" y="169"/>
                </a:lnTo>
                <a:lnTo>
                  <a:pt x="250" y="180"/>
                </a:lnTo>
                <a:lnTo>
                  <a:pt x="254" y="186"/>
                </a:lnTo>
                <a:lnTo>
                  <a:pt x="259" y="187"/>
                </a:lnTo>
                <a:lnTo>
                  <a:pt x="263" y="187"/>
                </a:lnTo>
                <a:lnTo>
                  <a:pt x="268" y="188"/>
                </a:lnTo>
                <a:lnTo>
                  <a:pt x="271" y="195"/>
                </a:lnTo>
                <a:lnTo>
                  <a:pt x="272" y="209"/>
                </a:lnTo>
                <a:lnTo>
                  <a:pt x="272" y="225"/>
                </a:lnTo>
                <a:lnTo>
                  <a:pt x="271" y="238"/>
                </a:lnTo>
                <a:lnTo>
                  <a:pt x="271" y="243"/>
                </a:lnTo>
                <a:lnTo>
                  <a:pt x="259" y="266"/>
                </a:lnTo>
                <a:lnTo>
                  <a:pt x="259" y="269"/>
                </a:lnTo>
                <a:lnTo>
                  <a:pt x="259" y="273"/>
                </a:lnTo>
                <a:lnTo>
                  <a:pt x="260" y="279"/>
                </a:lnTo>
                <a:lnTo>
                  <a:pt x="262" y="285"/>
                </a:lnTo>
                <a:lnTo>
                  <a:pt x="265" y="287"/>
                </a:lnTo>
                <a:lnTo>
                  <a:pt x="274" y="286"/>
                </a:lnTo>
                <a:lnTo>
                  <a:pt x="284" y="279"/>
                </a:lnTo>
                <a:lnTo>
                  <a:pt x="299" y="265"/>
                </a:lnTo>
                <a:lnTo>
                  <a:pt x="314" y="249"/>
                </a:lnTo>
                <a:lnTo>
                  <a:pt x="323" y="238"/>
                </a:lnTo>
                <a:lnTo>
                  <a:pt x="329" y="230"/>
                </a:lnTo>
                <a:lnTo>
                  <a:pt x="331" y="224"/>
                </a:lnTo>
                <a:lnTo>
                  <a:pt x="331" y="221"/>
                </a:lnTo>
                <a:lnTo>
                  <a:pt x="331" y="219"/>
                </a:lnTo>
                <a:lnTo>
                  <a:pt x="330" y="219"/>
                </a:lnTo>
                <a:lnTo>
                  <a:pt x="329" y="219"/>
                </a:lnTo>
                <a:lnTo>
                  <a:pt x="330" y="219"/>
                </a:lnTo>
                <a:lnTo>
                  <a:pt x="333" y="219"/>
                </a:lnTo>
                <a:lnTo>
                  <a:pt x="339" y="218"/>
                </a:lnTo>
                <a:lnTo>
                  <a:pt x="346" y="218"/>
                </a:lnTo>
                <a:lnTo>
                  <a:pt x="353" y="217"/>
                </a:lnTo>
                <a:lnTo>
                  <a:pt x="361" y="216"/>
                </a:lnTo>
                <a:lnTo>
                  <a:pt x="368" y="215"/>
                </a:lnTo>
                <a:lnTo>
                  <a:pt x="375" y="213"/>
                </a:lnTo>
                <a:lnTo>
                  <a:pt x="383" y="212"/>
                </a:lnTo>
                <a:lnTo>
                  <a:pt x="393" y="212"/>
                </a:lnTo>
                <a:lnTo>
                  <a:pt x="405" y="212"/>
                </a:lnTo>
                <a:lnTo>
                  <a:pt x="416" y="210"/>
                </a:lnTo>
                <a:lnTo>
                  <a:pt x="424" y="207"/>
                </a:lnTo>
                <a:lnTo>
                  <a:pt x="429" y="197"/>
                </a:lnTo>
                <a:lnTo>
                  <a:pt x="427" y="185"/>
                </a:lnTo>
                <a:lnTo>
                  <a:pt x="418" y="166"/>
                </a:lnTo>
                <a:lnTo>
                  <a:pt x="405" y="147"/>
                </a:lnTo>
                <a:lnTo>
                  <a:pt x="392" y="133"/>
                </a:lnTo>
                <a:lnTo>
                  <a:pt x="380" y="124"/>
                </a:lnTo>
                <a:lnTo>
                  <a:pt x="368" y="116"/>
                </a:lnTo>
                <a:lnTo>
                  <a:pt x="359" y="110"/>
                </a:lnTo>
                <a:lnTo>
                  <a:pt x="352" y="103"/>
                </a:lnTo>
                <a:lnTo>
                  <a:pt x="346" y="95"/>
                </a:lnTo>
                <a:lnTo>
                  <a:pt x="345" y="83"/>
                </a:lnTo>
                <a:lnTo>
                  <a:pt x="348" y="60"/>
                </a:lnTo>
                <a:lnTo>
                  <a:pt x="355" y="44"/>
                </a:lnTo>
                <a:lnTo>
                  <a:pt x="355" y="30"/>
                </a:lnTo>
                <a:lnTo>
                  <a:pt x="343" y="19"/>
                </a:lnTo>
                <a:lnTo>
                  <a:pt x="331" y="13"/>
                </a:lnTo>
                <a:lnTo>
                  <a:pt x="318" y="10"/>
                </a:lnTo>
                <a:lnTo>
                  <a:pt x="306" y="7"/>
                </a:lnTo>
                <a:lnTo>
                  <a:pt x="294" y="5"/>
                </a:lnTo>
                <a:lnTo>
                  <a:pt x="284" y="5"/>
                </a:lnTo>
                <a:lnTo>
                  <a:pt x="276" y="5"/>
                </a:lnTo>
                <a:lnTo>
                  <a:pt x="270" y="5"/>
                </a:lnTo>
                <a:lnTo>
                  <a:pt x="268" y="5"/>
                </a:lnTo>
                <a:lnTo>
                  <a:pt x="267" y="7"/>
                </a:lnTo>
                <a:lnTo>
                  <a:pt x="262" y="10"/>
                </a:lnTo>
                <a:lnTo>
                  <a:pt x="253" y="11"/>
                </a:lnTo>
                <a:lnTo>
                  <a:pt x="236" y="7"/>
                </a:lnTo>
                <a:lnTo>
                  <a:pt x="224" y="4"/>
                </a:lnTo>
                <a:lnTo>
                  <a:pt x="210" y="3"/>
                </a:lnTo>
                <a:lnTo>
                  <a:pt x="197" y="2"/>
                </a:lnTo>
                <a:lnTo>
                  <a:pt x="185" y="0"/>
                </a:lnTo>
                <a:lnTo>
                  <a:pt x="172" y="2"/>
                </a:lnTo>
                <a:lnTo>
                  <a:pt x="162" y="2"/>
                </a:lnTo>
                <a:lnTo>
                  <a:pt x="154" y="3"/>
                </a:lnTo>
                <a:lnTo>
                  <a:pt x="149" y="4"/>
                </a:lnTo>
                <a:lnTo>
                  <a:pt x="143" y="6"/>
                </a:lnTo>
                <a:lnTo>
                  <a:pt x="135" y="8"/>
                </a:lnTo>
                <a:lnTo>
                  <a:pt x="126" y="11"/>
                </a:lnTo>
                <a:lnTo>
                  <a:pt x="117" y="14"/>
                </a:lnTo>
                <a:lnTo>
                  <a:pt x="106" y="18"/>
                </a:lnTo>
                <a:lnTo>
                  <a:pt x="100" y="20"/>
                </a:lnTo>
                <a:lnTo>
                  <a:pt x="94" y="21"/>
                </a:lnTo>
                <a:lnTo>
                  <a:pt x="91" y="22"/>
                </a:lnTo>
                <a:close/>
              </a:path>
            </a:pathLst>
          </a:custGeom>
          <a:solidFill>
            <a:srgbClr val="6633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6" name="Freeform 18"/>
          <p:cNvSpPr>
            <a:spLocks/>
          </p:cNvSpPr>
          <p:nvPr/>
        </p:nvSpPr>
        <p:spPr bwMode="auto">
          <a:xfrm>
            <a:off x="4274109" y="5115645"/>
            <a:ext cx="607333" cy="600188"/>
          </a:xfrm>
          <a:custGeom>
            <a:avLst/>
            <a:gdLst/>
            <a:ahLst/>
            <a:cxnLst>
              <a:cxn ang="0">
                <a:pos x="340" y="168"/>
              </a:cxn>
              <a:cxn ang="0">
                <a:pos x="336" y="203"/>
              </a:cxn>
              <a:cxn ang="0">
                <a:pos x="326" y="234"/>
              </a:cxn>
              <a:cxn ang="0">
                <a:pos x="311" y="263"/>
              </a:cxn>
              <a:cxn ang="0">
                <a:pos x="290" y="287"/>
              </a:cxn>
              <a:cxn ang="0">
                <a:pos x="265" y="308"/>
              </a:cxn>
              <a:cxn ang="0">
                <a:pos x="236" y="324"/>
              </a:cxn>
              <a:cxn ang="0">
                <a:pos x="205" y="333"/>
              </a:cxn>
              <a:cxn ang="0">
                <a:pos x="170" y="337"/>
              </a:cxn>
              <a:cxn ang="0">
                <a:pos x="136" y="333"/>
              </a:cxn>
              <a:cxn ang="0">
                <a:pos x="105" y="324"/>
              </a:cxn>
              <a:cxn ang="0">
                <a:pos x="76" y="308"/>
              </a:cxn>
              <a:cxn ang="0">
                <a:pos x="50" y="287"/>
              </a:cxn>
              <a:cxn ang="0">
                <a:pos x="28" y="263"/>
              </a:cxn>
              <a:cxn ang="0">
                <a:pos x="13" y="234"/>
              </a:cxn>
              <a:cxn ang="0">
                <a:pos x="3" y="203"/>
              </a:cxn>
              <a:cxn ang="0">
                <a:pos x="0" y="168"/>
              </a:cxn>
              <a:cxn ang="0">
                <a:pos x="3" y="135"/>
              </a:cxn>
              <a:cxn ang="0">
                <a:pos x="13" y="103"/>
              </a:cxn>
              <a:cxn ang="0">
                <a:pos x="28" y="75"/>
              </a:cxn>
              <a:cxn ang="0">
                <a:pos x="50" y="50"/>
              </a:cxn>
              <a:cxn ang="0">
                <a:pos x="76" y="29"/>
              </a:cxn>
              <a:cxn ang="0">
                <a:pos x="105" y="14"/>
              </a:cxn>
              <a:cxn ang="0">
                <a:pos x="136" y="4"/>
              </a:cxn>
              <a:cxn ang="0">
                <a:pos x="170" y="0"/>
              </a:cxn>
              <a:cxn ang="0">
                <a:pos x="205" y="4"/>
              </a:cxn>
              <a:cxn ang="0">
                <a:pos x="236" y="14"/>
              </a:cxn>
              <a:cxn ang="0">
                <a:pos x="265" y="29"/>
              </a:cxn>
              <a:cxn ang="0">
                <a:pos x="290" y="50"/>
              </a:cxn>
              <a:cxn ang="0">
                <a:pos x="311" y="75"/>
              </a:cxn>
              <a:cxn ang="0">
                <a:pos x="326" y="103"/>
              </a:cxn>
              <a:cxn ang="0">
                <a:pos x="336" y="135"/>
              </a:cxn>
              <a:cxn ang="0">
                <a:pos x="340" y="168"/>
              </a:cxn>
            </a:cxnLst>
            <a:rect l="0" t="0" r="r" b="b"/>
            <a:pathLst>
              <a:path w="340" h="337">
                <a:moveTo>
                  <a:pt x="340" y="168"/>
                </a:moveTo>
                <a:lnTo>
                  <a:pt x="336" y="203"/>
                </a:lnTo>
                <a:lnTo>
                  <a:pt x="326" y="234"/>
                </a:lnTo>
                <a:lnTo>
                  <a:pt x="311" y="263"/>
                </a:lnTo>
                <a:lnTo>
                  <a:pt x="290" y="287"/>
                </a:lnTo>
                <a:lnTo>
                  <a:pt x="265" y="308"/>
                </a:lnTo>
                <a:lnTo>
                  <a:pt x="236" y="324"/>
                </a:lnTo>
                <a:lnTo>
                  <a:pt x="205" y="333"/>
                </a:lnTo>
                <a:lnTo>
                  <a:pt x="170" y="337"/>
                </a:lnTo>
                <a:lnTo>
                  <a:pt x="136" y="333"/>
                </a:lnTo>
                <a:lnTo>
                  <a:pt x="105" y="324"/>
                </a:lnTo>
                <a:lnTo>
                  <a:pt x="76" y="308"/>
                </a:lnTo>
                <a:lnTo>
                  <a:pt x="50" y="287"/>
                </a:lnTo>
                <a:lnTo>
                  <a:pt x="28" y="263"/>
                </a:lnTo>
                <a:lnTo>
                  <a:pt x="13" y="234"/>
                </a:lnTo>
                <a:lnTo>
                  <a:pt x="3" y="203"/>
                </a:lnTo>
                <a:lnTo>
                  <a:pt x="0" y="168"/>
                </a:lnTo>
                <a:lnTo>
                  <a:pt x="3" y="135"/>
                </a:lnTo>
                <a:lnTo>
                  <a:pt x="13" y="103"/>
                </a:lnTo>
                <a:lnTo>
                  <a:pt x="28" y="75"/>
                </a:lnTo>
                <a:lnTo>
                  <a:pt x="50" y="50"/>
                </a:lnTo>
                <a:lnTo>
                  <a:pt x="76" y="29"/>
                </a:lnTo>
                <a:lnTo>
                  <a:pt x="105" y="14"/>
                </a:lnTo>
                <a:lnTo>
                  <a:pt x="136" y="4"/>
                </a:lnTo>
                <a:lnTo>
                  <a:pt x="170" y="0"/>
                </a:lnTo>
                <a:lnTo>
                  <a:pt x="205" y="4"/>
                </a:lnTo>
                <a:lnTo>
                  <a:pt x="236" y="14"/>
                </a:lnTo>
                <a:lnTo>
                  <a:pt x="265" y="29"/>
                </a:lnTo>
                <a:lnTo>
                  <a:pt x="290" y="50"/>
                </a:lnTo>
                <a:lnTo>
                  <a:pt x="311" y="75"/>
                </a:lnTo>
                <a:lnTo>
                  <a:pt x="326" y="103"/>
                </a:lnTo>
                <a:lnTo>
                  <a:pt x="336" y="135"/>
                </a:lnTo>
                <a:lnTo>
                  <a:pt x="340" y="168"/>
                </a:lnTo>
                <a:close/>
              </a:path>
            </a:pathLst>
          </a:custGeom>
          <a:solidFill>
            <a:srgbClr val="CE7F49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7" name="Freeform 19"/>
          <p:cNvSpPr>
            <a:spLocks/>
          </p:cNvSpPr>
          <p:nvPr/>
        </p:nvSpPr>
        <p:spPr bwMode="auto">
          <a:xfrm>
            <a:off x="3977586" y="5112071"/>
            <a:ext cx="961016" cy="646632"/>
          </a:xfrm>
          <a:custGeom>
            <a:avLst/>
            <a:gdLst/>
            <a:ahLst/>
            <a:cxnLst>
              <a:cxn ang="0">
                <a:pos x="11" y="63"/>
              </a:cxn>
              <a:cxn ang="0">
                <a:pos x="0" y="109"/>
              </a:cxn>
              <a:cxn ang="0">
                <a:pos x="18" y="127"/>
              </a:cxn>
              <a:cxn ang="0">
                <a:pos x="71" y="112"/>
              </a:cxn>
              <a:cxn ang="0">
                <a:pos x="131" y="96"/>
              </a:cxn>
              <a:cxn ang="0">
                <a:pos x="184" y="77"/>
              </a:cxn>
              <a:cxn ang="0">
                <a:pos x="230" y="58"/>
              </a:cxn>
              <a:cxn ang="0">
                <a:pos x="262" y="47"/>
              </a:cxn>
              <a:cxn ang="0">
                <a:pos x="281" y="54"/>
              </a:cxn>
              <a:cxn ang="0">
                <a:pos x="300" y="67"/>
              </a:cxn>
              <a:cxn ang="0">
                <a:pos x="300" y="83"/>
              </a:cxn>
              <a:cxn ang="0">
                <a:pos x="280" y="101"/>
              </a:cxn>
              <a:cxn ang="0">
                <a:pos x="261" y="114"/>
              </a:cxn>
              <a:cxn ang="0">
                <a:pos x="231" y="136"/>
              </a:cxn>
              <a:cxn ang="0">
                <a:pos x="193" y="170"/>
              </a:cxn>
              <a:cxn ang="0">
                <a:pos x="163" y="211"/>
              </a:cxn>
              <a:cxn ang="0">
                <a:pos x="149" y="270"/>
              </a:cxn>
              <a:cxn ang="0">
                <a:pos x="154" y="282"/>
              </a:cxn>
              <a:cxn ang="0">
                <a:pos x="174" y="271"/>
              </a:cxn>
              <a:cxn ang="0">
                <a:pos x="182" y="306"/>
              </a:cxn>
              <a:cxn ang="0">
                <a:pos x="199" y="343"/>
              </a:cxn>
              <a:cxn ang="0">
                <a:pos x="245" y="355"/>
              </a:cxn>
              <a:cxn ang="0">
                <a:pos x="278" y="362"/>
              </a:cxn>
              <a:cxn ang="0">
                <a:pos x="292" y="355"/>
              </a:cxn>
              <a:cxn ang="0">
                <a:pos x="297" y="305"/>
              </a:cxn>
              <a:cxn ang="0">
                <a:pos x="301" y="241"/>
              </a:cxn>
              <a:cxn ang="0">
                <a:pos x="305" y="189"/>
              </a:cxn>
              <a:cxn ang="0">
                <a:pos x="328" y="151"/>
              </a:cxn>
              <a:cxn ang="0">
                <a:pos x="382" y="139"/>
              </a:cxn>
              <a:cxn ang="0">
                <a:pos x="437" y="122"/>
              </a:cxn>
              <a:cxn ang="0">
                <a:pos x="485" y="99"/>
              </a:cxn>
              <a:cxn ang="0">
                <a:pos x="519" y="81"/>
              </a:cxn>
              <a:cxn ang="0">
                <a:pos x="536" y="67"/>
              </a:cxn>
              <a:cxn ang="0">
                <a:pos x="533" y="50"/>
              </a:cxn>
              <a:cxn ang="0">
                <a:pos x="526" y="38"/>
              </a:cxn>
              <a:cxn ang="0">
                <a:pos x="507" y="28"/>
              </a:cxn>
              <a:cxn ang="0">
                <a:pos x="460" y="12"/>
              </a:cxn>
              <a:cxn ang="0">
                <a:pos x="418" y="6"/>
              </a:cxn>
              <a:cxn ang="0">
                <a:pos x="399" y="6"/>
              </a:cxn>
              <a:cxn ang="0">
                <a:pos x="338" y="5"/>
              </a:cxn>
              <a:cxn ang="0">
                <a:pos x="304" y="1"/>
              </a:cxn>
              <a:cxn ang="0">
                <a:pos x="260" y="2"/>
              </a:cxn>
              <a:cxn ang="0">
                <a:pos x="210" y="8"/>
              </a:cxn>
              <a:cxn ang="0">
                <a:pos x="166" y="12"/>
              </a:cxn>
              <a:cxn ang="0">
                <a:pos x="86" y="13"/>
              </a:cxn>
            </a:cxnLst>
            <a:rect l="0" t="0" r="r" b="b"/>
            <a:pathLst>
              <a:path w="538" h="362">
                <a:moveTo>
                  <a:pt x="20" y="43"/>
                </a:moveTo>
                <a:lnTo>
                  <a:pt x="17" y="51"/>
                </a:lnTo>
                <a:lnTo>
                  <a:pt x="11" y="63"/>
                </a:lnTo>
                <a:lnTo>
                  <a:pt x="7" y="78"/>
                </a:lnTo>
                <a:lnTo>
                  <a:pt x="2" y="94"/>
                </a:lnTo>
                <a:lnTo>
                  <a:pt x="0" y="109"/>
                </a:lnTo>
                <a:lnTo>
                  <a:pt x="1" y="121"/>
                </a:lnTo>
                <a:lnTo>
                  <a:pt x="7" y="127"/>
                </a:lnTo>
                <a:lnTo>
                  <a:pt x="18" y="127"/>
                </a:lnTo>
                <a:lnTo>
                  <a:pt x="34" y="122"/>
                </a:lnTo>
                <a:lnTo>
                  <a:pt x="51" y="117"/>
                </a:lnTo>
                <a:lnTo>
                  <a:pt x="71" y="112"/>
                </a:lnTo>
                <a:lnTo>
                  <a:pt x="91" y="107"/>
                </a:lnTo>
                <a:lnTo>
                  <a:pt x="110" y="101"/>
                </a:lnTo>
                <a:lnTo>
                  <a:pt x="131" y="96"/>
                </a:lnTo>
                <a:lnTo>
                  <a:pt x="149" y="90"/>
                </a:lnTo>
                <a:lnTo>
                  <a:pt x="168" y="84"/>
                </a:lnTo>
                <a:lnTo>
                  <a:pt x="184" y="77"/>
                </a:lnTo>
                <a:lnTo>
                  <a:pt x="201" y="70"/>
                </a:lnTo>
                <a:lnTo>
                  <a:pt x="216" y="63"/>
                </a:lnTo>
                <a:lnTo>
                  <a:pt x="230" y="58"/>
                </a:lnTo>
                <a:lnTo>
                  <a:pt x="243" y="52"/>
                </a:lnTo>
                <a:lnTo>
                  <a:pt x="253" y="48"/>
                </a:lnTo>
                <a:lnTo>
                  <a:pt x="262" y="47"/>
                </a:lnTo>
                <a:lnTo>
                  <a:pt x="268" y="48"/>
                </a:lnTo>
                <a:lnTo>
                  <a:pt x="274" y="51"/>
                </a:lnTo>
                <a:lnTo>
                  <a:pt x="281" y="54"/>
                </a:lnTo>
                <a:lnTo>
                  <a:pt x="288" y="58"/>
                </a:lnTo>
                <a:lnTo>
                  <a:pt x="295" y="62"/>
                </a:lnTo>
                <a:lnTo>
                  <a:pt x="300" y="67"/>
                </a:lnTo>
                <a:lnTo>
                  <a:pt x="303" y="71"/>
                </a:lnTo>
                <a:lnTo>
                  <a:pt x="304" y="77"/>
                </a:lnTo>
                <a:lnTo>
                  <a:pt x="300" y="83"/>
                </a:lnTo>
                <a:lnTo>
                  <a:pt x="292" y="91"/>
                </a:lnTo>
                <a:lnTo>
                  <a:pt x="285" y="97"/>
                </a:lnTo>
                <a:lnTo>
                  <a:pt x="280" y="101"/>
                </a:lnTo>
                <a:lnTo>
                  <a:pt x="274" y="106"/>
                </a:lnTo>
                <a:lnTo>
                  <a:pt x="268" y="109"/>
                </a:lnTo>
                <a:lnTo>
                  <a:pt x="261" y="114"/>
                </a:lnTo>
                <a:lnTo>
                  <a:pt x="253" y="120"/>
                </a:lnTo>
                <a:lnTo>
                  <a:pt x="243" y="127"/>
                </a:lnTo>
                <a:lnTo>
                  <a:pt x="231" y="136"/>
                </a:lnTo>
                <a:lnTo>
                  <a:pt x="219" y="146"/>
                </a:lnTo>
                <a:lnTo>
                  <a:pt x="206" y="159"/>
                </a:lnTo>
                <a:lnTo>
                  <a:pt x="193" y="170"/>
                </a:lnTo>
                <a:lnTo>
                  <a:pt x="182" y="184"/>
                </a:lnTo>
                <a:lnTo>
                  <a:pt x="172" y="197"/>
                </a:lnTo>
                <a:lnTo>
                  <a:pt x="163" y="211"/>
                </a:lnTo>
                <a:lnTo>
                  <a:pt x="157" y="225"/>
                </a:lnTo>
                <a:lnTo>
                  <a:pt x="152" y="250"/>
                </a:lnTo>
                <a:lnTo>
                  <a:pt x="149" y="270"/>
                </a:lnTo>
                <a:lnTo>
                  <a:pt x="151" y="283"/>
                </a:lnTo>
                <a:lnTo>
                  <a:pt x="152" y="288"/>
                </a:lnTo>
                <a:lnTo>
                  <a:pt x="154" y="282"/>
                </a:lnTo>
                <a:lnTo>
                  <a:pt x="160" y="271"/>
                </a:lnTo>
                <a:lnTo>
                  <a:pt x="167" y="264"/>
                </a:lnTo>
                <a:lnTo>
                  <a:pt x="174" y="271"/>
                </a:lnTo>
                <a:lnTo>
                  <a:pt x="177" y="281"/>
                </a:lnTo>
                <a:lnTo>
                  <a:pt x="179" y="293"/>
                </a:lnTo>
                <a:lnTo>
                  <a:pt x="182" y="306"/>
                </a:lnTo>
                <a:lnTo>
                  <a:pt x="185" y="320"/>
                </a:lnTo>
                <a:lnTo>
                  <a:pt x="191" y="333"/>
                </a:lnTo>
                <a:lnTo>
                  <a:pt x="199" y="343"/>
                </a:lnTo>
                <a:lnTo>
                  <a:pt x="212" y="350"/>
                </a:lnTo>
                <a:lnTo>
                  <a:pt x="228" y="354"/>
                </a:lnTo>
                <a:lnTo>
                  <a:pt x="245" y="355"/>
                </a:lnTo>
                <a:lnTo>
                  <a:pt x="259" y="357"/>
                </a:lnTo>
                <a:lnTo>
                  <a:pt x="270" y="359"/>
                </a:lnTo>
                <a:lnTo>
                  <a:pt x="278" y="362"/>
                </a:lnTo>
                <a:lnTo>
                  <a:pt x="285" y="362"/>
                </a:lnTo>
                <a:lnTo>
                  <a:pt x="290" y="359"/>
                </a:lnTo>
                <a:lnTo>
                  <a:pt x="292" y="355"/>
                </a:lnTo>
                <a:lnTo>
                  <a:pt x="295" y="347"/>
                </a:lnTo>
                <a:lnTo>
                  <a:pt x="296" y="326"/>
                </a:lnTo>
                <a:lnTo>
                  <a:pt x="297" y="305"/>
                </a:lnTo>
                <a:lnTo>
                  <a:pt x="298" y="283"/>
                </a:lnTo>
                <a:lnTo>
                  <a:pt x="300" y="258"/>
                </a:lnTo>
                <a:lnTo>
                  <a:pt x="301" y="241"/>
                </a:lnTo>
                <a:lnTo>
                  <a:pt x="303" y="223"/>
                </a:lnTo>
                <a:lnTo>
                  <a:pt x="303" y="206"/>
                </a:lnTo>
                <a:lnTo>
                  <a:pt x="305" y="189"/>
                </a:lnTo>
                <a:lnTo>
                  <a:pt x="310" y="174"/>
                </a:lnTo>
                <a:lnTo>
                  <a:pt x="316" y="160"/>
                </a:lnTo>
                <a:lnTo>
                  <a:pt x="328" y="151"/>
                </a:lnTo>
                <a:lnTo>
                  <a:pt x="344" y="146"/>
                </a:lnTo>
                <a:lnTo>
                  <a:pt x="363" y="143"/>
                </a:lnTo>
                <a:lnTo>
                  <a:pt x="382" y="139"/>
                </a:lnTo>
                <a:lnTo>
                  <a:pt x="401" y="134"/>
                </a:lnTo>
                <a:lnTo>
                  <a:pt x="420" y="128"/>
                </a:lnTo>
                <a:lnTo>
                  <a:pt x="437" y="122"/>
                </a:lnTo>
                <a:lnTo>
                  <a:pt x="455" y="115"/>
                </a:lnTo>
                <a:lnTo>
                  <a:pt x="471" y="107"/>
                </a:lnTo>
                <a:lnTo>
                  <a:pt x="485" y="99"/>
                </a:lnTo>
                <a:lnTo>
                  <a:pt x="497" y="91"/>
                </a:lnTo>
                <a:lnTo>
                  <a:pt x="509" y="85"/>
                </a:lnTo>
                <a:lnTo>
                  <a:pt x="519" y="81"/>
                </a:lnTo>
                <a:lnTo>
                  <a:pt x="527" y="76"/>
                </a:lnTo>
                <a:lnTo>
                  <a:pt x="533" y="71"/>
                </a:lnTo>
                <a:lnTo>
                  <a:pt x="536" y="67"/>
                </a:lnTo>
                <a:lnTo>
                  <a:pt x="538" y="62"/>
                </a:lnTo>
                <a:lnTo>
                  <a:pt x="535" y="55"/>
                </a:lnTo>
                <a:lnTo>
                  <a:pt x="533" y="50"/>
                </a:lnTo>
                <a:lnTo>
                  <a:pt x="531" y="45"/>
                </a:lnTo>
                <a:lnTo>
                  <a:pt x="530" y="41"/>
                </a:lnTo>
                <a:lnTo>
                  <a:pt x="526" y="38"/>
                </a:lnTo>
                <a:lnTo>
                  <a:pt x="523" y="36"/>
                </a:lnTo>
                <a:lnTo>
                  <a:pt x="516" y="32"/>
                </a:lnTo>
                <a:lnTo>
                  <a:pt x="507" y="28"/>
                </a:lnTo>
                <a:lnTo>
                  <a:pt x="493" y="22"/>
                </a:lnTo>
                <a:lnTo>
                  <a:pt x="477" y="16"/>
                </a:lnTo>
                <a:lnTo>
                  <a:pt x="460" y="12"/>
                </a:lnTo>
                <a:lnTo>
                  <a:pt x="445" y="8"/>
                </a:lnTo>
                <a:lnTo>
                  <a:pt x="431" y="7"/>
                </a:lnTo>
                <a:lnTo>
                  <a:pt x="418" y="6"/>
                </a:lnTo>
                <a:lnTo>
                  <a:pt x="409" y="6"/>
                </a:lnTo>
                <a:lnTo>
                  <a:pt x="402" y="6"/>
                </a:lnTo>
                <a:lnTo>
                  <a:pt x="399" y="6"/>
                </a:lnTo>
                <a:lnTo>
                  <a:pt x="348" y="6"/>
                </a:lnTo>
                <a:lnTo>
                  <a:pt x="345" y="6"/>
                </a:lnTo>
                <a:lnTo>
                  <a:pt x="338" y="5"/>
                </a:lnTo>
                <a:lnTo>
                  <a:pt x="329" y="3"/>
                </a:lnTo>
                <a:lnTo>
                  <a:pt x="318" y="2"/>
                </a:lnTo>
                <a:lnTo>
                  <a:pt x="304" y="1"/>
                </a:lnTo>
                <a:lnTo>
                  <a:pt x="289" y="0"/>
                </a:lnTo>
                <a:lnTo>
                  <a:pt x="274" y="1"/>
                </a:lnTo>
                <a:lnTo>
                  <a:pt x="260" y="2"/>
                </a:lnTo>
                <a:lnTo>
                  <a:pt x="245" y="5"/>
                </a:lnTo>
                <a:lnTo>
                  <a:pt x="229" y="7"/>
                </a:lnTo>
                <a:lnTo>
                  <a:pt x="210" y="8"/>
                </a:lnTo>
                <a:lnTo>
                  <a:pt x="193" y="10"/>
                </a:lnTo>
                <a:lnTo>
                  <a:pt x="178" y="12"/>
                </a:lnTo>
                <a:lnTo>
                  <a:pt x="166" y="12"/>
                </a:lnTo>
                <a:lnTo>
                  <a:pt x="157" y="13"/>
                </a:lnTo>
                <a:lnTo>
                  <a:pt x="154" y="13"/>
                </a:lnTo>
                <a:lnTo>
                  <a:pt x="86" y="13"/>
                </a:lnTo>
                <a:lnTo>
                  <a:pt x="20" y="43"/>
                </a:lnTo>
                <a:close/>
              </a:path>
            </a:pathLst>
          </a:custGeom>
          <a:solidFill>
            <a:srgbClr val="AB793C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8" name="Freeform 20"/>
          <p:cNvSpPr>
            <a:spLocks/>
          </p:cNvSpPr>
          <p:nvPr/>
        </p:nvSpPr>
        <p:spPr bwMode="auto">
          <a:xfrm>
            <a:off x="4331269" y="3672336"/>
            <a:ext cx="367973" cy="185772"/>
          </a:xfrm>
          <a:custGeom>
            <a:avLst/>
            <a:gdLst/>
            <a:ahLst/>
            <a:cxnLst>
              <a:cxn ang="0">
                <a:pos x="201" y="71"/>
              </a:cxn>
              <a:cxn ang="0">
                <a:pos x="203" y="80"/>
              </a:cxn>
              <a:cxn ang="0">
                <a:pos x="205" y="90"/>
              </a:cxn>
              <a:cxn ang="0">
                <a:pos x="206" y="98"/>
              </a:cxn>
              <a:cxn ang="0">
                <a:pos x="204" y="105"/>
              </a:cxn>
              <a:cxn ang="0">
                <a:pos x="197" y="100"/>
              </a:cxn>
              <a:cxn ang="0">
                <a:pos x="197" y="92"/>
              </a:cxn>
              <a:cxn ang="0">
                <a:pos x="197" y="83"/>
              </a:cxn>
              <a:cxn ang="0">
                <a:pos x="193" y="75"/>
              </a:cxn>
              <a:cxn ang="0">
                <a:pos x="186" y="61"/>
              </a:cxn>
              <a:cxn ang="0">
                <a:pos x="176" y="49"/>
              </a:cxn>
              <a:cxn ang="0">
                <a:pos x="166" y="40"/>
              </a:cxn>
              <a:cxn ang="0">
                <a:pos x="153" y="32"/>
              </a:cxn>
              <a:cxn ang="0">
                <a:pos x="139" y="25"/>
              </a:cxn>
              <a:cxn ang="0">
                <a:pos x="124" y="21"/>
              </a:cxn>
              <a:cxn ang="0">
                <a:pos x="110" y="16"/>
              </a:cxn>
              <a:cxn ang="0">
                <a:pos x="95" y="14"/>
              </a:cxn>
              <a:cxn ang="0">
                <a:pos x="83" y="14"/>
              </a:cxn>
              <a:cxn ang="0">
                <a:pos x="69" y="14"/>
              </a:cxn>
              <a:cxn ang="0">
                <a:pos x="56" y="14"/>
              </a:cxn>
              <a:cxn ang="0">
                <a:pos x="45" y="15"/>
              </a:cxn>
              <a:cxn ang="0">
                <a:pos x="32" y="18"/>
              </a:cxn>
              <a:cxn ang="0">
                <a:pos x="21" y="22"/>
              </a:cxn>
              <a:cxn ang="0">
                <a:pos x="10" y="29"/>
              </a:cxn>
              <a:cxn ang="0">
                <a:pos x="0" y="37"/>
              </a:cxn>
              <a:cxn ang="0">
                <a:pos x="1" y="31"/>
              </a:cxn>
              <a:cxn ang="0">
                <a:pos x="6" y="25"/>
              </a:cxn>
              <a:cxn ang="0">
                <a:pos x="11" y="21"/>
              </a:cxn>
              <a:cxn ang="0">
                <a:pos x="16" y="15"/>
              </a:cxn>
              <a:cxn ang="0">
                <a:pos x="39" y="6"/>
              </a:cxn>
              <a:cxn ang="0">
                <a:pos x="61" y="1"/>
              </a:cxn>
              <a:cxn ang="0">
                <a:pos x="83" y="0"/>
              </a:cxn>
              <a:cxn ang="0">
                <a:pos x="103" y="2"/>
              </a:cxn>
              <a:cxn ang="0">
                <a:pos x="124" y="8"/>
              </a:cxn>
              <a:cxn ang="0">
                <a:pos x="143" y="17"/>
              </a:cxn>
              <a:cxn ang="0">
                <a:pos x="161" y="27"/>
              </a:cxn>
              <a:cxn ang="0">
                <a:pos x="178" y="40"/>
              </a:cxn>
              <a:cxn ang="0">
                <a:pos x="184" y="47"/>
              </a:cxn>
              <a:cxn ang="0">
                <a:pos x="190" y="54"/>
              </a:cxn>
              <a:cxn ang="0">
                <a:pos x="197" y="62"/>
              </a:cxn>
              <a:cxn ang="0">
                <a:pos x="201" y="71"/>
              </a:cxn>
            </a:cxnLst>
            <a:rect l="0" t="0" r="r" b="b"/>
            <a:pathLst>
              <a:path w="206" h="105">
                <a:moveTo>
                  <a:pt x="201" y="71"/>
                </a:moveTo>
                <a:lnTo>
                  <a:pt x="203" y="80"/>
                </a:lnTo>
                <a:lnTo>
                  <a:pt x="205" y="90"/>
                </a:lnTo>
                <a:lnTo>
                  <a:pt x="206" y="98"/>
                </a:lnTo>
                <a:lnTo>
                  <a:pt x="204" y="105"/>
                </a:lnTo>
                <a:lnTo>
                  <a:pt x="197" y="100"/>
                </a:lnTo>
                <a:lnTo>
                  <a:pt x="197" y="92"/>
                </a:lnTo>
                <a:lnTo>
                  <a:pt x="197" y="83"/>
                </a:lnTo>
                <a:lnTo>
                  <a:pt x="193" y="75"/>
                </a:lnTo>
                <a:lnTo>
                  <a:pt x="186" y="61"/>
                </a:lnTo>
                <a:lnTo>
                  <a:pt x="176" y="49"/>
                </a:lnTo>
                <a:lnTo>
                  <a:pt x="166" y="40"/>
                </a:lnTo>
                <a:lnTo>
                  <a:pt x="153" y="32"/>
                </a:lnTo>
                <a:lnTo>
                  <a:pt x="139" y="25"/>
                </a:lnTo>
                <a:lnTo>
                  <a:pt x="124" y="21"/>
                </a:lnTo>
                <a:lnTo>
                  <a:pt x="110" y="16"/>
                </a:lnTo>
                <a:lnTo>
                  <a:pt x="95" y="14"/>
                </a:lnTo>
                <a:lnTo>
                  <a:pt x="83" y="14"/>
                </a:lnTo>
                <a:lnTo>
                  <a:pt x="69" y="14"/>
                </a:lnTo>
                <a:lnTo>
                  <a:pt x="56" y="14"/>
                </a:lnTo>
                <a:lnTo>
                  <a:pt x="45" y="15"/>
                </a:lnTo>
                <a:lnTo>
                  <a:pt x="32" y="18"/>
                </a:lnTo>
                <a:lnTo>
                  <a:pt x="21" y="22"/>
                </a:lnTo>
                <a:lnTo>
                  <a:pt x="10" y="29"/>
                </a:lnTo>
                <a:lnTo>
                  <a:pt x="0" y="37"/>
                </a:lnTo>
                <a:lnTo>
                  <a:pt x="1" y="31"/>
                </a:lnTo>
                <a:lnTo>
                  <a:pt x="6" y="25"/>
                </a:lnTo>
                <a:lnTo>
                  <a:pt x="11" y="21"/>
                </a:lnTo>
                <a:lnTo>
                  <a:pt x="16" y="15"/>
                </a:lnTo>
                <a:lnTo>
                  <a:pt x="39" y="6"/>
                </a:lnTo>
                <a:lnTo>
                  <a:pt x="61" y="1"/>
                </a:lnTo>
                <a:lnTo>
                  <a:pt x="83" y="0"/>
                </a:lnTo>
                <a:lnTo>
                  <a:pt x="103" y="2"/>
                </a:lnTo>
                <a:lnTo>
                  <a:pt x="124" y="8"/>
                </a:lnTo>
                <a:lnTo>
                  <a:pt x="143" y="17"/>
                </a:lnTo>
                <a:lnTo>
                  <a:pt x="161" y="27"/>
                </a:lnTo>
                <a:lnTo>
                  <a:pt x="178" y="40"/>
                </a:lnTo>
                <a:lnTo>
                  <a:pt x="184" y="47"/>
                </a:lnTo>
                <a:lnTo>
                  <a:pt x="190" y="54"/>
                </a:lnTo>
                <a:lnTo>
                  <a:pt x="197" y="62"/>
                </a:lnTo>
                <a:lnTo>
                  <a:pt x="201" y="7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89" name="Freeform 21"/>
          <p:cNvSpPr>
            <a:spLocks/>
          </p:cNvSpPr>
          <p:nvPr/>
        </p:nvSpPr>
        <p:spPr bwMode="auto">
          <a:xfrm>
            <a:off x="4109772" y="3704487"/>
            <a:ext cx="185772" cy="189346"/>
          </a:xfrm>
          <a:custGeom>
            <a:avLst/>
            <a:gdLst/>
            <a:ahLst/>
            <a:cxnLst>
              <a:cxn ang="0">
                <a:pos x="103" y="11"/>
              </a:cxn>
              <a:cxn ang="0">
                <a:pos x="103" y="16"/>
              </a:cxn>
              <a:cxn ang="0">
                <a:pos x="93" y="12"/>
              </a:cxn>
              <a:cxn ang="0">
                <a:pos x="82" y="11"/>
              </a:cxn>
              <a:cxn ang="0">
                <a:pos x="72" y="11"/>
              </a:cxn>
              <a:cxn ang="0">
                <a:pos x="63" y="13"/>
              </a:cxn>
              <a:cxn ang="0">
                <a:pos x="52" y="17"/>
              </a:cxn>
              <a:cxn ang="0">
                <a:pos x="42" y="22"/>
              </a:cxn>
              <a:cxn ang="0">
                <a:pos x="33" y="27"/>
              </a:cxn>
              <a:cxn ang="0">
                <a:pos x="25" y="32"/>
              </a:cxn>
              <a:cxn ang="0">
                <a:pos x="19" y="42"/>
              </a:cxn>
              <a:cxn ang="0">
                <a:pos x="14" y="52"/>
              </a:cxn>
              <a:cxn ang="0">
                <a:pos x="12" y="64"/>
              </a:cxn>
              <a:cxn ang="0">
                <a:pos x="14" y="76"/>
              </a:cxn>
              <a:cxn ang="0">
                <a:pos x="17" y="83"/>
              </a:cxn>
              <a:cxn ang="0">
                <a:pos x="20" y="90"/>
              </a:cxn>
              <a:cxn ang="0">
                <a:pos x="25" y="96"/>
              </a:cxn>
              <a:cxn ang="0">
                <a:pos x="32" y="100"/>
              </a:cxn>
              <a:cxn ang="0">
                <a:pos x="41" y="100"/>
              </a:cxn>
              <a:cxn ang="0">
                <a:pos x="36" y="103"/>
              </a:cxn>
              <a:cxn ang="0">
                <a:pos x="33" y="105"/>
              </a:cxn>
              <a:cxn ang="0">
                <a:pos x="28" y="105"/>
              </a:cxn>
              <a:cxn ang="0">
                <a:pos x="24" y="103"/>
              </a:cxn>
              <a:cxn ang="0">
                <a:pos x="12" y="95"/>
              </a:cxn>
              <a:cxn ang="0">
                <a:pos x="4" y="83"/>
              </a:cxn>
              <a:cxn ang="0">
                <a:pos x="1" y="70"/>
              </a:cxn>
              <a:cxn ang="0">
                <a:pos x="0" y="57"/>
              </a:cxn>
              <a:cxn ang="0">
                <a:pos x="4" y="44"/>
              </a:cxn>
              <a:cxn ang="0">
                <a:pos x="11" y="34"/>
              </a:cxn>
              <a:cxn ang="0">
                <a:pos x="20" y="24"/>
              </a:cxn>
              <a:cxn ang="0">
                <a:pos x="31" y="17"/>
              </a:cxn>
              <a:cxn ang="0">
                <a:pos x="43" y="11"/>
              </a:cxn>
              <a:cxn ang="0">
                <a:pos x="55" y="6"/>
              </a:cxn>
              <a:cxn ang="0">
                <a:pos x="67" y="3"/>
              </a:cxn>
              <a:cxn ang="0">
                <a:pos x="79" y="0"/>
              </a:cxn>
              <a:cxn ang="0">
                <a:pos x="86" y="3"/>
              </a:cxn>
              <a:cxn ang="0">
                <a:pos x="93" y="4"/>
              </a:cxn>
              <a:cxn ang="0">
                <a:pos x="99" y="5"/>
              </a:cxn>
              <a:cxn ang="0">
                <a:pos x="103" y="11"/>
              </a:cxn>
            </a:cxnLst>
            <a:rect l="0" t="0" r="r" b="b"/>
            <a:pathLst>
              <a:path w="103" h="105">
                <a:moveTo>
                  <a:pt x="103" y="11"/>
                </a:moveTo>
                <a:lnTo>
                  <a:pt x="103" y="16"/>
                </a:lnTo>
                <a:lnTo>
                  <a:pt x="93" y="12"/>
                </a:lnTo>
                <a:lnTo>
                  <a:pt x="82" y="11"/>
                </a:lnTo>
                <a:lnTo>
                  <a:pt x="72" y="11"/>
                </a:lnTo>
                <a:lnTo>
                  <a:pt x="63" y="13"/>
                </a:lnTo>
                <a:lnTo>
                  <a:pt x="52" y="17"/>
                </a:lnTo>
                <a:lnTo>
                  <a:pt x="42" y="22"/>
                </a:lnTo>
                <a:lnTo>
                  <a:pt x="33" y="27"/>
                </a:lnTo>
                <a:lnTo>
                  <a:pt x="25" y="32"/>
                </a:lnTo>
                <a:lnTo>
                  <a:pt x="19" y="42"/>
                </a:lnTo>
                <a:lnTo>
                  <a:pt x="14" y="52"/>
                </a:lnTo>
                <a:lnTo>
                  <a:pt x="12" y="64"/>
                </a:lnTo>
                <a:lnTo>
                  <a:pt x="14" y="76"/>
                </a:lnTo>
                <a:lnTo>
                  <a:pt x="17" y="83"/>
                </a:lnTo>
                <a:lnTo>
                  <a:pt x="20" y="90"/>
                </a:lnTo>
                <a:lnTo>
                  <a:pt x="25" y="96"/>
                </a:lnTo>
                <a:lnTo>
                  <a:pt x="32" y="100"/>
                </a:lnTo>
                <a:lnTo>
                  <a:pt x="41" y="100"/>
                </a:lnTo>
                <a:lnTo>
                  <a:pt x="36" y="103"/>
                </a:lnTo>
                <a:lnTo>
                  <a:pt x="33" y="105"/>
                </a:lnTo>
                <a:lnTo>
                  <a:pt x="28" y="105"/>
                </a:lnTo>
                <a:lnTo>
                  <a:pt x="24" y="103"/>
                </a:lnTo>
                <a:lnTo>
                  <a:pt x="12" y="95"/>
                </a:lnTo>
                <a:lnTo>
                  <a:pt x="4" y="83"/>
                </a:lnTo>
                <a:lnTo>
                  <a:pt x="1" y="70"/>
                </a:lnTo>
                <a:lnTo>
                  <a:pt x="0" y="57"/>
                </a:lnTo>
                <a:lnTo>
                  <a:pt x="4" y="44"/>
                </a:lnTo>
                <a:lnTo>
                  <a:pt x="11" y="34"/>
                </a:lnTo>
                <a:lnTo>
                  <a:pt x="20" y="24"/>
                </a:lnTo>
                <a:lnTo>
                  <a:pt x="31" y="17"/>
                </a:lnTo>
                <a:lnTo>
                  <a:pt x="43" y="11"/>
                </a:lnTo>
                <a:lnTo>
                  <a:pt x="55" y="6"/>
                </a:lnTo>
                <a:lnTo>
                  <a:pt x="67" y="3"/>
                </a:lnTo>
                <a:lnTo>
                  <a:pt x="79" y="0"/>
                </a:lnTo>
                <a:lnTo>
                  <a:pt x="86" y="3"/>
                </a:lnTo>
                <a:lnTo>
                  <a:pt x="93" y="4"/>
                </a:lnTo>
                <a:lnTo>
                  <a:pt x="99" y="5"/>
                </a:lnTo>
                <a:lnTo>
                  <a:pt x="103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0" name="Freeform 22"/>
          <p:cNvSpPr>
            <a:spLocks/>
          </p:cNvSpPr>
          <p:nvPr/>
        </p:nvSpPr>
        <p:spPr bwMode="auto">
          <a:xfrm>
            <a:off x="4667089" y="3708061"/>
            <a:ext cx="178627" cy="235788"/>
          </a:xfrm>
          <a:custGeom>
            <a:avLst/>
            <a:gdLst/>
            <a:ahLst/>
            <a:cxnLst>
              <a:cxn ang="0">
                <a:pos x="58" y="11"/>
              </a:cxn>
              <a:cxn ang="0">
                <a:pos x="64" y="20"/>
              </a:cxn>
              <a:cxn ang="0">
                <a:pos x="68" y="30"/>
              </a:cxn>
              <a:cxn ang="0">
                <a:pos x="68" y="42"/>
              </a:cxn>
              <a:cxn ang="0">
                <a:pos x="66" y="52"/>
              </a:cxn>
              <a:cxn ang="0">
                <a:pos x="64" y="56"/>
              </a:cxn>
              <a:cxn ang="0">
                <a:pos x="63" y="59"/>
              </a:cxn>
              <a:cxn ang="0">
                <a:pos x="63" y="63"/>
              </a:cxn>
              <a:cxn ang="0">
                <a:pos x="63" y="67"/>
              </a:cxn>
              <a:cxn ang="0">
                <a:pos x="72" y="72"/>
              </a:cxn>
              <a:cxn ang="0">
                <a:pos x="78" y="79"/>
              </a:cxn>
              <a:cxn ang="0">
                <a:pos x="83" y="87"/>
              </a:cxn>
              <a:cxn ang="0">
                <a:pos x="84" y="96"/>
              </a:cxn>
              <a:cxn ang="0">
                <a:pos x="86" y="105"/>
              </a:cxn>
              <a:cxn ang="0">
                <a:pos x="88" y="114"/>
              </a:cxn>
              <a:cxn ang="0">
                <a:pos x="93" y="122"/>
              </a:cxn>
              <a:cxn ang="0">
                <a:pos x="101" y="128"/>
              </a:cxn>
              <a:cxn ang="0">
                <a:pos x="101" y="129"/>
              </a:cxn>
              <a:cxn ang="0">
                <a:pos x="101" y="131"/>
              </a:cxn>
              <a:cxn ang="0">
                <a:pos x="100" y="132"/>
              </a:cxn>
              <a:cxn ang="0">
                <a:pos x="99" y="133"/>
              </a:cxn>
              <a:cxn ang="0">
                <a:pos x="89" y="128"/>
              </a:cxn>
              <a:cxn ang="0">
                <a:pos x="83" y="121"/>
              </a:cxn>
              <a:cxn ang="0">
                <a:pos x="79" y="113"/>
              </a:cxn>
              <a:cxn ang="0">
                <a:pos x="78" y="103"/>
              </a:cxn>
              <a:cxn ang="0">
                <a:pos x="76" y="94"/>
              </a:cxn>
              <a:cxn ang="0">
                <a:pos x="72" y="84"/>
              </a:cxn>
              <a:cxn ang="0">
                <a:pos x="65" y="76"/>
              </a:cxn>
              <a:cxn ang="0">
                <a:pos x="56" y="72"/>
              </a:cxn>
              <a:cxn ang="0">
                <a:pos x="56" y="57"/>
              </a:cxn>
              <a:cxn ang="0">
                <a:pos x="58" y="40"/>
              </a:cxn>
              <a:cxn ang="0">
                <a:pos x="57" y="23"/>
              </a:cxn>
              <a:cxn ang="0">
                <a:pos x="45" y="12"/>
              </a:cxn>
              <a:cxn ang="0">
                <a:pos x="41" y="10"/>
              </a:cxn>
              <a:cxn ang="0">
                <a:pos x="36" y="7"/>
              </a:cxn>
              <a:cxn ang="0">
                <a:pos x="33" y="7"/>
              </a:cxn>
              <a:cxn ang="0">
                <a:pos x="27" y="6"/>
              </a:cxn>
              <a:cxn ang="0">
                <a:pos x="23" y="7"/>
              </a:cxn>
              <a:cxn ang="0">
                <a:pos x="18" y="7"/>
              </a:cxn>
              <a:cxn ang="0">
                <a:pos x="13" y="8"/>
              </a:cxn>
              <a:cxn ang="0">
                <a:pos x="10" y="8"/>
              </a:cxn>
              <a:cxn ang="0">
                <a:pos x="8" y="11"/>
              </a:cxn>
              <a:cxn ang="0">
                <a:pos x="5" y="12"/>
              </a:cxn>
              <a:cxn ang="0">
                <a:pos x="2" y="13"/>
              </a:cxn>
              <a:cxn ang="0">
                <a:pos x="0" y="13"/>
              </a:cxn>
              <a:cxn ang="0">
                <a:pos x="0" y="8"/>
              </a:cxn>
              <a:cxn ang="0">
                <a:pos x="3" y="5"/>
              </a:cxn>
              <a:cxn ang="0">
                <a:pos x="8" y="3"/>
              </a:cxn>
              <a:cxn ang="0">
                <a:pos x="12" y="0"/>
              </a:cxn>
              <a:cxn ang="0">
                <a:pos x="18" y="0"/>
              </a:cxn>
              <a:cxn ang="0">
                <a:pos x="24" y="0"/>
              </a:cxn>
              <a:cxn ang="0">
                <a:pos x="31" y="0"/>
              </a:cxn>
              <a:cxn ang="0">
                <a:pos x="36" y="2"/>
              </a:cxn>
              <a:cxn ang="0">
                <a:pos x="42" y="3"/>
              </a:cxn>
              <a:cxn ang="0">
                <a:pos x="48" y="5"/>
              </a:cxn>
              <a:cxn ang="0">
                <a:pos x="53" y="7"/>
              </a:cxn>
              <a:cxn ang="0">
                <a:pos x="58" y="11"/>
              </a:cxn>
            </a:cxnLst>
            <a:rect l="0" t="0" r="r" b="b"/>
            <a:pathLst>
              <a:path w="101" h="133">
                <a:moveTo>
                  <a:pt x="58" y="11"/>
                </a:moveTo>
                <a:lnTo>
                  <a:pt x="64" y="20"/>
                </a:lnTo>
                <a:lnTo>
                  <a:pt x="68" y="30"/>
                </a:lnTo>
                <a:lnTo>
                  <a:pt x="68" y="42"/>
                </a:lnTo>
                <a:lnTo>
                  <a:pt x="66" y="52"/>
                </a:lnTo>
                <a:lnTo>
                  <a:pt x="64" y="56"/>
                </a:lnTo>
                <a:lnTo>
                  <a:pt x="63" y="59"/>
                </a:lnTo>
                <a:lnTo>
                  <a:pt x="63" y="63"/>
                </a:lnTo>
                <a:lnTo>
                  <a:pt x="63" y="67"/>
                </a:lnTo>
                <a:lnTo>
                  <a:pt x="72" y="72"/>
                </a:lnTo>
                <a:lnTo>
                  <a:pt x="78" y="79"/>
                </a:lnTo>
                <a:lnTo>
                  <a:pt x="83" y="87"/>
                </a:lnTo>
                <a:lnTo>
                  <a:pt x="84" y="96"/>
                </a:lnTo>
                <a:lnTo>
                  <a:pt x="86" y="105"/>
                </a:lnTo>
                <a:lnTo>
                  <a:pt x="88" y="114"/>
                </a:lnTo>
                <a:lnTo>
                  <a:pt x="93" y="122"/>
                </a:lnTo>
                <a:lnTo>
                  <a:pt x="101" y="128"/>
                </a:lnTo>
                <a:lnTo>
                  <a:pt x="101" y="129"/>
                </a:lnTo>
                <a:lnTo>
                  <a:pt x="101" y="131"/>
                </a:lnTo>
                <a:lnTo>
                  <a:pt x="100" y="132"/>
                </a:lnTo>
                <a:lnTo>
                  <a:pt x="99" y="133"/>
                </a:lnTo>
                <a:lnTo>
                  <a:pt x="89" y="128"/>
                </a:lnTo>
                <a:lnTo>
                  <a:pt x="83" y="121"/>
                </a:lnTo>
                <a:lnTo>
                  <a:pt x="79" y="113"/>
                </a:lnTo>
                <a:lnTo>
                  <a:pt x="78" y="103"/>
                </a:lnTo>
                <a:lnTo>
                  <a:pt x="76" y="94"/>
                </a:lnTo>
                <a:lnTo>
                  <a:pt x="72" y="84"/>
                </a:lnTo>
                <a:lnTo>
                  <a:pt x="65" y="76"/>
                </a:lnTo>
                <a:lnTo>
                  <a:pt x="56" y="72"/>
                </a:lnTo>
                <a:lnTo>
                  <a:pt x="56" y="57"/>
                </a:lnTo>
                <a:lnTo>
                  <a:pt x="58" y="40"/>
                </a:lnTo>
                <a:lnTo>
                  <a:pt x="57" y="23"/>
                </a:lnTo>
                <a:lnTo>
                  <a:pt x="45" y="12"/>
                </a:lnTo>
                <a:lnTo>
                  <a:pt x="41" y="10"/>
                </a:lnTo>
                <a:lnTo>
                  <a:pt x="36" y="7"/>
                </a:lnTo>
                <a:lnTo>
                  <a:pt x="33" y="7"/>
                </a:lnTo>
                <a:lnTo>
                  <a:pt x="27" y="6"/>
                </a:lnTo>
                <a:lnTo>
                  <a:pt x="23" y="7"/>
                </a:lnTo>
                <a:lnTo>
                  <a:pt x="18" y="7"/>
                </a:lnTo>
                <a:lnTo>
                  <a:pt x="13" y="8"/>
                </a:lnTo>
                <a:lnTo>
                  <a:pt x="10" y="8"/>
                </a:lnTo>
                <a:lnTo>
                  <a:pt x="8" y="11"/>
                </a:lnTo>
                <a:lnTo>
                  <a:pt x="5" y="12"/>
                </a:lnTo>
                <a:lnTo>
                  <a:pt x="2" y="13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lnTo>
                  <a:pt x="8" y="3"/>
                </a:lnTo>
                <a:lnTo>
                  <a:pt x="12" y="0"/>
                </a:lnTo>
                <a:lnTo>
                  <a:pt x="18" y="0"/>
                </a:lnTo>
                <a:lnTo>
                  <a:pt x="24" y="0"/>
                </a:lnTo>
                <a:lnTo>
                  <a:pt x="31" y="0"/>
                </a:lnTo>
                <a:lnTo>
                  <a:pt x="36" y="2"/>
                </a:lnTo>
                <a:lnTo>
                  <a:pt x="42" y="3"/>
                </a:lnTo>
                <a:lnTo>
                  <a:pt x="48" y="5"/>
                </a:lnTo>
                <a:lnTo>
                  <a:pt x="53" y="7"/>
                </a:lnTo>
                <a:lnTo>
                  <a:pt x="58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1" name="Freeform 23"/>
          <p:cNvSpPr>
            <a:spLocks/>
          </p:cNvSpPr>
          <p:nvPr/>
        </p:nvSpPr>
        <p:spPr bwMode="auto">
          <a:xfrm>
            <a:off x="4199084" y="3854534"/>
            <a:ext cx="132185" cy="57161"/>
          </a:xfrm>
          <a:custGeom>
            <a:avLst/>
            <a:gdLst/>
            <a:ahLst/>
            <a:cxnLst>
              <a:cxn ang="0">
                <a:pos x="29" y="21"/>
              </a:cxn>
              <a:cxn ang="0">
                <a:pos x="35" y="21"/>
              </a:cxn>
              <a:cxn ang="0">
                <a:pos x="40" y="21"/>
              </a:cxn>
              <a:cxn ang="0">
                <a:pos x="46" y="21"/>
              </a:cxn>
              <a:cxn ang="0">
                <a:pos x="52" y="20"/>
              </a:cxn>
              <a:cxn ang="0">
                <a:pos x="56" y="18"/>
              </a:cxn>
              <a:cxn ang="0">
                <a:pos x="62" y="16"/>
              </a:cxn>
              <a:cxn ang="0">
                <a:pos x="68" y="14"/>
              </a:cxn>
              <a:cxn ang="0">
                <a:pos x="74" y="12"/>
              </a:cxn>
              <a:cxn ang="0">
                <a:pos x="73" y="16"/>
              </a:cxn>
              <a:cxn ang="0">
                <a:pos x="68" y="20"/>
              </a:cxn>
              <a:cxn ang="0">
                <a:pos x="62" y="24"/>
              </a:cxn>
              <a:cxn ang="0">
                <a:pos x="56" y="28"/>
              </a:cxn>
              <a:cxn ang="0">
                <a:pos x="47" y="33"/>
              </a:cxn>
              <a:cxn ang="0">
                <a:pos x="39" y="33"/>
              </a:cxn>
              <a:cxn ang="0">
                <a:pos x="31" y="31"/>
              </a:cxn>
              <a:cxn ang="0">
                <a:pos x="24" y="28"/>
              </a:cxn>
              <a:cxn ang="0">
                <a:pos x="16" y="22"/>
              </a:cxn>
              <a:cxn ang="0">
                <a:pos x="7" y="15"/>
              </a:cxn>
              <a:cxn ang="0">
                <a:pos x="0" y="8"/>
              </a:cxn>
              <a:cxn ang="0">
                <a:pos x="0" y="0"/>
              </a:cxn>
              <a:cxn ang="0">
                <a:pos x="3" y="3"/>
              </a:cxn>
              <a:cxn ang="0">
                <a:pos x="12" y="8"/>
              </a:cxn>
              <a:cxn ang="0">
                <a:pos x="21" y="15"/>
              </a:cxn>
              <a:cxn ang="0">
                <a:pos x="29" y="21"/>
              </a:cxn>
            </a:cxnLst>
            <a:rect l="0" t="0" r="r" b="b"/>
            <a:pathLst>
              <a:path w="74" h="33">
                <a:moveTo>
                  <a:pt x="29" y="21"/>
                </a:moveTo>
                <a:lnTo>
                  <a:pt x="35" y="21"/>
                </a:lnTo>
                <a:lnTo>
                  <a:pt x="40" y="21"/>
                </a:lnTo>
                <a:lnTo>
                  <a:pt x="46" y="21"/>
                </a:lnTo>
                <a:lnTo>
                  <a:pt x="52" y="20"/>
                </a:lnTo>
                <a:lnTo>
                  <a:pt x="56" y="18"/>
                </a:lnTo>
                <a:lnTo>
                  <a:pt x="62" y="16"/>
                </a:lnTo>
                <a:lnTo>
                  <a:pt x="68" y="14"/>
                </a:lnTo>
                <a:lnTo>
                  <a:pt x="74" y="12"/>
                </a:lnTo>
                <a:lnTo>
                  <a:pt x="73" y="16"/>
                </a:lnTo>
                <a:lnTo>
                  <a:pt x="68" y="20"/>
                </a:lnTo>
                <a:lnTo>
                  <a:pt x="62" y="24"/>
                </a:lnTo>
                <a:lnTo>
                  <a:pt x="56" y="28"/>
                </a:lnTo>
                <a:lnTo>
                  <a:pt x="47" y="33"/>
                </a:lnTo>
                <a:lnTo>
                  <a:pt x="39" y="33"/>
                </a:lnTo>
                <a:lnTo>
                  <a:pt x="31" y="31"/>
                </a:lnTo>
                <a:lnTo>
                  <a:pt x="24" y="28"/>
                </a:lnTo>
                <a:lnTo>
                  <a:pt x="16" y="22"/>
                </a:lnTo>
                <a:lnTo>
                  <a:pt x="7" y="15"/>
                </a:lnTo>
                <a:lnTo>
                  <a:pt x="0" y="8"/>
                </a:lnTo>
                <a:lnTo>
                  <a:pt x="0" y="0"/>
                </a:lnTo>
                <a:lnTo>
                  <a:pt x="3" y="3"/>
                </a:lnTo>
                <a:lnTo>
                  <a:pt x="12" y="8"/>
                </a:lnTo>
                <a:lnTo>
                  <a:pt x="21" y="15"/>
                </a:lnTo>
                <a:lnTo>
                  <a:pt x="29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2" name="Freeform 24"/>
          <p:cNvSpPr>
            <a:spLocks/>
          </p:cNvSpPr>
          <p:nvPr/>
        </p:nvSpPr>
        <p:spPr bwMode="auto">
          <a:xfrm>
            <a:off x="4356276" y="3854534"/>
            <a:ext cx="117895" cy="53589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38" y="9"/>
              </a:cxn>
              <a:cxn ang="0">
                <a:pos x="37" y="14"/>
              </a:cxn>
              <a:cxn ang="0">
                <a:pos x="38" y="19"/>
              </a:cxn>
              <a:cxn ang="0">
                <a:pos x="42" y="21"/>
              </a:cxn>
              <a:cxn ang="0">
                <a:pos x="64" y="19"/>
              </a:cxn>
              <a:cxn ang="0">
                <a:pos x="63" y="23"/>
              </a:cxn>
              <a:cxn ang="0">
                <a:pos x="61" y="27"/>
              </a:cxn>
              <a:cxn ang="0">
                <a:pos x="57" y="28"/>
              </a:cxn>
              <a:cxn ang="0">
                <a:pos x="54" y="29"/>
              </a:cxn>
              <a:cxn ang="0">
                <a:pos x="46" y="29"/>
              </a:cxn>
              <a:cxn ang="0">
                <a:pos x="39" y="28"/>
              </a:cxn>
              <a:cxn ang="0">
                <a:pos x="32" y="26"/>
              </a:cxn>
              <a:cxn ang="0">
                <a:pos x="30" y="19"/>
              </a:cxn>
              <a:cxn ang="0">
                <a:pos x="30" y="9"/>
              </a:cxn>
              <a:cxn ang="0">
                <a:pos x="23" y="8"/>
              </a:cxn>
              <a:cxn ang="0">
                <a:pos x="15" y="12"/>
              </a:cxn>
              <a:cxn ang="0">
                <a:pos x="8" y="16"/>
              </a:cxn>
              <a:cxn ang="0">
                <a:pos x="0" y="19"/>
              </a:cxn>
              <a:cxn ang="0">
                <a:pos x="2" y="12"/>
              </a:cxn>
              <a:cxn ang="0">
                <a:pos x="9" y="7"/>
              </a:cxn>
              <a:cxn ang="0">
                <a:pos x="17" y="4"/>
              </a:cxn>
              <a:cxn ang="0">
                <a:pos x="24" y="0"/>
              </a:cxn>
              <a:cxn ang="0">
                <a:pos x="27" y="0"/>
              </a:cxn>
              <a:cxn ang="0">
                <a:pos x="31" y="0"/>
              </a:cxn>
              <a:cxn ang="0">
                <a:pos x="34" y="3"/>
              </a:cxn>
              <a:cxn ang="0">
                <a:pos x="38" y="5"/>
              </a:cxn>
            </a:cxnLst>
            <a:rect l="0" t="0" r="r" b="b"/>
            <a:pathLst>
              <a:path w="64" h="29">
                <a:moveTo>
                  <a:pt x="38" y="5"/>
                </a:moveTo>
                <a:lnTo>
                  <a:pt x="38" y="9"/>
                </a:lnTo>
                <a:lnTo>
                  <a:pt x="37" y="14"/>
                </a:lnTo>
                <a:lnTo>
                  <a:pt x="38" y="19"/>
                </a:lnTo>
                <a:lnTo>
                  <a:pt x="42" y="21"/>
                </a:lnTo>
                <a:lnTo>
                  <a:pt x="64" y="19"/>
                </a:lnTo>
                <a:lnTo>
                  <a:pt x="63" y="23"/>
                </a:lnTo>
                <a:lnTo>
                  <a:pt x="61" y="27"/>
                </a:lnTo>
                <a:lnTo>
                  <a:pt x="57" y="28"/>
                </a:lnTo>
                <a:lnTo>
                  <a:pt x="54" y="29"/>
                </a:lnTo>
                <a:lnTo>
                  <a:pt x="46" y="29"/>
                </a:lnTo>
                <a:lnTo>
                  <a:pt x="39" y="28"/>
                </a:lnTo>
                <a:lnTo>
                  <a:pt x="32" y="26"/>
                </a:lnTo>
                <a:lnTo>
                  <a:pt x="30" y="19"/>
                </a:lnTo>
                <a:lnTo>
                  <a:pt x="30" y="9"/>
                </a:lnTo>
                <a:lnTo>
                  <a:pt x="23" y="8"/>
                </a:lnTo>
                <a:lnTo>
                  <a:pt x="15" y="12"/>
                </a:lnTo>
                <a:lnTo>
                  <a:pt x="8" y="16"/>
                </a:lnTo>
                <a:lnTo>
                  <a:pt x="0" y="19"/>
                </a:lnTo>
                <a:lnTo>
                  <a:pt x="2" y="12"/>
                </a:lnTo>
                <a:lnTo>
                  <a:pt x="9" y="7"/>
                </a:lnTo>
                <a:lnTo>
                  <a:pt x="17" y="4"/>
                </a:lnTo>
                <a:lnTo>
                  <a:pt x="24" y="0"/>
                </a:lnTo>
                <a:lnTo>
                  <a:pt x="27" y="0"/>
                </a:lnTo>
                <a:lnTo>
                  <a:pt x="31" y="0"/>
                </a:lnTo>
                <a:lnTo>
                  <a:pt x="34" y="3"/>
                </a:lnTo>
                <a:lnTo>
                  <a:pt x="38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3" name="Freeform 25"/>
          <p:cNvSpPr>
            <a:spLocks/>
          </p:cNvSpPr>
          <p:nvPr/>
        </p:nvSpPr>
        <p:spPr bwMode="auto">
          <a:xfrm>
            <a:off x="4706386" y="3897405"/>
            <a:ext cx="35725" cy="203636"/>
          </a:xfrm>
          <a:custGeom>
            <a:avLst/>
            <a:gdLst/>
            <a:ahLst/>
            <a:cxnLst>
              <a:cxn ang="0">
                <a:pos x="19" y="67"/>
              </a:cxn>
              <a:cxn ang="0">
                <a:pos x="17" y="79"/>
              </a:cxn>
              <a:cxn ang="0">
                <a:pos x="14" y="93"/>
              </a:cxn>
              <a:cxn ang="0">
                <a:pos x="10" y="104"/>
              </a:cxn>
              <a:cxn ang="0">
                <a:pos x="0" y="113"/>
              </a:cxn>
              <a:cxn ang="0">
                <a:pos x="4" y="97"/>
              </a:cxn>
              <a:cxn ang="0">
                <a:pos x="10" y="74"/>
              </a:cxn>
              <a:cxn ang="0">
                <a:pos x="14" y="51"/>
              </a:cxn>
              <a:cxn ang="0">
                <a:pos x="14" y="29"/>
              </a:cxn>
              <a:cxn ang="0">
                <a:pos x="6" y="10"/>
              </a:cxn>
              <a:cxn ang="0">
                <a:pos x="3" y="0"/>
              </a:cxn>
              <a:cxn ang="0">
                <a:pos x="15" y="12"/>
              </a:cxn>
              <a:cxn ang="0">
                <a:pos x="20" y="29"/>
              </a:cxn>
              <a:cxn ang="0">
                <a:pos x="19" y="49"/>
              </a:cxn>
              <a:cxn ang="0">
                <a:pos x="19" y="67"/>
              </a:cxn>
            </a:cxnLst>
            <a:rect l="0" t="0" r="r" b="b"/>
            <a:pathLst>
              <a:path w="20" h="113">
                <a:moveTo>
                  <a:pt x="19" y="67"/>
                </a:moveTo>
                <a:lnTo>
                  <a:pt x="17" y="79"/>
                </a:lnTo>
                <a:lnTo>
                  <a:pt x="14" y="93"/>
                </a:lnTo>
                <a:lnTo>
                  <a:pt x="10" y="104"/>
                </a:lnTo>
                <a:lnTo>
                  <a:pt x="0" y="113"/>
                </a:lnTo>
                <a:lnTo>
                  <a:pt x="4" y="97"/>
                </a:lnTo>
                <a:lnTo>
                  <a:pt x="10" y="74"/>
                </a:lnTo>
                <a:lnTo>
                  <a:pt x="14" y="51"/>
                </a:lnTo>
                <a:lnTo>
                  <a:pt x="14" y="29"/>
                </a:lnTo>
                <a:lnTo>
                  <a:pt x="6" y="10"/>
                </a:lnTo>
                <a:lnTo>
                  <a:pt x="3" y="0"/>
                </a:lnTo>
                <a:lnTo>
                  <a:pt x="15" y="12"/>
                </a:lnTo>
                <a:lnTo>
                  <a:pt x="20" y="29"/>
                </a:lnTo>
                <a:lnTo>
                  <a:pt x="19" y="49"/>
                </a:lnTo>
                <a:lnTo>
                  <a:pt x="19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4506323" y="3915269"/>
            <a:ext cx="82170" cy="121467"/>
          </a:xfrm>
          <a:custGeom>
            <a:avLst/>
            <a:gdLst/>
            <a:ahLst/>
            <a:cxnLst>
              <a:cxn ang="0">
                <a:pos x="29" y="9"/>
              </a:cxn>
              <a:cxn ang="0">
                <a:pos x="29" y="19"/>
              </a:cxn>
              <a:cxn ang="0">
                <a:pos x="27" y="31"/>
              </a:cxn>
              <a:cxn ang="0">
                <a:pos x="30" y="42"/>
              </a:cxn>
              <a:cxn ang="0">
                <a:pos x="37" y="49"/>
              </a:cxn>
              <a:cxn ang="0">
                <a:pos x="47" y="68"/>
              </a:cxn>
              <a:cxn ang="0">
                <a:pos x="35" y="64"/>
              </a:cxn>
              <a:cxn ang="0">
                <a:pos x="27" y="54"/>
              </a:cxn>
              <a:cxn ang="0">
                <a:pos x="22" y="41"/>
              </a:cxn>
              <a:cxn ang="0">
                <a:pos x="18" y="30"/>
              </a:cxn>
              <a:cxn ang="0">
                <a:pos x="20" y="18"/>
              </a:cxn>
              <a:cxn ang="0">
                <a:pos x="12" y="11"/>
              </a:cxn>
              <a:cxn ang="0">
                <a:pos x="3" y="7"/>
              </a:cxn>
              <a:cxn ang="0">
                <a:pos x="0" y="0"/>
              </a:cxn>
              <a:cxn ang="0">
                <a:pos x="8" y="1"/>
              </a:cxn>
              <a:cxn ang="0">
                <a:pos x="16" y="2"/>
              </a:cxn>
              <a:cxn ang="0">
                <a:pos x="23" y="6"/>
              </a:cxn>
              <a:cxn ang="0">
                <a:pos x="29" y="9"/>
              </a:cxn>
            </a:cxnLst>
            <a:rect l="0" t="0" r="r" b="b"/>
            <a:pathLst>
              <a:path w="47" h="68">
                <a:moveTo>
                  <a:pt x="29" y="9"/>
                </a:moveTo>
                <a:lnTo>
                  <a:pt x="29" y="19"/>
                </a:lnTo>
                <a:lnTo>
                  <a:pt x="27" y="31"/>
                </a:lnTo>
                <a:lnTo>
                  <a:pt x="30" y="42"/>
                </a:lnTo>
                <a:lnTo>
                  <a:pt x="37" y="49"/>
                </a:lnTo>
                <a:lnTo>
                  <a:pt x="47" y="68"/>
                </a:lnTo>
                <a:lnTo>
                  <a:pt x="35" y="64"/>
                </a:lnTo>
                <a:lnTo>
                  <a:pt x="27" y="54"/>
                </a:lnTo>
                <a:lnTo>
                  <a:pt x="22" y="41"/>
                </a:lnTo>
                <a:lnTo>
                  <a:pt x="18" y="30"/>
                </a:lnTo>
                <a:lnTo>
                  <a:pt x="20" y="18"/>
                </a:lnTo>
                <a:lnTo>
                  <a:pt x="12" y="11"/>
                </a:lnTo>
                <a:lnTo>
                  <a:pt x="3" y="7"/>
                </a:lnTo>
                <a:lnTo>
                  <a:pt x="0" y="0"/>
                </a:lnTo>
                <a:lnTo>
                  <a:pt x="8" y="1"/>
                </a:lnTo>
                <a:lnTo>
                  <a:pt x="16" y="2"/>
                </a:lnTo>
                <a:lnTo>
                  <a:pt x="23" y="6"/>
                </a:lnTo>
                <a:lnTo>
                  <a:pt x="29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>
            <a:off x="4877868" y="3968856"/>
            <a:ext cx="32154" cy="28580"/>
          </a:xfrm>
          <a:custGeom>
            <a:avLst/>
            <a:gdLst/>
            <a:ahLst/>
            <a:cxnLst>
              <a:cxn ang="0">
                <a:pos x="19" y="9"/>
              </a:cxn>
              <a:cxn ang="0">
                <a:pos x="19" y="11"/>
              </a:cxn>
              <a:cxn ang="0">
                <a:pos x="18" y="15"/>
              </a:cxn>
              <a:cxn ang="0">
                <a:pos x="16" y="16"/>
              </a:cxn>
              <a:cxn ang="0">
                <a:pos x="14" y="16"/>
              </a:cxn>
              <a:cxn ang="0">
                <a:pos x="0" y="1"/>
              </a:cxn>
              <a:cxn ang="0">
                <a:pos x="4" y="0"/>
              </a:cxn>
              <a:cxn ang="0">
                <a:pos x="9" y="1"/>
              </a:cxn>
              <a:cxn ang="0">
                <a:pos x="15" y="4"/>
              </a:cxn>
              <a:cxn ang="0">
                <a:pos x="19" y="9"/>
              </a:cxn>
            </a:cxnLst>
            <a:rect l="0" t="0" r="r" b="b"/>
            <a:pathLst>
              <a:path w="19" h="16">
                <a:moveTo>
                  <a:pt x="19" y="9"/>
                </a:moveTo>
                <a:lnTo>
                  <a:pt x="19" y="11"/>
                </a:lnTo>
                <a:lnTo>
                  <a:pt x="18" y="15"/>
                </a:lnTo>
                <a:lnTo>
                  <a:pt x="16" y="16"/>
                </a:lnTo>
                <a:lnTo>
                  <a:pt x="14" y="16"/>
                </a:lnTo>
                <a:lnTo>
                  <a:pt x="0" y="1"/>
                </a:lnTo>
                <a:lnTo>
                  <a:pt x="4" y="0"/>
                </a:lnTo>
                <a:lnTo>
                  <a:pt x="9" y="1"/>
                </a:lnTo>
                <a:lnTo>
                  <a:pt x="15" y="4"/>
                </a:lnTo>
                <a:lnTo>
                  <a:pt x="19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>
            <a:off x="4145497" y="3929559"/>
            <a:ext cx="25009" cy="107176"/>
          </a:xfrm>
          <a:custGeom>
            <a:avLst/>
            <a:gdLst/>
            <a:ahLst/>
            <a:cxnLst>
              <a:cxn ang="0">
                <a:pos x="14" y="0"/>
              </a:cxn>
              <a:cxn ang="0">
                <a:pos x="8" y="14"/>
              </a:cxn>
              <a:cxn ang="0">
                <a:pos x="9" y="30"/>
              </a:cxn>
              <a:cxn ang="0">
                <a:pos x="12" y="45"/>
              </a:cxn>
              <a:cxn ang="0">
                <a:pos x="14" y="60"/>
              </a:cxn>
              <a:cxn ang="0">
                <a:pos x="7" y="53"/>
              </a:cxn>
              <a:cxn ang="0">
                <a:pos x="2" y="44"/>
              </a:cxn>
              <a:cxn ang="0">
                <a:pos x="0" y="32"/>
              </a:cxn>
              <a:cxn ang="0">
                <a:pos x="0" y="21"/>
              </a:cxn>
              <a:cxn ang="0">
                <a:pos x="2" y="14"/>
              </a:cxn>
              <a:cxn ang="0">
                <a:pos x="6" y="8"/>
              </a:cxn>
              <a:cxn ang="0">
                <a:pos x="9" y="3"/>
              </a:cxn>
              <a:cxn ang="0">
                <a:pos x="14" y="0"/>
              </a:cxn>
            </a:cxnLst>
            <a:rect l="0" t="0" r="r" b="b"/>
            <a:pathLst>
              <a:path w="14" h="60">
                <a:moveTo>
                  <a:pt x="14" y="0"/>
                </a:moveTo>
                <a:lnTo>
                  <a:pt x="8" y="14"/>
                </a:lnTo>
                <a:lnTo>
                  <a:pt x="9" y="30"/>
                </a:lnTo>
                <a:lnTo>
                  <a:pt x="12" y="45"/>
                </a:lnTo>
                <a:lnTo>
                  <a:pt x="14" y="60"/>
                </a:lnTo>
                <a:lnTo>
                  <a:pt x="7" y="53"/>
                </a:lnTo>
                <a:lnTo>
                  <a:pt x="2" y="44"/>
                </a:lnTo>
                <a:lnTo>
                  <a:pt x="0" y="32"/>
                </a:lnTo>
                <a:lnTo>
                  <a:pt x="0" y="21"/>
                </a:lnTo>
                <a:lnTo>
                  <a:pt x="2" y="14"/>
                </a:lnTo>
                <a:lnTo>
                  <a:pt x="6" y="8"/>
                </a:lnTo>
                <a:lnTo>
                  <a:pt x="9" y="3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4734966" y="4018872"/>
            <a:ext cx="200063" cy="117895"/>
          </a:xfrm>
          <a:custGeom>
            <a:avLst/>
            <a:gdLst/>
            <a:ahLst/>
            <a:cxnLst>
              <a:cxn ang="0">
                <a:pos x="111" y="8"/>
              </a:cxn>
              <a:cxn ang="0">
                <a:pos x="111" y="18"/>
              </a:cxn>
              <a:cxn ang="0">
                <a:pos x="110" y="26"/>
              </a:cxn>
              <a:cxn ang="0">
                <a:pos x="107" y="34"/>
              </a:cxn>
              <a:cxn ang="0">
                <a:pos x="103" y="41"/>
              </a:cxn>
              <a:cxn ang="0">
                <a:pos x="99" y="46"/>
              </a:cxn>
              <a:cxn ang="0">
                <a:pos x="92" y="50"/>
              </a:cxn>
              <a:cxn ang="0">
                <a:pos x="85" y="51"/>
              </a:cxn>
              <a:cxn ang="0">
                <a:pos x="78" y="52"/>
              </a:cxn>
              <a:cxn ang="0">
                <a:pos x="71" y="53"/>
              </a:cxn>
              <a:cxn ang="0">
                <a:pos x="64" y="55"/>
              </a:cxn>
              <a:cxn ang="0">
                <a:pos x="58" y="57"/>
              </a:cxn>
              <a:cxn ang="0">
                <a:pos x="55" y="61"/>
              </a:cxn>
              <a:cxn ang="0">
                <a:pos x="53" y="64"/>
              </a:cxn>
              <a:cxn ang="0">
                <a:pos x="50" y="66"/>
              </a:cxn>
              <a:cxn ang="0">
                <a:pos x="47" y="66"/>
              </a:cxn>
              <a:cxn ang="0">
                <a:pos x="43" y="66"/>
              </a:cxn>
              <a:cxn ang="0">
                <a:pos x="39" y="58"/>
              </a:cxn>
              <a:cxn ang="0">
                <a:pos x="34" y="46"/>
              </a:cxn>
              <a:cxn ang="0">
                <a:pos x="28" y="40"/>
              </a:cxn>
              <a:cxn ang="0">
                <a:pos x="16" y="45"/>
              </a:cxn>
              <a:cxn ang="0">
                <a:pos x="13" y="50"/>
              </a:cxn>
              <a:cxn ang="0">
                <a:pos x="10" y="55"/>
              </a:cxn>
              <a:cxn ang="0">
                <a:pos x="4" y="58"/>
              </a:cxn>
              <a:cxn ang="0">
                <a:pos x="0" y="59"/>
              </a:cxn>
              <a:cxn ang="0">
                <a:pos x="0" y="53"/>
              </a:cxn>
              <a:cxn ang="0">
                <a:pos x="3" y="49"/>
              </a:cxn>
              <a:cxn ang="0">
                <a:pos x="7" y="43"/>
              </a:cxn>
              <a:cxn ang="0">
                <a:pos x="11" y="38"/>
              </a:cxn>
              <a:cxn ang="0">
                <a:pos x="17" y="36"/>
              </a:cxn>
              <a:cxn ang="0">
                <a:pos x="23" y="34"/>
              </a:cxn>
              <a:cxn ang="0">
                <a:pos x="30" y="33"/>
              </a:cxn>
              <a:cxn ang="0">
                <a:pos x="35" y="35"/>
              </a:cxn>
              <a:cxn ang="0">
                <a:pos x="41" y="38"/>
              </a:cxn>
              <a:cxn ang="0">
                <a:pos x="43" y="45"/>
              </a:cxn>
              <a:cxn ang="0">
                <a:pos x="47" y="51"/>
              </a:cxn>
              <a:cxn ang="0">
                <a:pos x="51" y="53"/>
              </a:cxn>
              <a:cxn ang="0">
                <a:pos x="55" y="48"/>
              </a:cxn>
              <a:cxn ang="0">
                <a:pos x="61" y="45"/>
              </a:cxn>
              <a:cxn ang="0">
                <a:pos x="66" y="44"/>
              </a:cxn>
              <a:cxn ang="0">
                <a:pos x="72" y="45"/>
              </a:cxn>
              <a:cxn ang="0">
                <a:pos x="79" y="45"/>
              </a:cxn>
              <a:cxn ang="0">
                <a:pos x="85" y="44"/>
              </a:cxn>
              <a:cxn ang="0">
                <a:pos x="91" y="42"/>
              </a:cxn>
              <a:cxn ang="0">
                <a:pos x="95" y="37"/>
              </a:cxn>
              <a:cxn ang="0">
                <a:pos x="99" y="28"/>
              </a:cxn>
              <a:cxn ang="0">
                <a:pos x="101" y="20"/>
              </a:cxn>
              <a:cxn ang="0">
                <a:pos x="103" y="11"/>
              </a:cxn>
              <a:cxn ang="0">
                <a:pos x="103" y="0"/>
              </a:cxn>
              <a:cxn ang="0">
                <a:pos x="107" y="2"/>
              </a:cxn>
              <a:cxn ang="0">
                <a:pos x="108" y="4"/>
              </a:cxn>
              <a:cxn ang="0">
                <a:pos x="110" y="6"/>
              </a:cxn>
              <a:cxn ang="0">
                <a:pos x="111" y="8"/>
              </a:cxn>
            </a:cxnLst>
            <a:rect l="0" t="0" r="r" b="b"/>
            <a:pathLst>
              <a:path w="111" h="66">
                <a:moveTo>
                  <a:pt x="111" y="8"/>
                </a:moveTo>
                <a:lnTo>
                  <a:pt x="111" y="18"/>
                </a:lnTo>
                <a:lnTo>
                  <a:pt x="110" y="26"/>
                </a:lnTo>
                <a:lnTo>
                  <a:pt x="107" y="34"/>
                </a:lnTo>
                <a:lnTo>
                  <a:pt x="103" y="41"/>
                </a:lnTo>
                <a:lnTo>
                  <a:pt x="99" y="46"/>
                </a:lnTo>
                <a:lnTo>
                  <a:pt x="92" y="50"/>
                </a:lnTo>
                <a:lnTo>
                  <a:pt x="85" y="51"/>
                </a:lnTo>
                <a:lnTo>
                  <a:pt x="78" y="52"/>
                </a:lnTo>
                <a:lnTo>
                  <a:pt x="71" y="53"/>
                </a:lnTo>
                <a:lnTo>
                  <a:pt x="64" y="55"/>
                </a:lnTo>
                <a:lnTo>
                  <a:pt x="58" y="57"/>
                </a:lnTo>
                <a:lnTo>
                  <a:pt x="55" y="61"/>
                </a:lnTo>
                <a:lnTo>
                  <a:pt x="53" y="64"/>
                </a:lnTo>
                <a:lnTo>
                  <a:pt x="50" y="66"/>
                </a:lnTo>
                <a:lnTo>
                  <a:pt x="47" y="66"/>
                </a:lnTo>
                <a:lnTo>
                  <a:pt x="43" y="66"/>
                </a:lnTo>
                <a:lnTo>
                  <a:pt x="39" y="58"/>
                </a:lnTo>
                <a:lnTo>
                  <a:pt x="34" y="46"/>
                </a:lnTo>
                <a:lnTo>
                  <a:pt x="28" y="40"/>
                </a:lnTo>
                <a:lnTo>
                  <a:pt x="16" y="45"/>
                </a:lnTo>
                <a:lnTo>
                  <a:pt x="13" y="50"/>
                </a:lnTo>
                <a:lnTo>
                  <a:pt x="10" y="55"/>
                </a:lnTo>
                <a:lnTo>
                  <a:pt x="4" y="58"/>
                </a:lnTo>
                <a:lnTo>
                  <a:pt x="0" y="59"/>
                </a:lnTo>
                <a:lnTo>
                  <a:pt x="0" y="53"/>
                </a:lnTo>
                <a:lnTo>
                  <a:pt x="3" y="49"/>
                </a:lnTo>
                <a:lnTo>
                  <a:pt x="7" y="43"/>
                </a:lnTo>
                <a:lnTo>
                  <a:pt x="11" y="38"/>
                </a:lnTo>
                <a:lnTo>
                  <a:pt x="17" y="36"/>
                </a:lnTo>
                <a:lnTo>
                  <a:pt x="23" y="34"/>
                </a:lnTo>
                <a:lnTo>
                  <a:pt x="30" y="33"/>
                </a:lnTo>
                <a:lnTo>
                  <a:pt x="35" y="35"/>
                </a:lnTo>
                <a:lnTo>
                  <a:pt x="41" y="38"/>
                </a:lnTo>
                <a:lnTo>
                  <a:pt x="43" y="45"/>
                </a:lnTo>
                <a:lnTo>
                  <a:pt x="47" y="51"/>
                </a:lnTo>
                <a:lnTo>
                  <a:pt x="51" y="53"/>
                </a:lnTo>
                <a:lnTo>
                  <a:pt x="55" y="48"/>
                </a:lnTo>
                <a:lnTo>
                  <a:pt x="61" y="45"/>
                </a:lnTo>
                <a:lnTo>
                  <a:pt x="66" y="44"/>
                </a:lnTo>
                <a:lnTo>
                  <a:pt x="72" y="45"/>
                </a:lnTo>
                <a:lnTo>
                  <a:pt x="79" y="45"/>
                </a:lnTo>
                <a:lnTo>
                  <a:pt x="85" y="44"/>
                </a:lnTo>
                <a:lnTo>
                  <a:pt x="91" y="42"/>
                </a:lnTo>
                <a:lnTo>
                  <a:pt x="95" y="37"/>
                </a:lnTo>
                <a:lnTo>
                  <a:pt x="99" y="28"/>
                </a:lnTo>
                <a:lnTo>
                  <a:pt x="101" y="20"/>
                </a:lnTo>
                <a:lnTo>
                  <a:pt x="103" y="11"/>
                </a:lnTo>
                <a:lnTo>
                  <a:pt x="103" y="0"/>
                </a:lnTo>
                <a:lnTo>
                  <a:pt x="107" y="2"/>
                </a:lnTo>
                <a:lnTo>
                  <a:pt x="108" y="4"/>
                </a:lnTo>
                <a:lnTo>
                  <a:pt x="110" y="6"/>
                </a:lnTo>
                <a:lnTo>
                  <a:pt x="111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4595638" y="4047452"/>
            <a:ext cx="42871" cy="67880"/>
          </a:xfrm>
          <a:custGeom>
            <a:avLst/>
            <a:gdLst/>
            <a:ahLst/>
            <a:cxnLst>
              <a:cxn ang="0">
                <a:pos x="26" y="18"/>
              </a:cxn>
              <a:cxn ang="0">
                <a:pos x="26" y="23"/>
              </a:cxn>
              <a:cxn ang="0">
                <a:pos x="26" y="30"/>
              </a:cxn>
              <a:cxn ang="0">
                <a:pos x="23" y="36"/>
              </a:cxn>
              <a:cxn ang="0">
                <a:pos x="20" y="40"/>
              </a:cxn>
              <a:cxn ang="0">
                <a:pos x="18" y="31"/>
              </a:cxn>
              <a:cxn ang="0">
                <a:pos x="18" y="21"/>
              </a:cxn>
              <a:cxn ang="0">
                <a:pos x="15" y="12"/>
              </a:cxn>
              <a:cxn ang="0">
                <a:pos x="6" y="7"/>
              </a:cxn>
              <a:cxn ang="0">
                <a:pos x="5" y="8"/>
              </a:cxn>
              <a:cxn ang="0">
                <a:pos x="5" y="8"/>
              </a:cxn>
              <a:cxn ang="0">
                <a:pos x="4" y="10"/>
              </a:cxn>
              <a:cxn ang="0">
                <a:pos x="3" y="10"/>
              </a:cxn>
              <a:cxn ang="0">
                <a:pos x="0" y="7"/>
              </a:cxn>
              <a:cxn ang="0">
                <a:pos x="0" y="5"/>
              </a:cxn>
              <a:cxn ang="0">
                <a:pos x="0" y="3"/>
              </a:cxn>
              <a:cxn ang="0">
                <a:pos x="3" y="0"/>
              </a:cxn>
              <a:cxn ang="0">
                <a:pos x="11" y="2"/>
              </a:cxn>
              <a:cxn ang="0">
                <a:pos x="18" y="4"/>
              </a:cxn>
              <a:cxn ang="0">
                <a:pos x="23" y="10"/>
              </a:cxn>
              <a:cxn ang="0">
                <a:pos x="26" y="18"/>
              </a:cxn>
            </a:cxnLst>
            <a:rect l="0" t="0" r="r" b="b"/>
            <a:pathLst>
              <a:path w="26" h="40">
                <a:moveTo>
                  <a:pt x="26" y="18"/>
                </a:moveTo>
                <a:lnTo>
                  <a:pt x="26" y="23"/>
                </a:lnTo>
                <a:lnTo>
                  <a:pt x="26" y="30"/>
                </a:lnTo>
                <a:lnTo>
                  <a:pt x="23" y="36"/>
                </a:lnTo>
                <a:lnTo>
                  <a:pt x="20" y="40"/>
                </a:lnTo>
                <a:lnTo>
                  <a:pt x="18" y="31"/>
                </a:lnTo>
                <a:lnTo>
                  <a:pt x="18" y="21"/>
                </a:lnTo>
                <a:lnTo>
                  <a:pt x="15" y="12"/>
                </a:lnTo>
                <a:lnTo>
                  <a:pt x="6" y="7"/>
                </a:lnTo>
                <a:lnTo>
                  <a:pt x="5" y="8"/>
                </a:lnTo>
                <a:lnTo>
                  <a:pt x="5" y="8"/>
                </a:lnTo>
                <a:lnTo>
                  <a:pt x="4" y="10"/>
                </a:lnTo>
                <a:lnTo>
                  <a:pt x="3" y="10"/>
                </a:lnTo>
                <a:lnTo>
                  <a:pt x="0" y="7"/>
                </a:lnTo>
                <a:lnTo>
                  <a:pt x="0" y="5"/>
                </a:lnTo>
                <a:lnTo>
                  <a:pt x="0" y="3"/>
                </a:lnTo>
                <a:lnTo>
                  <a:pt x="3" y="0"/>
                </a:lnTo>
                <a:lnTo>
                  <a:pt x="11" y="2"/>
                </a:lnTo>
                <a:lnTo>
                  <a:pt x="18" y="4"/>
                </a:lnTo>
                <a:lnTo>
                  <a:pt x="23" y="10"/>
                </a:lnTo>
                <a:lnTo>
                  <a:pt x="2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99" name="Freeform 31"/>
          <p:cNvSpPr>
            <a:spLocks/>
          </p:cNvSpPr>
          <p:nvPr/>
        </p:nvSpPr>
        <p:spPr bwMode="auto">
          <a:xfrm>
            <a:off x="4141923" y="4072461"/>
            <a:ext cx="128612" cy="250078"/>
          </a:xfrm>
          <a:custGeom>
            <a:avLst/>
            <a:gdLst/>
            <a:ahLst/>
            <a:cxnLst>
              <a:cxn ang="0">
                <a:pos x="18" y="2"/>
              </a:cxn>
              <a:cxn ang="0">
                <a:pos x="11" y="18"/>
              </a:cxn>
              <a:cxn ang="0">
                <a:pos x="9" y="38"/>
              </a:cxn>
              <a:cxn ang="0">
                <a:pos x="12" y="58"/>
              </a:cxn>
              <a:cxn ang="0">
                <a:pos x="19" y="75"/>
              </a:cxn>
              <a:cxn ang="0">
                <a:pos x="23" y="83"/>
              </a:cxn>
              <a:cxn ang="0">
                <a:pos x="27" y="93"/>
              </a:cxn>
              <a:cxn ang="0">
                <a:pos x="32" y="101"/>
              </a:cxn>
              <a:cxn ang="0">
                <a:pos x="38" y="110"/>
              </a:cxn>
              <a:cxn ang="0">
                <a:pos x="45" y="118"/>
              </a:cxn>
              <a:cxn ang="0">
                <a:pos x="52" y="125"/>
              </a:cxn>
              <a:cxn ang="0">
                <a:pos x="61" y="132"/>
              </a:cxn>
              <a:cxn ang="0">
                <a:pos x="72" y="137"/>
              </a:cxn>
              <a:cxn ang="0">
                <a:pos x="68" y="140"/>
              </a:cxn>
              <a:cxn ang="0">
                <a:pos x="63" y="140"/>
              </a:cxn>
              <a:cxn ang="0">
                <a:pos x="59" y="139"/>
              </a:cxn>
              <a:cxn ang="0">
                <a:pos x="54" y="136"/>
              </a:cxn>
              <a:cxn ang="0">
                <a:pos x="49" y="134"/>
              </a:cxn>
              <a:cxn ang="0">
                <a:pos x="45" y="131"/>
              </a:cxn>
              <a:cxn ang="0">
                <a:pos x="40" y="127"/>
              </a:cxn>
              <a:cxn ang="0">
                <a:pos x="37" y="124"/>
              </a:cxn>
              <a:cxn ang="0">
                <a:pos x="27" y="113"/>
              </a:cxn>
              <a:cxn ang="0">
                <a:pos x="18" y="101"/>
              </a:cxn>
              <a:cxn ang="0">
                <a:pos x="10" y="88"/>
              </a:cxn>
              <a:cxn ang="0">
                <a:pos x="4" y="74"/>
              </a:cxn>
              <a:cxn ang="0">
                <a:pos x="1" y="60"/>
              </a:cxn>
              <a:cxn ang="0">
                <a:pos x="0" y="45"/>
              </a:cxn>
              <a:cxn ang="0">
                <a:pos x="2" y="30"/>
              </a:cxn>
              <a:cxn ang="0">
                <a:pos x="7" y="15"/>
              </a:cxn>
              <a:cxn ang="0">
                <a:pos x="9" y="11"/>
              </a:cxn>
              <a:cxn ang="0">
                <a:pos x="11" y="5"/>
              </a:cxn>
              <a:cxn ang="0">
                <a:pos x="14" y="0"/>
              </a:cxn>
              <a:cxn ang="0">
                <a:pos x="18" y="2"/>
              </a:cxn>
            </a:cxnLst>
            <a:rect l="0" t="0" r="r" b="b"/>
            <a:pathLst>
              <a:path w="72" h="140">
                <a:moveTo>
                  <a:pt x="18" y="2"/>
                </a:moveTo>
                <a:lnTo>
                  <a:pt x="11" y="18"/>
                </a:lnTo>
                <a:lnTo>
                  <a:pt x="9" y="38"/>
                </a:lnTo>
                <a:lnTo>
                  <a:pt x="12" y="58"/>
                </a:lnTo>
                <a:lnTo>
                  <a:pt x="19" y="75"/>
                </a:lnTo>
                <a:lnTo>
                  <a:pt x="23" y="83"/>
                </a:lnTo>
                <a:lnTo>
                  <a:pt x="27" y="93"/>
                </a:lnTo>
                <a:lnTo>
                  <a:pt x="32" y="101"/>
                </a:lnTo>
                <a:lnTo>
                  <a:pt x="38" y="110"/>
                </a:lnTo>
                <a:lnTo>
                  <a:pt x="45" y="118"/>
                </a:lnTo>
                <a:lnTo>
                  <a:pt x="52" y="125"/>
                </a:lnTo>
                <a:lnTo>
                  <a:pt x="61" y="132"/>
                </a:lnTo>
                <a:lnTo>
                  <a:pt x="72" y="137"/>
                </a:lnTo>
                <a:lnTo>
                  <a:pt x="68" y="140"/>
                </a:lnTo>
                <a:lnTo>
                  <a:pt x="63" y="140"/>
                </a:lnTo>
                <a:lnTo>
                  <a:pt x="59" y="139"/>
                </a:lnTo>
                <a:lnTo>
                  <a:pt x="54" y="136"/>
                </a:lnTo>
                <a:lnTo>
                  <a:pt x="49" y="134"/>
                </a:lnTo>
                <a:lnTo>
                  <a:pt x="45" y="131"/>
                </a:lnTo>
                <a:lnTo>
                  <a:pt x="40" y="127"/>
                </a:lnTo>
                <a:lnTo>
                  <a:pt x="37" y="124"/>
                </a:lnTo>
                <a:lnTo>
                  <a:pt x="27" y="113"/>
                </a:lnTo>
                <a:lnTo>
                  <a:pt x="18" y="101"/>
                </a:lnTo>
                <a:lnTo>
                  <a:pt x="10" y="88"/>
                </a:lnTo>
                <a:lnTo>
                  <a:pt x="4" y="74"/>
                </a:lnTo>
                <a:lnTo>
                  <a:pt x="1" y="60"/>
                </a:lnTo>
                <a:lnTo>
                  <a:pt x="0" y="45"/>
                </a:lnTo>
                <a:lnTo>
                  <a:pt x="2" y="30"/>
                </a:lnTo>
                <a:lnTo>
                  <a:pt x="7" y="15"/>
                </a:lnTo>
                <a:lnTo>
                  <a:pt x="9" y="11"/>
                </a:lnTo>
                <a:lnTo>
                  <a:pt x="11" y="5"/>
                </a:lnTo>
                <a:lnTo>
                  <a:pt x="14" y="0"/>
                </a:lnTo>
                <a:lnTo>
                  <a:pt x="18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0" name="Freeform 32"/>
          <p:cNvSpPr>
            <a:spLocks/>
          </p:cNvSpPr>
          <p:nvPr/>
        </p:nvSpPr>
        <p:spPr bwMode="auto">
          <a:xfrm>
            <a:off x="4606354" y="4118903"/>
            <a:ext cx="103605" cy="96460"/>
          </a:xfrm>
          <a:custGeom>
            <a:avLst/>
            <a:gdLst/>
            <a:ahLst/>
            <a:cxnLst>
              <a:cxn ang="0">
                <a:pos x="58" y="17"/>
              </a:cxn>
              <a:cxn ang="0">
                <a:pos x="52" y="29"/>
              </a:cxn>
              <a:cxn ang="0">
                <a:pos x="46" y="37"/>
              </a:cxn>
              <a:cxn ang="0">
                <a:pos x="39" y="45"/>
              </a:cxn>
              <a:cxn ang="0">
                <a:pos x="32" y="49"/>
              </a:cxn>
              <a:cxn ang="0">
                <a:pos x="25" y="53"/>
              </a:cxn>
              <a:cxn ang="0">
                <a:pos x="18" y="54"/>
              </a:cxn>
              <a:cxn ang="0">
                <a:pos x="9" y="53"/>
              </a:cxn>
              <a:cxn ang="0">
                <a:pos x="0" y="51"/>
              </a:cxn>
              <a:cxn ang="0">
                <a:pos x="5" y="46"/>
              </a:cxn>
              <a:cxn ang="0">
                <a:pos x="12" y="44"/>
              </a:cxn>
              <a:cxn ang="0">
                <a:pos x="21" y="42"/>
              </a:cxn>
              <a:cxn ang="0">
                <a:pos x="27" y="40"/>
              </a:cxn>
              <a:cxn ang="0">
                <a:pos x="36" y="31"/>
              </a:cxn>
              <a:cxn ang="0">
                <a:pos x="43" y="22"/>
              </a:cxn>
              <a:cxn ang="0">
                <a:pos x="48" y="10"/>
              </a:cxn>
              <a:cxn ang="0">
                <a:pos x="54" y="0"/>
              </a:cxn>
              <a:cxn ang="0">
                <a:pos x="59" y="2"/>
              </a:cxn>
              <a:cxn ang="0">
                <a:pos x="60" y="7"/>
              </a:cxn>
              <a:cxn ang="0">
                <a:pos x="59" y="13"/>
              </a:cxn>
              <a:cxn ang="0">
                <a:pos x="58" y="17"/>
              </a:cxn>
            </a:cxnLst>
            <a:rect l="0" t="0" r="r" b="b"/>
            <a:pathLst>
              <a:path w="60" h="54">
                <a:moveTo>
                  <a:pt x="58" y="17"/>
                </a:moveTo>
                <a:lnTo>
                  <a:pt x="52" y="29"/>
                </a:lnTo>
                <a:lnTo>
                  <a:pt x="46" y="37"/>
                </a:lnTo>
                <a:lnTo>
                  <a:pt x="39" y="45"/>
                </a:lnTo>
                <a:lnTo>
                  <a:pt x="32" y="49"/>
                </a:lnTo>
                <a:lnTo>
                  <a:pt x="25" y="53"/>
                </a:lnTo>
                <a:lnTo>
                  <a:pt x="18" y="54"/>
                </a:lnTo>
                <a:lnTo>
                  <a:pt x="9" y="53"/>
                </a:lnTo>
                <a:lnTo>
                  <a:pt x="0" y="51"/>
                </a:lnTo>
                <a:lnTo>
                  <a:pt x="5" y="46"/>
                </a:lnTo>
                <a:lnTo>
                  <a:pt x="12" y="44"/>
                </a:lnTo>
                <a:lnTo>
                  <a:pt x="21" y="42"/>
                </a:lnTo>
                <a:lnTo>
                  <a:pt x="27" y="40"/>
                </a:lnTo>
                <a:lnTo>
                  <a:pt x="36" y="31"/>
                </a:lnTo>
                <a:lnTo>
                  <a:pt x="43" y="22"/>
                </a:lnTo>
                <a:lnTo>
                  <a:pt x="48" y="10"/>
                </a:lnTo>
                <a:lnTo>
                  <a:pt x="54" y="0"/>
                </a:lnTo>
                <a:lnTo>
                  <a:pt x="59" y="2"/>
                </a:lnTo>
                <a:lnTo>
                  <a:pt x="60" y="7"/>
                </a:lnTo>
                <a:lnTo>
                  <a:pt x="59" y="13"/>
                </a:lnTo>
                <a:lnTo>
                  <a:pt x="58" y="1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1" name="Freeform 33"/>
          <p:cNvSpPr>
            <a:spLocks/>
          </p:cNvSpPr>
          <p:nvPr/>
        </p:nvSpPr>
        <p:spPr bwMode="auto">
          <a:xfrm>
            <a:off x="4592064" y="4126048"/>
            <a:ext cx="35725" cy="39299"/>
          </a:xfrm>
          <a:custGeom>
            <a:avLst/>
            <a:gdLst/>
            <a:ahLst/>
            <a:cxnLst>
              <a:cxn ang="0">
                <a:pos x="21" y="1"/>
              </a:cxn>
              <a:cxn ang="0">
                <a:pos x="19" y="7"/>
              </a:cxn>
              <a:cxn ang="0">
                <a:pos x="15" y="13"/>
              </a:cxn>
              <a:cxn ang="0">
                <a:pos x="12" y="17"/>
              </a:cxn>
              <a:cxn ang="0">
                <a:pos x="6" y="21"/>
              </a:cxn>
              <a:cxn ang="0">
                <a:pos x="5" y="21"/>
              </a:cxn>
              <a:cxn ang="0">
                <a:pos x="4" y="22"/>
              </a:cxn>
              <a:cxn ang="0">
                <a:pos x="1" y="22"/>
              </a:cxn>
              <a:cxn ang="0">
                <a:pos x="0" y="21"/>
              </a:cxn>
              <a:cxn ang="0">
                <a:pos x="0" y="15"/>
              </a:cxn>
              <a:cxn ang="0">
                <a:pos x="6" y="12"/>
              </a:cxn>
              <a:cxn ang="0">
                <a:pos x="10" y="5"/>
              </a:cxn>
              <a:cxn ang="0">
                <a:pos x="15" y="0"/>
              </a:cxn>
              <a:cxn ang="0">
                <a:pos x="21" y="1"/>
              </a:cxn>
            </a:cxnLst>
            <a:rect l="0" t="0" r="r" b="b"/>
            <a:pathLst>
              <a:path w="21" h="22">
                <a:moveTo>
                  <a:pt x="21" y="1"/>
                </a:moveTo>
                <a:lnTo>
                  <a:pt x="19" y="7"/>
                </a:lnTo>
                <a:lnTo>
                  <a:pt x="15" y="13"/>
                </a:lnTo>
                <a:lnTo>
                  <a:pt x="12" y="17"/>
                </a:lnTo>
                <a:lnTo>
                  <a:pt x="6" y="21"/>
                </a:lnTo>
                <a:lnTo>
                  <a:pt x="5" y="21"/>
                </a:lnTo>
                <a:lnTo>
                  <a:pt x="4" y="22"/>
                </a:lnTo>
                <a:lnTo>
                  <a:pt x="1" y="22"/>
                </a:lnTo>
                <a:lnTo>
                  <a:pt x="0" y="21"/>
                </a:lnTo>
                <a:lnTo>
                  <a:pt x="0" y="15"/>
                </a:lnTo>
                <a:lnTo>
                  <a:pt x="6" y="12"/>
                </a:lnTo>
                <a:lnTo>
                  <a:pt x="10" y="5"/>
                </a:lnTo>
                <a:lnTo>
                  <a:pt x="15" y="0"/>
                </a:lnTo>
                <a:lnTo>
                  <a:pt x="21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2" name="Freeform 34"/>
          <p:cNvSpPr>
            <a:spLocks/>
          </p:cNvSpPr>
          <p:nvPr/>
        </p:nvSpPr>
        <p:spPr bwMode="auto">
          <a:xfrm>
            <a:off x="4456307" y="4208218"/>
            <a:ext cx="135757" cy="114322"/>
          </a:xfrm>
          <a:custGeom>
            <a:avLst/>
            <a:gdLst/>
            <a:ahLst/>
            <a:cxnLst>
              <a:cxn ang="0">
                <a:pos x="76" y="4"/>
              </a:cxn>
              <a:cxn ang="0">
                <a:pos x="70" y="15"/>
              </a:cxn>
              <a:cxn ang="0">
                <a:pos x="63" y="27"/>
              </a:cxn>
              <a:cxn ang="0">
                <a:pos x="55" y="36"/>
              </a:cxn>
              <a:cxn ang="0">
                <a:pos x="47" y="45"/>
              </a:cxn>
              <a:cxn ang="0">
                <a:pos x="37" y="53"/>
              </a:cxn>
              <a:cxn ang="0">
                <a:pos x="25" y="60"/>
              </a:cxn>
              <a:cxn ang="0">
                <a:pos x="13" y="64"/>
              </a:cxn>
              <a:cxn ang="0">
                <a:pos x="0" y="66"/>
              </a:cxn>
              <a:cxn ang="0">
                <a:pos x="0" y="65"/>
              </a:cxn>
              <a:cxn ang="0">
                <a:pos x="0" y="64"/>
              </a:cxn>
              <a:cxn ang="0">
                <a:pos x="0" y="62"/>
              </a:cxn>
              <a:cxn ang="0">
                <a:pos x="0" y="61"/>
              </a:cxn>
              <a:cxn ang="0">
                <a:pos x="12" y="58"/>
              </a:cxn>
              <a:cxn ang="0">
                <a:pos x="22" y="52"/>
              </a:cxn>
              <a:cxn ang="0">
                <a:pos x="31" y="46"/>
              </a:cxn>
              <a:cxn ang="0">
                <a:pos x="40" y="39"/>
              </a:cxn>
              <a:cxn ang="0">
                <a:pos x="48" y="31"/>
              </a:cxn>
              <a:cxn ang="0">
                <a:pos x="57" y="22"/>
              </a:cxn>
              <a:cxn ang="0">
                <a:pos x="63" y="12"/>
              </a:cxn>
              <a:cxn ang="0">
                <a:pos x="69" y="0"/>
              </a:cxn>
              <a:cxn ang="0">
                <a:pos x="71" y="0"/>
              </a:cxn>
              <a:cxn ang="0">
                <a:pos x="73" y="0"/>
              </a:cxn>
              <a:cxn ang="0">
                <a:pos x="75" y="3"/>
              </a:cxn>
              <a:cxn ang="0">
                <a:pos x="76" y="4"/>
              </a:cxn>
            </a:cxnLst>
            <a:rect l="0" t="0" r="r" b="b"/>
            <a:pathLst>
              <a:path w="76" h="66">
                <a:moveTo>
                  <a:pt x="76" y="4"/>
                </a:moveTo>
                <a:lnTo>
                  <a:pt x="70" y="15"/>
                </a:lnTo>
                <a:lnTo>
                  <a:pt x="63" y="27"/>
                </a:lnTo>
                <a:lnTo>
                  <a:pt x="55" y="36"/>
                </a:lnTo>
                <a:lnTo>
                  <a:pt x="47" y="45"/>
                </a:lnTo>
                <a:lnTo>
                  <a:pt x="37" y="53"/>
                </a:lnTo>
                <a:lnTo>
                  <a:pt x="25" y="60"/>
                </a:lnTo>
                <a:lnTo>
                  <a:pt x="13" y="64"/>
                </a:lnTo>
                <a:lnTo>
                  <a:pt x="0" y="66"/>
                </a:lnTo>
                <a:lnTo>
                  <a:pt x="0" y="65"/>
                </a:lnTo>
                <a:lnTo>
                  <a:pt x="0" y="64"/>
                </a:lnTo>
                <a:lnTo>
                  <a:pt x="0" y="62"/>
                </a:lnTo>
                <a:lnTo>
                  <a:pt x="0" y="61"/>
                </a:lnTo>
                <a:lnTo>
                  <a:pt x="12" y="58"/>
                </a:lnTo>
                <a:lnTo>
                  <a:pt x="22" y="52"/>
                </a:lnTo>
                <a:lnTo>
                  <a:pt x="31" y="46"/>
                </a:lnTo>
                <a:lnTo>
                  <a:pt x="40" y="39"/>
                </a:lnTo>
                <a:lnTo>
                  <a:pt x="48" y="31"/>
                </a:lnTo>
                <a:lnTo>
                  <a:pt x="57" y="22"/>
                </a:lnTo>
                <a:lnTo>
                  <a:pt x="63" y="12"/>
                </a:lnTo>
                <a:lnTo>
                  <a:pt x="69" y="0"/>
                </a:lnTo>
                <a:lnTo>
                  <a:pt x="71" y="0"/>
                </a:lnTo>
                <a:lnTo>
                  <a:pt x="73" y="0"/>
                </a:lnTo>
                <a:lnTo>
                  <a:pt x="75" y="3"/>
                </a:lnTo>
                <a:lnTo>
                  <a:pt x="76" y="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3" name="Freeform 35"/>
          <p:cNvSpPr>
            <a:spLocks/>
          </p:cNvSpPr>
          <p:nvPr/>
        </p:nvSpPr>
        <p:spPr bwMode="auto">
          <a:xfrm>
            <a:off x="4542049" y="4308249"/>
            <a:ext cx="17864" cy="85741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7" y="11"/>
              </a:cxn>
              <a:cxn ang="0">
                <a:pos x="10" y="23"/>
              </a:cxn>
              <a:cxn ang="0">
                <a:pos x="10" y="36"/>
              </a:cxn>
              <a:cxn ang="0">
                <a:pos x="9" y="47"/>
              </a:cxn>
              <a:cxn ang="0">
                <a:pos x="4" y="47"/>
              </a:cxn>
              <a:cxn ang="0">
                <a:pos x="3" y="34"/>
              </a:cxn>
              <a:cxn ang="0">
                <a:pos x="2" y="23"/>
              </a:cxn>
              <a:cxn ang="0">
                <a:pos x="0" y="10"/>
              </a:cxn>
              <a:cxn ang="0">
                <a:pos x="2" y="0"/>
              </a:cxn>
              <a:cxn ang="0">
                <a:pos x="6" y="0"/>
              </a:cxn>
            </a:cxnLst>
            <a:rect l="0" t="0" r="r" b="b"/>
            <a:pathLst>
              <a:path w="10" h="47">
                <a:moveTo>
                  <a:pt x="6" y="0"/>
                </a:moveTo>
                <a:lnTo>
                  <a:pt x="7" y="11"/>
                </a:lnTo>
                <a:lnTo>
                  <a:pt x="10" y="23"/>
                </a:lnTo>
                <a:lnTo>
                  <a:pt x="10" y="36"/>
                </a:lnTo>
                <a:lnTo>
                  <a:pt x="9" y="47"/>
                </a:lnTo>
                <a:lnTo>
                  <a:pt x="4" y="47"/>
                </a:lnTo>
                <a:lnTo>
                  <a:pt x="3" y="34"/>
                </a:lnTo>
                <a:lnTo>
                  <a:pt x="2" y="23"/>
                </a:lnTo>
                <a:lnTo>
                  <a:pt x="0" y="10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4" name="Freeform 36"/>
          <p:cNvSpPr>
            <a:spLocks/>
          </p:cNvSpPr>
          <p:nvPr/>
        </p:nvSpPr>
        <p:spPr bwMode="auto">
          <a:xfrm>
            <a:off x="4284825" y="4336830"/>
            <a:ext cx="107176" cy="25009"/>
          </a:xfrm>
          <a:custGeom>
            <a:avLst/>
            <a:gdLst/>
            <a:ahLst/>
            <a:cxnLst>
              <a:cxn ang="0">
                <a:pos x="60" y="0"/>
              </a:cxn>
              <a:cxn ang="0">
                <a:pos x="58" y="6"/>
              </a:cxn>
              <a:cxn ang="0">
                <a:pos x="52" y="8"/>
              </a:cxn>
              <a:cxn ang="0">
                <a:pos x="45" y="10"/>
              </a:cxn>
              <a:cxn ang="0">
                <a:pos x="38" y="13"/>
              </a:cxn>
              <a:cxn ang="0">
                <a:pos x="29" y="13"/>
              </a:cxn>
              <a:cxn ang="0">
                <a:pos x="22" y="13"/>
              </a:cxn>
              <a:cxn ang="0">
                <a:pos x="18" y="13"/>
              </a:cxn>
              <a:cxn ang="0">
                <a:pos x="13" y="11"/>
              </a:cxn>
              <a:cxn ang="0">
                <a:pos x="11" y="10"/>
              </a:cxn>
              <a:cxn ang="0">
                <a:pos x="7" y="8"/>
              </a:cxn>
              <a:cxn ang="0">
                <a:pos x="4" y="7"/>
              </a:cxn>
              <a:cxn ang="0">
                <a:pos x="0" y="5"/>
              </a:cxn>
              <a:cxn ang="0">
                <a:pos x="5" y="3"/>
              </a:cxn>
              <a:cxn ang="0">
                <a:pos x="8" y="3"/>
              </a:cxn>
              <a:cxn ang="0">
                <a:pos x="13" y="3"/>
              </a:cxn>
              <a:cxn ang="0">
                <a:pos x="18" y="3"/>
              </a:cxn>
              <a:cxn ang="0">
                <a:pos x="23" y="5"/>
              </a:cxn>
              <a:cxn ang="0">
                <a:pos x="28" y="5"/>
              </a:cxn>
              <a:cxn ang="0">
                <a:pos x="34" y="5"/>
              </a:cxn>
              <a:cxn ang="0">
                <a:pos x="38" y="5"/>
              </a:cxn>
              <a:cxn ang="0">
                <a:pos x="43" y="2"/>
              </a:cxn>
              <a:cxn ang="0">
                <a:pos x="49" y="1"/>
              </a:cxn>
              <a:cxn ang="0">
                <a:pos x="55" y="1"/>
              </a:cxn>
              <a:cxn ang="0">
                <a:pos x="60" y="0"/>
              </a:cxn>
            </a:cxnLst>
            <a:rect l="0" t="0" r="r" b="b"/>
            <a:pathLst>
              <a:path w="60" h="13">
                <a:moveTo>
                  <a:pt x="60" y="0"/>
                </a:moveTo>
                <a:lnTo>
                  <a:pt x="58" y="6"/>
                </a:lnTo>
                <a:lnTo>
                  <a:pt x="52" y="8"/>
                </a:lnTo>
                <a:lnTo>
                  <a:pt x="45" y="10"/>
                </a:lnTo>
                <a:lnTo>
                  <a:pt x="38" y="13"/>
                </a:lnTo>
                <a:lnTo>
                  <a:pt x="29" y="13"/>
                </a:lnTo>
                <a:lnTo>
                  <a:pt x="22" y="13"/>
                </a:lnTo>
                <a:lnTo>
                  <a:pt x="18" y="13"/>
                </a:lnTo>
                <a:lnTo>
                  <a:pt x="13" y="11"/>
                </a:lnTo>
                <a:lnTo>
                  <a:pt x="11" y="10"/>
                </a:lnTo>
                <a:lnTo>
                  <a:pt x="7" y="8"/>
                </a:lnTo>
                <a:lnTo>
                  <a:pt x="4" y="7"/>
                </a:lnTo>
                <a:lnTo>
                  <a:pt x="0" y="5"/>
                </a:lnTo>
                <a:lnTo>
                  <a:pt x="5" y="3"/>
                </a:lnTo>
                <a:lnTo>
                  <a:pt x="8" y="3"/>
                </a:lnTo>
                <a:lnTo>
                  <a:pt x="13" y="3"/>
                </a:lnTo>
                <a:lnTo>
                  <a:pt x="18" y="3"/>
                </a:lnTo>
                <a:lnTo>
                  <a:pt x="23" y="5"/>
                </a:lnTo>
                <a:lnTo>
                  <a:pt x="28" y="5"/>
                </a:lnTo>
                <a:lnTo>
                  <a:pt x="34" y="5"/>
                </a:lnTo>
                <a:lnTo>
                  <a:pt x="38" y="5"/>
                </a:lnTo>
                <a:lnTo>
                  <a:pt x="43" y="2"/>
                </a:lnTo>
                <a:lnTo>
                  <a:pt x="49" y="1"/>
                </a:lnTo>
                <a:lnTo>
                  <a:pt x="55" y="1"/>
                </a:lnTo>
                <a:lnTo>
                  <a:pt x="6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5" name="Freeform 37"/>
          <p:cNvSpPr>
            <a:spLocks/>
          </p:cNvSpPr>
          <p:nvPr/>
        </p:nvSpPr>
        <p:spPr bwMode="auto">
          <a:xfrm>
            <a:off x="4284825" y="4361836"/>
            <a:ext cx="17864" cy="71451"/>
          </a:xfrm>
          <a:custGeom>
            <a:avLst/>
            <a:gdLst/>
            <a:ahLst/>
            <a:cxnLst>
              <a:cxn ang="0">
                <a:pos x="7" y="24"/>
              </a:cxn>
              <a:cxn ang="0">
                <a:pos x="10" y="39"/>
              </a:cxn>
              <a:cxn ang="0">
                <a:pos x="0" y="30"/>
              </a:cxn>
              <a:cxn ang="0">
                <a:pos x="0" y="0"/>
              </a:cxn>
              <a:cxn ang="0">
                <a:pos x="5" y="2"/>
              </a:cxn>
              <a:cxn ang="0">
                <a:pos x="7" y="9"/>
              </a:cxn>
              <a:cxn ang="0">
                <a:pos x="7" y="17"/>
              </a:cxn>
              <a:cxn ang="0">
                <a:pos x="7" y="24"/>
              </a:cxn>
            </a:cxnLst>
            <a:rect l="0" t="0" r="r" b="b"/>
            <a:pathLst>
              <a:path w="10" h="39">
                <a:moveTo>
                  <a:pt x="7" y="24"/>
                </a:moveTo>
                <a:lnTo>
                  <a:pt x="10" y="39"/>
                </a:lnTo>
                <a:lnTo>
                  <a:pt x="0" y="30"/>
                </a:lnTo>
                <a:lnTo>
                  <a:pt x="0" y="0"/>
                </a:lnTo>
                <a:lnTo>
                  <a:pt x="5" y="2"/>
                </a:lnTo>
                <a:lnTo>
                  <a:pt x="7" y="9"/>
                </a:lnTo>
                <a:lnTo>
                  <a:pt x="7" y="17"/>
                </a:lnTo>
                <a:lnTo>
                  <a:pt x="7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6" name="Freeform 38"/>
          <p:cNvSpPr>
            <a:spLocks/>
          </p:cNvSpPr>
          <p:nvPr/>
        </p:nvSpPr>
        <p:spPr bwMode="auto">
          <a:xfrm>
            <a:off x="4506323" y="4397562"/>
            <a:ext cx="114321" cy="67880"/>
          </a:xfrm>
          <a:custGeom>
            <a:avLst/>
            <a:gdLst/>
            <a:ahLst/>
            <a:cxnLst>
              <a:cxn ang="0">
                <a:pos x="64" y="9"/>
              </a:cxn>
              <a:cxn ang="0">
                <a:pos x="64" y="11"/>
              </a:cxn>
              <a:cxn ang="0">
                <a:pos x="64" y="13"/>
              </a:cxn>
              <a:cxn ang="0">
                <a:pos x="63" y="14"/>
              </a:cxn>
              <a:cxn ang="0">
                <a:pos x="62" y="15"/>
              </a:cxn>
              <a:cxn ang="0">
                <a:pos x="56" y="14"/>
              </a:cxn>
              <a:cxn ang="0">
                <a:pos x="49" y="16"/>
              </a:cxn>
              <a:cxn ang="0">
                <a:pos x="40" y="19"/>
              </a:cxn>
              <a:cxn ang="0">
                <a:pos x="31" y="23"/>
              </a:cxn>
              <a:cxn ang="0">
                <a:pos x="22" y="28"/>
              </a:cxn>
              <a:cxn ang="0">
                <a:pos x="12" y="32"/>
              </a:cxn>
              <a:cxn ang="0">
                <a:pos x="5" y="36"/>
              </a:cxn>
              <a:cxn ang="0">
                <a:pos x="0" y="38"/>
              </a:cxn>
              <a:cxn ang="0">
                <a:pos x="2" y="34"/>
              </a:cxn>
              <a:cxn ang="0">
                <a:pos x="8" y="28"/>
              </a:cxn>
              <a:cxn ang="0">
                <a:pos x="16" y="22"/>
              </a:cxn>
              <a:cxn ang="0">
                <a:pos x="25" y="16"/>
              </a:cxn>
              <a:cxn ang="0">
                <a:pos x="35" y="12"/>
              </a:cxn>
              <a:cxn ang="0">
                <a:pos x="45" y="7"/>
              </a:cxn>
              <a:cxn ang="0">
                <a:pos x="52" y="2"/>
              </a:cxn>
              <a:cxn ang="0">
                <a:pos x="57" y="0"/>
              </a:cxn>
              <a:cxn ang="0">
                <a:pos x="64" y="9"/>
              </a:cxn>
            </a:cxnLst>
            <a:rect l="0" t="0" r="r" b="b"/>
            <a:pathLst>
              <a:path w="64" h="38">
                <a:moveTo>
                  <a:pt x="64" y="9"/>
                </a:moveTo>
                <a:lnTo>
                  <a:pt x="64" y="11"/>
                </a:lnTo>
                <a:lnTo>
                  <a:pt x="64" y="13"/>
                </a:lnTo>
                <a:lnTo>
                  <a:pt x="63" y="14"/>
                </a:lnTo>
                <a:lnTo>
                  <a:pt x="62" y="15"/>
                </a:lnTo>
                <a:lnTo>
                  <a:pt x="56" y="14"/>
                </a:lnTo>
                <a:lnTo>
                  <a:pt x="49" y="16"/>
                </a:lnTo>
                <a:lnTo>
                  <a:pt x="40" y="19"/>
                </a:lnTo>
                <a:lnTo>
                  <a:pt x="31" y="23"/>
                </a:lnTo>
                <a:lnTo>
                  <a:pt x="22" y="28"/>
                </a:lnTo>
                <a:lnTo>
                  <a:pt x="12" y="32"/>
                </a:lnTo>
                <a:lnTo>
                  <a:pt x="5" y="36"/>
                </a:lnTo>
                <a:lnTo>
                  <a:pt x="0" y="38"/>
                </a:lnTo>
                <a:lnTo>
                  <a:pt x="2" y="34"/>
                </a:lnTo>
                <a:lnTo>
                  <a:pt x="8" y="28"/>
                </a:lnTo>
                <a:lnTo>
                  <a:pt x="16" y="22"/>
                </a:lnTo>
                <a:lnTo>
                  <a:pt x="25" y="16"/>
                </a:lnTo>
                <a:lnTo>
                  <a:pt x="35" y="12"/>
                </a:lnTo>
                <a:lnTo>
                  <a:pt x="45" y="7"/>
                </a:lnTo>
                <a:lnTo>
                  <a:pt x="52" y="2"/>
                </a:lnTo>
                <a:lnTo>
                  <a:pt x="57" y="0"/>
                </a:lnTo>
                <a:lnTo>
                  <a:pt x="64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7" name="Freeform 39"/>
          <p:cNvSpPr>
            <a:spLocks/>
          </p:cNvSpPr>
          <p:nvPr/>
        </p:nvSpPr>
        <p:spPr bwMode="auto">
          <a:xfrm>
            <a:off x="4231238" y="4436861"/>
            <a:ext cx="14290" cy="39299"/>
          </a:xfrm>
          <a:custGeom>
            <a:avLst/>
            <a:gdLst/>
            <a:ahLst/>
            <a:cxnLst>
              <a:cxn ang="0">
                <a:pos x="6" y="22"/>
              </a:cxn>
              <a:cxn ang="0">
                <a:pos x="5" y="22"/>
              </a:cxn>
              <a:cxn ang="0">
                <a:pos x="5" y="22"/>
              </a:cxn>
              <a:cxn ang="0">
                <a:pos x="4" y="22"/>
              </a:cxn>
              <a:cxn ang="0">
                <a:pos x="3" y="22"/>
              </a:cxn>
              <a:cxn ang="0">
                <a:pos x="0" y="18"/>
              </a:cxn>
              <a:cxn ang="0">
                <a:pos x="0" y="12"/>
              </a:cxn>
              <a:cxn ang="0">
                <a:pos x="0" y="6"/>
              </a:cxn>
              <a:cxn ang="0">
                <a:pos x="0" y="0"/>
              </a:cxn>
              <a:cxn ang="0">
                <a:pos x="6" y="1"/>
              </a:cxn>
              <a:cxn ang="0">
                <a:pos x="9" y="6"/>
              </a:cxn>
              <a:cxn ang="0">
                <a:pos x="7" y="14"/>
              </a:cxn>
              <a:cxn ang="0">
                <a:pos x="6" y="22"/>
              </a:cxn>
            </a:cxnLst>
            <a:rect l="0" t="0" r="r" b="b"/>
            <a:pathLst>
              <a:path w="9" h="22">
                <a:moveTo>
                  <a:pt x="6" y="22"/>
                </a:moveTo>
                <a:lnTo>
                  <a:pt x="5" y="22"/>
                </a:lnTo>
                <a:lnTo>
                  <a:pt x="5" y="22"/>
                </a:lnTo>
                <a:lnTo>
                  <a:pt x="4" y="22"/>
                </a:lnTo>
                <a:lnTo>
                  <a:pt x="3" y="22"/>
                </a:lnTo>
                <a:lnTo>
                  <a:pt x="0" y="18"/>
                </a:lnTo>
                <a:lnTo>
                  <a:pt x="0" y="12"/>
                </a:lnTo>
                <a:lnTo>
                  <a:pt x="0" y="6"/>
                </a:lnTo>
                <a:lnTo>
                  <a:pt x="0" y="0"/>
                </a:lnTo>
                <a:lnTo>
                  <a:pt x="6" y="1"/>
                </a:lnTo>
                <a:lnTo>
                  <a:pt x="9" y="6"/>
                </a:lnTo>
                <a:lnTo>
                  <a:pt x="7" y="14"/>
                </a:lnTo>
                <a:lnTo>
                  <a:pt x="6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8" name="Freeform 40"/>
          <p:cNvSpPr>
            <a:spLocks/>
          </p:cNvSpPr>
          <p:nvPr/>
        </p:nvSpPr>
        <p:spPr bwMode="auto">
          <a:xfrm>
            <a:off x="4631363" y="4436861"/>
            <a:ext cx="164337" cy="39299"/>
          </a:xfrm>
          <a:custGeom>
            <a:avLst/>
            <a:gdLst/>
            <a:ahLst/>
            <a:cxnLst>
              <a:cxn ang="0">
                <a:pos x="91" y="22"/>
              </a:cxn>
              <a:cxn ang="0">
                <a:pos x="14" y="11"/>
              </a:cxn>
              <a:cxn ang="0">
                <a:pos x="10" y="9"/>
              </a:cxn>
              <a:cxn ang="0">
                <a:pos x="7" y="7"/>
              </a:cxn>
              <a:cxn ang="0">
                <a:pos x="3" y="5"/>
              </a:cxn>
              <a:cxn ang="0">
                <a:pos x="0" y="4"/>
              </a:cxn>
              <a:cxn ang="0">
                <a:pos x="0" y="0"/>
              </a:cxn>
              <a:cxn ang="0">
                <a:pos x="5" y="0"/>
              </a:cxn>
              <a:cxn ang="0">
                <a:pos x="15" y="0"/>
              </a:cxn>
              <a:cxn ang="0">
                <a:pos x="28" y="1"/>
              </a:cxn>
              <a:cxn ang="0">
                <a:pos x="43" y="4"/>
              </a:cxn>
              <a:cxn ang="0">
                <a:pos x="58" y="7"/>
              </a:cxn>
              <a:cxn ang="0">
                <a:pos x="71" y="11"/>
              </a:cxn>
              <a:cxn ang="0">
                <a:pos x="83" y="16"/>
              </a:cxn>
              <a:cxn ang="0">
                <a:pos x="91" y="22"/>
              </a:cxn>
            </a:cxnLst>
            <a:rect l="0" t="0" r="r" b="b"/>
            <a:pathLst>
              <a:path w="91" h="22">
                <a:moveTo>
                  <a:pt x="91" y="22"/>
                </a:moveTo>
                <a:lnTo>
                  <a:pt x="14" y="11"/>
                </a:lnTo>
                <a:lnTo>
                  <a:pt x="10" y="9"/>
                </a:lnTo>
                <a:lnTo>
                  <a:pt x="7" y="7"/>
                </a:lnTo>
                <a:lnTo>
                  <a:pt x="3" y="5"/>
                </a:lnTo>
                <a:lnTo>
                  <a:pt x="0" y="4"/>
                </a:lnTo>
                <a:lnTo>
                  <a:pt x="0" y="0"/>
                </a:lnTo>
                <a:lnTo>
                  <a:pt x="5" y="0"/>
                </a:lnTo>
                <a:lnTo>
                  <a:pt x="15" y="0"/>
                </a:lnTo>
                <a:lnTo>
                  <a:pt x="28" y="1"/>
                </a:lnTo>
                <a:lnTo>
                  <a:pt x="43" y="4"/>
                </a:lnTo>
                <a:lnTo>
                  <a:pt x="58" y="7"/>
                </a:lnTo>
                <a:lnTo>
                  <a:pt x="71" y="11"/>
                </a:lnTo>
                <a:lnTo>
                  <a:pt x="83" y="16"/>
                </a:lnTo>
                <a:lnTo>
                  <a:pt x="91" y="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09" name="Freeform 41"/>
          <p:cNvSpPr>
            <a:spLocks/>
          </p:cNvSpPr>
          <p:nvPr/>
        </p:nvSpPr>
        <p:spPr bwMode="auto">
          <a:xfrm>
            <a:off x="4270535" y="4447577"/>
            <a:ext cx="200063" cy="35725"/>
          </a:xfrm>
          <a:custGeom>
            <a:avLst/>
            <a:gdLst/>
            <a:ahLst/>
            <a:cxnLst>
              <a:cxn ang="0">
                <a:pos x="91" y="13"/>
              </a:cxn>
              <a:cxn ang="0">
                <a:pos x="96" y="12"/>
              </a:cxn>
              <a:cxn ang="0">
                <a:pos x="102" y="10"/>
              </a:cxn>
              <a:cxn ang="0">
                <a:pos x="108" y="10"/>
              </a:cxn>
              <a:cxn ang="0">
                <a:pos x="112" y="14"/>
              </a:cxn>
              <a:cxn ang="0">
                <a:pos x="112" y="16"/>
              </a:cxn>
              <a:cxn ang="0">
                <a:pos x="99" y="20"/>
              </a:cxn>
              <a:cxn ang="0">
                <a:pos x="87" y="21"/>
              </a:cxn>
              <a:cxn ang="0">
                <a:pos x="73" y="21"/>
              </a:cxn>
              <a:cxn ang="0">
                <a:pos x="60" y="21"/>
              </a:cxn>
              <a:cxn ang="0">
                <a:pos x="46" y="18"/>
              </a:cxn>
              <a:cxn ang="0">
                <a:pos x="34" y="16"/>
              </a:cxn>
              <a:cxn ang="0">
                <a:pos x="21" y="14"/>
              </a:cxn>
              <a:cxn ang="0">
                <a:pos x="8" y="10"/>
              </a:cxn>
              <a:cxn ang="0">
                <a:pos x="6" y="8"/>
              </a:cxn>
              <a:cxn ang="0">
                <a:pos x="3" y="6"/>
              </a:cxn>
              <a:cxn ang="0">
                <a:pos x="0" y="3"/>
              </a:cxn>
              <a:cxn ang="0">
                <a:pos x="0" y="0"/>
              </a:cxn>
              <a:cxn ang="0">
                <a:pos x="12" y="2"/>
              </a:cxn>
              <a:cxn ang="0">
                <a:pos x="23" y="5"/>
              </a:cxn>
              <a:cxn ang="0">
                <a:pos x="34" y="8"/>
              </a:cxn>
              <a:cxn ang="0">
                <a:pos x="45" y="12"/>
              </a:cxn>
              <a:cxn ang="0">
                <a:pos x="56" y="14"/>
              </a:cxn>
              <a:cxn ang="0">
                <a:pos x="67" y="15"/>
              </a:cxn>
              <a:cxn ang="0">
                <a:pos x="79" y="15"/>
              </a:cxn>
              <a:cxn ang="0">
                <a:pos x="91" y="13"/>
              </a:cxn>
            </a:cxnLst>
            <a:rect l="0" t="0" r="r" b="b"/>
            <a:pathLst>
              <a:path w="112" h="21">
                <a:moveTo>
                  <a:pt x="91" y="13"/>
                </a:moveTo>
                <a:lnTo>
                  <a:pt x="96" y="12"/>
                </a:lnTo>
                <a:lnTo>
                  <a:pt x="102" y="10"/>
                </a:lnTo>
                <a:lnTo>
                  <a:pt x="108" y="10"/>
                </a:lnTo>
                <a:lnTo>
                  <a:pt x="112" y="14"/>
                </a:lnTo>
                <a:lnTo>
                  <a:pt x="112" y="16"/>
                </a:lnTo>
                <a:lnTo>
                  <a:pt x="99" y="20"/>
                </a:lnTo>
                <a:lnTo>
                  <a:pt x="87" y="21"/>
                </a:lnTo>
                <a:lnTo>
                  <a:pt x="73" y="21"/>
                </a:lnTo>
                <a:lnTo>
                  <a:pt x="60" y="21"/>
                </a:lnTo>
                <a:lnTo>
                  <a:pt x="46" y="18"/>
                </a:lnTo>
                <a:lnTo>
                  <a:pt x="34" y="16"/>
                </a:lnTo>
                <a:lnTo>
                  <a:pt x="21" y="14"/>
                </a:lnTo>
                <a:lnTo>
                  <a:pt x="8" y="10"/>
                </a:lnTo>
                <a:lnTo>
                  <a:pt x="6" y="8"/>
                </a:lnTo>
                <a:lnTo>
                  <a:pt x="3" y="6"/>
                </a:lnTo>
                <a:lnTo>
                  <a:pt x="0" y="3"/>
                </a:lnTo>
                <a:lnTo>
                  <a:pt x="0" y="0"/>
                </a:lnTo>
                <a:lnTo>
                  <a:pt x="12" y="2"/>
                </a:lnTo>
                <a:lnTo>
                  <a:pt x="23" y="5"/>
                </a:lnTo>
                <a:lnTo>
                  <a:pt x="34" y="8"/>
                </a:lnTo>
                <a:lnTo>
                  <a:pt x="45" y="12"/>
                </a:lnTo>
                <a:lnTo>
                  <a:pt x="56" y="14"/>
                </a:lnTo>
                <a:lnTo>
                  <a:pt x="67" y="15"/>
                </a:lnTo>
                <a:lnTo>
                  <a:pt x="79" y="15"/>
                </a:lnTo>
                <a:lnTo>
                  <a:pt x="91" y="1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0" name="Freeform 42"/>
          <p:cNvSpPr>
            <a:spLocks/>
          </p:cNvSpPr>
          <p:nvPr/>
        </p:nvSpPr>
        <p:spPr bwMode="auto">
          <a:xfrm>
            <a:off x="4041892" y="4458296"/>
            <a:ext cx="175056" cy="117895"/>
          </a:xfrm>
          <a:custGeom>
            <a:avLst/>
            <a:gdLst/>
            <a:ahLst/>
            <a:cxnLst>
              <a:cxn ang="0">
                <a:pos x="97" y="2"/>
              </a:cxn>
              <a:cxn ang="0">
                <a:pos x="83" y="8"/>
              </a:cxn>
              <a:cxn ang="0">
                <a:pos x="67" y="9"/>
              </a:cxn>
              <a:cxn ang="0">
                <a:pos x="53" y="14"/>
              </a:cxn>
              <a:cxn ang="0">
                <a:pos x="42" y="19"/>
              </a:cxn>
              <a:cxn ang="0">
                <a:pos x="32" y="29"/>
              </a:cxn>
              <a:cxn ang="0">
                <a:pos x="22" y="38"/>
              </a:cxn>
              <a:cxn ang="0">
                <a:pos x="15" y="47"/>
              </a:cxn>
              <a:cxn ang="0">
                <a:pos x="10" y="56"/>
              </a:cxn>
              <a:cxn ang="0">
                <a:pos x="6" y="63"/>
              </a:cxn>
              <a:cxn ang="0">
                <a:pos x="0" y="65"/>
              </a:cxn>
              <a:cxn ang="0">
                <a:pos x="3" y="58"/>
              </a:cxn>
              <a:cxn ang="0">
                <a:pos x="5" y="50"/>
              </a:cxn>
              <a:cxn ang="0">
                <a:pos x="10" y="42"/>
              </a:cxn>
              <a:cxn ang="0">
                <a:pos x="15" y="34"/>
              </a:cxn>
              <a:cxn ang="0">
                <a:pos x="21" y="27"/>
              </a:cxn>
              <a:cxn ang="0">
                <a:pos x="27" y="19"/>
              </a:cxn>
              <a:cxn ang="0">
                <a:pos x="34" y="14"/>
              </a:cxn>
              <a:cxn ang="0">
                <a:pos x="41" y="9"/>
              </a:cxn>
              <a:cxn ang="0">
                <a:pos x="45" y="7"/>
              </a:cxn>
              <a:cxn ang="0">
                <a:pos x="53" y="6"/>
              </a:cxn>
              <a:cxn ang="0">
                <a:pos x="62" y="3"/>
              </a:cxn>
              <a:cxn ang="0">
                <a:pos x="71" y="2"/>
              </a:cxn>
              <a:cxn ang="0">
                <a:pos x="79" y="1"/>
              </a:cxn>
              <a:cxn ang="0">
                <a:pos x="87" y="0"/>
              </a:cxn>
              <a:cxn ang="0">
                <a:pos x="94" y="1"/>
              </a:cxn>
              <a:cxn ang="0">
                <a:pos x="97" y="2"/>
              </a:cxn>
            </a:cxnLst>
            <a:rect l="0" t="0" r="r" b="b"/>
            <a:pathLst>
              <a:path w="97" h="65">
                <a:moveTo>
                  <a:pt x="97" y="2"/>
                </a:moveTo>
                <a:lnTo>
                  <a:pt x="83" y="8"/>
                </a:lnTo>
                <a:lnTo>
                  <a:pt x="67" y="9"/>
                </a:lnTo>
                <a:lnTo>
                  <a:pt x="53" y="14"/>
                </a:lnTo>
                <a:lnTo>
                  <a:pt x="42" y="19"/>
                </a:lnTo>
                <a:lnTo>
                  <a:pt x="32" y="29"/>
                </a:lnTo>
                <a:lnTo>
                  <a:pt x="22" y="38"/>
                </a:lnTo>
                <a:lnTo>
                  <a:pt x="15" y="47"/>
                </a:lnTo>
                <a:lnTo>
                  <a:pt x="10" y="56"/>
                </a:lnTo>
                <a:lnTo>
                  <a:pt x="6" y="63"/>
                </a:lnTo>
                <a:lnTo>
                  <a:pt x="0" y="65"/>
                </a:lnTo>
                <a:lnTo>
                  <a:pt x="3" y="58"/>
                </a:lnTo>
                <a:lnTo>
                  <a:pt x="5" y="50"/>
                </a:lnTo>
                <a:lnTo>
                  <a:pt x="10" y="42"/>
                </a:lnTo>
                <a:lnTo>
                  <a:pt x="15" y="34"/>
                </a:lnTo>
                <a:lnTo>
                  <a:pt x="21" y="27"/>
                </a:lnTo>
                <a:lnTo>
                  <a:pt x="27" y="19"/>
                </a:lnTo>
                <a:lnTo>
                  <a:pt x="34" y="14"/>
                </a:lnTo>
                <a:lnTo>
                  <a:pt x="41" y="9"/>
                </a:lnTo>
                <a:lnTo>
                  <a:pt x="45" y="7"/>
                </a:lnTo>
                <a:lnTo>
                  <a:pt x="53" y="6"/>
                </a:lnTo>
                <a:lnTo>
                  <a:pt x="62" y="3"/>
                </a:lnTo>
                <a:lnTo>
                  <a:pt x="71" y="2"/>
                </a:lnTo>
                <a:lnTo>
                  <a:pt x="79" y="1"/>
                </a:lnTo>
                <a:lnTo>
                  <a:pt x="87" y="0"/>
                </a:lnTo>
                <a:lnTo>
                  <a:pt x="94" y="1"/>
                </a:lnTo>
                <a:lnTo>
                  <a:pt x="9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1" name="Freeform 43"/>
          <p:cNvSpPr>
            <a:spLocks/>
          </p:cNvSpPr>
          <p:nvPr/>
        </p:nvSpPr>
        <p:spPr bwMode="auto">
          <a:xfrm>
            <a:off x="4231238" y="4494022"/>
            <a:ext cx="103605" cy="57161"/>
          </a:xfrm>
          <a:custGeom>
            <a:avLst/>
            <a:gdLst/>
            <a:ahLst/>
            <a:cxnLst>
              <a:cxn ang="0">
                <a:pos x="59" y="27"/>
              </a:cxn>
              <a:cxn ang="0">
                <a:pos x="53" y="32"/>
              </a:cxn>
              <a:cxn ang="0">
                <a:pos x="45" y="32"/>
              </a:cxn>
              <a:cxn ang="0">
                <a:pos x="36" y="32"/>
              </a:cxn>
              <a:cxn ang="0">
                <a:pos x="29" y="30"/>
              </a:cxn>
              <a:cxn ang="0">
                <a:pos x="20" y="25"/>
              </a:cxn>
              <a:cxn ang="0">
                <a:pos x="10" y="19"/>
              </a:cxn>
              <a:cxn ang="0">
                <a:pos x="1" y="11"/>
              </a:cxn>
              <a:cxn ang="0">
                <a:pos x="0" y="0"/>
              </a:cxn>
              <a:cxn ang="0">
                <a:pos x="6" y="6"/>
              </a:cxn>
              <a:cxn ang="0">
                <a:pos x="13" y="11"/>
              </a:cxn>
              <a:cxn ang="0">
                <a:pos x="19" y="17"/>
              </a:cxn>
              <a:cxn ang="0">
                <a:pos x="27" y="21"/>
              </a:cxn>
              <a:cxn ang="0">
                <a:pos x="34" y="25"/>
              </a:cxn>
              <a:cxn ang="0">
                <a:pos x="42" y="27"/>
              </a:cxn>
              <a:cxn ang="0">
                <a:pos x="50" y="28"/>
              </a:cxn>
              <a:cxn ang="0">
                <a:pos x="59" y="27"/>
              </a:cxn>
            </a:cxnLst>
            <a:rect l="0" t="0" r="r" b="b"/>
            <a:pathLst>
              <a:path w="59" h="32">
                <a:moveTo>
                  <a:pt x="59" y="27"/>
                </a:moveTo>
                <a:lnTo>
                  <a:pt x="53" y="32"/>
                </a:lnTo>
                <a:lnTo>
                  <a:pt x="45" y="32"/>
                </a:lnTo>
                <a:lnTo>
                  <a:pt x="36" y="32"/>
                </a:lnTo>
                <a:lnTo>
                  <a:pt x="29" y="30"/>
                </a:lnTo>
                <a:lnTo>
                  <a:pt x="20" y="25"/>
                </a:lnTo>
                <a:lnTo>
                  <a:pt x="10" y="19"/>
                </a:lnTo>
                <a:lnTo>
                  <a:pt x="1" y="11"/>
                </a:lnTo>
                <a:lnTo>
                  <a:pt x="0" y="0"/>
                </a:lnTo>
                <a:lnTo>
                  <a:pt x="6" y="6"/>
                </a:lnTo>
                <a:lnTo>
                  <a:pt x="13" y="11"/>
                </a:lnTo>
                <a:lnTo>
                  <a:pt x="19" y="17"/>
                </a:lnTo>
                <a:lnTo>
                  <a:pt x="27" y="21"/>
                </a:lnTo>
                <a:lnTo>
                  <a:pt x="34" y="25"/>
                </a:lnTo>
                <a:lnTo>
                  <a:pt x="42" y="27"/>
                </a:lnTo>
                <a:lnTo>
                  <a:pt x="50" y="28"/>
                </a:lnTo>
                <a:lnTo>
                  <a:pt x="59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2" name="Freeform 44"/>
          <p:cNvSpPr>
            <a:spLocks/>
          </p:cNvSpPr>
          <p:nvPr/>
        </p:nvSpPr>
        <p:spPr bwMode="auto">
          <a:xfrm>
            <a:off x="4352705" y="4469013"/>
            <a:ext cx="267942" cy="92886"/>
          </a:xfrm>
          <a:custGeom>
            <a:avLst/>
            <a:gdLst/>
            <a:ahLst/>
            <a:cxnLst>
              <a:cxn ang="0">
                <a:pos x="149" y="0"/>
              </a:cxn>
              <a:cxn ang="0">
                <a:pos x="147" y="4"/>
              </a:cxn>
              <a:cxn ang="0">
                <a:pos x="142" y="10"/>
              </a:cxn>
              <a:cxn ang="0">
                <a:pos x="136" y="15"/>
              </a:cxn>
              <a:cxn ang="0">
                <a:pos x="131" y="20"/>
              </a:cxn>
              <a:cxn ang="0">
                <a:pos x="123" y="26"/>
              </a:cxn>
              <a:cxn ang="0">
                <a:pos x="116" y="31"/>
              </a:cxn>
              <a:cxn ang="0">
                <a:pos x="109" y="35"/>
              </a:cxn>
              <a:cxn ang="0">
                <a:pos x="104" y="39"/>
              </a:cxn>
              <a:cxn ang="0">
                <a:pos x="93" y="41"/>
              </a:cxn>
              <a:cxn ang="0">
                <a:pos x="79" y="45"/>
              </a:cxn>
              <a:cxn ang="0">
                <a:pos x="64" y="47"/>
              </a:cxn>
              <a:cxn ang="0">
                <a:pos x="49" y="49"/>
              </a:cxn>
              <a:cxn ang="0">
                <a:pos x="34" y="50"/>
              </a:cxn>
              <a:cxn ang="0">
                <a:pos x="21" y="49"/>
              </a:cxn>
              <a:cxn ang="0">
                <a:pos x="10" y="48"/>
              </a:cxn>
              <a:cxn ang="0">
                <a:pos x="0" y="43"/>
              </a:cxn>
              <a:cxn ang="0">
                <a:pos x="9" y="39"/>
              </a:cxn>
              <a:cxn ang="0">
                <a:pos x="22" y="40"/>
              </a:cxn>
              <a:cxn ang="0">
                <a:pos x="36" y="40"/>
              </a:cxn>
              <a:cxn ang="0">
                <a:pos x="50" y="39"/>
              </a:cxn>
              <a:cxn ang="0">
                <a:pos x="64" y="38"/>
              </a:cxn>
              <a:cxn ang="0">
                <a:pos x="78" y="34"/>
              </a:cxn>
              <a:cxn ang="0">
                <a:pos x="91" y="31"/>
              </a:cxn>
              <a:cxn ang="0">
                <a:pos x="104" y="26"/>
              </a:cxn>
              <a:cxn ang="0">
                <a:pos x="116" y="19"/>
              </a:cxn>
              <a:cxn ang="0">
                <a:pos x="149" y="0"/>
              </a:cxn>
            </a:cxnLst>
            <a:rect l="0" t="0" r="r" b="b"/>
            <a:pathLst>
              <a:path w="149" h="50">
                <a:moveTo>
                  <a:pt x="149" y="0"/>
                </a:moveTo>
                <a:lnTo>
                  <a:pt x="147" y="4"/>
                </a:lnTo>
                <a:lnTo>
                  <a:pt x="142" y="10"/>
                </a:lnTo>
                <a:lnTo>
                  <a:pt x="136" y="15"/>
                </a:lnTo>
                <a:lnTo>
                  <a:pt x="131" y="20"/>
                </a:lnTo>
                <a:lnTo>
                  <a:pt x="123" y="26"/>
                </a:lnTo>
                <a:lnTo>
                  <a:pt x="116" y="31"/>
                </a:lnTo>
                <a:lnTo>
                  <a:pt x="109" y="35"/>
                </a:lnTo>
                <a:lnTo>
                  <a:pt x="104" y="39"/>
                </a:lnTo>
                <a:lnTo>
                  <a:pt x="93" y="41"/>
                </a:lnTo>
                <a:lnTo>
                  <a:pt x="79" y="45"/>
                </a:lnTo>
                <a:lnTo>
                  <a:pt x="64" y="47"/>
                </a:lnTo>
                <a:lnTo>
                  <a:pt x="49" y="49"/>
                </a:lnTo>
                <a:lnTo>
                  <a:pt x="34" y="50"/>
                </a:lnTo>
                <a:lnTo>
                  <a:pt x="21" y="49"/>
                </a:lnTo>
                <a:lnTo>
                  <a:pt x="10" y="48"/>
                </a:lnTo>
                <a:lnTo>
                  <a:pt x="0" y="43"/>
                </a:lnTo>
                <a:lnTo>
                  <a:pt x="9" y="39"/>
                </a:lnTo>
                <a:lnTo>
                  <a:pt x="22" y="40"/>
                </a:lnTo>
                <a:lnTo>
                  <a:pt x="36" y="40"/>
                </a:lnTo>
                <a:lnTo>
                  <a:pt x="50" y="39"/>
                </a:lnTo>
                <a:lnTo>
                  <a:pt x="64" y="38"/>
                </a:lnTo>
                <a:lnTo>
                  <a:pt x="78" y="34"/>
                </a:lnTo>
                <a:lnTo>
                  <a:pt x="91" y="31"/>
                </a:lnTo>
                <a:lnTo>
                  <a:pt x="104" y="26"/>
                </a:lnTo>
                <a:lnTo>
                  <a:pt x="116" y="19"/>
                </a:lnTo>
                <a:lnTo>
                  <a:pt x="14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3" name="Freeform 45"/>
          <p:cNvSpPr>
            <a:spLocks/>
          </p:cNvSpPr>
          <p:nvPr/>
        </p:nvSpPr>
        <p:spPr bwMode="auto">
          <a:xfrm>
            <a:off x="3434559" y="4561899"/>
            <a:ext cx="557317" cy="14290"/>
          </a:xfrm>
          <a:custGeom>
            <a:avLst/>
            <a:gdLst/>
            <a:ahLst/>
            <a:cxnLst>
              <a:cxn ang="0">
                <a:pos x="313" y="0"/>
              </a:cxn>
              <a:cxn ang="0">
                <a:pos x="309" y="4"/>
              </a:cxn>
              <a:cxn ang="0">
                <a:pos x="305" y="5"/>
              </a:cxn>
              <a:cxn ang="0">
                <a:pos x="299" y="7"/>
              </a:cxn>
              <a:cxn ang="0">
                <a:pos x="293" y="7"/>
              </a:cxn>
              <a:cxn ang="0">
                <a:pos x="286" y="8"/>
              </a:cxn>
              <a:cxn ang="0">
                <a:pos x="279" y="8"/>
              </a:cxn>
              <a:cxn ang="0">
                <a:pos x="274" y="8"/>
              </a:cxn>
              <a:cxn ang="0">
                <a:pos x="269" y="8"/>
              </a:cxn>
              <a:cxn ang="0">
                <a:pos x="260" y="8"/>
              </a:cxn>
              <a:cxn ang="0">
                <a:pos x="247" y="8"/>
              </a:cxn>
              <a:cxn ang="0">
                <a:pos x="232" y="8"/>
              </a:cxn>
              <a:cxn ang="0">
                <a:pos x="216" y="8"/>
              </a:cxn>
              <a:cxn ang="0">
                <a:pos x="197" y="8"/>
              </a:cxn>
              <a:cxn ang="0">
                <a:pos x="179" y="8"/>
              </a:cxn>
              <a:cxn ang="0">
                <a:pos x="159" y="8"/>
              </a:cxn>
              <a:cxn ang="0">
                <a:pos x="139" y="8"/>
              </a:cxn>
              <a:cxn ang="0">
                <a:pos x="119" y="8"/>
              </a:cxn>
              <a:cxn ang="0">
                <a:pos x="100" y="8"/>
              </a:cxn>
              <a:cxn ang="0">
                <a:pos x="81" y="8"/>
              </a:cxn>
              <a:cxn ang="0">
                <a:pos x="63" y="7"/>
              </a:cxn>
              <a:cxn ang="0">
                <a:pos x="47" y="7"/>
              </a:cxn>
              <a:cxn ang="0">
                <a:pos x="33" y="7"/>
              </a:cxn>
              <a:cxn ang="0">
                <a:pos x="21" y="7"/>
              </a:cxn>
              <a:cxn ang="0">
                <a:pos x="12" y="6"/>
              </a:cxn>
              <a:cxn ang="0">
                <a:pos x="0" y="0"/>
              </a:cxn>
              <a:cxn ang="0">
                <a:pos x="313" y="0"/>
              </a:cxn>
            </a:cxnLst>
            <a:rect l="0" t="0" r="r" b="b"/>
            <a:pathLst>
              <a:path w="313" h="8">
                <a:moveTo>
                  <a:pt x="313" y="0"/>
                </a:moveTo>
                <a:lnTo>
                  <a:pt x="309" y="4"/>
                </a:lnTo>
                <a:lnTo>
                  <a:pt x="305" y="5"/>
                </a:lnTo>
                <a:lnTo>
                  <a:pt x="299" y="7"/>
                </a:lnTo>
                <a:lnTo>
                  <a:pt x="293" y="7"/>
                </a:lnTo>
                <a:lnTo>
                  <a:pt x="286" y="8"/>
                </a:lnTo>
                <a:lnTo>
                  <a:pt x="279" y="8"/>
                </a:lnTo>
                <a:lnTo>
                  <a:pt x="274" y="8"/>
                </a:lnTo>
                <a:lnTo>
                  <a:pt x="269" y="8"/>
                </a:lnTo>
                <a:lnTo>
                  <a:pt x="260" y="8"/>
                </a:lnTo>
                <a:lnTo>
                  <a:pt x="247" y="8"/>
                </a:lnTo>
                <a:lnTo>
                  <a:pt x="232" y="8"/>
                </a:lnTo>
                <a:lnTo>
                  <a:pt x="216" y="8"/>
                </a:lnTo>
                <a:lnTo>
                  <a:pt x="197" y="8"/>
                </a:lnTo>
                <a:lnTo>
                  <a:pt x="179" y="8"/>
                </a:lnTo>
                <a:lnTo>
                  <a:pt x="159" y="8"/>
                </a:lnTo>
                <a:lnTo>
                  <a:pt x="139" y="8"/>
                </a:lnTo>
                <a:lnTo>
                  <a:pt x="119" y="8"/>
                </a:lnTo>
                <a:lnTo>
                  <a:pt x="100" y="8"/>
                </a:lnTo>
                <a:lnTo>
                  <a:pt x="81" y="8"/>
                </a:lnTo>
                <a:lnTo>
                  <a:pt x="63" y="7"/>
                </a:lnTo>
                <a:lnTo>
                  <a:pt x="47" y="7"/>
                </a:lnTo>
                <a:lnTo>
                  <a:pt x="33" y="7"/>
                </a:lnTo>
                <a:lnTo>
                  <a:pt x="21" y="7"/>
                </a:lnTo>
                <a:lnTo>
                  <a:pt x="12" y="6"/>
                </a:lnTo>
                <a:lnTo>
                  <a:pt x="0" y="0"/>
                </a:lnTo>
                <a:lnTo>
                  <a:pt x="3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4" name="Freeform 46"/>
          <p:cNvSpPr>
            <a:spLocks/>
          </p:cNvSpPr>
          <p:nvPr/>
        </p:nvSpPr>
        <p:spPr bwMode="auto">
          <a:xfrm>
            <a:off x="3438133" y="4479731"/>
            <a:ext cx="628768" cy="14290"/>
          </a:xfrm>
          <a:custGeom>
            <a:avLst/>
            <a:gdLst/>
            <a:ahLst/>
            <a:cxnLst>
              <a:cxn ang="0">
                <a:pos x="39" y="7"/>
              </a:cxn>
              <a:cxn ang="0">
                <a:pos x="0" y="0"/>
              </a:cxn>
              <a:cxn ang="0">
                <a:pos x="350" y="0"/>
              </a:cxn>
              <a:cxn ang="0">
                <a:pos x="348" y="4"/>
              </a:cxn>
              <a:cxn ang="0">
                <a:pos x="343" y="5"/>
              </a:cxn>
              <a:cxn ang="0">
                <a:pos x="339" y="6"/>
              </a:cxn>
              <a:cxn ang="0">
                <a:pos x="334" y="7"/>
              </a:cxn>
              <a:cxn ang="0">
                <a:pos x="328" y="7"/>
              </a:cxn>
              <a:cxn ang="0">
                <a:pos x="323" y="7"/>
              </a:cxn>
              <a:cxn ang="0">
                <a:pos x="318" y="7"/>
              </a:cxn>
              <a:cxn ang="0">
                <a:pos x="313" y="8"/>
              </a:cxn>
              <a:cxn ang="0">
                <a:pos x="39" y="7"/>
              </a:cxn>
            </a:cxnLst>
            <a:rect l="0" t="0" r="r" b="b"/>
            <a:pathLst>
              <a:path w="350" h="8">
                <a:moveTo>
                  <a:pt x="39" y="7"/>
                </a:moveTo>
                <a:lnTo>
                  <a:pt x="0" y="0"/>
                </a:lnTo>
                <a:lnTo>
                  <a:pt x="350" y="0"/>
                </a:lnTo>
                <a:lnTo>
                  <a:pt x="348" y="4"/>
                </a:lnTo>
                <a:lnTo>
                  <a:pt x="343" y="5"/>
                </a:lnTo>
                <a:lnTo>
                  <a:pt x="339" y="6"/>
                </a:lnTo>
                <a:lnTo>
                  <a:pt x="334" y="7"/>
                </a:lnTo>
                <a:lnTo>
                  <a:pt x="328" y="7"/>
                </a:lnTo>
                <a:lnTo>
                  <a:pt x="323" y="7"/>
                </a:lnTo>
                <a:lnTo>
                  <a:pt x="318" y="7"/>
                </a:lnTo>
                <a:lnTo>
                  <a:pt x="313" y="8"/>
                </a:lnTo>
                <a:lnTo>
                  <a:pt x="39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5" name="Freeform 47"/>
          <p:cNvSpPr>
            <a:spLocks/>
          </p:cNvSpPr>
          <p:nvPr/>
        </p:nvSpPr>
        <p:spPr bwMode="auto">
          <a:xfrm>
            <a:off x="4935029" y="4551182"/>
            <a:ext cx="589471" cy="21435"/>
          </a:xfrm>
          <a:custGeom>
            <a:avLst/>
            <a:gdLst/>
            <a:ahLst/>
            <a:cxnLst>
              <a:cxn ang="0">
                <a:pos x="331" y="0"/>
              </a:cxn>
              <a:cxn ang="0">
                <a:pos x="328" y="3"/>
              </a:cxn>
              <a:cxn ang="0">
                <a:pos x="323" y="4"/>
              </a:cxn>
              <a:cxn ang="0">
                <a:pos x="317" y="5"/>
              </a:cxn>
              <a:cxn ang="0">
                <a:pos x="310" y="7"/>
              </a:cxn>
              <a:cxn ang="0">
                <a:pos x="303" y="7"/>
              </a:cxn>
              <a:cxn ang="0">
                <a:pos x="298" y="7"/>
              </a:cxn>
              <a:cxn ang="0">
                <a:pos x="292" y="7"/>
              </a:cxn>
              <a:cxn ang="0">
                <a:pos x="287" y="8"/>
              </a:cxn>
              <a:cxn ang="0">
                <a:pos x="278" y="8"/>
              </a:cxn>
              <a:cxn ang="0">
                <a:pos x="265" y="9"/>
              </a:cxn>
              <a:cxn ang="0">
                <a:pos x="250" y="9"/>
              </a:cxn>
              <a:cxn ang="0">
                <a:pos x="234" y="9"/>
              </a:cxn>
              <a:cxn ang="0">
                <a:pos x="216" y="9"/>
              </a:cxn>
              <a:cxn ang="0">
                <a:pos x="196" y="9"/>
              </a:cxn>
              <a:cxn ang="0">
                <a:pos x="175" y="9"/>
              </a:cxn>
              <a:cxn ang="0">
                <a:pos x="155" y="9"/>
              </a:cxn>
              <a:cxn ang="0">
                <a:pos x="134" y="9"/>
              </a:cxn>
              <a:cxn ang="0">
                <a:pos x="113" y="9"/>
              </a:cxn>
              <a:cxn ang="0">
                <a:pos x="94" y="9"/>
              </a:cxn>
              <a:cxn ang="0">
                <a:pos x="74" y="10"/>
              </a:cxn>
              <a:cxn ang="0">
                <a:pos x="57" y="10"/>
              </a:cxn>
              <a:cxn ang="0">
                <a:pos x="41" y="10"/>
              </a:cxn>
              <a:cxn ang="0">
                <a:pos x="28" y="10"/>
              </a:cxn>
              <a:cxn ang="0">
                <a:pos x="16" y="10"/>
              </a:cxn>
              <a:cxn ang="0">
                <a:pos x="0" y="2"/>
              </a:cxn>
              <a:cxn ang="0">
                <a:pos x="331" y="0"/>
              </a:cxn>
            </a:cxnLst>
            <a:rect l="0" t="0" r="r" b="b"/>
            <a:pathLst>
              <a:path w="331" h="10">
                <a:moveTo>
                  <a:pt x="331" y="0"/>
                </a:moveTo>
                <a:lnTo>
                  <a:pt x="328" y="3"/>
                </a:lnTo>
                <a:lnTo>
                  <a:pt x="323" y="4"/>
                </a:lnTo>
                <a:lnTo>
                  <a:pt x="317" y="5"/>
                </a:lnTo>
                <a:lnTo>
                  <a:pt x="310" y="7"/>
                </a:lnTo>
                <a:lnTo>
                  <a:pt x="303" y="7"/>
                </a:lnTo>
                <a:lnTo>
                  <a:pt x="298" y="7"/>
                </a:lnTo>
                <a:lnTo>
                  <a:pt x="292" y="7"/>
                </a:lnTo>
                <a:lnTo>
                  <a:pt x="287" y="8"/>
                </a:lnTo>
                <a:lnTo>
                  <a:pt x="278" y="8"/>
                </a:lnTo>
                <a:lnTo>
                  <a:pt x="265" y="9"/>
                </a:lnTo>
                <a:lnTo>
                  <a:pt x="250" y="9"/>
                </a:lnTo>
                <a:lnTo>
                  <a:pt x="234" y="9"/>
                </a:lnTo>
                <a:lnTo>
                  <a:pt x="216" y="9"/>
                </a:lnTo>
                <a:lnTo>
                  <a:pt x="196" y="9"/>
                </a:lnTo>
                <a:lnTo>
                  <a:pt x="175" y="9"/>
                </a:lnTo>
                <a:lnTo>
                  <a:pt x="155" y="9"/>
                </a:lnTo>
                <a:lnTo>
                  <a:pt x="134" y="9"/>
                </a:lnTo>
                <a:lnTo>
                  <a:pt x="113" y="9"/>
                </a:lnTo>
                <a:lnTo>
                  <a:pt x="94" y="9"/>
                </a:lnTo>
                <a:lnTo>
                  <a:pt x="74" y="10"/>
                </a:lnTo>
                <a:lnTo>
                  <a:pt x="57" y="10"/>
                </a:lnTo>
                <a:lnTo>
                  <a:pt x="41" y="10"/>
                </a:lnTo>
                <a:lnTo>
                  <a:pt x="28" y="10"/>
                </a:lnTo>
                <a:lnTo>
                  <a:pt x="16" y="10"/>
                </a:lnTo>
                <a:lnTo>
                  <a:pt x="0" y="2"/>
                </a:lnTo>
                <a:lnTo>
                  <a:pt x="33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6" name="Freeform 48"/>
          <p:cNvSpPr>
            <a:spLocks/>
          </p:cNvSpPr>
          <p:nvPr/>
        </p:nvSpPr>
        <p:spPr bwMode="auto">
          <a:xfrm>
            <a:off x="4860006" y="4479731"/>
            <a:ext cx="646632" cy="17864"/>
          </a:xfrm>
          <a:custGeom>
            <a:avLst/>
            <a:gdLst/>
            <a:ahLst/>
            <a:cxnLst>
              <a:cxn ang="0">
                <a:pos x="362" y="0"/>
              </a:cxn>
              <a:cxn ang="0">
                <a:pos x="358" y="4"/>
              </a:cxn>
              <a:cxn ang="0">
                <a:pos x="354" y="5"/>
              </a:cxn>
              <a:cxn ang="0">
                <a:pos x="348" y="6"/>
              </a:cxn>
              <a:cxn ang="0">
                <a:pos x="342" y="7"/>
              </a:cxn>
              <a:cxn ang="0">
                <a:pos x="335" y="7"/>
              </a:cxn>
              <a:cxn ang="0">
                <a:pos x="328" y="7"/>
              </a:cxn>
              <a:cxn ang="0">
                <a:pos x="322" y="7"/>
              </a:cxn>
              <a:cxn ang="0">
                <a:pos x="318" y="8"/>
              </a:cxn>
              <a:cxn ang="0">
                <a:pos x="307" y="8"/>
              </a:cxn>
              <a:cxn ang="0">
                <a:pos x="295" y="10"/>
              </a:cxn>
              <a:cxn ang="0">
                <a:pos x="279" y="10"/>
              </a:cxn>
              <a:cxn ang="0">
                <a:pos x="260" y="10"/>
              </a:cxn>
              <a:cxn ang="0">
                <a:pos x="240" y="10"/>
              </a:cxn>
              <a:cxn ang="0">
                <a:pos x="218" y="10"/>
              </a:cxn>
              <a:cxn ang="0">
                <a:pos x="195" y="10"/>
              </a:cxn>
              <a:cxn ang="0">
                <a:pos x="172" y="8"/>
              </a:cxn>
              <a:cxn ang="0">
                <a:pos x="147" y="8"/>
              </a:cxn>
              <a:cxn ang="0">
                <a:pos x="124" y="8"/>
              </a:cxn>
              <a:cxn ang="0">
                <a:pos x="102" y="8"/>
              </a:cxn>
              <a:cxn ang="0">
                <a:pos x="81" y="8"/>
              </a:cxn>
              <a:cxn ang="0">
                <a:pos x="62" y="8"/>
              </a:cxn>
              <a:cxn ang="0">
                <a:pos x="45" y="8"/>
              </a:cxn>
              <a:cxn ang="0">
                <a:pos x="31" y="10"/>
              </a:cxn>
              <a:cxn ang="0">
                <a:pos x="19" y="10"/>
              </a:cxn>
              <a:cxn ang="0">
                <a:pos x="0" y="2"/>
              </a:cxn>
              <a:cxn ang="0">
                <a:pos x="362" y="0"/>
              </a:cxn>
            </a:cxnLst>
            <a:rect l="0" t="0" r="r" b="b"/>
            <a:pathLst>
              <a:path w="362" h="10">
                <a:moveTo>
                  <a:pt x="362" y="0"/>
                </a:moveTo>
                <a:lnTo>
                  <a:pt x="358" y="4"/>
                </a:lnTo>
                <a:lnTo>
                  <a:pt x="354" y="5"/>
                </a:lnTo>
                <a:lnTo>
                  <a:pt x="348" y="6"/>
                </a:lnTo>
                <a:lnTo>
                  <a:pt x="342" y="7"/>
                </a:lnTo>
                <a:lnTo>
                  <a:pt x="335" y="7"/>
                </a:lnTo>
                <a:lnTo>
                  <a:pt x="328" y="7"/>
                </a:lnTo>
                <a:lnTo>
                  <a:pt x="322" y="7"/>
                </a:lnTo>
                <a:lnTo>
                  <a:pt x="318" y="8"/>
                </a:lnTo>
                <a:lnTo>
                  <a:pt x="307" y="8"/>
                </a:lnTo>
                <a:lnTo>
                  <a:pt x="295" y="10"/>
                </a:lnTo>
                <a:lnTo>
                  <a:pt x="279" y="10"/>
                </a:lnTo>
                <a:lnTo>
                  <a:pt x="260" y="10"/>
                </a:lnTo>
                <a:lnTo>
                  <a:pt x="240" y="10"/>
                </a:lnTo>
                <a:lnTo>
                  <a:pt x="218" y="10"/>
                </a:lnTo>
                <a:lnTo>
                  <a:pt x="195" y="10"/>
                </a:lnTo>
                <a:lnTo>
                  <a:pt x="172" y="8"/>
                </a:lnTo>
                <a:lnTo>
                  <a:pt x="147" y="8"/>
                </a:lnTo>
                <a:lnTo>
                  <a:pt x="124" y="8"/>
                </a:lnTo>
                <a:lnTo>
                  <a:pt x="102" y="8"/>
                </a:lnTo>
                <a:lnTo>
                  <a:pt x="81" y="8"/>
                </a:lnTo>
                <a:lnTo>
                  <a:pt x="62" y="8"/>
                </a:lnTo>
                <a:lnTo>
                  <a:pt x="45" y="8"/>
                </a:lnTo>
                <a:lnTo>
                  <a:pt x="31" y="10"/>
                </a:lnTo>
                <a:lnTo>
                  <a:pt x="19" y="10"/>
                </a:lnTo>
                <a:lnTo>
                  <a:pt x="0" y="2"/>
                </a:lnTo>
                <a:lnTo>
                  <a:pt x="36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7" name="Freeform 49"/>
          <p:cNvSpPr>
            <a:spLocks/>
          </p:cNvSpPr>
          <p:nvPr/>
        </p:nvSpPr>
        <p:spPr bwMode="auto">
          <a:xfrm>
            <a:off x="3545309" y="4633350"/>
            <a:ext cx="350110" cy="435851"/>
          </a:xfrm>
          <a:custGeom>
            <a:avLst/>
            <a:gdLst/>
            <a:ahLst/>
            <a:cxnLst>
              <a:cxn ang="0">
                <a:pos x="136" y="61"/>
              </a:cxn>
              <a:cxn ang="0">
                <a:pos x="153" y="43"/>
              </a:cxn>
              <a:cxn ang="0">
                <a:pos x="172" y="23"/>
              </a:cxn>
              <a:cxn ang="0">
                <a:pos x="190" y="5"/>
              </a:cxn>
              <a:cxn ang="0">
                <a:pos x="191" y="10"/>
              </a:cxn>
              <a:cxn ang="0">
                <a:pos x="171" y="34"/>
              </a:cxn>
              <a:cxn ang="0">
                <a:pos x="148" y="61"/>
              </a:cxn>
              <a:cxn ang="0">
                <a:pos x="140" y="87"/>
              </a:cxn>
              <a:cxn ang="0">
                <a:pos x="174" y="155"/>
              </a:cxn>
              <a:cxn ang="0">
                <a:pos x="164" y="142"/>
              </a:cxn>
              <a:cxn ang="0">
                <a:pos x="151" y="118"/>
              </a:cxn>
              <a:cxn ang="0">
                <a:pos x="138" y="94"/>
              </a:cxn>
              <a:cxn ang="0">
                <a:pos x="129" y="79"/>
              </a:cxn>
              <a:cxn ang="0">
                <a:pos x="84" y="151"/>
              </a:cxn>
              <a:cxn ang="0">
                <a:pos x="103" y="182"/>
              </a:cxn>
              <a:cxn ang="0">
                <a:pos x="100" y="184"/>
              </a:cxn>
              <a:cxn ang="0">
                <a:pos x="83" y="156"/>
              </a:cxn>
              <a:cxn ang="0">
                <a:pos x="65" y="155"/>
              </a:cxn>
              <a:cxn ang="0">
                <a:pos x="47" y="180"/>
              </a:cxn>
              <a:cxn ang="0">
                <a:pos x="27" y="207"/>
              </a:cxn>
              <a:cxn ang="0">
                <a:pos x="8" y="232"/>
              </a:cxn>
              <a:cxn ang="0">
                <a:pos x="11" y="221"/>
              </a:cxn>
              <a:cxn ang="0">
                <a:pos x="26" y="201"/>
              </a:cxn>
              <a:cxn ang="0">
                <a:pos x="41" y="179"/>
              </a:cxn>
              <a:cxn ang="0">
                <a:pos x="56" y="159"/>
              </a:cxn>
              <a:cxn ang="0">
                <a:pos x="71" y="139"/>
              </a:cxn>
              <a:cxn ang="0">
                <a:pos x="62" y="119"/>
              </a:cxn>
              <a:cxn ang="0">
                <a:pos x="45" y="92"/>
              </a:cxn>
              <a:cxn ang="0">
                <a:pos x="27" y="63"/>
              </a:cxn>
              <a:cxn ang="0">
                <a:pos x="19" y="41"/>
              </a:cxn>
              <a:cxn ang="0">
                <a:pos x="34" y="60"/>
              </a:cxn>
              <a:cxn ang="0">
                <a:pos x="50" y="86"/>
              </a:cxn>
              <a:cxn ang="0">
                <a:pos x="65" y="113"/>
              </a:cxn>
              <a:cxn ang="0">
                <a:pos x="75" y="130"/>
              </a:cxn>
              <a:cxn ang="0">
                <a:pos x="85" y="122"/>
              </a:cxn>
              <a:cxn ang="0">
                <a:pos x="96" y="108"/>
              </a:cxn>
              <a:cxn ang="0">
                <a:pos x="108" y="94"/>
              </a:cxn>
              <a:cxn ang="0">
                <a:pos x="121" y="80"/>
              </a:cxn>
              <a:cxn ang="0">
                <a:pos x="122" y="63"/>
              </a:cxn>
              <a:cxn ang="0">
                <a:pos x="111" y="45"/>
              </a:cxn>
              <a:cxn ang="0">
                <a:pos x="102" y="27"/>
              </a:cxn>
              <a:cxn ang="0">
                <a:pos x="94" y="9"/>
              </a:cxn>
              <a:cxn ang="0">
                <a:pos x="94" y="4"/>
              </a:cxn>
              <a:cxn ang="0">
                <a:pos x="105" y="20"/>
              </a:cxn>
              <a:cxn ang="0">
                <a:pos x="116" y="42"/>
              </a:cxn>
              <a:cxn ang="0">
                <a:pos x="126" y="62"/>
              </a:cxn>
            </a:cxnLst>
            <a:rect l="0" t="0" r="r" b="b"/>
            <a:pathLst>
              <a:path w="196" h="244">
                <a:moveTo>
                  <a:pt x="130" y="68"/>
                </a:moveTo>
                <a:lnTo>
                  <a:pt x="136" y="61"/>
                </a:lnTo>
                <a:lnTo>
                  <a:pt x="144" y="53"/>
                </a:lnTo>
                <a:lnTo>
                  <a:pt x="153" y="43"/>
                </a:lnTo>
                <a:lnTo>
                  <a:pt x="163" y="33"/>
                </a:lnTo>
                <a:lnTo>
                  <a:pt x="172" y="23"/>
                </a:lnTo>
                <a:lnTo>
                  <a:pt x="182" y="13"/>
                </a:lnTo>
                <a:lnTo>
                  <a:pt x="190" y="5"/>
                </a:lnTo>
                <a:lnTo>
                  <a:pt x="196" y="0"/>
                </a:lnTo>
                <a:lnTo>
                  <a:pt x="191" y="10"/>
                </a:lnTo>
                <a:lnTo>
                  <a:pt x="183" y="22"/>
                </a:lnTo>
                <a:lnTo>
                  <a:pt x="171" y="34"/>
                </a:lnTo>
                <a:lnTo>
                  <a:pt x="159" y="48"/>
                </a:lnTo>
                <a:lnTo>
                  <a:pt x="148" y="61"/>
                </a:lnTo>
                <a:lnTo>
                  <a:pt x="141" y="75"/>
                </a:lnTo>
                <a:lnTo>
                  <a:pt x="140" y="87"/>
                </a:lnTo>
                <a:lnTo>
                  <a:pt x="147" y="100"/>
                </a:lnTo>
                <a:lnTo>
                  <a:pt x="174" y="155"/>
                </a:lnTo>
                <a:lnTo>
                  <a:pt x="169" y="151"/>
                </a:lnTo>
                <a:lnTo>
                  <a:pt x="164" y="142"/>
                </a:lnTo>
                <a:lnTo>
                  <a:pt x="158" y="131"/>
                </a:lnTo>
                <a:lnTo>
                  <a:pt x="151" y="118"/>
                </a:lnTo>
                <a:lnTo>
                  <a:pt x="144" y="106"/>
                </a:lnTo>
                <a:lnTo>
                  <a:pt x="138" y="94"/>
                </a:lnTo>
                <a:lnTo>
                  <a:pt x="132" y="85"/>
                </a:lnTo>
                <a:lnTo>
                  <a:pt x="129" y="79"/>
                </a:lnTo>
                <a:lnTo>
                  <a:pt x="79" y="136"/>
                </a:lnTo>
                <a:lnTo>
                  <a:pt x="84" y="151"/>
                </a:lnTo>
                <a:lnTo>
                  <a:pt x="94" y="165"/>
                </a:lnTo>
                <a:lnTo>
                  <a:pt x="103" y="182"/>
                </a:lnTo>
                <a:lnTo>
                  <a:pt x="108" y="195"/>
                </a:lnTo>
                <a:lnTo>
                  <a:pt x="100" y="184"/>
                </a:lnTo>
                <a:lnTo>
                  <a:pt x="92" y="170"/>
                </a:lnTo>
                <a:lnTo>
                  <a:pt x="83" y="156"/>
                </a:lnTo>
                <a:lnTo>
                  <a:pt x="75" y="144"/>
                </a:lnTo>
                <a:lnTo>
                  <a:pt x="65" y="155"/>
                </a:lnTo>
                <a:lnTo>
                  <a:pt x="56" y="168"/>
                </a:lnTo>
                <a:lnTo>
                  <a:pt x="47" y="180"/>
                </a:lnTo>
                <a:lnTo>
                  <a:pt x="37" y="193"/>
                </a:lnTo>
                <a:lnTo>
                  <a:pt x="27" y="207"/>
                </a:lnTo>
                <a:lnTo>
                  <a:pt x="17" y="220"/>
                </a:lnTo>
                <a:lnTo>
                  <a:pt x="8" y="232"/>
                </a:lnTo>
                <a:lnTo>
                  <a:pt x="0" y="244"/>
                </a:lnTo>
                <a:lnTo>
                  <a:pt x="11" y="221"/>
                </a:lnTo>
                <a:lnTo>
                  <a:pt x="18" y="212"/>
                </a:lnTo>
                <a:lnTo>
                  <a:pt x="26" y="201"/>
                </a:lnTo>
                <a:lnTo>
                  <a:pt x="33" y="191"/>
                </a:lnTo>
                <a:lnTo>
                  <a:pt x="41" y="179"/>
                </a:lnTo>
                <a:lnTo>
                  <a:pt x="48" y="169"/>
                </a:lnTo>
                <a:lnTo>
                  <a:pt x="56" y="159"/>
                </a:lnTo>
                <a:lnTo>
                  <a:pt x="63" y="148"/>
                </a:lnTo>
                <a:lnTo>
                  <a:pt x="71" y="139"/>
                </a:lnTo>
                <a:lnTo>
                  <a:pt x="68" y="131"/>
                </a:lnTo>
                <a:lnTo>
                  <a:pt x="62" y="119"/>
                </a:lnTo>
                <a:lnTo>
                  <a:pt x="54" y="107"/>
                </a:lnTo>
                <a:lnTo>
                  <a:pt x="45" y="92"/>
                </a:lnTo>
                <a:lnTo>
                  <a:pt x="35" y="77"/>
                </a:lnTo>
                <a:lnTo>
                  <a:pt x="27" y="63"/>
                </a:lnTo>
                <a:lnTo>
                  <a:pt x="22" y="50"/>
                </a:lnTo>
                <a:lnTo>
                  <a:pt x="19" y="41"/>
                </a:lnTo>
                <a:lnTo>
                  <a:pt x="26" y="48"/>
                </a:lnTo>
                <a:lnTo>
                  <a:pt x="34" y="60"/>
                </a:lnTo>
                <a:lnTo>
                  <a:pt x="42" y="72"/>
                </a:lnTo>
                <a:lnTo>
                  <a:pt x="50" y="86"/>
                </a:lnTo>
                <a:lnTo>
                  <a:pt x="58" y="100"/>
                </a:lnTo>
                <a:lnTo>
                  <a:pt x="65" y="113"/>
                </a:lnTo>
                <a:lnTo>
                  <a:pt x="71" y="123"/>
                </a:lnTo>
                <a:lnTo>
                  <a:pt x="75" y="130"/>
                </a:lnTo>
                <a:lnTo>
                  <a:pt x="79" y="130"/>
                </a:lnTo>
                <a:lnTo>
                  <a:pt x="85" y="122"/>
                </a:lnTo>
                <a:lnTo>
                  <a:pt x="91" y="115"/>
                </a:lnTo>
                <a:lnTo>
                  <a:pt x="96" y="108"/>
                </a:lnTo>
                <a:lnTo>
                  <a:pt x="102" y="101"/>
                </a:lnTo>
                <a:lnTo>
                  <a:pt x="108" y="94"/>
                </a:lnTo>
                <a:lnTo>
                  <a:pt x="114" y="87"/>
                </a:lnTo>
                <a:lnTo>
                  <a:pt x="121" y="80"/>
                </a:lnTo>
                <a:lnTo>
                  <a:pt x="126" y="72"/>
                </a:lnTo>
                <a:lnTo>
                  <a:pt x="122" y="63"/>
                </a:lnTo>
                <a:lnTo>
                  <a:pt x="117" y="54"/>
                </a:lnTo>
                <a:lnTo>
                  <a:pt x="111" y="45"/>
                </a:lnTo>
                <a:lnTo>
                  <a:pt x="107" y="35"/>
                </a:lnTo>
                <a:lnTo>
                  <a:pt x="102" y="27"/>
                </a:lnTo>
                <a:lnTo>
                  <a:pt x="98" y="18"/>
                </a:lnTo>
                <a:lnTo>
                  <a:pt x="94" y="9"/>
                </a:lnTo>
                <a:lnTo>
                  <a:pt x="91" y="0"/>
                </a:lnTo>
                <a:lnTo>
                  <a:pt x="94" y="4"/>
                </a:lnTo>
                <a:lnTo>
                  <a:pt x="99" y="11"/>
                </a:lnTo>
                <a:lnTo>
                  <a:pt x="105" y="20"/>
                </a:lnTo>
                <a:lnTo>
                  <a:pt x="110" y="32"/>
                </a:lnTo>
                <a:lnTo>
                  <a:pt x="116" y="42"/>
                </a:lnTo>
                <a:lnTo>
                  <a:pt x="122" y="53"/>
                </a:lnTo>
                <a:lnTo>
                  <a:pt x="126" y="62"/>
                </a:lnTo>
                <a:lnTo>
                  <a:pt x="130" y="6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8" name="Freeform 50"/>
          <p:cNvSpPr>
            <a:spLocks/>
          </p:cNvSpPr>
          <p:nvPr/>
        </p:nvSpPr>
        <p:spPr bwMode="auto">
          <a:xfrm>
            <a:off x="4935029" y="4640495"/>
            <a:ext cx="103605" cy="507302"/>
          </a:xfrm>
          <a:custGeom>
            <a:avLst/>
            <a:gdLst/>
            <a:ahLst/>
            <a:cxnLst>
              <a:cxn ang="0">
                <a:pos x="22" y="36"/>
              </a:cxn>
              <a:cxn ang="0">
                <a:pos x="30" y="66"/>
              </a:cxn>
              <a:cxn ang="0">
                <a:pos x="34" y="95"/>
              </a:cxn>
              <a:cxn ang="0">
                <a:pos x="37" y="126"/>
              </a:cxn>
              <a:cxn ang="0">
                <a:pos x="39" y="166"/>
              </a:cxn>
              <a:cxn ang="0">
                <a:pos x="42" y="196"/>
              </a:cxn>
              <a:cxn ang="0">
                <a:pos x="48" y="225"/>
              </a:cxn>
              <a:cxn ang="0">
                <a:pos x="53" y="254"/>
              </a:cxn>
              <a:cxn ang="0">
                <a:pos x="58" y="282"/>
              </a:cxn>
              <a:cxn ang="0">
                <a:pos x="57" y="284"/>
              </a:cxn>
              <a:cxn ang="0">
                <a:pos x="55" y="285"/>
              </a:cxn>
              <a:cxn ang="0">
                <a:pos x="53" y="285"/>
              </a:cxn>
              <a:cxn ang="0">
                <a:pos x="51" y="285"/>
              </a:cxn>
              <a:cxn ang="0">
                <a:pos x="47" y="277"/>
              </a:cxn>
              <a:cxn ang="0">
                <a:pos x="45" y="269"/>
              </a:cxn>
              <a:cxn ang="0">
                <a:pos x="44" y="259"/>
              </a:cxn>
              <a:cxn ang="0">
                <a:pos x="42" y="251"/>
              </a:cxn>
              <a:cxn ang="0">
                <a:pos x="28" y="212"/>
              </a:cxn>
              <a:cxn ang="0">
                <a:pos x="26" y="113"/>
              </a:cxn>
              <a:cxn ang="0">
                <a:pos x="22" y="79"/>
              </a:cxn>
              <a:cxn ang="0">
                <a:pos x="15" y="51"/>
              </a:cxn>
              <a:cxn ang="0">
                <a:pos x="7" y="27"/>
              </a:cxn>
              <a:cxn ang="0">
                <a:pos x="0" y="0"/>
              </a:cxn>
              <a:cxn ang="0">
                <a:pos x="7" y="6"/>
              </a:cxn>
              <a:cxn ang="0">
                <a:pos x="13" y="14"/>
              </a:cxn>
              <a:cxn ang="0">
                <a:pos x="18" y="24"/>
              </a:cxn>
              <a:cxn ang="0">
                <a:pos x="22" y="36"/>
              </a:cxn>
            </a:cxnLst>
            <a:rect l="0" t="0" r="r" b="b"/>
            <a:pathLst>
              <a:path w="58" h="285">
                <a:moveTo>
                  <a:pt x="22" y="36"/>
                </a:moveTo>
                <a:lnTo>
                  <a:pt x="30" y="66"/>
                </a:lnTo>
                <a:lnTo>
                  <a:pt x="34" y="95"/>
                </a:lnTo>
                <a:lnTo>
                  <a:pt x="37" y="126"/>
                </a:lnTo>
                <a:lnTo>
                  <a:pt x="39" y="166"/>
                </a:lnTo>
                <a:lnTo>
                  <a:pt x="42" y="196"/>
                </a:lnTo>
                <a:lnTo>
                  <a:pt x="48" y="225"/>
                </a:lnTo>
                <a:lnTo>
                  <a:pt x="53" y="254"/>
                </a:lnTo>
                <a:lnTo>
                  <a:pt x="58" y="282"/>
                </a:lnTo>
                <a:lnTo>
                  <a:pt x="57" y="284"/>
                </a:lnTo>
                <a:lnTo>
                  <a:pt x="55" y="285"/>
                </a:lnTo>
                <a:lnTo>
                  <a:pt x="53" y="285"/>
                </a:lnTo>
                <a:lnTo>
                  <a:pt x="51" y="285"/>
                </a:lnTo>
                <a:lnTo>
                  <a:pt x="47" y="277"/>
                </a:lnTo>
                <a:lnTo>
                  <a:pt x="45" y="269"/>
                </a:lnTo>
                <a:lnTo>
                  <a:pt x="44" y="259"/>
                </a:lnTo>
                <a:lnTo>
                  <a:pt x="42" y="251"/>
                </a:lnTo>
                <a:lnTo>
                  <a:pt x="28" y="212"/>
                </a:lnTo>
                <a:lnTo>
                  <a:pt x="26" y="113"/>
                </a:lnTo>
                <a:lnTo>
                  <a:pt x="22" y="79"/>
                </a:lnTo>
                <a:lnTo>
                  <a:pt x="15" y="51"/>
                </a:lnTo>
                <a:lnTo>
                  <a:pt x="7" y="27"/>
                </a:lnTo>
                <a:lnTo>
                  <a:pt x="0" y="0"/>
                </a:lnTo>
                <a:lnTo>
                  <a:pt x="7" y="6"/>
                </a:lnTo>
                <a:lnTo>
                  <a:pt x="13" y="14"/>
                </a:lnTo>
                <a:lnTo>
                  <a:pt x="18" y="24"/>
                </a:lnTo>
                <a:lnTo>
                  <a:pt x="22" y="3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19" name="Freeform 51"/>
          <p:cNvSpPr>
            <a:spLocks/>
          </p:cNvSpPr>
          <p:nvPr/>
        </p:nvSpPr>
        <p:spPr bwMode="auto">
          <a:xfrm>
            <a:off x="3934716" y="4597624"/>
            <a:ext cx="96460" cy="396554"/>
          </a:xfrm>
          <a:custGeom>
            <a:avLst/>
            <a:gdLst/>
            <a:ahLst/>
            <a:cxnLst>
              <a:cxn ang="0">
                <a:pos x="33" y="67"/>
              </a:cxn>
              <a:cxn ang="0">
                <a:pos x="26" y="97"/>
              </a:cxn>
              <a:cxn ang="0">
                <a:pos x="20" y="128"/>
              </a:cxn>
              <a:cxn ang="0">
                <a:pos x="17" y="159"/>
              </a:cxn>
              <a:cxn ang="0">
                <a:pos x="13" y="190"/>
              </a:cxn>
              <a:cxn ang="0">
                <a:pos x="12" y="199"/>
              </a:cxn>
              <a:cxn ang="0">
                <a:pos x="10" y="209"/>
              </a:cxn>
              <a:cxn ang="0">
                <a:pos x="6" y="217"/>
              </a:cxn>
              <a:cxn ang="0">
                <a:pos x="0" y="222"/>
              </a:cxn>
              <a:cxn ang="0">
                <a:pos x="3" y="180"/>
              </a:cxn>
              <a:cxn ang="0">
                <a:pos x="5" y="137"/>
              </a:cxn>
              <a:cxn ang="0">
                <a:pos x="11" y="96"/>
              </a:cxn>
              <a:cxn ang="0">
                <a:pos x="24" y="57"/>
              </a:cxn>
              <a:cxn ang="0">
                <a:pos x="30" y="46"/>
              </a:cxn>
              <a:cxn ang="0">
                <a:pos x="39" y="25"/>
              </a:cxn>
              <a:cxn ang="0">
                <a:pos x="47" y="6"/>
              </a:cxn>
              <a:cxn ang="0">
                <a:pos x="54" y="0"/>
              </a:cxn>
              <a:cxn ang="0">
                <a:pos x="49" y="17"/>
              </a:cxn>
              <a:cxn ang="0">
                <a:pos x="43" y="38"/>
              </a:cxn>
              <a:cxn ang="0">
                <a:pos x="38" y="57"/>
              </a:cxn>
              <a:cxn ang="0">
                <a:pos x="33" y="67"/>
              </a:cxn>
            </a:cxnLst>
            <a:rect l="0" t="0" r="r" b="b"/>
            <a:pathLst>
              <a:path w="54" h="222">
                <a:moveTo>
                  <a:pt x="33" y="67"/>
                </a:moveTo>
                <a:lnTo>
                  <a:pt x="26" y="97"/>
                </a:lnTo>
                <a:lnTo>
                  <a:pt x="20" y="128"/>
                </a:lnTo>
                <a:lnTo>
                  <a:pt x="17" y="159"/>
                </a:lnTo>
                <a:lnTo>
                  <a:pt x="13" y="190"/>
                </a:lnTo>
                <a:lnTo>
                  <a:pt x="12" y="199"/>
                </a:lnTo>
                <a:lnTo>
                  <a:pt x="10" y="209"/>
                </a:lnTo>
                <a:lnTo>
                  <a:pt x="6" y="217"/>
                </a:lnTo>
                <a:lnTo>
                  <a:pt x="0" y="222"/>
                </a:lnTo>
                <a:lnTo>
                  <a:pt x="3" y="180"/>
                </a:lnTo>
                <a:lnTo>
                  <a:pt x="5" y="137"/>
                </a:lnTo>
                <a:lnTo>
                  <a:pt x="11" y="96"/>
                </a:lnTo>
                <a:lnTo>
                  <a:pt x="24" y="57"/>
                </a:lnTo>
                <a:lnTo>
                  <a:pt x="30" y="46"/>
                </a:lnTo>
                <a:lnTo>
                  <a:pt x="39" y="25"/>
                </a:lnTo>
                <a:lnTo>
                  <a:pt x="47" y="6"/>
                </a:lnTo>
                <a:lnTo>
                  <a:pt x="54" y="0"/>
                </a:lnTo>
                <a:lnTo>
                  <a:pt x="49" y="17"/>
                </a:lnTo>
                <a:lnTo>
                  <a:pt x="43" y="38"/>
                </a:lnTo>
                <a:lnTo>
                  <a:pt x="38" y="57"/>
                </a:lnTo>
                <a:lnTo>
                  <a:pt x="33" y="6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0" name="Freeform 52"/>
          <p:cNvSpPr>
            <a:spLocks/>
          </p:cNvSpPr>
          <p:nvPr/>
        </p:nvSpPr>
        <p:spPr bwMode="auto">
          <a:xfrm>
            <a:off x="4688524" y="4783397"/>
            <a:ext cx="46444" cy="271514"/>
          </a:xfrm>
          <a:custGeom>
            <a:avLst/>
            <a:gdLst/>
            <a:ahLst/>
            <a:cxnLst>
              <a:cxn ang="0">
                <a:pos x="24" y="15"/>
              </a:cxn>
              <a:cxn ang="0">
                <a:pos x="26" y="47"/>
              </a:cxn>
              <a:cxn ang="0">
                <a:pos x="21" y="79"/>
              </a:cxn>
              <a:cxn ang="0">
                <a:pos x="14" y="109"/>
              </a:cxn>
              <a:cxn ang="0">
                <a:pos x="9" y="140"/>
              </a:cxn>
              <a:cxn ang="0">
                <a:pos x="12" y="143"/>
              </a:cxn>
              <a:cxn ang="0">
                <a:pos x="13" y="144"/>
              </a:cxn>
              <a:cxn ang="0">
                <a:pos x="15" y="145"/>
              </a:cxn>
              <a:cxn ang="0">
                <a:pos x="18" y="146"/>
              </a:cxn>
              <a:cxn ang="0">
                <a:pos x="18" y="148"/>
              </a:cxn>
              <a:cxn ang="0">
                <a:pos x="16" y="149"/>
              </a:cxn>
              <a:cxn ang="0">
                <a:pos x="13" y="151"/>
              </a:cxn>
              <a:cxn ang="0">
                <a:pos x="12" y="152"/>
              </a:cxn>
              <a:cxn ang="0">
                <a:pos x="6" y="152"/>
              </a:cxn>
              <a:cxn ang="0">
                <a:pos x="4" y="148"/>
              </a:cxn>
              <a:cxn ang="0">
                <a:pos x="3" y="144"/>
              </a:cxn>
              <a:cxn ang="0">
                <a:pos x="0" y="139"/>
              </a:cxn>
              <a:cxn ang="0">
                <a:pos x="5" y="105"/>
              </a:cxn>
              <a:cxn ang="0">
                <a:pos x="13" y="71"/>
              </a:cxn>
              <a:cxn ang="0">
                <a:pos x="18" y="37"/>
              </a:cxn>
              <a:cxn ang="0">
                <a:pos x="12" y="0"/>
              </a:cxn>
              <a:cxn ang="0">
                <a:pos x="18" y="1"/>
              </a:cxn>
              <a:cxn ang="0">
                <a:pos x="20" y="5"/>
              </a:cxn>
              <a:cxn ang="0">
                <a:pos x="22" y="10"/>
              </a:cxn>
              <a:cxn ang="0">
                <a:pos x="24" y="15"/>
              </a:cxn>
            </a:cxnLst>
            <a:rect l="0" t="0" r="r" b="b"/>
            <a:pathLst>
              <a:path w="26" h="152">
                <a:moveTo>
                  <a:pt x="24" y="15"/>
                </a:moveTo>
                <a:lnTo>
                  <a:pt x="26" y="47"/>
                </a:lnTo>
                <a:lnTo>
                  <a:pt x="21" y="79"/>
                </a:lnTo>
                <a:lnTo>
                  <a:pt x="14" y="109"/>
                </a:lnTo>
                <a:lnTo>
                  <a:pt x="9" y="140"/>
                </a:lnTo>
                <a:lnTo>
                  <a:pt x="12" y="143"/>
                </a:lnTo>
                <a:lnTo>
                  <a:pt x="13" y="144"/>
                </a:lnTo>
                <a:lnTo>
                  <a:pt x="15" y="145"/>
                </a:lnTo>
                <a:lnTo>
                  <a:pt x="18" y="146"/>
                </a:lnTo>
                <a:lnTo>
                  <a:pt x="18" y="148"/>
                </a:lnTo>
                <a:lnTo>
                  <a:pt x="16" y="149"/>
                </a:lnTo>
                <a:lnTo>
                  <a:pt x="13" y="151"/>
                </a:lnTo>
                <a:lnTo>
                  <a:pt x="12" y="152"/>
                </a:lnTo>
                <a:lnTo>
                  <a:pt x="6" y="152"/>
                </a:lnTo>
                <a:lnTo>
                  <a:pt x="4" y="148"/>
                </a:lnTo>
                <a:lnTo>
                  <a:pt x="3" y="144"/>
                </a:lnTo>
                <a:lnTo>
                  <a:pt x="0" y="139"/>
                </a:lnTo>
                <a:lnTo>
                  <a:pt x="5" y="105"/>
                </a:lnTo>
                <a:lnTo>
                  <a:pt x="13" y="71"/>
                </a:lnTo>
                <a:lnTo>
                  <a:pt x="18" y="37"/>
                </a:lnTo>
                <a:lnTo>
                  <a:pt x="12" y="0"/>
                </a:lnTo>
                <a:lnTo>
                  <a:pt x="18" y="1"/>
                </a:lnTo>
                <a:lnTo>
                  <a:pt x="20" y="5"/>
                </a:lnTo>
                <a:lnTo>
                  <a:pt x="22" y="10"/>
                </a:lnTo>
                <a:lnTo>
                  <a:pt x="24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1" name="Freeform 53"/>
          <p:cNvSpPr>
            <a:spLocks/>
          </p:cNvSpPr>
          <p:nvPr/>
        </p:nvSpPr>
        <p:spPr bwMode="auto">
          <a:xfrm>
            <a:off x="4088336" y="4826267"/>
            <a:ext cx="42871" cy="239362"/>
          </a:xfrm>
          <a:custGeom>
            <a:avLst/>
            <a:gdLst/>
            <a:ahLst/>
            <a:cxnLst>
              <a:cxn ang="0">
                <a:pos x="21" y="29"/>
              </a:cxn>
              <a:cxn ang="0">
                <a:pos x="17" y="55"/>
              </a:cxn>
              <a:cxn ang="0">
                <a:pos x="13" y="82"/>
              </a:cxn>
              <a:cxn ang="0">
                <a:pos x="9" y="108"/>
              </a:cxn>
              <a:cxn ang="0">
                <a:pos x="9" y="135"/>
              </a:cxn>
              <a:cxn ang="0">
                <a:pos x="6" y="135"/>
              </a:cxn>
              <a:cxn ang="0">
                <a:pos x="3" y="134"/>
              </a:cxn>
              <a:cxn ang="0">
                <a:pos x="1" y="132"/>
              </a:cxn>
              <a:cxn ang="0">
                <a:pos x="0" y="130"/>
              </a:cxn>
              <a:cxn ang="0">
                <a:pos x="2" y="97"/>
              </a:cxn>
              <a:cxn ang="0">
                <a:pos x="6" y="63"/>
              </a:cxn>
              <a:cxn ang="0">
                <a:pos x="12" y="32"/>
              </a:cxn>
              <a:cxn ang="0">
                <a:pos x="17" y="0"/>
              </a:cxn>
              <a:cxn ang="0">
                <a:pos x="22" y="5"/>
              </a:cxn>
              <a:cxn ang="0">
                <a:pos x="23" y="13"/>
              </a:cxn>
              <a:cxn ang="0">
                <a:pos x="23" y="21"/>
              </a:cxn>
              <a:cxn ang="0">
                <a:pos x="21" y="29"/>
              </a:cxn>
            </a:cxnLst>
            <a:rect l="0" t="0" r="r" b="b"/>
            <a:pathLst>
              <a:path w="23" h="135">
                <a:moveTo>
                  <a:pt x="21" y="29"/>
                </a:moveTo>
                <a:lnTo>
                  <a:pt x="17" y="55"/>
                </a:lnTo>
                <a:lnTo>
                  <a:pt x="13" y="82"/>
                </a:lnTo>
                <a:lnTo>
                  <a:pt x="9" y="108"/>
                </a:lnTo>
                <a:lnTo>
                  <a:pt x="9" y="135"/>
                </a:lnTo>
                <a:lnTo>
                  <a:pt x="6" y="135"/>
                </a:lnTo>
                <a:lnTo>
                  <a:pt x="3" y="134"/>
                </a:lnTo>
                <a:lnTo>
                  <a:pt x="1" y="132"/>
                </a:lnTo>
                <a:lnTo>
                  <a:pt x="0" y="130"/>
                </a:lnTo>
                <a:lnTo>
                  <a:pt x="2" y="97"/>
                </a:lnTo>
                <a:lnTo>
                  <a:pt x="6" y="63"/>
                </a:lnTo>
                <a:lnTo>
                  <a:pt x="12" y="32"/>
                </a:lnTo>
                <a:lnTo>
                  <a:pt x="17" y="0"/>
                </a:lnTo>
                <a:lnTo>
                  <a:pt x="22" y="5"/>
                </a:lnTo>
                <a:lnTo>
                  <a:pt x="23" y="13"/>
                </a:lnTo>
                <a:lnTo>
                  <a:pt x="23" y="21"/>
                </a:lnTo>
                <a:lnTo>
                  <a:pt x="21" y="2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2" name="Freeform 54"/>
          <p:cNvSpPr>
            <a:spLocks/>
          </p:cNvSpPr>
          <p:nvPr/>
        </p:nvSpPr>
        <p:spPr bwMode="auto">
          <a:xfrm>
            <a:off x="3602470" y="5447891"/>
            <a:ext cx="428706" cy="575181"/>
          </a:xfrm>
          <a:custGeom>
            <a:avLst/>
            <a:gdLst/>
            <a:ahLst/>
            <a:cxnLst>
              <a:cxn ang="0">
                <a:pos x="154" y="133"/>
              </a:cxn>
              <a:cxn ang="0">
                <a:pos x="165" y="155"/>
              </a:cxn>
              <a:cxn ang="0">
                <a:pos x="176" y="182"/>
              </a:cxn>
              <a:cxn ang="0">
                <a:pos x="188" y="203"/>
              </a:cxn>
              <a:cxn ang="0">
                <a:pos x="187" y="206"/>
              </a:cxn>
              <a:cxn ang="0">
                <a:pos x="175" y="188"/>
              </a:cxn>
              <a:cxn ang="0">
                <a:pos x="164" y="161"/>
              </a:cxn>
              <a:cxn ang="0">
                <a:pos x="152" y="139"/>
              </a:cxn>
              <a:cxn ang="0">
                <a:pos x="140" y="142"/>
              </a:cxn>
              <a:cxn ang="0">
                <a:pos x="126" y="159"/>
              </a:cxn>
              <a:cxn ang="0">
                <a:pos x="112" y="176"/>
              </a:cxn>
              <a:cxn ang="0">
                <a:pos x="100" y="193"/>
              </a:cxn>
              <a:cxn ang="0">
                <a:pos x="100" y="210"/>
              </a:cxn>
              <a:cxn ang="0">
                <a:pos x="111" y="231"/>
              </a:cxn>
              <a:cxn ang="0">
                <a:pos x="122" y="257"/>
              </a:cxn>
              <a:cxn ang="0">
                <a:pos x="131" y="279"/>
              </a:cxn>
              <a:cxn ang="0">
                <a:pos x="132" y="283"/>
              </a:cxn>
              <a:cxn ang="0">
                <a:pos x="122" y="264"/>
              </a:cxn>
              <a:cxn ang="0">
                <a:pos x="108" y="236"/>
              </a:cxn>
              <a:cxn ang="0">
                <a:pos x="96" y="212"/>
              </a:cxn>
              <a:cxn ang="0">
                <a:pos x="0" y="321"/>
              </a:cxn>
              <a:cxn ang="0">
                <a:pos x="14" y="292"/>
              </a:cxn>
              <a:cxn ang="0">
                <a:pos x="45" y="253"/>
              </a:cxn>
              <a:cxn ang="0">
                <a:pos x="75" y="215"/>
              </a:cxn>
              <a:cxn ang="0">
                <a:pos x="86" y="189"/>
              </a:cxn>
              <a:cxn ang="0">
                <a:pos x="70" y="166"/>
              </a:cxn>
              <a:cxn ang="0">
                <a:pos x="54" y="144"/>
              </a:cxn>
              <a:cxn ang="0">
                <a:pos x="68" y="152"/>
              </a:cxn>
              <a:cxn ang="0">
                <a:pos x="76" y="165"/>
              </a:cxn>
              <a:cxn ang="0">
                <a:pos x="83" y="180"/>
              </a:cxn>
              <a:cxn ang="0">
                <a:pos x="92" y="192"/>
              </a:cxn>
              <a:cxn ang="0">
                <a:pos x="102" y="181"/>
              </a:cxn>
              <a:cxn ang="0">
                <a:pos x="120" y="158"/>
              </a:cxn>
              <a:cxn ang="0">
                <a:pos x="137" y="136"/>
              </a:cxn>
              <a:cxn ang="0">
                <a:pos x="144" y="127"/>
              </a:cxn>
              <a:cxn ang="0">
                <a:pos x="136" y="106"/>
              </a:cxn>
              <a:cxn ang="0">
                <a:pos x="128" y="85"/>
              </a:cxn>
              <a:cxn ang="0">
                <a:pos x="139" y="101"/>
              </a:cxn>
              <a:cxn ang="0">
                <a:pos x="150" y="117"/>
              </a:cxn>
              <a:cxn ang="0">
                <a:pos x="169" y="93"/>
              </a:cxn>
              <a:cxn ang="0">
                <a:pos x="191" y="62"/>
              </a:cxn>
              <a:cxn ang="0">
                <a:pos x="217" y="29"/>
              </a:cxn>
              <a:cxn ang="0">
                <a:pos x="240" y="0"/>
              </a:cxn>
              <a:cxn ang="0">
                <a:pos x="212" y="48"/>
              </a:cxn>
              <a:cxn ang="0">
                <a:pos x="199" y="64"/>
              </a:cxn>
              <a:cxn ang="0">
                <a:pos x="180" y="90"/>
              </a:cxn>
              <a:cxn ang="0">
                <a:pos x="159" y="115"/>
              </a:cxn>
            </a:cxnLst>
            <a:rect l="0" t="0" r="r" b="b"/>
            <a:pathLst>
              <a:path w="240" h="321">
                <a:moveTo>
                  <a:pt x="151" y="127"/>
                </a:moveTo>
                <a:lnTo>
                  <a:pt x="154" y="133"/>
                </a:lnTo>
                <a:lnTo>
                  <a:pt x="159" y="144"/>
                </a:lnTo>
                <a:lnTo>
                  <a:pt x="165" y="155"/>
                </a:lnTo>
                <a:lnTo>
                  <a:pt x="170" y="168"/>
                </a:lnTo>
                <a:lnTo>
                  <a:pt x="176" y="182"/>
                </a:lnTo>
                <a:lnTo>
                  <a:pt x="182" y="193"/>
                </a:lnTo>
                <a:lnTo>
                  <a:pt x="188" y="203"/>
                </a:lnTo>
                <a:lnTo>
                  <a:pt x="191" y="210"/>
                </a:lnTo>
                <a:lnTo>
                  <a:pt x="187" y="206"/>
                </a:lnTo>
                <a:lnTo>
                  <a:pt x="181" y="199"/>
                </a:lnTo>
                <a:lnTo>
                  <a:pt x="175" y="188"/>
                </a:lnTo>
                <a:lnTo>
                  <a:pt x="169" y="175"/>
                </a:lnTo>
                <a:lnTo>
                  <a:pt x="164" y="161"/>
                </a:lnTo>
                <a:lnTo>
                  <a:pt x="158" y="150"/>
                </a:lnTo>
                <a:lnTo>
                  <a:pt x="152" y="139"/>
                </a:lnTo>
                <a:lnTo>
                  <a:pt x="149" y="132"/>
                </a:lnTo>
                <a:lnTo>
                  <a:pt x="140" y="142"/>
                </a:lnTo>
                <a:lnTo>
                  <a:pt x="134" y="150"/>
                </a:lnTo>
                <a:lnTo>
                  <a:pt x="126" y="159"/>
                </a:lnTo>
                <a:lnTo>
                  <a:pt x="119" y="167"/>
                </a:lnTo>
                <a:lnTo>
                  <a:pt x="112" y="176"/>
                </a:lnTo>
                <a:lnTo>
                  <a:pt x="105" y="184"/>
                </a:lnTo>
                <a:lnTo>
                  <a:pt x="100" y="193"/>
                </a:lnTo>
                <a:lnTo>
                  <a:pt x="96" y="203"/>
                </a:lnTo>
                <a:lnTo>
                  <a:pt x="100" y="210"/>
                </a:lnTo>
                <a:lnTo>
                  <a:pt x="105" y="219"/>
                </a:lnTo>
                <a:lnTo>
                  <a:pt x="111" y="231"/>
                </a:lnTo>
                <a:lnTo>
                  <a:pt x="116" y="244"/>
                </a:lnTo>
                <a:lnTo>
                  <a:pt x="122" y="257"/>
                </a:lnTo>
                <a:lnTo>
                  <a:pt x="127" y="268"/>
                </a:lnTo>
                <a:lnTo>
                  <a:pt x="131" y="279"/>
                </a:lnTo>
                <a:lnTo>
                  <a:pt x="134" y="287"/>
                </a:lnTo>
                <a:lnTo>
                  <a:pt x="132" y="283"/>
                </a:lnTo>
                <a:lnTo>
                  <a:pt x="128" y="275"/>
                </a:lnTo>
                <a:lnTo>
                  <a:pt x="122" y="264"/>
                </a:lnTo>
                <a:lnTo>
                  <a:pt x="116" y="251"/>
                </a:lnTo>
                <a:lnTo>
                  <a:pt x="108" y="236"/>
                </a:lnTo>
                <a:lnTo>
                  <a:pt x="101" y="223"/>
                </a:lnTo>
                <a:lnTo>
                  <a:pt x="96" y="212"/>
                </a:lnTo>
                <a:lnTo>
                  <a:pt x="91" y="205"/>
                </a:lnTo>
                <a:lnTo>
                  <a:pt x="0" y="321"/>
                </a:lnTo>
                <a:lnTo>
                  <a:pt x="3" y="309"/>
                </a:lnTo>
                <a:lnTo>
                  <a:pt x="14" y="292"/>
                </a:lnTo>
                <a:lnTo>
                  <a:pt x="29" y="274"/>
                </a:lnTo>
                <a:lnTo>
                  <a:pt x="45" y="253"/>
                </a:lnTo>
                <a:lnTo>
                  <a:pt x="61" y="234"/>
                </a:lnTo>
                <a:lnTo>
                  <a:pt x="75" y="215"/>
                </a:lnTo>
                <a:lnTo>
                  <a:pt x="84" y="199"/>
                </a:lnTo>
                <a:lnTo>
                  <a:pt x="86" y="189"/>
                </a:lnTo>
                <a:lnTo>
                  <a:pt x="79" y="177"/>
                </a:lnTo>
                <a:lnTo>
                  <a:pt x="70" y="166"/>
                </a:lnTo>
                <a:lnTo>
                  <a:pt x="61" y="155"/>
                </a:lnTo>
                <a:lnTo>
                  <a:pt x="54" y="144"/>
                </a:lnTo>
                <a:lnTo>
                  <a:pt x="62" y="147"/>
                </a:lnTo>
                <a:lnTo>
                  <a:pt x="68" y="152"/>
                </a:lnTo>
                <a:lnTo>
                  <a:pt x="73" y="158"/>
                </a:lnTo>
                <a:lnTo>
                  <a:pt x="76" y="165"/>
                </a:lnTo>
                <a:lnTo>
                  <a:pt x="79" y="173"/>
                </a:lnTo>
                <a:lnTo>
                  <a:pt x="83" y="180"/>
                </a:lnTo>
                <a:lnTo>
                  <a:pt x="87" y="186"/>
                </a:lnTo>
                <a:lnTo>
                  <a:pt x="92" y="192"/>
                </a:lnTo>
                <a:lnTo>
                  <a:pt x="96" y="189"/>
                </a:lnTo>
                <a:lnTo>
                  <a:pt x="102" y="181"/>
                </a:lnTo>
                <a:lnTo>
                  <a:pt x="111" y="170"/>
                </a:lnTo>
                <a:lnTo>
                  <a:pt x="120" y="158"/>
                </a:lnTo>
                <a:lnTo>
                  <a:pt x="129" y="146"/>
                </a:lnTo>
                <a:lnTo>
                  <a:pt x="137" y="136"/>
                </a:lnTo>
                <a:lnTo>
                  <a:pt x="142" y="129"/>
                </a:lnTo>
                <a:lnTo>
                  <a:pt x="144" y="127"/>
                </a:lnTo>
                <a:lnTo>
                  <a:pt x="140" y="116"/>
                </a:lnTo>
                <a:lnTo>
                  <a:pt x="136" y="106"/>
                </a:lnTo>
                <a:lnTo>
                  <a:pt x="131" y="95"/>
                </a:lnTo>
                <a:lnTo>
                  <a:pt x="128" y="85"/>
                </a:lnTo>
                <a:lnTo>
                  <a:pt x="135" y="92"/>
                </a:lnTo>
                <a:lnTo>
                  <a:pt x="139" y="101"/>
                </a:lnTo>
                <a:lnTo>
                  <a:pt x="144" y="110"/>
                </a:lnTo>
                <a:lnTo>
                  <a:pt x="150" y="117"/>
                </a:lnTo>
                <a:lnTo>
                  <a:pt x="159" y="107"/>
                </a:lnTo>
                <a:lnTo>
                  <a:pt x="169" y="93"/>
                </a:lnTo>
                <a:lnTo>
                  <a:pt x="180" y="78"/>
                </a:lnTo>
                <a:lnTo>
                  <a:pt x="191" y="62"/>
                </a:lnTo>
                <a:lnTo>
                  <a:pt x="204" y="45"/>
                </a:lnTo>
                <a:lnTo>
                  <a:pt x="217" y="29"/>
                </a:lnTo>
                <a:lnTo>
                  <a:pt x="228" y="14"/>
                </a:lnTo>
                <a:lnTo>
                  <a:pt x="240" y="0"/>
                </a:lnTo>
                <a:lnTo>
                  <a:pt x="214" y="46"/>
                </a:lnTo>
                <a:lnTo>
                  <a:pt x="212" y="48"/>
                </a:lnTo>
                <a:lnTo>
                  <a:pt x="207" y="55"/>
                </a:lnTo>
                <a:lnTo>
                  <a:pt x="199" y="64"/>
                </a:lnTo>
                <a:lnTo>
                  <a:pt x="190" y="76"/>
                </a:lnTo>
                <a:lnTo>
                  <a:pt x="180" y="90"/>
                </a:lnTo>
                <a:lnTo>
                  <a:pt x="169" y="102"/>
                </a:lnTo>
                <a:lnTo>
                  <a:pt x="159" y="115"/>
                </a:lnTo>
                <a:lnTo>
                  <a:pt x="151" y="1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3" name="Freeform 55"/>
          <p:cNvSpPr>
            <a:spLocks/>
          </p:cNvSpPr>
          <p:nvPr/>
        </p:nvSpPr>
        <p:spPr bwMode="auto">
          <a:xfrm>
            <a:off x="3884700" y="5040620"/>
            <a:ext cx="42871" cy="135757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22" y="19"/>
              </a:cxn>
              <a:cxn ang="0">
                <a:pos x="16" y="38"/>
              </a:cxn>
              <a:cxn ang="0">
                <a:pos x="9" y="56"/>
              </a:cxn>
              <a:cxn ang="0">
                <a:pos x="8" y="76"/>
              </a:cxn>
              <a:cxn ang="0">
                <a:pos x="7" y="77"/>
              </a:cxn>
              <a:cxn ang="0">
                <a:pos x="5" y="77"/>
              </a:cxn>
              <a:cxn ang="0">
                <a:pos x="2" y="76"/>
              </a:cxn>
              <a:cxn ang="0">
                <a:pos x="0" y="76"/>
              </a:cxn>
              <a:cxn ang="0">
                <a:pos x="0" y="58"/>
              </a:cxn>
              <a:cxn ang="0">
                <a:pos x="6" y="40"/>
              </a:cxn>
              <a:cxn ang="0">
                <a:pos x="11" y="22"/>
              </a:cxn>
              <a:cxn ang="0">
                <a:pos x="15" y="2"/>
              </a:cxn>
              <a:cxn ang="0">
                <a:pos x="16" y="1"/>
              </a:cxn>
              <a:cxn ang="0">
                <a:pos x="18" y="1"/>
              </a:cxn>
              <a:cxn ang="0">
                <a:pos x="21" y="0"/>
              </a:cxn>
              <a:cxn ang="0">
                <a:pos x="23" y="0"/>
              </a:cxn>
            </a:cxnLst>
            <a:rect l="0" t="0" r="r" b="b"/>
            <a:pathLst>
              <a:path w="23" h="77">
                <a:moveTo>
                  <a:pt x="23" y="0"/>
                </a:moveTo>
                <a:lnTo>
                  <a:pt x="22" y="19"/>
                </a:lnTo>
                <a:lnTo>
                  <a:pt x="16" y="38"/>
                </a:lnTo>
                <a:lnTo>
                  <a:pt x="9" y="56"/>
                </a:lnTo>
                <a:lnTo>
                  <a:pt x="8" y="76"/>
                </a:lnTo>
                <a:lnTo>
                  <a:pt x="7" y="77"/>
                </a:lnTo>
                <a:lnTo>
                  <a:pt x="5" y="77"/>
                </a:lnTo>
                <a:lnTo>
                  <a:pt x="2" y="76"/>
                </a:lnTo>
                <a:lnTo>
                  <a:pt x="0" y="76"/>
                </a:lnTo>
                <a:lnTo>
                  <a:pt x="0" y="58"/>
                </a:lnTo>
                <a:lnTo>
                  <a:pt x="6" y="40"/>
                </a:lnTo>
                <a:lnTo>
                  <a:pt x="11" y="22"/>
                </a:lnTo>
                <a:lnTo>
                  <a:pt x="15" y="2"/>
                </a:lnTo>
                <a:lnTo>
                  <a:pt x="16" y="1"/>
                </a:lnTo>
                <a:lnTo>
                  <a:pt x="18" y="1"/>
                </a:lnTo>
                <a:lnTo>
                  <a:pt x="21" y="0"/>
                </a:lnTo>
                <a:lnTo>
                  <a:pt x="2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4" name="Freeform 56"/>
          <p:cNvSpPr>
            <a:spLocks/>
          </p:cNvSpPr>
          <p:nvPr/>
        </p:nvSpPr>
        <p:spPr bwMode="auto">
          <a:xfrm>
            <a:off x="4813562" y="4486877"/>
            <a:ext cx="107176" cy="142902"/>
          </a:xfrm>
          <a:custGeom>
            <a:avLst/>
            <a:gdLst/>
            <a:ahLst/>
            <a:cxnLst>
              <a:cxn ang="0">
                <a:pos x="13" y="2"/>
              </a:cxn>
              <a:cxn ang="0">
                <a:pos x="21" y="8"/>
              </a:cxn>
              <a:cxn ang="0">
                <a:pos x="28" y="15"/>
              </a:cxn>
              <a:cxn ang="0">
                <a:pos x="35" y="23"/>
              </a:cxn>
              <a:cxn ang="0">
                <a:pos x="41" y="31"/>
              </a:cxn>
              <a:cxn ang="0">
                <a:pos x="46" y="39"/>
              </a:cxn>
              <a:cxn ang="0">
                <a:pos x="50" y="47"/>
              </a:cxn>
              <a:cxn ang="0">
                <a:pos x="55" y="55"/>
              </a:cxn>
              <a:cxn ang="0">
                <a:pos x="58" y="63"/>
              </a:cxn>
              <a:cxn ang="0">
                <a:pos x="58" y="67"/>
              </a:cxn>
              <a:cxn ang="0">
                <a:pos x="58" y="72"/>
              </a:cxn>
              <a:cxn ang="0">
                <a:pos x="58" y="77"/>
              </a:cxn>
              <a:cxn ang="0">
                <a:pos x="57" y="79"/>
              </a:cxn>
              <a:cxn ang="0">
                <a:pos x="51" y="69"/>
              </a:cxn>
              <a:cxn ang="0">
                <a:pos x="44" y="59"/>
              </a:cxn>
              <a:cxn ang="0">
                <a:pos x="38" y="47"/>
              </a:cxn>
              <a:cxn ang="0">
                <a:pos x="31" y="37"/>
              </a:cxn>
              <a:cxn ang="0">
                <a:pos x="23" y="26"/>
              </a:cxn>
              <a:cxn ang="0">
                <a:pos x="14" y="16"/>
              </a:cxn>
              <a:cxn ang="0">
                <a:pos x="6" y="8"/>
              </a:cxn>
              <a:cxn ang="0">
                <a:pos x="0" y="0"/>
              </a:cxn>
              <a:cxn ang="0">
                <a:pos x="2" y="0"/>
              </a:cxn>
              <a:cxn ang="0">
                <a:pos x="5" y="1"/>
              </a:cxn>
              <a:cxn ang="0">
                <a:pos x="10" y="2"/>
              </a:cxn>
              <a:cxn ang="0">
                <a:pos x="13" y="2"/>
              </a:cxn>
            </a:cxnLst>
            <a:rect l="0" t="0" r="r" b="b"/>
            <a:pathLst>
              <a:path w="58" h="79">
                <a:moveTo>
                  <a:pt x="13" y="2"/>
                </a:moveTo>
                <a:lnTo>
                  <a:pt x="21" y="8"/>
                </a:lnTo>
                <a:lnTo>
                  <a:pt x="28" y="15"/>
                </a:lnTo>
                <a:lnTo>
                  <a:pt x="35" y="23"/>
                </a:lnTo>
                <a:lnTo>
                  <a:pt x="41" y="31"/>
                </a:lnTo>
                <a:lnTo>
                  <a:pt x="46" y="39"/>
                </a:lnTo>
                <a:lnTo>
                  <a:pt x="50" y="47"/>
                </a:lnTo>
                <a:lnTo>
                  <a:pt x="55" y="55"/>
                </a:lnTo>
                <a:lnTo>
                  <a:pt x="58" y="63"/>
                </a:lnTo>
                <a:lnTo>
                  <a:pt x="58" y="67"/>
                </a:lnTo>
                <a:lnTo>
                  <a:pt x="58" y="72"/>
                </a:lnTo>
                <a:lnTo>
                  <a:pt x="58" y="77"/>
                </a:lnTo>
                <a:lnTo>
                  <a:pt x="57" y="79"/>
                </a:lnTo>
                <a:lnTo>
                  <a:pt x="51" y="69"/>
                </a:lnTo>
                <a:lnTo>
                  <a:pt x="44" y="59"/>
                </a:lnTo>
                <a:lnTo>
                  <a:pt x="38" y="47"/>
                </a:lnTo>
                <a:lnTo>
                  <a:pt x="31" y="37"/>
                </a:lnTo>
                <a:lnTo>
                  <a:pt x="23" y="26"/>
                </a:lnTo>
                <a:lnTo>
                  <a:pt x="14" y="16"/>
                </a:lnTo>
                <a:lnTo>
                  <a:pt x="6" y="8"/>
                </a:lnTo>
                <a:lnTo>
                  <a:pt x="0" y="0"/>
                </a:lnTo>
                <a:lnTo>
                  <a:pt x="2" y="0"/>
                </a:lnTo>
                <a:lnTo>
                  <a:pt x="5" y="1"/>
                </a:lnTo>
                <a:lnTo>
                  <a:pt x="10" y="2"/>
                </a:lnTo>
                <a:lnTo>
                  <a:pt x="13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5" name="Freeform 57"/>
          <p:cNvSpPr>
            <a:spLocks/>
          </p:cNvSpPr>
          <p:nvPr/>
        </p:nvSpPr>
        <p:spPr bwMode="auto">
          <a:xfrm>
            <a:off x="4709959" y="5069201"/>
            <a:ext cx="182201" cy="46444"/>
          </a:xfrm>
          <a:custGeom>
            <a:avLst/>
            <a:gdLst/>
            <a:ahLst/>
            <a:cxnLst>
              <a:cxn ang="0">
                <a:pos x="102" y="24"/>
              </a:cxn>
              <a:cxn ang="0">
                <a:pos x="98" y="25"/>
              </a:cxn>
              <a:cxn ang="0">
                <a:pos x="94" y="25"/>
              </a:cxn>
              <a:cxn ang="0">
                <a:pos x="90" y="24"/>
              </a:cxn>
              <a:cxn ang="0">
                <a:pos x="85" y="23"/>
              </a:cxn>
              <a:cxn ang="0">
                <a:pos x="80" y="21"/>
              </a:cxn>
              <a:cxn ang="0">
                <a:pos x="77" y="18"/>
              </a:cxn>
              <a:cxn ang="0">
                <a:pos x="72" y="17"/>
              </a:cxn>
              <a:cxn ang="0">
                <a:pos x="68" y="16"/>
              </a:cxn>
              <a:cxn ang="0">
                <a:pos x="60" y="14"/>
              </a:cxn>
              <a:cxn ang="0">
                <a:pos x="50" y="12"/>
              </a:cxn>
              <a:cxn ang="0">
                <a:pos x="42" y="11"/>
              </a:cxn>
              <a:cxn ang="0">
                <a:pos x="33" y="11"/>
              </a:cxn>
              <a:cxn ang="0">
                <a:pos x="25" y="11"/>
              </a:cxn>
              <a:cxn ang="0">
                <a:pos x="16" y="12"/>
              </a:cxn>
              <a:cxn ang="0">
                <a:pos x="8" y="14"/>
              </a:cxn>
              <a:cxn ang="0">
                <a:pos x="0" y="16"/>
              </a:cxn>
              <a:cxn ang="0">
                <a:pos x="3" y="10"/>
              </a:cxn>
              <a:cxn ang="0">
                <a:pos x="10" y="7"/>
              </a:cxn>
              <a:cxn ang="0">
                <a:pos x="19" y="4"/>
              </a:cxn>
              <a:cxn ang="0">
                <a:pos x="27" y="0"/>
              </a:cxn>
              <a:cxn ang="0">
                <a:pos x="38" y="1"/>
              </a:cxn>
              <a:cxn ang="0">
                <a:pos x="47" y="2"/>
              </a:cxn>
              <a:cxn ang="0">
                <a:pos x="57" y="3"/>
              </a:cxn>
              <a:cxn ang="0">
                <a:pos x="68" y="6"/>
              </a:cxn>
              <a:cxn ang="0">
                <a:pos x="77" y="9"/>
              </a:cxn>
              <a:cxn ang="0">
                <a:pos x="86" y="12"/>
              </a:cxn>
              <a:cxn ang="0">
                <a:pos x="94" y="17"/>
              </a:cxn>
              <a:cxn ang="0">
                <a:pos x="102" y="24"/>
              </a:cxn>
            </a:cxnLst>
            <a:rect l="0" t="0" r="r" b="b"/>
            <a:pathLst>
              <a:path w="102" h="25">
                <a:moveTo>
                  <a:pt x="102" y="24"/>
                </a:moveTo>
                <a:lnTo>
                  <a:pt x="98" y="25"/>
                </a:lnTo>
                <a:lnTo>
                  <a:pt x="94" y="25"/>
                </a:lnTo>
                <a:lnTo>
                  <a:pt x="90" y="24"/>
                </a:lnTo>
                <a:lnTo>
                  <a:pt x="85" y="23"/>
                </a:lnTo>
                <a:lnTo>
                  <a:pt x="80" y="21"/>
                </a:lnTo>
                <a:lnTo>
                  <a:pt x="77" y="18"/>
                </a:lnTo>
                <a:lnTo>
                  <a:pt x="72" y="17"/>
                </a:lnTo>
                <a:lnTo>
                  <a:pt x="68" y="16"/>
                </a:lnTo>
                <a:lnTo>
                  <a:pt x="60" y="14"/>
                </a:lnTo>
                <a:lnTo>
                  <a:pt x="50" y="12"/>
                </a:lnTo>
                <a:lnTo>
                  <a:pt x="42" y="11"/>
                </a:lnTo>
                <a:lnTo>
                  <a:pt x="33" y="11"/>
                </a:lnTo>
                <a:lnTo>
                  <a:pt x="25" y="11"/>
                </a:lnTo>
                <a:lnTo>
                  <a:pt x="16" y="12"/>
                </a:lnTo>
                <a:lnTo>
                  <a:pt x="8" y="14"/>
                </a:lnTo>
                <a:lnTo>
                  <a:pt x="0" y="16"/>
                </a:lnTo>
                <a:lnTo>
                  <a:pt x="3" y="10"/>
                </a:lnTo>
                <a:lnTo>
                  <a:pt x="10" y="7"/>
                </a:lnTo>
                <a:lnTo>
                  <a:pt x="19" y="4"/>
                </a:lnTo>
                <a:lnTo>
                  <a:pt x="27" y="0"/>
                </a:lnTo>
                <a:lnTo>
                  <a:pt x="38" y="1"/>
                </a:lnTo>
                <a:lnTo>
                  <a:pt x="47" y="2"/>
                </a:lnTo>
                <a:lnTo>
                  <a:pt x="57" y="3"/>
                </a:lnTo>
                <a:lnTo>
                  <a:pt x="68" y="6"/>
                </a:lnTo>
                <a:lnTo>
                  <a:pt x="77" y="9"/>
                </a:lnTo>
                <a:lnTo>
                  <a:pt x="86" y="12"/>
                </a:lnTo>
                <a:lnTo>
                  <a:pt x="94" y="17"/>
                </a:lnTo>
                <a:lnTo>
                  <a:pt x="102" y="2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6" name="Freeform 58"/>
          <p:cNvSpPr>
            <a:spLocks/>
          </p:cNvSpPr>
          <p:nvPr/>
        </p:nvSpPr>
        <p:spPr bwMode="auto">
          <a:xfrm>
            <a:off x="4935029" y="5094210"/>
            <a:ext cx="42871" cy="25009"/>
          </a:xfrm>
          <a:custGeom>
            <a:avLst/>
            <a:gdLst/>
            <a:ahLst/>
            <a:cxnLst>
              <a:cxn ang="0">
                <a:pos x="25" y="12"/>
              </a:cxn>
              <a:cxn ang="0">
                <a:pos x="18" y="13"/>
              </a:cxn>
              <a:cxn ang="0">
                <a:pos x="12" y="11"/>
              </a:cxn>
              <a:cxn ang="0">
                <a:pos x="6" y="8"/>
              </a:cxn>
              <a:cxn ang="0">
                <a:pos x="0" y="5"/>
              </a:cxn>
              <a:cxn ang="0">
                <a:pos x="0" y="0"/>
              </a:cxn>
              <a:cxn ang="0">
                <a:pos x="7" y="1"/>
              </a:cxn>
              <a:cxn ang="0">
                <a:pos x="14" y="3"/>
              </a:cxn>
              <a:cxn ang="0">
                <a:pos x="20" y="7"/>
              </a:cxn>
              <a:cxn ang="0">
                <a:pos x="25" y="12"/>
              </a:cxn>
            </a:cxnLst>
            <a:rect l="0" t="0" r="r" b="b"/>
            <a:pathLst>
              <a:path w="25" h="13">
                <a:moveTo>
                  <a:pt x="25" y="12"/>
                </a:moveTo>
                <a:lnTo>
                  <a:pt x="18" y="13"/>
                </a:lnTo>
                <a:lnTo>
                  <a:pt x="12" y="11"/>
                </a:lnTo>
                <a:lnTo>
                  <a:pt x="6" y="8"/>
                </a:lnTo>
                <a:lnTo>
                  <a:pt x="0" y="5"/>
                </a:lnTo>
                <a:lnTo>
                  <a:pt x="0" y="0"/>
                </a:lnTo>
                <a:lnTo>
                  <a:pt x="7" y="1"/>
                </a:lnTo>
                <a:lnTo>
                  <a:pt x="14" y="3"/>
                </a:lnTo>
                <a:lnTo>
                  <a:pt x="20" y="7"/>
                </a:lnTo>
                <a:lnTo>
                  <a:pt x="25" y="1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7" name="Freeform 59"/>
          <p:cNvSpPr>
            <a:spLocks/>
          </p:cNvSpPr>
          <p:nvPr/>
        </p:nvSpPr>
        <p:spPr bwMode="auto">
          <a:xfrm>
            <a:off x="3945434" y="5094210"/>
            <a:ext cx="96460" cy="42871"/>
          </a:xfrm>
          <a:custGeom>
            <a:avLst/>
            <a:gdLst/>
            <a:ahLst/>
            <a:cxnLst>
              <a:cxn ang="0">
                <a:pos x="53" y="7"/>
              </a:cxn>
              <a:cxn ang="0">
                <a:pos x="46" y="8"/>
              </a:cxn>
              <a:cxn ang="0">
                <a:pos x="39" y="8"/>
              </a:cxn>
              <a:cxn ang="0">
                <a:pos x="32" y="9"/>
              </a:cxn>
              <a:cxn ang="0">
                <a:pos x="26" y="10"/>
              </a:cxn>
              <a:cxn ang="0">
                <a:pos x="19" y="12"/>
              </a:cxn>
              <a:cxn ang="0">
                <a:pos x="13" y="15"/>
              </a:cxn>
              <a:cxn ang="0">
                <a:pos x="8" y="18"/>
              </a:cxn>
              <a:cxn ang="0">
                <a:pos x="4" y="23"/>
              </a:cxn>
              <a:cxn ang="0">
                <a:pos x="0" y="21"/>
              </a:cxn>
              <a:cxn ang="0">
                <a:pos x="1" y="17"/>
              </a:cxn>
              <a:cxn ang="0">
                <a:pos x="2" y="12"/>
              </a:cxn>
              <a:cxn ang="0">
                <a:pos x="5" y="9"/>
              </a:cxn>
              <a:cxn ang="0">
                <a:pos x="11" y="7"/>
              </a:cxn>
              <a:cxn ang="0">
                <a:pos x="16" y="4"/>
              </a:cxn>
              <a:cxn ang="0">
                <a:pos x="23" y="2"/>
              </a:cxn>
              <a:cxn ang="0">
                <a:pos x="29" y="1"/>
              </a:cxn>
              <a:cxn ang="0">
                <a:pos x="36" y="0"/>
              </a:cxn>
              <a:cxn ang="0">
                <a:pos x="43" y="0"/>
              </a:cxn>
              <a:cxn ang="0">
                <a:pos x="49" y="0"/>
              </a:cxn>
              <a:cxn ang="0">
                <a:pos x="55" y="1"/>
              </a:cxn>
              <a:cxn ang="0">
                <a:pos x="53" y="7"/>
              </a:cxn>
            </a:cxnLst>
            <a:rect l="0" t="0" r="r" b="b"/>
            <a:pathLst>
              <a:path w="55" h="23">
                <a:moveTo>
                  <a:pt x="53" y="7"/>
                </a:moveTo>
                <a:lnTo>
                  <a:pt x="46" y="8"/>
                </a:lnTo>
                <a:lnTo>
                  <a:pt x="39" y="8"/>
                </a:lnTo>
                <a:lnTo>
                  <a:pt x="32" y="9"/>
                </a:lnTo>
                <a:lnTo>
                  <a:pt x="26" y="10"/>
                </a:lnTo>
                <a:lnTo>
                  <a:pt x="19" y="12"/>
                </a:lnTo>
                <a:lnTo>
                  <a:pt x="13" y="15"/>
                </a:lnTo>
                <a:lnTo>
                  <a:pt x="8" y="18"/>
                </a:lnTo>
                <a:lnTo>
                  <a:pt x="4" y="23"/>
                </a:lnTo>
                <a:lnTo>
                  <a:pt x="0" y="21"/>
                </a:lnTo>
                <a:lnTo>
                  <a:pt x="1" y="17"/>
                </a:lnTo>
                <a:lnTo>
                  <a:pt x="2" y="12"/>
                </a:lnTo>
                <a:lnTo>
                  <a:pt x="5" y="9"/>
                </a:lnTo>
                <a:lnTo>
                  <a:pt x="11" y="7"/>
                </a:lnTo>
                <a:lnTo>
                  <a:pt x="16" y="4"/>
                </a:lnTo>
                <a:lnTo>
                  <a:pt x="23" y="2"/>
                </a:lnTo>
                <a:lnTo>
                  <a:pt x="29" y="1"/>
                </a:lnTo>
                <a:lnTo>
                  <a:pt x="36" y="0"/>
                </a:lnTo>
                <a:lnTo>
                  <a:pt x="43" y="0"/>
                </a:lnTo>
                <a:lnTo>
                  <a:pt x="49" y="0"/>
                </a:lnTo>
                <a:lnTo>
                  <a:pt x="55" y="1"/>
                </a:lnTo>
                <a:lnTo>
                  <a:pt x="53" y="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8" name="Freeform 60"/>
          <p:cNvSpPr>
            <a:spLocks/>
          </p:cNvSpPr>
          <p:nvPr/>
        </p:nvSpPr>
        <p:spPr bwMode="auto">
          <a:xfrm>
            <a:off x="4531332" y="5104926"/>
            <a:ext cx="89315" cy="21435"/>
          </a:xfrm>
          <a:custGeom>
            <a:avLst/>
            <a:gdLst/>
            <a:ahLst/>
            <a:cxnLst>
              <a:cxn ang="0">
                <a:pos x="50" y="9"/>
              </a:cxn>
              <a:cxn ang="0">
                <a:pos x="46" y="10"/>
              </a:cxn>
              <a:cxn ang="0">
                <a:pos x="40" y="11"/>
              </a:cxn>
              <a:cxn ang="0">
                <a:pos x="32" y="10"/>
              </a:cxn>
              <a:cxn ang="0">
                <a:pos x="25" y="9"/>
              </a:cxn>
              <a:cxn ang="0">
                <a:pos x="18" y="8"/>
              </a:cxn>
              <a:cxn ang="0">
                <a:pos x="10" y="6"/>
              </a:cxn>
              <a:cxn ang="0">
                <a:pos x="4" y="5"/>
              </a:cxn>
              <a:cxn ang="0">
                <a:pos x="0" y="5"/>
              </a:cxn>
              <a:cxn ang="0">
                <a:pos x="3" y="0"/>
              </a:cxn>
              <a:cxn ang="0">
                <a:pos x="10" y="0"/>
              </a:cxn>
              <a:cxn ang="0">
                <a:pos x="18" y="2"/>
              </a:cxn>
              <a:cxn ang="0">
                <a:pos x="26" y="3"/>
              </a:cxn>
              <a:cxn ang="0">
                <a:pos x="31" y="3"/>
              </a:cxn>
              <a:cxn ang="0">
                <a:pos x="39" y="5"/>
              </a:cxn>
              <a:cxn ang="0">
                <a:pos x="47" y="6"/>
              </a:cxn>
              <a:cxn ang="0">
                <a:pos x="50" y="9"/>
              </a:cxn>
            </a:cxnLst>
            <a:rect l="0" t="0" r="r" b="b"/>
            <a:pathLst>
              <a:path w="50" h="11">
                <a:moveTo>
                  <a:pt x="50" y="9"/>
                </a:moveTo>
                <a:lnTo>
                  <a:pt x="46" y="10"/>
                </a:lnTo>
                <a:lnTo>
                  <a:pt x="40" y="11"/>
                </a:lnTo>
                <a:lnTo>
                  <a:pt x="32" y="10"/>
                </a:lnTo>
                <a:lnTo>
                  <a:pt x="25" y="9"/>
                </a:lnTo>
                <a:lnTo>
                  <a:pt x="18" y="8"/>
                </a:lnTo>
                <a:lnTo>
                  <a:pt x="10" y="6"/>
                </a:lnTo>
                <a:lnTo>
                  <a:pt x="4" y="5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8" y="2"/>
                </a:lnTo>
                <a:lnTo>
                  <a:pt x="26" y="3"/>
                </a:lnTo>
                <a:lnTo>
                  <a:pt x="31" y="3"/>
                </a:lnTo>
                <a:lnTo>
                  <a:pt x="39" y="5"/>
                </a:lnTo>
                <a:lnTo>
                  <a:pt x="47" y="6"/>
                </a:lnTo>
                <a:lnTo>
                  <a:pt x="50" y="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29" name="Freeform 61"/>
          <p:cNvSpPr>
            <a:spLocks/>
          </p:cNvSpPr>
          <p:nvPr/>
        </p:nvSpPr>
        <p:spPr bwMode="auto">
          <a:xfrm>
            <a:off x="4184794" y="5112071"/>
            <a:ext cx="310813" cy="32154"/>
          </a:xfrm>
          <a:custGeom>
            <a:avLst/>
            <a:gdLst/>
            <a:ahLst/>
            <a:cxnLst>
              <a:cxn ang="0">
                <a:pos x="174" y="3"/>
              </a:cxn>
              <a:cxn ang="0">
                <a:pos x="154" y="6"/>
              </a:cxn>
              <a:cxn ang="0">
                <a:pos x="132" y="8"/>
              </a:cxn>
              <a:cxn ang="0">
                <a:pos x="111" y="12"/>
              </a:cxn>
              <a:cxn ang="0">
                <a:pos x="89" y="14"/>
              </a:cxn>
              <a:cxn ang="0">
                <a:pos x="66" y="16"/>
              </a:cxn>
              <a:cxn ang="0">
                <a:pos x="43" y="18"/>
              </a:cxn>
              <a:cxn ang="0">
                <a:pos x="21" y="18"/>
              </a:cxn>
              <a:cxn ang="0">
                <a:pos x="0" y="17"/>
              </a:cxn>
              <a:cxn ang="0">
                <a:pos x="8" y="10"/>
              </a:cxn>
              <a:cxn ang="0">
                <a:pos x="26" y="10"/>
              </a:cxn>
              <a:cxn ang="0">
                <a:pos x="45" y="8"/>
              </a:cxn>
              <a:cxn ang="0">
                <a:pos x="63" y="7"/>
              </a:cxn>
              <a:cxn ang="0">
                <a:pos x="81" y="5"/>
              </a:cxn>
              <a:cxn ang="0">
                <a:pos x="99" y="2"/>
              </a:cxn>
              <a:cxn ang="0">
                <a:pos x="116" y="1"/>
              </a:cxn>
              <a:cxn ang="0">
                <a:pos x="135" y="0"/>
              </a:cxn>
              <a:cxn ang="0">
                <a:pos x="152" y="0"/>
              </a:cxn>
              <a:cxn ang="0">
                <a:pos x="174" y="3"/>
              </a:cxn>
            </a:cxnLst>
            <a:rect l="0" t="0" r="r" b="b"/>
            <a:pathLst>
              <a:path w="174" h="18">
                <a:moveTo>
                  <a:pt x="174" y="3"/>
                </a:moveTo>
                <a:lnTo>
                  <a:pt x="154" y="6"/>
                </a:lnTo>
                <a:lnTo>
                  <a:pt x="132" y="8"/>
                </a:lnTo>
                <a:lnTo>
                  <a:pt x="111" y="12"/>
                </a:lnTo>
                <a:lnTo>
                  <a:pt x="89" y="14"/>
                </a:lnTo>
                <a:lnTo>
                  <a:pt x="66" y="16"/>
                </a:lnTo>
                <a:lnTo>
                  <a:pt x="43" y="18"/>
                </a:lnTo>
                <a:lnTo>
                  <a:pt x="21" y="18"/>
                </a:lnTo>
                <a:lnTo>
                  <a:pt x="0" y="17"/>
                </a:lnTo>
                <a:lnTo>
                  <a:pt x="8" y="10"/>
                </a:lnTo>
                <a:lnTo>
                  <a:pt x="26" y="10"/>
                </a:lnTo>
                <a:lnTo>
                  <a:pt x="45" y="8"/>
                </a:lnTo>
                <a:lnTo>
                  <a:pt x="63" y="7"/>
                </a:lnTo>
                <a:lnTo>
                  <a:pt x="81" y="5"/>
                </a:lnTo>
                <a:lnTo>
                  <a:pt x="99" y="2"/>
                </a:lnTo>
                <a:lnTo>
                  <a:pt x="116" y="1"/>
                </a:lnTo>
                <a:lnTo>
                  <a:pt x="135" y="0"/>
                </a:lnTo>
                <a:lnTo>
                  <a:pt x="152" y="0"/>
                </a:lnTo>
                <a:lnTo>
                  <a:pt x="174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0" name="Freeform 62"/>
          <p:cNvSpPr>
            <a:spLocks/>
          </p:cNvSpPr>
          <p:nvPr/>
        </p:nvSpPr>
        <p:spPr bwMode="auto">
          <a:xfrm>
            <a:off x="3963296" y="5112071"/>
            <a:ext cx="182201" cy="210781"/>
          </a:xfrm>
          <a:custGeom>
            <a:avLst/>
            <a:gdLst/>
            <a:ahLst/>
            <a:cxnLst>
              <a:cxn ang="0">
                <a:pos x="101" y="3"/>
              </a:cxn>
              <a:cxn ang="0">
                <a:pos x="98" y="10"/>
              </a:cxn>
              <a:cxn ang="0">
                <a:pos x="92" y="15"/>
              </a:cxn>
              <a:cxn ang="0">
                <a:pos x="86" y="18"/>
              </a:cxn>
              <a:cxn ang="0">
                <a:pos x="80" y="20"/>
              </a:cxn>
              <a:cxn ang="0">
                <a:pos x="75" y="21"/>
              </a:cxn>
              <a:cxn ang="0">
                <a:pos x="68" y="22"/>
              </a:cxn>
              <a:cxn ang="0">
                <a:pos x="62" y="24"/>
              </a:cxn>
              <a:cxn ang="0">
                <a:pos x="57" y="28"/>
              </a:cxn>
              <a:cxn ang="0">
                <a:pos x="45" y="35"/>
              </a:cxn>
              <a:cxn ang="0">
                <a:pos x="35" y="44"/>
              </a:cxn>
              <a:cxn ang="0">
                <a:pos x="27" y="55"/>
              </a:cxn>
              <a:cxn ang="0">
                <a:pos x="22" y="67"/>
              </a:cxn>
              <a:cxn ang="0">
                <a:pos x="17" y="79"/>
              </a:cxn>
              <a:cxn ang="0">
                <a:pos x="12" y="92"/>
              </a:cxn>
              <a:cxn ang="0">
                <a:pos x="10" y="105"/>
              </a:cxn>
              <a:cxn ang="0">
                <a:pos x="7" y="117"/>
              </a:cxn>
              <a:cxn ang="0">
                <a:pos x="4" y="119"/>
              </a:cxn>
              <a:cxn ang="0">
                <a:pos x="2" y="117"/>
              </a:cxn>
              <a:cxn ang="0">
                <a:pos x="1" y="115"/>
              </a:cxn>
              <a:cxn ang="0">
                <a:pos x="0" y="114"/>
              </a:cxn>
              <a:cxn ang="0">
                <a:pos x="2" y="99"/>
              </a:cxn>
              <a:cxn ang="0">
                <a:pos x="5" y="84"/>
              </a:cxn>
              <a:cxn ang="0">
                <a:pos x="10" y="69"/>
              </a:cxn>
              <a:cxn ang="0">
                <a:pos x="17" y="55"/>
              </a:cxn>
              <a:cxn ang="0">
                <a:pos x="24" y="43"/>
              </a:cxn>
              <a:cxn ang="0">
                <a:pos x="34" y="31"/>
              </a:cxn>
              <a:cxn ang="0">
                <a:pos x="47" y="23"/>
              </a:cxn>
              <a:cxn ang="0">
                <a:pos x="61" y="16"/>
              </a:cxn>
              <a:cxn ang="0">
                <a:pos x="69" y="13"/>
              </a:cxn>
              <a:cxn ang="0">
                <a:pos x="79" y="12"/>
              </a:cxn>
              <a:cxn ang="0">
                <a:pos x="87" y="8"/>
              </a:cxn>
              <a:cxn ang="0">
                <a:pos x="93" y="0"/>
              </a:cxn>
              <a:cxn ang="0">
                <a:pos x="95" y="0"/>
              </a:cxn>
              <a:cxn ang="0">
                <a:pos x="98" y="0"/>
              </a:cxn>
              <a:cxn ang="0">
                <a:pos x="99" y="1"/>
              </a:cxn>
              <a:cxn ang="0">
                <a:pos x="101" y="3"/>
              </a:cxn>
            </a:cxnLst>
            <a:rect l="0" t="0" r="r" b="b"/>
            <a:pathLst>
              <a:path w="101" h="119">
                <a:moveTo>
                  <a:pt x="101" y="3"/>
                </a:moveTo>
                <a:lnTo>
                  <a:pt x="98" y="10"/>
                </a:lnTo>
                <a:lnTo>
                  <a:pt x="92" y="15"/>
                </a:lnTo>
                <a:lnTo>
                  <a:pt x="86" y="18"/>
                </a:lnTo>
                <a:lnTo>
                  <a:pt x="80" y="20"/>
                </a:lnTo>
                <a:lnTo>
                  <a:pt x="75" y="21"/>
                </a:lnTo>
                <a:lnTo>
                  <a:pt x="68" y="22"/>
                </a:lnTo>
                <a:lnTo>
                  <a:pt x="62" y="24"/>
                </a:lnTo>
                <a:lnTo>
                  <a:pt x="57" y="28"/>
                </a:lnTo>
                <a:lnTo>
                  <a:pt x="45" y="35"/>
                </a:lnTo>
                <a:lnTo>
                  <a:pt x="35" y="44"/>
                </a:lnTo>
                <a:lnTo>
                  <a:pt x="27" y="55"/>
                </a:lnTo>
                <a:lnTo>
                  <a:pt x="22" y="67"/>
                </a:lnTo>
                <a:lnTo>
                  <a:pt x="17" y="79"/>
                </a:lnTo>
                <a:lnTo>
                  <a:pt x="12" y="92"/>
                </a:lnTo>
                <a:lnTo>
                  <a:pt x="10" y="105"/>
                </a:lnTo>
                <a:lnTo>
                  <a:pt x="7" y="117"/>
                </a:lnTo>
                <a:lnTo>
                  <a:pt x="4" y="119"/>
                </a:lnTo>
                <a:lnTo>
                  <a:pt x="2" y="117"/>
                </a:lnTo>
                <a:lnTo>
                  <a:pt x="1" y="115"/>
                </a:lnTo>
                <a:lnTo>
                  <a:pt x="0" y="114"/>
                </a:lnTo>
                <a:lnTo>
                  <a:pt x="2" y="99"/>
                </a:lnTo>
                <a:lnTo>
                  <a:pt x="5" y="84"/>
                </a:lnTo>
                <a:lnTo>
                  <a:pt x="10" y="69"/>
                </a:lnTo>
                <a:lnTo>
                  <a:pt x="17" y="55"/>
                </a:lnTo>
                <a:lnTo>
                  <a:pt x="24" y="43"/>
                </a:lnTo>
                <a:lnTo>
                  <a:pt x="34" y="31"/>
                </a:lnTo>
                <a:lnTo>
                  <a:pt x="47" y="23"/>
                </a:lnTo>
                <a:lnTo>
                  <a:pt x="61" y="16"/>
                </a:lnTo>
                <a:lnTo>
                  <a:pt x="69" y="13"/>
                </a:lnTo>
                <a:lnTo>
                  <a:pt x="79" y="12"/>
                </a:lnTo>
                <a:lnTo>
                  <a:pt x="87" y="8"/>
                </a:lnTo>
                <a:lnTo>
                  <a:pt x="93" y="0"/>
                </a:lnTo>
                <a:lnTo>
                  <a:pt x="95" y="0"/>
                </a:lnTo>
                <a:lnTo>
                  <a:pt x="98" y="0"/>
                </a:lnTo>
                <a:lnTo>
                  <a:pt x="99" y="1"/>
                </a:lnTo>
                <a:lnTo>
                  <a:pt x="101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1" name="Freeform 63"/>
          <p:cNvSpPr>
            <a:spLocks/>
          </p:cNvSpPr>
          <p:nvPr/>
        </p:nvSpPr>
        <p:spPr bwMode="auto">
          <a:xfrm>
            <a:off x="4527758" y="5115645"/>
            <a:ext cx="135757" cy="139330"/>
          </a:xfrm>
          <a:custGeom>
            <a:avLst/>
            <a:gdLst/>
            <a:ahLst/>
            <a:cxnLst>
              <a:cxn ang="0">
                <a:pos x="76" y="0"/>
              </a:cxn>
              <a:cxn ang="0">
                <a:pos x="67" y="10"/>
              </a:cxn>
              <a:cxn ang="0">
                <a:pos x="58" y="21"/>
              </a:cxn>
              <a:cxn ang="0">
                <a:pos x="50" y="31"/>
              </a:cxn>
              <a:cxn ang="0">
                <a:pos x="42" y="43"/>
              </a:cxn>
              <a:cxn ang="0">
                <a:pos x="34" y="53"/>
              </a:cxn>
              <a:cxn ang="0">
                <a:pos x="25" y="63"/>
              </a:cxn>
              <a:cxn ang="0">
                <a:pos x="13" y="72"/>
              </a:cxn>
              <a:cxn ang="0">
                <a:pos x="0" y="77"/>
              </a:cxn>
              <a:cxn ang="0">
                <a:pos x="2" y="71"/>
              </a:cxn>
              <a:cxn ang="0">
                <a:pos x="6" y="65"/>
              </a:cxn>
              <a:cxn ang="0">
                <a:pos x="13" y="60"/>
              </a:cxn>
              <a:cxn ang="0">
                <a:pos x="18" y="54"/>
              </a:cxn>
              <a:cxn ang="0">
                <a:pos x="26" y="48"/>
              </a:cxn>
              <a:cxn ang="0">
                <a:pos x="33" y="41"/>
              </a:cxn>
              <a:cxn ang="0">
                <a:pos x="40" y="33"/>
              </a:cxn>
              <a:cxn ang="0">
                <a:pos x="45" y="23"/>
              </a:cxn>
              <a:cxn ang="0">
                <a:pos x="51" y="16"/>
              </a:cxn>
              <a:cxn ang="0">
                <a:pos x="58" y="10"/>
              </a:cxn>
              <a:cxn ang="0">
                <a:pos x="66" y="4"/>
              </a:cxn>
              <a:cxn ang="0">
                <a:pos x="76" y="0"/>
              </a:cxn>
            </a:cxnLst>
            <a:rect l="0" t="0" r="r" b="b"/>
            <a:pathLst>
              <a:path w="76" h="77">
                <a:moveTo>
                  <a:pt x="76" y="0"/>
                </a:moveTo>
                <a:lnTo>
                  <a:pt x="67" y="10"/>
                </a:lnTo>
                <a:lnTo>
                  <a:pt x="58" y="21"/>
                </a:lnTo>
                <a:lnTo>
                  <a:pt x="50" y="31"/>
                </a:lnTo>
                <a:lnTo>
                  <a:pt x="42" y="43"/>
                </a:lnTo>
                <a:lnTo>
                  <a:pt x="34" y="53"/>
                </a:lnTo>
                <a:lnTo>
                  <a:pt x="25" y="63"/>
                </a:lnTo>
                <a:lnTo>
                  <a:pt x="13" y="72"/>
                </a:lnTo>
                <a:lnTo>
                  <a:pt x="0" y="77"/>
                </a:lnTo>
                <a:lnTo>
                  <a:pt x="2" y="71"/>
                </a:lnTo>
                <a:lnTo>
                  <a:pt x="6" y="65"/>
                </a:lnTo>
                <a:lnTo>
                  <a:pt x="13" y="60"/>
                </a:lnTo>
                <a:lnTo>
                  <a:pt x="18" y="54"/>
                </a:lnTo>
                <a:lnTo>
                  <a:pt x="26" y="48"/>
                </a:lnTo>
                <a:lnTo>
                  <a:pt x="33" y="41"/>
                </a:lnTo>
                <a:lnTo>
                  <a:pt x="40" y="33"/>
                </a:lnTo>
                <a:lnTo>
                  <a:pt x="45" y="23"/>
                </a:lnTo>
                <a:lnTo>
                  <a:pt x="51" y="16"/>
                </a:lnTo>
                <a:lnTo>
                  <a:pt x="58" y="10"/>
                </a:lnTo>
                <a:lnTo>
                  <a:pt x="66" y="4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2" name="Freeform 64"/>
          <p:cNvSpPr>
            <a:spLocks/>
          </p:cNvSpPr>
          <p:nvPr/>
        </p:nvSpPr>
        <p:spPr bwMode="auto">
          <a:xfrm>
            <a:off x="4856433" y="5151370"/>
            <a:ext cx="103605" cy="121467"/>
          </a:xfrm>
          <a:custGeom>
            <a:avLst/>
            <a:gdLst/>
            <a:ahLst/>
            <a:cxnLst>
              <a:cxn ang="0">
                <a:pos x="55" y="54"/>
              </a:cxn>
              <a:cxn ang="0">
                <a:pos x="55" y="57"/>
              </a:cxn>
              <a:cxn ang="0">
                <a:pos x="56" y="61"/>
              </a:cxn>
              <a:cxn ang="0">
                <a:pos x="55" y="64"/>
              </a:cxn>
              <a:cxn ang="0">
                <a:pos x="54" y="68"/>
              </a:cxn>
              <a:cxn ang="0">
                <a:pos x="47" y="66"/>
              </a:cxn>
              <a:cxn ang="0">
                <a:pos x="46" y="60"/>
              </a:cxn>
              <a:cxn ang="0">
                <a:pos x="46" y="52"/>
              </a:cxn>
              <a:cxn ang="0">
                <a:pos x="43" y="46"/>
              </a:cxn>
              <a:cxn ang="0">
                <a:pos x="39" y="40"/>
              </a:cxn>
              <a:cxn ang="0">
                <a:pos x="34" y="33"/>
              </a:cxn>
              <a:cxn ang="0">
                <a:pos x="29" y="28"/>
              </a:cxn>
              <a:cxn ang="0">
                <a:pos x="23" y="22"/>
              </a:cxn>
              <a:cxn ang="0">
                <a:pos x="17" y="16"/>
              </a:cxn>
              <a:cxn ang="0">
                <a:pos x="11" y="11"/>
              </a:cxn>
              <a:cxn ang="0">
                <a:pos x="5" y="6"/>
              </a:cxn>
              <a:cxn ang="0">
                <a:pos x="0" y="0"/>
              </a:cxn>
              <a:cxn ang="0">
                <a:pos x="9" y="3"/>
              </a:cxn>
              <a:cxn ang="0">
                <a:pos x="17" y="8"/>
              </a:cxn>
              <a:cxn ang="0">
                <a:pos x="26" y="14"/>
              </a:cxn>
              <a:cxn ang="0">
                <a:pos x="34" y="21"/>
              </a:cxn>
              <a:cxn ang="0">
                <a:pos x="41" y="28"/>
              </a:cxn>
              <a:cxn ang="0">
                <a:pos x="47" y="37"/>
              </a:cxn>
              <a:cxn ang="0">
                <a:pos x="52" y="45"/>
              </a:cxn>
              <a:cxn ang="0">
                <a:pos x="55" y="54"/>
              </a:cxn>
            </a:cxnLst>
            <a:rect l="0" t="0" r="r" b="b"/>
            <a:pathLst>
              <a:path w="56" h="68">
                <a:moveTo>
                  <a:pt x="55" y="54"/>
                </a:moveTo>
                <a:lnTo>
                  <a:pt x="55" y="57"/>
                </a:lnTo>
                <a:lnTo>
                  <a:pt x="56" y="61"/>
                </a:lnTo>
                <a:lnTo>
                  <a:pt x="55" y="64"/>
                </a:lnTo>
                <a:lnTo>
                  <a:pt x="54" y="68"/>
                </a:lnTo>
                <a:lnTo>
                  <a:pt x="47" y="66"/>
                </a:lnTo>
                <a:lnTo>
                  <a:pt x="46" y="60"/>
                </a:lnTo>
                <a:lnTo>
                  <a:pt x="46" y="52"/>
                </a:lnTo>
                <a:lnTo>
                  <a:pt x="43" y="46"/>
                </a:lnTo>
                <a:lnTo>
                  <a:pt x="39" y="40"/>
                </a:lnTo>
                <a:lnTo>
                  <a:pt x="34" y="33"/>
                </a:lnTo>
                <a:lnTo>
                  <a:pt x="29" y="28"/>
                </a:lnTo>
                <a:lnTo>
                  <a:pt x="23" y="22"/>
                </a:lnTo>
                <a:lnTo>
                  <a:pt x="17" y="16"/>
                </a:lnTo>
                <a:lnTo>
                  <a:pt x="11" y="11"/>
                </a:lnTo>
                <a:lnTo>
                  <a:pt x="5" y="6"/>
                </a:lnTo>
                <a:lnTo>
                  <a:pt x="0" y="0"/>
                </a:lnTo>
                <a:lnTo>
                  <a:pt x="9" y="3"/>
                </a:lnTo>
                <a:lnTo>
                  <a:pt x="17" y="8"/>
                </a:lnTo>
                <a:lnTo>
                  <a:pt x="26" y="14"/>
                </a:lnTo>
                <a:lnTo>
                  <a:pt x="34" y="21"/>
                </a:lnTo>
                <a:lnTo>
                  <a:pt x="41" y="28"/>
                </a:lnTo>
                <a:lnTo>
                  <a:pt x="47" y="37"/>
                </a:lnTo>
                <a:lnTo>
                  <a:pt x="52" y="45"/>
                </a:lnTo>
                <a:lnTo>
                  <a:pt x="55" y="5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3" name="Freeform 65"/>
          <p:cNvSpPr>
            <a:spLocks/>
          </p:cNvSpPr>
          <p:nvPr/>
        </p:nvSpPr>
        <p:spPr bwMode="auto">
          <a:xfrm>
            <a:off x="4949319" y="5162087"/>
            <a:ext cx="89315" cy="146476"/>
          </a:xfrm>
          <a:custGeom>
            <a:avLst/>
            <a:gdLst/>
            <a:ahLst/>
            <a:cxnLst>
              <a:cxn ang="0">
                <a:pos x="51" y="26"/>
              </a:cxn>
              <a:cxn ang="0">
                <a:pos x="50" y="35"/>
              </a:cxn>
              <a:cxn ang="0">
                <a:pos x="48" y="43"/>
              </a:cxn>
              <a:cxn ang="0">
                <a:pos x="44" y="51"/>
              </a:cxn>
              <a:cxn ang="0">
                <a:pos x="40" y="60"/>
              </a:cxn>
              <a:cxn ang="0">
                <a:pos x="34" y="66"/>
              </a:cxn>
              <a:cxn ang="0">
                <a:pos x="27" y="72"/>
              </a:cxn>
              <a:cxn ang="0">
                <a:pos x="20" y="77"/>
              </a:cxn>
              <a:cxn ang="0">
                <a:pos x="12" y="80"/>
              </a:cxn>
              <a:cxn ang="0">
                <a:pos x="8" y="81"/>
              </a:cxn>
              <a:cxn ang="0">
                <a:pos x="5" y="81"/>
              </a:cxn>
              <a:cxn ang="0">
                <a:pos x="2" y="81"/>
              </a:cxn>
              <a:cxn ang="0">
                <a:pos x="0" y="78"/>
              </a:cxn>
              <a:cxn ang="0">
                <a:pos x="2" y="77"/>
              </a:cxn>
              <a:cxn ang="0">
                <a:pos x="2" y="76"/>
              </a:cxn>
              <a:cxn ang="0">
                <a:pos x="2" y="73"/>
              </a:cxn>
              <a:cxn ang="0">
                <a:pos x="2" y="72"/>
              </a:cxn>
              <a:cxn ang="0">
                <a:pos x="8" y="70"/>
              </a:cxn>
              <a:cxn ang="0">
                <a:pos x="14" y="68"/>
              </a:cxn>
              <a:cxn ang="0">
                <a:pos x="20" y="64"/>
              </a:cxn>
              <a:cxn ang="0">
                <a:pos x="26" y="60"/>
              </a:cxn>
              <a:cxn ang="0">
                <a:pos x="30" y="55"/>
              </a:cxn>
              <a:cxn ang="0">
                <a:pos x="34" y="50"/>
              </a:cxn>
              <a:cxn ang="0">
                <a:pos x="37" y="43"/>
              </a:cxn>
              <a:cxn ang="0">
                <a:pos x="40" y="38"/>
              </a:cxn>
              <a:cxn ang="0">
                <a:pos x="41" y="28"/>
              </a:cxn>
              <a:cxn ang="0">
                <a:pos x="40" y="20"/>
              </a:cxn>
              <a:cxn ang="0">
                <a:pos x="36" y="11"/>
              </a:cxn>
              <a:cxn ang="0">
                <a:pos x="32" y="4"/>
              </a:cxn>
              <a:cxn ang="0">
                <a:pos x="36" y="0"/>
              </a:cxn>
              <a:cxn ang="0">
                <a:pos x="42" y="5"/>
              </a:cxn>
              <a:cxn ang="0">
                <a:pos x="45" y="11"/>
              </a:cxn>
              <a:cxn ang="0">
                <a:pos x="49" y="19"/>
              </a:cxn>
              <a:cxn ang="0">
                <a:pos x="51" y="26"/>
              </a:cxn>
            </a:cxnLst>
            <a:rect l="0" t="0" r="r" b="b"/>
            <a:pathLst>
              <a:path w="51" h="81">
                <a:moveTo>
                  <a:pt x="51" y="26"/>
                </a:moveTo>
                <a:lnTo>
                  <a:pt x="50" y="35"/>
                </a:lnTo>
                <a:lnTo>
                  <a:pt x="48" y="43"/>
                </a:lnTo>
                <a:lnTo>
                  <a:pt x="44" y="51"/>
                </a:lnTo>
                <a:lnTo>
                  <a:pt x="40" y="60"/>
                </a:lnTo>
                <a:lnTo>
                  <a:pt x="34" y="66"/>
                </a:lnTo>
                <a:lnTo>
                  <a:pt x="27" y="72"/>
                </a:lnTo>
                <a:lnTo>
                  <a:pt x="20" y="77"/>
                </a:lnTo>
                <a:lnTo>
                  <a:pt x="12" y="80"/>
                </a:lnTo>
                <a:lnTo>
                  <a:pt x="8" y="81"/>
                </a:lnTo>
                <a:lnTo>
                  <a:pt x="5" y="81"/>
                </a:lnTo>
                <a:lnTo>
                  <a:pt x="2" y="81"/>
                </a:lnTo>
                <a:lnTo>
                  <a:pt x="0" y="78"/>
                </a:lnTo>
                <a:lnTo>
                  <a:pt x="2" y="77"/>
                </a:lnTo>
                <a:lnTo>
                  <a:pt x="2" y="76"/>
                </a:lnTo>
                <a:lnTo>
                  <a:pt x="2" y="73"/>
                </a:lnTo>
                <a:lnTo>
                  <a:pt x="2" y="72"/>
                </a:lnTo>
                <a:lnTo>
                  <a:pt x="8" y="70"/>
                </a:lnTo>
                <a:lnTo>
                  <a:pt x="14" y="68"/>
                </a:lnTo>
                <a:lnTo>
                  <a:pt x="20" y="64"/>
                </a:lnTo>
                <a:lnTo>
                  <a:pt x="26" y="60"/>
                </a:lnTo>
                <a:lnTo>
                  <a:pt x="30" y="55"/>
                </a:lnTo>
                <a:lnTo>
                  <a:pt x="34" y="50"/>
                </a:lnTo>
                <a:lnTo>
                  <a:pt x="37" y="43"/>
                </a:lnTo>
                <a:lnTo>
                  <a:pt x="40" y="38"/>
                </a:lnTo>
                <a:lnTo>
                  <a:pt x="41" y="28"/>
                </a:lnTo>
                <a:lnTo>
                  <a:pt x="40" y="20"/>
                </a:lnTo>
                <a:lnTo>
                  <a:pt x="36" y="11"/>
                </a:lnTo>
                <a:lnTo>
                  <a:pt x="32" y="4"/>
                </a:lnTo>
                <a:lnTo>
                  <a:pt x="36" y="0"/>
                </a:lnTo>
                <a:lnTo>
                  <a:pt x="42" y="5"/>
                </a:lnTo>
                <a:lnTo>
                  <a:pt x="45" y="11"/>
                </a:lnTo>
                <a:lnTo>
                  <a:pt x="49" y="19"/>
                </a:lnTo>
                <a:lnTo>
                  <a:pt x="51" y="2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4" name="Freeform 66"/>
          <p:cNvSpPr>
            <a:spLocks/>
          </p:cNvSpPr>
          <p:nvPr/>
        </p:nvSpPr>
        <p:spPr bwMode="auto">
          <a:xfrm>
            <a:off x="4274109" y="5190667"/>
            <a:ext cx="242933" cy="71451"/>
          </a:xfrm>
          <a:custGeom>
            <a:avLst/>
            <a:gdLst/>
            <a:ahLst/>
            <a:cxnLst>
              <a:cxn ang="0">
                <a:pos x="135" y="21"/>
              </a:cxn>
              <a:cxn ang="0">
                <a:pos x="135" y="25"/>
              </a:cxn>
              <a:cxn ang="0">
                <a:pos x="130" y="23"/>
              </a:cxn>
              <a:cxn ang="0">
                <a:pos x="124" y="19"/>
              </a:cxn>
              <a:cxn ang="0">
                <a:pos x="118" y="16"/>
              </a:cxn>
              <a:cxn ang="0">
                <a:pos x="112" y="11"/>
              </a:cxn>
              <a:cxn ang="0">
                <a:pos x="107" y="8"/>
              </a:cxn>
              <a:cxn ang="0">
                <a:pos x="100" y="7"/>
              </a:cxn>
              <a:cxn ang="0">
                <a:pos x="93" y="7"/>
              </a:cxn>
              <a:cxn ang="0">
                <a:pos x="85" y="9"/>
              </a:cxn>
              <a:cxn ang="0">
                <a:pos x="74" y="15"/>
              </a:cxn>
              <a:cxn ang="0">
                <a:pos x="65" y="19"/>
              </a:cxn>
              <a:cxn ang="0">
                <a:pos x="55" y="23"/>
              </a:cxn>
              <a:cxn ang="0">
                <a:pos x="44" y="27"/>
              </a:cxn>
              <a:cxn ang="0">
                <a:pos x="34" y="31"/>
              </a:cxn>
              <a:cxn ang="0">
                <a:pos x="24" y="34"/>
              </a:cxn>
              <a:cxn ang="0">
                <a:pos x="12" y="37"/>
              </a:cxn>
              <a:cxn ang="0">
                <a:pos x="2" y="40"/>
              </a:cxn>
              <a:cxn ang="0">
                <a:pos x="1" y="38"/>
              </a:cxn>
              <a:cxn ang="0">
                <a:pos x="0" y="37"/>
              </a:cxn>
              <a:cxn ang="0">
                <a:pos x="0" y="34"/>
              </a:cxn>
              <a:cxn ang="0">
                <a:pos x="0" y="32"/>
              </a:cxn>
              <a:cxn ang="0">
                <a:pos x="14" y="29"/>
              </a:cxn>
              <a:cxn ang="0">
                <a:pos x="28" y="24"/>
              </a:cxn>
              <a:cxn ang="0">
                <a:pos x="42" y="17"/>
              </a:cxn>
              <a:cxn ang="0">
                <a:pos x="56" y="11"/>
              </a:cxn>
              <a:cxn ang="0">
                <a:pos x="69" y="7"/>
              </a:cxn>
              <a:cxn ang="0">
                <a:pos x="82" y="2"/>
              </a:cxn>
              <a:cxn ang="0">
                <a:pos x="97" y="0"/>
              </a:cxn>
              <a:cxn ang="0">
                <a:pos x="112" y="0"/>
              </a:cxn>
              <a:cxn ang="0">
                <a:pos x="118" y="4"/>
              </a:cxn>
              <a:cxn ang="0">
                <a:pos x="124" y="11"/>
              </a:cxn>
              <a:cxn ang="0">
                <a:pos x="129" y="17"/>
              </a:cxn>
              <a:cxn ang="0">
                <a:pos x="135" y="21"/>
              </a:cxn>
            </a:cxnLst>
            <a:rect l="0" t="0" r="r" b="b"/>
            <a:pathLst>
              <a:path w="135" h="40">
                <a:moveTo>
                  <a:pt x="135" y="21"/>
                </a:moveTo>
                <a:lnTo>
                  <a:pt x="135" y="25"/>
                </a:lnTo>
                <a:lnTo>
                  <a:pt x="130" y="23"/>
                </a:lnTo>
                <a:lnTo>
                  <a:pt x="124" y="19"/>
                </a:lnTo>
                <a:lnTo>
                  <a:pt x="118" y="16"/>
                </a:lnTo>
                <a:lnTo>
                  <a:pt x="112" y="11"/>
                </a:lnTo>
                <a:lnTo>
                  <a:pt x="107" y="8"/>
                </a:lnTo>
                <a:lnTo>
                  <a:pt x="100" y="7"/>
                </a:lnTo>
                <a:lnTo>
                  <a:pt x="93" y="7"/>
                </a:lnTo>
                <a:lnTo>
                  <a:pt x="85" y="9"/>
                </a:lnTo>
                <a:lnTo>
                  <a:pt x="74" y="15"/>
                </a:lnTo>
                <a:lnTo>
                  <a:pt x="65" y="19"/>
                </a:lnTo>
                <a:lnTo>
                  <a:pt x="55" y="23"/>
                </a:lnTo>
                <a:lnTo>
                  <a:pt x="44" y="27"/>
                </a:lnTo>
                <a:lnTo>
                  <a:pt x="34" y="31"/>
                </a:lnTo>
                <a:lnTo>
                  <a:pt x="24" y="34"/>
                </a:lnTo>
                <a:lnTo>
                  <a:pt x="12" y="37"/>
                </a:lnTo>
                <a:lnTo>
                  <a:pt x="2" y="40"/>
                </a:lnTo>
                <a:lnTo>
                  <a:pt x="1" y="38"/>
                </a:lnTo>
                <a:lnTo>
                  <a:pt x="0" y="37"/>
                </a:lnTo>
                <a:lnTo>
                  <a:pt x="0" y="34"/>
                </a:lnTo>
                <a:lnTo>
                  <a:pt x="0" y="32"/>
                </a:lnTo>
                <a:lnTo>
                  <a:pt x="14" y="29"/>
                </a:lnTo>
                <a:lnTo>
                  <a:pt x="28" y="24"/>
                </a:lnTo>
                <a:lnTo>
                  <a:pt x="42" y="17"/>
                </a:lnTo>
                <a:lnTo>
                  <a:pt x="56" y="11"/>
                </a:lnTo>
                <a:lnTo>
                  <a:pt x="69" y="7"/>
                </a:lnTo>
                <a:lnTo>
                  <a:pt x="82" y="2"/>
                </a:lnTo>
                <a:lnTo>
                  <a:pt x="97" y="0"/>
                </a:lnTo>
                <a:lnTo>
                  <a:pt x="112" y="0"/>
                </a:lnTo>
                <a:lnTo>
                  <a:pt x="118" y="4"/>
                </a:lnTo>
                <a:lnTo>
                  <a:pt x="124" y="11"/>
                </a:lnTo>
                <a:lnTo>
                  <a:pt x="129" y="17"/>
                </a:lnTo>
                <a:lnTo>
                  <a:pt x="135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5" name="Freeform 67"/>
          <p:cNvSpPr>
            <a:spLocks/>
          </p:cNvSpPr>
          <p:nvPr/>
        </p:nvSpPr>
        <p:spPr bwMode="auto">
          <a:xfrm>
            <a:off x="3873983" y="5197812"/>
            <a:ext cx="132185" cy="178627"/>
          </a:xfrm>
          <a:custGeom>
            <a:avLst/>
            <a:gdLst/>
            <a:ahLst/>
            <a:cxnLst>
              <a:cxn ang="0">
                <a:pos x="10" y="28"/>
              </a:cxn>
              <a:cxn ang="0">
                <a:pos x="14" y="45"/>
              </a:cxn>
              <a:cxn ang="0">
                <a:pos x="20" y="63"/>
              </a:cxn>
              <a:cxn ang="0">
                <a:pos x="29" y="76"/>
              </a:cxn>
              <a:cxn ang="0">
                <a:pos x="43" y="88"/>
              </a:cxn>
              <a:cxn ang="0">
                <a:pos x="50" y="89"/>
              </a:cxn>
              <a:cxn ang="0">
                <a:pos x="59" y="90"/>
              </a:cxn>
              <a:cxn ang="0">
                <a:pos x="68" y="93"/>
              </a:cxn>
              <a:cxn ang="0">
                <a:pos x="75" y="94"/>
              </a:cxn>
              <a:cxn ang="0">
                <a:pos x="71" y="97"/>
              </a:cxn>
              <a:cxn ang="0">
                <a:pos x="67" y="98"/>
              </a:cxn>
              <a:cxn ang="0">
                <a:pos x="61" y="99"/>
              </a:cxn>
              <a:cxn ang="0">
                <a:pos x="55" y="98"/>
              </a:cxn>
              <a:cxn ang="0">
                <a:pos x="48" y="97"/>
              </a:cxn>
              <a:cxn ang="0">
                <a:pos x="43" y="96"/>
              </a:cxn>
              <a:cxn ang="0">
                <a:pos x="38" y="95"/>
              </a:cxn>
              <a:cxn ang="0">
                <a:pos x="35" y="94"/>
              </a:cxn>
              <a:cxn ang="0">
                <a:pos x="22" y="86"/>
              </a:cxn>
              <a:cxn ang="0">
                <a:pos x="13" y="76"/>
              </a:cxn>
              <a:cxn ang="0">
                <a:pos x="6" y="66"/>
              </a:cxn>
              <a:cxn ang="0">
                <a:pos x="2" y="55"/>
              </a:cxn>
              <a:cxn ang="0">
                <a:pos x="0" y="43"/>
              </a:cxn>
              <a:cxn ang="0">
                <a:pos x="0" y="30"/>
              </a:cxn>
              <a:cxn ang="0">
                <a:pos x="1" y="18"/>
              </a:cxn>
              <a:cxn ang="0">
                <a:pos x="3" y="5"/>
              </a:cxn>
              <a:cxn ang="0">
                <a:pos x="5" y="4"/>
              </a:cxn>
              <a:cxn ang="0">
                <a:pos x="6" y="3"/>
              </a:cxn>
              <a:cxn ang="0">
                <a:pos x="8" y="0"/>
              </a:cxn>
              <a:cxn ang="0">
                <a:pos x="10" y="0"/>
              </a:cxn>
              <a:cxn ang="0">
                <a:pos x="13" y="6"/>
              </a:cxn>
              <a:cxn ang="0">
                <a:pos x="12" y="13"/>
              </a:cxn>
              <a:cxn ang="0">
                <a:pos x="9" y="20"/>
              </a:cxn>
              <a:cxn ang="0">
                <a:pos x="10" y="28"/>
              </a:cxn>
            </a:cxnLst>
            <a:rect l="0" t="0" r="r" b="b"/>
            <a:pathLst>
              <a:path w="75" h="99">
                <a:moveTo>
                  <a:pt x="10" y="28"/>
                </a:moveTo>
                <a:lnTo>
                  <a:pt x="14" y="45"/>
                </a:lnTo>
                <a:lnTo>
                  <a:pt x="20" y="63"/>
                </a:lnTo>
                <a:lnTo>
                  <a:pt x="29" y="76"/>
                </a:lnTo>
                <a:lnTo>
                  <a:pt x="43" y="88"/>
                </a:lnTo>
                <a:lnTo>
                  <a:pt x="50" y="89"/>
                </a:lnTo>
                <a:lnTo>
                  <a:pt x="59" y="90"/>
                </a:lnTo>
                <a:lnTo>
                  <a:pt x="68" y="93"/>
                </a:lnTo>
                <a:lnTo>
                  <a:pt x="75" y="94"/>
                </a:lnTo>
                <a:lnTo>
                  <a:pt x="71" y="97"/>
                </a:lnTo>
                <a:lnTo>
                  <a:pt x="67" y="98"/>
                </a:lnTo>
                <a:lnTo>
                  <a:pt x="61" y="99"/>
                </a:lnTo>
                <a:lnTo>
                  <a:pt x="55" y="98"/>
                </a:lnTo>
                <a:lnTo>
                  <a:pt x="48" y="97"/>
                </a:lnTo>
                <a:lnTo>
                  <a:pt x="43" y="96"/>
                </a:lnTo>
                <a:lnTo>
                  <a:pt x="38" y="95"/>
                </a:lnTo>
                <a:lnTo>
                  <a:pt x="35" y="94"/>
                </a:lnTo>
                <a:lnTo>
                  <a:pt x="22" y="86"/>
                </a:lnTo>
                <a:lnTo>
                  <a:pt x="13" y="76"/>
                </a:lnTo>
                <a:lnTo>
                  <a:pt x="6" y="66"/>
                </a:lnTo>
                <a:lnTo>
                  <a:pt x="2" y="55"/>
                </a:lnTo>
                <a:lnTo>
                  <a:pt x="0" y="43"/>
                </a:lnTo>
                <a:lnTo>
                  <a:pt x="0" y="30"/>
                </a:lnTo>
                <a:lnTo>
                  <a:pt x="1" y="18"/>
                </a:lnTo>
                <a:lnTo>
                  <a:pt x="3" y="5"/>
                </a:lnTo>
                <a:lnTo>
                  <a:pt x="5" y="4"/>
                </a:lnTo>
                <a:lnTo>
                  <a:pt x="6" y="3"/>
                </a:lnTo>
                <a:lnTo>
                  <a:pt x="8" y="0"/>
                </a:lnTo>
                <a:lnTo>
                  <a:pt x="10" y="0"/>
                </a:lnTo>
                <a:lnTo>
                  <a:pt x="13" y="6"/>
                </a:lnTo>
                <a:lnTo>
                  <a:pt x="12" y="13"/>
                </a:lnTo>
                <a:lnTo>
                  <a:pt x="9" y="20"/>
                </a:lnTo>
                <a:lnTo>
                  <a:pt x="10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6" name="Freeform 68"/>
          <p:cNvSpPr>
            <a:spLocks/>
          </p:cNvSpPr>
          <p:nvPr/>
        </p:nvSpPr>
        <p:spPr bwMode="auto">
          <a:xfrm>
            <a:off x="4392002" y="5244257"/>
            <a:ext cx="53589" cy="21435"/>
          </a:xfrm>
          <a:custGeom>
            <a:avLst/>
            <a:gdLst/>
            <a:ahLst/>
            <a:cxnLst>
              <a:cxn ang="0">
                <a:pos x="31" y="6"/>
              </a:cxn>
              <a:cxn ang="0">
                <a:pos x="31" y="10"/>
              </a:cxn>
              <a:cxn ang="0">
                <a:pos x="23" y="8"/>
              </a:cxn>
              <a:cxn ang="0">
                <a:pos x="15" y="6"/>
              </a:cxn>
              <a:cxn ang="0">
                <a:pos x="7" y="4"/>
              </a:cxn>
              <a:cxn ang="0">
                <a:pos x="0" y="1"/>
              </a:cxn>
              <a:cxn ang="0">
                <a:pos x="8" y="1"/>
              </a:cxn>
              <a:cxn ang="0">
                <a:pos x="16" y="0"/>
              </a:cxn>
              <a:cxn ang="0">
                <a:pos x="24" y="1"/>
              </a:cxn>
              <a:cxn ang="0">
                <a:pos x="31" y="6"/>
              </a:cxn>
            </a:cxnLst>
            <a:rect l="0" t="0" r="r" b="b"/>
            <a:pathLst>
              <a:path w="31" h="10">
                <a:moveTo>
                  <a:pt x="31" y="6"/>
                </a:moveTo>
                <a:lnTo>
                  <a:pt x="31" y="10"/>
                </a:lnTo>
                <a:lnTo>
                  <a:pt x="23" y="8"/>
                </a:lnTo>
                <a:lnTo>
                  <a:pt x="15" y="6"/>
                </a:lnTo>
                <a:lnTo>
                  <a:pt x="7" y="4"/>
                </a:lnTo>
                <a:lnTo>
                  <a:pt x="0" y="1"/>
                </a:lnTo>
                <a:lnTo>
                  <a:pt x="8" y="1"/>
                </a:lnTo>
                <a:lnTo>
                  <a:pt x="16" y="0"/>
                </a:lnTo>
                <a:lnTo>
                  <a:pt x="24" y="1"/>
                </a:lnTo>
                <a:lnTo>
                  <a:pt x="31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7" name="Freeform 69"/>
          <p:cNvSpPr>
            <a:spLocks/>
          </p:cNvSpPr>
          <p:nvPr/>
        </p:nvSpPr>
        <p:spPr bwMode="auto">
          <a:xfrm>
            <a:off x="4567058" y="5247828"/>
            <a:ext cx="325103" cy="142902"/>
          </a:xfrm>
          <a:custGeom>
            <a:avLst/>
            <a:gdLst/>
            <a:ahLst/>
            <a:cxnLst>
              <a:cxn ang="0">
                <a:pos x="181" y="5"/>
              </a:cxn>
              <a:cxn ang="0">
                <a:pos x="163" y="21"/>
              </a:cxn>
              <a:cxn ang="0">
                <a:pos x="143" y="32"/>
              </a:cxn>
              <a:cxn ang="0">
                <a:pos x="121" y="41"/>
              </a:cxn>
              <a:cxn ang="0">
                <a:pos x="99" y="50"/>
              </a:cxn>
              <a:cxn ang="0">
                <a:pos x="76" y="56"/>
              </a:cxn>
              <a:cxn ang="0">
                <a:pos x="53" y="62"/>
              </a:cxn>
              <a:cxn ang="0">
                <a:pos x="31" y="70"/>
              </a:cxn>
              <a:cxn ang="0">
                <a:pos x="9" y="79"/>
              </a:cxn>
              <a:cxn ang="0">
                <a:pos x="0" y="79"/>
              </a:cxn>
              <a:cxn ang="0">
                <a:pos x="13" y="71"/>
              </a:cxn>
              <a:cxn ang="0">
                <a:pos x="26" y="63"/>
              </a:cxn>
              <a:cxn ang="0">
                <a:pos x="38" y="58"/>
              </a:cxn>
              <a:cxn ang="0">
                <a:pos x="52" y="52"/>
              </a:cxn>
              <a:cxn ang="0">
                <a:pos x="65" y="47"/>
              </a:cxn>
              <a:cxn ang="0">
                <a:pos x="79" y="43"/>
              </a:cxn>
              <a:cxn ang="0">
                <a:pos x="92" y="38"/>
              </a:cxn>
              <a:cxn ang="0">
                <a:pos x="106" y="33"/>
              </a:cxn>
              <a:cxn ang="0">
                <a:pos x="115" y="30"/>
              </a:cxn>
              <a:cxn ang="0">
                <a:pos x="124" y="27"/>
              </a:cxn>
              <a:cxn ang="0">
                <a:pos x="133" y="23"/>
              </a:cxn>
              <a:cxn ang="0">
                <a:pos x="142" y="18"/>
              </a:cxn>
              <a:cxn ang="0">
                <a:pos x="151" y="14"/>
              </a:cxn>
              <a:cxn ang="0">
                <a:pos x="160" y="9"/>
              </a:cxn>
              <a:cxn ang="0">
                <a:pos x="168" y="5"/>
              </a:cxn>
              <a:cxn ang="0">
                <a:pos x="177" y="0"/>
              </a:cxn>
              <a:cxn ang="0">
                <a:pos x="181" y="5"/>
              </a:cxn>
            </a:cxnLst>
            <a:rect l="0" t="0" r="r" b="b"/>
            <a:pathLst>
              <a:path w="181" h="79">
                <a:moveTo>
                  <a:pt x="181" y="5"/>
                </a:moveTo>
                <a:lnTo>
                  <a:pt x="163" y="21"/>
                </a:lnTo>
                <a:lnTo>
                  <a:pt x="143" y="32"/>
                </a:lnTo>
                <a:lnTo>
                  <a:pt x="121" y="41"/>
                </a:lnTo>
                <a:lnTo>
                  <a:pt x="99" y="50"/>
                </a:lnTo>
                <a:lnTo>
                  <a:pt x="76" y="56"/>
                </a:lnTo>
                <a:lnTo>
                  <a:pt x="53" y="62"/>
                </a:lnTo>
                <a:lnTo>
                  <a:pt x="31" y="70"/>
                </a:lnTo>
                <a:lnTo>
                  <a:pt x="9" y="79"/>
                </a:lnTo>
                <a:lnTo>
                  <a:pt x="0" y="79"/>
                </a:lnTo>
                <a:lnTo>
                  <a:pt x="13" y="71"/>
                </a:lnTo>
                <a:lnTo>
                  <a:pt x="26" y="63"/>
                </a:lnTo>
                <a:lnTo>
                  <a:pt x="38" y="58"/>
                </a:lnTo>
                <a:lnTo>
                  <a:pt x="52" y="52"/>
                </a:lnTo>
                <a:lnTo>
                  <a:pt x="65" y="47"/>
                </a:lnTo>
                <a:lnTo>
                  <a:pt x="79" y="43"/>
                </a:lnTo>
                <a:lnTo>
                  <a:pt x="92" y="38"/>
                </a:lnTo>
                <a:lnTo>
                  <a:pt x="106" y="33"/>
                </a:lnTo>
                <a:lnTo>
                  <a:pt x="115" y="30"/>
                </a:lnTo>
                <a:lnTo>
                  <a:pt x="124" y="27"/>
                </a:lnTo>
                <a:lnTo>
                  <a:pt x="133" y="23"/>
                </a:lnTo>
                <a:lnTo>
                  <a:pt x="142" y="18"/>
                </a:lnTo>
                <a:lnTo>
                  <a:pt x="151" y="14"/>
                </a:lnTo>
                <a:lnTo>
                  <a:pt x="160" y="9"/>
                </a:lnTo>
                <a:lnTo>
                  <a:pt x="168" y="5"/>
                </a:lnTo>
                <a:lnTo>
                  <a:pt x="177" y="0"/>
                </a:lnTo>
                <a:lnTo>
                  <a:pt x="181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8" name="Freeform 70"/>
          <p:cNvSpPr>
            <a:spLocks/>
          </p:cNvSpPr>
          <p:nvPr/>
        </p:nvSpPr>
        <p:spPr bwMode="auto">
          <a:xfrm>
            <a:off x="4002595" y="5272837"/>
            <a:ext cx="210781" cy="64306"/>
          </a:xfrm>
          <a:custGeom>
            <a:avLst/>
            <a:gdLst/>
            <a:ahLst/>
            <a:cxnLst>
              <a:cxn ang="0">
                <a:pos x="119" y="2"/>
              </a:cxn>
              <a:cxn ang="0">
                <a:pos x="119" y="8"/>
              </a:cxn>
              <a:cxn ang="0">
                <a:pos x="105" y="11"/>
              </a:cxn>
              <a:cxn ang="0">
                <a:pos x="91" y="17"/>
              </a:cxn>
              <a:cxn ang="0">
                <a:pos x="78" y="22"/>
              </a:cxn>
              <a:cxn ang="0">
                <a:pos x="63" y="26"/>
              </a:cxn>
              <a:cxn ang="0">
                <a:pos x="48" y="31"/>
              </a:cxn>
              <a:cxn ang="0">
                <a:pos x="32" y="34"/>
              </a:cxn>
              <a:cxn ang="0">
                <a:pos x="17" y="36"/>
              </a:cxn>
              <a:cxn ang="0">
                <a:pos x="0" y="36"/>
              </a:cxn>
              <a:cxn ang="0">
                <a:pos x="7" y="25"/>
              </a:cxn>
              <a:cxn ang="0">
                <a:pos x="21" y="25"/>
              </a:cxn>
              <a:cxn ang="0">
                <a:pos x="35" y="23"/>
              </a:cxn>
              <a:cxn ang="0">
                <a:pos x="49" y="19"/>
              </a:cxn>
              <a:cxn ang="0">
                <a:pos x="63" y="16"/>
              </a:cxn>
              <a:cxn ang="0">
                <a:pos x="75" y="11"/>
              </a:cxn>
              <a:cxn ang="0">
                <a:pos x="89" y="8"/>
              </a:cxn>
              <a:cxn ang="0">
                <a:pos x="103" y="3"/>
              </a:cxn>
              <a:cxn ang="0">
                <a:pos x="117" y="0"/>
              </a:cxn>
              <a:cxn ang="0">
                <a:pos x="119" y="2"/>
              </a:cxn>
            </a:cxnLst>
            <a:rect l="0" t="0" r="r" b="b"/>
            <a:pathLst>
              <a:path w="119" h="36">
                <a:moveTo>
                  <a:pt x="119" y="2"/>
                </a:moveTo>
                <a:lnTo>
                  <a:pt x="119" y="8"/>
                </a:lnTo>
                <a:lnTo>
                  <a:pt x="105" y="11"/>
                </a:lnTo>
                <a:lnTo>
                  <a:pt x="91" y="17"/>
                </a:lnTo>
                <a:lnTo>
                  <a:pt x="78" y="22"/>
                </a:lnTo>
                <a:lnTo>
                  <a:pt x="63" y="26"/>
                </a:lnTo>
                <a:lnTo>
                  <a:pt x="48" y="31"/>
                </a:lnTo>
                <a:lnTo>
                  <a:pt x="32" y="34"/>
                </a:lnTo>
                <a:lnTo>
                  <a:pt x="17" y="36"/>
                </a:lnTo>
                <a:lnTo>
                  <a:pt x="0" y="36"/>
                </a:lnTo>
                <a:lnTo>
                  <a:pt x="7" y="25"/>
                </a:lnTo>
                <a:lnTo>
                  <a:pt x="21" y="25"/>
                </a:lnTo>
                <a:lnTo>
                  <a:pt x="35" y="23"/>
                </a:lnTo>
                <a:lnTo>
                  <a:pt x="49" y="19"/>
                </a:lnTo>
                <a:lnTo>
                  <a:pt x="63" y="16"/>
                </a:lnTo>
                <a:lnTo>
                  <a:pt x="75" y="11"/>
                </a:lnTo>
                <a:lnTo>
                  <a:pt x="89" y="8"/>
                </a:lnTo>
                <a:lnTo>
                  <a:pt x="103" y="3"/>
                </a:lnTo>
                <a:lnTo>
                  <a:pt x="117" y="0"/>
                </a:lnTo>
                <a:lnTo>
                  <a:pt x="119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39" name="Freeform 71"/>
          <p:cNvSpPr>
            <a:spLocks/>
          </p:cNvSpPr>
          <p:nvPr/>
        </p:nvSpPr>
        <p:spPr bwMode="auto">
          <a:xfrm>
            <a:off x="4259818" y="5283554"/>
            <a:ext cx="35725" cy="12861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16" y="16"/>
              </a:cxn>
              <a:cxn ang="0">
                <a:pos x="11" y="33"/>
              </a:cxn>
              <a:cxn ang="0">
                <a:pos x="10" y="50"/>
              </a:cxn>
              <a:cxn ang="0">
                <a:pos x="13" y="66"/>
              </a:cxn>
              <a:cxn ang="0">
                <a:pos x="11" y="70"/>
              </a:cxn>
              <a:cxn ang="0">
                <a:pos x="8" y="71"/>
              </a:cxn>
              <a:cxn ang="0">
                <a:pos x="4" y="68"/>
              </a:cxn>
              <a:cxn ang="0">
                <a:pos x="1" y="55"/>
              </a:cxn>
              <a:cxn ang="0">
                <a:pos x="0" y="40"/>
              </a:cxn>
              <a:cxn ang="0">
                <a:pos x="2" y="26"/>
              </a:cxn>
              <a:cxn ang="0">
                <a:pos x="8" y="12"/>
              </a:cxn>
              <a:cxn ang="0">
                <a:pos x="13" y="0"/>
              </a:cxn>
              <a:cxn ang="0">
                <a:pos x="19" y="0"/>
              </a:cxn>
            </a:cxnLst>
            <a:rect l="0" t="0" r="r" b="b"/>
            <a:pathLst>
              <a:path w="19" h="71">
                <a:moveTo>
                  <a:pt x="19" y="0"/>
                </a:moveTo>
                <a:lnTo>
                  <a:pt x="16" y="16"/>
                </a:lnTo>
                <a:lnTo>
                  <a:pt x="11" y="33"/>
                </a:lnTo>
                <a:lnTo>
                  <a:pt x="10" y="50"/>
                </a:lnTo>
                <a:lnTo>
                  <a:pt x="13" y="66"/>
                </a:lnTo>
                <a:lnTo>
                  <a:pt x="11" y="70"/>
                </a:lnTo>
                <a:lnTo>
                  <a:pt x="8" y="71"/>
                </a:lnTo>
                <a:lnTo>
                  <a:pt x="4" y="68"/>
                </a:lnTo>
                <a:lnTo>
                  <a:pt x="1" y="55"/>
                </a:lnTo>
                <a:lnTo>
                  <a:pt x="0" y="40"/>
                </a:lnTo>
                <a:lnTo>
                  <a:pt x="2" y="26"/>
                </a:lnTo>
                <a:lnTo>
                  <a:pt x="8" y="12"/>
                </a:lnTo>
                <a:lnTo>
                  <a:pt x="13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0" name="Freeform 72"/>
          <p:cNvSpPr>
            <a:spLocks/>
          </p:cNvSpPr>
          <p:nvPr/>
        </p:nvSpPr>
        <p:spPr bwMode="auto">
          <a:xfrm>
            <a:off x="4216948" y="5276409"/>
            <a:ext cx="282232" cy="353683"/>
          </a:xfrm>
          <a:custGeom>
            <a:avLst/>
            <a:gdLst/>
            <a:ahLst/>
            <a:cxnLst>
              <a:cxn ang="0">
                <a:pos x="158" y="0"/>
              </a:cxn>
              <a:cxn ang="0">
                <a:pos x="155" y="6"/>
              </a:cxn>
              <a:cxn ang="0">
                <a:pos x="147" y="12"/>
              </a:cxn>
              <a:cxn ang="0">
                <a:pos x="135" y="17"/>
              </a:cxn>
              <a:cxn ang="0">
                <a:pos x="128" y="22"/>
              </a:cxn>
              <a:cxn ang="0">
                <a:pos x="114" y="32"/>
              </a:cxn>
              <a:cxn ang="0">
                <a:pos x="99" y="44"/>
              </a:cxn>
              <a:cxn ang="0">
                <a:pos x="85" y="54"/>
              </a:cxn>
              <a:cxn ang="0">
                <a:pos x="68" y="66"/>
              </a:cxn>
              <a:cxn ang="0">
                <a:pos x="55" y="78"/>
              </a:cxn>
              <a:cxn ang="0">
                <a:pos x="42" y="92"/>
              </a:cxn>
              <a:cxn ang="0">
                <a:pos x="33" y="108"/>
              </a:cxn>
              <a:cxn ang="0">
                <a:pos x="26" y="126"/>
              </a:cxn>
              <a:cxn ang="0">
                <a:pos x="22" y="144"/>
              </a:cxn>
              <a:cxn ang="0">
                <a:pos x="15" y="161"/>
              </a:cxn>
              <a:cxn ang="0">
                <a:pos x="12" y="179"/>
              </a:cxn>
              <a:cxn ang="0">
                <a:pos x="18" y="196"/>
              </a:cxn>
              <a:cxn ang="0">
                <a:pos x="15" y="197"/>
              </a:cxn>
              <a:cxn ang="0">
                <a:pos x="13" y="198"/>
              </a:cxn>
              <a:cxn ang="0">
                <a:pos x="11" y="197"/>
              </a:cxn>
              <a:cxn ang="0">
                <a:pos x="8" y="197"/>
              </a:cxn>
              <a:cxn ang="0">
                <a:pos x="7" y="195"/>
              </a:cxn>
              <a:cxn ang="0">
                <a:pos x="5" y="192"/>
              </a:cxn>
              <a:cxn ang="0">
                <a:pos x="4" y="190"/>
              </a:cxn>
              <a:cxn ang="0">
                <a:pos x="0" y="188"/>
              </a:cxn>
              <a:cxn ang="0">
                <a:pos x="3" y="169"/>
              </a:cxn>
              <a:cxn ang="0">
                <a:pos x="8" y="153"/>
              </a:cxn>
              <a:cxn ang="0">
                <a:pos x="14" y="137"/>
              </a:cxn>
              <a:cxn ang="0">
                <a:pos x="18" y="120"/>
              </a:cxn>
              <a:cxn ang="0">
                <a:pos x="27" y="100"/>
              </a:cxn>
              <a:cxn ang="0">
                <a:pos x="38" y="83"/>
              </a:cxn>
              <a:cxn ang="0">
                <a:pos x="52" y="68"/>
              </a:cxn>
              <a:cxn ang="0">
                <a:pos x="68" y="54"/>
              </a:cxn>
              <a:cxn ang="0">
                <a:pos x="86" y="42"/>
              </a:cxn>
              <a:cxn ang="0">
                <a:pos x="103" y="30"/>
              </a:cxn>
              <a:cxn ang="0">
                <a:pos x="121" y="19"/>
              </a:cxn>
              <a:cxn ang="0">
                <a:pos x="138" y="6"/>
              </a:cxn>
              <a:cxn ang="0">
                <a:pos x="158" y="0"/>
              </a:cxn>
            </a:cxnLst>
            <a:rect l="0" t="0" r="r" b="b"/>
            <a:pathLst>
              <a:path w="158" h="198">
                <a:moveTo>
                  <a:pt x="158" y="0"/>
                </a:moveTo>
                <a:lnTo>
                  <a:pt x="155" y="6"/>
                </a:lnTo>
                <a:lnTo>
                  <a:pt x="147" y="12"/>
                </a:lnTo>
                <a:lnTo>
                  <a:pt x="135" y="17"/>
                </a:lnTo>
                <a:lnTo>
                  <a:pt x="128" y="22"/>
                </a:lnTo>
                <a:lnTo>
                  <a:pt x="114" y="32"/>
                </a:lnTo>
                <a:lnTo>
                  <a:pt x="99" y="44"/>
                </a:lnTo>
                <a:lnTo>
                  <a:pt x="85" y="54"/>
                </a:lnTo>
                <a:lnTo>
                  <a:pt x="68" y="66"/>
                </a:lnTo>
                <a:lnTo>
                  <a:pt x="55" y="78"/>
                </a:lnTo>
                <a:lnTo>
                  <a:pt x="42" y="92"/>
                </a:lnTo>
                <a:lnTo>
                  <a:pt x="33" y="108"/>
                </a:lnTo>
                <a:lnTo>
                  <a:pt x="26" y="126"/>
                </a:lnTo>
                <a:lnTo>
                  <a:pt x="22" y="144"/>
                </a:lnTo>
                <a:lnTo>
                  <a:pt x="15" y="161"/>
                </a:lnTo>
                <a:lnTo>
                  <a:pt x="12" y="179"/>
                </a:lnTo>
                <a:lnTo>
                  <a:pt x="18" y="196"/>
                </a:lnTo>
                <a:lnTo>
                  <a:pt x="15" y="197"/>
                </a:lnTo>
                <a:lnTo>
                  <a:pt x="13" y="198"/>
                </a:lnTo>
                <a:lnTo>
                  <a:pt x="11" y="197"/>
                </a:lnTo>
                <a:lnTo>
                  <a:pt x="8" y="197"/>
                </a:lnTo>
                <a:lnTo>
                  <a:pt x="7" y="195"/>
                </a:lnTo>
                <a:lnTo>
                  <a:pt x="5" y="192"/>
                </a:lnTo>
                <a:lnTo>
                  <a:pt x="4" y="190"/>
                </a:lnTo>
                <a:lnTo>
                  <a:pt x="0" y="188"/>
                </a:lnTo>
                <a:lnTo>
                  <a:pt x="3" y="169"/>
                </a:lnTo>
                <a:lnTo>
                  <a:pt x="8" y="153"/>
                </a:lnTo>
                <a:lnTo>
                  <a:pt x="14" y="137"/>
                </a:lnTo>
                <a:lnTo>
                  <a:pt x="18" y="120"/>
                </a:lnTo>
                <a:lnTo>
                  <a:pt x="27" y="100"/>
                </a:lnTo>
                <a:lnTo>
                  <a:pt x="38" y="83"/>
                </a:lnTo>
                <a:lnTo>
                  <a:pt x="52" y="68"/>
                </a:lnTo>
                <a:lnTo>
                  <a:pt x="68" y="54"/>
                </a:lnTo>
                <a:lnTo>
                  <a:pt x="86" y="42"/>
                </a:lnTo>
                <a:lnTo>
                  <a:pt x="103" y="30"/>
                </a:lnTo>
                <a:lnTo>
                  <a:pt x="121" y="19"/>
                </a:lnTo>
                <a:lnTo>
                  <a:pt x="138" y="6"/>
                </a:lnTo>
                <a:lnTo>
                  <a:pt x="15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1" name="Freeform 73"/>
          <p:cNvSpPr>
            <a:spLocks/>
          </p:cNvSpPr>
          <p:nvPr/>
        </p:nvSpPr>
        <p:spPr bwMode="auto">
          <a:xfrm>
            <a:off x="4552767" y="5312134"/>
            <a:ext cx="353683" cy="432279"/>
          </a:xfrm>
          <a:custGeom>
            <a:avLst/>
            <a:gdLst/>
            <a:ahLst/>
            <a:cxnLst>
              <a:cxn ang="0">
                <a:pos x="190" y="8"/>
              </a:cxn>
              <a:cxn ang="0">
                <a:pos x="196" y="38"/>
              </a:cxn>
              <a:cxn ang="0">
                <a:pos x="197" y="67"/>
              </a:cxn>
              <a:cxn ang="0">
                <a:pos x="194" y="93"/>
              </a:cxn>
              <a:cxn ang="0">
                <a:pos x="187" y="120"/>
              </a:cxn>
              <a:cxn ang="0">
                <a:pos x="176" y="144"/>
              </a:cxn>
              <a:cxn ang="0">
                <a:pos x="163" y="166"/>
              </a:cxn>
              <a:cxn ang="0">
                <a:pos x="147" y="186"/>
              </a:cxn>
              <a:cxn ang="0">
                <a:pos x="128" y="205"/>
              </a:cxn>
              <a:cxn ang="0">
                <a:pos x="115" y="214"/>
              </a:cxn>
              <a:cxn ang="0">
                <a:pos x="100" y="223"/>
              </a:cxn>
              <a:cxn ang="0">
                <a:pos x="85" y="230"/>
              </a:cxn>
              <a:cxn ang="0">
                <a:pos x="68" y="237"/>
              </a:cxn>
              <a:cxn ang="0">
                <a:pos x="51" y="240"/>
              </a:cxn>
              <a:cxn ang="0">
                <a:pos x="34" y="242"/>
              </a:cxn>
              <a:cxn ang="0">
                <a:pos x="16" y="240"/>
              </a:cxn>
              <a:cxn ang="0">
                <a:pos x="0" y="235"/>
              </a:cxn>
              <a:cxn ang="0">
                <a:pos x="19" y="235"/>
              </a:cxn>
              <a:cxn ang="0">
                <a:pos x="37" y="232"/>
              </a:cxn>
              <a:cxn ang="0">
                <a:pos x="54" y="229"/>
              </a:cxn>
              <a:cxn ang="0">
                <a:pos x="70" y="224"/>
              </a:cxn>
              <a:cxn ang="0">
                <a:pos x="87" y="216"/>
              </a:cxn>
              <a:cxn ang="0">
                <a:pos x="102" y="207"/>
              </a:cxn>
              <a:cxn ang="0">
                <a:pos x="117" y="196"/>
              </a:cxn>
              <a:cxn ang="0">
                <a:pos x="129" y="183"/>
              </a:cxn>
              <a:cxn ang="0">
                <a:pos x="145" y="164"/>
              </a:cxn>
              <a:cxn ang="0">
                <a:pos x="159" y="145"/>
              </a:cxn>
              <a:cxn ang="0">
                <a:pos x="171" y="124"/>
              </a:cxn>
              <a:cxn ang="0">
                <a:pos x="179" y="101"/>
              </a:cxn>
              <a:cxn ang="0">
                <a:pos x="185" y="78"/>
              </a:cxn>
              <a:cxn ang="0">
                <a:pos x="186" y="54"/>
              </a:cxn>
              <a:cxn ang="0">
                <a:pos x="183" y="29"/>
              </a:cxn>
              <a:cxn ang="0">
                <a:pos x="176" y="4"/>
              </a:cxn>
              <a:cxn ang="0">
                <a:pos x="179" y="0"/>
              </a:cxn>
              <a:cxn ang="0">
                <a:pos x="183" y="0"/>
              </a:cxn>
              <a:cxn ang="0">
                <a:pos x="189" y="3"/>
              </a:cxn>
              <a:cxn ang="0">
                <a:pos x="190" y="8"/>
              </a:cxn>
            </a:cxnLst>
            <a:rect l="0" t="0" r="r" b="b"/>
            <a:pathLst>
              <a:path w="197" h="242">
                <a:moveTo>
                  <a:pt x="190" y="8"/>
                </a:moveTo>
                <a:lnTo>
                  <a:pt x="196" y="38"/>
                </a:lnTo>
                <a:lnTo>
                  <a:pt x="197" y="67"/>
                </a:lnTo>
                <a:lnTo>
                  <a:pt x="194" y="93"/>
                </a:lnTo>
                <a:lnTo>
                  <a:pt x="187" y="120"/>
                </a:lnTo>
                <a:lnTo>
                  <a:pt x="176" y="144"/>
                </a:lnTo>
                <a:lnTo>
                  <a:pt x="163" y="166"/>
                </a:lnTo>
                <a:lnTo>
                  <a:pt x="147" y="186"/>
                </a:lnTo>
                <a:lnTo>
                  <a:pt x="128" y="205"/>
                </a:lnTo>
                <a:lnTo>
                  <a:pt x="115" y="214"/>
                </a:lnTo>
                <a:lnTo>
                  <a:pt x="100" y="223"/>
                </a:lnTo>
                <a:lnTo>
                  <a:pt x="85" y="230"/>
                </a:lnTo>
                <a:lnTo>
                  <a:pt x="68" y="237"/>
                </a:lnTo>
                <a:lnTo>
                  <a:pt x="51" y="240"/>
                </a:lnTo>
                <a:lnTo>
                  <a:pt x="34" y="242"/>
                </a:lnTo>
                <a:lnTo>
                  <a:pt x="16" y="240"/>
                </a:lnTo>
                <a:lnTo>
                  <a:pt x="0" y="235"/>
                </a:lnTo>
                <a:lnTo>
                  <a:pt x="19" y="235"/>
                </a:lnTo>
                <a:lnTo>
                  <a:pt x="37" y="232"/>
                </a:lnTo>
                <a:lnTo>
                  <a:pt x="54" y="229"/>
                </a:lnTo>
                <a:lnTo>
                  <a:pt x="70" y="224"/>
                </a:lnTo>
                <a:lnTo>
                  <a:pt x="87" y="216"/>
                </a:lnTo>
                <a:lnTo>
                  <a:pt x="102" y="207"/>
                </a:lnTo>
                <a:lnTo>
                  <a:pt x="117" y="196"/>
                </a:lnTo>
                <a:lnTo>
                  <a:pt x="129" y="183"/>
                </a:lnTo>
                <a:lnTo>
                  <a:pt x="145" y="164"/>
                </a:lnTo>
                <a:lnTo>
                  <a:pt x="159" y="145"/>
                </a:lnTo>
                <a:lnTo>
                  <a:pt x="171" y="124"/>
                </a:lnTo>
                <a:lnTo>
                  <a:pt x="179" y="101"/>
                </a:lnTo>
                <a:lnTo>
                  <a:pt x="185" y="78"/>
                </a:lnTo>
                <a:lnTo>
                  <a:pt x="186" y="54"/>
                </a:lnTo>
                <a:lnTo>
                  <a:pt x="183" y="29"/>
                </a:lnTo>
                <a:lnTo>
                  <a:pt x="176" y="4"/>
                </a:lnTo>
                <a:lnTo>
                  <a:pt x="179" y="0"/>
                </a:lnTo>
                <a:lnTo>
                  <a:pt x="183" y="0"/>
                </a:lnTo>
                <a:lnTo>
                  <a:pt x="189" y="3"/>
                </a:lnTo>
                <a:lnTo>
                  <a:pt x="190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2" name="Freeform 74"/>
          <p:cNvSpPr>
            <a:spLocks/>
          </p:cNvSpPr>
          <p:nvPr/>
        </p:nvSpPr>
        <p:spPr bwMode="auto">
          <a:xfrm>
            <a:off x="3552454" y="5047765"/>
            <a:ext cx="225072" cy="300094"/>
          </a:xfrm>
          <a:custGeom>
            <a:avLst/>
            <a:gdLst/>
            <a:ahLst/>
            <a:cxnLst>
              <a:cxn ang="0">
                <a:pos x="35" y="128"/>
              </a:cxn>
              <a:cxn ang="0">
                <a:pos x="30" y="133"/>
              </a:cxn>
              <a:cxn ang="0">
                <a:pos x="25" y="139"/>
              </a:cxn>
              <a:cxn ang="0">
                <a:pos x="21" y="143"/>
              </a:cxn>
              <a:cxn ang="0">
                <a:pos x="17" y="149"/>
              </a:cxn>
              <a:cxn ang="0">
                <a:pos x="13" y="153"/>
              </a:cxn>
              <a:cxn ang="0">
                <a:pos x="8" y="158"/>
              </a:cxn>
              <a:cxn ang="0">
                <a:pos x="4" y="163"/>
              </a:cxn>
              <a:cxn ang="0">
                <a:pos x="0" y="167"/>
              </a:cxn>
              <a:cxn ang="0">
                <a:pos x="0" y="162"/>
              </a:cxn>
              <a:cxn ang="0">
                <a:pos x="16" y="142"/>
              </a:cxn>
              <a:cxn ang="0">
                <a:pos x="32" y="122"/>
              </a:cxn>
              <a:cxn ang="0">
                <a:pos x="49" y="102"/>
              </a:cxn>
              <a:cxn ang="0">
                <a:pos x="66" y="81"/>
              </a:cxn>
              <a:cxn ang="0">
                <a:pos x="81" y="61"/>
              </a:cxn>
              <a:cxn ang="0">
                <a:pos x="97" y="41"/>
              </a:cxn>
              <a:cxn ang="0">
                <a:pos x="112" y="20"/>
              </a:cxn>
              <a:cxn ang="0">
                <a:pos x="127" y="0"/>
              </a:cxn>
              <a:cxn ang="0">
                <a:pos x="119" y="18"/>
              </a:cxn>
              <a:cxn ang="0">
                <a:pos x="108" y="35"/>
              </a:cxn>
              <a:cxn ang="0">
                <a:pos x="97" y="51"/>
              </a:cxn>
              <a:cxn ang="0">
                <a:pos x="84" y="66"/>
              </a:cxn>
              <a:cxn ang="0">
                <a:pos x="72" y="81"/>
              </a:cxn>
              <a:cxn ang="0">
                <a:pos x="59" y="97"/>
              </a:cxn>
              <a:cxn ang="0">
                <a:pos x="46" y="112"/>
              </a:cxn>
              <a:cxn ang="0">
                <a:pos x="35" y="128"/>
              </a:cxn>
            </a:cxnLst>
            <a:rect l="0" t="0" r="r" b="b"/>
            <a:pathLst>
              <a:path w="127" h="167">
                <a:moveTo>
                  <a:pt x="35" y="128"/>
                </a:moveTo>
                <a:lnTo>
                  <a:pt x="30" y="133"/>
                </a:lnTo>
                <a:lnTo>
                  <a:pt x="25" y="139"/>
                </a:lnTo>
                <a:lnTo>
                  <a:pt x="21" y="143"/>
                </a:lnTo>
                <a:lnTo>
                  <a:pt x="17" y="149"/>
                </a:lnTo>
                <a:lnTo>
                  <a:pt x="13" y="153"/>
                </a:lnTo>
                <a:lnTo>
                  <a:pt x="8" y="158"/>
                </a:lnTo>
                <a:lnTo>
                  <a:pt x="4" y="163"/>
                </a:lnTo>
                <a:lnTo>
                  <a:pt x="0" y="167"/>
                </a:lnTo>
                <a:lnTo>
                  <a:pt x="0" y="162"/>
                </a:lnTo>
                <a:lnTo>
                  <a:pt x="16" y="142"/>
                </a:lnTo>
                <a:lnTo>
                  <a:pt x="32" y="122"/>
                </a:lnTo>
                <a:lnTo>
                  <a:pt x="49" y="102"/>
                </a:lnTo>
                <a:lnTo>
                  <a:pt x="66" y="81"/>
                </a:lnTo>
                <a:lnTo>
                  <a:pt x="81" y="61"/>
                </a:lnTo>
                <a:lnTo>
                  <a:pt x="97" y="41"/>
                </a:lnTo>
                <a:lnTo>
                  <a:pt x="112" y="20"/>
                </a:lnTo>
                <a:lnTo>
                  <a:pt x="127" y="0"/>
                </a:lnTo>
                <a:lnTo>
                  <a:pt x="119" y="18"/>
                </a:lnTo>
                <a:lnTo>
                  <a:pt x="108" y="35"/>
                </a:lnTo>
                <a:lnTo>
                  <a:pt x="97" y="51"/>
                </a:lnTo>
                <a:lnTo>
                  <a:pt x="84" y="66"/>
                </a:lnTo>
                <a:lnTo>
                  <a:pt x="72" y="81"/>
                </a:lnTo>
                <a:lnTo>
                  <a:pt x="59" y="97"/>
                </a:lnTo>
                <a:lnTo>
                  <a:pt x="46" y="112"/>
                </a:lnTo>
                <a:lnTo>
                  <a:pt x="35" y="1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3" name="Freeform 75"/>
          <p:cNvSpPr>
            <a:spLocks/>
          </p:cNvSpPr>
          <p:nvPr/>
        </p:nvSpPr>
        <p:spPr bwMode="auto">
          <a:xfrm>
            <a:off x="5052924" y="4672649"/>
            <a:ext cx="225072" cy="296523"/>
          </a:xfrm>
          <a:custGeom>
            <a:avLst/>
            <a:gdLst/>
            <a:ahLst/>
            <a:cxnLst>
              <a:cxn ang="0">
                <a:pos x="36" y="127"/>
              </a:cxn>
              <a:cxn ang="0">
                <a:pos x="31" y="132"/>
              </a:cxn>
              <a:cxn ang="0">
                <a:pos x="27" y="138"/>
              </a:cxn>
              <a:cxn ang="0">
                <a:pos x="22" y="142"/>
              </a:cxn>
              <a:cxn ang="0">
                <a:pos x="18" y="148"/>
              </a:cxn>
              <a:cxn ang="0">
                <a:pos x="14" y="153"/>
              </a:cxn>
              <a:cxn ang="0">
                <a:pos x="9" y="157"/>
              </a:cxn>
              <a:cxn ang="0">
                <a:pos x="5" y="162"/>
              </a:cxn>
              <a:cxn ang="0">
                <a:pos x="0" y="167"/>
              </a:cxn>
              <a:cxn ang="0">
                <a:pos x="0" y="161"/>
              </a:cxn>
              <a:cxn ang="0">
                <a:pos x="16" y="141"/>
              </a:cxn>
              <a:cxn ang="0">
                <a:pos x="33" y="122"/>
              </a:cxn>
              <a:cxn ang="0">
                <a:pos x="50" y="101"/>
              </a:cxn>
              <a:cxn ang="0">
                <a:pos x="66" y="80"/>
              </a:cxn>
              <a:cxn ang="0">
                <a:pos x="82" y="61"/>
              </a:cxn>
              <a:cxn ang="0">
                <a:pos x="98" y="40"/>
              </a:cxn>
              <a:cxn ang="0">
                <a:pos x="113" y="19"/>
              </a:cxn>
              <a:cxn ang="0">
                <a:pos x="128" y="0"/>
              </a:cxn>
              <a:cxn ang="0">
                <a:pos x="119" y="17"/>
              </a:cxn>
              <a:cxn ang="0">
                <a:pos x="108" y="34"/>
              </a:cxn>
              <a:cxn ang="0">
                <a:pos x="97" y="50"/>
              </a:cxn>
              <a:cxn ang="0">
                <a:pos x="85" y="65"/>
              </a:cxn>
              <a:cxn ang="0">
                <a:pos x="73" y="80"/>
              </a:cxn>
              <a:cxn ang="0">
                <a:pos x="60" y="96"/>
              </a:cxn>
              <a:cxn ang="0">
                <a:pos x="47" y="111"/>
              </a:cxn>
              <a:cxn ang="0">
                <a:pos x="36" y="127"/>
              </a:cxn>
            </a:cxnLst>
            <a:rect l="0" t="0" r="r" b="b"/>
            <a:pathLst>
              <a:path w="128" h="167">
                <a:moveTo>
                  <a:pt x="36" y="127"/>
                </a:moveTo>
                <a:lnTo>
                  <a:pt x="31" y="132"/>
                </a:lnTo>
                <a:lnTo>
                  <a:pt x="27" y="138"/>
                </a:lnTo>
                <a:lnTo>
                  <a:pt x="22" y="142"/>
                </a:lnTo>
                <a:lnTo>
                  <a:pt x="18" y="148"/>
                </a:lnTo>
                <a:lnTo>
                  <a:pt x="14" y="153"/>
                </a:lnTo>
                <a:lnTo>
                  <a:pt x="9" y="157"/>
                </a:lnTo>
                <a:lnTo>
                  <a:pt x="5" y="162"/>
                </a:lnTo>
                <a:lnTo>
                  <a:pt x="0" y="167"/>
                </a:lnTo>
                <a:lnTo>
                  <a:pt x="0" y="161"/>
                </a:lnTo>
                <a:lnTo>
                  <a:pt x="16" y="141"/>
                </a:lnTo>
                <a:lnTo>
                  <a:pt x="33" y="122"/>
                </a:lnTo>
                <a:lnTo>
                  <a:pt x="50" y="101"/>
                </a:lnTo>
                <a:lnTo>
                  <a:pt x="66" y="80"/>
                </a:lnTo>
                <a:lnTo>
                  <a:pt x="82" y="61"/>
                </a:lnTo>
                <a:lnTo>
                  <a:pt x="98" y="40"/>
                </a:lnTo>
                <a:lnTo>
                  <a:pt x="113" y="19"/>
                </a:lnTo>
                <a:lnTo>
                  <a:pt x="128" y="0"/>
                </a:lnTo>
                <a:lnTo>
                  <a:pt x="119" y="17"/>
                </a:lnTo>
                <a:lnTo>
                  <a:pt x="108" y="34"/>
                </a:lnTo>
                <a:lnTo>
                  <a:pt x="97" y="50"/>
                </a:lnTo>
                <a:lnTo>
                  <a:pt x="85" y="65"/>
                </a:lnTo>
                <a:lnTo>
                  <a:pt x="73" y="80"/>
                </a:lnTo>
                <a:lnTo>
                  <a:pt x="60" y="96"/>
                </a:lnTo>
                <a:lnTo>
                  <a:pt x="47" y="111"/>
                </a:lnTo>
                <a:lnTo>
                  <a:pt x="36" y="1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4" name="Freeform 76"/>
          <p:cNvSpPr>
            <a:spLocks/>
          </p:cNvSpPr>
          <p:nvPr/>
        </p:nvSpPr>
        <p:spPr bwMode="auto">
          <a:xfrm>
            <a:off x="4788555" y="5351433"/>
            <a:ext cx="50016" cy="42871"/>
          </a:xfrm>
          <a:custGeom>
            <a:avLst/>
            <a:gdLst/>
            <a:ahLst/>
            <a:cxnLst>
              <a:cxn ang="0">
                <a:pos x="27" y="18"/>
              </a:cxn>
              <a:cxn ang="0">
                <a:pos x="27" y="24"/>
              </a:cxn>
              <a:cxn ang="0">
                <a:pos x="19" y="19"/>
              </a:cxn>
              <a:cxn ang="0">
                <a:pos x="11" y="13"/>
              </a:cxn>
              <a:cxn ang="0">
                <a:pos x="4" y="7"/>
              </a:cxn>
              <a:cxn ang="0">
                <a:pos x="0" y="0"/>
              </a:cxn>
              <a:cxn ang="0">
                <a:pos x="9" y="1"/>
              </a:cxn>
              <a:cxn ang="0">
                <a:pos x="17" y="5"/>
              </a:cxn>
              <a:cxn ang="0">
                <a:pos x="23" y="11"/>
              </a:cxn>
              <a:cxn ang="0">
                <a:pos x="27" y="18"/>
              </a:cxn>
            </a:cxnLst>
            <a:rect l="0" t="0" r="r" b="b"/>
            <a:pathLst>
              <a:path w="27" h="24">
                <a:moveTo>
                  <a:pt x="27" y="18"/>
                </a:moveTo>
                <a:lnTo>
                  <a:pt x="27" y="24"/>
                </a:lnTo>
                <a:lnTo>
                  <a:pt x="19" y="19"/>
                </a:lnTo>
                <a:lnTo>
                  <a:pt x="11" y="13"/>
                </a:lnTo>
                <a:lnTo>
                  <a:pt x="4" y="7"/>
                </a:lnTo>
                <a:lnTo>
                  <a:pt x="0" y="0"/>
                </a:lnTo>
                <a:lnTo>
                  <a:pt x="9" y="1"/>
                </a:lnTo>
                <a:lnTo>
                  <a:pt x="17" y="5"/>
                </a:lnTo>
                <a:lnTo>
                  <a:pt x="23" y="11"/>
                </a:lnTo>
                <a:lnTo>
                  <a:pt x="27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5" name="Freeform 77"/>
          <p:cNvSpPr>
            <a:spLocks/>
          </p:cNvSpPr>
          <p:nvPr/>
        </p:nvSpPr>
        <p:spPr bwMode="auto">
          <a:xfrm>
            <a:off x="4545622" y="5369295"/>
            <a:ext cx="164337" cy="271514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88" y="22"/>
              </a:cxn>
              <a:cxn ang="0">
                <a:pos x="84" y="43"/>
              </a:cxn>
              <a:cxn ang="0">
                <a:pos x="77" y="62"/>
              </a:cxn>
              <a:cxn ang="0">
                <a:pos x="68" y="82"/>
              </a:cxn>
              <a:cxn ang="0">
                <a:pos x="56" y="100"/>
              </a:cxn>
              <a:cxn ang="0">
                <a:pos x="43" y="117"/>
              </a:cxn>
              <a:cxn ang="0">
                <a:pos x="28" y="134"/>
              </a:cxn>
              <a:cxn ang="0">
                <a:pos x="12" y="150"/>
              </a:cxn>
              <a:cxn ang="0">
                <a:pos x="9" y="151"/>
              </a:cxn>
              <a:cxn ang="0">
                <a:pos x="7" y="151"/>
              </a:cxn>
              <a:cxn ang="0">
                <a:pos x="3" y="151"/>
              </a:cxn>
              <a:cxn ang="0">
                <a:pos x="0" y="152"/>
              </a:cxn>
              <a:cxn ang="0">
                <a:pos x="1" y="146"/>
              </a:cxn>
              <a:cxn ang="0">
                <a:pos x="4" y="143"/>
              </a:cxn>
              <a:cxn ang="0">
                <a:pos x="9" y="140"/>
              </a:cxn>
              <a:cxn ang="0">
                <a:pos x="12" y="137"/>
              </a:cxn>
              <a:cxn ang="0">
                <a:pos x="24" y="126"/>
              </a:cxn>
              <a:cxn ang="0">
                <a:pos x="35" y="113"/>
              </a:cxn>
              <a:cxn ang="0">
                <a:pos x="46" y="99"/>
              </a:cxn>
              <a:cxn ang="0">
                <a:pos x="55" y="85"/>
              </a:cxn>
              <a:cxn ang="0">
                <a:pos x="63" y="71"/>
              </a:cxn>
              <a:cxn ang="0">
                <a:pos x="70" y="56"/>
              </a:cxn>
              <a:cxn ang="0">
                <a:pos x="76" y="41"/>
              </a:cxn>
              <a:cxn ang="0">
                <a:pos x="80" y="26"/>
              </a:cxn>
              <a:cxn ang="0">
                <a:pos x="83" y="18"/>
              </a:cxn>
              <a:cxn ang="0">
                <a:pos x="85" y="10"/>
              </a:cxn>
              <a:cxn ang="0">
                <a:pos x="87" y="3"/>
              </a:cxn>
              <a:cxn ang="0">
                <a:pos x="92" y="0"/>
              </a:cxn>
            </a:cxnLst>
            <a:rect l="0" t="0" r="r" b="b"/>
            <a:pathLst>
              <a:path w="92" h="152">
                <a:moveTo>
                  <a:pt x="92" y="0"/>
                </a:moveTo>
                <a:lnTo>
                  <a:pt x="88" y="22"/>
                </a:lnTo>
                <a:lnTo>
                  <a:pt x="84" y="43"/>
                </a:lnTo>
                <a:lnTo>
                  <a:pt x="77" y="62"/>
                </a:lnTo>
                <a:lnTo>
                  <a:pt x="68" y="82"/>
                </a:lnTo>
                <a:lnTo>
                  <a:pt x="56" y="100"/>
                </a:lnTo>
                <a:lnTo>
                  <a:pt x="43" y="117"/>
                </a:lnTo>
                <a:lnTo>
                  <a:pt x="28" y="134"/>
                </a:lnTo>
                <a:lnTo>
                  <a:pt x="12" y="150"/>
                </a:lnTo>
                <a:lnTo>
                  <a:pt x="9" y="151"/>
                </a:lnTo>
                <a:lnTo>
                  <a:pt x="7" y="151"/>
                </a:lnTo>
                <a:lnTo>
                  <a:pt x="3" y="151"/>
                </a:lnTo>
                <a:lnTo>
                  <a:pt x="0" y="152"/>
                </a:lnTo>
                <a:lnTo>
                  <a:pt x="1" y="146"/>
                </a:lnTo>
                <a:lnTo>
                  <a:pt x="4" y="143"/>
                </a:lnTo>
                <a:lnTo>
                  <a:pt x="9" y="140"/>
                </a:lnTo>
                <a:lnTo>
                  <a:pt x="12" y="137"/>
                </a:lnTo>
                <a:lnTo>
                  <a:pt x="24" y="126"/>
                </a:lnTo>
                <a:lnTo>
                  <a:pt x="35" y="113"/>
                </a:lnTo>
                <a:lnTo>
                  <a:pt x="46" y="99"/>
                </a:lnTo>
                <a:lnTo>
                  <a:pt x="55" y="85"/>
                </a:lnTo>
                <a:lnTo>
                  <a:pt x="63" y="71"/>
                </a:lnTo>
                <a:lnTo>
                  <a:pt x="70" y="56"/>
                </a:lnTo>
                <a:lnTo>
                  <a:pt x="76" y="41"/>
                </a:lnTo>
                <a:lnTo>
                  <a:pt x="80" y="26"/>
                </a:lnTo>
                <a:lnTo>
                  <a:pt x="83" y="18"/>
                </a:lnTo>
                <a:lnTo>
                  <a:pt x="85" y="10"/>
                </a:lnTo>
                <a:lnTo>
                  <a:pt x="87" y="3"/>
                </a:lnTo>
                <a:lnTo>
                  <a:pt x="9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6" name="Freeform 78"/>
          <p:cNvSpPr>
            <a:spLocks/>
          </p:cNvSpPr>
          <p:nvPr/>
        </p:nvSpPr>
        <p:spPr bwMode="auto">
          <a:xfrm>
            <a:off x="4609928" y="5394304"/>
            <a:ext cx="39299" cy="25009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13"/>
              </a:cxn>
              <a:cxn ang="0">
                <a:pos x="16" y="11"/>
              </a:cxn>
              <a:cxn ang="0">
                <a:pos x="12" y="10"/>
              </a:cxn>
              <a:cxn ang="0">
                <a:pos x="6" y="7"/>
              </a:cxn>
              <a:cxn ang="0">
                <a:pos x="0" y="5"/>
              </a:cxn>
              <a:cxn ang="0">
                <a:pos x="3" y="0"/>
              </a:cxn>
              <a:cxn ang="0">
                <a:pos x="8" y="1"/>
              </a:cxn>
              <a:cxn ang="0">
                <a:pos x="14" y="2"/>
              </a:cxn>
              <a:cxn ang="0">
                <a:pos x="19" y="5"/>
              </a:cxn>
              <a:cxn ang="0">
                <a:pos x="23" y="8"/>
              </a:cxn>
            </a:cxnLst>
            <a:rect l="0" t="0" r="r" b="b"/>
            <a:pathLst>
              <a:path w="23" h="13">
                <a:moveTo>
                  <a:pt x="23" y="8"/>
                </a:moveTo>
                <a:lnTo>
                  <a:pt x="23" y="13"/>
                </a:lnTo>
                <a:lnTo>
                  <a:pt x="16" y="11"/>
                </a:lnTo>
                <a:lnTo>
                  <a:pt x="12" y="10"/>
                </a:lnTo>
                <a:lnTo>
                  <a:pt x="6" y="7"/>
                </a:lnTo>
                <a:lnTo>
                  <a:pt x="0" y="5"/>
                </a:lnTo>
                <a:lnTo>
                  <a:pt x="3" y="0"/>
                </a:lnTo>
                <a:lnTo>
                  <a:pt x="8" y="1"/>
                </a:lnTo>
                <a:lnTo>
                  <a:pt x="14" y="2"/>
                </a:lnTo>
                <a:lnTo>
                  <a:pt x="19" y="5"/>
                </a:lnTo>
                <a:lnTo>
                  <a:pt x="23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7" name="Freeform 79"/>
          <p:cNvSpPr>
            <a:spLocks/>
          </p:cNvSpPr>
          <p:nvPr/>
        </p:nvSpPr>
        <p:spPr bwMode="auto">
          <a:xfrm>
            <a:off x="4052611" y="5408594"/>
            <a:ext cx="35725" cy="389409"/>
          </a:xfrm>
          <a:custGeom>
            <a:avLst/>
            <a:gdLst/>
            <a:ahLst/>
            <a:cxnLst>
              <a:cxn ang="0">
                <a:pos x="17" y="152"/>
              </a:cxn>
              <a:cxn ang="0">
                <a:pos x="17" y="167"/>
              </a:cxn>
              <a:cxn ang="0">
                <a:pos x="16" y="184"/>
              </a:cxn>
              <a:cxn ang="0">
                <a:pos x="17" y="203"/>
              </a:cxn>
              <a:cxn ang="0">
                <a:pos x="22" y="218"/>
              </a:cxn>
              <a:cxn ang="0">
                <a:pos x="10" y="213"/>
              </a:cxn>
              <a:cxn ang="0">
                <a:pos x="4" y="205"/>
              </a:cxn>
              <a:cxn ang="0">
                <a:pos x="0" y="195"/>
              </a:cxn>
              <a:cxn ang="0">
                <a:pos x="1" y="182"/>
              </a:cxn>
              <a:cxn ang="0">
                <a:pos x="13" y="32"/>
              </a:cxn>
              <a:cxn ang="0">
                <a:pos x="19" y="0"/>
              </a:cxn>
              <a:cxn ang="0">
                <a:pos x="17" y="152"/>
              </a:cxn>
            </a:cxnLst>
            <a:rect l="0" t="0" r="r" b="b"/>
            <a:pathLst>
              <a:path w="22" h="218">
                <a:moveTo>
                  <a:pt x="17" y="152"/>
                </a:moveTo>
                <a:lnTo>
                  <a:pt x="17" y="167"/>
                </a:lnTo>
                <a:lnTo>
                  <a:pt x="16" y="184"/>
                </a:lnTo>
                <a:lnTo>
                  <a:pt x="17" y="203"/>
                </a:lnTo>
                <a:lnTo>
                  <a:pt x="22" y="218"/>
                </a:lnTo>
                <a:lnTo>
                  <a:pt x="10" y="213"/>
                </a:lnTo>
                <a:lnTo>
                  <a:pt x="4" y="205"/>
                </a:lnTo>
                <a:lnTo>
                  <a:pt x="0" y="195"/>
                </a:lnTo>
                <a:lnTo>
                  <a:pt x="1" y="182"/>
                </a:lnTo>
                <a:lnTo>
                  <a:pt x="13" y="32"/>
                </a:lnTo>
                <a:lnTo>
                  <a:pt x="19" y="0"/>
                </a:lnTo>
                <a:lnTo>
                  <a:pt x="17" y="1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8" name="Freeform 80"/>
          <p:cNvSpPr>
            <a:spLocks/>
          </p:cNvSpPr>
          <p:nvPr/>
        </p:nvSpPr>
        <p:spPr bwMode="auto">
          <a:xfrm>
            <a:off x="4709959" y="5412165"/>
            <a:ext cx="121467" cy="235788"/>
          </a:xfrm>
          <a:custGeom>
            <a:avLst/>
            <a:gdLst/>
            <a:ahLst/>
            <a:cxnLst>
              <a:cxn ang="0">
                <a:pos x="65" y="0"/>
              </a:cxn>
              <a:cxn ang="0">
                <a:pos x="64" y="9"/>
              </a:cxn>
              <a:cxn ang="0">
                <a:pos x="60" y="18"/>
              </a:cxn>
              <a:cxn ang="0">
                <a:pos x="53" y="28"/>
              </a:cxn>
              <a:cxn ang="0">
                <a:pos x="46" y="37"/>
              </a:cxn>
              <a:cxn ang="0">
                <a:pos x="54" y="46"/>
              </a:cxn>
              <a:cxn ang="0">
                <a:pos x="61" y="56"/>
              </a:cxn>
              <a:cxn ang="0">
                <a:pos x="67" y="69"/>
              </a:cxn>
              <a:cxn ang="0">
                <a:pos x="68" y="81"/>
              </a:cxn>
              <a:cxn ang="0">
                <a:pos x="59" y="74"/>
              </a:cxn>
              <a:cxn ang="0">
                <a:pos x="53" y="63"/>
              </a:cxn>
              <a:cxn ang="0">
                <a:pos x="48" y="54"/>
              </a:cxn>
              <a:cxn ang="0">
                <a:pos x="40" y="46"/>
              </a:cxn>
              <a:cxn ang="0">
                <a:pos x="31" y="66"/>
              </a:cxn>
              <a:cxn ang="0">
                <a:pos x="22" y="85"/>
              </a:cxn>
              <a:cxn ang="0">
                <a:pos x="14" y="106"/>
              </a:cxn>
              <a:cxn ang="0">
                <a:pos x="10" y="129"/>
              </a:cxn>
              <a:cxn ang="0">
                <a:pos x="9" y="131"/>
              </a:cxn>
              <a:cxn ang="0">
                <a:pos x="6" y="132"/>
              </a:cxn>
              <a:cxn ang="0">
                <a:pos x="3" y="132"/>
              </a:cxn>
              <a:cxn ang="0">
                <a:pos x="0" y="130"/>
              </a:cxn>
              <a:cxn ang="0">
                <a:pos x="3" y="106"/>
              </a:cxn>
              <a:cxn ang="0">
                <a:pos x="11" y="82"/>
              </a:cxn>
              <a:cxn ang="0">
                <a:pos x="22" y="60"/>
              </a:cxn>
              <a:cxn ang="0">
                <a:pos x="33" y="38"/>
              </a:cxn>
              <a:cxn ang="0">
                <a:pos x="27" y="31"/>
              </a:cxn>
              <a:cxn ang="0">
                <a:pos x="21" y="27"/>
              </a:cxn>
              <a:cxn ang="0">
                <a:pos x="15" y="22"/>
              </a:cxn>
              <a:cxn ang="0">
                <a:pos x="10" y="15"/>
              </a:cxn>
              <a:cxn ang="0">
                <a:pos x="18" y="16"/>
              </a:cxn>
              <a:cxn ang="0">
                <a:pos x="26" y="20"/>
              </a:cxn>
              <a:cxn ang="0">
                <a:pos x="32" y="24"/>
              </a:cxn>
              <a:cxn ang="0">
                <a:pos x="38" y="29"/>
              </a:cxn>
              <a:cxn ang="0">
                <a:pos x="44" y="22"/>
              </a:cxn>
              <a:cxn ang="0">
                <a:pos x="49" y="14"/>
              </a:cxn>
              <a:cxn ang="0">
                <a:pos x="56" y="7"/>
              </a:cxn>
              <a:cxn ang="0">
                <a:pos x="62" y="0"/>
              </a:cxn>
              <a:cxn ang="0">
                <a:pos x="65" y="0"/>
              </a:cxn>
            </a:cxnLst>
            <a:rect l="0" t="0" r="r" b="b"/>
            <a:pathLst>
              <a:path w="68" h="132">
                <a:moveTo>
                  <a:pt x="65" y="0"/>
                </a:moveTo>
                <a:lnTo>
                  <a:pt x="64" y="9"/>
                </a:lnTo>
                <a:lnTo>
                  <a:pt x="60" y="18"/>
                </a:lnTo>
                <a:lnTo>
                  <a:pt x="53" y="28"/>
                </a:lnTo>
                <a:lnTo>
                  <a:pt x="46" y="37"/>
                </a:lnTo>
                <a:lnTo>
                  <a:pt x="54" y="46"/>
                </a:lnTo>
                <a:lnTo>
                  <a:pt x="61" y="56"/>
                </a:lnTo>
                <a:lnTo>
                  <a:pt x="67" y="69"/>
                </a:lnTo>
                <a:lnTo>
                  <a:pt x="68" y="81"/>
                </a:lnTo>
                <a:lnTo>
                  <a:pt x="59" y="74"/>
                </a:lnTo>
                <a:lnTo>
                  <a:pt x="53" y="63"/>
                </a:lnTo>
                <a:lnTo>
                  <a:pt x="48" y="54"/>
                </a:lnTo>
                <a:lnTo>
                  <a:pt x="40" y="46"/>
                </a:lnTo>
                <a:lnTo>
                  <a:pt x="31" y="66"/>
                </a:lnTo>
                <a:lnTo>
                  <a:pt x="22" y="85"/>
                </a:lnTo>
                <a:lnTo>
                  <a:pt x="14" y="106"/>
                </a:lnTo>
                <a:lnTo>
                  <a:pt x="10" y="129"/>
                </a:lnTo>
                <a:lnTo>
                  <a:pt x="9" y="131"/>
                </a:lnTo>
                <a:lnTo>
                  <a:pt x="6" y="132"/>
                </a:lnTo>
                <a:lnTo>
                  <a:pt x="3" y="132"/>
                </a:lnTo>
                <a:lnTo>
                  <a:pt x="0" y="130"/>
                </a:lnTo>
                <a:lnTo>
                  <a:pt x="3" y="106"/>
                </a:lnTo>
                <a:lnTo>
                  <a:pt x="11" y="82"/>
                </a:lnTo>
                <a:lnTo>
                  <a:pt x="22" y="60"/>
                </a:lnTo>
                <a:lnTo>
                  <a:pt x="33" y="38"/>
                </a:lnTo>
                <a:lnTo>
                  <a:pt x="27" y="31"/>
                </a:lnTo>
                <a:lnTo>
                  <a:pt x="21" y="27"/>
                </a:lnTo>
                <a:lnTo>
                  <a:pt x="15" y="22"/>
                </a:lnTo>
                <a:lnTo>
                  <a:pt x="10" y="15"/>
                </a:lnTo>
                <a:lnTo>
                  <a:pt x="18" y="16"/>
                </a:lnTo>
                <a:lnTo>
                  <a:pt x="26" y="20"/>
                </a:lnTo>
                <a:lnTo>
                  <a:pt x="32" y="24"/>
                </a:lnTo>
                <a:lnTo>
                  <a:pt x="38" y="29"/>
                </a:lnTo>
                <a:lnTo>
                  <a:pt x="44" y="22"/>
                </a:lnTo>
                <a:lnTo>
                  <a:pt x="49" y="14"/>
                </a:lnTo>
                <a:lnTo>
                  <a:pt x="56" y="7"/>
                </a:lnTo>
                <a:lnTo>
                  <a:pt x="62" y="0"/>
                </a:lnTo>
                <a:lnTo>
                  <a:pt x="6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49" name="Freeform 81"/>
          <p:cNvSpPr>
            <a:spLocks/>
          </p:cNvSpPr>
          <p:nvPr/>
        </p:nvSpPr>
        <p:spPr bwMode="auto">
          <a:xfrm>
            <a:off x="4502752" y="5426456"/>
            <a:ext cx="32154" cy="196491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9" y="29"/>
              </a:cxn>
              <a:cxn ang="0">
                <a:pos x="19" y="57"/>
              </a:cxn>
              <a:cxn ang="0">
                <a:pos x="14" y="85"/>
              </a:cxn>
              <a:cxn ang="0">
                <a:pos x="3" y="111"/>
              </a:cxn>
              <a:cxn ang="0">
                <a:pos x="0" y="111"/>
              </a:cxn>
              <a:cxn ang="0">
                <a:pos x="2" y="100"/>
              </a:cxn>
              <a:cxn ang="0">
                <a:pos x="4" y="91"/>
              </a:cxn>
              <a:cxn ang="0">
                <a:pos x="7" y="82"/>
              </a:cxn>
              <a:cxn ang="0">
                <a:pos x="11" y="73"/>
              </a:cxn>
              <a:cxn ang="0">
                <a:pos x="12" y="54"/>
              </a:cxn>
              <a:cxn ang="0">
                <a:pos x="12" y="36"/>
              </a:cxn>
              <a:cxn ang="0">
                <a:pos x="10" y="17"/>
              </a:cxn>
              <a:cxn ang="0">
                <a:pos x="8" y="0"/>
              </a:cxn>
              <a:cxn ang="0">
                <a:pos x="13" y="0"/>
              </a:cxn>
            </a:cxnLst>
            <a:rect l="0" t="0" r="r" b="b"/>
            <a:pathLst>
              <a:path w="19" h="111">
                <a:moveTo>
                  <a:pt x="13" y="0"/>
                </a:moveTo>
                <a:lnTo>
                  <a:pt x="19" y="29"/>
                </a:lnTo>
                <a:lnTo>
                  <a:pt x="19" y="57"/>
                </a:lnTo>
                <a:lnTo>
                  <a:pt x="14" y="85"/>
                </a:lnTo>
                <a:lnTo>
                  <a:pt x="3" y="111"/>
                </a:lnTo>
                <a:lnTo>
                  <a:pt x="0" y="111"/>
                </a:lnTo>
                <a:lnTo>
                  <a:pt x="2" y="100"/>
                </a:lnTo>
                <a:lnTo>
                  <a:pt x="4" y="91"/>
                </a:lnTo>
                <a:lnTo>
                  <a:pt x="7" y="82"/>
                </a:lnTo>
                <a:lnTo>
                  <a:pt x="11" y="73"/>
                </a:lnTo>
                <a:lnTo>
                  <a:pt x="12" y="54"/>
                </a:lnTo>
                <a:lnTo>
                  <a:pt x="12" y="36"/>
                </a:lnTo>
                <a:lnTo>
                  <a:pt x="10" y="17"/>
                </a:lnTo>
                <a:lnTo>
                  <a:pt x="8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0" name="Freeform 82"/>
          <p:cNvSpPr>
            <a:spLocks/>
          </p:cNvSpPr>
          <p:nvPr/>
        </p:nvSpPr>
        <p:spPr bwMode="auto">
          <a:xfrm>
            <a:off x="4920738" y="5376440"/>
            <a:ext cx="53589" cy="4394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" y="47"/>
              </a:cxn>
              <a:cxn ang="0">
                <a:pos x="17" y="108"/>
              </a:cxn>
              <a:cxn ang="0">
                <a:pos x="23" y="169"/>
              </a:cxn>
              <a:cxn ang="0">
                <a:pos x="30" y="216"/>
              </a:cxn>
              <a:cxn ang="0">
                <a:pos x="29" y="222"/>
              </a:cxn>
              <a:cxn ang="0">
                <a:pos x="27" y="233"/>
              </a:cxn>
              <a:cxn ang="0">
                <a:pos x="26" y="242"/>
              </a:cxn>
              <a:cxn ang="0">
                <a:pos x="23" y="247"/>
              </a:cxn>
              <a:cxn ang="0">
                <a:pos x="18" y="227"/>
              </a:cxn>
              <a:cxn ang="0">
                <a:pos x="15" y="201"/>
              </a:cxn>
              <a:cxn ang="0">
                <a:pos x="14" y="173"/>
              </a:cxn>
              <a:cxn ang="0">
                <a:pos x="12" y="152"/>
              </a:cxn>
              <a:cxn ang="0">
                <a:pos x="10" y="133"/>
              </a:cxn>
              <a:cxn ang="0">
                <a:pos x="7" y="114"/>
              </a:cxn>
              <a:cxn ang="0">
                <a:pos x="5" y="95"/>
              </a:cxn>
              <a:cxn ang="0">
                <a:pos x="3" y="76"/>
              </a:cxn>
              <a:cxn ang="0">
                <a:pos x="0" y="0"/>
              </a:cxn>
            </a:cxnLst>
            <a:rect l="0" t="0" r="r" b="b"/>
            <a:pathLst>
              <a:path w="30" h="247">
                <a:moveTo>
                  <a:pt x="0" y="0"/>
                </a:moveTo>
                <a:lnTo>
                  <a:pt x="10" y="47"/>
                </a:lnTo>
                <a:lnTo>
                  <a:pt x="17" y="108"/>
                </a:lnTo>
                <a:lnTo>
                  <a:pt x="23" y="169"/>
                </a:lnTo>
                <a:lnTo>
                  <a:pt x="30" y="216"/>
                </a:lnTo>
                <a:lnTo>
                  <a:pt x="29" y="222"/>
                </a:lnTo>
                <a:lnTo>
                  <a:pt x="27" y="233"/>
                </a:lnTo>
                <a:lnTo>
                  <a:pt x="26" y="242"/>
                </a:lnTo>
                <a:lnTo>
                  <a:pt x="23" y="247"/>
                </a:lnTo>
                <a:lnTo>
                  <a:pt x="18" y="227"/>
                </a:lnTo>
                <a:lnTo>
                  <a:pt x="15" y="201"/>
                </a:lnTo>
                <a:lnTo>
                  <a:pt x="14" y="173"/>
                </a:lnTo>
                <a:lnTo>
                  <a:pt x="12" y="152"/>
                </a:lnTo>
                <a:lnTo>
                  <a:pt x="10" y="133"/>
                </a:lnTo>
                <a:lnTo>
                  <a:pt x="7" y="114"/>
                </a:lnTo>
                <a:lnTo>
                  <a:pt x="5" y="95"/>
                </a:lnTo>
                <a:lnTo>
                  <a:pt x="3" y="7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1" name="Freeform 83"/>
          <p:cNvSpPr>
            <a:spLocks/>
          </p:cNvSpPr>
          <p:nvPr/>
        </p:nvSpPr>
        <p:spPr bwMode="auto">
          <a:xfrm>
            <a:off x="3609615" y="5276409"/>
            <a:ext cx="228643" cy="321529"/>
          </a:xfrm>
          <a:custGeom>
            <a:avLst/>
            <a:gdLst/>
            <a:ahLst/>
            <a:cxnLst>
              <a:cxn ang="0">
                <a:pos x="80" y="88"/>
              </a:cxn>
              <a:cxn ang="0">
                <a:pos x="86" y="103"/>
              </a:cxn>
              <a:cxn ang="0">
                <a:pos x="94" y="116"/>
              </a:cxn>
              <a:cxn ang="0">
                <a:pos x="101" y="130"/>
              </a:cxn>
              <a:cxn ang="0">
                <a:pos x="106" y="144"/>
              </a:cxn>
              <a:cxn ang="0">
                <a:pos x="99" y="134"/>
              </a:cxn>
              <a:cxn ang="0">
                <a:pos x="93" y="120"/>
              </a:cxn>
              <a:cxn ang="0">
                <a:pos x="84" y="106"/>
              </a:cxn>
              <a:cxn ang="0">
                <a:pos x="75" y="95"/>
              </a:cxn>
              <a:cxn ang="0">
                <a:pos x="67" y="104"/>
              </a:cxn>
              <a:cxn ang="0">
                <a:pos x="58" y="115"/>
              </a:cxn>
              <a:cxn ang="0">
                <a:pos x="49" y="127"/>
              </a:cxn>
              <a:cxn ang="0">
                <a:pos x="38" y="138"/>
              </a:cxn>
              <a:cxn ang="0">
                <a:pos x="29" y="150"/>
              </a:cxn>
              <a:cxn ang="0">
                <a:pos x="19" y="160"/>
              </a:cxn>
              <a:cxn ang="0">
                <a:pos x="10" y="171"/>
              </a:cxn>
              <a:cxn ang="0">
                <a:pos x="0" y="180"/>
              </a:cxn>
              <a:cxn ang="0">
                <a:pos x="8" y="168"/>
              </a:cxn>
              <a:cxn ang="0">
                <a:pos x="18" y="157"/>
              </a:cxn>
              <a:cxn ang="0">
                <a:pos x="28" y="144"/>
              </a:cxn>
              <a:cxn ang="0">
                <a:pos x="38" y="131"/>
              </a:cxn>
              <a:cxn ang="0">
                <a:pos x="49" y="119"/>
              </a:cxn>
              <a:cxn ang="0">
                <a:pos x="59" y="106"/>
              </a:cxn>
              <a:cxn ang="0">
                <a:pos x="67" y="93"/>
              </a:cxn>
              <a:cxn ang="0">
                <a:pos x="74" y="82"/>
              </a:cxn>
              <a:cxn ang="0">
                <a:pos x="70" y="75"/>
              </a:cxn>
              <a:cxn ang="0">
                <a:pos x="63" y="65"/>
              </a:cxn>
              <a:cxn ang="0">
                <a:pos x="56" y="53"/>
              </a:cxn>
              <a:cxn ang="0">
                <a:pos x="49" y="40"/>
              </a:cxn>
              <a:cxn ang="0">
                <a:pos x="41" y="29"/>
              </a:cxn>
              <a:cxn ang="0">
                <a:pos x="35" y="17"/>
              </a:cxn>
              <a:cxn ang="0">
                <a:pos x="30" y="7"/>
              </a:cxn>
              <a:cxn ang="0">
                <a:pos x="27" y="0"/>
              </a:cxn>
              <a:cxn ang="0">
                <a:pos x="30" y="7"/>
              </a:cxn>
              <a:cxn ang="0">
                <a:pos x="36" y="16"/>
              </a:cxn>
              <a:cxn ang="0">
                <a:pos x="43" y="28"/>
              </a:cxn>
              <a:cxn ang="0">
                <a:pos x="51" y="39"/>
              </a:cxn>
              <a:cxn ang="0">
                <a:pos x="59" y="52"/>
              </a:cxn>
              <a:cxn ang="0">
                <a:pos x="67" y="63"/>
              </a:cxn>
              <a:cxn ang="0">
                <a:pos x="73" y="74"/>
              </a:cxn>
              <a:cxn ang="0">
                <a:pos x="78" y="82"/>
              </a:cxn>
              <a:cxn ang="0">
                <a:pos x="83" y="75"/>
              </a:cxn>
              <a:cxn ang="0">
                <a:pos x="90" y="67"/>
              </a:cxn>
              <a:cxn ang="0">
                <a:pos x="96" y="60"/>
              </a:cxn>
              <a:cxn ang="0">
                <a:pos x="103" y="53"/>
              </a:cxn>
              <a:cxn ang="0">
                <a:pos x="110" y="45"/>
              </a:cxn>
              <a:cxn ang="0">
                <a:pos x="117" y="39"/>
              </a:cxn>
              <a:cxn ang="0">
                <a:pos x="123" y="34"/>
              </a:cxn>
              <a:cxn ang="0">
                <a:pos x="129" y="28"/>
              </a:cxn>
              <a:cxn ang="0">
                <a:pos x="124" y="35"/>
              </a:cxn>
              <a:cxn ang="0">
                <a:pos x="118" y="43"/>
              </a:cxn>
              <a:cxn ang="0">
                <a:pos x="112" y="51"/>
              </a:cxn>
              <a:cxn ang="0">
                <a:pos x="106" y="59"/>
              </a:cxn>
              <a:cxn ang="0">
                <a:pos x="99" y="66"/>
              </a:cxn>
              <a:cxn ang="0">
                <a:pos x="94" y="74"/>
              </a:cxn>
              <a:cxn ang="0">
                <a:pos x="87" y="81"/>
              </a:cxn>
              <a:cxn ang="0">
                <a:pos x="80" y="88"/>
              </a:cxn>
            </a:cxnLst>
            <a:rect l="0" t="0" r="r" b="b"/>
            <a:pathLst>
              <a:path w="129" h="180">
                <a:moveTo>
                  <a:pt x="80" y="88"/>
                </a:moveTo>
                <a:lnTo>
                  <a:pt x="86" y="103"/>
                </a:lnTo>
                <a:lnTo>
                  <a:pt x="94" y="116"/>
                </a:lnTo>
                <a:lnTo>
                  <a:pt x="101" y="130"/>
                </a:lnTo>
                <a:lnTo>
                  <a:pt x="106" y="144"/>
                </a:lnTo>
                <a:lnTo>
                  <a:pt x="99" y="134"/>
                </a:lnTo>
                <a:lnTo>
                  <a:pt x="93" y="120"/>
                </a:lnTo>
                <a:lnTo>
                  <a:pt x="84" y="106"/>
                </a:lnTo>
                <a:lnTo>
                  <a:pt x="75" y="95"/>
                </a:lnTo>
                <a:lnTo>
                  <a:pt x="67" y="104"/>
                </a:lnTo>
                <a:lnTo>
                  <a:pt x="58" y="115"/>
                </a:lnTo>
                <a:lnTo>
                  <a:pt x="49" y="127"/>
                </a:lnTo>
                <a:lnTo>
                  <a:pt x="38" y="138"/>
                </a:lnTo>
                <a:lnTo>
                  <a:pt x="29" y="150"/>
                </a:lnTo>
                <a:lnTo>
                  <a:pt x="19" y="160"/>
                </a:lnTo>
                <a:lnTo>
                  <a:pt x="10" y="171"/>
                </a:lnTo>
                <a:lnTo>
                  <a:pt x="0" y="180"/>
                </a:lnTo>
                <a:lnTo>
                  <a:pt x="8" y="168"/>
                </a:lnTo>
                <a:lnTo>
                  <a:pt x="18" y="157"/>
                </a:lnTo>
                <a:lnTo>
                  <a:pt x="28" y="144"/>
                </a:lnTo>
                <a:lnTo>
                  <a:pt x="38" y="131"/>
                </a:lnTo>
                <a:lnTo>
                  <a:pt x="49" y="119"/>
                </a:lnTo>
                <a:lnTo>
                  <a:pt x="59" y="106"/>
                </a:lnTo>
                <a:lnTo>
                  <a:pt x="67" y="93"/>
                </a:lnTo>
                <a:lnTo>
                  <a:pt x="74" y="82"/>
                </a:lnTo>
                <a:lnTo>
                  <a:pt x="70" y="75"/>
                </a:lnTo>
                <a:lnTo>
                  <a:pt x="63" y="65"/>
                </a:lnTo>
                <a:lnTo>
                  <a:pt x="56" y="53"/>
                </a:lnTo>
                <a:lnTo>
                  <a:pt x="49" y="40"/>
                </a:lnTo>
                <a:lnTo>
                  <a:pt x="41" y="29"/>
                </a:lnTo>
                <a:lnTo>
                  <a:pt x="35" y="17"/>
                </a:lnTo>
                <a:lnTo>
                  <a:pt x="30" y="7"/>
                </a:lnTo>
                <a:lnTo>
                  <a:pt x="27" y="0"/>
                </a:lnTo>
                <a:lnTo>
                  <a:pt x="30" y="7"/>
                </a:lnTo>
                <a:lnTo>
                  <a:pt x="36" y="16"/>
                </a:lnTo>
                <a:lnTo>
                  <a:pt x="43" y="28"/>
                </a:lnTo>
                <a:lnTo>
                  <a:pt x="51" y="39"/>
                </a:lnTo>
                <a:lnTo>
                  <a:pt x="59" y="52"/>
                </a:lnTo>
                <a:lnTo>
                  <a:pt x="67" y="63"/>
                </a:lnTo>
                <a:lnTo>
                  <a:pt x="73" y="74"/>
                </a:lnTo>
                <a:lnTo>
                  <a:pt x="78" y="82"/>
                </a:lnTo>
                <a:lnTo>
                  <a:pt x="83" y="75"/>
                </a:lnTo>
                <a:lnTo>
                  <a:pt x="90" y="67"/>
                </a:lnTo>
                <a:lnTo>
                  <a:pt x="96" y="60"/>
                </a:lnTo>
                <a:lnTo>
                  <a:pt x="103" y="53"/>
                </a:lnTo>
                <a:lnTo>
                  <a:pt x="110" y="45"/>
                </a:lnTo>
                <a:lnTo>
                  <a:pt x="117" y="39"/>
                </a:lnTo>
                <a:lnTo>
                  <a:pt x="123" y="34"/>
                </a:lnTo>
                <a:lnTo>
                  <a:pt x="129" y="28"/>
                </a:lnTo>
                <a:lnTo>
                  <a:pt x="124" y="35"/>
                </a:lnTo>
                <a:lnTo>
                  <a:pt x="118" y="43"/>
                </a:lnTo>
                <a:lnTo>
                  <a:pt x="112" y="51"/>
                </a:lnTo>
                <a:lnTo>
                  <a:pt x="106" y="59"/>
                </a:lnTo>
                <a:lnTo>
                  <a:pt x="99" y="66"/>
                </a:lnTo>
                <a:lnTo>
                  <a:pt x="94" y="74"/>
                </a:lnTo>
                <a:lnTo>
                  <a:pt x="87" y="81"/>
                </a:lnTo>
                <a:lnTo>
                  <a:pt x="80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2" name="Freeform 84"/>
          <p:cNvSpPr>
            <a:spLocks/>
          </p:cNvSpPr>
          <p:nvPr/>
        </p:nvSpPr>
        <p:spPr bwMode="auto">
          <a:xfrm>
            <a:off x="5063640" y="5279982"/>
            <a:ext cx="228643" cy="317958"/>
          </a:xfrm>
          <a:custGeom>
            <a:avLst/>
            <a:gdLst/>
            <a:ahLst/>
            <a:cxnLst>
              <a:cxn ang="0">
                <a:pos x="79" y="88"/>
              </a:cxn>
              <a:cxn ang="0">
                <a:pos x="85" y="102"/>
              </a:cxn>
              <a:cxn ang="0">
                <a:pos x="92" y="115"/>
              </a:cxn>
              <a:cxn ang="0">
                <a:pos x="100" y="130"/>
              </a:cxn>
              <a:cxn ang="0">
                <a:pos x="106" y="144"/>
              </a:cxn>
              <a:cxn ang="0">
                <a:pos x="99" y="134"/>
              </a:cxn>
              <a:cxn ang="0">
                <a:pos x="91" y="120"/>
              </a:cxn>
              <a:cxn ang="0">
                <a:pos x="83" y="106"/>
              </a:cxn>
              <a:cxn ang="0">
                <a:pos x="74" y="95"/>
              </a:cxn>
              <a:cxn ang="0">
                <a:pos x="66" y="104"/>
              </a:cxn>
              <a:cxn ang="0">
                <a:pos x="56" y="115"/>
              </a:cxn>
              <a:cxn ang="0">
                <a:pos x="47" y="127"/>
              </a:cxn>
              <a:cxn ang="0">
                <a:pos x="38" y="139"/>
              </a:cxn>
              <a:cxn ang="0">
                <a:pos x="28" y="150"/>
              </a:cxn>
              <a:cxn ang="0">
                <a:pos x="18" y="160"/>
              </a:cxn>
              <a:cxn ang="0">
                <a:pos x="9" y="171"/>
              </a:cxn>
              <a:cxn ang="0">
                <a:pos x="0" y="180"/>
              </a:cxn>
              <a:cxn ang="0">
                <a:pos x="7" y="168"/>
              </a:cxn>
              <a:cxn ang="0">
                <a:pos x="16" y="157"/>
              </a:cxn>
              <a:cxn ang="0">
                <a:pos x="26" y="144"/>
              </a:cxn>
              <a:cxn ang="0">
                <a:pos x="37" y="132"/>
              </a:cxn>
              <a:cxn ang="0">
                <a:pos x="47" y="119"/>
              </a:cxn>
              <a:cxn ang="0">
                <a:pos x="58" y="106"/>
              </a:cxn>
              <a:cxn ang="0">
                <a:pos x="66" y="94"/>
              </a:cxn>
              <a:cxn ang="0">
                <a:pos x="73" y="82"/>
              </a:cxn>
              <a:cxn ang="0">
                <a:pos x="68" y="75"/>
              </a:cxn>
              <a:cxn ang="0">
                <a:pos x="62" y="65"/>
              </a:cxn>
              <a:cxn ang="0">
                <a:pos x="55" y="53"/>
              </a:cxn>
              <a:cxn ang="0">
                <a:pos x="47" y="41"/>
              </a:cxn>
              <a:cxn ang="0">
                <a:pos x="40" y="29"/>
              </a:cxn>
              <a:cxn ang="0">
                <a:pos x="33" y="18"/>
              </a:cxn>
              <a:cxn ang="0">
                <a:pos x="29" y="7"/>
              </a:cxn>
              <a:cxn ang="0">
                <a:pos x="26" y="0"/>
              </a:cxn>
              <a:cxn ang="0">
                <a:pos x="30" y="7"/>
              </a:cxn>
              <a:cxn ang="0">
                <a:pos x="36" y="16"/>
              </a:cxn>
              <a:cxn ang="0">
                <a:pos x="43" y="28"/>
              </a:cxn>
              <a:cxn ang="0">
                <a:pos x="49" y="39"/>
              </a:cxn>
              <a:cxn ang="0">
                <a:pos x="58" y="52"/>
              </a:cxn>
              <a:cxn ang="0">
                <a:pos x="66" y="64"/>
              </a:cxn>
              <a:cxn ang="0">
                <a:pos x="71" y="73"/>
              </a:cxn>
              <a:cxn ang="0">
                <a:pos x="76" y="81"/>
              </a:cxn>
              <a:cxn ang="0">
                <a:pos x="82" y="74"/>
              </a:cxn>
              <a:cxn ang="0">
                <a:pos x="89" y="67"/>
              </a:cxn>
              <a:cxn ang="0">
                <a:pos x="94" y="60"/>
              </a:cxn>
              <a:cxn ang="0">
                <a:pos x="101" y="52"/>
              </a:cxn>
              <a:cxn ang="0">
                <a:pos x="108" y="45"/>
              </a:cxn>
              <a:cxn ang="0">
                <a:pos x="115" y="38"/>
              </a:cxn>
              <a:cxn ang="0">
                <a:pos x="121" y="33"/>
              </a:cxn>
              <a:cxn ang="0">
                <a:pos x="128" y="27"/>
              </a:cxn>
              <a:cxn ang="0">
                <a:pos x="122" y="35"/>
              </a:cxn>
              <a:cxn ang="0">
                <a:pos x="116" y="43"/>
              </a:cxn>
              <a:cxn ang="0">
                <a:pos x="111" y="51"/>
              </a:cxn>
              <a:cxn ang="0">
                <a:pos x="105" y="59"/>
              </a:cxn>
              <a:cxn ang="0">
                <a:pos x="99" y="66"/>
              </a:cxn>
              <a:cxn ang="0">
                <a:pos x="92" y="74"/>
              </a:cxn>
              <a:cxn ang="0">
                <a:pos x="86" y="81"/>
              </a:cxn>
              <a:cxn ang="0">
                <a:pos x="79" y="88"/>
              </a:cxn>
            </a:cxnLst>
            <a:rect l="0" t="0" r="r" b="b"/>
            <a:pathLst>
              <a:path w="128" h="180">
                <a:moveTo>
                  <a:pt x="79" y="88"/>
                </a:moveTo>
                <a:lnTo>
                  <a:pt x="85" y="102"/>
                </a:lnTo>
                <a:lnTo>
                  <a:pt x="92" y="115"/>
                </a:lnTo>
                <a:lnTo>
                  <a:pt x="100" y="130"/>
                </a:lnTo>
                <a:lnTo>
                  <a:pt x="106" y="144"/>
                </a:lnTo>
                <a:lnTo>
                  <a:pt x="99" y="134"/>
                </a:lnTo>
                <a:lnTo>
                  <a:pt x="91" y="120"/>
                </a:lnTo>
                <a:lnTo>
                  <a:pt x="83" y="106"/>
                </a:lnTo>
                <a:lnTo>
                  <a:pt x="74" y="95"/>
                </a:lnTo>
                <a:lnTo>
                  <a:pt x="66" y="104"/>
                </a:lnTo>
                <a:lnTo>
                  <a:pt x="56" y="115"/>
                </a:lnTo>
                <a:lnTo>
                  <a:pt x="47" y="127"/>
                </a:lnTo>
                <a:lnTo>
                  <a:pt x="38" y="139"/>
                </a:lnTo>
                <a:lnTo>
                  <a:pt x="28" y="150"/>
                </a:lnTo>
                <a:lnTo>
                  <a:pt x="18" y="160"/>
                </a:lnTo>
                <a:lnTo>
                  <a:pt x="9" y="171"/>
                </a:lnTo>
                <a:lnTo>
                  <a:pt x="0" y="180"/>
                </a:lnTo>
                <a:lnTo>
                  <a:pt x="7" y="168"/>
                </a:lnTo>
                <a:lnTo>
                  <a:pt x="16" y="157"/>
                </a:lnTo>
                <a:lnTo>
                  <a:pt x="26" y="144"/>
                </a:lnTo>
                <a:lnTo>
                  <a:pt x="37" y="132"/>
                </a:lnTo>
                <a:lnTo>
                  <a:pt x="47" y="119"/>
                </a:lnTo>
                <a:lnTo>
                  <a:pt x="58" y="106"/>
                </a:lnTo>
                <a:lnTo>
                  <a:pt x="66" y="94"/>
                </a:lnTo>
                <a:lnTo>
                  <a:pt x="73" y="82"/>
                </a:lnTo>
                <a:lnTo>
                  <a:pt x="68" y="75"/>
                </a:lnTo>
                <a:lnTo>
                  <a:pt x="62" y="65"/>
                </a:lnTo>
                <a:lnTo>
                  <a:pt x="55" y="53"/>
                </a:lnTo>
                <a:lnTo>
                  <a:pt x="47" y="41"/>
                </a:lnTo>
                <a:lnTo>
                  <a:pt x="40" y="29"/>
                </a:lnTo>
                <a:lnTo>
                  <a:pt x="33" y="18"/>
                </a:lnTo>
                <a:lnTo>
                  <a:pt x="29" y="7"/>
                </a:lnTo>
                <a:lnTo>
                  <a:pt x="26" y="0"/>
                </a:lnTo>
                <a:lnTo>
                  <a:pt x="30" y="7"/>
                </a:lnTo>
                <a:lnTo>
                  <a:pt x="36" y="16"/>
                </a:lnTo>
                <a:lnTo>
                  <a:pt x="43" y="28"/>
                </a:lnTo>
                <a:lnTo>
                  <a:pt x="49" y="39"/>
                </a:lnTo>
                <a:lnTo>
                  <a:pt x="58" y="52"/>
                </a:lnTo>
                <a:lnTo>
                  <a:pt x="66" y="64"/>
                </a:lnTo>
                <a:lnTo>
                  <a:pt x="71" y="73"/>
                </a:lnTo>
                <a:lnTo>
                  <a:pt x="76" y="81"/>
                </a:lnTo>
                <a:lnTo>
                  <a:pt x="82" y="74"/>
                </a:lnTo>
                <a:lnTo>
                  <a:pt x="89" y="67"/>
                </a:lnTo>
                <a:lnTo>
                  <a:pt x="94" y="60"/>
                </a:lnTo>
                <a:lnTo>
                  <a:pt x="101" y="52"/>
                </a:lnTo>
                <a:lnTo>
                  <a:pt x="108" y="45"/>
                </a:lnTo>
                <a:lnTo>
                  <a:pt x="115" y="38"/>
                </a:lnTo>
                <a:lnTo>
                  <a:pt x="121" y="33"/>
                </a:lnTo>
                <a:lnTo>
                  <a:pt x="128" y="27"/>
                </a:lnTo>
                <a:lnTo>
                  <a:pt x="122" y="35"/>
                </a:lnTo>
                <a:lnTo>
                  <a:pt x="116" y="43"/>
                </a:lnTo>
                <a:lnTo>
                  <a:pt x="111" y="51"/>
                </a:lnTo>
                <a:lnTo>
                  <a:pt x="105" y="59"/>
                </a:lnTo>
                <a:lnTo>
                  <a:pt x="99" y="66"/>
                </a:lnTo>
                <a:lnTo>
                  <a:pt x="92" y="74"/>
                </a:lnTo>
                <a:lnTo>
                  <a:pt x="86" y="81"/>
                </a:lnTo>
                <a:lnTo>
                  <a:pt x="79" y="8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3" name="Freeform 85"/>
          <p:cNvSpPr>
            <a:spLocks/>
          </p:cNvSpPr>
          <p:nvPr/>
        </p:nvSpPr>
        <p:spPr bwMode="auto">
          <a:xfrm>
            <a:off x="4277680" y="5576503"/>
            <a:ext cx="60734" cy="146476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9" y="22"/>
              </a:cxn>
              <a:cxn ang="0">
                <a:pos x="10" y="46"/>
              </a:cxn>
              <a:cxn ang="0">
                <a:pos x="17" y="67"/>
              </a:cxn>
              <a:cxn ang="0">
                <a:pos x="34" y="80"/>
              </a:cxn>
              <a:cxn ang="0">
                <a:pos x="34" y="83"/>
              </a:cxn>
              <a:cxn ang="0">
                <a:pos x="26" y="82"/>
              </a:cxn>
              <a:cxn ang="0">
                <a:pos x="18" y="78"/>
              </a:cxn>
              <a:cxn ang="0">
                <a:pos x="11" y="74"/>
              </a:cxn>
              <a:cxn ang="0">
                <a:pos x="6" y="67"/>
              </a:cxn>
              <a:cxn ang="0">
                <a:pos x="2" y="51"/>
              </a:cxn>
              <a:cxn ang="0">
                <a:pos x="0" y="34"/>
              </a:cxn>
              <a:cxn ang="0">
                <a:pos x="0" y="17"/>
              </a:cxn>
              <a:cxn ang="0">
                <a:pos x="2" y="0"/>
              </a:cxn>
              <a:cxn ang="0">
                <a:pos x="6" y="0"/>
              </a:cxn>
            </a:cxnLst>
            <a:rect l="0" t="0" r="r" b="b"/>
            <a:pathLst>
              <a:path w="34" h="83">
                <a:moveTo>
                  <a:pt x="6" y="0"/>
                </a:moveTo>
                <a:lnTo>
                  <a:pt x="9" y="22"/>
                </a:lnTo>
                <a:lnTo>
                  <a:pt x="10" y="46"/>
                </a:lnTo>
                <a:lnTo>
                  <a:pt x="17" y="67"/>
                </a:lnTo>
                <a:lnTo>
                  <a:pt x="34" y="80"/>
                </a:lnTo>
                <a:lnTo>
                  <a:pt x="34" y="83"/>
                </a:lnTo>
                <a:lnTo>
                  <a:pt x="26" y="82"/>
                </a:lnTo>
                <a:lnTo>
                  <a:pt x="18" y="78"/>
                </a:lnTo>
                <a:lnTo>
                  <a:pt x="11" y="74"/>
                </a:lnTo>
                <a:lnTo>
                  <a:pt x="6" y="67"/>
                </a:lnTo>
                <a:lnTo>
                  <a:pt x="2" y="51"/>
                </a:lnTo>
                <a:lnTo>
                  <a:pt x="0" y="34"/>
                </a:lnTo>
                <a:lnTo>
                  <a:pt x="0" y="17"/>
                </a:lnTo>
                <a:lnTo>
                  <a:pt x="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4" name="Freeform 86"/>
          <p:cNvSpPr>
            <a:spLocks/>
          </p:cNvSpPr>
          <p:nvPr/>
        </p:nvSpPr>
        <p:spPr bwMode="auto">
          <a:xfrm>
            <a:off x="4967183" y="5615802"/>
            <a:ext cx="389409" cy="725228"/>
          </a:xfrm>
          <a:custGeom>
            <a:avLst/>
            <a:gdLst/>
            <a:ahLst/>
            <a:cxnLst>
              <a:cxn ang="0">
                <a:pos x="157" y="113"/>
              </a:cxn>
              <a:cxn ang="0">
                <a:pos x="189" y="156"/>
              </a:cxn>
              <a:cxn ang="0">
                <a:pos x="217" y="202"/>
              </a:cxn>
              <a:cxn ang="0">
                <a:pos x="185" y="159"/>
              </a:cxn>
              <a:cxn ang="0">
                <a:pos x="154" y="116"/>
              </a:cxn>
              <a:cxn ang="0">
                <a:pos x="71" y="168"/>
              </a:cxn>
              <a:cxn ang="0">
                <a:pos x="92" y="198"/>
              </a:cxn>
              <a:cxn ang="0">
                <a:pos x="114" y="226"/>
              </a:cxn>
              <a:cxn ang="0">
                <a:pos x="132" y="242"/>
              </a:cxn>
              <a:cxn ang="0">
                <a:pos x="145" y="223"/>
              </a:cxn>
              <a:cxn ang="0">
                <a:pos x="160" y="207"/>
              </a:cxn>
              <a:cxn ang="0">
                <a:pos x="136" y="261"/>
              </a:cxn>
              <a:cxn ang="0">
                <a:pos x="155" y="293"/>
              </a:cxn>
              <a:cxn ang="0">
                <a:pos x="173" y="325"/>
              </a:cxn>
              <a:cxn ang="0">
                <a:pos x="165" y="314"/>
              </a:cxn>
              <a:cxn ang="0">
                <a:pos x="145" y="283"/>
              </a:cxn>
              <a:cxn ang="0">
                <a:pos x="127" y="255"/>
              </a:cxn>
              <a:cxn ang="0">
                <a:pos x="105" y="280"/>
              </a:cxn>
              <a:cxn ang="0">
                <a:pos x="82" y="306"/>
              </a:cxn>
              <a:cxn ang="0">
                <a:pos x="73" y="334"/>
              </a:cxn>
              <a:cxn ang="0">
                <a:pos x="98" y="366"/>
              </a:cxn>
              <a:cxn ang="0">
                <a:pos x="122" y="399"/>
              </a:cxn>
              <a:cxn ang="0">
                <a:pos x="114" y="394"/>
              </a:cxn>
              <a:cxn ang="0">
                <a:pos x="87" y="357"/>
              </a:cxn>
              <a:cxn ang="0">
                <a:pos x="61" y="331"/>
              </a:cxn>
              <a:cxn ang="0">
                <a:pos x="8" y="388"/>
              </a:cxn>
              <a:cxn ang="0">
                <a:pos x="40" y="348"/>
              </a:cxn>
              <a:cxn ang="0">
                <a:pos x="61" y="325"/>
              </a:cxn>
              <a:cxn ang="0">
                <a:pos x="37" y="294"/>
              </a:cxn>
              <a:cxn ang="0">
                <a:pos x="15" y="263"/>
              </a:cxn>
              <a:cxn ang="0">
                <a:pos x="10" y="252"/>
              </a:cxn>
              <a:cxn ang="0">
                <a:pos x="31" y="282"/>
              </a:cxn>
              <a:cxn ang="0">
                <a:pos x="55" y="311"/>
              </a:cxn>
              <a:cxn ang="0">
                <a:pos x="79" y="303"/>
              </a:cxn>
              <a:cxn ang="0">
                <a:pos x="101" y="275"/>
              </a:cxn>
              <a:cxn ang="0">
                <a:pos x="123" y="251"/>
              </a:cxn>
              <a:cxn ang="0">
                <a:pos x="105" y="221"/>
              </a:cxn>
              <a:cxn ang="0">
                <a:pos x="83" y="192"/>
              </a:cxn>
              <a:cxn ang="0">
                <a:pos x="63" y="179"/>
              </a:cxn>
              <a:cxn ang="0">
                <a:pos x="48" y="198"/>
              </a:cxn>
              <a:cxn ang="0">
                <a:pos x="32" y="214"/>
              </a:cxn>
              <a:cxn ang="0">
                <a:pos x="61" y="160"/>
              </a:cxn>
              <a:cxn ang="0">
                <a:pos x="47" y="137"/>
              </a:cxn>
              <a:cxn ang="0">
                <a:pos x="83" y="144"/>
              </a:cxn>
              <a:cxn ang="0">
                <a:pos x="107" y="115"/>
              </a:cxn>
              <a:cxn ang="0">
                <a:pos x="129" y="84"/>
              </a:cxn>
              <a:cxn ang="0">
                <a:pos x="109" y="59"/>
              </a:cxn>
              <a:cxn ang="0">
                <a:pos x="87" y="35"/>
              </a:cxn>
              <a:cxn ang="0">
                <a:pos x="75" y="16"/>
              </a:cxn>
              <a:cxn ang="0">
                <a:pos x="96" y="38"/>
              </a:cxn>
              <a:cxn ang="0">
                <a:pos x="117" y="63"/>
              </a:cxn>
              <a:cxn ang="0">
                <a:pos x="139" y="70"/>
              </a:cxn>
              <a:cxn ang="0">
                <a:pos x="165" y="40"/>
              </a:cxn>
              <a:cxn ang="0">
                <a:pos x="191" y="10"/>
              </a:cxn>
              <a:cxn ang="0">
                <a:pos x="187" y="20"/>
              </a:cxn>
              <a:cxn ang="0">
                <a:pos x="162" y="52"/>
              </a:cxn>
              <a:cxn ang="0">
                <a:pos x="137" y="84"/>
              </a:cxn>
            </a:cxnLst>
            <a:rect l="0" t="0" r="r" b="b"/>
            <a:pathLst>
              <a:path w="217" h="408">
                <a:moveTo>
                  <a:pt x="137" y="84"/>
                </a:moveTo>
                <a:lnTo>
                  <a:pt x="147" y="99"/>
                </a:lnTo>
                <a:lnTo>
                  <a:pt x="157" y="113"/>
                </a:lnTo>
                <a:lnTo>
                  <a:pt x="167" y="127"/>
                </a:lnTo>
                <a:lnTo>
                  <a:pt x="179" y="142"/>
                </a:lnTo>
                <a:lnTo>
                  <a:pt x="189" y="156"/>
                </a:lnTo>
                <a:lnTo>
                  <a:pt x="198" y="170"/>
                </a:lnTo>
                <a:lnTo>
                  <a:pt x="207" y="185"/>
                </a:lnTo>
                <a:lnTo>
                  <a:pt x="217" y="202"/>
                </a:lnTo>
                <a:lnTo>
                  <a:pt x="206" y="187"/>
                </a:lnTo>
                <a:lnTo>
                  <a:pt x="196" y="173"/>
                </a:lnTo>
                <a:lnTo>
                  <a:pt x="185" y="159"/>
                </a:lnTo>
                <a:lnTo>
                  <a:pt x="175" y="144"/>
                </a:lnTo>
                <a:lnTo>
                  <a:pt x="165" y="130"/>
                </a:lnTo>
                <a:lnTo>
                  <a:pt x="154" y="116"/>
                </a:lnTo>
                <a:lnTo>
                  <a:pt x="144" y="103"/>
                </a:lnTo>
                <a:lnTo>
                  <a:pt x="134" y="88"/>
                </a:lnTo>
                <a:lnTo>
                  <a:pt x="71" y="168"/>
                </a:lnTo>
                <a:lnTo>
                  <a:pt x="78" y="179"/>
                </a:lnTo>
                <a:lnTo>
                  <a:pt x="84" y="189"/>
                </a:lnTo>
                <a:lnTo>
                  <a:pt x="92" y="198"/>
                </a:lnTo>
                <a:lnTo>
                  <a:pt x="99" y="207"/>
                </a:lnTo>
                <a:lnTo>
                  <a:pt x="106" y="217"/>
                </a:lnTo>
                <a:lnTo>
                  <a:pt x="114" y="226"/>
                </a:lnTo>
                <a:lnTo>
                  <a:pt x="120" y="236"/>
                </a:lnTo>
                <a:lnTo>
                  <a:pt x="127" y="247"/>
                </a:lnTo>
                <a:lnTo>
                  <a:pt x="132" y="242"/>
                </a:lnTo>
                <a:lnTo>
                  <a:pt x="137" y="236"/>
                </a:lnTo>
                <a:lnTo>
                  <a:pt x="140" y="230"/>
                </a:lnTo>
                <a:lnTo>
                  <a:pt x="145" y="223"/>
                </a:lnTo>
                <a:lnTo>
                  <a:pt x="150" y="218"/>
                </a:lnTo>
                <a:lnTo>
                  <a:pt x="154" y="212"/>
                </a:lnTo>
                <a:lnTo>
                  <a:pt x="160" y="207"/>
                </a:lnTo>
                <a:lnTo>
                  <a:pt x="167" y="204"/>
                </a:lnTo>
                <a:lnTo>
                  <a:pt x="130" y="251"/>
                </a:lnTo>
                <a:lnTo>
                  <a:pt x="136" y="261"/>
                </a:lnTo>
                <a:lnTo>
                  <a:pt x="143" y="272"/>
                </a:lnTo>
                <a:lnTo>
                  <a:pt x="149" y="282"/>
                </a:lnTo>
                <a:lnTo>
                  <a:pt x="155" y="293"/>
                </a:lnTo>
                <a:lnTo>
                  <a:pt x="161" y="303"/>
                </a:lnTo>
                <a:lnTo>
                  <a:pt x="167" y="313"/>
                </a:lnTo>
                <a:lnTo>
                  <a:pt x="173" y="325"/>
                </a:lnTo>
                <a:lnTo>
                  <a:pt x="179" y="335"/>
                </a:lnTo>
                <a:lnTo>
                  <a:pt x="172" y="325"/>
                </a:lnTo>
                <a:lnTo>
                  <a:pt x="165" y="314"/>
                </a:lnTo>
                <a:lnTo>
                  <a:pt x="159" y="304"/>
                </a:lnTo>
                <a:lnTo>
                  <a:pt x="152" y="294"/>
                </a:lnTo>
                <a:lnTo>
                  <a:pt x="145" y="283"/>
                </a:lnTo>
                <a:lnTo>
                  <a:pt x="138" y="273"/>
                </a:lnTo>
                <a:lnTo>
                  <a:pt x="132" y="264"/>
                </a:lnTo>
                <a:lnTo>
                  <a:pt x="127" y="255"/>
                </a:lnTo>
                <a:lnTo>
                  <a:pt x="120" y="263"/>
                </a:lnTo>
                <a:lnTo>
                  <a:pt x="112" y="271"/>
                </a:lnTo>
                <a:lnTo>
                  <a:pt x="105" y="280"/>
                </a:lnTo>
                <a:lnTo>
                  <a:pt x="97" y="288"/>
                </a:lnTo>
                <a:lnTo>
                  <a:pt x="89" y="297"/>
                </a:lnTo>
                <a:lnTo>
                  <a:pt x="82" y="306"/>
                </a:lnTo>
                <a:lnTo>
                  <a:pt x="74" y="316"/>
                </a:lnTo>
                <a:lnTo>
                  <a:pt x="67" y="325"/>
                </a:lnTo>
                <a:lnTo>
                  <a:pt x="73" y="334"/>
                </a:lnTo>
                <a:lnTo>
                  <a:pt x="81" y="343"/>
                </a:lnTo>
                <a:lnTo>
                  <a:pt x="89" y="355"/>
                </a:lnTo>
                <a:lnTo>
                  <a:pt x="98" y="366"/>
                </a:lnTo>
                <a:lnTo>
                  <a:pt x="107" y="378"/>
                </a:lnTo>
                <a:lnTo>
                  <a:pt x="115" y="389"/>
                </a:lnTo>
                <a:lnTo>
                  <a:pt x="122" y="399"/>
                </a:lnTo>
                <a:lnTo>
                  <a:pt x="128" y="408"/>
                </a:lnTo>
                <a:lnTo>
                  <a:pt x="121" y="402"/>
                </a:lnTo>
                <a:lnTo>
                  <a:pt x="114" y="394"/>
                </a:lnTo>
                <a:lnTo>
                  <a:pt x="105" y="382"/>
                </a:lnTo>
                <a:lnTo>
                  <a:pt x="97" y="370"/>
                </a:lnTo>
                <a:lnTo>
                  <a:pt x="87" y="357"/>
                </a:lnTo>
                <a:lnTo>
                  <a:pt x="78" y="347"/>
                </a:lnTo>
                <a:lnTo>
                  <a:pt x="69" y="336"/>
                </a:lnTo>
                <a:lnTo>
                  <a:pt x="61" y="331"/>
                </a:lnTo>
                <a:lnTo>
                  <a:pt x="0" y="408"/>
                </a:lnTo>
                <a:lnTo>
                  <a:pt x="1" y="399"/>
                </a:lnTo>
                <a:lnTo>
                  <a:pt x="8" y="388"/>
                </a:lnTo>
                <a:lnTo>
                  <a:pt x="17" y="374"/>
                </a:lnTo>
                <a:lnTo>
                  <a:pt x="29" y="361"/>
                </a:lnTo>
                <a:lnTo>
                  <a:pt x="40" y="348"/>
                </a:lnTo>
                <a:lnTo>
                  <a:pt x="51" y="338"/>
                </a:lnTo>
                <a:lnTo>
                  <a:pt x="58" y="329"/>
                </a:lnTo>
                <a:lnTo>
                  <a:pt x="61" y="325"/>
                </a:lnTo>
                <a:lnTo>
                  <a:pt x="53" y="314"/>
                </a:lnTo>
                <a:lnTo>
                  <a:pt x="44" y="304"/>
                </a:lnTo>
                <a:lnTo>
                  <a:pt x="37" y="294"/>
                </a:lnTo>
                <a:lnTo>
                  <a:pt x="29" y="283"/>
                </a:lnTo>
                <a:lnTo>
                  <a:pt x="22" y="273"/>
                </a:lnTo>
                <a:lnTo>
                  <a:pt x="15" y="263"/>
                </a:lnTo>
                <a:lnTo>
                  <a:pt x="9" y="252"/>
                </a:lnTo>
                <a:lnTo>
                  <a:pt x="3" y="242"/>
                </a:lnTo>
                <a:lnTo>
                  <a:pt x="10" y="252"/>
                </a:lnTo>
                <a:lnTo>
                  <a:pt x="17" y="263"/>
                </a:lnTo>
                <a:lnTo>
                  <a:pt x="24" y="273"/>
                </a:lnTo>
                <a:lnTo>
                  <a:pt x="31" y="282"/>
                </a:lnTo>
                <a:lnTo>
                  <a:pt x="39" y="293"/>
                </a:lnTo>
                <a:lnTo>
                  <a:pt x="47" y="302"/>
                </a:lnTo>
                <a:lnTo>
                  <a:pt x="55" y="311"/>
                </a:lnTo>
                <a:lnTo>
                  <a:pt x="64" y="320"/>
                </a:lnTo>
                <a:lnTo>
                  <a:pt x="73" y="311"/>
                </a:lnTo>
                <a:lnTo>
                  <a:pt x="79" y="303"/>
                </a:lnTo>
                <a:lnTo>
                  <a:pt x="87" y="294"/>
                </a:lnTo>
                <a:lnTo>
                  <a:pt x="94" y="285"/>
                </a:lnTo>
                <a:lnTo>
                  <a:pt x="101" y="275"/>
                </a:lnTo>
                <a:lnTo>
                  <a:pt x="108" y="267"/>
                </a:lnTo>
                <a:lnTo>
                  <a:pt x="116" y="259"/>
                </a:lnTo>
                <a:lnTo>
                  <a:pt x="123" y="251"/>
                </a:lnTo>
                <a:lnTo>
                  <a:pt x="117" y="241"/>
                </a:lnTo>
                <a:lnTo>
                  <a:pt x="112" y="232"/>
                </a:lnTo>
                <a:lnTo>
                  <a:pt x="105" y="221"/>
                </a:lnTo>
                <a:lnTo>
                  <a:pt x="97" y="212"/>
                </a:lnTo>
                <a:lnTo>
                  <a:pt x="90" y="202"/>
                </a:lnTo>
                <a:lnTo>
                  <a:pt x="83" y="192"/>
                </a:lnTo>
                <a:lnTo>
                  <a:pt x="76" y="182"/>
                </a:lnTo>
                <a:lnTo>
                  <a:pt x="69" y="172"/>
                </a:lnTo>
                <a:lnTo>
                  <a:pt x="63" y="179"/>
                </a:lnTo>
                <a:lnTo>
                  <a:pt x="58" y="184"/>
                </a:lnTo>
                <a:lnTo>
                  <a:pt x="53" y="191"/>
                </a:lnTo>
                <a:lnTo>
                  <a:pt x="48" y="198"/>
                </a:lnTo>
                <a:lnTo>
                  <a:pt x="44" y="204"/>
                </a:lnTo>
                <a:lnTo>
                  <a:pt x="38" y="210"/>
                </a:lnTo>
                <a:lnTo>
                  <a:pt x="32" y="214"/>
                </a:lnTo>
                <a:lnTo>
                  <a:pt x="25" y="219"/>
                </a:lnTo>
                <a:lnTo>
                  <a:pt x="64" y="168"/>
                </a:lnTo>
                <a:lnTo>
                  <a:pt x="61" y="160"/>
                </a:lnTo>
                <a:lnTo>
                  <a:pt x="55" y="153"/>
                </a:lnTo>
                <a:lnTo>
                  <a:pt x="51" y="146"/>
                </a:lnTo>
                <a:lnTo>
                  <a:pt x="47" y="137"/>
                </a:lnTo>
                <a:lnTo>
                  <a:pt x="68" y="164"/>
                </a:lnTo>
                <a:lnTo>
                  <a:pt x="75" y="154"/>
                </a:lnTo>
                <a:lnTo>
                  <a:pt x="83" y="144"/>
                </a:lnTo>
                <a:lnTo>
                  <a:pt x="91" y="135"/>
                </a:lnTo>
                <a:lnTo>
                  <a:pt x="99" y="126"/>
                </a:lnTo>
                <a:lnTo>
                  <a:pt x="107" y="115"/>
                </a:lnTo>
                <a:lnTo>
                  <a:pt x="115" y="105"/>
                </a:lnTo>
                <a:lnTo>
                  <a:pt x="122" y="94"/>
                </a:lnTo>
                <a:lnTo>
                  <a:pt x="129" y="84"/>
                </a:lnTo>
                <a:lnTo>
                  <a:pt x="122" y="76"/>
                </a:lnTo>
                <a:lnTo>
                  <a:pt x="116" y="68"/>
                </a:lnTo>
                <a:lnTo>
                  <a:pt x="109" y="59"/>
                </a:lnTo>
                <a:lnTo>
                  <a:pt x="102" y="51"/>
                </a:lnTo>
                <a:lnTo>
                  <a:pt x="94" y="43"/>
                </a:lnTo>
                <a:lnTo>
                  <a:pt x="87" y="35"/>
                </a:lnTo>
                <a:lnTo>
                  <a:pt x="81" y="27"/>
                </a:lnTo>
                <a:lnTo>
                  <a:pt x="73" y="18"/>
                </a:lnTo>
                <a:lnTo>
                  <a:pt x="75" y="16"/>
                </a:lnTo>
                <a:lnTo>
                  <a:pt x="82" y="23"/>
                </a:lnTo>
                <a:lnTo>
                  <a:pt x="89" y="30"/>
                </a:lnTo>
                <a:lnTo>
                  <a:pt x="96" y="38"/>
                </a:lnTo>
                <a:lnTo>
                  <a:pt x="104" y="46"/>
                </a:lnTo>
                <a:lnTo>
                  <a:pt x="111" y="55"/>
                </a:lnTo>
                <a:lnTo>
                  <a:pt x="117" y="63"/>
                </a:lnTo>
                <a:lnTo>
                  <a:pt x="124" y="71"/>
                </a:lnTo>
                <a:lnTo>
                  <a:pt x="131" y="80"/>
                </a:lnTo>
                <a:lnTo>
                  <a:pt x="139" y="70"/>
                </a:lnTo>
                <a:lnTo>
                  <a:pt x="147" y="60"/>
                </a:lnTo>
                <a:lnTo>
                  <a:pt x="157" y="51"/>
                </a:lnTo>
                <a:lnTo>
                  <a:pt x="165" y="40"/>
                </a:lnTo>
                <a:lnTo>
                  <a:pt x="174" y="30"/>
                </a:lnTo>
                <a:lnTo>
                  <a:pt x="183" y="20"/>
                </a:lnTo>
                <a:lnTo>
                  <a:pt x="191" y="10"/>
                </a:lnTo>
                <a:lnTo>
                  <a:pt x="200" y="0"/>
                </a:lnTo>
                <a:lnTo>
                  <a:pt x="193" y="9"/>
                </a:lnTo>
                <a:lnTo>
                  <a:pt x="187" y="20"/>
                </a:lnTo>
                <a:lnTo>
                  <a:pt x="179" y="30"/>
                </a:lnTo>
                <a:lnTo>
                  <a:pt x="170" y="41"/>
                </a:lnTo>
                <a:lnTo>
                  <a:pt x="162" y="52"/>
                </a:lnTo>
                <a:lnTo>
                  <a:pt x="154" y="63"/>
                </a:lnTo>
                <a:lnTo>
                  <a:pt x="145" y="74"/>
                </a:lnTo>
                <a:lnTo>
                  <a:pt x="137" y="8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5" name="Freeform 87"/>
          <p:cNvSpPr>
            <a:spLocks/>
          </p:cNvSpPr>
          <p:nvPr/>
        </p:nvSpPr>
        <p:spPr bwMode="auto">
          <a:xfrm>
            <a:off x="4484888" y="5651527"/>
            <a:ext cx="39299" cy="107176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15" y="59"/>
              </a:cxn>
              <a:cxn ang="0">
                <a:pos x="12" y="52"/>
              </a:cxn>
              <a:cxn ang="0">
                <a:pos x="11" y="44"/>
              </a:cxn>
              <a:cxn ang="0">
                <a:pos x="8" y="35"/>
              </a:cxn>
              <a:cxn ang="0">
                <a:pos x="4" y="27"/>
              </a:cxn>
              <a:cxn ang="0">
                <a:pos x="1" y="17"/>
              </a:cxn>
              <a:cxn ang="0">
                <a:pos x="1" y="8"/>
              </a:cxn>
              <a:cxn ang="0">
                <a:pos x="0" y="0"/>
              </a:cxn>
              <a:cxn ang="0">
                <a:pos x="7" y="14"/>
              </a:cxn>
              <a:cxn ang="0">
                <a:pos x="13" y="27"/>
              </a:cxn>
              <a:cxn ang="0">
                <a:pos x="19" y="44"/>
              </a:cxn>
              <a:cxn ang="0">
                <a:pos x="22" y="60"/>
              </a:cxn>
            </a:cxnLst>
            <a:rect l="0" t="0" r="r" b="b"/>
            <a:pathLst>
              <a:path w="22" h="60">
                <a:moveTo>
                  <a:pt x="22" y="60"/>
                </a:moveTo>
                <a:lnTo>
                  <a:pt x="15" y="59"/>
                </a:lnTo>
                <a:lnTo>
                  <a:pt x="12" y="52"/>
                </a:lnTo>
                <a:lnTo>
                  <a:pt x="11" y="44"/>
                </a:lnTo>
                <a:lnTo>
                  <a:pt x="8" y="35"/>
                </a:lnTo>
                <a:lnTo>
                  <a:pt x="4" y="27"/>
                </a:lnTo>
                <a:lnTo>
                  <a:pt x="1" y="17"/>
                </a:lnTo>
                <a:lnTo>
                  <a:pt x="1" y="8"/>
                </a:lnTo>
                <a:lnTo>
                  <a:pt x="0" y="0"/>
                </a:lnTo>
                <a:lnTo>
                  <a:pt x="7" y="14"/>
                </a:lnTo>
                <a:lnTo>
                  <a:pt x="13" y="27"/>
                </a:lnTo>
                <a:lnTo>
                  <a:pt x="19" y="44"/>
                </a:lnTo>
                <a:lnTo>
                  <a:pt x="22" y="6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6" name="Freeform 88"/>
          <p:cNvSpPr>
            <a:spLocks/>
          </p:cNvSpPr>
          <p:nvPr/>
        </p:nvSpPr>
        <p:spPr bwMode="auto">
          <a:xfrm>
            <a:off x="4338415" y="5655099"/>
            <a:ext cx="46444" cy="89315"/>
          </a:xfrm>
          <a:custGeom>
            <a:avLst/>
            <a:gdLst/>
            <a:ahLst/>
            <a:cxnLst>
              <a:cxn ang="0">
                <a:pos x="26" y="50"/>
              </a:cxn>
              <a:cxn ang="0">
                <a:pos x="18" y="47"/>
              </a:cxn>
              <a:cxn ang="0">
                <a:pos x="12" y="42"/>
              </a:cxn>
              <a:cxn ang="0">
                <a:pos x="6" y="33"/>
              </a:cxn>
              <a:cxn ang="0">
                <a:pos x="2" y="27"/>
              </a:cxn>
              <a:cxn ang="0">
                <a:pos x="0" y="0"/>
              </a:cxn>
              <a:cxn ang="0">
                <a:pos x="5" y="13"/>
              </a:cxn>
              <a:cxn ang="0">
                <a:pos x="11" y="25"/>
              </a:cxn>
              <a:cxn ang="0">
                <a:pos x="18" y="38"/>
              </a:cxn>
              <a:cxn ang="0">
                <a:pos x="26" y="50"/>
              </a:cxn>
            </a:cxnLst>
            <a:rect l="0" t="0" r="r" b="b"/>
            <a:pathLst>
              <a:path w="26" h="50">
                <a:moveTo>
                  <a:pt x="26" y="50"/>
                </a:moveTo>
                <a:lnTo>
                  <a:pt x="18" y="47"/>
                </a:lnTo>
                <a:lnTo>
                  <a:pt x="12" y="42"/>
                </a:lnTo>
                <a:lnTo>
                  <a:pt x="6" y="33"/>
                </a:lnTo>
                <a:lnTo>
                  <a:pt x="2" y="27"/>
                </a:lnTo>
                <a:lnTo>
                  <a:pt x="0" y="0"/>
                </a:lnTo>
                <a:lnTo>
                  <a:pt x="5" y="13"/>
                </a:lnTo>
                <a:lnTo>
                  <a:pt x="11" y="25"/>
                </a:lnTo>
                <a:lnTo>
                  <a:pt x="18" y="38"/>
                </a:lnTo>
                <a:lnTo>
                  <a:pt x="26" y="5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7" name="Freeform 89"/>
          <p:cNvSpPr>
            <a:spLocks/>
          </p:cNvSpPr>
          <p:nvPr/>
        </p:nvSpPr>
        <p:spPr bwMode="auto">
          <a:xfrm>
            <a:off x="4384856" y="5683679"/>
            <a:ext cx="50016" cy="75025"/>
          </a:xfrm>
          <a:custGeom>
            <a:avLst/>
            <a:gdLst/>
            <a:ahLst/>
            <a:cxnLst>
              <a:cxn ang="0">
                <a:pos x="15" y="27"/>
              </a:cxn>
              <a:cxn ang="0">
                <a:pos x="27" y="43"/>
              </a:cxn>
              <a:cxn ang="0">
                <a:pos x="25" y="44"/>
              </a:cxn>
              <a:cxn ang="0">
                <a:pos x="22" y="44"/>
              </a:cxn>
              <a:cxn ang="0">
                <a:pos x="19" y="43"/>
              </a:cxn>
              <a:cxn ang="0">
                <a:pos x="16" y="40"/>
              </a:cxn>
              <a:cxn ang="0">
                <a:pos x="9" y="31"/>
              </a:cxn>
              <a:cxn ang="0">
                <a:pos x="5" y="22"/>
              </a:cxn>
              <a:cxn ang="0">
                <a:pos x="2" y="10"/>
              </a:cxn>
              <a:cxn ang="0">
                <a:pos x="0" y="0"/>
              </a:cxn>
              <a:cxn ang="0">
                <a:pos x="7" y="3"/>
              </a:cxn>
              <a:cxn ang="0">
                <a:pos x="10" y="10"/>
              </a:cxn>
              <a:cxn ang="0">
                <a:pos x="12" y="18"/>
              </a:cxn>
              <a:cxn ang="0">
                <a:pos x="15" y="27"/>
              </a:cxn>
            </a:cxnLst>
            <a:rect l="0" t="0" r="r" b="b"/>
            <a:pathLst>
              <a:path w="27" h="44">
                <a:moveTo>
                  <a:pt x="15" y="27"/>
                </a:moveTo>
                <a:lnTo>
                  <a:pt x="27" y="43"/>
                </a:lnTo>
                <a:lnTo>
                  <a:pt x="25" y="44"/>
                </a:lnTo>
                <a:lnTo>
                  <a:pt x="22" y="44"/>
                </a:lnTo>
                <a:lnTo>
                  <a:pt x="19" y="43"/>
                </a:lnTo>
                <a:lnTo>
                  <a:pt x="16" y="40"/>
                </a:lnTo>
                <a:lnTo>
                  <a:pt x="9" y="31"/>
                </a:lnTo>
                <a:lnTo>
                  <a:pt x="5" y="22"/>
                </a:lnTo>
                <a:lnTo>
                  <a:pt x="2" y="10"/>
                </a:lnTo>
                <a:lnTo>
                  <a:pt x="0" y="0"/>
                </a:lnTo>
                <a:lnTo>
                  <a:pt x="7" y="3"/>
                </a:lnTo>
                <a:lnTo>
                  <a:pt x="10" y="10"/>
                </a:lnTo>
                <a:lnTo>
                  <a:pt x="12" y="18"/>
                </a:lnTo>
                <a:lnTo>
                  <a:pt x="15" y="2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8" name="Freeform 90"/>
          <p:cNvSpPr>
            <a:spLocks/>
          </p:cNvSpPr>
          <p:nvPr/>
        </p:nvSpPr>
        <p:spPr bwMode="auto">
          <a:xfrm>
            <a:off x="4442017" y="5687253"/>
            <a:ext cx="32154" cy="71451"/>
          </a:xfrm>
          <a:custGeom>
            <a:avLst/>
            <a:gdLst/>
            <a:ahLst/>
            <a:cxnLst>
              <a:cxn ang="0">
                <a:pos x="16" y="34"/>
              </a:cxn>
              <a:cxn ang="0">
                <a:pos x="17" y="36"/>
              </a:cxn>
              <a:cxn ang="0">
                <a:pos x="17" y="37"/>
              </a:cxn>
              <a:cxn ang="0">
                <a:pos x="18" y="40"/>
              </a:cxn>
              <a:cxn ang="0">
                <a:pos x="18" y="42"/>
              </a:cxn>
              <a:cxn ang="0">
                <a:pos x="9" y="36"/>
              </a:cxn>
              <a:cxn ang="0">
                <a:pos x="5" y="25"/>
              </a:cxn>
              <a:cxn ang="0">
                <a:pos x="2" y="13"/>
              </a:cxn>
              <a:cxn ang="0">
                <a:pos x="0" y="0"/>
              </a:cxn>
              <a:cxn ang="0">
                <a:pos x="6" y="7"/>
              </a:cxn>
              <a:cxn ang="0">
                <a:pos x="9" y="16"/>
              </a:cxn>
              <a:cxn ang="0">
                <a:pos x="12" y="26"/>
              </a:cxn>
              <a:cxn ang="0">
                <a:pos x="16" y="34"/>
              </a:cxn>
            </a:cxnLst>
            <a:rect l="0" t="0" r="r" b="b"/>
            <a:pathLst>
              <a:path w="18" h="42">
                <a:moveTo>
                  <a:pt x="16" y="34"/>
                </a:moveTo>
                <a:lnTo>
                  <a:pt x="17" y="36"/>
                </a:lnTo>
                <a:lnTo>
                  <a:pt x="17" y="37"/>
                </a:lnTo>
                <a:lnTo>
                  <a:pt x="18" y="40"/>
                </a:lnTo>
                <a:lnTo>
                  <a:pt x="18" y="42"/>
                </a:lnTo>
                <a:lnTo>
                  <a:pt x="9" y="36"/>
                </a:lnTo>
                <a:lnTo>
                  <a:pt x="5" y="25"/>
                </a:lnTo>
                <a:lnTo>
                  <a:pt x="2" y="13"/>
                </a:lnTo>
                <a:lnTo>
                  <a:pt x="0" y="0"/>
                </a:lnTo>
                <a:lnTo>
                  <a:pt x="6" y="7"/>
                </a:lnTo>
                <a:lnTo>
                  <a:pt x="9" y="16"/>
                </a:lnTo>
                <a:lnTo>
                  <a:pt x="12" y="26"/>
                </a:lnTo>
                <a:lnTo>
                  <a:pt x="16" y="3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59" name="Freeform 91"/>
          <p:cNvSpPr>
            <a:spLocks/>
          </p:cNvSpPr>
          <p:nvPr/>
        </p:nvSpPr>
        <p:spPr bwMode="auto">
          <a:xfrm>
            <a:off x="3527445" y="5955193"/>
            <a:ext cx="285804" cy="414416"/>
          </a:xfrm>
          <a:custGeom>
            <a:avLst/>
            <a:gdLst/>
            <a:ahLst/>
            <a:cxnLst>
              <a:cxn ang="0">
                <a:pos x="87" y="148"/>
              </a:cxn>
              <a:cxn ang="0">
                <a:pos x="96" y="137"/>
              </a:cxn>
              <a:cxn ang="0">
                <a:pos x="105" y="127"/>
              </a:cxn>
              <a:cxn ang="0">
                <a:pos x="113" y="115"/>
              </a:cxn>
              <a:cxn ang="0">
                <a:pos x="121" y="104"/>
              </a:cxn>
              <a:cxn ang="0">
                <a:pos x="129" y="94"/>
              </a:cxn>
              <a:cxn ang="0">
                <a:pos x="139" y="83"/>
              </a:cxn>
              <a:cxn ang="0">
                <a:pos x="149" y="74"/>
              </a:cxn>
              <a:cxn ang="0">
                <a:pos x="160" y="66"/>
              </a:cxn>
              <a:cxn ang="0">
                <a:pos x="151" y="76"/>
              </a:cxn>
              <a:cxn ang="0">
                <a:pos x="143" y="87"/>
              </a:cxn>
              <a:cxn ang="0">
                <a:pos x="135" y="97"/>
              </a:cxn>
              <a:cxn ang="0">
                <a:pos x="127" y="108"/>
              </a:cxn>
              <a:cxn ang="0">
                <a:pos x="118" y="119"/>
              </a:cxn>
              <a:cxn ang="0">
                <a:pos x="110" y="129"/>
              </a:cxn>
              <a:cxn ang="0">
                <a:pos x="102" y="140"/>
              </a:cxn>
              <a:cxn ang="0">
                <a:pos x="92" y="149"/>
              </a:cxn>
              <a:cxn ang="0">
                <a:pos x="95" y="165"/>
              </a:cxn>
              <a:cxn ang="0">
                <a:pos x="102" y="181"/>
              </a:cxn>
              <a:cxn ang="0">
                <a:pos x="110" y="196"/>
              </a:cxn>
              <a:cxn ang="0">
                <a:pos x="117" y="210"/>
              </a:cxn>
              <a:cxn ang="0">
                <a:pos x="119" y="214"/>
              </a:cxn>
              <a:cxn ang="0">
                <a:pos x="110" y="202"/>
              </a:cxn>
              <a:cxn ang="0">
                <a:pos x="102" y="188"/>
              </a:cxn>
              <a:cxn ang="0">
                <a:pos x="95" y="173"/>
              </a:cxn>
              <a:cxn ang="0">
                <a:pos x="87" y="159"/>
              </a:cxn>
              <a:cxn ang="0">
                <a:pos x="81" y="165"/>
              </a:cxn>
              <a:cxn ang="0">
                <a:pos x="75" y="174"/>
              </a:cxn>
              <a:cxn ang="0">
                <a:pos x="68" y="185"/>
              </a:cxn>
              <a:cxn ang="0">
                <a:pos x="61" y="196"/>
              </a:cxn>
              <a:cxn ang="0">
                <a:pos x="54" y="206"/>
              </a:cxn>
              <a:cxn ang="0">
                <a:pos x="48" y="217"/>
              </a:cxn>
              <a:cxn ang="0">
                <a:pos x="42" y="226"/>
              </a:cxn>
              <a:cxn ang="0">
                <a:pos x="37" y="233"/>
              </a:cxn>
              <a:cxn ang="0">
                <a:pos x="53" y="198"/>
              </a:cxn>
              <a:cxn ang="0">
                <a:pos x="60" y="186"/>
              </a:cxn>
              <a:cxn ang="0">
                <a:pos x="67" y="174"/>
              </a:cxn>
              <a:cxn ang="0">
                <a:pos x="75" y="163"/>
              </a:cxn>
              <a:cxn ang="0">
                <a:pos x="84" y="152"/>
              </a:cxn>
              <a:cxn ang="0">
                <a:pos x="74" y="134"/>
              </a:cxn>
              <a:cxn ang="0">
                <a:pos x="64" y="115"/>
              </a:cxn>
              <a:cxn ang="0">
                <a:pos x="53" y="97"/>
              </a:cxn>
              <a:cxn ang="0">
                <a:pos x="43" y="77"/>
              </a:cxn>
              <a:cxn ang="0">
                <a:pos x="33" y="59"/>
              </a:cxn>
              <a:cxn ang="0">
                <a:pos x="22" y="39"/>
              </a:cxn>
              <a:cxn ang="0">
                <a:pos x="11" y="20"/>
              </a:cxn>
              <a:cxn ang="0">
                <a:pos x="0" y="0"/>
              </a:cxn>
              <a:cxn ang="0">
                <a:pos x="13" y="18"/>
              </a:cxn>
              <a:cxn ang="0">
                <a:pos x="24" y="36"/>
              </a:cxn>
              <a:cxn ang="0">
                <a:pos x="36" y="53"/>
              </a:cxn>
              <a:cxn ang="0">
                <a:pos x="48" y="72"/>
              </a:cxn>
              <a:cxn ang="0">
                <a:pos x="58" y="90"/>
              </a:cxn>
              <a:cxn ang="0">
                <a:pos x="68" y="108"/>
              </a:cxn>
              <a:cxn ang="0">
                <a:pos x="77" y="128"/>
              </a:cxn>
              <a:cxn ang="0">
                <a:pos x="87" y="148"/>
              </a:cxn>
            </a:cxnLst>
            <a:rect l="0" t="0" r="r" b="b"/>
            <a:pathLst>
              <a:path w="160" h="233">
                <a:moveTo>
                  <a:pt x="87" y="148"/>
                </a:moveTo>
                <a:lnTo>
                  <a:pt x="96" y="137"/>
                </a:lnTo>
                <a:lnTo>
                  <a:pt x="105" y="127"/>
                </a:lnTo>
                <a:lnTo>
                  <a:pt x="113" y="115"/>
                </a:lnTo>
                <a:lnTo>
                  <a:pt x="121" y="104"/>
                </a:lnTo>
                <a:lnTo>
                  <a:pt x="129" y="94"/>
                </a:lnTo>
                <a:lnTo>
                  <a:pt x="139" y="83"/>
                </a:lnTo>
                <a:lnTo>
                  <a:pt x="149" y="74"/>
                </a:lnTo>
                <a:lnTo>
                  <a:pt x="160" y="66"/>
                </a:lnTo>
                <a:lnTo>
                  <a:pt x="151" y="76"/>
                </a:lnTo>
                <a:lnTo>
                  <a:pt x="143" y="87"/>
                </a:lnTo>
                <a:lnTo>
                  <a:pt x="135" y="97"/>
                </a:lnTo>
                <a:lnTo>
                  <a:pt x="127" y="108"/>
                </a:lnTo>
                <a:lnTo>
                  <a:pt x="118" y="119"/>
                </a:lnTo>
                <a:lnTo>
                  <a:pt x="110" y="129"/>
                </a:lnTo>
                <a:lnTo>
                  <a:pt x="102" y="140"/>
                </a:lnTo>
                <a:lnTo>
                  <a:pt x="92" y="149"/>
                </a:lnTo>
                <a:lnTo>
                  <a:pt x="95" y="165"/>
                </a:lnTo>
                <a:lnTo>
                  <a:pt x="102" y="181"/>
                </a:lnTo>
                <a:lnTo>
                  <a:pt x="110" y="196"/>
                </a:lnTo>
                <a:lnTo>
                  <a:pt x="117" y="210"/>
                </a:lnTo>
                <a:lnTo>
                  <a:pt x="119" y="214"/>
                </a:lnTo>
                <a:lnTo>
                  <a:pt x="110" y="202"/>
                </a:lnTo>
                <a:lnTo>
                  <a:pt x="102" y="188"/>
                </a:lnTo>
                <a:lnTo>
                  <a:pt x="95" y="173"/>
                </a:lnTo>
                <a:lnTo>
                  <a:pt x="87" y="159"/>
                </a:lnTo>
                <a:lnTo>
                  <a:pt x="81" y="165"/>
                </a:lnTo>
                <a:lnTo>
                  <a:pt x="75" y="174"/>
                </a:lnTo>
                <a:lnTo>
                  <a:pt x="68" y="185"/>
                </a:lnTo>
                <a:lnTo>
                  <a:pt x="61" y="196"/>
                </a:lnTo>
                <a:lnTo>
                  <a:pt x="54" y="206"/>
                </a:lnTo>
                <a:lnTo>
                  <a:pt x="48" y="217"/>
                </a:lnTo>
                <a:lnTo>
                  <a:pt x="42" y="226"/>
                </a:lnTo>
                <a:lnTo>
                  <a:pt x="37" y="233"/>
                </a:lnTo>
                <a:lnTo>
                  <a:pt x="53" y="198"/>
                </a:lnTo>
                <a:lnTo>
                  <a:pt x="60" y="186"/>
                </a:lnTo>
                <a:lnTo>
                  <a:pt x="67" y="174"/>
                </a:lnTo>
                <a:lnTo>
                  <a:pt x="75" y="163"/>
                </a:lnTo>
                <a:lnTo>
                  <a:pt x="84" y="152"/>
                </a:lnTo>
                <a:lnTo>
                  <a:pt x="74" y="134"/>
                </a:lnTo>
                <a:lnTo>
                  <a:pt x="64" y="115"/>
                </a:lnTo>
                <a:lnTo>
                  <a:pt x="53" y="97"/>
                </a:lnTo>
                <a:lnTo>
                  <a:pt x="43" y="77"/>
                </a:lnTo>
                <a:lnTo>
                  <a:pt x="33" y="59"/>
                </a:lnTo>
                <a:lnTo>
                  <a:pt x="22" y="39"/>
                </a:lnTo>
                <a:lnTo>
                  <a:pt x="11" y="20"/>
                </a:lnTo>
                <a:lnTo>
                  <a:pt x="0" y="0"/>
                </a:lnTo>
                <a:lnTo>
                  <a:pt x="13" y="18"/>
                </a:lnTo>
                <a:lnTo>
                  <a:pt x="24" y="36"/>
                </a:lnTo>
                <a:lnTo>
                  <a:pt x="36" y="53"/>
                </a:lnTo>
                <a:lnTo>
                  <a:pt x="48" y="72"/>
                </a:lnTo>
                <a:lnTo>
                  <a:pt x="58" y="90"/>
                </a:lnTo>
                <a:lnTo>
                  <a:pt x="68" y="108"/>
                </a:lnTo>
                <a:lnTo>
                  <a:pt x="77" y="128"/>
                </a:lnTo>
                <a:lnTo>
                  <a:pt x="87" y="1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0" name="Freeform 92"/>
          <p:cNvSpPr>
            <a:spLocks/>
          </p:cNvSpPr>
          <p:nvPr/>
        </p:nvSpPr>
        <p:spPr bwMode="auto">
          <a:xfrm>
            <a:off x="5052924" y="4808406"/>
            <a:ext cx="285804" cy="417989"/>
          </a:xfrm>
          <a:custGeom>
            <a:avLst/>
            <a:gdLst/>
            <a:ahLst/>
            <a:cxnLst>
              <a:cxn ang="0">
                <a:pos x="87" y="148"/>
              </a:cxn>
              <a:cxn ang="0">
                <a:pos x="96" y="138"/>
              </a:cxn>
              <a:cxn ang="0">
                <a:pos x="105" y="127"/>
              </a:cxn>
              <a:cxn ang="0">
                <a:pos x="113" y="116"/>
              </a:cxn>
              <a:cxn ang="0">
                <a:pos x="121" y="104"/>
              </a:cxn>
              <a:cxn ang="0">
                <a:pos x="129" y="94"/>
              </a:cxn>
              <a:cxn ang="0">
                <a:pos x="138" y="84"/>
              </a:cxn>
              <a:cxn ang="0">
                <a:pos x="149" y="74"/>
              </a:cxn>
              <a:cxn ang="0">
                <a:pos x="160" y="65"/>
              </a:cxn>
              <a:cxn ang="0">
                <a:pos x="151" y="76"/>
              </a:cxn>
              <a:cxn ang="0">
                <a:pos x="143" y="87"/>
              </a:cxn>
              <a:cxn ang="0">
                <a:pos x="135" y="97"/>
              </a:cxn>
              <a:cxn ang="0">
                <a:pos x="127" y="109"/>
              </a:cxn>
              <a:cxn ang="0">
                <a:pos x="119" y="119"/>
              </a:cxn>
              <a:cxn ang="0">
                <a:pos x="111" y="130"/>
              </a:cxn>
              <a:cxn ang="0">
                <a:pos x="102" y="140"/>
              </a:cxn>
              <a:cxn ang="0">
                <a:pos x="92" y="149"/>
              </a:cxn>
              <a:cxn ang="0">
                <a:pos x="95" y="165"/>
              </a:cxn>
              <a:cxn ang="0">
                <a:pos x="102" y="182"/>
              </a:cxn>
              <a:cxn ang="0">
                <a:pos x="110" y="196"/>
              </a:cxn>
              <a:cxn ang="0">
                <a:pos x="118" y="210"/>
              </a:cxn>
              <a:cxn ang="0">
                <a:pos x="119" y="215"/>
              </a:cxn>
              <a:cxn ang="0">
                <a:pos x="110" y="202"/>
              </a:cxn>
              <a:cxn ang="0">
                <a:pos x="102" y="188"/>
              </a:cxn>
              <a:cxn ang="0">
                <a:pos x="95" y="173"/>
              </a:cxn>
              <a:cxn ang="0">
                <a:pos x="87" y="160"/>
              </a:cxn>
              <a:cxn ang="0">
                <a:pos x="81" y="165"/>
              </a:cxn>
              <a:cxn ang="0">
                <a:pos x="75" y="175"/>
              </a:cxn>
              <a:cxn ang="0">
                <a:pos x="68" y="185"/>
              </a:cxn>
              <a:cxn ang="0">
                <a:pos x="61" y="196"/>
              </a:cxn>
              <a:cxn ang="0">
                <a:pos x="54" y="207"/>
              </a:cxn>
              <a:cxn ang="0">
                <a:pos x="47" y="217"/>
              </a:cxn>
              <a:cxn ang="0">
                <a:pos x="42" y="226"/>
              </a:cxn>
              <a:cxn ang="0">
                <a:pos x="37" y="233"/>
              </a:cxn>
              <a:cxn ang="0">
                <a:pos x="54" y="199"/>
              </a:cxn>
              <a:cxn ang="0">
                <a:pos x="61" y="186"/>
              </a:cxn>
              <a:cxn ang="0">
                <a:pos x="68" y="175"/>
              </a:cxn>
              <a:cxn ang="0">
                <a:pos x="76" y="163"/>
              </a:cxn>
              <a:cxn ang="0">
                <a:pos x="84" y="153"/>
              </a:cxn>
              <a:cxn ang="0">
                <a:pos x="74" y="134"/>
              </a:cxn>
              <a:cxn ang="0">
                <a:pos x="64" y="116"/>
              </a:cxn>
              <a:cxn ang="0">
                <a:pos x="53" y="96"/>
              </a:cxn>
              <a:cxn ang="0">
                <a:pos x="43" y="78"/>
              </a:cxn>
              <a:cxn ang="0">
                <a:pos x="32" y="58"/>
              </a:cxn>
              <a:cxn ang="0">
                <a:pos x="22" y="40"/>
              </a:cxn>
              <a:cxn ang="0">
                <a:pos x="11" y="19"/>
              </a:cxn>
              <a:cxn ang="0">
                <a:pos x="0" y="0"/>
              </a:cxn>
              <a:cxn ang="0">
                <a:pos x="13" y="17"/>
              </a:cxn>
              <a:cxn ang="0">
                <a:pos x="24" y="35"/>
              </a:cxn>
              <a:cxn ang="0">
                <a:pos x="36" y="54"/>
              </a:cxn>
              <a:cxn ang="0">
                <a:pos x="47" y="72"/>
              </a:cxn>
              <a:cxn ang="0">
                <a:pos x="59" y="91"/>
              </a:cxn>
              <a:cxn ang="0">
                <a:pos x="68" y="109"/>
              </a:cxn>
              <a:cxn ang="0">
                <a:pos x="79" y="129"/>
              </a:cxn>
              <a:cxn ang="0">
                <a:pos x="87" y="148"/>
              </a:cxn>
            </a:cxnLst>
            <a:rect l="0" t="0" r="r" b="b"/>
            <a:pathLst>
              <a:path w="160" h="233">
                <a:moveTo>
                  <a:pt x="87" y="148"/>
                </a:moveTo>
                <a:lnTo>
                  <a:pt x="96" y="138"/>
                </a:lnTo>
                <a:lnTo>
                  <a:pt x="105" y="127"/>
                </a:lnTo>
                <a:lnTo>
                  <a:pt x="113" y="116"/>
                </a:lnTo>
                <a:lnTo>
                  <a:pt x="121" y="104"/>
                </a:lnTo>
                <a:lnTo>
                  <a:pt x="129" y="94"/>
                </a:lnTo>
                <a:lnTo>
                  <a:pt x="138" y="84"/>
                </a:lnTo>
                <a:lnTo>
                  <a:pt x="149" y="74"/>
                </a:lnTo>
                <a:lnTo>
                  <a:pt x="160" y="65"/>
                </a:lnTo>
                <a:lnTo>
                  <a:pt x="151" y="76"/>
                </a:lnTo>
                <a:lnTo>
                  <a:pt x="143" y="87"/>
                </a:lnTo>
                <a:lnTo>
                  <a:pt x="135" y="97"/>
                </a:lnTo>
                <a:lnTo>
                  <a:pt x="127" y="109"/>
                </a:lnTo>
                <a:lnTo>
                  <a:pt x="119" y="119"/>
                </a:lnTo>
                <a:lnTo>
                  <a:pt x="111" y="130"/>
                </a:lnTo>
                <a:lnTo>
                  <a:pt x="102" y="140"/>
                </a:lnTo>
                <a:lnTo>
                  <a:pt x="92" y="149"/>
                </a:lnTo>
                <a:lnTo>
                  <a:pt x="95" y="165"/>
                </a:lnTo>
                <a:lnTo>
                  <a:pt x="102" y="182"/>
                </a:lnTo>
                <a:lnTo>
                  <a:pt x="110" y="196"/>
                </a:lnTo>
                <a:lnTo>
                  <a:pt x="118" y="210"/>
                </a:lnTo>
                <a:lnTo>
                  <a:pt x="119" y="215"/>
                </a:lnTo>
                <a:lnTo>
                  <a:pt x="110" y="202"/>
                </a:lnTo>
                <a:lnTo>
                  <a:pt x="102" y="188"/>
                </a:lnTo>
                <a:lnTo>
                  <a:pt x="95" y="173"/>
                </a:lnTo>
                <a:lnTo>
                  <a:pt x="87" y="160"/>
                </a:lnTo>
                <a:lnTo>
                  <a:pt x="81" y="165"/>
                </a:lnTo>
                <a:lnTo>
                  <a:pt x="75" y="175"/>
                </a:lnTo>
                <a:lnTo>
                  <a:pt x="68" y="185"/>
                </a:lnTo>
                <a:lnTo>
                  <a:pt x="61" y="196"/>
                </a:lnTo>
                <a:lnTo>
                  <a:pt x="54" y="207"/>
                </a:lnTo>
                <a:lnTo>
                  <a:pt x="47" y="217"/>
                </a:lnTo>
                <a:lnTo>
                  <a:pt x="42" y="226"/>
                </a:lnTo>
                <a:lnTo>
                  <a:pt x="37" y="233"/>
                </a:lnTo>
                <a:lnTo>
                  <a:pt x="54" y="199"/>
                </a:lnTo>
                <a:lnTo>
                  <a:pt x="61" y="186"/>
                </a:lnTo>
                <a:lnTo>
                  <a:pt x="68" y="175"/>
                </a:lnTo>
                <a:lnTo>
                  <a:pt x="76" y="163"/>
                </a:lnTo>
                <a:lnTo>
                  <a:pt x="84" y="153"/>
                </a:lnTo>
                <a:lnTo>
                  <a:pt x="74" y="134"/>
                </a:lnTo>
                <a:lnTo>
                  <a:pt x="64" y="116"/>
                </a:lnTo>
                <a:lnTo>
                  <a:pt x="53" y="96"/>
                </a:lnTo>
                <a:lnTo>
                  <a:pt x="43" y="78"/>
                </a:lnTo>
                <a:lnTo>
                  <a:pt x="32" y="58"/>
                </a:lnTo>
                <a:lnTo>
                  <a:pt x="22" y="40"/>
                </a:lnTo>
                <a:lnTo>
                  <a:pt x="11" y="19"/>
                </a:lnTo>
                <a:lnTo>
                  <a:pt x="0" y="0"/>
                </a:lnTo>
                <a:lnTo>
                  <a:pt x="13" y="17"/>
                </a:lnTo>
                <a:lnTo>
                  <a:pt x="24" y="35"/>
                </a:lnTo>
                <a:lnTo>
                  <a:pt x="36" y="54"/>
                </a:lnTo>
                <a:lnTo>
                  <a:pt x="47" y="72"/>
                </a:lnTo>
                <a:lnTo>
                  <a:pt x="59" y="91"/>
                </a:lnTo>
                <a:lnTo>
                  <a:pt x="68" y="109"/>
                </a:lnTo>
                <a:lnTo>
                  <a:pt x="79" y="129"/>
                </a:lnTo>
                <a:lnTo>
                  <a:pt x="87" y="14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1" name="Freeform 93"/>
          <p:cNvSpPr>
            <a:spLocks/>
          </p:cNvSpPr>
          <p:nvPr/>
        </p:nvSpPr>
        <p:spPr bwMode="auto">
          <a:xfrm>
            <a:off x="5338728" y="5755130"/>
            <a:ext cx="71451" cy="11075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37" y="6"/>
              </a:cxn>
              <a:cxn ang="0">
                <a:pos x="32" y="14"/>
              </a:cxn>
              <a:cxn ang="0">
                <a:pos x="28" y="23"/>
              </a:cxn>
              <a:cxn ang="0">
                <a:pos x="23" y="33"/>
              </a:cxn>
              <a:cxn ang="0">
                <a:pos x="17" y="42"/>
              </a:cxn>
              <a:cxn ang="0">
                <a:pos x="12" y="51"/>
              </a:cxn>
              <a:cxn ang="0">
                <a:pos x="6" y="58"/>
              </a:cxn>
              <a:cxn ang="0">
                <a:pos x="0" y="63"/>
              </a:cxn>
              <a:cxn ang="0">
                <a:pos x="2" y="56"/>
              </a:cxn>
              <a:cxn ang="0">
                <a:pos x="7" y="48"/>
              </a:cxn>
              <a:cxn ang="0">
                <a:pos x="12" y="38"/>
              </a:cxn>
              <a:cxn ang="0">
                <a:pos x="17" y="28"/>
              </a:cxn>
              <a:cxn ang="0">
                <a:pos x="24" y="19"/>
              </a:cxn>
              <a:cxn ang="0">
                <a:pos x="30" y="11"/>
              </a:cxn>
              <a:cxn ang="0">
                <a:pos x="36" y="4"/>
              </a:cxn>
              <a:cxn ang="0">
                <a:pos x="42" y="0"/>
              </a:cxn>
            </a:cxnLst>
            <a:rect l="0" t="0" r="r" b="b"/>
            <a:pathLst>
              <a:path w="42" h="63">
                <a:moveTo>
                  <a:pt x="42" y="0"/>
                </a:moveTo>
                <a:lnTo>
                  <a:pt x="37" y="6"/>
                </a:lnTo>
                <a:lnTo>
                  <a:pt x="32" y="14"/>
                </a:lnTo>
                <a:lnTo>
                  <a:pt x="28" y="23"/>
                </a:lnTo>
                <a:lnTo>
                  <a:pt x="23" y="33"/>
                </a:lnTo>
                <a:lnTo>
                  <a:pt x="17" y="42"/>
                </a:lnTo>
                <a:lnTo>
                  <a:pt x="12" y="51"/>
                </a:lnTo>
                <a:lnTo>
                  <a:pt x="6" y="58"/>
                </a:lnTo>
                <a:lnTo>
                  <a:pt x="0" y="63"/>
                </a:lnTo>
                <a:lnTo>
                  <a:pt x="2" y="56"/>
                </a:lnTo>
                <a:lnTo>
                  <a:pt x="7" y="48"/>
                </a:lnTo>
                <a:lnTo>
                  <a:pt x="12" y="38"/>
                </a:lnTo>
                <a:lnTo>
                  <a:pt x="17" y="28"/>
                </a:lnTo>
                <a:lnTo>
                  <a:pt x="24" y="19"/>
                </a:lnTo>
                <a:lnTo>
                  <a:pt x="30" y="11"/>
                </a:lnTo>
                <a:lnTo>
                  <a:pt x="36" y="4"/>
                </a:lnTo>
                <a:lnTo>
                  <a:pt x="4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2" name="Freeform 94"/>
          <p:cNvSpPr>
            <a:spLocks/>
          </p:cNvSpPr>
          <p:nvPr/>
        </p:nvSpPr>
        <p:spPr bwMode="auto">
          <a:xfrm>
            <a:off x="4624218" y="5830155"/>
            <a:ext cx="328674" cy="78596"/>
          </a:xfrm>
          <a:custGeom>
            <a:avLst/>
            <a:gdLst/>
            <a:ahLst/>
            <a:cxnLst>
              <a:cxn ang="0">
                <a:pos x="185" y="2"/>
              </a:cxn>
              <a:cxn ang="0">
                <a:pos x="175" y="3"/>
              </a:cxn>
              <a:cxn ang="0">
                <a:pos x="161" y="9"/>
              </a:cxn>
              <a:cxn ang="0">
                <a:pos x="146" y="13"/>
              </a:cxn>
              <a:cxn ang="0">
                <a:pos x="129" y="15"/>
              </a:cxn>
              <a:cxn ang="0">
                <a:pos x="113" y="17"/>
              </a:cxn>
              <a:cxn ang="0">
                <a:pos x="97" y="20"/>
              </a:cxn>
              <a:cxn ang="0">
                <a:pos x="81" y="22"/>
              </a:cxn>
              <a:cxn ang="0">
                <a:pos x="65" y="28"/>
              </a:cxn>
              <a:cxn ang="0">
                <a:pos x="51" y="35"/>
              </a:cxn>
              <a:cxn ang="0">
                <a:pos x="46" y="35"/>
              </a:cxn>
              <a:cxn ang="0">
                <a:pos x="41" y="37"/>
              </a:cxn>
              <a:cxn ang="0">
                <a:pos x="34" y="38"/>
              </a:cxn>
              <a:cxn ang="0">
                <a:pos x="26" y="40"/>
              </a:cxn>
              <a:cxn ang="0">
                <a:pos x="18" y="43"/>
              </a:cxn>
              <a:cxn ang="0">
                <a:pos x="11" y="44"/>
              </a:cxn>
              <a:cxn ang="0">
                <a:pos x="5" y="45"/>
              </a:cxn>
              <a:cxn ang="0">
                <a:pos x="0" y="45"/>
              </a:cxn>
              <a:cxn ang="0">
                <a:pos x="25" y="31"/>
              </a:cxn>
              <a:cxn ang="0">
                <a:pos x="40" y="29"/>
              </a:cxn>
              <a:cxn ang="0">
                <a:pos x="53" y="24"/>
              </a:cxn>
              <a:cxn ang="0">
                <a:pos x="67" y="20"/>
              </a:cxn>
              <a:cxn ang="0">
                <a:pos x="81" y="14"/>
              </a:cxn>
              <a:cxn ang="0">
                <a:pos x="95" y="9"/>
              </a:cxn>
              <a:cxn ang="0">
                <a:pos x="109" y="6"/>
              </a:cxn>
              <a:cxn ang="0">
                <a:pos x="124" y="5"/>
              </a:cxn>
              <a:cxn ang="0">
                <a:pos x="140" y="6"/>
              </a:cxn>
              <a:cxn ang="0">
                <a:pos x="144" y="3"/>
              </a:cxn>
              <a:cxn ang="0">
                <a:pos x="149" y="1"/>
              </a:cxn>
              <a:cxn ang="0">
                <a:pos x="156" y="0"/>
              </a:cxn>
              <a:cxn ang="0">
                <a:pos x="162" y="0"/>
              </a:cxn>
              <a:cxn ang="0">
                <a:pos x="169" y="0"/>
              </a:cxn>
              <a:cxn ang="0">
                <a:pos x="174" y="0"/>
              </a:cxn>
              <a:cxn ang="0">
                <a:pos x="180" y="1"/>
              </a:cxn>
              <a:cxn ang="0">
                <a:pos x="185" y="2"/>
              </a:cxn>
            </a:cxnLst>
            <a:rect l="0" t="0" r="r" b="b"/>
            <a:pathLst>
              <a:path w="185" h="45">
                <a:moveTo>
                  <a:pt x="185" y="2"/>
                </a:moveTo>
                <a:lnTo>
                  <a:pt x="175" y="3"/>
                </a:lnTo>
                <a:lnTo>
                  <a:pt x="161" y="9"/>
                </a:lnTo>
                <a:lnTo>
                  <a:pt x="146" y="13"/>
                </a:lnTo>
                <a:lnTo>
                  <a:pt x="129" y="15"/>
                </a:lnTo>
                <a:lnTo>
                  <a:pt x="113" y="17"/>
                </a:lnTo>
                <a:lnTo>
                  <a:pt x="97" y="20"/>
                </a:lnTo>
                <a:lnTo>
                  <a:pt x="81" y="22"/>
                </a:lnTo>
                <a:lnTo>
                  <a:pt x="65" y="28"/>
                </a:lnTo>
                <a:lnTo>
                  <a:pt x="51" y="35"/>
                </a:lnTo>
                <a:lnTo>
                  <a:pt x="46" y="35"/>
                </a:lnTo>
                <a:lnTo>
                  <a:pt x="41" y="37"/>
                </a:lnTo>
                <a:lnTo>
                  <a:pt x="34" y="38"/>
                </a:lnTo>
                <a:lnTo>
                  <a:pt x="26" y="40"/>
                </a:lnTo>
                <a:lnTo>
                  <a:pt x="18" y="43"/>
                </a:lnTo>
                <a:lnTo>
                  <a:pt x="11" y="44"/>
                </a:lnTo>
                <a:lnTo>
                  <a:pt x="5" y="45"/>
                </a:lnTo>
                <a:lnTo>
                  <a:pt x="0" y="45"/>
                </a:lnTo>
                <a:lnTo>
                  <a:pt x="25" y="31"/>
                </a:lnTo>
                <a:lnTo>
                  <a:pt x="40" y="29"/>
                </a:lnTo>
                <a:lnTo>
                  <a:pt x="53" y="24"/>
                </a:lnTo>
                <a:lnTo>
                  <a:pt x="67" y="20"/>
                </a:lnTo>
                <a:lnTo>
                  <a:pt x="81" y="14"/>
                </a:lnTo>
                <a:lnTo>
                  <a:pt x="95" y="9"/>
                </a:lnTo>
                <a:lnTo>
                  <a:pt x="109" y="6"/>
                </a:lnTo>
                <a:lnTo>
                  <a:pt x="124" y="5"/>
                </a:lnTo>
                <a:lnTo>
                  <a:pt x="140" y="6"/>
                </a:lnTo>
                <a:lnTo>
                  <a:pt x="144" y="3"/>
                </a:lnTo>
                <a:lnTo>
                  <a:pt x="149" y="1"/>
                </a:lnTo>
                <a:lnTo>
                  <a:pt x="156" y="0"/>
                </a:lnTo>
                <a:lnTo>
                  <a:pt x="162" y="0"/>
                </a:lnTo>
                <a:lnTo>
                  <a:pt x="169" y="0"/>
                </a:lnTo>
                <a:lnTo>
                  <a:pt x="174" y="0"/>
                </a:lnTo>
                <a:lnTo>
                  <a:pt x="180" y="1"/>
                </a:lnTo>
                <a:lnTo>
                  <a:pt x="185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3" name="Freeform 95"/>
          <p:cNvSpPr>
            <a:spLocks/>
          </p:cNvSpPr>
          <p:nvPr/>
        </p:nvSpPr>
        <p:spPr bwMode="auto">
          <a:xfrm>
            <a:off x="4074046" y="5826581"/>
            <a:ext cx="518020" cy="96460"/>
          </a:xfrm>
          <a:custGeom>
            <a:avLst/>
            <a:gdLst/>
            <a:ahLst/>
            <a:cxnLst>
              <a:cxn ang="0">
                <a:pos x="266" y="37"/>
              </a:cxn>
              <a:cxn ang="0">
                <a:pos x="272" y="38"/>
              </a:cxn>
              <a:cxn ang="0">
                <a:pos x="278" y="38"/>
              </a:cxn>
              <a:cxn ang="0">
                <a:pos x="283" y="39"/>
              </a:cxn>
              <a:cxn ang="0">
                <a:pos x="289" y="41"/>
              </a:cxn>
              <a:cxn ang="0">
                <a:pos x="289" y="43"/>
              </a:cxn>
              <a:cxn ang="0">
                <a:pos x="276" y="48"/>
              </a:cxn>
              <a:cxn ang="0">
                <a:pos x="264" y="51"/>
              </a:cxn>
              <a:cxn ang="0">
                <a:pos x="251" y="54"/>
              </a:cxn>
              <a:cxn ang="0">
                <a:pos x="238" y="55"/>
              </a:cxn>
              <a:cxn ang="0">
                <a:pos x="227" y="55"/>
              </a:cxn>
              <a:cxn ang="0">
                <a:pos x="214" y="55"/>
              </a:cxn>
              <a:cxn ang="0">
                <a:pos x="203" y="53"/>
              </a:cxn>
              <a:cxn ang="0">
                <a:pos x="191" y="50"/>
              </a:cxn>
              <a:cxn ang="0">
                <a:pos x="180" y="48"/>
              </a:cxn>
              <a:cxn ang="0">
                <a:pos x="168" y="45"/>
              </a:cxn>
              <a:cxn ang="0">
                <a:pos x="158" y="40"/>
              </a:cxn>
              <a:cxn ang="0">
                <a:pos x="146" y="35"/>
              </a:cxn>
              <a:cxn ang="0">
                <a:pos x="135" y="31"/>
              </a:cxn>
              <a:cxn ang="0">
                <a:pos x="123" y="26"/>
              </a:cxn>
              <a:cxn ang="0">
                <a:pos x="113" y="22"/>
              </a:cxn>
              <a:cxn ang="0">
                <a:pos x="101" y="17"/>
              </a:cxn>
              <a:cxn ang="0">
                <a:pos x="92" y="15"/>
              </a:cxn>
              <a:cxn ang="0">
                <a:pos x="83" y="13"/>
              </a:cxn>
              <a:cxn ang="0">
                <a:pos x="74" y="12"/>
              </a:cxn>
              <a:cxn ang="0">
                <a:pos x="64" y="11"/>
              </a:cxn>
              <a:cxn ang="0">
                <a:pos x="54" y="12"/>
              </a:cxn>
              <a:cxn ang="0">
                <a:pos x="45" y="12"/>
              </a:cxn>
              <a:cxn ang="0">
                <a:pos x="36" y="15"/>
              </a:cxn>
              <a:cxn ang="0">
                <a:pos x="25" y="17"/>
              </a:cxn>
              <a:cxn ang="0">
                <a:pos x="0" y="9"/>
              </a:cxn>
              <a:cxn ang="0">
                <a:pos x="17" y="3"/>
              </a:cxn>
              <a:cxn ang="0">
                <a:pos x="37" y="0"/>
              </a:cxn>
              <a:cxn ang="0">
                <a:pos x="58" y="1"/>
              </a:cxn>
              <a:cxn ang="0">
                <a:pos x="78" y="3"/>
              </a:cxn>
              <a:cxn ang="0">
                <a:pos x="100" y="8"/>
              </a:cxn>
              <a:cxn ang="0">
                <a:pos x="121" y="13"/>
              </a:cxn>
              <a:cxn ang="0">
                <a:pos x="139" y="19"/>
              </a:cxn>
              <a:cxn ang="0">
                <a:pos x="157" y="25"/>
              </a:cxn>
              <a:cxn ang="0">
                <a:pos x="164" y="25"/>
              </a:cxn>
              <a:cxn ang="0">
                <a:pos x="170" y="27"/>
              </a:cxn>
              <a:cxn ang="0">
                <a:pos x="176" y="31"/>
              </a:cxn>
              <a:cxn ang="0">
                <a:pos x="183" y="33"/>
              </a:cxn>
              <a:cxn ang="0">
                <a:pos x="193" y="34"/>
              </a:cxn>
              <a:cxn ang="0">
                <a:pos x="204" y="37"/>
              </a:cxn>
              <a:cxn ang="0">
                <a:pos x="214" y="39"/>
              </a:cxn>
              <a:cxn ang="0">
                <a:pos x="225" y="40"/>
              </a:cxn>
              <a:cxn ang="0">
                <a:pos x="235" y="41"/>
              </a:cxn>
              <a:cxn ang="0">
                <a:pos x="245" y="41"/>
              </a:cxn>
              <a:cxn ang="0">
                <a:pos x="256" y="40"/>
              </a:cxn>
              <a:cxn ang="0">
                <a:pos x="266" y="37"/>
              </a:cxn>
            </a:cxnLst>
            <a:rect l="0" t="0" r="r" b="b"/>
            <a:pathLst>
              <a:path w="289" h="55">
                <a:moveTo>
                  <a:pt x="266" y="37"/>
                </a:moveTo>
                <a:lnTo>
                  <a:pt x="272" y="38"/>
                </a:lnTo>
                <a:lnTo>
                  <a:pt x="278" y="38"/>
                </a:lnTo>
                <a:lnTo>
                  <a:pt x="283" y="39"/>
                </a:lnTo>
                <a:lnTo>
                  <a:pt x="289" y="41"/>
                </a:lnTo>
                <a:lnTo>
                  <a:pt x="289" y="43"/>
                </a:lnTo>
                <a:lnTo>
                  <a:pt x="276" y="48"/>
                </a:lnTo>
                <a:lnTo>
                  <a:pt x="264" y="51"/>
                </a:lnTo>
                <a:lnTo>
                  <a:pt x="251" y="54"/>
                </a:lnTo>
                <a:lnTo>
                  <a:pt x="238" y="55"/>
                </a:lnTo>
                <a:lnTo>
                  <a:pt x="227" y="55"/>
                </a:lnTo>
                <a:lnTo>
                  <a:pt x="214" y="55"/>
                </a:lnTo>
                <a:lnTo>
                  <a:pt x="203" y="53"/>
                </a:lnTo>
                <a:lnTo>
                  <a:pt x="191" y="50"/>
                </a:lnTo>
                <a:lnTo>
                  <a:pt x="180" y="48"/>
                </a:lnTo>
                <a:lnTo>
                  <a:pt x="168" y="45"/>
                </a:lnTo>
                <a:lnTo>
                  <a:pt x="158" y="40"/>
                </a:lnTo>
                <a:lnTo>
                  <a:pt x="146" y="35"/>
                </a:lnTo>
                <a:lnTo>
                  <a:pt x="135" y="31"/>
                </a:lnTo>
                <a:lnTo>
                  <a:pt x="123" y="26"/>
                </a:lnTo>
                <a:lnTo>
                  <a:pt x="113" y="22"/>
                </a:lnTo>
                <a:lnTo>
                  <a:pt x="101" y="17"/>
                </a:lnTo>
                <a:lnTo>
                  <a:pt x="92" y="15"/>
                </a:lnTo>
                <a:lnTo>
                  <a:pt x="83" y="13"/>
                </a:lnTo>
                <a:lnTo>
                  <a:pt x="74" y="12"/>
                </a:lnTo>
                <a:lnTo>
                  <a:pt x="64" y="11"/>
                </a:lnTo>
                <a:lnTo>
                  <a:pt x="54" y="12"/>
                </a:lnTo>
                <a:lnTo>
                  <a:pt x="45" y="12"/>
                </a:lnTo>
                <a:lnTo>
                  <a:pt x="36" y="15"/>
                </a:lnTo>
                <a:lnTo>
                  <a:pt x="25" y="17"/>
                </a:lnTo>
                <a:lnTo>
                  <a:pt x="0" y="9"/>
                </a:lnTo>
                <a:lnTo>
                  <a:pt x="17" y="3"/>
                </a:lnTo>
                <a:lnTo>
                  <a:pt x="37" y="0"/>
                </a:lnTo>
                <a:lnTo>
                  <a:pt x="58" y="1"/>
                </a:lnTo>
                <a:lnTo>
                  <a:pt x="78" y="3"/>
                </a:lnTo>
                <a:lnTo>
                  <a:pt x="100" y="8"/>
                </a:lnTo>
                <a:lnTo>
                  <a:pt x="121" y="13"/>
                </a:lnTo>
                <a:lnTo>
                  <a:pt x="139" y="19"/>
                </a:lnTo>
                <a:lnTo>
                  <a:pt x="157" y="25"/>
                </a:lnTo>
                <a:lnTo>
                  <a:pt x="164" y="25"/>
                </a:lnTo>
                <a:lnTo>
                  <a:pt x="170" y="27"/>
                </a:lnTo>
                <a:lnTo>
                  <a:pt x="176" y="31"/>
                </a:lnTo>
                <a:lnTo>
                  <a:pt x="183" y="33"/>
                </a:lnTo>
                <a:lnTo>
                  <a:pt x="193" y="34"/>
                </a:lnTo>
                <a:lnTo>
                  <a:pt x="204" y="37"/>
                </a:lnTo>
                <a:lnTo>
                  <a:pt x="214" y="39"/>
                </a:lnTo>
                <a:lnTo>
                  <a:pt x="225" y="40"/>
                </a:lnTo>
                <a:lnTo>
                  <a:pt x="235" y="41"/>
                </a:lnTo>
                <a:lnTo>
                  <a:pt x="245" y="41"/>
                </a:lnTo>
                <a:lnTo>
                  <a:pt x="256" y="40"/>
                </a:lnTo>
                <a:lnTo>
                  <a:pt x="266" y="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4" name="Freeform 96"/>
          <p:cNvSpPr>
            <a:spLocks/>
          </p:cNvSpPr>
          <p:nvPr/>
        </p:nvSpPr>
        <p:spPr bwMode="auto">
          <a:xfrm>
            <a:off x="4892158" y="5890887"/>
            <a:ext cx="39299" cy="518021"/>
          </a:xfrm>
          <a:custGeom>
            <a:avLst/>
            <a:gdLst/>
            <a:ahLst/>
            <a:cxnLst>
              <a:cxn ang="0">
                <a:pos x="22" y="35"/>
              </a:cxn>
              <a:cxn ang="0">
                <a:pos x="20" y="151"/>
              </a:cxn>
              <a:cxn ang="0">
                <a:pos x="16" y="186"/>
              </a:cxn>
              <a:cxn ang="0">
                <a:pos x="13" y="224"/>
              </a:cxn>
              <a:cxn ang="0">
                <a:pos x="11" y="260"/>
              </a:cxn>
              <a:cxn ang="0">
                <a:pos x="8" y="291"/>
              </a:cxn>
              <a:cxn ang="0">
                <a:pos x="0" y="279"/>
              </a:cxn>
              <a:cxn ang="0">
                <a:pos x="6" y="152"/>
              </a:cxn>
              <a:cxn ang="0">
                <a:pos x="7" y="114"/>
              </a:cxn>
              <a:cxn ang="0">
                <a:pos x="11" y="76"/>
              </a:cxn>
              <a:cxn ang="0">
                <a:pos x="12" y="38"/>
              </a:cxn>
              <a:cxn ang="0">
                <a:pos x="8" y="0"/>
              </a:cxn>
              <a:cxn ang="0">
                <a:pos x="14" y="8"/>
              </a:cxn>
              <a:cxn ang="0">
                <a:pos x="17" y="16"/>
              </a:cxn>
              <a:cxn ang="0">
                <a:pos x="20" y="26"/>
              </a:cxn>
              <a:cxn ang="0">
                <a:pos x="22" y="35"/>
              </a:cxn>
            </a:cxnLst>
            <a:rect l="0" t="0" r="r" b="b"/>
            <a:pathLst>
              <a:path w="22" h="291">
                <a:moveTo>
                  <a:pt x="22" y="35"/>
                </a:moveTo>
                <a:lnTo>
                  <a:pt x="20" y="151"/>
                </a:lnTo>
                <a:lnTo>
                  <a:pt x="16" y="186"/>
                </a:lnTo>
                <a:lnTo>
                  <a:pt x="13" y="224"/>
                </a:lnTo>
                <a:lnTo>
                  <a:pt x="11" y="260"/>
                </a:lnTo>
                <a:lnTo>
                  <a:pt x="8" y="291"/>
                </a:lnTo>
                <a:lnTo>
                  <a:pt x="0" y="279"/>
                </a:lnTo>
                <a:lnTo>
                  <a:pt x="6" y="152"/>
                </a:lnTo>
                <a:lnTo>
                  <a:pt x="7" y="114"/>
                </a:lnTo>
                <a:lnTo>
                  <a:pt x="11" y="76"/>
                </a:lnTo>
                <a:lnTo>
                  <a:pt x="12" y="38"/>
                </a:lnTo>
                <a:lnTo>
                  <a:pt x="8" y="0"/>
                </a:lnTo>
                <a:lnTo>
                  <a:pt x="14" y="8"/>
                </a:lnTo>
                <a:lnTo>
                  <a:pt x="17" y="16"/>
                </a:lnTo>
                <a:lnTo>
                  <a:pt x="20" y="26"/>
                </a:lnTo>
                <a:lnTo>
                  <a:pt x="22" y="3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5" name="Freeform 97"/>
          <p:cNvSpPr>
            <a:spLocks/>
          </p:cNvSpPr>
          <p:nvPr/>
        </p:nvSpPr>
        <p:spPr bwMode="auto">
          <a:xfrm>
            <a:off x="4066901" y="5887315"/>
            <a:ext cx="28580" cy="546601"/>
          </a:xfrm>
          <a:custGeom>
            <a:avLst/>
            <a:gdLst/>
            <a:ahLst/>
            <a:cxnLst>
              <a:cxn ang="0">
                <a:pos x="14" y="300"/>
              </a:cxn>
              <a:cxn ang="0">
                <a:pos x="0" y="305"/>
              </a:cxn>
              <a:cxn ang="0">
                <a:pos x="0" y="183"/>
              </a:cxn>
              <a:cxn ang="0">
                <a:pos x="16" y="0"/>
              </a:cxn>
              <a:cxn ang="0">
                <a:pos x="17" y="70"/>
              </a:cxn>
              <a:cxn ang="0">
                <a:pos x="15" y="149"/>
              </a:cxn>
              <a:cxn ang="0">
                <a:pos x="13" y="227"/>
              </a:cxn>
              <a:cxn ang="0">
                <a:pos x="14" y="300"/>
              </a:cxn>
            </a:cxnLst>
            <a:rect l="0" t="0" r="r" b="b"/>
            <a:pathLst>
              <a:path w="17" h="305">
                <a:moveTo>
                  <a:pt x="14" y="300"/>
                </a:moveTo>
                <a:lnTo>
                  <a:pt x="0" y="305"/>
                </a:lnTo>
                <a:lnTo>
                  <a:pt x="0" y="183"/>
                </a:lnTo>
                <a:lnTo>
                  <a:pt x="16" y="0"/>
                </a:lnTo>
                <a:lnTo>
                  <a:pt x="17" y="70"/>
                </a:lnTo>
                <a:lnTo>
                  <a:pt x="15" y="149"/>
                </a:lnTo>
                <a:lnTo>
                  <a:pt x="13" y="227"/>
                </a:lnTo>
                <a:lnTo>
                  <a:pt x="14" y="3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6" name="Freeform 98"/>
          <p:cNvSpPr>
            <a:spLocks/>
          </p:cNvSpPr>
          <p:nvPr/>
        </p:nvSpPr>
        <p:spPr bwMode="auto">
          <a:xfrm>
            <a:off x="3770378" y="6108813"/>
            <a:ext cx="221498" cy="314384"/>
          </a:xfrm>
          <a:custGeom>
            <a:avLst/>
            <a:gdLst/>
            <a:ahLst/>
            <a:cxnLst>
              <a:cxn ang="0">
                <a:pos x="72" y="91"/>
              </a:cxn>
              <a:cxn ang="0">
                <a:pos x="64" y="102"/>
              </a:cxn>
              <a:cxn ang="0">
                <a:pos x="56" y="112"/>
              </a:cxn>
              <a:cxn ang="0">
                <a:pos x="45" y="124"/>
              </a:cxn>
              <a:cxn ang="0">
                <a:pos x="36" y="136"/>
              </a:cxn>
              <a:cxn ang="0">
                <a:pos x="27" y="148"/>
              </a:cxn>
              <a:cxn ang="0">
                <a:pos x="17" y="159"/>
              </a:cxn>
              <a:cxn ang="0">
                <a:pos x="8" y="169"/>
              </a:cxn>
              <a:cxn ang="0">
                <a:pos x="0" y="178"/>
              </a:cxn>
              <a:cxn ang="0">
                <a:pos x="13" y="158"/>
              </a:cxn>
              <a:cxn ang="0">
                <a:pos x="29" y="136"/>
              </a:cxn>
              <a:cxn ang="0">
                <a:pos x="45" y="113"/>
              </a:cxn>
              <a:cxn ang="0">
                <a:pos x="64" y="90"/>
              </a:cxn>
              <a:cxn ang="0">
                <a:pos x="81" y="66"/>
              </a:cxn>
              <a:cxn ang="0">
                <a:pos x="97" y="43"/>
              </a:cxn>
              <a:cxn ang="0">
                <a:pos x="112" y="21"/>
              </a:cxn>
              <a:cxn ang="0">
                <a:pos x="124" y="0"/>
              </a:cxn>
              <a:cxn ang="0">
                <a:pos x="119" y="12"/>
              </a:cxn>
              <a:cxn ang="0">
                <a:pos x="114" y="23"/>
              </a:cxn>
              <a:cxn ang="0">
                <a:pos x="109" y="35"/>
              </a:cxn>
              <a:cxn ang="0">
                <a:pos x="102" y="47"/>
              </a:cxn>
              <a:cxn ang="0">
                <a:pos x="95" y="58"/>
              </a:cxn>
              <a:cxn ang="0">
                <a:pos x="87" y="70"/>
              </a:cxn>
              <a:cxn ang="0">
                <a:pos x="79" y="80"/>
              </a:cxn>
              <a:cxn ang="0">
                <a:pos x="72" y="91"/>
              </a:cxn>
            </a:cxnLst>
            <a:rect l="0" t="0" r="r" b="b"/>
            <a:pathLst>
              <a:path w="124" h="178">
                <a:moveTo>
                  <a:pt x="72" y="91"/>
                </a:moveTo>
                <a:lnTo>
                  <a:pt x="64" y="102"/>
                </a:lnTo>
                <a:lnTo>
                  <a:pt x="56" y="112"/>
                </a:lnTo>
                <a:lnTo>
                  <a:pt x="45" y="124"/>
                </a:lnTo>
                <a:lnTo>
                  <a:pt x="36" y="136"/>
                </a:lnTo>
                <a:lnTo>
                  <a:pt x="27" y="148"/>
                </a:lnTo>
                <a:lnTo>
                  <a:pt x="17" y="159"/>
                </a:lnTo>
                <a:lnTo>
                  <a:pt x="8" y="169"/>
                </a:lnTo>
                <a:lnTo>
                  <a:pt x="0" y="178"/>
                </a:lnTo>
                <a:lnTo>
                  <a:pt x="13" y="158"/>
                </a:lnTo>
                <a:lnTo>
                  <a:pt x="29" y="136"/>
                </a:lnTo>
                <a:lnTo>
                  <a:pt x="45" y="113"/>
                </a:lnTo>
                <a:lnTo>
                  <a:pt x="64" y="90"/>
                </a:lnTo>
                <a:lnTo>
                  <a:pt x="81" y="66"/>
                </a:lnTo>
                <a:lnTo>
                  <a:pt x="97" y="43"/>
                </a:lnTo>
                <a:lnTo>
                  <a:pt x="112" y="21"/>
                </a:lnTo>
                <a:lnTo>
                  <a:pt x="124" y="0"/>
                </a:lnTo>
                <a:lnTo>
                  <a:pt x="119" y="12"/>
                </a:lnTo>
                <a:lnTo>
                  <a:pt x="114" y="23"/>
                </a:lnTo>
                <a:lnTo>
                  <a:pt x="109" y="35"/>
                </a:lnTo>
                <a:lnTo>
                  <a:pt x="102" y="47"/>
                </a:lnTo>
                <a:lnTo>
                  <a:pt x="95" y="58"/>
                </a:lnTo>
                <a:lnTo>
                  <a:pt x="87" y="70"/>
                </a:lnTo>
                <a:lnTo>
                  <a:pt x="79" y="80"/>
                </a:lnTo>
                <a:lnTo>
                  <a:pt x="72" y="9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7" name="Freeform 99"/>
          <p:cNvSpPr>
            <a:spLocks/>
          </p:cNvSpPr>
          <p:nvPr/>
        </p:nvSpPr>
        <p:spPr bwMode="auto">
          <a:xfrm>
            <a:off x="4406292" y="6230280"/>
            <a:ext cx="50016" cy="396554"/>
          </a:xfrm>
          <a:custGeom>
            <a:avLst/>
            <a:gdLst/>
            <a:ahLst/>
            <a:cxnLst>
              <a:cxn ang="0">
                <a:pos x="6" y="222"/>
              </a:cxn>
              <a:cxn ang="0">
                <a:pos x="4" y="218"/>
              </a:cxn>
              <a:cxn ang="0">
                <a:pos x="3" y="214"/>
              </a:cxn>
              <a:cxn ang="0">
                <a:pos x="2" y="209"/>
              </a:cxn>
              <a:cxn ang="0">
                <a:pos x="0" y="206"/>
              </a:cxn>
              <a:cxn ang="0">
                <a:pos x="2" y="187"/>
              </a:cxn>
              <a:cxn ang="0">
                <a:pos x="4" y="169"/>
              </a:cxn>
              <a:cxn ang="0">
                <a:pos x="8" y="152"/>
              </a:cxn>
              <a:cxn ang="0">
                <a:pos x="14" y="135"/>
              </a:cxn>
              <a:cxn ang="0">
                <a:pos x="17" y="101"/>
              </a:cxn>
              <a:cxn ang="0">
                <a:pos x="20" y="68"/>
              </a:cxn>
              <a:cxn ang="0">
                <a:pos x="23" y="34"/>
              </a:cxn>
              <a:cxn ang="0">
                <a:pos x="25" y="0"/>
              </a:cxn>
              <a:cxn ang="0">
                <a:pos x="28" y="56"/>
              </a:cxn>
              <a:cxn ang="0">
                <a:pos x="23" y="111"/>
              </a:cxn>
              <a:cxn ang="0">
                <a:pos x="14" y="167"/>
              </a:cxn>
              <a:cxn ang="0">
                <a:pos x="6" y="222"/>
              </a:cxn>
            </a:cxnLst>
            <a:rect l="0" t="0" r="r" b="b"/>
            <a:pathLst>
              <a:path w="28" h="222">
                <a:moveTo>
                  <a:pt x="6" y="222"/>
                </a:moveTo>
                <a:lnTo>
                  <a:pt x="4" y="218"/>
                </a:lnTo>
                <a:lnTo>
                  <a:pt x="3" y="214"/>
                </a:lnTo>
                <a:lnTo>
                  <a:pt x="2" y="209"/>
                </a:lnTo>
                <a:lnTo>
                  <a:pt x="0" y="206"/>
                </a:lnTo>
                <a:lnTo>
                  <a:pt x="2" y="187"/>
                </a:lnTo>
                <a:lnTo>
                  <a:pt x="4" y="169"/>
                </a:lnTo>
                <a:lnTo>
                  <a:pt x="8" y="152"/>
                </a:lnTo>
                <a:lnTo>
                  <a:pt x="14" y="135"/>
                </a:lnTo>
                <a:lnTo>
                  <a:pt x="17" y="101"/>
                </a:lnTo>
                <a:lnTo>
                  <a:pt x="20" y="68"/>
                </a:lnTo>
                <a:lnTo>
                  <a:pt x="23" y="34"/>
                </a:lnTo>
                <a:lnTo>
                  <a:pt x="25" y="0"/>
                </a:lnTo>
                <a:lnTo>
                  <a:pt x="28" y="56"/>
                </a:lnTo>
                <a:lnTo>
                  <a:pt x="23" y="111"/>
                </a:lnTo>
                <a:lnTo>
                  <a:pt x="14" y="167"/>
                </a:lnTo>
                <a:lnTo>
                  <a:pt x="6" y="22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8" name="Freeform 100"/>
          <p:cNvSpPr>
            <a:spLocks/>
          </p:cNvSpPr>
          <p:nvPr/>
        </p:nvSpPr>
        <p:spPr bwMode="auto">
          <a:xfrm>
            <a:off x="4492033" y="6219561"/>
            <a:ext cx="107176" cy="535882"/>
          </a:xfrm>
          <a:custGeom>
            <a:avLst/>
            <a:gdLst/>
            <a:ahLst/>
            <a:cxnLst>
              <a:cxn ang="0">
                <a:pos x="25" y="196"/>
              </a:cxn>
              <a:cxn ang="0">
                <a:pos x="27" y="217"/>
              </a:cxn>
              <a:cxn ang="0">
                <a:pos x="33" y="237"/>
              </a:cxn>
              <a:cxn ang="0">
                <a:pos x="40" y="255"/>
              </a:cxn>
              <a:cxn ang="0">
                <a:pos x="42" y="276"/>
              </a:cxn>
              <a:cxn ang="0">
                <a:pos x="47" y="283"/>
              </a:cxn>
              <a:cxn ang="0">
                <a:pos x="54" y="288"/>
              </a:cxn>
              <a:cxn ang="0">
                <a:pos x="58" y="292"/>
              </a:cxn>
              <a:cxn ang="0">
                <a:pos x="61" y="299"/>
              </a:cxn>
              <a:cxn ang="0">
                <a:pos x="51" y="296"/>
              </a:cxn>
              <a:cxn ang="0">
                <a:pos x="45" y="290"/>
              </a:cxn>
              <a:cxn ang="0">
                <a:pos x="39" y="283"/>
              </a:cxn>
              <a:cxn ang="0">
                <a:pos x="34" y="276"/>
              </a:cxn>
              <a:cxn ang="0">
                <a:pos x="34" y="264"/>
              </a:cxn>
              <a:cxn ang="0">
                <a:pos x="30" y="253"/>
              </a:cxn>
              <a:cxn ang="0">
                <a:pos x="24" y="244"/>
              </a:cxn>
              <a:cxn ang="0">
                <a:pos x="19" y="232"/>
              </a:cxn>
              <a:cxn ang="0">
                <a:pos x="16" y="178"/>
              </a:cxn>
              <a:cxn ang="0">
                <a:pos x="10" y="116"/>
              </a:cxn>
              <a:cxn ang="0">
                <a:pos x="4" y="54"/>
              </a:cxn>
              <a:cxn ang="0">
                <a:pos x="0" y="0"/>
              </a:cxn>
              <a:cxn ang="0">
                <a:pos x="8" y="36"/>
              </a:cxn>
              <a:cxn ang="0">
                <a:pos x="16" y="75"/>
              </a:cxn>
              <a:cxn ang="0">
                <a:pos x="23" y="124"/>
              </a:cxn>
              <a:cxn ang="0">
                <a:pos x="25" y="196"/>
              </a:cxn>
            </a:cxnLst>
            <a:rect l="0" t="0" r="r" b="b"/>
            <a:pathLst>
              <a:path w="61" h="299">
                <a:moveTo>
                  <a:pt x="25" y="196"/>
                </a:moveTo>
                <a:lnTo>
                  <a:pt x="27" y="217"/>
                </a:lnTo>
                <a:lnTo>
                  <a:pt x="33" y="237"/>
                </a:lnTo>
                <a:lnTo>
                  <a:pt x="40" y="255"/>
                </a:lnTo>
                <a:lnTo>
                  <a:pt x="42" y="276"/>
                </a:lnTo>
                <a:lnTo>
                  <a:pt x="47" y="283"/>
                </a:lnTo>
                <a:lnTo>
                  <a:pt x="54" y="288"/>
                </a:lnTo>
                <a:lnTo>
                  <a:pt x="58" y="292"/>
                </a:lnTo>
                <a:lnTo>
                  <a:pt x="61" y="299"/>
                </a:lnTo>
                <a:lnTo>
                  <a:pt x="51" y="296"/>
                </a:lnTo>
                <a:lnTo>
                  <a:pt x="45" y="290"/>
                </a:lnTo>
                <a:lnTo>
                  <a:pt x="39" y="283"/>
                </a:lnTo>
                <a:lnTo>
                  <a:pt x="34" y="276"/>
                </a:lnTo>
                <a:lnTo>
                  <a:pt x="34" y="264"/>
                </a:lnTo>
                <a:lnTo>
                  <a:pt x="30" y="253"/>
                </a:lnTo>
                <a:lnTo>
                  <a:pt x="24" y="244"/>
                </a:lnTo>
                <a:lnTo>
                  <a:pt x="19" y="232"/>
                </a:lnTo>
                <a:lnTo>
                  <a:pt x="16" y="178"/>
                </a:lnTo>
                <a:lnTo>
                  <a:pt x="10" y="116"/>
                </a:lnTo>
                <a:lnTo>
                  <a:pt x="4" y="54"/>
                </a:lnTo>
                <a:lnTo>
                  <a:pt x="0" y="0"/>
                </a:lnTo>
                <a:lnTo>
                  <a:pt x="8" y="36"/>
                </a:lnTo>
                <a:lnTo>
                  <a:pt x="16" y="75"/>
                </a:lnTo>
                <a:lnTo>
                  <a:pt x="23" y="124"/>
                </a:lnTo>
                <a:lnTo>
                  <a:pt x="25" y="19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69" name="Freeform 101"/>
          <p:cNvSpPr>
            <a:spLocks/>
          </p:cNvSpPr>
          <p:nvPr/>
        </p:nvSpPr>
        <p:spPr bwMode="auto">
          <a:xfrm>
            <a:off x="4895732" y="6466068"/>
            <a:ext cx="10719" cy="92886"/>
          </a:xfrm>
          <a:custGeom>
            <a:avLst/>
            <a:gdLst/>
            <a:ahLst/>
            <a:cxnLst>
              <a:cxn ang="0">
                <a:pos x="7" y="52"/>
              </a:cxn>
              <a:cxn ang="0">
                <a:pos x="3" y="41"/>
              </a:cxn>
              <a:cxn ang="0">
                <a:pos x="0" y="28"/>
              </a:cxn>
              <a:cxn ang="0">
                <a:pos x="2" y="14"/>
              </a:cxn>
              <a:cxn ang="0">
                <a:pos x="3" y="0"/>
              </a:cxn>
              <a:cxn ang="0">
                <a:pos x="7" y="0"/>
              </a:cxn>
              <a:cxn ang="0">
                <a:pos x="7" y="52"/>
              </a:cxn>
            </a:cxnLst>
            <a:rect l="0" t="0" r="r" b="b"/>
            <a:pathLst>
              <a:path w="7" h="52">
                <a:moveTo>
                  <a:pt x="7" y="52"/>
                </a:moveTo>
                <a:lnTo>
                  <a:pt x="3" y="41"/>
                </a:lnTo>
                <a:lnTo>
                  <a:pt x="0" y="28"/>
                </a:lnTo>
                <a:lnTo>
                  <a:pt x="2" y="14"/>
                </a:lnTo>
                <a:lnTo>
                  <a:pt x="3" y="0"/>
                </a:lnTo>
                <a:lnTo>
                  <a:pt x="7" y="0"/>
                </a:lnTo>
                <a:lnTo>
                  <a:pt x="7" y="5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" name="Freeform 102"/>
          <p:cNvSpPr>
            <a:spLocks/>
          </p:cNvSpPr>
          <p:nvPr/>
        </p:nvSpPr>
        <p:spPr bwMode="auto">
          <a:xfrm>
            <a:off x="4077617" y="6501794"/>
            <a:ext cx="85741" cy="96460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7" y="7"/>
              </a:cxn>
              <a:cxn ang="0">
                <a:pos x="12" y="13"/>
              </a:cxn>
              <a:cxn ang="0">
                <a:pos x="16" y="20"/>
              </a:cxn>
              <a:cxn ang="0">
                <a:pos x="21" y="26"/>
              </a:cxn>
              <a:cxn ang="0">
                <a:pos x="25" y="32"/>
              </a:cxn>
              <a:cxn ang="0">
                <a:pos x="30" y="38"/>
              </a:cxn>
              <a:cxn ang="0">
                <a:pos x="36" y="44"/>
              </a:cxn>
              <a:cxn ang="0">
                <a:pos x="42" y="50"/>
              </a:cxn>
              <a:cxn ang="0">
                <a:pos x="44" y="50"/>
              </a:cxn>
              <a:cxn ang="0">
                <a:pos x="46" y="50"/>
              </a:cxn>
              <a:cxn ang="0">
                <a:pos x="47" y="52"/>
              </a:cxn>
              <a:cxn ang="0">
                <a:pos x="48" y="55"/>
              </a:cxn>
              <a:cxn ang="0">
                <a:pos x="35" y="55"/>
              </a:cxn>
              <a:cxn ang="0">
                <a:pos x="25" y="51"/>
              </a:cxn>
              <a:cxn ang="0">
                <a:pos x="17" y="45"/>
              </a:cxn>
              <a:cxn ang="0">
                <a:pos x="12" y="40"/>
              </a:cxn>
              <a:cxn ang="0">
                <a:pos x="7" y="32"/>
              </a:cxn>
              <a:cxn ang="0">
                <a:pos x="4" y="23"/>
              </a:cxn>
              <a:cxn ang="0">
                <a:pos x="1" y="17"/>
              </a:cxn>
              <a:cxn ang="0">
                <a:pos x="0" y="9"/>
              </a:cxn>
              <a:cxn ang="0">
                <a:pos x="0" y="0"/>
              </a:cxn>
              <a:cxn ang="0">
                <a:pos x="4" y="0"/>
              </a:cxn>
            </a:cxnLst>
            <a:rect l="0" t="0" r="r" b="b"/>
            <a:pathLst>
              <a:path w="48" h="55">
                <a:moveTo>
                  <a:pt x="4" y="0"/>
                </a:moveTo>
                <a:lnTo>
                  <a:pt x="7" y="7"/>
                </a:lnTo>
                <a:lnTo>
                  <a:pt x="12" y="13"/>
                </a:lnTo>
                <a:lnTo>
                  <a:pt x="16" y="20"/>
                </a:lnTo>
                <a:lnTo>
                  <a:pt x="21" y="26"/>
                </a:lnTo>
                <a:lnTo>
                  <a:pt x="25" y="32"/>
                </a:lnTo>
                <a:lnTo>
                  <a:pt x="30" y="38"/>
                </a:lnTo>
                <a:lnTo>
                  <a:pt x="36" y="44"/>
                </a:lnTo>
                <a:lnTo>
                  <a:pt x="42" y="50"/>
                </a:lnTo>
                <a:lnTo>
                  <a:pt x="44" y="50"/>
                </a:lnTo>
                <a:lnTo>
                  <a:pt x="46" y="50"/>
                </a:lnTo>
                <a:lnTo>
                  <a:pt x="47" y="52"/>
                </a:lnTo>
                <a:lnTo>
                  <a:pt x="48" y="55"/>
                </a:lnTo>
                <a:lnTo>
                  <a:pt x="35" y="55"/>
                </a:lnTo>
                <a:lnTo>
                  <a:pt x="25" y="51"/>
                </a:lnTo>
                <a:lnTo>
                  <a:pt x="17" y="45"/>
                </a:lnTo>
                <a:lnTo>
                  <a:pt x="12" y="40"/>
                </a:lnTo>
                <a:lnTo>
                  <a:pt x="7" y="32"/>
                </a:lnTo>
                <a:lnTo>
                  <a:pt x="4" y="23"/>
                </a:lnTo>
                <a:lnTo>
                  <a:pt x="1" y="17"/>
                </a:lnTo>
                <a:lnTo>
                  <a:pt x="0" y="9"/>
                </a:lnTo>
                <a:lnTo>
                  <a:pt x="0" y="0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" name="Freeform 103"/>
          <p:cNvSpPr>
            <a:spLocks/>
          </p:cNvSpPr>
          <p:nvPr/>
        </p:nvSpPr>
        <p:spPr bwMode="auto">
          <a:xfrm>
            <a:off x="4931457" y="6530374"/>
            <a:ext cx="560891" cy="21435"/>
          </a:xfrm>
          <a:custGeom>
            <a:avLst/>
            <a:gdLst/>
            <a:ahLst/>
            <a:cxnLst>
              <a:cxn ang="0">
                <a:pos x="316" y="2"/>
              </a:cxn>
              <a:cxn ang="0">
                <a:pos x="309" y="9"/>
              </a:cxn>
              <a:cxn ang="0">
                <a:pos x="298" y="10"/>
              </a:cxn>
              <a:cxn ang="0">
                <a:pos x="283" y="10"/>
              </a:cxn>
              <a:cxn ang="0">
                <a:pos x="266" y="11"/>
              </a:cxn>
              <a:cxn ang="0">
                <a:pos x="245" y="11"/>
              </a:cxn>
              <a:cxn ang="0">
                <a:pos x="222" y="11"/>
              </a:cxn>
              <a:cxn ang="0">
                <a:pos x="198" y="12"/>
              </a:cxn>
              <a:cxn ang="0">
                <a:pos x="174" y="11"/>
              </a:cxn>
              <a:cxn ang="0">
                <a:pos x="149" y="11"/>
              </a:cxn>
              <a:cxn ang="0">
                <a:pos x="124" y="11"/>
              </a:cxn>
              <a:cxn ang="0">
                <a:pos x="101" y="11"/>
              </a:cxn>
              <a:cxn ang="0">
                <a:pos x="81" y="11"/>
              </a:cxn>
              <a:cxn ang="0">
                <a:pos x="61" y="11"/>
              </a:cxn>
              <a:cxn ang="0">
                <a:pos x="46" y="10"/>
              </a:cxn>
              <a:cxn ang="0">
                <a:pos x="33" y="10"/>
              </a:cxn>
              <a:cxn ang="0">
                <a:pos x="25" y="10"/>
              </a:cxn>
              <a:cxn ang="0">
                <a:pos x="23" y="10"/>
              </a:cxn>
              <a:cxn ang="0">
                <a:pos x="13" y="8"/>
              </a:cxn>
              <a:cxn ang="0">
                <a:pos x="8" y="4"/>
              </a:cxn>
              <a:cxn ang="0">
                <a:pos x="5" y="2"/>
              </a:cxn>
              <a:cxn ang="0">
                <a:pos x="0" y="0"/>
              </a:cxn>
              <a:cxn ang="0">
                <a:pos x="17" y="1"/>
              </a:cxn>
              <a:cxn ang="0">
                <a:pos x="37" y="1"/>
              </a:cxn>
              <a:cxn ang="0">
                <a:pos x="59" y="2"/>
              </a:cxn>
              <a:cxn ang="0">
                <a:pos x="82" y="2"/>
              </a:cxn>
              <a:cxn ang="0">
                <a:pos x="105" y="2"/>
              </a:cxn>
              <a:cxn ang="0">
                <a:pos x="130" y="3"/>
              </a:cxn>
              <a:cxn ang="0">
                <a:pos x="154" y="3"/>
              </a:cxn>
              <a:cxn ang="0">
                <a:pos x="179" y="2"/>
              </a:cxn>
              <a:cxn ang="0">
                <a:pos x="203" y="2"/>
              </a:cxn>
              <a:cxn ang="0">
                <a:pos x="226" y="2"/>
              </a:cxn>
              <a:cxn ang="0">
                <a:pos x="247" y="2"/>
              </a:cxn>
              <a:cxn ang="0">
                <a:pos x="266" y="2"/>
              </a:cxn>
              <a:cxn ang="0">
                <a:pos x="283" y="2"/>
              </a:cxn>
              <a:cxn ang="0">
                <a:pos x="297" y="2"/>
              </a:cxn>
              <a:cxn ang="0">
                <a:pos x="309" y="2"/>
              </a:cxn>
              <a:cxn ang="0">
                <a:pos x="316" y="2"/>
              </a:cxn>
            </a:cxnLst>
            <a:rect l="0" t="0" r="r" b="b"/>
            <a:pathLst>
              <a:path w="316" h="12">
                <a:moveTo>
                  <a:pt x="316" y="2"/>
                </a:moveTo>
                <a:lnTo>
                  <a:pt x="309" y="9"/>
                </a:lnTo>
                <a:lnTo>
                  <a:pt x="298" y="10"/>
                </a:lnTo>
                <a:lnTo>
                  <a:pt x="283" y="10"/>
                </a:lnTo>
                <a:lnTo>
                  <a:pt x="266" y="11"/>
                </a:lnTo>
                <a:lnTo>
                  <a:pt x="245" y="11"/>
                </a:lnTo>
                <a:lnTo>
                  <a:pt x="222" y="11"/>
                </a:lnTo>
                <a:lnTo>
                  <a:pt x="198" y="12"/>
                </a:lnTo>
                <a:lnTo>
                  <a:pt x="174" y="11"/>
                </a:lnTo>
                <a:lnTo>
                  <a:pt x="149" y="11"/>
                </a:lnTo>
                <a:lnTo>
                  <a:pt x="124" y="11"/>
                </a:lnTo>
                <a:lnTo>
                  <a:pt x="101" y="11"/>
                </a:lnTo>
                <a:lnTo>
                  <a:pt x="81" y="11"/>
                </a:lnTo>
                <a:lnTo>
                  <a:pt x="61" y="11"/>
                </a:lnTo>
                <a:lnTo>
                  <a:pt x="46" y="10"/>
                </a:lnTo>
                <a:lnTo>
                  <a:pt x="33" y="10"/>
                </a:lnTo>
                <a:lnTo>
                  <a:pt x="25" y="10"/>
                </a:lnTo>
                <a:lnTo>
                  <a:pt x="23" y="10"/>
                </a:lnTo>
                <a:lnTo>
                  <a:pt x="13" y="8"/>
                </a:lnTo>
                <a:lnTo>
                  <a:pt x="8" y="4"/>
                </a:lnTo>
                <a:lnTo>
                  <a:pt x="5" y="2"/>
                </a:lnTo>
                <a:lnTo>
                  <a:pt x="0" y="0"/>
                </a:lnTo>
                <a:lnTo>
                  <a:pt x="17" y="1"/>
                </a:lnTo>
                <a:lnTo>
                  <a:pt x="37" y="1"/>
                </a:lnTo>
                <a:lnTo>
                  <a:pt x="59" y="2"/>
                </a:lnTo>
                <a:lnTo>
                  <a:pt x="82" y="2"/>
                </a:lnTo>
                <a:lnTo>
                  <a:pt x="105" y="2"/>
                </a:lnTo>
                <a:lnTo>
                  <a:pt x="130" y="3"/>
                </a:lnTo>
                <a:lnTo>
                  <a:pt x="154" y="3"/>
                </a:lnTo>
                <a:lnTo>
                  <a:pt x="179" y="2"/>
                </a:lnTo>
                <a:lnTo>
                  <a:pt x="203" y="2"/>
                </a:lnTo>
                <a:lnTo>
                  <a:pt x="226" y="2"/>
                </a:lnTo>
                <a:lnTo>
                  <a:pt x="247" y="2"/>
                </a:lnTo>
                <a:lnTo>
                  <a:pt x="266" y="2"/>
                </a:lnTo>
                <a:lnTo>
                  <a:pt x="283" y="2"/>
                </a:lnTo>
                <a:lnTo>
                  <a:pt x="297" y="2"/>
                </a:lnTo>
                <a:lnTo>
                  <a:pt x="309" y="2"/>
                </a:lnTo>
                <a:lnTo>
                  <a:pt x="316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" name="Freeform 104"/>
          <p:cNvSpPr>
            <a:spLocks/>
          </p:cNvSpPr>
          <p:nvPr/>
        </p:nvSpPr>
        <p:spPr bwMode="auto">
          <a:xfrm>
            <a:off x="3438133" y="6541091"/>
            <a:ext cx="621623" cy="17864"/>
          </a:xfrm>
          <a:custGeom>
            <a:avLst/>
            <a:gdLst/>
            <a:ahLst/>
            <a:cxnLst>
              <a:cxn ang="0">
                <a:pos x="348" y="1"/>
              </a:cxn>
              <a:cxn ang="0">
                <a:pos x="344" y="3"/>
              </a:cxn>
              <a:cxn ang="0">
                <a:pos x="342" y="4"/>
              </a:cxn>
              <a:cxn ang="0">
                <a:pos x="340" y="5"/>
              </a:cxn>
              <a:cxn ang="0">
                <a:pos x="337" y="6"/>
              </a:cxn>
              <a:cxn ang="0">
                <a:pos x="333" y="7"/>
              </a:cxn>
              <a:cxn ang="0">
                <a:pos x="326" y="8"/>
              </a:cxn>
              <a:cxn ang="0">
                <a:pos x="317" y="8"/>
              </a:cxn>
              <a:cxn ang="0">
                <a:pos x="302" y="10"/>
              </a:cxn>
              <a:cxn ang="0">
                <a:pos x="281" y="11"/>
              </a:cxn>
              <a:cxn ang="0">
                <a:pos x="260" y="11"/>
              </a:cxn>
              <a:cxn ang="0">
                <a:pos x="237" y="11"/>
              </a:cxn>
              <a:cxn ang="0">
                <a:pos x="215" y="11"/>
              </a:cxn>
              <a:cxn ang="0">
                <a:pos x="192" y="12"/>
              </a:cxn>
              <a:cxn ang="0">
                <a:pos x="170" y="12"/>
              </a:cxn>
              <a:cxn ang="0">
                <a:pos x="148" y="12"/>
              </a:cxn>
              <a:cxn ang="0">
                <a:pos x="129" y="12"/>
              </a:cxn>
              <a:cxn ang="0">
                <a:pos x="109" y="12"/>
              </a:cxn>
              <a:cxn ang="0">
                <a:pos x="91" y="11"/>
              </a:cxn>
              <a:cxn ang="0">
                <a:pos x="75" y="11"/>
              </a:cxn>
              <a:cxn ang="0">
                <a:pos x="61" y="11"/>
              </a:cxn>
              <a:cxn ang="0">
                <a:pos x="50" y="11"/>
              </a:cxn>
              <a:cxn ang="0">
                <a:pos x="41" y="11"/>
              </a:cxn>
              <a:cxn ang="0">
                <a:pos x="37" y="11"/>
              </a:cxn>
              <a:cxn ang="0">
                <a:pos x="34" y="11"/>
              </a:cxn>
              <a:cxn ang="0">
                <a:pos x="27" y="10"/>
              </a:cxn>
              <a:cxn ang="0">
                <a:pos x="20" y="8"/>
              </a:cxn>
              <a:cxn ang="0">
                <a:pos x="16" y="7"/>
              </a:cxn>
              <a:cxn ang="0">
                <a:pos x="11" y="5"/>
              </a:cxn>
              <a:cxn ang="0">
                <a:pos x="8" y="4"/>
              </a:cxn>
              <a:cxn ang="0">
                <a:pos x="4" y="3"/>
              </a:cxn>
              <a:cxn ang="0">
                <a:pos x="2" y="1"/>
              </a:cxn>
              <a:cxn ang="0">
                <a:pos x="0" y="0"/>
              </a:cxn>
              <a:cxn ang="0">
                <a:pos x="17" y="1"/>
              </a:cxn>
              <a:cxn ang="0">
                <a:pos x="39" y="1"/>
              </a:cxn>
              <a:cxn ang="0">
                <a:pos x="63" y="3"/>
              </a:cxn>
              <a:cxn ang="0">
                <a:pos x="90" y="3"/>
              </a:cxn>
              <a:cxn ang="0">
                <a:pos x="117" y="3"/>
              </a:cxn>
              <a:cxn ang="0">
                <a:pos x="147" y="4"/>
              </a:cxn>
              <a:cxn ang="0">
                <a:pos x="176" y="3"/>
              </a:cxn>
              <a:cxn ang="0">
                <a:pos x="205" y="3"/>
              </a:cxn>
              <a:cxn ang="0">
                <a:pos x="234" y="3"/>
              </a:cxn>
              <a:cxn ang="0">
                <a:pos x="260" y="3"/>
              </a:cxn>
              <a:cxn ang="0">
                <a:pos x="284" y="3"/>
              </a:cxn>
              <a:cxn ang="0">
                <a:pos x="305" y="3"/>
              </a:cxn>
              <a:cxn ang="0">
                <a:pos x="322" y="1"/>
              </a:cxn>
              <a:cxn ang="0">
                <a:pos x="336" y="1"/>
              </a:cxn>
              <a:cxn ang="0">
                <a:pos x="344" y="1"/>
              </a:cxn>
              <a:cxn ang="0">
                <a:pos x="348" y="1"/>
              </a:cxn>
            </a:cxnLst>
            <a:rect l="0" t="0" r="r" b="b"/>
            <a:pathLst>
              <a:path w="348" h="12">
                <a:moveTo>
                  <a:pt x="348" y="1"/>
                </a:moveTo>
                <a:lnTo>
                  <a:pt x="344" y="3"/>
                </a:lnTo>
                <a:lnTo>
                  <a:pt x="342" y="4"/>
                </a:lnTo>
                <a:lnTo>
                  <a:pt x="340" y="5"/>
                </a:lnTo>
                <a:lnTo>
                  <a:pt x="337" y="6"/>
                </a:lnTo>
                <a:lnTo>
                  <a:pt x="333" y="7"/>
                </a:lnTo>
                <a:lnTo>
                  <a:pt x="326" y="8"/>
                </a:lnTo>
                <a:lnTo>
                  <a:pt x="317" y="8"/>
                </a:lnTo>
                <a:lnTo>
                  <a:pt x="302" y="10"/>
                </a:lnTo>
                <a:lnTo>
                  <a:pt x="281" y="11"/>
                </a:lnTo>
                <a:lnTo>
                  <a:pt x="260" y="11"/>
                </a:lnTo>
                <a:lnTo>
                  <a:pt x="237" y="11"/>
                </a:lnTo>
                <a:lnTo>
                  <a:pt x="215" y="11"/>
                </a:lnTo>
                <a:lnTo>
                  <a:pt x="192" y="12"/>
                </a:lnTo>
                <a:lnTo>
                  <a:pt x="170" y="12"/>
                </a:lnTo>
                <a:lnTo>
                  <a:pt x="148" y="12"/>
                </a:lnTo>
                <a:lnTo>
                  <a:pt x="129" y="12"/>
                </a:lnTo>
                <a:lnTo>
                  <a:pt x="109" y="12"/>
                </a:lnTo>
                <a:lnTo>
                  <a:pt x="91" y="11"/>
                </a:lnTo>
                <a:lnTo>
                  <a:pt x="75" y="11"/>
                </a:lnTo>
                <a:lnTo>
                  <a:pt x="61" y="11"/>
                </a:lnTo>
                <a:lnTo>
                  <a:pt x="50" y="11"/>
                </a:lnTo>
                <a:lnTo>
                  <a:pt x="41" y="11"/>
                </a:lnTo>
                <a:lnTo>
                  <a:pt x="37" y="11"/>
                </a:lnTo>
                <a:lnTo>
                  <a:pt x="34" y="11"/>
                </a:lnTo>
                <a:lnTo>
                  <a:pt x="27" y="10"/>
                </a:lnTo>
                <a:lnTo>
                  <a:pt x="20" y="8"/>
                </a:lnTo>
                <a:lnTo>
                  <a:pt x="16" y="7"/>
                </a:lnTo>
                <a:lnTo>
                  <a:pt x="11" y="5"/>
                </a:lnTo>
                <a:lnTo>
                  <a:pt x="8" y="4"/>
                </a:lnTo>
                <a:lnTo>
                  <a:pt x="4" y="3"/>
                </a:lnTo>
                <a:lnTo>
                  <a:pt x="2" y="1"/>
                </a:lnTo>
                <a:lnTo>
                  <a:pt x="0" y="0"/>
                </a:lnTo>
                <a:lnTo>
                  <a:pt x="17" y="1"/>
                </a:lnTo>
                <a:lnTo>
                  <a:pt x="39" y="1"/>
                </a:lnTo>
                <a:lnTo>
                  <a:pt x="63" y="3"/>
                </a:lnTo>
                <a:lnTo>
                  <a:pt x="90" y="3"/>
                </a:lnTo>
                <a:lnTo>
                  <a:pt x="117" y="3"/>
                </a:lnTo>
                <a:lnTo>
                  <a:pt x="147" y="4"/>
                </a:lnTo>
                <a:lnTo>
                  <a:pt x="176" y="3"/>
                </a:lnTo>
                <a:lnTo>
                  <a:pt x="205" y="3"/>
                </a:lnTo>
                <a:lnTo>
                  <a:pt x="234" y="3"/>
                </a:lnTo>
                <a:lnTo>
                  <a:pt x="260" y="3"/>
                </a:lnTo>
                <a:lnTo>
                  <a:pt x="284" y="3"/>
                </a:lnTo>
                <a:lnTo>
                  <a:pt x="305" y="3"/>
                </a:lnTo>
                <a:lnTo>
                  <a:pt x="322" y="1"/>
                </a:lnTo>
                <a:lnTo>
                  <a:pt x="336" y="1"/>
                </a:lnTo>
                <a:lnTo>
                  <a:pt x="344" y="1"/>
                </a:lnTo>
                <a:lnTo>
                  <a:pt x="348" y="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" name="Freeform 105"/>
          <p:cNvSpPr>
            <a:spLocks/>
          </p:cNvSpPr>
          <p:nvPr/>
        </p:nvSpPr>
        <p:spPr bwMode="auto">
          <a:xfrm>
            <a:off x="3984731" y="6583961"/>
            <a:ext cx="85741" cy="653777"/>
          </a:xfrm>
          <a:custGeom>
            <a:avLst/>
            <a:gdLst/>
            <a:ahLst/>
            <a:cxnLst>
              <a:cxn ang="0">
                <a:pos x="20" y="216"/>
              </a:cxn>
              <a:cxn ang="0">
                <a:pos x="20" y="254"/>
              </a:cxn>
              <a:cxn ang="0">
                <a:pos x="16" y="291"/>
              </a:cxn>
              <a:cxn ang="0">
                <a:pos x="16" y="328"/>
              </a:cxn>
              <a:cxn ang="0">
                <a:pos x="23" y="363"/>
              </a:cxn>
              <a:cxn ang="0">
                <a:pos x="21" y="366"/>
              </a:cxn>
              <a:cxn ang="0">
                <a:pos x="20" y="367"/>
              </a:cxn>
              <a:cxn ang="0">
                <a:pos x="18" y="367"/>
              </a:cxn>
              <a:cxn ang="0">
                <a:pos x="14" y="367"/>
              </a:cxn>
              <a:cxn ang="0">
                <a:pos x="11" y="359"/>
              </a:cxn>
              <a:cxn ang="0">
                <a:pos x="4" y="344"/>
              </a:cxn>
              <a:cxn ang="0">
                <a:pos x="0" y="329"/>
              </a:cxn>
              <a:cxn ang="0">
                <a:pos x="0" y="312"/>
              </a:cxn>
              <a:cxn ang="0">
                <a:pos x="3" y="296"/>
              </a:cxn>
              <a:cxn ang="0">
                <a:pos x="6" y="278"/>
              </a:cxn>
              <a:cxn ang="0">
                <a:pos x="8" y="261"/>
              </a:cxn>
              <a:cxn ang="0">
                <a:pos x="8" y="244"/>
              </a:cxn>
              <a:cxn ang="0">
                <a:pos x="5" y="228"/>
              </a:cxn>
              <a:cxn ang="0">
                <a:pos x="12" y="200"/>
              </a:cxn>
              <a:cxn ang="0">
                <a:pos x="18" y="172"/>
              </a:cxn>
              <a:cxn ang="0">
                <a:pos x="23" y="143"/>
              </a:cxn>
              <a:cxn ang="0">
                <a:pos x="28" y="115"/>
              </a:cxn>
              <a:cxn ang="0">
                <a:pos x="31" y="86"/>
              </a:cxn>
              <a:cxn ang="0">
                <a:pos x="36" y="56"/>
              </a:cxn>
              <a:cxn ang="0">
                <a:pos x="42" y="28"/>
              </a:cxn>
              <a:cxn ang="0">
                <a:pos x="47" y="0"/>
              </a:cxn>
              <a:cxn ang="0">
                <a:pos x="44" y="55"/>
              </a:cxn>
              <a:cxn ang="0">
                <a:pos x="39" y="109"/>
              </a:cxn>
              <a:cxn ang="0">
                <a:pos x="30" y="163"/>
              </a:cxn>
              <a:cxn ang="0">
                <a:pos x="20" y="216"/>
              </a:cxn>
            </a:cxnLst>
            <a:rect l="0" t="0" r="r" b="b"/>
            <a:pathLst>
              <a:path w="47" h="367">
                <a:moveTo>
                  <a:pt x="20" y="216"/>
                </a:moveTo>
                <a:lnTo>
                  <a:pt x="20" y="254"/>
                </a:lnTo>
                <a:lnTo>
                  <a:pt x="16" y="291"/>
                </a:lnTo>
                <a:lnTo>
                  <a:pt x="16" y="328"/>
                </a:lnTo>
                <a:lnTo>
                  <a:pt x="23" y="363"/>
                </a:lnTo>
                <a:lnTo>
                  <a:pt x="21" y="366"/>
                </a:lnTo>
                <a:lnTo>
                  <a:pt x="20" y="367"/>
                </a:lnTo>
                <a:lnTo>
                  <a:pt x="18" y="367"/>
                </a:lnTo>
                <a:lnTo>
                  <a:pt x="14" y="367"/>
                </a:lnTo>
                <a:lnTo>
                  <a:pt x="11" y="359"/>
                </a:lnTo>
                <a:lnTo>
                  <a:pt x="4" y="344"/>
                </a:lnTo>
                <a:lnTo>
                  <a:pt x="0" y="329"/>
                </a:lnTo>
                <a:lnTo>
                  <a:pt x="0" y="312"/>
                </a:lnTo>
                <a:lnTo>
                  <a:pt x="3" y="296"/>
                </a:lnTo>
                <a:lnTo>
                  <a:pt x="6" y="278"/>
                </a:lnTo>
                <a:lnTo>
                  <a:pt x="8" y="261"/>
                </a:lnTo>
                <a:lnTo>
                  <a:pt x="8" y="244"/>
                </a:lnTo>
                <a:lnTo>
                  <a:pt x="5" y="228"/>
                </a:lnTo>
                <a:lnTo>
                  <a:pt x="12" y="200"/>
                </a:lnTo>
                <a:lnTo>
                  <a:pt x="18" y="172"/>
                </a:lnTo>
                <a:lnTo>
                  <a:pt x="23" y="143"/>
                </a:lnTo>
                <a:lnTo>
                  <a:pt x="28" y="115"/>
                </a:lnTo>
                <a:lnTo>
                  <a:pt x="31" y="86"/>
                </a:lnTo>
                <a:lnTo>
                  <a:pt x="36" y="56"/>
                </a:lnTo>
                <a:lnTo>
                  <a:pt x="42" y="28"/>
                </a:lnTo>
                <a:lnTo>
                  <a:pt x="47" y="0"/>
                </a:lnTo>
                <a:lnTo>
                  <a:pt x="44" y="55"/>
                </a:lnTo>
                <a:lnTo>
                  <a:pt x="39" y="109"/>
                </a:lnTo>
                <a:lnTo>
                  <a:pt x="30" y="163"/>
                </a:lnTo>
                <a:lnTo>
                  <a:pt x="20" y="2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4" name="Freeform 106"/>
          <p:cNvSpPr>
            <a:spLocks/>
          </p:cNvSpPr>
          <p:nvPr/>
        </p:nvSpPr>
        <p:spPr bwMode="auto">
          <a:xfrm>
            <a:off x="4870723" y="6605396"/>
            <a:ext cx="57161" cy="618052"/>
          </a:xfrm>
          <a:custGeom>
            <a:avLst/>
            <a:gdLst/>
            <a:ahLst/>
            <a:cxnLst>
              <a:cxn ang="0">
                <a:pos x="19" y="0"/>
              </a:cxn>
              <a:cxn ang="0">
                <a:pos x="22" y="47"/>
              </a:cxn>
              <a:cxn ang="0">
                <a:pos x="27" y="96"/>
              </a:cxn>
              <a:cxn ang="0">
                <a:pos x="31" y="145"/>
              </a:cxn>
              <a:cxn ang="0">
                <a:pos x="27" y="192"/>
              </a:cxn>
              <a:cxn ang="0">
                <a:pos x="24" y="232"/>
              </a:cxn>
              <a:cxn ang="0">
                <a:pos x="21" y="272"/>
              </a:cxn>
              <a:cxn ang="0">
                <a:pos x="16" y="311"/>
              </a:cxn>
              <a:cxn ang="0">
                <a:pos x="6" y="348"/>
              </a:cxn>
              <a:cxn ang="0">
                <a:pos x="0" y="348"/>
              </a:cxn>
              <a:cxn ang="0">
                <a:pos x="8" y="299"/>
              </a:cxn>
              <a:cxn ang="0">
                <a:pos x="12" y="249"/>
              </a:cxn>
              <a:cxn ang="0">
                <a:pos x="16" y="198"/>
              </a:cxn>
              <a:cxn ang="0">
                <a:pos x="18" y="149"/>
              </a:cxn>
              <a:cxn ang="0">
                <a:pos x="17" y="114"/>
              </a:cxn>
              <a:cxn ang="0">
                <a:pos x="17" y="78"/>
              </a:cxn>
              <a:cxn ang="0">
                <a:pos x="16" y="44"/>
              </a:cxn>
              <a:cxn ang="0">
                <a:pos x="14" y="8"/>
              </a:cxn>
              <a:cxn ang="0">
                <a:pos x="15" y="6"/>
              </a:cxn>
              <a:cxn ang="0">
                <a:pos x="15" y="2"/>
              </a:cxn>
              <a:cxn ang="0">
                <a:pos x="17" y="0"/>
              </a:cxn>
              <a:cxn ang="0">
                <a:pos x="19" y="0"/>
              </a:cxn>
            </a:cxnLst>
            <a:rect l="0" t="0" r="r" b="b"/>
            <a:pathLst>
              <a:path w="31" h="348">
                <a:moveTo>
                  <a:pt x="19" y="0"/>
                </a:moveTo>
                <a:lnTo>
                  <a:pt x="22" y="47"/>
                </a:lnTo>
                <a:lnTo>
                  <a:pt x="27" y="96"/>
                </a:lnTo>
                <a:lnTo>
                  <a:pt x="31" y="145"/>
                </a:lnTo>
                <a:lnTo>
                  <a:pt x="27" y="192"/>
                </a:lnTo>
                <a:lnTo>
                  <a:pt x="24" y="232"/>
                </a:lnTo>
                <a:lnTo>
                  <a:pt x="21" y="272"/>
                </a:lnTo>
                <a:lnTo>
                  <a:pt x="16" y="311"/>
                </a:lnTo>
                <a:lnTo>
                  <a:pt x="6" y="348"/>
                </a:lnTo>
                <a:lnTo>
                  <a:pt x="0" y="348"/>
                </a:lnTo>
                <a:lnTo>
                  <a:pt x="8" y="299"/>
                </a:lnTo>
                <a:lnTo>
                  <a:pt x="12" y="249"/>
                </a:lnTo>
                <a:lnTo>
                  <a:pt x="16" y="198"/>
                </a:lnTo>
                <a:lnTo>
                  <a:pt x="18" y="149"/>
                </a:lnTo>
                <a:lnTo>
                  <a:pt x="17" y="114"/>
                </a:lnTo>
                <a:lnTo>
                  <a:pt x="17" y="78"/>
                </a:lnTo>
                <a:lnTo>
                  <a:pt x="16" y="44"/>
                </a:lnTo>
                <a:lnTo>
                  <a:pt x="14" y="8"/>
                </a:lnTo>
                <a:lnTo>
                  <a:pt x="15" y="6"/>
                </a:lnTo>
                <a:lnTo>
                  <a:pt x="15" y="2"/>
                </a:lnTo>
                <a:lnTo>
                  <a:pt x="17" y="0"/>
                </a:lnTo>
                <a:lnTo>
                  <a:pt x="19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" name="Freeform 107"/>
          <p:cNvSpPr>
            <a:spLocks/>
          </p:cNvSpPr>
          <p:nvPr/>
        </p:nvSpPr>
        <p:spPr bwMode="auto">
          <a:xfrm>
            <a:off x="4381285" y="6709001"/>
            <a:ext cx="50016" cy="628768"/>
          </a:xfrm>
          <a:custGeom>
            <a:avLst/>
            <a:gdLst/>
            <a:ahLst/>
            <a:cxnLst>
              <a:cxn ang="0">
                <a:pos x="27" y="2"/>
              </a:cxn>
              <a:cxn ang="0">
                <a:pos x="27" y="40"/>
              </a:cxn>
              <a:cxn ang="0">
                <a:pos x="26" y="80"/>
              </a:cxn>
              <a:cxn ang="0">
                <a:pos x="23" y="121"/>
              </a:cxn>
              <a:cxn ang="0">
                <a:pos x="12" y="158"/>
              </a:cxn>
              <a:cxn ang="0">
                <a:pos x="11" y="188"/>
              </a:cxn>
              <a:cxn ang="0">
                <a:pos x="13" y="221"/>
              </a:cxn>
              <a:cxn ang="0">
                <a:pos x="15" y="253"/>
              </a:cxn>
              <a:cxn ang="0">
                <a:pos x="11" y="284"/>
              </a:cxn>
              <a:cxn ang="0">
                <a:pos x="11" y="296"/>
              </a:cxn>
              <a:cxn ang="0">
                <a:pos x="11" y="319"/>
              </a:cxn>
              <a:cxn ang="0">
                <a:pos x="9" y="341"/>
              </a:cxn>
              <a:cxn ang="0">
                <a:pos x="6" y="352"/>
              </a:cxn>
              <a:cxn ang="0">
                <a:pos x="0" y="297"/>
              </a:cxn>
              <a:cxn ang="0">
                <a:pos x="1" y="257"/>
              </a:cxn>
              <a:cxn ang="0">
                <a:pos x="2" y="214"/>
              </a:cxn>
              <a:cxn ang="0">
                <a:pos x="4" y="173"/>
              </a:cxn>
              <a:cxn ang="0">
                <a:pos x="13" y="133"/>
              </a:cxn>
              <a:cxn ang="0">
                <a:pos x="18" y="100"/>
              </a:cxn>
              <a:cxn ang="0">
                <a:pos x="20" y="65"/>
              </a:cxn>
              <a:cxn ang="0">
                <a:pos x="20" y="32"/>
              </a:cxn>
              <a:cxn ang="0">
                <a:pos x="23" y="0"/>
              </a:cxn>
              <a:cxn ang="0">
                <a:pos x="23" y="1"/>
              </a:cxn>
              <a:cxn ang="0">
                <a:pos x="24" y="1"/>
              </a:cxn>
              <a:cxn ang="0">
                <a:pos x="26" y="2"/>
              </a:cxn>
              <a:cxn ang="0">
                <a:pos x="27" y="2"/>
              </a:cxn>
            </a:cxnLst>
            <a:rect l="0" t="0" r="r" b="b"/>
            <a:pathLst>
              <a:path w="27" h="352">
                <a:moveTo>
                  <a:pt x="27" y="2"/>
                </a:moveTo>
                <a:lnTo>
                  <a:pt x="27" y="40"/>
                </a:lnTo>
                <a:lnTo>
                  <a:pt x="26" y="80"/>
                </a:lnTo>
                <a:lnTo>
                  <a:pt x="23" y="121"/>
                </a:lnTo>
                <a:lnTo>
                  <a:pt x="12" y="158"/>
                </a:lnTo>
                <a:lnTo>
                  <a:pt x="11" y="188"/>
                </a:lnTo>
                <a:lnTo>
                  <a:pt x="13" y="221"/>
                </a:lnTo>
                <a:lnTo>
                  <a:pt x="15" y="253"/>
                </a:lnTo>
                <a:lnTo>
                  <a:pt x="11" y="284"/>
                </a:lnTo>
                <a:lnTo>
                  <a:pt x="11" y="296"/>
                </a:lnTo>
                <a:lnTo>
                  <a:pt x="11" y="319"/>
                </a:lnTo>
                <a:lnTo>
                  <a:pt x="9" y="341"/>
                </a:lnTo>
                <a:lnTo>
                  <a:pt x="6" y="352"/>
                </a:lnTo>
                <a:lnTo>
                  <a:pt x="0" y="297"/>
                </a:lnTo>
                <a:lnTo>
                  <a:pt x="1" y="257"/>
                </a:lnTo>
                <a:lnTo>
                  <a:pt x="2" y="214"/>
                </a:lnTo>
                <a:lnTo>
                  <a:pt x="4" y="173"/>
                </a:lnTo>
                <a:lnTo>
                  <a:pt x="13" y="133"/>
                </a:lnTo>
                <a:lnTo>
                  <a:pt x="18" y="100"/>
                </a:lnTo>
                <a:lnTo>
                  <a:pt x="20" y="65"/>
                </a:lnTo>
                <a:lnTo>
                  <a:pt x="20" y="32"/>
                </a:lnTo>
                <a:lnTo>
                  <a:pt x="23" y="0"/>
                </a:lnTo>
                <a:lnTo>
                  <a:pt x="23" y="1"/>
                </a:lnTo>
                <a:lnTo>
                  <a:pt x="24" y="1"/>
                </a:lnTo>
                <a:lnTo>
                  <a:pt x="26" y="2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6" name="Freeform 108"/>
          <p:cNvSpPr>
            <a:spLocks/>
          </p:cNvSpPr>
          <p:nvPr/>
        </p:nvSpPr>
        <p:spPr bwMode="auto">
          <a:xfrm>
            <a:off x="4531332" y="6801888"/>
            <a:ext cx="35725" cy="503730"/>
          </a:xfrm>
          <a:custGeom>
            <a:avLst/>
            <a:gdLst/>
            <a:ahLst/>
            <a:cxnLst>
              <a:cxn ang="0">
                <a:pos x="18" y="137"/>
              </a:cxn>
              <a:cxn ang="0">
                <a:pos x="12" y="246"/>
              </a:cxn>
              <a:cxn ang="0">
                <a:pos x="15" y="255"/>
              </a:cxn>
              <a:cxn ang="0">
                <a:pos x="15" y="265"/>
              </a:cxn>
              <a:cxn ang="0">
                <a:pos x="15" y="274"/>
              </a:cxn>
              <a:cxn ang="0">
                <a:pos x="19" y="282"/>
              </a:cxn>
              <a:cxn ang="0">
                <a:pos x="9" y="277"/>
              </a:cxn>
              <a:cxn ang="0">
                <a:pos x="4" y="268"/>
              </a:cxn>
              <a:cxn ang="0">
                <a:pos x="2" y="257"/>
              </a:cxn>
              <a:cxn ang="0">
                <a:pos x="0" y="246"/>
              </a:cxn>
              <a:cxn ang="0">
                <a:pos x="11" y="105"/>
              </a:cxn>
              <a:cxn ang="0">
                <a:pos x="12" y="80"/>
              </a:cxn>
              <a:cxn ang="0">
                <a:pos x="13" y="56"/>
              </a:cxn>
              <a:cxn ang="0">
                <a:pos x="12" y="33"/>
              </a:cxn>
              <a:cxn ang="0">
                <a:pos x="11" y="9"/>
              </a:cxn>
              <a:cxn ang="0">
                <a:pos x="12" y="6"/>
              </a:cxn>
              <a:cxn ang="0">
                <a:pos x="13" y="2"/>
              </a:cxn>
              <a:cxn ang="0">
                <a:pos x="15" y="0"/>
              </a:cxn>
              <a:cxn ang="0">
                <a:pos x="19" y="1"/>
              </a:cxn>
              <a:cxn ang="0">
                <a:pos x="18" y="137"/>
              </a:cxn>
            </a:cxnLst>
            <a:rect l="0" t="0" r="r" b="b"/>
            <a:pathLst>
              <a:path w="19" h="282">
                <a:moveTo>
                  <a:pt x="18" y="137"/>
                </a:moveTo>
                <a:lnTo>
                  <a:pt x="12" y="246"/>
                </a:lnTo>
                <a:lnTo>
                  <a:pt x="15" y="255"/>
                </a:lnTo>
                <a:lnTo>
                  <a:pt x="15" y="265"/>
                </a:lnTo>
                <a:lnTo>
                  <a:pt x="15" y="274"/>
                </a:lnTo>
                <a:lnTo>
                  <a:pt x="19" y="282"/>
                </a:lnTo>
                <a:lnTo>
                  <a:pt x="9" y="277"/>
                </a:lnTo>
                <a:lnTo>
                  <a:pt x="4" y="268"/>
                </a:lnTo>
                <a:lnTo>
                  <a:pt x="2" y="257"/>
                </a:lnTo>
                <a:lnTo>
                  <a:pt x="0" y="246"/>
                </a:lnTo>
                <a:lnTo>
                  <a:pt x="11" y="105"/>
                </a:lnTo>
                <a:lnTo>
                  <a:pt x="12" y="80"/>
                </a:lnTo>
                <a:lnTo>
                  <a:pt x="13" y="56"/>
                </a:lnTo>
                <a:lnTo>
                  <a:pt x="12" y="33"/>
                </a:lnTo>
                <a:lnTo>
                  <a:pt x="11" y="9"/>
                </a:lnTo>
                <a:lnTo>
                  <a:pt x="12" y="6"/>
                </a:lnTo>
                <a:lnTo>
                  <a:pt x="13" y="2"/>
                </a:lnTo>
                <a:lnTo>
                  <a:pt x="15" y="0"/>
                </a:lnTo>
                <a:lnTo>
                  <a:pt x="19" y="1"/>
                </a:lnTo>
                <a:lnTo>
                  <a:pt x="18" y="137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" name="Freeform 109"/>
          <p:cNvSpPr>
            <a:spLocks/>
          </p:cNvSpPr>
          <p:nvPr/>
        </p:nvSpPr>
        <p:spPr bwMode="auto">
          <a:xfrm>
            <a:off x="4045466" y="7248455"/>
            <a:ext cx="325103" cy="53589"/>
          </a:xfrm>
          <a:custGeom>
            <a:avLst/>
            <a:gdLst/>
            <a:ahLst/>
            <a:cxnLst>
              <a:cxn ang="0">
                <a:pos x="182" y="19"/>
              </a:cxn>
              <a:cxn ang="0">
                <a:pos x="181" y="20"/>
              </a:cxn>
              <a:cxn ang="0">
                <a:pos x="175" y="22"/>
              </a:cxn>
              <a:cxn ang="0">
                <a:pos x="168" y="23"/>
              </a:cxn>
              <a:cxn ang="0">
                <a:pos x="160" y="24"/>
              </a:cxn>
              <a:cxn ang="0">
                <a:pos x="151" y="25"/>
              </a:cxn>
              <a:cxn ang="0">
                <a:pos x="143" y="26"/>
              </a:cxn>
              <a:cxn ang="0">
                <a:pos x="137" y="27"/>
              </a:cxn>
              <a:cxn ang="0">
                <a:pos x="135" y="28"/>
              </a:cxn>
              <a:cxn ang="0">
                <a:pos x="120" y="26"/>
              </a:cxn>
              <a:cxn ang="0">
                <a:pos x="105" y="25"/>
              </a:cxn>
              <a:cxn ang="0">
                <a:pos x="88" y="25"/>
              </a:cxn>
              <a:cxn ang="0">
                <a:pos x="74" y="24"/>
              </a:cxn>
              <a:cxn ang="0">
                <a:pos x="59" y="22"/>
              </a:cxn>
              <a:cxn ang="0">
                <a:pos x="44" y="19"/>
              </a:cxn>
              <a:cxn ang="0">
                <a:pos x="30" y="15"/>
              </a:cxn>
              <a:cxn ang="0">
                <a:pos x="17" y="8"/>
              </a:cxn>
              <a:cxn ang="0">
                <a:pos x="12" y="7"/>
              </a:cxn>
              <a:cxn ang="0">
                <a:pos x="8" y="5"/>
              </a:cxn>
              <a:cxn ang="0">
                <a:pos x="3" y="4"/>
              </a:cxn>
              <a:cxn ang="0">
                <a:pos x="0" y="1"/>
              </a:cxn>
              <a:cxn ang="0">
                <a:pos x="7" y="0"/>
              </a:cxn>
              <a:cxn ang="0">
                <a:pos x="15" y="1"/>
              </a:cxn>
              <a:cxn ang="0">
                <a:pos x="22" y="4"/>
              </a:cxn>
              <a:cxn ang="0">
                <a:pos x="29" y="8"/>
              </a:cxn>
              <a:cxn ang="0">
                <a:pos x="44" y="10"/>
              </a:cxn>
              <a:cxn ang="0">
                <a:pos x="63" y="12"/>
              </a:cxn>
              <a:cxn ang="0">
                <a:pos x="84" y="14"/>
              </a:cxn>
              <a:cxn ang="0">
                <a:pos x="106" y="14"/>
              </a:cxn>
              <a:cxn ang="0">
                <a:pos x="127" y="15"/>
              </a:cxn>
              <a:cxn ang="0">
                <a:pos x="148" y="16"/>
              </a:cxn>
              <a:cxn ang="0">
                <a:pos x="167" y="17"/>
              </a:cxn>
              <a:cxn ang="0">
                <a:pos x="182" y="19"/>
              </a:cxn>
            </a:cxnLst>
            <a:rect l="0" t="0" r="r" b="b"/>
            <a:pathLst>
              <a:path w="182" h="28">
                <a:moveTo>
                  <a:pt x="182" y="19"/>
                </a:moveTo>
                <a:lnTo>
                  <a:pt x="181" y="20"/>
                </a:lnTo>
                <a:lnTo>
                  <a:pt x="175" y="22"/>
                </a:lnTo>
                <a:lnTo>
                  <a:pt x="168" y="23"/>
                </a:lnTo>
                <a:lnTo>
                  <a:pt x="160" y="24"/>
                </a:lnTo>
                <a:lnTo>
                  <a:pt x="151" y="25"/>
                </a:lnTo>
                <a:lnTo>
                  <a:pt x="143" y="26"/>
                </a:lnTo>
                <a:lnTo>
                  <a:pt x="137" y="27"/>
                </a:lnTo>
                <a:lnTo>
                  <a:pt x="135" y="28"/>
                </a:lnTo>
                <a:lnTo>
                  <a:pt x="120" y="26"/>
                </a:lnTo>
                <a:lnTo>
                  <a:pt x="105" y="25"/>
                </a:lnTo>
                <a:lnTo>
                  <a:pt x="88" y="25"/>
                </a:lnTo>
                <a:lnTo>
                  <a:pt x="74" y="24"/>
                </a:lnTo>
                <a:lnTo>
                  <a:pt x="59" y="22"/>
                </a:lnTo>
                <a:lnTo>
                  <a:pt x="44" y="19"/>
                </a:lnTo>
                <a:lnTo>
                  <a:pt x="30" y="15"/>
                </a:lnTo>
                <a:lnTo>
                  <a:pt x="17" y="8"/>
                </a:lnTo>
                <a:lnTo>
                  <a:pt x="12" y="7"/>
                </a:lnTo>
                <a:lnTo>
                  <a:pt x="8" y="5"/>
                </a:lnTo>
                <a:lnTo>
                  <a:pt x="3" y="4"/>
                </a:lnTo>
                <a:lnTo>
                  <a:pt x="0" y="1"/>
                </a:lnTo>
                <a:lnTo>
                  <a:pt x="7" y="0"/>
                </a:lnTo>
                <a:lnTo>
                  <a:pt x="15" y="1"/>
                </a:lnTo>
                <a:lnTo>
                  <a:pt x="22" y="4"/>
                </a:lnTo>
                <a:lnTo>
                  <a:pt x="29" y="8"/>
                </a:lnTo>
                <a:lnTo>
                  <a:pt x="44" y="10"/>
                </a:lnTo>
                <a:lnTo>
                  <a:pt x="63" y="12"/>
                </a:lnTo>
                <a:lnTo>
                  <a:pt x="84" y="14"/>
                </a:lnTo>
                <a:lnTo>
                  <a:pt x="106" y="14"/>
                </a:lnTo>
                <a:lnTo>
                  <a:pt x="127" y="15"/>
                </a:lnTo>
                <a:lnTo>
                  <a:pt x="148" y="16"/>
                </a:lnTo>
                <a:lnTo>
                  <a:pt x="167" y="17"/>
                </a:lnTo>
                <a:lnTo>
                  <a:pt x="182" y="19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8" name="Freeform 110"/>
          <p:cNvSpPr>
            <a:spLocks/>
          </p:cNvSpPr>
          <p:nvPr/>
        </p:nvSpPr>
        <p:spPr bwMode="auto">
          <a:xfrm>
            <a:off x="3966870" y="7269890"/>
            <a:ext cx="414415" cy="128612"/>
          </a:xfrm>
          <a:custGeom>
            <a:avLst/>
            <a:gdLst/>
            <a:ahLst/>
            <a:cxnLst>
              <a:cxn ang="0">
                <a:pos x="10" y="30"/>
              </a:cxn>
              <a:cxn ang="0">
                <a:pos x="22" y="37"/>
              </a:cxn>
              <a:cxn ang="0">
                <a:pos x="33" y="43"/>
              </a:cxn>
              <a:cxn ang="0">
                <a:pos x="46" y="46"/>
              </a:cxn>
              <a:cxn ang="0">
                <a:pos x="59" y="48"/>
              </a:cxn>
              <a:cxn ang="0">
                <a:pos x="71" y="50"/>
              </a:cxn>
              <a:cxn ang="0">
                <a:pos x="84" y="52"/>
              </a:cxn>
              <a:cxn ang="0">
                <a:pos x="97" y="54"/>
              </a:cxn>
              <a:cxn ang="0">
                <a:pos x="109" y="58"/>
              </a:cxn>
              <a:cxn ang="0">
                <a:pos x="117" y="58"/>
              </a:cxn>
              <a:cxn ang="0">
                <a:pos x="127" y="59"/>
              </a:cxn>
              <a:cxn ang="0">
                <a:pos x="136" y="59"/>
              </a:cxn>
              <a:cxn ang="0">
                <a:pos x="145" y="59"/>
              </a:cxn>
              <a:cxn ang="0">
                <a:pos x="154" y="60"/>
              </a:cxn>
              <a:cxn ang="0">
                <a:pos x="163" y="62"/>
              </a:cxn>
              <a:cxn ang="0">
                <a:pos x="172" y="63"/>
              </a:cxn>
              <a:cxn ang="0">
                <a:pos x="180" y="67"/>
              </a:cxn>
              <a:cxn ang="0">
                <a:pos x="188" y="65"/>
              </a:cxn>
              <a:cxn ang="0">
                <a:pos x="196" y="62"/>
              </a:cxn>
              <a:cxn ang="0">
                <a:pos x="204" y="60"/>
              </a:cxn>
              <a:cxn ang="0">
                <a:pos x="210" y="52"/>
              </a:cxn>
              <a:cxn ang="0">
                <a:pos x="231" y="55"/>
              </a:cxn>
              <a:cxn ang="0">
                <a:pos x="230" y="59"/>
              </a:cxn>
              <a:cxn ang="0">
                <a:pos x="228" y="61"/>
              </a:cxn>
              <a:cxn ang="0">
                <a:pos x="223" y="65"/>
              </a:cxn>
              <a:cxn ang="0">
                <a:pos x="216" y="66"/>
              </a:cxn>
              <a:cxn ang="0">
                <a:pos x="210" y="68"/>
              </a:cxn>
              <a:cxn ang="0">
                <a:pos x="204" y="70"/>
              </a:cxn>
              <a:cxn ang="0">
                <a:pos x="198" y="71"/>
              </a:cxn>
              <a:cxn ang="0">
                <a:pos x="193" y="74"/>
              </a:cxn>
              <a:cxn ang="0">
                <a:pos x="184" y="73"/>
              </a:cxn>
              <a:cxn ang="0">
                <a:pos x="175" y="70"/>
              </a:cxn>
              <a:cxn ang="0">
                <a:pos x="165" y="69"/>
              </a:cxn>
              <a:cxn ang="0">
                <a:pos x="155" y="69"/>
              </a:cxn>
              <a:cxn ang="0">
                <a:pos x="145" y="68"/>
              </a:cxn>
              <a:cxn ang="0">
                <a:pos x="135" y="68"/>
              </a:cxn>
              <a:cxn ang="0">
                <a:pos x="124" y="68"/>
              </a:cxn>
              <a:cxn ang="0">
                <a:pos x="114" y="68"/>
              </a:cxn>
              <a:cxn ang="0">
                <a:pos x="100" y="66"/>
              </a:cxn>
              <a:cxn ang="0">
                <a:pos x="86" y="63"/>
              </a:cxn>
              <a:cxn ang="0">
                <a:pos x="72" y="61"/>
              </a:cxn>
              <a:cxn ang="0">
                <a:pos x="59" y="58"/>
              </a:cxn>
              <a:cxn ang="0">
                <a:pos x="46" y="54"/>
              </a:cxn>
              <a:cxn ang="0">
                <a:pos x="32" y="50"/>
              </a:cxn>
              <a:cxn ang="0">
                <a:pos x="19" y="45"/>
              </a:cxn>
              <a:cxn ang="0">
                <a:pos x="7" y="38"/>
              </a:cxn>
              <a:cxn ang="0">
                <a:pos x="2" y="29"/>
              </a:cxn>
              <a:cxn ang="0">
                <a:pos x="1" y="20"/>
              </a:cxn>
              <a:cxn ang="0">
                <a:pos x="0" y="9"/>
              </a:cxn>
              <a:cxn ang="0">
                <a:pos x="0" y="0"/>
              </a:cxn>
              <a:cxn ang="0">
                <a:pos x="6" y="5"/>
              </a:cxn>
              <a:cxn ang="0">
                <a:pos x="8" y="13"/>
              </a:cxn>
              <a:cxn ang="0">
                <a:pos x="9" y="22"/>
              </a:cxn>
              <a:cxn ang="0">
                <a:pos x="10" y="30"/>
              </a:cxn>
            </a:cxnLst>
            <a:rect l="0" t="0" r="r" b="b"/>
            <a:pathLst>
              <a:path w="231" h="74">
                <a:moveTo>
                  <a:pt x="10" y="30"/>
                </a:moveTo>
                <a:lnTo>
                  <a:pt x="22" y="37"/>
                </a:lnTo>
                <a:lnTo>
                  <a:pt x="33" y="43"/>
                </a:lnTo>
                <a:lnTo>
                  <a:pt x="46" y="46"/>
                </a:lnTo>
                <a:lnTo>
                  <a:pt x="59" y="48"/>
                </a:lnTo>
                <a:lnTo>
                  <a:pt x="71" y="50"/>
                </a:lnTo>
                <a:lnTo>
                  <a:pt x="84" y="52"/>
                </a:lnTo>
                <a:lnTo>
                  <a:pt x="97" y="54"/>
                </a:lnTo>
                <a:lnTo>
                  <a:pt x="109" y="58"/>
                </a:lnTo>
                <a:lnTo>
                  <a:pt x="117" y="58"/>
                </a:lnTo>
                <a:lnTo>
                  <a:pt x="127" y="59"/>
                </a:lnTo>
                <a:lnTo>
                  <a:pt x="136" y="59"/>
                </a:lnTo>
                <a:lnTo>
                  <a:pt x="145" y="59"/>
                </a:lnTo>
                <a:lnTo>
                  <a:pt x="154" y="60"/>
                </a:lnTo>
                <a:lnTo>
                  <a:pt x="163" y="62"/>
                </a:lnTo>
                <a:lnTo>
                  <a:pt x="172" y="63"/>
                </a:lnTo>
                <a:lnTo>
                  <a:pt x="180" y="67"/>
                </a:lnTo>
                <a:lnTo>
                  <a:pt x="188" y="65"/>
                </a:lnTo>
                <a:lnTo>
                  <a:pt x="196" y="62"/>
                </a:lnTo>
                <a:lnTo>
                  <a:pt x="204" y="60"/>
                </a:lnTo>
                <a:lnTo>
                  <a:pt x="210" y="52"/>
                </a:lnTo>
                <a:lnTo>
                  <a:pt x="231" y="55"/>
                </a:lnTo>
                <a:lnTo>
                  <a:pt x="230" y="59"/>
                </a:lnTo>
                <a:lnTo>
                  <a:pt x="228" y="61"/>
                </a:lnTo>
                <a:lnTo>
                  <a:pt x="223" y="65"/>
                </a:lnTo>
                <a:lnTo>
                  <a:pt x="216" y="66"/>
                </a:lnTo>
                <a:lnTo>
                  <a:pt x="210" y="68"/>
                </a:lnTo>
                <a:lnTo>
                  <a:pt x="204" y="70"/>
                </a:lnTo>
                <a:lnTo>
                  <a:pt x="198" y="71"/>
                </a:lnTo>
                <a:lnTo>
                  <a:pt x="193" y="74"/>
                </a:lnTo>
                <a:lnTo>
                  <a:pt x="184" y="73"/>
                </a:lnTo>
                <a:lnTo>
                  <a:pt x="175" y="70"/>
                </a:lnTo>
                <a:lnTo>
                  <a:pt x="165" y="69"/>
                </a:lnTo>
                <a:lnTo>
                  <a:pt x="155" y="69"/>
                </a:lnTo>
                <a:lnTo>
                  <a:pt x="145" y="68"/>
                </a:lnTo>
                <a:lnTo>
                  <a:pt x="135" y="68"/>
                </a:lnTo>
                <a:lnTo>
                  <a:pt x="124" y="68"/>
                </a:lnTo>
                <a:lnTo>
                  <a:pt x="114" y="68"/>
                </a:lnTo>
                <a:lnTo>
                  <a:pt x="100" y="66"/>
                </a:lnTo>
                <a:lnTo>
                  <a:pt x="86" y="63"/>
                </a:lnTo>
                <a:lnTo>
                  <a:pt x="72" y="61"/>
                </a:lnTo>
                <a:lnTo>
                  <a:pt x="59" y="58"/>
                </a:lnTo>
                <a:lnTo>
                  <a:pt x="46" y="54"/>
                </a:lnTo>
                <a:lnTo>
                  <a:pt x="32" y="50"/>
                </a:lnTo>
                <a:lnTo>
                  <a:pt x="19" y="45"/>
                </a:lnTo>
                <a:lnTo>
                  <a:pt x="7" y="38"/>
                </a:lnTo>
                <a:lnTo>
                  <a:pt x="2" y="29"/>
                </a:lnTo>
                <a:lnTo>
                  <a:pt x="1" y="20"/>
                </a:lnTo>
                <a:lnTo>
                  <a:pt x="0" y="9"/>
                </a:lnTo>
                <a:lnTo>
                  <a:pt x="0" y="0"/>
                </a:lnTo>
                <a:lnTo>
                  <a:pt x="6" y="5"/>
                </a:lnTo>
                <a:lnTo>
                  <a:pt x="8" y="13"/>
                </a:lnTo>
                <a:lnTo>
                  <a:pt x="9" y="22"/>
                </a:lnTo>
                <a:lnTo>
                  <a:pt x="10" y="3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9" name="Freeform 111"/>
          <p:cNvSpPr>
            <a:spLocks/>
          </p:cNvSpPr>
          <p:nvPr/>
        </p:nvSpPr>
        <p:spPr bwMode="auto">
          <a:xfrm>
            <a:off x="4599209" y="7291326"/>
            <a:ext cx="253652" cy="46444"/>
          </a:xfrm>
          <a:custGeom>
            <a:avLst/>
            <a:gdLst/>
            <a:ahLst/>
            <a:cxnLst>
              <a:cxn ang="0">
                <a:pos x="23" y="16"/>
              </a:cxn>
              <a:cxn ang="0">
                <a:pos x="37" y="16"/>
              </a:cxn>
              <a:cxn ang="0">
                <a:pos x="53" y="15"/>
              </a:cxn>
              <a:cxn ang="0">
                <a:pos x="68" y="14"/>
              </a:cxn>
              <a:cxn ang="0">
                <a:pos x="84" y="11"/>
              </a:cxn>
              <a:cxn ang="0">
                <a:pos x="99" y="8"/>
              </a:cxn>
              <a:cxn ang="0">
                <a:pos x="114" y="6"/>
              </a:cxn>
              <a:cxn ang="0">
                <a:pos x="128" y="2"/>
              </a:cxn>
              <a:cxn ang="0">
                <a:pos x="140" y="0"/>
              </a:cxn>
              <a:cxn ang="0">
                <a:pos x="132" y="14"/>
              </a:cxn>
              <a:cxn ang="0">
                <a:pos x="117" y="18"/>
              </a:cxn>
              <a:cxn ang="0">
                <a:pos x="102" y="22"/>
              </a:cxn>
              <a:cxn ang="0">
                <a:pos x="86" y="24"/>
              </a:cxn>
              <a:cxn ang="0">
                <a:pos x="69" y="25"/>
              </a:cxn>
              <a:cxn ang="0">
                <a:pos x="52" y="25"/>
              </a:cxn>
              <a:cxn ang="0">
                <a:pos x="35" y="24"/>
              </a:cxn>
              <a:cxn ang="0">
                <a:pos x="19" y="21"/>
              </a:cxn>
              <a:cxn ang="0">
                <a:pos x="4" y="16"/>
              </a:cxn>
              <a:cxn ang="0">
                <a:pos x="0" y="8"/>
              </a:cxn>
              <a:cxn ang="0">
                <a:pos x="5" y="9"/>
              </a:cxn>
              <a:cxn ang="0">
                <a:pos x="11" y="11"/>
              </a:cxn>
              <a:cxn ang="0">
                <a:pos x="17" y="15"/>
              </a:cxn>
              <a:cxn ang="0">
                <a:pos x="23" y="16"/>
              </a:cxn>
            </a:cxnLst>
            <a:rect l="0" t="0" r="r" b="b"/>
            <a:pathLst>
              <a:path w="140" h="25">
                <a:moveTo>
                  <a:pt x="23" y="16"/>
                </a:moveTo>
                <a:lnTo>
                  <a:pt x="37" y="16"/>
                </a:lnTo>
                <a:lnTo>
                  <a:pt x="53" y="15"/>
                </a:lnTo>
                <a:lnTo>
                  <a:pt x="68" y="14"/>
                </a:lnTo>
                <a:lnTo>
                  <a:pt x="84" y="11"/>
                </a:lnTo>
                <a:lnTo>
                  <a:pt x="99" y="8"/>
                </a:lnTo>
                <a:lnTo>
                  <a:pt x="114" y="6"/>
                </a:lnTo>
                <a:lnTo>
                  <a:pt x="128" y="2"/>
                </a:lnTo>
                <a:lnTo>
                  <a:pt x="140" y="0"/>
                </a:lnTo>
                <a:lnTo>
                  <a:pt x="132" y="14"/>
                </a:lnTo>
                <a:lnTo>
                  <a:pt x="117" y="18"/>
                </a:lnTo>
                <a:lnTo>
                  <a:pt x="102" y="22"/>
                </a:lnTo>
                <a:lnTo>
                  <a:pt x="86" y="24"/>
                </a:lnTo>
                <a:lnTo>
                  <a:pt x="69" y="25"/>
                </a:lnTo>
                <a:lnTo>
                  <a:pt x="52" y="25"/>
                </a:lnTo>
                <a:lnTo>
                  <a:pt x="35" y="24"/>
                </a:lnTo>
                <a:lnTo>
                  <a:pt x="19" y="21"/>
                </a:lnTo>
                <a:lnTo>
                  <a:pt x="4" y="16"/>
                </a:lnTo>
                <a:lnTo>
                  <a:pt x="0" y="8"/>
                </a:lnTo>
                <a:lnTo>
                  <a:pt x="5" y="9"/>
                </a:lnTo>
                <a:lnTo>
                  <a:pt x="11" y="11"/>
                </a:lnTo>
                <a:lnTo>
                  <a:pt x="17" y="15"/>
                </a:lnTo>
                <a:lnTo>
                  <a:pt x="23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0" name="Freeform 112"/>
          <p:cNvSpPr>
            <a:spLocks/>
          </p:cNvSpPr>
          <p:nvPr/>
        </p:nvSpPr>
        <p:spPr bwMode="auto">
          <a:xfrm>
            <a:off x="3852548" y="7352060"/>
            <a:ext cx="89315" cy="117895"/>
          </a:xfrm>
          <a:custGeom>
            <a:avLst/>
            <a:gdLst/>
            <a:ahLst/>
            <a:cxnLst>
              <a:cxn ang="0">
                <a:pos x="32" y="21"/>
              </a:cxn>
              <a:cxn ang="0">
                <a:pos x="24" y="24"/>
              </a:cxn>
              <a:cxn ang="0">
                <a:pos x="17" y="30"/>
              </a:cxn>
              <a:cxn ang="0">
                <a:pos x="12" y="38"/>
              </a:cxn>
              <a:cxn ang="0">
                <a:pos x="9" y="46"/>
              </a:cxn>
              <a:cxn ang="0">
                <a:pos x="11" y="52"/>
              </a:cxn>
              <a:cxn ang="0">
                <a:pos x="13" y="58"/>
              </a:cxn>
              <a:cxn ang="0">
                <a:pos x="15" y="62"/>
              </a:cxn>
              <a:cxn ang="0">
                <a:pos x="20" y="66"/>
              </a:cxn>
              <a:cxn ang="0">
                <a:pos x="14" y="67"/>
              </a:cxn>
              <a:cxn ang="0">
                <a:pos x="10" y="65"/>
              </a:cxn>
              <a:cxn ang="0">
                <a:pos x="5" y="59"/>
              </a:cxn>
              <a:cxn ang="0">
                <a:pos x="3" y="54"/>
              </a:cxn>
              <a:cxn ang="0">
                <a:pos x="0" y="46"/>
              </a:cxn>
              <a:cxn ang="0">
                <a:pos x="3" y="39"/>
              </a:cxn>
              <a:cxn ang="0">
                <a:pos x="7" y="32"/>
              </a:cxn>
              <a:cxn ang="0">
                <a:pos x="11" y="25"/>
              </a:cxn>
              <a:cxn ang="0">
                <a:pos x="15" y="21"/>
              </a:cxn>
              <a:cxn ang="0">
                <a:pos x="20" y="17"/>
              </a:cxn>
              <a:cxn ang="0">
                <a:pos x="26" y="15"/>
              </a:cxn>
              <a:cxn ang="0">
                <a:pos x="30" y="13"/>
              </a:cxn>
              <a:cxn ang="0">
                <a:pos x="36" y="9"/>
              </a:cxn>
              <a:cxn ang="0">
                <a:pos x="41" y="7"/>
              </a:cxn>
              <a:cxn ang="0">
                <a:pos x="45" y="4"/>
              </a:cxn>
              <a:cxn ang="0">
                <a:pos x="50" y="0"/>
              </a:cxn>
              <a:cxn ang="0">
                <a:pos x="50" y="7"/>
              </a:cxn>
              <a:cxn ang="0">
                <a:pos x="44" y="12"/>
              </a:cxn>
              <a:cxn ang="0">
                <a:pos x="37" y="15"/>
              </a:cxn>
              <a:cxn ang="0">
                <a:pos x="32" y="21"/>
              </a:cxn>
            </a:cxnLst>
            <a:rect l="0" t="0" r="r" b="b"/>
            <a:pathLst>
              <a:path w="50" h="67">
                <a:moveTo>
                  <a:pt x="32" y="21"/>
                </a:moveTo>
                <a:lnTo>
                  <a:pt x="24" y="24"/>
                </a:lnTo>
                <a:lnTo>
                  <a:pt x="17" y="30"/>
                </a:lnTo>
                <a:lnTo>
                  <a:pt x="12" y="38"/>
                </a:lnTo>
                <a:lnTo>
                  <a:pt x="9" y="46"/>
                </a:lnTo>
                <a:lnTo>
                  <a:pt x="11" y="52"/>
                </a:lnTo>
                <a:lnTo>
                  <a:pt x="13" y="58"/>
                </a:lnTo>
                <a:lnTo>
                  <a:pt x="15" y="62"/>
                </a:lnTo>
                <a:lnTo>
                  <a:pt x="20" y="66"/>
                </a:lnTo>
                <a:lnTo>
                  <a:pt x="14" y="67"/>
                </a:lnTo>
                <a:lnTo>
                  <a:pt x="10" y="65"/>
                </a:lnTo>
                <a:lnTo>
                  <a:pt x="5" y="59"/>
                </a:lnTo>
                <a:lnTo>
                  <a:pt x="3" y="54"/>
                </a:lnTo>
                <a:lnTo>
                  <a:pt x="0" y="46"/>
                </a:lnTo>
                <a:lnTo>
                  <a:pt x="3" y="39"/>
                </a:lnTo>
                <a:lnTo>
                  <a:pt x="7" y="32"/>
                </a:lnTo>
                <a:lnTo>
                  <a:pt x="11" y="25"/>
                </a:lnTo>
                <a:lnTo>
                  <a:pt x="15" y="21"/>
                </a:lnTo>
                <a:lnTo>
                  <a:pt x="20" y="17"/>
                </a:lnTo>
                <a:lnTo>
                  <a:pt x="26" y="15"/>
                </a:lnTo>
                <a:lnTo>
                  <a:pt x="30" y="13"/>
                </a:lnTo>
                <a:lnTo>
                  <a:pt x="36" y="9"/>
                </a:lnTo>
                <a:lnTo>
                  <a:pt x="41" y="7"/>
                </a:lnTo>
                <a:lnTo>
                  <a:pt x="45" y="4"/>
                </a:lnTo>
                <a:lnTo>
                  <a:pt x="50" y="0"/>
                </a:lnTo>
                <a:lnTo>
                  <a:pt x="50" y="7"/>
                </a:lnTo>
                <a:lnTo>
                  <a:pt x="44" y="12"/>
                </a:lnTo>
                <a:lnTo>
                  <a:pt x="37" y="15"/>
                </a:lnTo>
                <a:lnTo>
                  <a:pt x="32" y="2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1" name="Freeform 113"/>
          <p:cNvSpPr>
            <a:spLocks/>
          </p:cNvSpPr>
          <p:nvPr/>
        </p:nvSpPr>
        <p:spPr bwMode="auto">
          <a:xfrm>
            <a:off x="4881442" y="7298471"/>
            <a:ext cx="17864" cy="75025"/>
          </a:xfrm>
          <a:custGeom>
            <a:avLst/>
            <a:gdLst/>
            <a:ahLst/>
            <a:cxnLst>
              <a:cxn ang="0">
                <a:pos x="3" y="0"/>
              </a:cxn>
              <a:cxn ang="0">
                <a:pos x="5" y="8"/>
              </a:cxn>
              <a:cxn ang="0">
                <a:pos x="8" y="22"/>
              </a:cxn>
              <a:cxn ang="0">
                <a:pos x="10" y="36"/>
              </a:cxn>
              <a:cxn ang="0">
                <a:pos x="11" y="44"/>
              </a:cxn>
              <a:cxn ang="0">
                <a:pos x="3" y="44"/>
              </a:cxn>
              <a:cxn ang="0">
                <a:pos x="3" y="35"/>
              </a:cxn>
              <a:cxn ang="0">
                <a:pos x="0" y="20"/>
              </a:cxn>
              <a:cxn ang="0">
                <a:pos x="0" y="6"/>
              </a:cxn>
              <a:cxn ang="0">
                <a:pos x="3" y="0"/>
              </a:cxn>
            </a:cxnLst>
            <a:rect l="0" t="0" r="r" b="b"/>
            <a:pathLst>
              <a:path w="11" h="44">
                <a:moveTo>
                  <a:pt x="3" y="0"/>
                </a:moveTo>
                <a:lnTo>
                  <a:pt x="5" y="8"/>
                </a:lnTo>
                <a:lnTo>
                  <a:pt x="8" y="22"/>
                </a:lnTo>
                <a:lnTo>
                  <a:pt x="10" y="36"/>
                </a:lnTo>
                <a:lnTo>
                  <a:pt x="11" y="44"/>
                </a:lnTo>
                <a:lnTo>
                  <a:pt x="3" y="44"/>
                </a:lnTo>
                <a:lnTo>
                  <a:pt x="3" y="35"/>
                </a:lnTo>
                <a:lnTo>
                  <a:pt x="0" y="20"/>
                </a:lnTo>
                <a:lnTo>
                  <a:pt x="0" y="6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2" name="Freeform 114"/>
          <p:cNvSpPr>
            <a:spLocks/>
          </p:cNvSpPr>
          <p:nvPr/>
        </p:nvSpPr>
        <p:spPr bwMode="auto">
          <a:xfrm>
            <a:off x="4538477" y="7355631"/>
            <a:ext cx="339393" cy="82170"/>
          </a:xfrm>
          <a:custGeom>
            <a:avLst/>
            <a:gdLst/>
            <a:ahLst/>
            <a:cxnLst>
              <a:cxn ang="0">
                <a:pos x="19" y="20"/>
              </a:cxn>
              <a:cxn ang="0">
                <a:pos x="38" y="30"/>
              </a:cxn>
              <a:cxn ang="0">
                <a:pos x="59" y="36"/>
              </a:cxn>
              <a:cxn ang="0">
                <a:pos x="81" y="36"/>
              </a:cxn>
              <a:cxn ang="0">
                <a:pos x="103" y="35"/>
              </a:cxn>
              <a:cxn ang="0">
                <a:pos x="125" y="32"/>
              </a:cxn>
              <a:cxn ang="0">
                <a:pos x="146" y="28"/>
              </a:cxn>
              <a:cxn ang="0">
                <a:pos x="168" y="27"/>
              </a:cxn>
              <a:cxn ang="0">
                <a:pos x="189" y="28"/>
              </a:cxn>
              <a:cxn ang="0">
                <a:pos x="182" y="33"/>
              </a:cxn>
              <a:cxn ang="0">
                <a:pos x="174" y="36"/>
              </a:cxn>
              <a:cxn ang="0">
                <a:pos x="167" y="37"/>
              </a:cxn>
              <a:cxn ang="0">
                <a:pos x="159" y="37"/>
              </a:cxn>
              <a:cxn ang="0">
                <a:pos x="151" y="37"/>
              </a:cxn>
              <a:cxn ang="0">
                <a:pos x="142" y="37"/>
              </a:cxn>
              <a:cxn ang="0">
                <a:pos x="134" y="37"/>
              </a:cxn>
              <a:cxn ang="0">
                <a:pos x="126" y="40"/>
              </a:cxn>
              <a:cxn ang="0">
                <a:pos x="112" y="41"/>
              </a:cxn>
              <a:cxn ang="0">
                <a:pos x="99" y="43"/>
              </a:cxn>
              <a:cxn ang="0">
                <a:pos x="85" y="45"/>
              </a:cxn>
              <a:cxn ang="0">
                <a:pos x="73" y="46"/>
              </a:cxn>
              <a:cxn ang="0">
                <a:pos x="60" y="48"/>
              </a:cxn>
              <a:cxn ang="0">
                <a:pos x="47" y="46"/>
              </a:cxn>
              <a:cxn ang="0">
                <a:pos x="35" y="42"/>
              </a:cxn>
              <a:cxn ang="0">
                <a:pos x="22" y="34"/>
              </a:cxn>
              <a:cxn ang="0">
                <a:pos x="14" y="26"/>
              </a:cxn>
              <a:cxn ang="0">
                <a:pos x="7" y="18"/>
              </a:cxn>
              <a:cxn ang="0">
                <a:pos x="2" y="10"/>
              </a:cxn>
              <a:cxn ang="0">
                <a:pos x="0" y="0"/>
              </a:cxn>
              <a:cxn ang="0">
                <a:pos x="5" y="4"/>
              </a:cxn>
              <a:cxn ang="0">
                <a:pos x="9" y="10"/>
              </a:cxn>
              <a:cxn ang="0">
                <a:pos x="14" y="15"/>
              </a:cxn>
              <a:cxn ang="0">
                <a:pos x="19" y="20"/>
              </a:cxn>
            </a:cxnLst>
            <a:rect l="0" t="0" r="r" b="b"/>
            <a:pathLst>
              <a:path w="189" h="48">
                <a:moveTo>
                  <a:pt x="19" y="20"/>
                </a:moveTo>
                <a:lnTo>
                  <a:pt x="38" y="30"/>
                </a:lnTo>
                <a:lnTo>
                  <a:pt x="59" y="36"/>
                </a:lnTo>
                <a:lnTo>
                  <a:pt x="81" y="36"/>
                </a:lnTo>
                <a:lnTo>
                  <a:pt x="103" y="35"/>
                </a:lnTo>
                <a:lnTo>
                  <a:pt x="125" y="32"/>
                </a:lnTo>
                <a:lnTo>
                  <a:pt x="146" y="28"/>
                </a:lnTo>
                <a:lnTo>
                  <a:pt x="168" y="27"/>
                </a:lnTo>
                <a:lnTo>
                  <a:pt x="189" y="28"/>
                </a:lnTo>
                <a:lnTo>
                  <a:pt x="182" y="33"/>
                </a:lnTo>
                <a:lnTo>
                  <a:pt x="174" y="36"/>
                </a:lnTo>
                <a:lnTo>
                  <a:pt x="167" y="37"/>
                </a:lnTo>
                <a:lnTo>
                  <a:pt x="159" y="37"/>
                </a:lnTo>
                <a:lnTo>
                  <a:pt x="151" y="37"/>
                </a:lnTo>
                <a:lnTo>
                  <a:pt x="142" y="37"/>
                </a:lnTo>
                <a:lnTo>
                  <a:pt x="134" y="37"/>
                </a:lnTo>
                <a:lnTo>
                  <a:pt x="126" y="40"/>
                </a:lnTo>
                <a:lnTo>
                  <a:pt x="112" y="41"/>
                </a:lnTo>
                <a:lnTo>
                  <a:pt x="99" y="43"/>
                </a:lnTo>
                <a:lnTo>
                  <a:pt x="85" y="45"/>
                </a:lnTo>
                <a:lnTo>
                  <a:pt x="73" y="46"/>
                </a:lnTo>
                <a:lnTo>
                  <a:pt x="60" y="48"/>
                </a:lnTo>
                <a:lnTo>
                  <a:pt x="47" y="46"/>
                </a:lnTo>
                <a:lnTo>
                  <a:pt x="35" y="42"/>
                </a:lnTo>
                <a:lnTo>
                  <a:pt x="22" y="34"/>
                </a:lnTo>
                <a:lnTo>
                  <a:pt x="14" y="26"/>
                </a:lnTo>
                <a:lnTo>
                  <a:pt x="7" y="18"/>
                </a:lnTo>
                <a:lnTo>
                  <a:pt x="2" y="10"/>
                </a:lnTo>
                <a:lnTo>
                  <a:pt x="0" y="0"/>
                </a:lnTo>
                <a:lnTo>
                  <a:pt x="5" y="4"/>
                </a:lnTo>
                <a:lnTo>
                  <a:pt x="9" y="10"/>
                </a:lnTo>
                <a:lnTo>
                  <a:pt x="14" y="15"/>
                </a:lnTo>
                <a:lnTo>
                  <a:pt x="19" y="2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3" name="Freeform 115"/>
          <p:cNvSpPr>
            <a:spLocks/>
          </p:cNvSpPr>
          <p:nvPr/>
        </p:nvSpPr>
        <p:spPr bwMode="auto">
          <a:xfrm>
            <a:off x="3981160" y="7373495"/>
            <a:ext cx="85741" cy="64306"/>
          </a:xfrm>
          <a:custGeom>
            <a:avLst/>
            <a:gdLst/>
            <a:ahLst/>
            <a:cxnLst>
              <a:cxn ang="0">
                <a:pos x="48" y="31"/>
              </a:cxn>
              <a:cxn ang="0">
                <a:pos x="48" y="33"/>
              </a:cxn>
              <a:cxn ang="0">
                <a:pos x="47" y="34"/>
              </a:cxn>
              <a:cxn ang="0">
                <a:pos x="45" y="35"/>
              </a:cxn>
              <a:cxn ang="0">
                <a:pos x="43" y="37"/>
              </a:cxn>
              <a:cxn ang="0">
                <a:pos x="37" y="33"/>
              </a:cxn>
              <a:cxn ang="0">
                <a:pos x="31" y="30"/>
              </a:cxn>
              <a:cxn ang="0">
                <a:pos x="25" y="25"/>
              </a:cxn>
              <a:cxn ang="0">
                <a:pos x="21" y="21"/>
              </a:cxn>
              <a:cxn ang="0">
                <a:pos x="15" y="16"/>
              </a:cxn>
              <a:cxn ang="0">
                <a:pos x="10" y="11"/>
              </a:cxn>
              <a:cxn ang="0">
                <a:pos x="5" y="8"/>
              </a:cxn>
              <a:cxn ang="0">
                <a:pos x="0" y="3"/>
              </a:cxn>
              <a:cxn ang="0">
                <a:pos x="2" y="0"/>
              </a:cxn>
              <a:cxn ang="0">
                <a:pos x="8" y="2"/>
              </a:cxn>
              <a:cxn ang="0">
                <a:pos x="14" y="6"/>
              </a:cxn>
              <a:cxn ang="0">
                <a:pos x="20" y="10"/>
              </a:cxn>
              <a:cxn ang="0">
                <a:pos x="25" y="15"/>
              </a:cxn>
              <a:cxn ang="0">
                <a:pos x="31" y="19"/>
              </a:cxn>
              <a:cxn ang="0">
                <a:pos x="37" y="24"/>
              </a:cxn>
              <a:cxn ang="0">
                <a:pos x="43" y="27"/>
              </a:cxn>
              <a:cxn ang="0">
                <a:pos x="48" y="31"/>
              </a:cxn>
            </a:cxnLst>
            <a:rect l="0" t="0" r="r" b="b"/>
            <a:pathLst>
              <a:path w="48" h="37">
                <a:moveTo>
                  <a:pt x="48" y="31"/>
                </a:moveTo>
                <a:lnTo>
                  <a:pt x="48" y="33"/>
                </a:lnTo>
                <a:lnTo>
                  <a:pt x="47" y="34"/>
                </a:lnTo>
                <a:lnTo>
                  <a:pt x="45" y="35"/>
                </a:lnTo>
                <a:lnTo>
                  <a:pt x="43" y="37"/>
                </a:lnTo>
                <a:lnTo>
                  <a:pt x="37" y="33"/>
                </a:lnTo>
                <a:lnTo>
                  <a:pt x="31" y="30"/>
                </a:lnTo>
                <a:lnTo>
                  <a:pt x="25" y="25"/>
                </a:lnTo>
                <a:lnTo>
                  <a:pt x="21" y="21"/>
                </a:lnTo>
                <a:lnTo>
                  <a:pt x="15" y="16"/>
                </a:lnTo>
                <a:lnTo>
                  <a:pt x="10" y="11"/>
                </a:lnTo>
                <a:lnTo>
                  <a:pt x="5" y="8"/>
                </a:lnTo>
                <a:lnTo>
                  <a:pt x="0" y="3"/>
                </a:lnTo>
                <a:lnTo>
                  <a:pt x="2" y="0"/>
                </a:lnTo>
                <a:lnTo>
                  <a:pt x="8" y="2"/>
                </a:lnTo>
                <a:lnTo>
                  <a:pt x="14" y="6"/>
                </a:lnTo>
                <a:lnTo>
                  <a:pt x="20" y="10"/>
                </a:lnTo>
                <a:lnTo>
                  <a:pt x="25" y="15"/>
                </a:lnTo>
                <a:lnTo>
                  <a:pt x="31" y="19"/>
                </a:lnTo>
                <a:lnTo>
                  <a:pt x="37" y="24"/>
                </a:lnTo>
                <a:lnTo>
                  <a:pt x="43" y="27"/>
                </a:lnTo>
                <a:lnTo>
                  <a:pt x="48" y="3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4" name="Freeform 116"/>
          <p:cNvSpPr>
            <a:spLocks/>
          </p:cNvSpPr>
          <p:nvPr/>
        </p:nvSpPr>
        <p:spPr bwMode="auto">
          <a:xfrm>
            <a:off x="4088336" y="7419937"/>
            <a:ext cx="64306" cy="17864"/>
          </a:xfrm>
          <a:custGeom>
            <a:avLst/>
            <a:gdLst/>
            <a:ahLst/>
            <a:cxnLst>
              <a:cxn ang="0">
                <a:pos x="35" y="0"/>
              </a:cxn>
              <a:cxn ang="0">
                <a:pos x="35" y="5"/>
              </a:cxn>
              <a:cxn ang="0">
                <a:pos x="32" y="7"/>
              </a:cxn>
              <a:cxn ang="0">
                <a:pos x="30" y="9"/>
              </a:cxn>
              <a:cxn ang="0">
                <a:pos x="26" y="10"/>
              </a:cxn>
              <a:cxn ang="0">
                <a:pos x="18" y="10"/>
              </a:cxn>
              <a:cxn ang="0">
                <a:pos x="10" y="10"/>
              </a:cxn>
              <a:cxn ang="0">
                <a:pos x="3" y="9"/>
              </a:cxn>
              <a:cxn ang="0">
                <a:pos x="0" y="4"/>
              </a:cxn>
              <a:cxn ang="0">
                <a:pos x="3" y="4"/>
              </a:cxn>
              <a:cxn ang="0">
                <a:pos x="8" y="4"/>
              </a:cxn>
              <a:cxn ang="0">
                <a:pos x="13" y="4"/>
              </a:cxn>
              <a:cxn ang="0">
                <a:pos x="17" y="4"/>
              </a:cxn>
              <a:cxn ang="0">
                <a:pos x="21" y="2"/>
              </a:cxn>
              <a:cxn ang="0">
                <a:pos x="25" y="1"/>
              </a:cxn>
              <a:cxn ang="0">
                <a:pos x="30" y="1"/>
              </a:cxn>
              <a:cxn ang="0">
                <a:pos x="35" y="0"/>
              </a:cxn>
            </a:cxnLst>
            <a:rect l="0" t="0" r="r" b="b"/>
            <a:pathLst>
              <a:path w="35" h="10">
                <a:moveTo>
                  <a:pt x="35" y="0"/>
                </a:moveTo>
                <a:lnTo>
                  <a:pt x="35" y="5"/>
                </a:lnTo>
                <a:lnTo>
                  <a:pt x="32" y="7"/>
                </a:lnTo>
                <a:lnTo>
                  <a:pt x="30" y="9"/>
                </a:lnTo>
                <a:lnTo>
                  <a:pt x="26" y="10"/>
                </a:lnTo>
                <a:lnTo>
                  <a:pt x="18" y="10"/>
                </a:lnTo>
                <a:lnTo>
                  <a:pt x="10" y="10"/>
                </a:lnTo>
                <a:lnTo>
                  <a:pt x="3" y="9"/>
                </a:lnTo>
                <a:lnTo>
                  <a:pt x="0" y="4"/>
                </a:lnTo>
                <a:lnTo>
                  <a:pt x="3" y="4"/>
                </a:lnTo>
                <a:lnTo>
                  <a:pt x="8" y="4"/>
                </a:lnTo>
                <a:lnTo>
                  <a:pt x="13" y="4"/>
                </a:lnTo>
                <a:lnTo>
                  <a:pt x="17" y="4"/>
                </a:lnTo>
                <a:lnTo>
                  <a:pt x="21" y="2"/>
                </a:lnTo>
                <a:lnTo>
                  <a:pt x="25" y="1"/>
                </a:lnTo>
                <a:lnTo>
                  <a:pt x="30" y="1"/>
                </a:lnTo>
                <a:lnTo>
                  <a:pt x="3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5" name="Freeform 117"/>
          <p:cNvSpPr>
            <a:spLocks/>
          </p:cNvSpPr>
          <p:nvPr/>
        </p:nvSpPr>
        <p:spPr bwMode="auto">
          <a:xfrm>
            <a:off x="3909709" y="7437801"/>
            <a:ext cx="439424" cy="92886"/>
          </a:xfrm>
          <a:custGeom>
            <a:avLst/>
            <a:gdLst/>
            <a:ahLst/>
            <a:cxnLst>
              <a:cxn ang="0">
                <a:pos x="246" y="14"/>
              </a:cxn>
              <a:cxn ang="0">
                <a:pos x="228" y="20"/>
              </a:cxn>
              <a:cxn ang="0">
                <a:pos x="210" y="21"/>
              </a:cxn>
              <a:cxn ang="0">
                <a:pos x="192" y="21"/>
              </a:cxn>
              <a:cxn ang="0">
                <a:pos x="174" y="20"/>
              </a:cxn>
              <a:cxn ang="0">
                <a:pos x="156" y="19"/>
              </a:cxn>
              <a:cxn ang="0">
                <a:pos x="138" y="20"/>
              </a:cxn>
              <a:cxn ang="0">
                <a:pos x="122" y="25"/>
              </a:cxn>
              <a:cxn ang="0">
                <a:pos x="106" y="34"/>
              </a:cxn>
              <a:cxn ang="0">
                <a:pos x="101" y="35"/>
              </a:cxn>
              <a:cxn ang="0">
                <a:pos x="96" y="37"/>
              </a:cxn>
              <a:cxn ang="0">
                <a:pos x="91" y="42"/>
              </a:cxn>
              <a:cxn ang="0">
                <a:pos x="87" y="45"/>
              </a:cxn>
              <a:cxn ang="0">
                <a:pos x="76" y="50"/>
              </a:cxn>
              <a:cxn ang="0">
                <a:pos x="62" y="52"/>
              </a:cxn>
              <a:cxn ang="0">
                <a:pos x="49" y="52"/>
              </a:cxn>
              <a:cxn ang="0">
                <a:pos x="35" y="51"/>
              </a:cxn>
              <a:cxn ang="0">
                <a:pos x="24" y="48"/>
              </a:cxn>
              <a:cxn ang="0">
                <a:pos x="13" y="42"/>
              </a:cxn>
              <a:cxn ang="0">
                <a:pos x="4" y="35"/>
              </a:cxn>
              <a:cxn ang="0">
                <a:pos x="0" y="26"/>
              </a:cxn>
              <a:cxn ang="0">
                <a:pos x="0" y="26"/>
              </a:cxn>
              <a:cxn ang="0">
                <a:pos x="7" y="28"/>
              </a:cxn>
              <a:cxn ang="0">
                <a:pos x="13" y="32"/>
              </a:cxn>
              <a:cxn ang="0">
                <a:pos x="21" y="34"/>
              </a:cxn>
              <a:cxn ang="0">
                <a:pos x="31" y="37"/>
              </a:cxn>
              <a:cxn ang="0">
                <a:pos x="39" y="39"/>
              </a:cxn>
              <a:cxn ang="0">
                <a:pos x="48" y="41"/>
              </a:cxn>
              <a:cxn ang="0">
                <a:pos x="56" y="40"/>
              </a:cxn>
              <a:cxn ang="0">
                <a:pos x="65" y="39"/>
              </a:cxn>
              <a:cxn ang="0">
                <a:pos x="78" y="36"/>
              </a:cxn>
              <a:cxn ang="0">
                <a:pos x="88" y="33"/>
              </a:cxn>
              <a:cxn ang="0">
                <a:pos x="99" y="27"/>
              </a:cxn>
              <a:cxn ang="0">
                <a:pos x="109" y="21"/>
              </a:cxn>
              <a:cxn ang="0">
                <a:pos x="119" y="15"/>
              </a:cxn>
              <a:cxn ang="0">
                <a:pos x="131" y="11"/>
              </a:cxn>
              <a:cxn ang="0">
                <a:pos x="142" y="9"/>
              </a:cxn>
              <a:cxn ang="0">
                <a:pos x="156" y="10"/>
              </a:cxn>
              <a:cxn ang="0">
                <a:pos x="167" y="9"/>
              </a:cxn>
              <a:cxn ang="0">
                <a:pos x="177" y="7"/>
              </a:cxn>
              <a:cxn ang="0">
                <a:pos x="187" y="7"/>
              </a:cxn>
              <a:cxn ang="0">
                <a:pos x="198" y="7"/>
              </a:cxn>
              <a:cxn ang="0">
                <a:pos x="208" y="7"/>
              </a:cxn>
              <a:cxn ang="0">
                <a:pos x="218" y="7"/>
              </a:cxn>
              <a:cxn ang="0">
                <a:pos x="229" y="7"/>
              </a:cxn>
              <a:cxn ang="0">
                <a:pos x="240" y="6"/>
              </a:cxn>
              <a:cxn ang="0">
                <a:pos x="244" y="0"/>
              </a:cxn>
              <a:cxn ang="0">
                <a:pos x="244" y="3"/>
              </a:cxn>
              <a:cxn ang="0">
                <a:pos x="245" y="7"/>
              </a:cxn>
              <a:cxn ang="0">
                <a:pos x="246" y="12"/>
              </a:cxn>
              <a:cxn ang="0">
                <a:pos x="246" y="14"/>
              </a:cxn>
            </a:cxnLst>
            <a:rect l="0" t="0" r="r" b="b"/>
            <a:pathLst>
              <a:path w="246" h="52">
                <a:moveTo>
                  <a:pt x="246" y="14"/>
                </a:moveTo>
                <a:lnTo>
                  <a:pt x="228" y="20"/>
                </a:lnTo>
                <a:lnTo>
                  <a:pt x="210" y="21"/>
                </a:lnTo>
                <a:lnTo>
                  <a:pt x="192" y="21"/>
                </a:lnTo>
                <a:lnTo>
                  <a:pt x="174" y="20"/>
                </a:lnTo>
                <a:lnTo>
                  <a:pt x="156" y="19"/>
                </a:lnTo>
                <a:lnTo>
                  <a:pt x="138" y="20"/>
                </a:lnTo>
                <a:lnTo>
                  <a:pt x="122" y="25"/>
                </a:lnTo>
                <a:lnTo>
                  <a:pt x="106" y="34"/>
                </a:lnTo>
                <a:lnTo>
                  <a:pt x="101" y="35"/>
                </a:lnTo>
                <a:lnTo>
                  <a:pt x="96" y="37"/>
                </a:lnTo>
                <a:lnTo>
                  <a:pt x="91" y="42"/>
                </a:lnTo>
                <a:lnTo>
                  <a:pt x="87" y="45"/>
                </a:lnTo>
                <a:lnTo>
                  <a:pt x="76" y="50"/>
                </a:lnTo>
                <a:lnTo>
                  <a:pt x="62" y="52"/>
                </a:lnTo>
                <a:lnTo>
                  <a:pt x="49" y="52"/>
                </a:lnTo>
                <a:lnTo>
                  <a:pt x="35" y="51"/>
                </a:lnTo>
                <a:lnTo>
                  <a:pt x="24" y="48"/>
                </a:lnTo>
                <a:lnTo>
                  <a:pt x="13" y="42"/>
                </a:lnTo>
                <a:lnTo>
                  <a:pt x="4" y="35"/>
                </a:lnTo>
                <a:lnTo>
                  <a:pt x="0" y="26"/>
                </a:lnTo>
                <a:lnTo>
                  <a:pt x="0" y="26"/>
                </a:lnTo>
                <a:lnTo>
                  <a:pt x="7" y="28"/>
                </a:lnTo>
                <a:lnTo>
                  <a:pt x="13" y="32"/>
                </a:lnTo>
                <a:lnTo>
                  <a:pt x="21" y="34"/>
                </a:lnTo>
                <a:lnTo>
                  <a:pt x="31" y="37"/>
                </a:lnTo>
                <a:lnTo>
                  <a:pt x="39" y="39"/>
                </a:lnTo>
                <a:lnTo>
                  <a:pt x="48" y="41"/>
                </a:lnTo>
                <a:lnTo>
                  <a:pt x="56" y="40"/>
                </a:lnTo>
                <a:lnTo>
                  <a:pt x="65" y="39"/>
                </a:lnTo>
                <a:lnTo>
                  <a:pt x="78" y="36"/>
                </a:lnTo>
                <a:lnTo>
                  <a:pt x="88" y="33"/>
                </a:lnTo>
                <a:lnTo>
                  <a:pt x="99" y="27"/>
                </a:lnTo>
                <a:lnTo>
                  <a:pt x="109" y="21"/>
                </a:lnTo>
                <a:lnTo>
                  <a:pt x="119" y="15"/>
                </a:lnTo>
                <a:lnTo>
                  <a:pt x="131" y="11"/>
                </a:lnTo>
                <a:lnTo>
                  <a:pt x="142" y="9"/>
                </a:lnTo>
                <a:lnTo>
                  <a:pt x="156" y="10"/>
                </a:lnTo>
                <a:lnTo>
                  <a:pt x="167" y="9"/>
                </a:lnTo>
                <a:lnTo>
                  <a:pt x="177" y="7"/>
                </a:lnTo>
                <a:lnTo>
                  <a:pt x="187" y="7"/>
                </a:lnTo>
                <a:lnTo>
                  <a:pt x="198" y="7"/>
                </a:lnTo>
                <a:lnTo>
                  <a:pt x="208" y="7"/>
                </a:lnTo>
                <a:lnTo>
                  <a:pt x="218" y="7"/>
                </a:lnTo>
                <a:lnTo>
                  <a:pt x="229" y="7"/>
                </a:lnTo>
                <a:lnTo>
                  <a:pt x="240" y="6"/>
                </a:lnTo>
                <a:lnTo>
                  <a:pt x="244" y="0"/>
                </a:lnTo>
                <a:lnTo>
                  <a:pt x="244" y="3"/>
                </a:lnTo>
                <a:lnTo>
                  <a:pt x="245" y="7"/>
                </a:lnTo>
                <a:lnTo>
                  <a:pt x="246" y="12"/>
                </a:lnTo>
                <a:lnTo>
                  <a:pt x="246" y="1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6" name="Freeform 118"/>
          <p:cNvSpPr>
            <a:spLocks/>
          </p:cNvSpPr>
          <p:nvPr/>
        </p:nvSpPr>
        <p:spPr bwMode="auto">
          <a:xfrm>
            <a:off x="4545622" y="7448518"/>
            <a:ext cx="296522" cy="164337"/>
          </a:xfrm>
          <a:custGeom>
            <a:avLst/>
            <a:gdLst/>
            <a:ahLst/>
            <a:cxnLst>
              <a:cxn ang="0">
                <a:pos x="21" y="64"/>
              </a:cxn>
              <a:cxn ang="0">
                <a:pos x="24" y="68"/>
              </a:cxn>
              <a:cxn ang="0">
                <a:pos x="27" y="72"/>
              </a:cxn>
              <a:cxn ang="0">
                <a:pos x="32" y="74"/>
              </a:cxn>
              <a:cxn ang="0">
                <a:pos x="35" y="76"/>
              </a:cxn>
              <a:cxn ang="0">
                <a:pos x="41" y="79"/>
              </a:cxn>
              <a:cxn ang="0">
                <a:pos x="46" y="80"/>
              </a:cxn>
              <a:cxn ang="0">
                <a:pos x="50" y="81"/>
              </a:cxn>
              <a:cxn ang="0">
                <a:pos x="56" y="82"/>
              </a:cxn>
              <a:cxn ang="0">
                <a:pos x="122" y="82"/>
              </a:cxn>
              <a:cxn ang="0">
                <a:pos x="130" y="77"/>
              </a:cxn>
              <a:cxn ang="0">
                <a:pos x="138" y="80"/>
              </a:cxn>
              <a:cxn ang="0">
                <a:pos x="146" y="81"/>
              </a:cxn>
              <a:cxn ang="0">
                <a:pos x="153" y="74"/>
              </a:cxn>
              <a:cxn ang="0">
                <a:pos x="157" y="66"/>
              </a:cxn>
              <a:cxn ang="0">
                <a:pos x="160" y="58"/>
              </a:cxn>
              <a:cxn ang="0">
                <a:pos x="161" y="49"/>
              </a:cxn>
              <a:cxn ang="0">
                <a:pos x="163" y="41"/>
              </a:cxn>
              <a:cxn ang="0">
                <a:pos x="167" y="46"/>
              </a:cxn>
              <a:cxn ang="0">
                <a:pos x="167" y="53"/>
              </a:cxn>
              <a:cxn ang="0">
                <a:pos x="164" y="61"/>
              </a:cxn>
              <a:cxn ang="0">
                <a:pos x="164" y="68"/>
              </a:cxn>
              <a:cxn ang="0">
                <a:pos x="161" y="73"/>
              </a:cxn>
              <a:cxn ang="0">
                <a:pos x="156" y="77"/>
              </a:cxn>
              <a:cxn ang="0">
                <a:pos x="152" y="83"/>
              </a:cxn>
              <a:cxn ang="0">
                <a:pos x="146" y="88"/>
              </a:cxn>
              <a:cxn ang="0">
                <a:pos x="138" y="88"/>
              </a:cxn>
              <a:cxn ang="0">
                <a:pos x="129" y="88"/>
              </a:cxn>
              <a:cxn ang="0">
                <a:pos x="119" y="89"/>
              </a:cxn>
              <a:cxn ang="0">
                <a:pos x="109" y="90"/>
              </a:cxn>
              <a:cxn ang="0">
                <a:pos x="99" y="90"/>
              </a:cxn>
              <a:cxn ang="0">
                <a:pos x="89" y="91"/>
              </a:cxn>
              <a:cxn ang="0">
                <a:pos x="79" y="92"/>
              </a:cxn>
              <a:cxn ang="0">
                <a:pos x="69" y="92"/>
              </a:cxn>
              <a:cxn ang="0">
                <a:pos x="64" y="92"/>
              </a:cxn>
              <a:cxn ang="0">
                <a:pos x="60" y="92"/>
              </a:cxn>
              <a:cxn ang="0">
                <a:pos x="55" y="91"/>
              </a:cxn>
              <a:cxn ang="0">
                <a:pos x="50" y="91"/>
              </a:cxn>
              <a:cxn ang="0">
                <a:pos x="46" y="90"/>
              </a:cxn>
              <a:cxn ang="0">
                <a:pos x="41" y="89"/>
              </a:cxn>
              <a:cxn ang="0">
                <a:pos x="36" y="88"/>
              </a:cxn>
              <a:cxn ang="0">
                <a:pos x="32" y="87"/>
              </a:cxn>
              <a:cxn ang="0">
                <a:pos x="24" y="83"/>
              </a:cxn>
              <a:cxn ang="0">
                <a:pos x="17" y="77"/>
              </a:cxn>
              <a:cxn ang="0">
                <a:pos x="10" y="72"/>
              </a:cxn>
              <a:cxn ang="0">
                <a:pos x="4" y="65"/>
              </a:cxn>
              <a:cxn ang="0">
                <a:pos x="0" y="49"/>
              </a:cxn>
              <a:cxn ang="0">
                <a:pos x="3" y="33"/>
              </a:cxn>
              <a:cxn ang="0">
                <a:pos x="10" y="15"/>
              </a:cxn>
              <a:cxn ang="0">
                <a:pos x="15" y="0"/>
              </a:cxn>
              <a:cxn ang="0">
                <a:pos x="16" y="15"/>
              </a:cxn>
              <a:cxn ang="0">
                <a:pos x="12" y="33"/>
              </a:cxn>
              <a:cxn ang="0">
                <a:pos x="12" y="50"/>
              </a:cxn>
              <a:cxn ang="0">
                <a:pos x="21" y="64"/>
              </a:cxn>
            </a:cxnLst>
            <a:rect l="0" t="0" r="r" b="b"/>
            <a:pathLst>
              <a:path w="167" h="92">
                <a:moveTo>
                  <a:pt x="21" y="64"/>
                </a:moveTo>
                <a:lnTo>
                  <a:pt x="24" y="68"/>
                </a:lnTo>
                <a:lnTo>
                  <a:pt x="27" y="72"/>
                </a:lnTo>
                <a:lnTo>
                  <a:pt x="32" y="74"/>
                </a:lnTo>
                <a:lnTo>
                  <a:pt x="35" y="76"/>
                </a:lnTo>
                <a:lnTo>
                  <a:pt x="41" y="79"/>
                </a:lnTo>
                <a:lnTo>
                  <a:pt x="46" y="80"/>
                </a:lnTo>
                <a:lnTo>
                  <a:pt x="50" y="81"/>
                </a:lnTo>
                <a:lnTo>
                  <a:pt x="56" y="82"/>
                </a:lnTo>
                <a:lnTo>
                  <a:pt x="122" y="82"/>
                </a:lnTo>
                <a:lnTo>
                  <a:pt x="130" y="77"/>
                </a:lnTo>
                <a:lnTo>
                  <a:pt x="138" y="80"/>
                </a:lnTo>
                <a:lnTo>
                  <a:pt x="146" y="81"/>
                </a:lnTo>
                <a:lnTo>
                  <a:pt x="153" y="74"/>
                </a:lnTo>
                <a:lnTo>
                  <a:pt x="157" y="66"/>
                </a:lnTo>
                <a:lnTo>
                  <a:pt x="160" y="58"/>
                </a:lnTo>
                <a:lnTo>
                  <a:pt x="161" y="49"/>
                </a:lnTo>
                <a:lnTo>
                  <a:pt x="163" y="41"/>
                </a:lnTo>
                <a:lnTo>
                  <a:pt x="167" y="46"/>
                </a:lnTo>
                <a:lnTo>
                  <a:pt x="167" y="53"/>
                </a:lnTo>
                <a:lnTo>
                  <a:pt x="164" y="61"/>
                </a:lnTo>
                <a:lnTo>
                  <a:pt x="164" y="68"/>
                </a:lnTo>
                <a:lnTo>
                  <a:pt x="161" y="73"/>
                </a:lnTo>
                <a:lnTo>
                  <a:pt x="156" y="77"/>
                </a:lnTo>
                <a:lnTo>
                  <a:pt x="152" y="83"/>
                </a:lnTo>
                <a:lnTo>
                  <a:pt x="146" y="88"/>
                </a:lnTo>
                <a:lnTo>
                  <a:pt x="138" y="88"/>
                </a:lnTo>
                <a:lnTo>
                  <a:pt x="129" y="88"/>
                </a:lnTo>
                <a:lnTo>
                  <a:pt x="119" y="89"/>
                </a:lnTo>
                <a:lnTo>
                  <a:pt x="109" y="90"/>
                </a:lnTo>
                <a:lnTo>
                  <a:pt x="99" y="90"/>
                </a:lnTo>
                <a:lnTo>
                  <a:pt x="89" y="91"/>
                </a:lnTo>
                <a:lnTo>
                  <a:pt x="79" y="92"/>
                </a:lnTo>
                <a:lnTo>
                  <a:pt x="69" y="92"/>
                </a:lnTo>
                <a:lnTo>
                  <a:pt x="64" y="92"/>
                </a:lnTo>
                <a:lnTo>
                  <a:pt x="60" y="92"/>
                </a:lnTo>
                <a:lnTo>
                  <a:pt x="55" y="91"/>
                </a:lnTo>
                <a:lnTo>
                  <a:pt x="50" y="91"/>
                </a:lnTo>
                <a:lnTo>
                  <a:pt x="46" y="90"/>
                </a:lnTo>
                <a:lnTo>
                  <a:pt x="41" y="89"/>
                </a:lnTo>
                <a:lnTo>
                  <a:pt x="36" y="88"/>
                </a:lnTo>
                <a:lnTo>
                  <a:pt x="32" y="87"/>
                </a:lnTo>
                <a:lnTo>
                  <a:pt x="24" y="83"/>
                </a:lnTo>
                <a:lnTo>
                  <a:pt x="17" y="77"/>
                </a:lnTo>
                <a:lnTo>
                  <a:pt x="10" y="72"/>
                </a:lnTo>
                <a:lnTo>
                  <a:pt x="4" y="65"/>
                </a:lnTo>
                <a:lnTo>
                  <a:pt x="0" y="49"/>
                </a:lnTo>
                <a:lnTo>
                  <a:pt x="3" y="33"/>
                </a:lnTo>
                <a:lnTo>
                  <a:pt x="10" y="15"/>
                </a:lnTo>
                <a:lnTo>
                  <a:pt x="15" y="0"/>
                </a:lnTo>
                <a:lnTo>
                  <a:pt x="16" y="15"/>
                </a:lnTo>
                <a:lnTo>
                  <a:pt x="12" y="33"/>
                </a:lnTo>
                <a:lnTo>
                  <a:pt x="12" y="50"/>
                </a:lnTo>
                <a:lnTo>
                  <a:pt x="21" y="6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7" name="Freeform 119"/>
          <p:cNvSpPr>
            <a:spLocks/>
          </p:cNvSpPr>
          <p:nvPr/>
        </p:nvSpPr>
        <p:spPr bwMode="auto">
          <a:xfrm>
            <a:off x="4620645" y="7473527"/>
            <a:ext cx="182201" cy="28580"/>
          </a:xfrm>
          <a:custGeom>
            <a:avLst/>
            <a:gdLst/>
            <a:ahLst/>
            <a:cxnLst>
              <a:cxn ang="0">
                <a:pos x="103" y="16"/>
              </a:cxn>
              <a:cxn ang="0">
                <a:pos x="92" y="15"/>
              </a:cxn>
              <a:cxn ang="0">
                <a:pos x="80" y="13"/>
              </a:cxn>
              <a:cxn ang="0">
                <a:pos x="67" y="12"/>
              </a:cxn>
              <a:cxn ang="0">
                <a:pos x="53" y="12"/>
              </a:cxn>
              <a:cxn ang="0">
                <a:pos x="39" y="12"/>
              </a:cxn>
              <a:cxn ang="0">
                <a:pos x="26" y="12"/>
              </a:cxn>
              <a:cxn ang="0">
                <a:pos x="13" y="13"/>
              </a:cxn>
              <a:cxn ang="0">
                <a:pos x="1" y="15"/>
              </a:cxn>
              <a:cxn ang="0">
                <a:pos x="0" y="14"/>
              </a:cxn>
              <a:cxn ang="0">
                <a:pos x="0" y="13"/>
              </a:cxn>
              <a:cxn ang="0">
                <a:pos x="0" y="12"/>
              </a:cxn>
              <a:cxn ang="0">
                <a:pos x="0" y="11"/>
              </a:cxn>
              <a:cxn ang="0">
                <a:pos x="8" y="7"/>
              </a:cxn>
              <a:cxn ang="0">
                <a:pos x="16" y="4"/>
              </a:cxn>
              <a:cxn ang="0">
                <a:pos x="26" y="3"/>
              </a:cxn>
              <a:cxn ang="0">
                <a:pos x="34" y="1"/>
              </a:cxn>
              <a:cxn ang="0">
                <a:pos x="43" y="0"/>
              </a:cxn>
              <a:cxn ang="0">
                <a:pos x="52" y="1"/>
              </a:cxn>
              <a:cxn ang="0">
                <a:pos x="61" y="3"/>
              </a:cxn>
              <a:cxn ang="0">
                <a:pos x="71" y="4"/>
              </a:cxn>
              <a:cxn ang="0">
                <a:pos x="80" y="7"/>
              </a:cxn>
              <a:cxn ang="0">
                <a:pos x="89" y="9"/>
              </a:cxn>
              <a:cxn ang="0">
                <a:pos x="96" y="13"/>
              </a:cxn>
              <a:cxn ang="0">
                <a:pos x="103" y="16"/>
              </a:cxn>
            </a:cxnLst>
            <a:rect l="0" t="0" r="r" b="b"/>
            <a:pathLst>
              <a:path w="103" h="16">
                <a:moveTo>
                  <a:pt x="103" y="16"/>
                </a:moveTo>
                <a:lnTo>
                  <a:pt x="92" y="15"/>
                </a:lnTo>
                <a:lnTo>
                  <a:pt x="80" y="13"/>
                </a:lnTo>
                <a:lnTo>
                  <a:pt x="67" y="12"/>
                </a:lnTo>
                <a:lnTo>
                  <a:pt x="53" y="12"/>
                </a:lnTo>
                <a:lnTo>
                  <a:pt x="39" y="12"/>
                </a:lnTo>
                <a:lnTo>
                  <a:pt x="26" y="12"/>
                </a:lnTo>
                <a:lnTo>
                  <a:pt x="13" y="13"/>
                </a:lnTo>
                <a:lnTo>
                  <a:pt x="1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8" y="7"/>
                </a:lnTo>
                <a:lnTo>
                  <a:pt x="16" y="4"/>
                </a:lnTo>
                <a:lnTo>
                  <a:pt x="26" y="3"/>
                </a:lnTo>
                <a:lnTo>
                  <a:pt x="34" y="1"/>
                </a:lnTo>
                <a:lnTo>
                  <a:pt x="43" y="0"/>
                </a:lnTo>
                <a:lnTo>
                  <a:pt x="52" y="1"/>
                </a:lnTo>
                <a:lnTo>
                  <a:pt x="61" y="3"/>
                </a:lnTo>
                <a:lnTo>
                  <a:pt x="71" y="4"/>
                </a:lnTo>
                <a:lnTo>
                  <a:pt x="80" y="7"/>
                </a:lnTo>
                <a:lnTo>
                  <a:pt x="89" y="9"/>
                </a:lnTo>
                <a:lnTo>
                  <a:pt x="96" y="13"/>
                </a:lnTo>
                <a:lnTo>
                  <a:pt x="103" y="1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8" name="Freeform 120"/>
          <p:cNvSpPr>
            <a:spLocks/>
          </p:cNvSpPr>
          <p:nvPr/>
        </p:nvSpPr>
        <p:spPr bwMode="auto">
          <a:xfrm>
            <a:off x="4249100" y="4115332"/>
            <a:ext cx="89315" cy="64306"/>
          </a:xfrm>
          <a:custGeom>
            <a:avLst/>
            <a:gdLst/>
            <a:ahLst/>
            <a:cxnLst>
              <a:cxn ang="0">
                <a:pos x="8" y="15"/>
              </a:cxn>
              <a:cxn ang="0">
                <a:pos x="8" y="20"/>
              </a:cxn>
              <a:cxn ang="0">
                <a:pos x="10" y="25"/>
              </a:cxn>
              <a:cxn ang="0">
                <a:pos x="15" y="28"/>
              </a:cxn>
              <a:cxn ang="0">
                <a:pos x="22" y="29"/>
              </a:cxn>
              <a:cxn ang="0">
                <a:pos x="31" y="28"/>
              </a:cxn>
              <a:cxn ang="0">
                <a:pos x="39" y="27"/>
              </a:cxn>
              <a:cxn ang="0">
                <a:pos x="45" y="26"/>
              </a:cxn>
              <a:cxn ang="0">
                <a:pos x="48" y="26"/>
              </a:cxn>
              <a:cxn ang="0">
                <a:pos x="48" y="27"/>
              </a:cxn>
              <a:cxn ang="0">
                <a:pos x="46" y="29"/>
              </a:cxn>
              <a:cxn ang="0">
                <a:pos x="41" y="32"/>
              </a:cxn>
              <a:cxn ang="0">
                <a:pos x="37" y="34"/>
              </a:cxn>
              <a:cxn ang="0">
                <a:pos x="31" y="35"/>
              </a:cxn>
              <a:cxn ang="0">
                <a:pos x="24" y="36"/>
              </a:cxn>
              <a:cxn ang="0">
                <a:pos x="18" y="36"/>
              </a:cxn>
              <a:cxn ang="0">
                <a:pos x="11" y="35"/>
              </a:cxn>
              <a:cxn ang="0">
                <a:pos x="7" y="33"/>
              </a:cxn>
              <a:cxn ang="0">
                <a:pos x="3" y="29"/>
              </a:cxn>
              <a:cxn ang="0">
                <a:pos x="0" y="23"/>
              </a:cxn>
              <a:cxn ang="0">
                <a:pos x="0" y="18"/>
              </a:cxn>
              <a:cxn ang="0">
                <a:pos x="0" y="14"/>
              </a:cxn>
              <a:cxn ang="0">
                <a:pos x="3" y="8"/>
              </a:cxn>
              <a:cxn ang="0">
                <a:pos x="6" y="4"/>
              </a:cxn>
              <a:cxn ang="0">
                <a:pos x="9" y="0"/>
              </a:cxn>
              <a:cxn ang="0">
                <a:pos x="9" y="4"/>
              </a:cxn>
              <a:cxn ang="0">
                <a:pos x="8" y="7"/>
              </a:cxn>
              <a:cxn ang="0">
                <a:pos x="8" y="11"/>
              </a:cxn>
              <a:cxn ang="0">
                <a:pos x="8" y="15"/>
              </a:cxn>
            </a:cxnLst>
            <a:rect l="0" t="0" r="r" b="b"/>
            <a:pathLst>
              <a:path w="48" h="36">
                <a:moveTo>
                  <a:pt x="8" y="15"/>
                </a:moveTo>
                <a:lnTo>
                  <a:pt x="8" y="20"/>
                </a:lnTo>
                <a:lnTo>
                  <a:pt x="10" y="25"/>
                </a:lnTo>
                <a:lnTo>
                  <a:pt x="15" y="28"/>
                </a:lnTo>
                <a:lnTo>
                  <a:pt x="22" y="29"/>
                </a:lnTo>
                <a:lnTo>
                  <a:pt x="31" y="28"/>
                </a:lnTo>
                <a:lnTo>
                  <a:pt x="39" y="27"/>
                </a:lnTo>
                <a:lnTo>
                  <a:pt x="45" y="26"/>
                </a:lnTo>
                <a:lnTo>
                  <a:pt x="48" y="26"/>
                </a:lnTo>
                <a:lnTo>
                  <a:pt x="48" y="27"/>
                </a:lnTo>
                <a:lnTo>
                  <a:pt x="46" y="29"/>
                </a:lnTo>
                <a:lnTo>
                  <a:pt x="41" y="32"/>
                </a:lnTo>
                <a:lnTo>
                  <a:pt x="37" y="34"/>
                </a:lnTo>
                <a:lnTo>
                  <a:pt x="31" y="35"/>
                </a:lnTo>
                <a:lnTo>
                  <a:pt x="24" y="36"/>
                </a:lnTo>
                <a:lnTo>
                  <a:pt x="18" y="36"/>
                </a:lnTo>
                <a:lnTo>
                  <a:pt x="11" y="35"/>
                </a:lnTo>
                <a:lnTo>
                  <a:pt x="7" y="33"/>
                </a:lnTo>
                <a:lnTo>
                  <a:pt x="3" y="29"/>
                </a:lnTo>
                <a:lnTo>
                  <a:pt x="0" y="23"/>
                </a:lnTo>
                <a:lnTo>
                  <a:pt x="0" y="18"/>
                </a:lnTo>
                <a:lnTo>
                  <a:pt x="0" y="14"/>
                </a:lnTo>
                <a:lnTo>
                  <a:pt x="3" y="8"/>
                </a:lnTo>
                <a:lnTo>
                  <a:pt x="6" y="4"/>
                </a:lnTo>
                <a:lnTo>
                  <a:pt x="9" y="0"/>
                </a:lnTo>
                <a:lnTo>
                  <a:pt x="9" y="4"/>
                </a:lnTo>
                <a:lnTo>
                  <a:pt x="8" y="7"/>
                </a:lnTo>
                <a:lnTo>
                  <a:pt x="8" y="11"/>
                </a:lnTo>
                <a:lnTo>
                  <a:pt x="8" y="1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89" name="Freeform 121"/>
          <p:cNvSpPr>
            <a:spLocks/>
          </p:cNvSpPr>
          <p:nvPr/>
        </p:nvSpPr>
        <p:spPr bwMode="auto">
          <a:xfrm rot="10800000">
            <a:off x="4274109" y="4239226"/>
            <a:ext cx="114321" cy="53589"/>
          </a:xfrm>
          <a:custGeom>
            <a:avLst/>
            <a:gdLst/>
            <a:ahLst/>
            <a:cxnLst>
              <a:cxn ang="0">
                <a:pos x="63" y="11"/>
              </a:cxn>
              <a:cxn ang="0">
                <a:pos x="56" y="19"/>
              </a:cxn>
              <a:cxn ang="0">
                <a:pos x="49" y="25"/>
              </a:cxn>
              <a:cxn ang="0">
                <a:pos x="42" y="28"/>
              </a:cxn>
              <a:cxn ang="0">
                <a:pos x="33" y="30"/>
              </a:cxn>
              <a:cxn ang="0">
                <a:pos x="24" y="32"/>
              </a:cxn>
              <a:cxn ang="0">
                <a:pos x="15" y="30"/>
              </a:cxn>
              <a:cxn ang="0">
                <a:pos x="7" y="27"/>
              </a:cxn>
              <a:cxn ang="0">
                <a:pos x="0" y="21"/>
              </a:cxn>
              <a:cxn ang="0">
                <a:pos x="0" y="18"/>
              </a:cxn>
              <a:cxn ang="0">
                <a:pos x="3" y="19"/>
              </a:cxn>
              <a:cxn ang="0">
                <a:pos x="8" y="21"/>
              </a:cxn>
              <a:cxn ang="0">
                <a:pos x="12" y="22"/>
              </a:cxn>
              <a:cxn ang="0">
                <a:pos x="16" y="24"/>
              </a:cxn>
              <a:cxn ang="0">
                <a:pos x="20" y="25"/>
              </a:cxn>
              <a:cxn ang="0">
                <a:pos x="25" y="25"/>
              </a:cxn>
              <a:cxn ang="0">
                <a:pos x="30" y="25"/>
              </a:cxn>
              <a:cxn ang="0">
                <a:pos x="34" y="24"/>
              </a:cxn>
              <a:cxn ang="0">
                <a:pos x="43" y="18"/>
              </a:cxn>
              <a:cxn ang="0">
                <a:pos x="48" y="13"/>
              </a:cxn>
              <a:cxn ang="0">
                <a:pos x="50" y="7"/>
              </a:cxn>
              <a:cxn ang="0">
                <a:pos x="49" y="0"/>
              </a:cxn>
              <a:cxn ang="0">
                <a:pos x="52" y="3"/>
              </a:cxn>
              <a:cxn ang="0">
                <a:pos x="55" y="7"/>
              </a:cxn>
              <a:cxn ang="0">
                <a:pos x="58" y="10"/>
              </a:cxn>
              <a:cxn ang="0">
                <a:pos x="63" y="11"/>
              </a:cxn>
            </a:cxnLst>
            <a:rect l="0" t="0" r="r" b="b"/>
            <a:pathLst>
              <a:path w="63" h="32">
                <a:moveTo>
                  <a:pt x="63" y="11"/>
                </a:moveTo>
                <a:lnTo>
                  <a:pt x="56" y="19"/>
                </a:lnTo>
                <a:lnTo>
                  <a:pt x="49" y="25"/>
                </a:lnTo>
                <a:lnTo>
                  <a:pt x="42" y="28"/>
                </a:lnTo>
                <a:lnTo>
                  <a:pt x="33" y="30"/>
                </a:lnTo>
                <a:lnTo>
                  <a:pt x="24" y="32"/>
                </a:lnTo>
                <a:lnTo>
                  <a:pt x="15" y="30"/>
                </a:lnTo>
                <a:lnTo>
                  <a:pt x="7" y="27"/>
                </a:lnTo>
                <a:lnTo>
                  <a:pt x="0" y="21"/>
                </a:lnTo>
                <a:lnTo>
                  <a:pt x="0" y="18"/>
                </a:lnTo>
                <a:lnTo>
                  <a:pt x="3" y="19"/>
                </a:lnTo>
                <a:lnTo>
                  <a:pt x="8" y="21"/>
                </a:lnTo>
                <a:lnTo>
                  <a:pt x="12" y="22"/>
                </a:lnTo>
                <a:lnTo>
                  <a:pt x="16" y="24"/>
                </a:lnTo>
                <a:lnTo>
                  <a:pt x="20" y="25"/>
                </a:lnTo>
                <a:lnTo>
                  <a:pt x="25" y="25"/>
                </a:lnTo>
                <a:lnTo>
                  <a:pt x="30" y="25"/>
                </a:lnTo>
                <a:lnTo>
                  <a:pt x="34" y="24"/>
                </a:lnTo>
                <a:lnTo>
                  <a:pt x="43" y="18"/>
                </a:lnTo>
                <a:lnTo>
                  <a:pt x="48" y="13"/>
                </a:lnTo>
                <a:lnTo>
                  <a:pt x="50" y="7"/>
                </a:lnTo>
                <a:lnTo>
                  <a:pt x="49" y="0"/>
                </a:lnTo>
                <a:lnTo>
                  <a:pt x="52" y="3"/>
                </a:lnTo>
                <a:lnTo>
                  <a:pt x="55" y="7"/>
                </a:lnTo>
                <a:lnTo>
                  <a:pt x="58" y="10"/>
                </a:lnTo>
                <a:lnTo>
                  <a:pt x="63" y="11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0" name="Freeform 122"/>
          <p:cNvSpPr>
            <a:spLocks/>
          </p:cNvSpPr>
          <p:nvPr/>
        </p:nvSpPr>
        <p:spPr bwMode="auto">
          <a:xfrm>
            <a:off x="4374140" y="4043881"/>
            <a:ext cx="32154" cy="28580"/>
          </a:xfrm>
          <a:custGeom>
            <a:avLst/>
            <a:gdLst/>
            <a:ahLst/>
            <a:cxnLst>
              <a:cxn ang="0">
                <a:pos x="17" y="5"/>
              </a:cxn>
              <a:cxn ang="0">
                <a:pos x="17" y="9"/>
              </a:cxn>
              <a:cxn ang="0">
                <a:pos x="15" y="12"/>
              </a:cxn>
              <a:cxn ang="0">
                <a:pos x="13" y="14"/>
              </a:cxn>
              <a:cxn ang="0">
                <a:pos x="11" y="16"/>
              </a:cxn>
              <a:cxn ang="0">
                <a:pos x="7" y="16"/>
              </a:cxn>
              <a:cxn ang="0">
                <a:pos x="5" y="14"/>
              </a:cxn>
              <a:cxn ang="0">
                <a:pos x="1" y="12"/>
              </a:cxn>
              <a:cxn ang="0">
                <a:pos x="0" y="8"/>
              </a:cxn>
              <a:cxn ang="0">
                <a:pos x="3" y="4"/>
              </a:cxn>
              <a:cxn ang="0">
                <a:pos x="8" y="1"/>
              </a:cxn>
              <a:cxn ang="0">
                <a:pos x="14" y="0"/>
              </a:cxn>
              <a:cxn ang="0">
                <a:pos x="17" y="5"/>
              </a:cxn>
            </a:cxnLst>
            <a:rect l="0" t="0" r="r" b="b"/>
            <a:pathLst>
              <a:path w="17" h="16">
                <a:moveTo>
                  <a:pt x="17" y="5"/>
                </a:moveTo>
                <a:lnTo>
                  <a:pt x="17" y="9"/>
                </a:lnTo>
                <a:lnTo>
                  <a:pt x="15" y="12"/>
                </a:lnTo>
                <a:lnTo>
                  <a:pt x="13" y="14"/>
                </a:lnTo>
                <a:lnTo>
                  <a:pt x="11" y="16"/>
                </a:lnTo>
                <a:lnTo>
                  <a:pt x="7" y="16"/>
                </a:lnTo>
                <a:lnTo>
                  <a:pt x="5" y="14"/>
                </a:lnTo>
                <a:lnTo>
                  <a:pt x="1" y="12"/>
                </a:lnTo>
                <a:lnTo>
                  <a:pt x="0" y="8"/>
                </a:lnTo>
                <a:lnTo>
                  <a:pt x="3" y="4"/>
                </a:lnTo>
                <a:lnTo>
                  <a:pt x="8" y="1"/>
                </a:lnTo>
                <a:lnTo>
                  <a:pt x="14" y="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91" name="Freeform 123"/>
          <p:cNvSpPr>
            <a:spLocks/>
          </p:cNvSpPr>
          <p:nvPr/>
        </p:nvSpPr>
        <p:spPr bwMode="auto">
          <a:xfrm>
            <a:off x="4202658" y="4043881"/>
            <a:ext cx="28580" cy="28580"/>
          </a:xfrm>
          <a:custGeom>
            <a:avLst/>
            <a:gdLst/>
            <a:ahLst/>
            <a:cxnLst>
              <a:cxn ang="0">
                <a:pos x="17" y="5"/>
              </a:cxn>
              <a:cxn ang="0">
                <a:pos x="17" y="9"/>
              </a:cxn>
              <a:cxn ang="0">
                <a:pos x="15" y="12"/>
              </a:cxn>
              <a:cxn ang="0">
                <a:pos x="13" y="14"/>
              </a:cxn>
              <a:cxn ang="0">
                <a:pos x="11" y="16"/>
              </a:cxn>
              <a:cxn ang="0">
                <a:pos x="7" y="16"/>
              </a:cxn>
              <a:cxn ang="0">
                <a:pos x="4" y="14"/>
              </a:cxn>
              <a:cxn ang="0">
                <a:pos x="1" y="12"/>
              </a:cxn>
              <a:cxn ang="0">
                <a:pos x="0" y="8"/>
              </a:cxn>
              <a:cxn ang="0">
                <a:pos x="4" y="4"/>
              </a:cxn>
              <a:cxn ang="0">
                <a:pos x="8" y="1"/>
              </a:cxn>
              <a:cxn ang="0">
                <a:pos x="13" y="0"/>
              </a:cxn>
              <a:cxn ang="0">
                <a:pos x="17" y="5"/>
              </a:cxn>
            </a:cxnLst>
            <a:rect l="0" t="0" r="r" b="b"/>
            <a:pathLst>
              <a:path w="17" h="16">
                <a:moveTo>
                  <a:pt x="17" y="5"/>
                </a:moveTo>
                <a:lnTo>
                  <a:pt x="17" y="9"/>
                </a:lnTo>
                <a:lnTo>
                  <a:pt x="15" y="12"/>
                </a:lnTo>
                <a:lnTo>
                  <a:pt x="13" y="14"/>
                </a:lnTo>
                <a:lnTo>
                  <a:pt x="11" y="16"/>
                </a:lnTo>
                <a:lnTo>
                  <a:pt x="7" y="16"/>
                </a:lnTo>
                <a:lnTo>
                  <a:pt x="4" y="14"/>
                </a:lnTo>
                <a:lnTo>
                  <a:pt x="1" y="12"/>
                </a:lnTo>
                <a:lnTo>
                  <a:pt x="0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7" y="5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200400" y="6464808"/>
            <a:ext cx="2362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The Effects of Sexual Abuse on Children’s Needs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3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7" name="TextBox 126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89037"/>
            <a:ext cx="7543800" cy="5059363"/>
          </a:xfrm>
        </p:spPr>
        <p:txBody>
          <a:bodyPr/>
          <a:lstStyle/>
          <a:p>
            <a:pPr marL="396875" indent="-396875">
              <a:spcAft>
                <a:spcPts val="3500"/>
              </a:spcAft>
            </a:pPr>
            <a:r>
              <a:rPr lang="en-US" dirty="0" smtClean="0"/>
              <a:t>Think of an animal you would like to be.</a:t>
            </a:r>
          </a:p>
          <a:p>
            <a:pPr marL="396875" indent="-396875">
              <a:spcAft>
                <a:spcPts val="3500"/>
              </a:spcAft>
            </a:pPr>
            <a:r>
              <a:rPr lang="en-US" dirty="0" smtClean="0"/>
              <a:t>Write it on a piece of </a:t>
            </a:r>
            <a:br>
              <a:rPr lang="en-US" dirty="0" smtClean="0"/>
            </a:br>
            <a:r>
              <a:rPr lang="en-US" dirty="0" smtClean="0"/>
              <a:t>note paper.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3581400" y="3495675"/>
            <a:ext cx="2157413" cy="3186112"/>
            <a:chOff x="3581400" y="3495675"/>
            <a:chExt cx="2157413" cy="3186112"/>
          </a:xfrm>
        </p:grpSpPr>
        <p:sp>
          <p:nvSpPr>
            <p:cNvPr id="1029" name="Freeform 5"/>
            <p:cNvSpPr>
              <a:spLocks/>
            </p:cNvSpPr>
            <p:nvPr/>
          </p:nvSpPr>
          <p:spPr bwMode="auto">
            <a:xfrm>
              <a:off x="4559300" y="3676650"/>
              <a:ext cx="671513" cy="1138237"/>
            </a:xfrm>
            <a:custGeom>
              <a:avLst/>
              <a:gdLst/>
              <a:ahLst/>
              <a:cxnLst>
                <a:cxn ang="0">
                  <a:pos x="179" y="32"/>
                </a:cxn>
                <a:cxn ang="0">
                  <a:pos x="127" y="3"/>
                </a:cxn>
                <a:cxn ang="0">
                  <a:pos x="33" y="15"/>
                </a:cxn>
                <a:cxn ang="0">
                  <a:pos x="14" y="41"/>
                </a:cxn>
                <a:cxn ang="0">
                  <a:pos x="1" y="119"/>
                </a:cxn>
                <a:cxn ang="0">
                  <a:pos x="26" y="198"/>
                </a:cxn>
                <a:cxn ang="0">
                  <a:pos x="17" y="226"/>
                </a:cxn>
                <a:cxn ang="0">
                  <a:pos x="26" y="285"/>
                </a:cxn>
                <a:cxn ang="0">
                  <a:pos x="72" y="358"/>
                </a:cxn>
                <a:cxn ang="0">
                  <a:pos x="117" y="397"/>
                </a:cxn>
                <a:cxn ang="0">
                  <a:pos x="158" y="440"/>
                </a:cxn>
                <a:cxn ang="0">
                  <a:pos x="165" y="446"/>
                </a:cxn>
                <a:cxn ang="0">
                  <a:pos x="178" y="443"/>
                </a:cxn>
                <a:cxn ang="0">
                  <a:pos x="200" y="429"/>
                </a:cxn>
                <a:cxn ang="0">
                  <a:pos x="218" y="420"/>
                </a:cxn>
                <a:cxn ang="0">
                  <a:pos x="234" y="470"/>
                </a:cxn>
                <a:cxn ang="0">
                  <a:pos x="241" y="525"/>
                </a:cxn>
                <a:cxn ang="0">
                  <a:pos x="222" y="560"/>
                </a:cxn>
                <a:cxn ang="0">
                  <a:pos x="221" y="545"/>
                </a:cxn>
                <a:cxn ang="0">
                  <a:pos x="225" y="512"/>
                </a:cxn>
                <a:cxn ang="0">
                  <a:pos x="203" y="572"/>
                </a:cxn>
                <a:cxn ang="0">
                  <a:pos x="205" y="714"/>
                </a:cxn>
                <a:cxn ang="0">
                  <a:pos x="222" y="683"/>
                </a:cxn>
                <a:cxn ang="0">
                  <a:pos x="261" y="632"/>
                </a:cxn>
                <a:cxn ang="0">
                  <a:pos x="319" y="584"/>
                </a:cxn>
                <a:cxn ang="0">
                  <a:pos x="376" y="529"/>
                </a:cxn>
                <a:cxn ang="0">
                  <a:pos x="423" y="463"/>
                </a:cxn>
                <a:cxn ang="0">
                  <a:pos x="410" y="447"/>
                </a:cxn>
                <a:cxn ang="0">
                  <a:pos x="373" y="368"/>
                </a:cxn>
                <a:cxn ang="0">
                  <a:pos x="339" y="257"/>
                </a:cxn>
                <a:cxn ang="0">
                  <a:pos x="342" y="241"/>
                </a:cxn>
                <a:cxn ang="0">
                  <a:pos x="357" y="201"/>
                </a:cxn>
                <a:cxn ang="0">
                  <a:pos x="345" y="167"/>
                </a:cxn>
                <a:cxn ang="0">
                  <a:pos x="314" y="164"/>
                </a:cxn>
                <a:cxn ang="0">
                  <a:pos x="316" y="188"/>
                </a:cxn>
                <a:cxn ang="0">
                  <a:pos x="323" y="186"/>
                </a:cxn>
                <a:cxn ang="0">
                  <a:pos x="322" y="177"/>
                </a:cxn>
                <a:cxn ang="0">
                  <a:pos x="336" y="186"/>
                </a:cxn>
                <a:cxn ang="0">
                  <a:pos x="329" y="207"/>
                </a:cxn>
                <a:cxn ang="0">
                  <a:pos x="310" y="204"/>
                </a:cxn>
                <a:cxn ang="0">
                  <a:pos x="299" y="190"/>
                </a:cxn>
                <a:cxn ang="0">
                  <a:pos x="295" y="176"/>
                </a:cxn>
                <a:cxn ang="0">
                  <a:pos x="282" y="169"/>
                </a:cxn>
                <a:cxn ang="0">
                  <a:pos x="258" y="146"/>
                </a:cxn>
                <a:cxn ang="0">
                  <a:pos x="230" y="101"/>
                </a:cxn>
                <a:cxn ang="0">
                  <a:pos x="202" y="60"/>
                </a:cxn>
                <a:cxn ang="0">
                  <a:pos x="189" y="42"/>
                </a:cxn>
              </a:cxnLst>
              <a:rect l="0" t="0" r="r" b="b"/>
              <a:pathLst>
                <a:path w="423" h="717">
                  <a:moveTo>
                    <a:pt x="189" y="42"/>
                  </a:moveTo>
                  <a:lnTo>
                    <a:pt x="187" y="39"/>
                  </a:lnTo>
                  <a:lnTo>
                    <a:pt x="179" y="32"/>
                  </a:lnTo>
                  <a:lnTo>
                    <a:pt x="166" y="22"/>
                  </a:lnTo>
                  <a:lnTo>
                    <a:pt x="149" y="11"/>
                  </a:lnTo>
                  <a:lnTo>
                    <a:pt x="127" y="3"/>
                  </a:lnTo>
                  <a:lnTo>
                    <a:pt x="101" y="0"/>
                  </a:lnTo>
                  <a:lnTo>
                    <a:pt x="70" y="3"/>
                  </a:lnTo>
                  <a:lnTo>
                    <a:pt x="33" y="15"/>
                  </a:lnTo>
                  <a:lnTo>
                    <a:pt x="30" y="18"/>
                  </a:lnTo>
                  <a:lnTo>
                    <a:pt x="23" y="27"/>
                  </a:lnTo>
                  <a:lnTo>
                    <a:pt x="14" y="41"/>
                  </a:lnTo>
                  <a:lnTo>
                    <a:pt x="6" y="61"/>
                  </a:lnTo>
                  <a:lnTo>
                    <a:pt x="0" y="87"/>
                  </a:lnTo>
                  <a:lnTo>
                    <a:pt x="1" y="119"/>
                  </a:lnTo>
                  <a:lnTo>
                    <a:pt x="9" y="155"/>
                  </a:lnTo>
                  <a:lnTo>
                    <a:pt x="27" y="196"/>
                  </a:lnTo>
                  <a:lnTo>
                    <a:pt x="26" y="198"/>
                  </a:lnTo>
                  <a:lnTo>
                    <a:pt x="23" y="203"/>
                  </a:lnTo>
                  <a:lnTo>
                    <a:pt x="20" y="212"/>
                  </a:lnTo>
                  <a:lnTo>
                    <a:pt x="17" y="226"/>
                  </a:lnTo>
                  <a:lnTo>
                    <a:pt x="17" y="242"/>
                  </a:lnTo>
                  <a:lnTo>
                    <a:pt x="19" y="262"/>
                  </a:lnTo>
                  <a:lnTo>
                    <a:pt x="26" y="285"/>
                  </a:lnTo>
                  <a:lnTo>
                    <a:pt x="39" y="312"/>
                  </a:lnTo>
                  <a:lnTo>
                    <a:pt x="55" y="338"/>
                  </a:lnTo>
                  <a:lnTo>
                    <a:pt x="72" y="358"/>
                  </a:lnTo>
                  <a:lnTo>
                    <a:pt x="87" y="373"/>
                  </a:lnTo>
                  <a:lnTo>
                    <a:pt x="102" y="386"/>
                  </a:lnTo>
                  <a:lnTo>
                    <a:pt x="117" y="397"/>
                  </a:lnTo>
                  <a:lnTo>
                    <a:pt x="131" y="409"/>
                  </a:lnTo>
                  <a:lnTo>
                    <a:pt x="145" y="422"/>
                  </a:lnTo>
                  <a:lnTo>
                    <a:pt x="158" y="440"/>
                  </a:lnTo>
                  <a:lnTo>
                    <a:pt x="159" y="441"/>
                  </a:lnTo>
                  <a:lnTo>
                    <a:pt x="162" y="444"/>
                  </a:lnTo>
                  <a:lnTo>
                    <a:pt x="165" y="446"/>
                  </a:lnTo>
                  <a:lnTo>
                    <a:pt x="168" y="447"/>
                  </a:lnTo>
                  <a:lnTo>
                    <a:pt x="172" y="446"/>
                  </a:lnTo>
                  <a:lnTo>
                    <a:pt x="178" y="443"/>
                  </a:lnTo>
                  <a:lnTo>
                    <a:pt x="185" y="439"/>
                  </a:lnTo>
                  <a:lnTo>
                    <a:pt x="192" y="435"/>
                  </a:lnTo>
                  <a:lnTo>
                    <a:pt x="200" y="429"/>
                  </a:lnTo>
                  <a:lnTo>
                    <a:pt x="208" y="425"/>
                  </a:lnTo>
                  <a:lnTo>
                    <a:pt x="214" y="422"/>
                  </a:lnTo>
                  <a:lnTo>
                    <a:pt x="218" y="420"/>
                  </a:lnTo>
                  <a:lnTo>
                    <a:pt x="221" y="428"/>
                  </a:lnTo>
                  <a:lnTo>
                    <a:pt x="227" y="447"/>
                  </a:lnTo>
                  <a:lnTo>
                    <a:pt x="234" y="470"/>
                  </a:lnTo>
                  <a:lnTo>
                    <a:pt x="239" y="491"/>
                  </a:lnTo>
                  <a:lnTo>
                    <a:pt x="241" y="508"/>
                  </a:lnTo>
                  <a:lnTo>
                    <a:pt x="241" y="525"/>
                  </a:lnTo>
                  <a:lnTo>
                    <a:pt x="238" y="541"/>
                  </a:lnTo>
                  <a:lnTo>
                    <a:pt x="230" y="554"/>
                  </a:lnTo>
                  <a:lnTo>
                    <a:pt x="222" y="560"/>
                  </a:lnTo>
                  <a:lnTo>
                    <a:pt x="218" y="557"/>
                  </a:lnTo>
                  <a:lnTo>
                    <a:pt x="219" y="551"/>
                  </a:lnTo>
                  <a:lnTo>
                    <a:pt x="221" y="545"/>
                  </a:lnTo>
                  <a:lnTo>
                    <a:pt x="224" y="533"/>
                  </a:lnTo>
                  <a:lnTo>
                    <a:pt x="227" y="518"/>
                  </a:lnTo>
                  <a:lnTo>
                    <a:pt x="225" y="512"/>
                  </a:lnTo>
                  <a:lnTo>
                    <a:pt x="213" y="529"/>
                  </a:lnTo>
                  <a:lnTo>
                    <a:pt x="209" y="542"/>
                  </a:lnTo>
                  <a:lnTo>
                    <a:pt x="203" y="572"/>
                  </a:lnTo>
                  <a:lnTo>
                    <a:pt x="201" y="627"/>
                  </a:lnTo>
                  <a:lnTo>
                    <a:pt x="204" y="717"/>
                  </a:lnTo>
                  <a:lnTo>
                    <a:pt x="205" y="714"/>
                  </a:lnTo>
                  <a:lnTo>
                    <a:pt x="209" y="707"/>
                  </a:lnTo>
                  <a:lnTo>
                    <a:pt x="214" y="696"/>
                  </a:lnTo>
                  <a:lnTo>
                    <a:pt x="222" y="683"/>
                  </a:lnTo>
                  <a:lnTo>
                    <a:pt x="233" y="667"/>
                  </a:lnTo>
                  <a:lnTo>
                    <a:pt x="246" y="650"/>
                  </a:lnTo>
                  <a:lnTo>
                    <a:pt x="261" y="632"/>
                  </a:lnTo>
                  <a:lnTo>
                    <a:pt x="280" y="616"/>
                  </a:lnTo>
                  <a:lnTo>
                    <a:pt x="300" y="600"/>
                  </a:lnTo>
                  <a:lnTo>
                    <a:pt x="319" y="584"/>
                  </a:lnTo>
                  <a:lnTo>
                    <a:pt x="339" y="567"/>
                  </a:lnTo>
                  <a:lnTo>
                    <a:pt x="358" y="549"/>
                  </a:lnTo>
                  <a:lnTo>
                    <a:pt x="376" y="529"/>
                  </a:lnTo>
                  <a:lnTo>
                    <a:pt x="394" y="509"/>
                  </a:lnTo>
                  <a:lnTo>
                    <a:pt x="410" y="487"/>
                  </a:lnTo>
                  <a:lnTo>
                    <a:pt x="423" y="463"/>
                  </a:lnTo>
                  <a:lnTo>
                    <a:pt x="421" y="462"/>
                  </a:lnTo>
                  <a:lnTo>
                    <a:pt x="417" y="457"/>
                  </a:lnTo>
                  <a:lnTo>
                    <a:pt x="410" y="447"/>
                  </a:lnTo>
                  <a:lnTo>
                    <a:pt x="400" y="429"/>
                  </a:lnTo>
                  <a:lnTo>
                    <a:pt x="388" y="404"/>
                  </a:lnTo>
                  <a:lnTo>
                    <a:pt x="373" y="368"/>
                  </a:lnTo>
                  <a:lnTo>
                    <a:pt x="357" y="320"/>
                  </a:lnTo>
                  <a:lnTo>
                    <a:pt x="339" y="259"/>
                  </a:lnTo>
                  <a:lnTo>
                    <a:pt x="339" y="257"/>
                  </a:lnTo>
                  <a:lnTo>
                    <a:pt x="339" y="252"/>
                  </a:lnTo>
                  <a:lnTo>
                    <a:pt x="340" y="246"/>
                  </a:lnTo>
                  <a:lnTo>
                    <a:pt x="342" y="241"/>
                  </a:lnTo>
                  <a:lnTo>
                    <a:pt x="347" y="235"/>
                  </a:lnTo>
                  <a:lnTo>
                    <a:pt x="354" y="220"/>
                  </a:lnTo>
                  <a:lnTo>
                    <a:pt x="357" y="201"/>
                  </a:lnTo>
                  <a:lnTo>
                    <a:pt x="351" y="176"/>
                  </a:lnTo>
                  <a:lnTo>
                    <a:pt x="349" y="173"/>
                  </a:lnTo>
                  <a:lnTo>
                    <a:pt x="345" y="167"/>
                  </a:lnTo>
                  <a:lnTo>
                    <a:pt x="336" y="161"/>
                  </a:lnTo>
                  <a:lnTo>
                    <a:pt x="324" y="159"/>
                  </a:lnTo>
                  <a:lnTo>
                    <a:pt x="314" y="164"/>
                  </a:lnTo>
                  <a:lnTo>
                    <a:pt x="310" y="172"/>
                  </a:lnTo>
                  <a:lnTo>
                    <a:pt x="311" y="181"/>
                  </a:lnTo>
                  <a:lnTo>
                    <a:pt x="316" y="188"/>
                  </a:lnTo>
                  <a:lnTo>
                    <a:pt x="320" y="190"/>
                  </a:lnTo>
                  <a:lnTo>
                    <a:pt x="323" y="189"/>
                  </a:lnTo>
                  <a:lnTo>
                    <a:pt x="323" y="186"/>
                  </a:lnTo>
                  <a:lnTo>
                    <a:pt x="322" y="182"/>
                  </a:lnTo>
                  <a:lnTo>
                    <a:pt x="321" y="178"/>
                  </a:lnTo>
                  <a:lnTo>
                    <a:pt x="322" y="177"/>
                  </a:lnTo>
                  <a:lnTo>
                    <a:pt x="325" y="178"/>
                  </a:lnTo>
                  <a:lnTo>
                    <a:pt x="330" y="181"/>
                  </a:lnTo>
                  <a:lnTo>
                    <a:pt x="336" y="186"/>
                  </a:lnTo>
                  <a:lnTo>
                    <a:pt x="340" y="194"/>
                  </a:lnTo>
                  <a:lnTo>
                    <a:pt x="339" y="202"/>
                  </a:lnTo>
                  <a:lnTo>
                    <a:pt x="329" y="207"/>
                  </a:lnTo>
                  <a:lnTo>
                    <a:pt x="322" y="208"/>
                  </a:lnTo>
                  <a:lnTo>
                    <a:pt x="315" y="207"/>
                  </a:lnTo>
                  <a:lnTo>
                    <a:pt x="310" y="204"/>
                  </a:lnTo>
                  <a:lnTo>
                    <a:pt x="306" y="200"/>
                  </a:lnTo>
                  <a:lnTo>
                    <a:pt x="302" y="196"/>
                  </a:lnTo>
                  <a:lnTo>
                    <a:pt x="299" y="190"/>
                  </a:lnTo>
                  <a:lnTo>
                    <a:pt x="297" y="183"/>
                  </a:lnTo>
                  <a:lnTo>
                    <a:pt x="296" y="176"/>
                  </a:lnTo>
                  <a:lnTo>
                    <a:pt x="295" y="176"/>
                  </a:lnTo>
                  <a:lnTo>
                    <a:pt x="292" y="175"/>
                  </a:lnTo>
                  <a:lnTo>
                    <a:pt x="288" y="173"/>
                  </a:lnTo>
                  <a:lnTo>
                    <a:pt x="282" y="169"/>
                  </a:lnTo>
                  <a:lnTo>
                    <a:pt x="275" y="164"/>
                  </a:lnTo>
                  <a:lnTo>
                    <a:pt x="266" y="157"/>
                  </a:lnTo>
                  <a:lnTo>
                    <a:pt x="258" y="146"/>
                  </a:lnTo>
                  <a:lnTo>
                    <a:pt x="249" y="133"/>
                  </a:lnTo>
                  <a:lnTo>
                    <a:pt x="240" y="117"/>
                  </a:lnTo>
                  <a:lnTo>
                    <a:pt x="230" y="101"/>
                  </a:lnTo>
                  <a:lnTo>
                    <a:pt x="220" y="86"/>
                  </a:lnTo>
                  <a:lnTo>
                    <a:pt x="211" y="72"/>
                  </a:lnTo>
                  <a:lnTo>
                    <a:pt x="202" y="60"/>
                  </a:lnTo>
                  <a:lnTo>
                    <a:pt x="195" y="50"/>
                  </a:lnTo>
                  <a:lnTo>
                    <a:pt x="191" y="44"/>
                  </a:lnTo>
                  <a:lnTo>
                    <a:pt x="189" y="42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4665663" y="3514725"/>
              <a:ext cx="542925" cy="454025"/>
            </a:xfrm>
            <a:custGeom>
              <a:avLst/>
              <a:gdLst/>
              <a:ahLst/>
              <a:cxnLst>
                <a:cxn ang="0">
                  <a:pos x="13" y="92"/>
                </a:cxn>
                <a:cxn ang="0">
                  <a:pos x="13" y="80"/>
                </a:cxn>
                <a:cxn ang="0">
                  <a:pos x="19" y="63"/>
                </a:cxn>
                <a:cxn ang="0">
                  <a:pos x="36" y="52"/>
                </a:cxn>
                <a:cxn ang="0">
                  <a:pos x="66" y="54"/>
                </a:cxn>
                <a:cxn ang="0">
                  <a:pos x="94" y="73"/>
                </a:cxn>
                <a:cxn ang="0">
                  <a:pos x="118" y="101"/>
                </a:cxn>
                <a:cxn ang="0">
                  <a:pos x="136" y="134"/>
                </a:cxn>
                <a:cxn ang="0">
                  <a:pos x="152" y="164"/>
                </a:cxn>
                <a:cxn ang="0">
                  <a:pos x="173" y="198"/>
                </a:cxn>
                <a:cxn ang="0">
                  <a:pos x="198" y="232"/>
                </a:cxn>
                <a:cxn ang="0">
                  <a:pos x="223" y="256"/>
                </a:cxn>
                <a:cxn ang="0">
                  <a:pos x="234" y="260"/>
                </a:cxn>
                <a:cxn ang="0">
                  <a:pos x="245" y="245"/>
                </a:cxn>
                <a:cxn ang="0">
                  <a:pos x="269" y="244"/>
                </a:cxn>
                <a:cxn ang="0">
                  <a:pos x="284" y="252"/>
                </a:cxn>
                <a:cxn ang="0">
                  <a:pos x="295" y="265"/>
                </a:cxn>
                <a:cxn ang="0">
                  <a:pos x="301" y="279"/>
                </a:cxn>
                <a:cxn ang="0">
                  <a:pos x="306" y="279"/>
                </a:cxn>
                <a:cxn ang="0">
                  <a:pos x="325" y="245"/>
                </a:cxn>
                <a:cxn ang="0">
                  <a:pos x="324" y="234"/>
                </a:cxn>
                <a:cxn ang="0">
                  <a:pos x="317" y="226"/>
                </a:cxn>
                <a:cxn ang="0">
                  <a:pos x="316" y="214"/>
                </a:cxn>
                <a:cxn ang="0">
                  <a:pos x="328" y="203"/>
                </a:cxn>
                <a:cxn ang="0">
                  <a:pos x="342" y="192"/>
                </a:cxn>
                <a:cxn ang="0">
                  <a:pos x="336" y="146"/>
                </a:cxn>
                <a:cxn ang="0">
                  <a:pos x="309" y="79"/>
                </a:cxn>
                <a:cxn ang="0">
                  <a:pos x="248" y="22"/>
                </a:cxn>
                <a:cxn ang="0">
                  <a:pos x="198" y="4"/>
                </a:cxn>
                <a:cxn ang="0">
                  <a:pos x="183" y="2"/>
                </a:cxn>
                <a:cxn ang="0">
                  <a:pos x="157" y="0"/>
                </a:cxn>
                <a:cxn ang="0">
                  <a:pos x="125" y="1"/>
                </a:cxn>
                <a:cxn ang="0">
                  <a:pos x="88" y="6"/>
                </a:cxn>
                <a:cxn ang="0">
                  <a:pos x="54" y="20"/>
                </a:cxn>
                <a:cxn ang="0">
                  <a:pos x="25" y="41"/>
                </a:cxn>
                <a:cxn ang="0">
                  <a:pos x="5" y="74"/>
                </a:cxn>
                <a:cxn ang="0">
                  <a:pos x="1" y="96"/>
                </a:cxn>
                <a:cxn ang="0">
                  <a:pos x="8" y="98"/>
                </a:cxn>
              </a:cxnLst>
              <a:rect l="0" t="0" r="r" b="b"/>
              <a:pathLst>
                <a:path w="342" h="286">
                  <a:moveTo>
                    <a:pt x="13" y="94"/>
                  </a:moveTo>
                  <a:lnTo>
                    <a:pt x="13" y="92"/>
                  </a:lnTo>
                  <a:lnTo>
                    <a:pt x="13" y="87"/>
                  </a:lnTo>
                  <a:lnTo>
                    <a:pt x="13" y="80"/>
                  </a:lnTo>
                  <a:lnTo>
                    <a:pt x="15" y="71"/>
                  </a:lnTo>
                  <a:lnTo>
                    <a:pt x="19" y="63"/>
                  </a:lnTo>
                  <a:lnTo>
                    <a:pt x="26" y="56"/>
                  </a:lnTo>
                  <a:lnTo>
                    <a:pt x="36" y="52"/>
                  </a:lnTo>
                  <a:lnTo>
                    <a:pt x="50" y="51"/>
                  </a:lnTo>
                  <a:lnTo>
                    <a:pt x="66" y="54"/>
                  </a:lnTo>
                  <a:lnTo>
                    <a:pt x="80" y="62"/>
                  </a:lnTo>
                  <a:lnTo>
                    <a:pt x="94" y="73"/>
                  </a:lnTo>
                  <a:lnTo>
                    <a:pt x="107" y="86"/>
                  </a:lnTo>
                  <a:lnTo>
                    <a:pt x="118" y="101"/>
                  </a:lnTo>
                  <a:lnTo>
                    <a:pt x="128" y="118"/>
                  </a:lnTo>
                  <a:lnTo>
                    <a:pt x="136" y="134"/>
                  </a:lnTo>
                  <a:lnTo>
                    <a:pt x="144" y="149"/>
                  </a:lnTo>
                  <a:lnTo>
                    <a:pt x="152" y="164"/>
                  </a:lnTo>
                  <a:lnTo>
                    <a:pt x="162" y="181"/>
                  </a:lnTo>
                  <a:lnTo>
                    <a:pt x="173" y="198"/>
                  </a:lnTo>
                  <a:lnTo>
                    <a:pt x="186" y="215"/>
                  </a:lnTo>
                  <a:lnTo>
                    <a:pt x="198" y="232"/>
                  </a:lnTo>
                  <a:lnTo>
                    <a:pt x="212" y="245"/>
                  </a:lnTo>
                  <a:lnTo>
                    <a:pt x="223" y="256"/>
                  </a:lnTo>
                  <a:lnTo>
                    <a:pt x="233" y="264"/>
                  </a:lnTo>
                  <a:lnTo>
                    <a:pt x="234" y="260"/>
                  </a:lnTo>
                  <a:lnTo>
                    <a:pt x="237" y="252"/>
                  </a:lnTo>
                  <a:lnTo>
                    <a:pt x="245" y="245"/>
                  </a:lnTo>
                  <a:lnTo>
                    <a:pt x="260" y="242"/>
                  </a:lnTo>
                  <a:lnTo>
                    <a:pt x="269" y="244"/>
                  </a:lnTo>
                  <a:lnTo>
                    <a:pt x="277" y="247"/>
                  </a:lnTo>
                  <a:lnTo>
                    <a:pt x="284" y="252"/>
                  </a:lnTo>
                  <a:lnTo>
                    <a:pt x="290" y="258"/>
                  </a:lnTo>
                  <a:lnTo>
                    <a:pt x="295" y="265"/>
                  </a:lnTo>
                  <a:lnTo>
                    <a:pt x="299" y="272"/>
                  </a:lnTo>
                  <a:lnTo>
                    <a:pt x="301" y="279"/>
                  </a:lnTo>
                  <a:lnTo>
                    <a:pt x="302" y="286"/>
                  </a:lnTo>
                  <a:lnTo>
                    <a:pt x="306" y="279"/>
                  </a:lnTo>
                  <a:lnTo>
                    <a:pt x="317" y="262"/>
                  </a:lnTo>
                  <a:lnTo>
                    <a:pt x="325" y="245"/>
                  </a:lnTo>
                  <a:lnTo>
                    <a:pt x="327" y="236"/>
                  </a:lnTo>
                  <a:lnTo>
                    <a:pt x="324" y="234"/>
                  </a:lnTo>
                  <a:lnTo>
                    <a:pt x="321" y="231"/>
                  </a:lnTo>
                  <a:lnTo>
                    <a:pt x="317" y="226"/>
                  </a:lnTo>
                  <a:lnTo>
                    <a:pt x="315" y="221"/>
                  </a:lnTo>
                  <a:lnTo>
                    <a:pt x="316" y="214"/>
                  </a:lnTo>
                  <a:lnTo>
                    <a:pt x="320" y="208"/>
                  </a:lnTo>
                  <a:lnTo>
                    <a:pt x="328" y="203"/>
                  </a:lnTo>
                  <a:lnTo>
                    <a:pt x="342" y="199"/>
                  </a:lnTo>
                  <a:lnTo>
                    <a:pt x="342" y="192"/>
                  </a:lnTo>
                  <a:lnTo>
                    <a:pt x="340" y="173"/>
                  </a:lnTo>
                  <a:lnTo>
                    <a:pt x="336" y="146"/>
                  </a:lnTo>
                  <a:lnTo>
                    <a:pt x="326" y="113"/>
                  </a:lnTo>
                  <a:lnTo>
                    <a:pt x="309" y="79"/>
                  </a:lnTo>
                  <a:lnTo>
                    <a:pt x="284" y="48"/>
                  </a:lnTo>
                  <a:lnTo>
                    <a:pt x="248" y="22"/>
                  </a:lnTo>
                  <a:lnTo>
                    <a:pt x="200" y="4"/>
                  </a:lnTo>
                  <a:lnTo>
                    <a:pt x="198" y="4"/>
                  </a:lnTo>
                  <a:lnTo>
                    <a:pt x="192" y="3"/>
                  </a:lnTo>
                  <a:lnTo>
                    <a:pt x="183" y="2"/>
                  </a:lnTo>
                  <a:lnTo>
                    <a:pt x="171" y="1"/>
                  </a:lnTo>
                  <a:lnTo>
                    <a:pt x="157" y="0"/>
                  </a:lnTo>
                  <a:lnTo>
                    <a:pt x="142" y="0"/>
                  </a:lnTo>
                  <a:lnTo>
                    <a:pt x="125" y="1"/>
                  </a:lnTo>
                  <a:lnTo>
                    <a:pt x="107" y="3"/>
                  </a:lnTo>
                  <a:lnTo>
                    <a:pt x="88" y="6"/>
                  </a:lnTo>
                  <a:lnTo>
                    <a:pt x="71" y="12"/>
                  </a:lnTo>
                  <a:lnTo>
                    <a:pt x="54" y="20"/>
                  </a:lnTo>
                  <a:lnTo>
                    <a:pt x="39" y="29"/>
                  </a:lnTo>
                  <a:lnTo>
                    <a:pt x="25" y="41"/>
                  </a:lnTo>
                  <a:lnTo>
                    <a:pt x="14" y="56"/>
                  </a:lnTo>
                  <a:lnTo>
                    <a:pt x="5" y="74"/>
                  </a:lnTo>
                  <a:lnTo>
                    <a:pt x="0" y="95"/>
                  </a:lnTo>
                  <a:lnTo>
                    <a:pt x="1" y="96"/>
                  </a:lnTo>
                  <a:lnTo>
                    <a:pt x="4" y="97"/>
                  </a:lnTo>
                  <a:lnTo>
                    <a:pt x="8" y="98"/>
                  </a:lnTo>
                  <a:lnTo>
                    <a:pt x="13" y="94"/>
                  </a:lnTo>
                  <a:close/>
                </a:path>
              </a:pathLst>
            </a:custGeom>
            <a:solidFill>
              <a:srgbClr val="D8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610100" y="3586163"/>
              <a:ext cx="63500" cy="65087"/>
            </a:xfrm>
            <a:custGeom>
              <a:avLst/>
              <a:gdLst/>
              <a:ahLst/>
              <a:cxnLst>
                <a:cxn ang="0">
                  <a:pos x="25" y="39"/>
                </a:cxn>
                <a:cxn ang="0">
                  <a:pos x="26" y="35"/>
                </a:cxn>
                <a:cxn ang="0">
                  <a:pos x="28" y="25"/>
                </a:cxn>
                <a:cxn ang="0">
                  <a:pos x="33" y="12"/>
                </a:cxn>
                <a:cxn ang="0">
                  <a:pos x="40" y="0"/>
                </a:cxn>
                <a:cxn ang="0">
                  <a:pos x="38" y="1"/>
                </a:cxn>
                <a:cxn ang="0">
                  <a:pos x="34" y="4"/>
                </a:cxn>
                <a:cxn ang="0">
                  <a:pos x="26" y="9"/>
                </a:cxn>
                <a:cxn ang="0">
                  <a:pos x="19" y="14"/>
                </a:cxn>
                <a:cxn ang="0">
                  <a:pos x="12" y="20"/>
                </a:cxn>
                <a:cxn ang="0">
                  <a:pos x="6" y="26"/>
                </a:cxn>
                <a:cxn ang="0">
                  <a:pos x="1" y="31"/>
                </a:cxn>
                <a:cxn ang="0">
                  <a:pos x="0" y="34"/>
                </a:cxn>
                <a:cxn ang="0">
                  <a:pos x="4" y="38"/>
                </a:cxn>
                <a:cxn ang="0">
                  <a:pos x="10" y="41"/>
                </a:cxn>
                <a:cxn ang="0">
                  <a:pos x="18" y="41"/>
                </a:cxn>
                <a:cxn ang="0">
                  <a:pos x="25" y="39"/>
                </a:cxn>
              </a:cxnLst>
              <a:rect l="0" t="0" r="r" b="b"/>
              <a:pathLst>
                <a:path w="40" h="41">
                  <a:moveTo>
                    <a:pt x="25" y="39"/>
                  </a:moveTo>
                  <a:lnTo>
                    <a:pt x="26" y="35"/>
                  </a:lnTo>
                  <a:lnTo>
                    <a:pt x="28" y="25"/>
                  </a:lnTo>
                  <a:lnTo>
                    <a:pt x="33" y="12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4" y="4"/>
                  </a:lnTo>
                  <a:lnTo>
                    <a:pt x="26" y="9"/>
                  </a:lnTo>
                  <a:lnTo>
                    <a:pt x="19" y="14"/>
                  </a:lnTo>
                  <a:lnTo>
                    <a:pt x="12" y="20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10" y="41"/>
                  </a:lnTo>
                  <a:lnTo>
                    <a:pt x="18" y="41"/>
                  </a:lnTo>
                  <a:lnTo>
                    <a:pt x="25" y="39"/>
                  </a:lnTo>
                  <a:close/>
                </a:path>
              </a:pathLst>
            </a:custGeom>
            <a:solidFill>
              <a:srgbClr val="D8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486275" y="3646488"/>
              <a:ext cx="158750" cy="138112"/>
            </a:xfrm>
            <a:custGeom>
              <a:avLst/>
              <a:gdLst/>
              <a:ahLst/>
              <a:cxnLst>
                <a:cxn ang="0">
                  <a:pos x="100" y="16"/>
                </a:cxn>
                <a:cxn ang="0">
                  <a:pos x="98" y="17"/>
                </a:cxn>
                <a:cxn ang="0">
                  <a:pos x="93" y="18"/>
                </a:cxn>
                <a:cxn ang="0">
                  <a:pos x="85" y="19"/>
                </a:cxn>
                <a:cxn ang="0">
                  <a:pos x="75" y="17"/>
                </a:cxn>
                <a:cxn ang="0">
                  <a:pos x="70" y="15"/>
                </a:cxn>
                <a:cxn ang="0">
                  <a:pos x="64" y="14"/>
                </a:cxn>
                <a:cxn ang="0">
                  <a:pos x="59" y="12"/>
                </a:cxn>
                <a:cxn ang="0">
                  <a:pos x="54" y="11"/>
                </a:cxn>
                <a:cxn ang="0">
                  <a:pos x="49" y="11"/>
                </a:cxn>
                <a:cxn ang="0">
                  <a:pos x="44" y="11"/>
                </a:cxn>
                <a:cxn ang="0">
                  <a:pos x="39" y="13"/>
                </a:cxn>
                <a:cxn ang="0">
                  <a:pos x="35" y="16"/>
                </a:cxn>
                <a:cxn ang="0">
                  <a:pos x="29" y="25"/>
                </a:cxn>
                <a:cxn ang="0">
                  <a:pos x="26" y="38"/>
                </a:cxn>
                <a:cxn ang="0">
                  <a:pos x="31" y="52"/>
                </a:cxn>
                <a:cxn ang="0">
                  <a:pos x="44" y="66"/>
                </a:cxn>
                <a:cxn ang="0">
                  <a:pos x="37" y="87"/>
                </a:cxn>
                <a:cxn ang="0">
                  <a:pos x="35" y="86"/>
                </a:cxn>
                <a:cxn ang="0">
                  <a:pos x="30" y="84"/>
                </a:cxn>
                <a:cxn ang="0">
                  <a:pos x="24" y="80"/>
                </a:cxn>
                <a:cxn ang="0">
                  <a:pos x="16" y="74"/>
                </a:cxn>
                <a:cxn ang="0">
                  <a:pos x="9" y="67"/>
                </a:cxn>
                <a:cxn ang="0">
                  <a:pos x="3" y="58"/>
                </a:cxn>
                <a:cxn ang="0">
                  <a:pos x="0" y="48"/>
                </a:cxn>
                <a:cxn ang="0">
                  <a:pos x="1" y="35"/>
                </a:cxn>
                <a:cxn ang="0">
                  <a:pos x="7" y="22"/>
                </a:cxn>
                <a:cxn ang="0">
                  <a:pos x="13" y="13"/>
                </a:cxn>
                <a:cxn ang="0">
                  <a:pos x="21" y="6"/>
                </a:cxn>
                <a:cxn ang="0">
                  <a:pos x="31" y="2"/>
                </a:cxn>
                <a:cxn ang="0">
                  <a:pos x="41" y="0"/>
                </a:cxn>
                <a:cxn ang="0">
                  <a:pos x="52" y="0"/>
                </a:cxn>
                <a:cxn ang="0">
                  <a:pos x="63" y="3"/>
                </a:cxn>
                <a:cxn ang="0">
                  <a:pos x="73" y="9"/>
                </a:cxn>
                <a:cxn ang="0">
                  <a:pos x="75" y="11"/>
                </a:cxn>
                <a:cxn ang="0">
                  <a:pos x="82" y="14"/>
                </a:cxn>
                <a:cxn ang="0">
                  <a:pos x="90" y="16"/>
                </a:cxn>
                <a:cxn ang="0">
                  <a:pos x="100" y="16"/>
                </a:cxn>
              </a:cxnLst>
              <a:rect l="0" t="0" r="r" b="b"/>
              <a:pathLst>
                <a:path w="100" h="87">
                  <a:moveTo>
                    <a:pt x="100" y="16"/>
                  </a:moveTo>
                  <a:lnTo>
                    <a:pt x="98" y="17"/>
                  </a:lnTo>
                  <a:lnTo>
                    <a:pt x="93" y="18"/>
                  </a:lnTo>
                  <a:lnTo>
                    <a:pt x="85" y="19"/>
                  </a:lnTo>
                  <a:lnTo>
                    <a:pt x="75" y="17"/>
                  </a:lnTo>
                  <a:lnTo>
                    <a:pt x="70" y="15"/>
                  </a:lnTo>
                  <a:lnTo>
                    <a:pt x="64" y="14"/>
                  </a:lnTo>
                  <a:lnTo>
                    <a:pt x="59" y="12"/>
                  </a:lnTo>
                  <a:lnTo>
                    <a:pt x="54" y="11"/>
                  </a:lnTo>
                  <a:lnTo>
                    <a:pt x="49" y="11"/>
                  </a:lnTo>
                  <a:lnTo>
                    <a:pt x="44" y="11"/>
                  </a:lnTo>
                  <a:lnTo>
                    <a:pt x="39" y="13"/>
                  </a:lnTo>
                  <a:lnTo>
                    <a:pt x="35" y="16"/>
                  </a:lnTo>
                  <a:lnTo>
                    <a:pt x="29" y="25"/>
                  </a:lnTo>
                  <a:lnTo>
                    <a:pt x="26" y="38"/>
                  </a:lnTo>
                  <a:lnTo>
                    <a:pt x="31" y="52"/>
                  </a:lnTo>
                  <a:lnTo>
                    <a:pt x="44" y="66"/>
                  </a:lnTo>
                  <a:lnTo>
                    <a:pt x="37" y="87"/>
                  </a:lnTo>
                  <a:lnTo>
                    <a:pt x="35" y="86"/>
                  </a:lnTo>
                  <a:lnTo>
                    <a:pt x="30" y="84"/>
                  </a:lnTo>
                  <a:lnTo>
                    <a:pt x="24" y="80"/>
                  </a:lnTo>
                  <a:lnTo>
                    <a:pt x="16" y="74"/>
                  </a:lnTo>
                  <a:lnTo>
                    <a:pt x="9" y="67"/>
                  </a:lnTo>
                  <a:lnTo>
                    <a:pt x="3" y="58"/>
                  </a:lnTo>
                  <a:lnTo>
                    <a:pt x="0" y="48"/>
                  </a:lnTo>
                  <a:lnTo>
                    <a:pt x="1" y="35"/>
                  </a:lnTo>
                  <a:lnTo>
                    <a:pt x="7" y="22"/>
                  </a:lnTo>
                  <a:lnTo>
                    <a:pt x="13" y="13"/>
                  </a:lnTo>
                  <a:lnTo>
                    <a:pt x="21" y="6"/>
                  </a:lnTo>
                  <a:lnTo>
                    <a:pt x="31" y="2"/>
                  </a:lnTo>
                  <a:lnTo>
                    <a:pt x="41" y="0"/>
                  </a:lnTo>
                  <a:lnTo>
                    <a:pt x="52" y="0"/>
                  </a:lnTo>
                  <a:lnTo>
                    <a:pt x="63" y="3"/>
                  </a:lnTo>
                  <a:lnTo>
                    <a:pt x="73" y="9"/>
                  </a:lnTo>
                  <a:lnTo>
                    <a:pt x="75" y="11"/>
                  </a:lnTo>
                  <a:lnTo>
                    <a:pt x="82" y="14"/>
                  </a:lnTo>
                  <a:lnTo>
                    <a:pt x="90" y="16"/>
                  </a:lnTo>
                  <a:lnTo>
                    <a:pt x="100" y="16"/>
                  </a:lnTo>
                  <a:close/>
                </a:path>
              </a:pathLst>
            </a:custGeom>
            <a:solidFill>
              <a:srgbClr val="D8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4551363" y="3681413"/>
              <a:ext cx="49213" cy="52387"/>
            </a:xfrm>
            <a:custGeom>
              <a:avLst/>
              <a:gdLst/>
              <a:ahLst/>
              <a:cxnLst>
                <a:cxn ang="0">
                  <a:pos x="31" y="5"/>
                </a:cxn>
                <a:cxn ang="0">
                  <a:pos x="28" y="3"/>
                </a:cxn>
                <a:cxn ang="0">
                  <a:pos x="20" y="1"/>
                </a:cxn>
                <a:cxn ang="0">
                  <a:pos x="10" y="0"/>
                </a:cxn>
                <a:cxn ang="0">
                  <a:pos x="2" y="5"/>
                </a:cxn>
                <a:cxn ang="0">
                  <a:pos x="0" y="15"/>
                </a:cxn>
                <a:cxn ang="0">
                  <a:pos x="3" y="24"/>
                </a:cxn>
                <a:cxn ang="0">
                  <a:pos x="7" y="30"/>
                </a:cxn>
                <a:cxn ang="0">
                  <a:pos x="9" y="33"/>
                </a:cxn>
                <a:cxn ang="0">
                  <a:pos x="11" y="30"/>
                </a:cxn>
                <a:cxn ang="0">
                  <a:pos x="16" y="22"/>
                </a:cxn>
                <a:cxn ang="0">
                  <a:pos x="23" y="13"/>
                </a:cxn>
                <a:cxn ang="0">
                  <a:pos x="31" y="5"/>
                </a:cxn>
              </a:cxnLst>
              <a:rect l="0" t="0" r="r" b="b"/>
              <a:pathLst>
                <a:path w="31" h="33">
                  <a:moveTo>
                    <a:pt x="31" y="5"/>
                  </a:moveTo>
                  <a:lnTo>
                    <a:pt x="28" y="3"/>
                  </a:lnTo>
                  <a:lnTo>
                    <a:pt x="20" y="1"/>
                  </a:lnTo>
                  <a:lnTo>
                    <a:pt x="10" y="0"/>
                  </a:lnTo>
                  <a:lnTo>
                    <a:pt x="2" y="5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7" y="30"/>
                  </a:lnTo>
                  <a:lnTo>
                    <a:pt x="9" y="33"/>
                  </a:lnTo>
                  <a:lnTo>
                    <a:pt x="11" y="30"/>
                  </a:lnTo>
                  <a:lnTo>
                    <a:pt x="16" y="22"/>
                  </a:lnTo>
                  <a:lnTo>
                    <a:pt x="23" y="13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C4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4705350" y="3624263"/>
              <a:ext cx="146050" cy="100012"/>
            </a:xfrm>
            <a:custGeom>
              <a:avLst/>
              <a:gdLst/>
              <a:ahLst/>
              <a:cxnLst>
                <a:cxn ang="0">
                  <a:pos x="19" y="28"/>
                </a:cxn>
                <a:cxn ang="0">
                  <a:pos x="18" y="28"/>
                </a:cxn>
                <a:cxn ang="0">
                  <a:pos x="14" y="29"/>
                </a:cxn>
                <a:cxn ang="0">
                  <a:pos x="10" y="29"/>
                </a:cxn>
                <a:cxn ang="0">
                  <a:pos x="6" y="28"/>
                </a:cxn>
                <a:cxn ang="0">
                  <a:pos x="2" y="23"/>
                </a:cxn>
                <a:cxn ang="0">
                  <a:pos x="0" y="15"/>
                </a:cxn>
                <a:cxn ang="0">
                  <a:pos x="3" y="6"/>
                </a:cxn>
                <a:cxn ang="0">
                  <a:pos x="15" y="0"/>
                </a:cxn>
                <a:cxn ang="0">
                  <a:pos x="25" y="1"/>
                </a:cxn>
                <a:cxn ang="0">
                  <a:pos x="37" y="6"/>
                </a:cxn>
                <a:cxn ang="0">
                  <a:pos x="49" y="15"/>
                </a:cxn>
                <a:cxn ang="0">
                  <a:pos x="61" y="26"/>
                </a:cxn>
                <a:cxn ang="0">
                  <a:pos x="72" y="37"/>
                </a:cxn>
                <a:cxn ang="0">
                  <a:pos x="82" y="49"/>
                </a:cxn>
                <a:cxn ang="0">
                  <a:pos x="89" y="58"/>
                </a:cxn>
                <a:cxn ang="0">
                  <a:pos x="92" y="63"/>
                </a:cxn>
                <a:cxn ang="0">
                  <a:pos x="90" y="61"/>
                </a:cxn>
                <a:cxn ang="0">
                  <a:pos x="85" y="57"/>
                </a:cxn>
                <a:cxn ang="0">
                  <a:pos x="76" y="51"/>
                </a:cxn>
                <a:cxn ang="0">
                  <a:pos x="67" y="44"/>
                </a:cxn>
                <a:cxn ang="0">
                  <a:pos x="55" y="37"/>
                </a:cxn>
                <a:cxn ang="0">
                  <a:pos x="43" y="32"/>
                </a:cxn>
                <a:cxn ang="0">
                  <a:pos x="31" y="29"/>
                </a:cxn>
                <a:cxn ang="0">
                  <a:pos x="19" y="28"/>
                </a:cxn>
              </a:cxnLst>
              <a:rect l="0" t="0" r="r" b="b"/>
              <a:pathLst>
                <a:path w="92" h="63">
                  <a:moveTo>
                    <a:pt x="19" y="28"/>
                  </a:moveTo>
                  <a:lnTo>
                    <a:pt x="18" y="28"/>
                  </a:lnTo>
                  <a:lnTo>
                    <a:pt x="14" y="29"/>
                  </a:lnTo>
                  <a:lnTo>
                    <a:pt x="10" y="29"/>
                  </a:lnTo>
                  <a:lnTo>
                    <a:pt x="6" y="28"/>
                  </a:lnTo>
                  <a:lnTo>
                    <a:pt x="2" y="23"/>
                  </a:lnTo>
                  <a:lnTo>
                    <a:pt x="0" y="15"/>
                  </a:lnTo>
                  <a:lnTo>
                    <a:pt x="3" y="6"/>
                  </a:lnTo>
                  <a:lnTo>
                    <a:pt x="15" y="0"/>
                  </a:lnTo>
                  <a:lnTo>
                    <a:pt x="25" y="1"/>
                  </a:lnTo>
                  <a:lnTo>
                    <a:pt x="37" y="6"/>
                  </a:lnTo>
                  <a:lnTo>
                    <a:pt x="49" y="15"/>
                  </a:lnTo>
                  <a:lnTo>
                    <a:pt x="61" y="26"/>
                  </a:lnTo>
                  <a:lnTo>
                    <a:pt x="72" y="37"/>
                  </a:lnTo>
                  <a:lnTo>
                    <a:pt x="82" y="49"/>
                  </a:lnTo>
                  <a:lnTo>
                    <a:pt x="89" y="58"/>
                  </a:lnTo>
                  <a:lnTo>
                    <a:pt x="92" y="63"/>
                  </a:lnTo>
                  <a:lnTo>
                    <a:pt x="90" y="61"/>
                  </a:lnTo>
                  <a:lnTo>
                    <a:pt x="85" y="57"/>
                  </a:lnTo>
                  <a:lnTo>
                    <a:pt x="76" y="51"/>
                  </a:lnTo>
                  <a:lnTo>
                    <a:pt x="67" y="44"/>
                  </a:lnTo>
                  <a:lnTo>
                    <a:pt x="55" y="37"/>
                  </a:lnTo>
                  <a:lnTo>
                    <a:pt x="43" y="32"/>
                  </a:lnTo>
                  <a:lnTo>
                    <a:pt x="31" y="29"/>
                  </a:lnTo>
                  <a:lnTo>
                    <a:pt x="19" y="28"/>
                  </a:lnTo>
                  <a:close/>
                </a:path>
              </a:pathLst>
            </a:custGeom>
            <a:solidFill>
              <a:srgbClr val="C4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130800" y="3865563"/>
              <a:ext cx="150813" cy="32861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62" y="6"/>
                </a:cxn>
                <a:cxn ang="0">
                  <a:pos x="57" y="21"/>
                </a:cxn>
                <a:cxn ang="0">
                  <a:pos x="48" y="43"/>
                </a:cxn>
                <a:cxn ang="0">
                  <a:pos x="35" y="68"/>
                </a:cxn>
                <a:cxn ang="0">
                  <a:pos x="28" y="81"/>
                </a:cxn>
                <a:cxn ang="0">
                  <a:pos x="21" y="93"/>
                </a:cxn>
                <a:cxn ang="0">
                  <a:pos x="14" y="106"/>
                </a:cxn>
                <a:cxn ang="0">
                  <a:pos x="9" y="117"/>
                </a:cxn>
                <a:cxn ang="0">
                  <a:pos x="5" y="127"/>
                </a:cxn>
                <a:cxn ang="0">
                  <a:pos x="2" y="136"/>
                </a:cxn>
                <a:cxn ang="0">
                  <a:pos x="1" y="144"/>
                </a:cxn>
                <a:cxn ang="0">
                  <a:pos x="0" y="150"/>
                </a:cxn>
                <a:cxn ang="0">
                  <a:pos x="2" y="166"/>
                </a:cxn>
                <a:cxn ang="0">
                  <a:pos x="7" y="184"/>
                </a:cxn>
                <a:cxn ang="0">
                  <a:pos x="12" y="200"/>
                </a:cxn>
                <a:cxn ang="0">
                  <a:pos x="14" y="207"/>
                </a:cxn>
                <a:cxn ang="0">
                  <a:pos x="17" y="206"/>
                </a:cxn>
                <a:cxn ang="0">
                  <a:pos x="27" y="201"/>
                </a:cxn>
                <a:cxn ang="0">
                  <a:pos x="38" y="194"/>
                </a:cxn>
                <a:cxn ang="0">
                  <a:pos x="52" y="182"/>
                </a:cxn>
                <a:cxn ang="0">
                  <a:pos x="67" y="166"/>
                </a:cxn>
                <a:cxn ang="0">
                  <a:pos x="80" y="146"/>
                </a:cxn>
                <a:cxn ang="0">
                  <a:pos x="90" y="120"/>
                </a:cxn>
                <a:cxn ang="0">
                  <a:pos x="95" y="88"/>
                </a:cxn>
                <a:cxn ang="0">
                  <a:pos x="95" y="85"/>
                </a:cxn>
                <a:cxn ang="0">
                  <a:pos x="95" y="78"/>
                </a:cxn>
                <a:cxn ang="0">
                  <a:pos x="94" y="68"/>
                </a:cxn>
                <a:cxn ang="0">
                  <a:pos x="93" y="55"/>
                </a:cxn>
                <a:cxn ang="0">
                  <a:pos x="89" y="41"/>
                </a:cxn>
                <a:cxn ang="0">
                  <a:pos x="84" y="26"/>
                </a:cxn>
                <a:cxn ang="0">
                  <a:pos x="75" y="12"/>
                </a:cxn>
                <a:cxn ang="0">
                  <a:pos x="64" y="0"/>
                </a:cxn>
              </a:cxnLst>
              <a:rect l="0" t="0" r="r" b="b"/>
              <a:pathLst>
                <a:path w="95" h="207">
                  <a:moveTo>
                    <a:pt x="64" y="0"/>
                  </a:moveTo>
                  <a:lnTo>
                    <a:pt x="62" y="6"/>
                  </a:lnTo>
                  <a:lnTo>
                    <a:pt x="57" y="21"/>
                  </a:lnTo>
                  <a:lnTo>
                    <a:pt x="48" y="43"/>
                  </a:lnTo>
                  <a:lnTo>
                    <a:pt x="35" y="68"/>
                  </a:lnTo>
                  <a:lnTo>
                    <a:pt x="28" y="81"/>
                  </a:lnTo>
                  <a:lnTo>
                    <a:pt x="21" y="93"/>
                  </a:lnTo>
                  <a:lnTo>
                    <a:pt x="14" y="106"/>
                  </a:lnTo>
                  <a:lnTo>
                    <a:pt x="9" y="117"/>
                  </a:lnTo>
                  <a:lnTo>
                    <a:pt x="5" y="127"/>
                  </a:lnTo>
                  <a:lnTo>
                    <a:pt x="2" y="136"/>
                  </a:lnTo>
                  <a:lnTo>
                    <a:pt x="1" y="144"/>
                  </a:lnTo>
                  <a:lnTo>
                    <a:pt x="0" y="150"/>
                  </a:lnTo>
                  <a:lnTo>
                    <a:pt x="2" y="166"/>
                  </a:lnTo>
                  <a:lnTo>
                    <a:pt x="7" y="184"/>
                  </a:lnTo>
                  <a:lnTo>
                    <a:pt x="12" y="200"/>
                  </a:lnTo>
                  <a:lnTo>
                    <a:pt x="14" y="207"/>
                  </a:lnTo>
                  <a:lnTo>
                    <a:pt x="17" y="206"/>
                  </a:lnTo>
                  <a:lnTo>
                    <a:pt x="27" y="201"/>
                  </a:lnTo>
                  <a:lnTo>
                    <a:pt x="38" y="194"/>
                  </a:lnTo>
                  <a:lnTo>
                    <a:pt x="52" y="182"/>
                  </a:lnTo>
                  <a:lnTo>
                    <a:pt x="67" y="166"/>
                  </a:lnTo>
                  <a:lnTo>
                    <a:pt x="80" y="146"/>
                  </a:lnTo>
                  <a:lnTo>
                    <a:pt x="90" y="120"/>
                  </a:lnTo>
                  <a:lnTo>
                    <a:pt x="95" y="88"/>
                  </a:lnTo>
                  <a:lnTo>
                    <a:pt x="95" y="85"/>
                  </a:lnTo>
                  <a:lnTo>
                    <a:pt x="95" y="78"/>
                  </a:lnTo>
                  <a:lnTo>
                    <a:pt x="94" y="68"/>
                  </a:lnTo>
                  <a:lnTo>
                    <a:pt x="93" y="55"/>
                  </a:lnTo>
                  <a:lnTo>
                    <a:pt x="89" y="41"/>
                  </a:lnTo>
                  <a:lnTo>
                    <a:pt x="84" y="26"/>
                  </a:lnTo>
                  <a:lnTo>
                    <a:pt x="75" y="1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86D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4692650" y="4208463"/>
              <a:ext cx="147638" cy="77787"/>
            </a:xfrm>
            <a:custGeom>
              <a:avLst/>
              <a:gdLst/>
              <a:ahLst/>
              <a:cxnLst>
                <a:cxn ang="0">
                  <a:pos x="93" y="8"/>
                </a:cxn>
                <a:cxn ang="0">
                  <a:pos x="92" y="10"/>
                </a:cxn>
                <a:cxn ang="0">
                  <a:pos x="90" y="14"/>
                </a:cxn>
                <a:cxn ang="0">
                  <a:pos x="86" y="20"/>
                </a:cxn>
                <a:cxn ang="0">
                  <a:pos x="80" y="26"/>
                </a:cxn>
                <a:cxn ang="0">
                  <a:pos x="75" y="34"/>
                </a:cxn>
                <a:cxn ang="0">
                  <a:pos x="69" y="40"/>
                </a:cxn>
                <a:cxn ang="0">
                  <a:pos x="63" y="45"/>
                </a:cxn>
                <a:cxn ang="0">
                  <a:pos x="57" y="48"/>
                </a:cxn>
                <a:cxn ang="0">
                  <a:pos x="52" y="49"/>
                </a:cxn>
                <a:cxn ang="0">
                  <a:pos x="46" y="49"/>
                </a:cxn>
                <a:cxn ang="0">
                  <a:pos x="41" y="49"/>
                </a:cxn>
                <a:cxn ang="0">
                  <a:pos x="36" y="47"/>
                </a:cxn>
                <a:cxn ang="0">
                  <a:pos x="31" y="44"/>
                </a:cxn>
                <a:cxn ang="0">
                  <a:pos x="26" y="38"/>
                </a:cxn>
                <a:cxn ang="0">
                  <a:pos x="21" y="31"/>
                </a:cxn>
                <a:cxn ang="0">
                  <a:pos x="16" y="21"/>
                </a:cxn>
                <a:cxn ang="0">
                  <a:pos x="16" y="20"/>
                </a:cxn>
                <a:cxn ang="0">
                  <a:pos x="15" y="19"/>
                </a:cxn>
                <a:cxn ang="0">
                  <a:pos x="12" y="16"/>
                </a:cxn>
                <a:cxn ang="0">
                  <a:pos x="7" y="12"/>
                </a:cxn>
                <a:cxn ang="0">
                  <a:pos x="2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3" y="3"/>
                </a:cxn>
                <a:cxn ang="0">
                  <a:pos x="9" y="6"/>
                </a:cxn>
                <a:cxn ang="0">
                  <a:pos x="17" y="9"/>
                </a:cxn>
                <a:cxn ang="0">
                  <a:pos x="23" y="11"/>
                </a:cxn>
                <a:cxn ang="0">
                  <a:pos x="25" y="12"/>
                </a:cxn>
                <a:cxn ang="0">
                  <a:pos x="25" y="11"/>
                </a:cxn>
                <a:cxn ang="0">
                  <a:pos x="25" y="9"/>
                </a:cxn>
                <a:cxn ang="0">
                  <a:pos x="27" y="6"/>
                </a:cxn>
                <a:cxn ang="0">
                  <a:pos x="30" y="3"/>
                </a:cxn>
                <a:cxn ang="0">
                  <a:pos x="35" y="1"/>
                </a:cxn>
                <a:cxn ang="0">
                  <a:pos x="42" y="0"/>
                </a:cxn>
                <a:cxn ang="0">
                  <a:pos x="49" y="2"/>
                </a:cxn>
                <a:cxn ang="0">
                  <a:pos x="56" y="5"/>
                </a:cxn>
                <a:cxn ang="0">
                  <a:pos x="59" y="7"/>
                </a:cxn>
                <a:cxn ang="0">
                  <a:pos x="64" y="9"/>
                </a:cxn>
                <a:cxn ang="0">
                  <a:pos x="69" y="10"/>
                </a:cxn>
                <a:cxn ang="0">
                  <a:pos x="74" y="11"/>
                </a:cxn>
                <a:cxn ang="0">
                  <a:pos x="79" y="11"/>
                </a:cxn>
                <a:cxn ang="0">
                  <a:pos x="84" y="10"/>
                </a:cxn>
                <a:cxn ang="0">
                  <a:pos x="89" y="9"/>
                </a:cxn>
                <a:cxn ang="0">
                  <a:pos x="93" y="8"/>
                </a:cxn>
              </a:cxnLst>
              <a:rect l="0" t="0" r="r" b="b"/>
              <a:pathLst>
                <a:path w="93" h="49">
                  <a:moveTo>
                    <a:pt x="93" y="8"/>
                  </a:moveTo>
                  <a:lnTo>
                    <a:pt x="92" y="10"/>
                  </a:lnTo>
                  <a:lnTo>
                    <a:pt x="90" y="14"/>
                  </a:lnTo>
                  <a:lnTo>
                    <a:pt x="86" y="20"/>
                  </a:lnTo>
                  <a:lnTo>
                    <a:pt x="80" y="26"/>
                  </a:lnTo>
                  <a:lnTo>
                    <a:pt x="75" y="34"/>
                  </a:lnTo>
                  <a:lnTo>
                    <a:pt x="69" y="40"/>
                  </a:lnTo>
                  <a:lnTo>
                    <a:pt x="63" y="45"/>
                  </a:lnTo>
                  <a:lnTo>
                    <a:pt x="57" y="48"/>
                  </a:lnTo>
                  <a:lnTo>
                    <a:pt x="52" y="49"/>
                  </a:lnTo>
                  <a:lnTo>
                    <a:pt x="46" y="49"/>
                  </a:lnTo>
                  <a:lnTo>
                    <a:pt x="41" y="49"/>
                  </a:lnTo>
                  <a:lnTo>
                    <a:pt x="36" y="47"/>
                  </a:lnTo>
                  <a:lnTo>
                    <a:pt x="31" y="44"/>
                  </a:lnTo>
                  <a:lnTo>
                    <a:pt x="26" y="38"/>
                  </a:lnTo>
                  <a:lnTo>
                    <a:pt x="21" y="31"/>
                  </a:lnTo>
                  <a:lnTo>
                    <a:pt x="16" y="21"/>
                  </a:lnTo>
                  <a:lnTo>
                    <a:pt x="16" y="20"/>
                  </a:lnTo>
                  <a:lnTo>
                    <a:pt x="15" y="19"/>
                  </a:lnTo>
                  <a:lnTo>
                    <a:pt x="12" y="16"/>
                  </a:lnTo>
                  <a:lnTo>
                    <a:pt x="7" y="12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2"/>
                  </a:lnTo>
                  <a:lnTo>
                    <a:pt x="3" y="3"/>
                  </a:lnTo>
                  <a:lnTo>
                    <a:pt x="9" y="6"/>
                  </a:lnTo>
                  <a:lnTo>
                    <a:pt x="17" y="9"/>
                  </a:lnTo>
                  <a:lnTo>
                    <a:pt x="23" y="11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7" y="6"/>
                  </a:lnTo>
                  <a:lnTo>
                    <a:pt x="30" y="3"/>
                  </a:lnTo>
                  <a:lnTo>
                    <a:pt x="35" y="1"/>
                  </a:lnTo>
                  <a:lnTo>
                    <a:pt x="42" y="0"/>
                  </a:lnTo>
                  <a:lnTo>
                    <a:pt x="49" y="2"/>
                  </a:lnTo>
                  <a:lnTo>
                    <a:pt x="56" y="5"/>
                  </a:lnTo>
                  <a:lnTo>
                    <a:pt x="59" y="7"/>
                  </a:lnTo>
                  <a:lnTo>
                    <a:pt x="64" y="9"/>
                  </a:lnTo>
                  <a:lnTo>
                    <a:pt x="69" y="10"/>
                  </a:lnTo>
                  <a:lnTo>
                    <a:pt x="74" y="11"/>
                  </a:lnTo>
                  <a:lnTo>
                    <a:pt x="79" y="11"/>
                  </a:lnTo>
                  <a:lnTo>
                    <a:pt x="84" y="10"/>
                  </a:lnTo>
                  <a:lnTo>
                    <a:pt x="89" y="9"/>
                  </a:lnTo>
                  <a:lnTo>
                    <a:pt x="93" y="8"/>
                  </a:lnTo>
                  <a:close/>
                </a:path>
              </a:pathLst>
            </a:custGeom>
            <a:solidFill>
              <a:srgbClr val="EA8E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4397375" y="4468813"/>
              <a:ext cx="1306513" cy="1474787"/>
            </a:xfrm>
            <a:custGeom>
              <a:avLst/>
              <a:gdLst/>
              <a:ahLst/>
              <a:cxnLst>
                <a:cxn ang="0">
                  <a:pos x="462" y="97"/>
                </a:cxn>
                <a:cxn ang="0">
                  <a:pos x="301" y="277"/>
                </a:cxn>
                <a:cxn ang="0">
                  <a:pos x="284" y="154"/>
                </a:cxn>
                <a:cxn ang="0">
                  <a:pos x="220" y="126"/>
                </a:cxn>
                <a:cxn ang="0">
                  <a:pos x="213" y="99"/>
                </a:cxn>
                <a:cxn ang="0">
                  <a:pos x="198" y="89"/>
                </a:cxn>
                <a:cxn ang="0">
                  <a:pos x="129" y="151"/>
                </a:cxn>
                <a:cxn ang="0">
                  <a:pos x="88" y="219"/>
                </a:cxn>
                <a:cxn ang="0">
                  <a:pos x="77" y="314"/>
                </a:cxn>
                <a:cxn ang="0">
                  <a:pos x="67" y="422"/>
                </a:cxn>
                <a:cxn ang="0">
                  <a:pos x="42" y="481"/>
                </a:cxn>
                <a:cxn ang="0">
                  <a:pos x="76" y="549"/>
                </a:cxn>
                <a:cxn ang="0">
                  <a:pos x="56" y="533"/>
                </a:cxn>
                <a:cxn ang="0">
                  <a:pos x="22" y="493"/>
                </a:cxn>
                <a:cxn ang="0">
                  <a:pos x="22" y="522"/>
                </a:cxn>
                <a:cxn ang="0">
                  <a:pos x="99" y="599"/>
                </a:cxn>
                <a:cxn ang="0">
                  <a:pos x="178" y="510"/>
                </a:cxn>
                <a:cxn ang="0">
                  <a:pos x="101" y="375"/>
                </a:cxn>
                <a:cxn ang="0">
                  <a:pos x="140" y="195"/>
                </a:cxn>
                <a:cxn ang="0">
                  <a:pos x="118" y="323"/>
                </a:cxn>
                <a:cxn ang="0">
                  <a:pos x="151" y="427"/>
                </a:cxn>
                <a:cxn ang="0">
                  <a:pos x="282" y="623"/>
                </a:cxn>
                <a:cxn ang="0">
                  <a:pos x="346" y="687"/>
                </a:cxn>
                <a:cxn ang="0">
                  <a:pos x="382" y="657"/>
                </a:cxn>
                <a:cxn ang="0">
                  <a:pos x="426" y="632"/>
                </a:cxn>
                <a:cxn ang="0">
                  <a:pos x="325" y="561"/>
                </a:cxn>
                <a:cxn ang="0">
                  <a:pos x="303" y="430"/>
                </a:cxn>
                <a:cxn ang="0">
                  <a:pos x="461" y="231"/>
                </a:cxn>
                <a:cxn ang="0">
                  <a:pos x="677" y="123"/>
                </a:cxn>
                <a:cxn ang="0">
                  <a:pos x="789" y="108"/>
                </a:cxn>
                <a:cxn ang="0">
                  <a:pos x="731" y="131"/>
                </a:cxn>
                <a:cxn ang="0">
                  <a:pos x="634" y="158"/>
                </a:cxn>
                <a:cxn ang="0">
                  <a:pos x="528" y="208"/>
                </a:cxn>
                <a:cxn ang="0">
                  <a:pos x="357" y="375"/>
                </a:cxn>
                <a:cxn ang="0">
                  <a:pos x="376" y="568"/>
                </a:cxn>
                <a:cxn ang="0">
                  <a:pos x="528" y="560"/>
                </a:cxn>
                <a:cxn ang="0">
                  <a:pos x="591" y="593"/>
                </a:cxn>
                <a:cxn ang="0">
                  <a:pos x="483" y="636"/>
                </a:cxn>
                <a:cxn ang="0">
                  <a:pos x="444" y="665"/>
                </a:cxn>
                <a:cxn ang="0">
                  <a:pos x="507" y="728"/>
                </a:cxn>
                <a:cxn ang="0">
                  <a:pos x="482" y="716"/>
                </a:cxn>
                <a:cxn ang="0">
                  <a:pos x="437" y="679"/>
                </a:cxn>
                <a:cxn ang="0">
                  <a:pos x="380" y="690"/>
                </a:cxn>
                <a:cxn ang="0">
                  <a:pos x="455" y="738"/>
                </a:cxn>
                <a:cxn ang="0">
                  <a:pos x="475" y="853"/>
                </a:cxn>
                <a:cxn ang="0">
                  <a:pos x="409" y="852"/>
                </a:cxn>
                <a:cxn ang="0">
                  <a:pos x="420" y="826"/>
                </a:cxn>
                <a:cxn ang="0">
                  <a:pos x="459" y="836"/>
                </a:cxn>
                <a:cxn ang="0">
                  <a:pos x="453" y="763"/>
                </a:cxn>
                <a:cxn ang="0">
                  <a:pos x="369" y="718"/>
                </a:cxn>
                <a:cxn ang="0">
                  <a:pos x="260" y="712"/>
                </a:cxn>
                <a:cxn ang="0">
                  <a:pos x="231" y="826"/>
                </a:cxn>
                <a:cxn ang="0">
                  <a:pos x="405" y="902"/>
                </a:cxn>
                <a:cxn ang="0">
                  <a:pos x="471" y="925"/>
                </a:cxn>
                <a:cxn ang="0">
                  <a:pos x="570" y="826"/>
                </a:cxn>
                <a:cxn ang="0">
                  <a:pos x="730" y="569"/>
                </a:cxn>
                <a:cxn ang="0">
                  <a:pos x="823" y="136"/>
                </a:cxn>
                <a:cxn ang="0">
                  <a:pos x="784" y="101"/>
                </a:cxn>
                <a:cxn ang="0">
                  <a:pos x="683" y="48"/>
                </a:cxn>
                <a:cxn ang="0">
                  <a:pos x="593" y="10"/>
                </a:cxn>
                <a:cxn ang="0">
                  <a:pos x="557" y="129"/>
                </a:cxn>
              </a:cxnLst>
              <a:rect l="0" t="0" r="r" b="b"/>
              <a:pathLst>
                <a:path w="823" h="929">
                  <a:moveTo>
                    <a:pt x="548" y="147"/>
                  </a:moveTo>
                  <a:lnTo>
                    <a:pt x="546" y="143"/>
                  </a:lnTo>
                  <a:lnTo>
                    <a:pt x="541" y="135"/>
                  </a:lnTo>
                  <a:lnTo>
                    <a:pt x="532" y="125"/>
                  </a:lnTo>
                  <a:lnTo>
                    <a:pt x="519" y="114"/>
                  </a:lnTo>
                  <a:lnTo>
                    <a:pt x="504" y="105"/>
                  </a:lnTo>
                  <a:lnTo>
                    <a:pt x="485" y="98"/>
                  </a:lnTo>
                  <a:lnTo>
                    <a:pt x="462" y="97"/>
                  </a:lnTo>
                  <a:lnTo>
                    <a:pt x="438" y="104"/>
                  </a:lnTo>
                  <a:lnTo>
                    <a:pt x="413" y="117"/>
                  </a:lnTo>
                  <a:lnTo>
                    <a:pt x="389" y="135"/>
                  </a:lnTo>
                  <a:lnTo>
                    <a:pt x="366" y="158"/>
                  </a:lnTo>
                  <a:lnTo>
                    <a:pt x="347" y="184"/>
                  </a:lnTo>
                  <a:lnTo>
                    <a:pt x="329" y="212"/>
                  </a:lnTo>
                  <a:lnTo>
                    <a:pt x="314" y="243"/>
                  </a:lnTo>
                  <a:lnTo>
                    <a:pt x="301" y="277"/>
                  </a:lnTo>
                  <a:lnTo>
                    <a:pt x="292" y="310"/>
                  </a:lnTo>
                  <a:lnTo>
                    <a:pt x="291" y="307"/>
                  </a:lnTo>
                  <a:lnTo>
                    <a:pt x="288" y="299"/>
                  </a:lnTo>
                  <a:lnTo>
                    <a:pt x="284" y="289"/>
                  </a:lnTo>
                  <a:lnTo>
                    <a:pt x="282" y="277"/>
                  </a:lnTo>
                  <a:lnTo>
                    <a:pt x="282" y="248"/>
                  </a:lnTo>
                  <a:lnTo>
                    <a:pt x="284" y="201"/>
                  </a:lnTo>
                  <a:lnTo>
                    <a:pt x="284" y="154"/>
                  </a:lnTo>
                  <a:lnTo>
                    <a:pt x="280" y="125"/>
                  </a:lnTo>
                  <a:lnTo>
                    <a:pt x="275" y="120"/>
                  </a:lnTo>
                  <a:lnTo>
                    <a:pt x="267" y="117"/>
                  </a:lnTo>
                  <a:lnTo>
                    <a:pt x="258" y="116"/>
                  </a:lnTo>
                  <a:lnTo>
                    <a:pt x="249" y="117"/>
                  </a:lnTo>
                  <a:lnTo>
                    <a:pt x="239" y="119"/>
                  </a:lnTo>
                  <a:lnTo>
                    <a:pt x="229" y="122"/>
                  </a:lnTo>
                  <a:lnTo>
                    <a:pt x="220" y="126"/>
                  </a:lnTo>
                  <a:lnTo>
                    <a:pt x="212" y="130"/>
                  </a:lnTo>
                  <a:lnTo>
                    <a:pt x="201" y="134"/>
                  </a:lnTo>
                  <a:lnTo>
                    <a:pt x="195" y="130"/>
                  </a:lnTo>
                  <a:lnTo>
                    <a:pt x="195" y="122"/>
                  </a:lnTo>
                  <a:lnTo>
                    <a:pt x="198" y="115"/>
                  </a:lnTo>
                  <a:lnTo>
                    <a:pt x="202" y="111"/>
                  </a:lnTo>
                  <a:lnTo>
                    <a:pt x="207" y="106"/>
                  </a:lnTo>
                  <a:lnTo>
                    <a:pt x="213" y="99"/>
                  </a:lnTo>
                  <a:lnTo>
                    <a:pt x="219" y="92"/>
                  </a:lnTo>
                  <a:lnTo>
                    <a:pt x="224" y="85"/>
                  </a:lnTo>
                  <a:lnTo>
                    <a:pt x="227" y="80"/>
                  </a:lnTo>
                  <a:lnTo>
                    <a:pt x="227" y="77"/>
                  </a:lnTo>
                  <a:lnTo>
                    <a:pt x="224" y="77"/>
                  </a:lnTo>
                  <a:lnTo>
                    <a:pt x="217" y="80"/>
                  </a:lnTo>
                  <a:lnTo>
                    <a:pt x="208" y="84"/>
                  </a:lnTo>
                  <a:lnTo>
                    <a:pt x="198" y="89"/>
                  </a:lnTo>
                  <a:lnTo>
                    <a:pt x="186" y="95"/>
                  </a:lnTo>
                  <a:lnTo>
                    <a:pt x="175" y="102"/>
                  </a:lnTo>
                  <a:lnTo>
                    <a:pt x="164" y="109"/>
                  </a:lnTo>
                  <a:lnTo>
                    <a:pt x="155" y="116"/>
                  </a:lnTo>
                  <a:lnTo>
                    <a:pt x="149" y="123"/>
                  </a:lnTo>
                  <a:lnTo>
                    <a:pt x="144" y="130"/>
                  </a:lnTo>
                  <a:lnTo>
                    <a:pt x="137" y="139"/>
                  </a:lnTo>
                  <a:lnTo>
                    <a:pt x="129" y="151"/>
                  </a:lnTo>
                  <a:lnTo>
                    <a:pt x="122" y="162"/>
                  </a:lnTo>
                  <a:lnTo>
                    <a:pt x="115" y="173"/>
                  </a:lnTo>
                  <a:lnTo>
                    <a:pt x="109" y="183"/>
                  </a:lnTo>
                  <a:lnTo>
                    <a:pt x="104" y="191"/>
                  </a:lnTo>
                  <a:lnTo>
                    <a:pt x="102" y="197"/>
                  </a:lnTo>
                  <a:lnTo>
                    <a:pt x="98" y="206"/>
                  </a:lnTo>
                  <a:lnTo>
                    <a:pt x="93" y="213"/>
                  </a:lnTo>
                  <a:lnTo>
                    <a:pt x="88" y="219"/>
                  </a:lnTo>
                  <a:lnTo>
                    <a:pt x="86" y="221"/>
                  </a:lnTo>
                  <a:lnTo>
                    <a:pt x="85" y="229"/>
                  </a:lnTo>
                  <a:lnTo>
                    <a:pt x="81" y="247"/>
                  </a:lnTo>
                  <a:lnTo>
                    <a:pt x="76" y="271"/>
                  </a:lnTo>
                  <a:lnTo>
                    <a:pt x="72" y="289"/>
                  </a:lnTo>
                  <a:lnTo>
                    <a:pt x="72" y="296"/>
                  </a:lnTo>
                  <a:lnTo>
                    <a:pt x="74" y="305"/>
                  </a:lnTo>
                  <a:lnTo>
                    <a:pt x="77" y="314"/>
                  </a:lnTo>
                  <a:lnTo>
                    <a:pt x="81" y="323"/>
                  </a:lnTo>
                  <a:lnTo>
                    <a:pt x="85" y="335"/>
                  </a:lnTo>
                  <a:lnTo>
                    <a:pt x="87" y="347"/>
                  </a:lnTo>
                  <a:lnTo>
                    <a:pt x="87" y="362"/>
                  </a:lnTo>
                  <a:lnTo>
                    <a:pt x="84" y="377"/>
                  </a:lnTo>
                  <a:lnTo>
                    <a:pt x="78" y="393"/>
                  </a:lnTo>
                  <a:lnTo>
                    <a:pt x="73" y="408"/>
                  </a:lnTo>
                  <a:lnTo>
                    <a:pt x="67" y="422"/>
                  </a:lnTo>
                  <a:lnTo>
                    <a:pt x="60" y="436"/>
                  </a:lnTo>
                  <a:lnTo>
                    <a:pt x="53" y="448"/>
                  </a:lnTo>
                  <a:lnTo>
                    <a:pt x="47" y="458"/>
                  </a:lnTo>
                  <a:lnTo>
                    <a:pt x="40" y="467"/>
                  </a:lnTo>
                  <a:lnTo>
                    <a:pt x="33" y="473"/>
                  </a:lnTo>
                  <a:lnTo>
                    <a:pt x="34" y="474"/>
                  </a:lnTo>
                  <a:lnTo>
                    <a:pt x="38" y="477"/>
                  </a:lnTo>
                  <a:lnTo>
                    <a:pt x="42" y="481"/>
                  </a:lnTo>
                  <a:lnTo>
                    <a:pt x="48" y="487"/>
                  </a:lnTo>
                  <a:lnTo>
                    <a:pt x="55" y="493"/>
                  </a:lnTo>
                  <a:lnTo>
                    <a:pt x="62" y="500"/>
                  </a:lnTo>
                  <a:lnTo>
                    <a:pt x="67" y="507"/>
                  </a:lnTo>
                  <a:lnTo>
                    <a:pt x="72" y="513"/>
                  </a:lnTo>
                  <a:lnTo>
                    <a:pt x="77" y="526"/>
                  </a:lnTo>
                  <a:lnTo>
                    <a:pt x="79" y="539"/>
                  </a:lnTo>
                  <a:lnTo>
                    <a:pt x="76" y="549"/>
                  </a:lnTo>
                  <a:lnTo>
                    <a:pt x="67" y="554"/>
                  </a:lnTo>
                  <a:lnTo>
                    <a:pt x="55" y="553"/>
                  </a:lnTo>
                  <a:lnTo>
                    <a:pt x="47" y="549"/>
                  </a:lnTo>
                  <a:lnTo>
                    <a:pt x="43" y="542"/>
                  </a:lnTo>
                  <a:lnTo>
                    <a:pt x="42" y="535"/>
                  </a:lnTo>
                  <a:lnTo>
                    <a:pt x="46" y="532"/>
                  </a:lnTo>
                  <a:lnTo>
                    <a:pt x="52" y="533"/>
                  </a:lnTo>
                  <a:lnTo>
                    <a:pt x="56" y="533"/>
                  </a:lnTo>
                  <a:lnTo>
                    <a:pt x="56" y="525"/>
                  </a:lnTo>
                  <a:lnTo>
                    <a:pt x="54" y="518"/>
                  </a:lnTo>
                  <a:lnTo>
                    <a:pt x="50" y="512"/>
                  </a:lnTo>
                  <a:lnTo>
                    <a:pt x="45" y="507"/>
                  </a:lnTo>
                  <a:lnTo>
                    <a:pt x="40" y="502"/>
                  </a:lnTo>
                  <a:lnTo>
                    <a:pt x="34" y="498"/>
                  </a:lnTo>
                  <a:lnTo>
                    <a:pt x="28" y="495"/>
                  </a:lnTo>
                  <a:lnTo>
                    <a:pt x="22" y="493"/>
                  </a:lnTo>
                  <a:lnTo>
                    <a:pt x="18" y="492"/>
                  </a:lnTo>
                  <a:lnTo>
                    <a:pt x="10" y="493"/>
                  </a:lnTo>
                  <a:lnTo>
                    <a:pt x="3" y="497"/>
                  </a:lnTo>
                  <a:lnTo>
                    <a:pt x="0" y="502"/>
                  </a:lnTo>
                  <a:lnTo>
                    <a:pt x="4" y="506"/>
                  </a:lnTo>
                  <a:lnTo>
                    <a:pt x="9" y="509"/>
                  </a:lnTo>
                  <a:lnTo>
                    <a:pt x="15" y="515"/>
                  </a:lnTo>
                  <a:lnTo>
                    <a:pt x="22" y="522"/>
                  </a:lnTo>
                  <a:lnTo>
                    <a:pt x="29" y="531"/>
                  </a:lnTo>
                  <a:lnTo>
                    <a:pt x="37" y="540"/>
                  </a:lnTo>
                  <a:lnTo>
                    <a:pt x="45" y="550"/>
                  </a:lnTo>
                  <a:lnTo>
                    <a:pt x="53" y="560"/>
                  </a:lnTo>
                  <a:lnTo>
                    <a:pt x="62" y="569"/>
                  </a:lnTo>
                  <a:lnTo>
                    <a:pt x="89" y="605"/>
                  </a:lnTo>
                  <a:lnTo>
                    <a:pt x="92" y="604"/>
                  </a:lnTo>
                  <a:lnTo>
                    <a:pt x="99" y="599"/>
                  </a:lnTo>
                  <a:lnTo>
                    <a:pt x="111" y="593"/>
                  </a:lnTo>
                  <a:lnTo>
                    <a:pt x="125" y="583"/>
                  </a:lnTo>
                  <a:lnTo>
                    <a:pt x="140" y="571"/>
                  </a:lnTo>
                  <a:lnTo>
                    <a:pt x="156" y="555"/>
                  </a:lnTo>
                  <a:lnTo>
                    <a:pt x="172" y="537"/>
                  </a:lnTo>
                  <a:lnTo>
                    <a:pt x="185" y="517"/>
                  </a:lnTo>
                  <a:lnTo>
                    <a:pt x="183" y="515"/>
                  </a:lnTo>
                  <a:lnTo>
                    <a:pt x="178" y="510"/>
                  </a:lnTo>
                  <a:lnTo>
                    <a:pt x="171" y="502"/>
                  </a:lnTo>
                  <a:lnTo>
                    <a:pt x="161" y="492"/>
                  </a:lnTo>
                  <a:lnTo>
                    <a:pt x="150" y="478"/>
                  </a:lnTo>
                  <a:lnTo>
                    <a:pt x="139" y="462"/>
                  </a:lnTo>
                  <a:lnTo>
                    <a:pt x="128" y="443"/>
                  </a:lnTo>
                  <a:lnTo>
                    <a:pt x="118" y="422"/>
                  </a:lnTo>
                  <a:lnTo>
                    <a:pt x="108" y="400"/>
                  </a:lnTo>
                  <a:lnTo>
                    <a:pt x="101" y="375"/>
                  </a:lnTo>
                  <a:lnTo>
                    <a:pt x="96" y="348"/>
                  </a:lnTo>
                  <a:lnTo>
                    <a:pt x="95" y="321"/>
                  </a:lnTo>
                  <a:lnTo>
                    <a:pt x="97" y="292"/>
                  </a:lnTo>
                  <a:lnTo>
                    <a:pt x="103" y="262"/>
                  </a:lnTo>
                  <a:lnTo>
                    <a:pt x="115" y="230"/>
                  </a:lnTo>
                  <a:lnTo>
                    <a:pt x="132" y="198"/>
                  </a:lnTo>
                  <a:lnTo>
                    <a:pt x="135" y="197"/>
                  </a:lnTo>
                  <a:lnTo>
                    <a:pt x="140" y="195"/>
                  </a:lnTo>
                  <a:lnTo>
                    <a:pt x="144" y="198"/>
                  </a:lnTo>
                  <a:lnTo>
                    <a:pt x="143" y="207"/>
                  </a:lnTo>
                  <a:lnTo>
                    <a:pt x="140" y="217"/>
                  </a:lnTo>
                  <a:lnTo>
                    <a:pt x="135" y="231"/>
                  </a:lnTo>
                  <a:lnTo>
                    <a:pt x="129" y="251"/>
                  </a:lnTo>
                  <a:lnTo>
                    <a:pt x="124" y="273"/>
                  </a:lnTo>
                  <a:lnTo>
                    <a:pt x="120" y="297"/>
                  </a:lnTo>
                  <a:lnTo>
                    <a:pt x="118" y="323"/>
                  </a:lnTo>
                  <a:lnTo>
                    <a:pt x="120" y="351"/>
                  </a:lnTo>
                  <a:lnTo>
                    <a:pt x="127" y="381"/>
                  </a:lnTo>
                  <a:lnTo>
                    <a:pt x="128" y="383"/>
                  </a:lnTo>
                  <a:lnTo>
                    <a:pt x="129" y="387"/>
                  </a:lnTo>
                  <a:lnTo>
                    <a:pt x="133" y="394"/>
                  </a:lnTo>
                  <a:lnTo>
                    <a:pt x="137" y="403"/>
                  </a:lnTo>
                  <a:lnTo>
                    <a:pt x="144" y="414"/>
                  </a:lnTo>
                  <a:lnTo>
                    <a:pt x="151" y="427"/>
                  </a:lnTo>
                  <a:lnTo>
                    <a:pt x="161" y="440"/>
                  </a:lnTo>
                  <a:lnTo>
                    <a:pt x="174" y="454"/>
                  </a:lnTo>
                  <a:lnTo>
                    <a:pt x="189" y="473"/>
                  </a:lnTo>
                  <a:lnTo>
                    <a:pt x="207" y="497"/>
                  </a:lnTo>
                  <a:lnTo>
                    <a:pt x="227" y="526"/>
                  </a:lnTo>
                  <a:lnTo>
                    <a:pt x="246" y="557"/>
                  </a:lnTo>
                  <a:lnTo>
                    <a:pt x="265" y="591"/>
                  </a:lnTo>
                  <a:lnTo>
                    <a:pt x="282" y="623"/>
                  </a:lnTo>
                  <a:lnTo>
                    <a:pt x="293" y="653"/>
                  </a:lnTo>
                  <a:lnTo>
                    <a:pt x="300" y="680"/>
                  </a:lnTo>
                  <a:lnTo>
                    <a:pt x="302" y="680"/>
                  </a:lnTo>
                  <a:lnTo>
                    <a:pt x="308" y="681"/>
                  </a:lnTo>
                  <a:lnTo>
                    <a:pt x="316" y="682"/>
                  </a:lnTo>
                  <a:lnTo>
                    <a:pt x="326" y="684"/>
                  </a:lnTo>
                  <a:lnTo>
                    <a:pt x="336" y="685"/>
                  </a:lnTo>
                  <a:lnTo>
                    <a:pt x="346" y="687"/>
                  </a:lnTo>
                  <a:lnTo>
                    <a:pt x="354" y="689"/>
                  </a:lnTo>
                  <a:lnTo>
                    <a:pt x="359" y="691"/>
                  </a:lnTo>
                  <a:lnTo>
                    <a:pt x="359" y="689"/>
                  </a:lnTo>
                  <a:lnTo>
                    <a:pt x="358" y="684"/>
                  </a:lnTo>
                  <a:lnTo>
                    <a:pt x="359" y="677"/>
                  </a:lnTo>
                  <a:lnTo>
                    <a:pt x="362" y="668"/>
                  </a:lnTo>
                  <a:lnTo>
                    <a:pt x="369" y="661"/>
                  </a:lnTo>
                  <a:lnTo>
                    <a:pt x="382" y="657"/>
                  </a:lnTo>
                  <a:lnTo>
                    <a:pt x="399" y="655"/>
                  </a:lnTo>
                  <a:lnTo>
                    <a:pt x="423" y="659"/>
                  </a:lnTo>
                  <a:lnTo>
                    <a:pt x="424" y="656"/>
                  </a:lnTo>
                  <a:lnTo>
                    <a:pt x="428" y="648"/>
                  </a:lnTo>
                  <a:lnTo>
                    <a:pt x="432" y="640"/>
                  </a:lnTo>
                  <a:lnTo>
                    <a:pt x="438" y="634"/>
                  </a:lnTo>
                  <a:lnTo>
                    <a:pt x="435" y="634"/>
                  </a:lnTo>
                  <a:lnTo>
                    <a:pt x="426" y="632"/>
                  </a:lnTo>
                  <a:lnTo>
                    <a:pt x="413" y="629"/>
                  </a:lnTo>
                  <a:lnTo>
                    <a:pt x="398" y="624"/>
                  </a:lnTo>
                  <a:lnTo>
                    <a:pt x="382" y="617"/>
                  </a:lnTo>
                  <a:lnTo>
                    <a:pt x="364" y="608"/>
                  </a:lnTo>
                  <a:lnTo>
                    <a:pt x="349" y="596"/>
                  </a:lnTo>
                  <a:lnTo>
                    <a:pt x="337" y="581"/>
                  </a:lnTo>
                  <a:lnTo>
                    <a:pt x="332" y="572"/>
                  </a:lnTo>
                  <a:lnTo>
                    <a:pt x="325" y="561"/>
                  </a:lnTo>
                  <a:lnTo>
                    <a:pt x="319" y="549"/>
                  </a:lnTo>
                  <a:lnTo>
                    <a:pt x="313" y="536"/>
                  </a:lnTo>
                  <a:lnTo>
                    <a:pt x="307" y="522"/>
                  </a:lnTo>
                  <a:lnTo>
                    <a:pt x="303" y="506"/>
                  </a:lnTo>
                  <a:lnTo>
                    <a:pt x="300" y="489"/>
                  </a:lnTo>
                  <a:lnTo>
                    <a:pt x="298" y="471"/>
                  </a:lnTo>
                  <a:lnTo>
                    <a:pt x="299" y="451"/>
                  </a:lnTo>
                  <a:lnTo>
                    <a:pt x="303" y="430"/>
                  </a:lnTo>
                  <a:lnTo>
                    <a:pt x="309" y="408"/>
                  </a:lnTo>
                  <a:lnTo>
                    <a:pt x="319" y="385"/>
                  </a:lnTo>
                  <a:lnTo>
                    <a:pt x="332" y="362"/>
                  </a:lnTo>
                  <a:lnTo>
                    <a:pt x="350" y="335"/>
                  </a:lnTo>
                  <a:lnTo>
                    <a:pt x="373" y="309"/>
                  </a:lnTo>
                  <a:lnTo>
                    <a:pt x="401" y="282"/>
                  </a:lnTo>
                  <a:lnTo>
                    <a:pt x="431" y="256"/>
                  </a:lnTo>
                  <a:lnTo>
                    <a:pt x="461" y="231"/>
                  </a:lnTo>
                  <a:lnTo>
                    <a:pt x="491" y="210"/>
                  </a:lnTo>
                  <a:lnTo>
                    <a:pt x="520" y="192"/>
                  </a:lnTo>
                  <a:lnTo>
                    <a:pt x="549" y="176"/>
                  </a:lnTo>
                  <a:lnTo>
                    <a:pt x="576" y="162"/>
                  </a:lnTo>
                  <a:lnTo>
                    <a:pt x="604" y="150"/>
                  </a:lnTo>
                  <a:lnTo>
                    <a:pt x="629" y="139"/>
                  </a:lnTo>
                  <a:lnTo>
                    <a:pt x="654" y="130"/>
                  </a:lnTo>
                  <a:lnTo>
                    <a:pt x="677" y="123"/>
                  </a:lnTo>
                  <a:lnTo>
                    <a:pt x="699" y="118"/>
                  </a:lnTo>
                  <a:lnTo>
                    <a:pt x="719" y="113"/>
                  </a:lnTo>
                  <a:lnTo>
                    <a:pt x="738" y="110"/>
                  </a:lnTo>
                  <a:lnTo>
                    <a:pt x="754" y="107"/>
                  </a:lnTo>
                  <a:lnTo>
                    <a:pt x="769" y="105"/>
                  </a:lnTo>
                  <a:lnTo>
                    <a:pt x="781" y="104"/>
                  </a:lnTo>
                  <a:lnTo>
                    <a:pt x="784" y="105"/>
                  </a:lnTo>
                  <a:lnTo>
                    <a:pt x="789" y="108"/>
                  </a:lnTo>
                  <a:lnTo>
                    <a:pt x="791" y="112"/>
                  </a:lnTo>
                  <a:lnTo>
                    <a:pt x="784" y="116"/>
                  </a:lnTo>
                  <a:lnTo>
                    <a:pt x="779" y="117"/>
                  </a:lnTo>
                  <a:lnTo>
                    <a:pt x="773" y="119"/>
                  </a:lnTo>
                  <a:lnTo>
                    <a:pt x="765" y="121"/>
                  </a:lnTo>
                  <a:lnTo>
                    <a:pt x="755" y="124"/>
                  </a:lnTo>
                  <a:lnTo>
                    <a:pt x="743" y="127"/>
                  </a:lnTo>
                  <a:lnTo>
                    <a:pt x="731" y="131"/>
                  </a:lnTo>
                  <a:lnTo>
                    <a:pt x="719" y="134"/>
                  </a:lnTo>
                  <a:lnTo>
                    <a:pt x="706" y="138"/>
                  </a:lnTo>
                  <a:lnTo>
                    <a:pt x="692" y="141"/>
                  </a:lnTo>
                  <a:lnTo>
                    <a:pt x="678" y="146"/>
                  </a:lnTo>
                  <a:lnTo>
                    <a:pt x="666" y="149"/>
                  </a:lnTo>
                  <a:lnTo>
                    <a:pt x="654" y="152"/>
                  </a:lnTo>
                  <a:lnTo>
                    <a:pt x="643" y="155"/>
                  </a:lnTo>
                  <a:lnTo>
                    <a:pt x="634" y="158"/>
                  </a:lnTo>
                  <a:lnTo>
                    <a:pt x="626" y="160"/>
                  </a:lnTo>
                  <a:lnTo>
                    <a:pt x="620" y="161"/>
                  </a:lnTo>
                  <a:lnTo>
                    <a:pt x="613" y="163"/>
                  </a:lnTo>
                  <a:lnTo>
                    <a:pt x="602" y="168"/>
                  </a:lnTo>
                  <a:lnTo>
                    <a:pt x="588" y="175"/>
                  </a:lnTo>
                  <a:lnTo>
                    <a:pt x="569" y="184"/>
                  </a:lnTo>
                  <a:lnTo>
                    <a:pt x="549" y="195"/>
                  </a:lnTo>
                  <a:lnTo>
                    <a:pt x="528" y="208"/>
                  </a:lnTo>
                  <a:lnTo>
                    <a:pt x="505" y="222"/>
                  </a:lnTo>
                  <a:lnTo>
                    <a:pt x="481" y="239"/>
                  </a:lnTo>
                  <a:lnTo>
                    <a:pt x="457" y="259"/>
                  </a:lnTo>
                  <a:lnTo>
                    <a:pt x="434" y="279"/>
                  </a:lnTo>
                  <a:lnTo>
                    <a:pt x="412" y="300"/>
                  </a:lnTo>
                  <a:lnTo>
                    <a:pt x="391" y="324"/>
                  </a:lnTo>
                  <a:lnTo>
                    <a:pt x="372" y="348"/>
                  </a:lnTo>
                  <a:lnTo>
                    <a:pt x="357" y="375"/>
                  </a:lnTo>
                  <a:lnTo>
                    <a:pt x="345" y="403"/>
                  </a:lnTo>
                  <a:lnTo>
                    <a:pt x="337" y="431"/>
                  </a:lnTo>
                  <a:lnTo>
                    <a:pt x="336" y="437"/>
                  </a:lnTo>
                  <a:lnTo>
                    <a:pt x="335" y="454"/>
                  </a:lnTo>
                  <a:lnTo>
                    <a:pt x="336" y="479"/>
                  </a:lnTo>
                  <a:lnTo>
                    <a:pt x="341" y="508"/>
                  </a:lnTo>
                  <a:lnTo>
                    <a:pt x="353" y="538"/>
                  </a:lnTo>
                  <a:lnTo>
                    <a:pt x="376" y="568"/>
                  </a:lnTo>
                  <a:lnTo>
                    <a:pt x="409" y="591"/>
                  </a:lnTo>
                  <a:lnTo>
                    <a:pt x="457" y="607"/>
                  </a:lnTo>
                  <a:lnTo>
                    <a:pt x="459" y="605"/>
                  </a:lnTo>
                  <a:lnTo>
                    <a:pt x="466" y="599"/>
                  </a:lnTo>
                  <a:lnTo>
                    <a:pt x="477" y="590"/>
                  </a:lnTo>
                  <a:lnTo>
                    <a:pt x="492" y="580"/>
                  </a:lnTo>
                  <a:lnTo>
                    <a:pt x="509" y="570"/>
                  </a:lnTo>
                  <a:lnTo>
                    <a:pt x="528" y="560"/>
                  </a:lnTo>
                  <a:lnTo>
                    <a:pt x="550" y="554"/>
                  </a:lnTo>
                  <a:lnTo>
                    <a:pt x="572" y="551"/>
                  </a:lnTo>
                  <a:lnTo>
                    <a:pt x="592" y="552"/>
                  </a:lnTo>
                  <a:lnTo>
                    <a:pt x="603" y="557"/>
                  </a:lnTo>
                  <a:lnTo>
                    <a:pt x="607" y="565"/>
                  </a:lnTo>
                  <a:lnTo>
                    <a:pt x="606" y="574"/>
                  </a:lnTo>
                  <a:lnTo>
                    <a:pt x="600" y="583"/>
                  </a:lnTo>
                  <a:lnTo>
                    <a:pt x="591" y="593"/>
                  </a:lnTo>
                  <a:lnTo>
                    <a:pt x="578" y="603"/>
                  </a:lnTo>
                  <a:lnTo>
                    <a:pt x="564" y="611"/>
                  </a:lnTo>
                  <a:lnTo>
                    <a:pt x="550" y="617"/>
                  </a:lnTo>
                  <a:lnTo>
                    <a:pt x="536" y="623"/>
                  </a:lnTo>
                  <a:lnTo>
                    <a:pt x="522" y="627"/>
                  </a:lnTo>
                  <a:lnTo>
                    <a:pt x="509" y="631"/>
                  </a:lnTo>
                  <a:lnTo>
                    <a:pt x="496" y="634"/>
                  </a:lnTo>
                  <a:lnTo>
                    <a:pt x="483" y="636"/>
                  </a:lnTo>
                  <a:lnTo>
                    <a:pt x="469" y="637"/>
                  </a:lnTo>
                  <a:lnTo>
                    <a:pt x="456" y="637"/>
                  </a:lnTo>
                  <a:lnTo>
                    <a:pt x="452" y="640"/>
                  </a:lnTo>
                  <a:lnTo>
                    <a:pt x="445" y="647"/>
                  </a:lnTo>
                  <a:lnTo>
                    <a:pt x="438" y="656"/>
                  </a:lnTo>
                  <a:lnTo>
                    <a:pt x="437" y="661"/>
                  </a:lnTo>
                  <a:lnTo>
                    <a:pt x="440" y="663"/>
                  </a:lnTo>
                  <a:lnTo>
                    <a:pt x="444" y="665"/>
                  </a:lnTo>
                  <a:lnTo>
                    <a:pt x="451" y="668"/>
                  </a:lnTo>
                  <a:lnTo>
                    <a:pt x="458" y="672"/>
                  </a:lnTo>
                  <a:lnTo>
                    <a:pt x="466" y="676"/>
                  </a:lnTo>
                  <a:lnTo>
                    <a:pt x="475" y="682"/>
                  </a:lnTo>
                  <a:lnTo>
                    <a:pt x="485" y="688"/>
                  </a:lnTo>
                  <a:lnTo>
                    <a:pt x="494" y="696"/>
                  </a:lnTo>
                  <a:lnTo>
                    <a:pt x="505" y="713"/>
                  </a:lnTo>
                  <a:lnTo>
                    <a:pt x="507" y="728"/>
                  </a:lnTo>
                  <a:lnTo>
                    <a:pt x="501" y="737"/>
                  </a:lnTo>
                  <a:lnTo>
                    <a:pt x="490" y="737"/>
                  </a:lnTo>
                  <a:lnTo>
                    <a:pt x="481" y="732"/>
                  </a:lnTo>
                  <a:lnTo>
                    <a:pt x="475" y="727"/>
                  </a:lnTo>
                  <a:lnTo>
                    <a:pt x="474" y="722"/>
                  </a:lnTo>
                  <a:lnTo>
                    <a:pt x="473" y="717"/>
                  </a:lnTo>
                  <a:lnTo>
                    <a:pt x="475" y="715"/>
                  </a:lnTo>
                  <a:lnTo>
                    <a:pt x="482" y="716"/>
                  </a:lnTo>
                  <a:lnTo>
                    <a:pt x="487" y="716"/>
                  </a:lnTo>
                  <a:lnTo>
                    <a:pt x="488" y="713"/>
                  </a:lnTo>
                  <a:lnTo>
                    <a:pt x="485" y="709"/>
                  </a:lnTo>
                  <a:lnTo>
                    <a:pt x="479" y="703"/>
                  </a:lnTo>
                  <a:lnTo>
                    <a:pt x="471" y="697"/>
                  </a:lnTo>
                  <a:lnTo>
                    <a:pt x="461" y="690"/>
                  </a:lnTo>
                  <a:lnTo>
                    <a:pt x="450" y="684"/>
                  </a:lnTo>
                  <a:lnTo>
                    <a:pt x="437" y="679"/>
                  </a:lnTo>
                  <a:lnTo>
                    <a:pt x="423" y="675"/>
                  </a:lnTo>
                  <a:lnTo>
                    <a:pt x="409" y="673"/>
                  </a:lnTo>
                  <a:lnTo>
                    <a:pt x="397" y="673"/>
                  </a:lnTo>
                  <a:lnTo>
                    <a:pt x="388" y="675"/>
                  </a:lnTo>
                  <a:lnTo>
                    <a:pt x="383" y="678"/>
                  </a:lnTo>
                  <a:lnTo>
                    <a:pt x="380" y="682"/>
                  </a:lnTo>
                  <a:lnTo>
                    <a:pt x="379" y="686"/>
                  </a:lnTo>
                  <a:lnTo>
                    <a:pt x="380" y="690"/>
                  </a:lnTo>
                  <a:lnTo>
                    <a:pt x="383" y="695"/>
                  </a:lnTo>
                  <a:lnTo>
                    <a:pt x="386" y="698"/>
                  </a:lnTo>
                  <a:lnTo>
                    <a:pt x="392" y="701"/>
                  </a:lnTo>
                  <a:lnTo>
                    <a:pt x="401" y="705"/>
                  </a:lnTo>
                  <a:lnTo>
                    <a:pt x="413" y="711"/>
                  </a:lnTo>
                  <a:lnTo>
                    <a:pt x="426" y="718"/>
                  </a:lnTo>
                  <a:lnTo>
                    <a:pt x="440" y="727"/>
                  </a:lnTo>
                  <a:lnTo>
                    <a:pt x="455" y="738"/>
                  </a:lnTo>
                  <a:lnTo>
                    <a:pt x="469" y="752"/>
                  </a:lnTo>
                  <a:lnTo>
                    <a:pt x="482" y="769"/>
                  </a:lnTo>
                  <a:lnTo>
                    <a:pt x="490" y="788"/>
                  </a:lnTo>
                  <a:lnTo>
                    <a:pt x="494" y="804"/>
                  </a:lnTo>
                  <a:lnTo>
                    <a:pt x="493" y="819"/>
                  </a:lnTo>
                  <a:lnTo>
                    <a:pt x="490" y="833"/>
                  </a:lnTo>
                  <a:lnTo>
                    <a:pt x="483" y="844"/>
                  </a:lnTo>
                  <a:lnTo>
                    <a:pt x="475" y="853"/>
                  </a:lnTo>
                  <a:lnTo>
                    <a:pt x="466" y="859"/>
                  </a:lnTo>
                  <a:lnTo>
                    <a:pt x="458" y="863"/>
                  </a:lnTo>
                  <a:lnTo>
                    <a:pt x="450" y="865"/>
                  </a:lnTo>
                  <a:lnTo>
                    <a:pt x="441" y="865"/>
                  </a:lnTo>
                  <a:lnTo>
                    <a:pt x="433" y="865"/>
                  </a:lnTo>
                  <a:lnTo>
                    <a:pt x="424" y="862"/>
                  </a:lnTo>
                  <a:lnTo>
                    <a:pt x="417" y="858"/>
                  </a:lnTo>
                  <a:lnTo>
                    <a:pt x="409" y="852"/>
                  </a:lnTo>
                  <a:lnTo>
                    <a:pt x="404" y="843"/>
                  </a:lnTo>
                  <a:lnTo>
                    <a:pt x="399" y="832"/>
                  </a:lnTo>
                  <a:lnTo>
                    <a:pt x="396" y="813"/>
                  </a:lnTo>
                  <a:lnTo>
                    <a:pt x="401" y="806"/>
                  </a:lnTo>
                  <a:lnTo>
                    <a:pt x="408" y="808"/>
                  </a:lnTo>
                  <a:lnTo>
                    <a:pt x="414" y="816"/>
                  </a:lnTo>
                  <a:lnTo>
                    <a:pt x="417" y="821"/>
                  </a:lnTo>
                  <a:lnTo>
                    <a:pt x="420" y="826"/>
                  </a:lnTo>
                  <a:lnTo>
                    <a:pt x="424" y="830"/>
                  </a:lnTo>
                  <a:lnTo>
                    <a:pt x="428" y="834"/>
                  </a:lnTo>
                  <a:lnTo>
                    <a:pt x="433" y="837"/>
                  </a:lnTo>
                  <a:lnTo>
                    <a:pt x="438" y="839"/>
                  </a:lnTo>
                  <a:lnTo>
                    <a:pt x="443" y="841"/>
                  </a:lnTo>
                  <a:lnTo>
                    <a:pt x="448" y="841"/>
                  </a:lnTo>
                  <a:lnTo>
                    <a:pt x="453" y="840"/>
                  </a:lnTo>
                  <a:lnTo>
                    <a:pt x="459" y="836"/>
                  </a:lnTo>
                  <a:lnTo>
                    <a:pt x="465" y="831"/>
                  </a:lnTo>
                  <a:lnTo>
                    <a:pt x="470" y="823"/>
                  </a:lnTo>
                  <a:lnTo>
                    <a:pt x="473" y="814"/>
                  </a:lnTo>
                  <a:lnTo>
                    <a:pt x="473" y="804"/>
                  </a:lnTo>
                  <a:lnTo>
                    <a:pt x="471" y="792"/>
                  </a:lnTo>
                  <a:lnTo>
                    <a:pt x="464" y="778"/>
                  </a:lnTo>
                  <a:lnTo>
                    <a:pt x="459" y="770"/>
                  </a:lnTo>
                  <a:lnTo>
                    <a:pt x="453" y="763"/>
                  </a:lnTo>
                  <a:lnTo>
                    <a:pt x="446" y="757"/>
                  </a:lnTo>
                  <a:lnTo>
                    <a:pt x="439" y="750"/>
                  </a:lnTo>
                  <a:lnTo>
                    <a:pt x="430" y="744"/>
                  </a:lnTo>
                  <a:lnTo>
                    <a:pt x="420" y="738"/>
                  </a:lnTo>
                  <a:lnTo>
                    <a:pt x="409" y="733"/>
                  </a:lnTo>
                  <a:lnTo>
                    <a:pt x="397" y="728"/>
                  </a:lnTo>
                  <a:lnTo>
                    <a:pt x="384" y="723"/>
                  </a:lnTo>
                  <a:lnTo>
                    <a:pt x="369" y="718"/>
                  </a:lnTo>
                  <a:lnTo>
                    <a:pt x="354" y="714"/>
                  </a:lnTo>
                  <a:lnTo>
                    <a:pt x="337" y="710"/>
                  </a:lnTo>
                  <a:lnTo>
                    <a:pt x="320" y="706"/>
                  </a:lnTo>
                  <a:lnTo>
                    <a:pt x="301" y="703"/>
                  </a:lnTo>
                  <a:lnTo>
                    <a:pt x="280" y="700"/>
                  </a:lnTo>
                  <a:lnTo>
                    <a:pt x="258" y="697"/>
                  </a:lnTo>
                  <a:lnTo>
                    <a:pt x="259" y="701"/>
                  </a:lnTo>
                  <a:lnTo>
                    <a:pt x="260" y="712"/>
                  </a:lnTo>
                  <a:lnTo>
                    <a:pt x="261" y="728"/>
                  </a:lnTo>
                  <a:lnTo>
                    <a:pt x="260" y="747"/>
                  </a:lnTo>
                  <a:lnTo>
                    <a:pt x="256" y="767"/>
                  </a:lnTo>
                  <a:lnTo>
                    <a:pt x="249" y="788"/>
                  </a:lnTo>
                  <a:lnTo>
                    <a:pt x="236" y="805"/>
                  </a:lnTo>
                  <a:lnTo>
                    <a:pt x="218" y="819"/>
                  </a:lnTo>
                  <a:lnTo>
                    <a:pt x="221" y="821"/>
                  </a:lnTo>
                  <a:lnTo>
                    <a:pt x="231" y="826"/>
                  </a:lnTo>
                  <a:lnTo>
                    <a:pt x="245" y="834"/>
                  </a:lnTo>
                  <a:lnTo>
                    <a:pt x="264" y="843"/>
                  </a:lnTo>
                  <a:lnTo>
                    <a:pt x="287" y="853"/>
                  </a:lnTo>
                  <a:lnTo>
                    <a:pt x="311" y="864"/>
                  </a:lnTo>
                  <a:lnTo>
                    <a:pt x="335" y="875"/>
                  </a:lnTo>
                  <a:lnTo>
                    <a:pt x="360" y="885"/>
                  </a:lnTo>
                  <a:lnTo>
                    <a:pt x="384" y="893"/>
                  </a:lnTo>
                  <a:lnTo>
                    <a:pt x="405" y="902"/>
                  </a:lnTo>
                  <a:lnTo>
                    <a:pt x="423" y="909"/>
                  </a:lnTo>
                  <a:lnTo>
                    <a:pt x="438" y="916"/>
                  </a:lnTo>
                  <a:lnTo>
                    <a:pt x="450" y="921"/>
                  </a:lnTo>
                  <a:lnTo>
                    <a:pt x="459" y="925"/>
                  </a:lnTo>
                  <a:lnTo>
                    <a:pt x="464" y="928"/>
                  </a:lnTo>
                  <a:lnTo>
                    <a:pt x="466" y="929"/>
                  </a:lnTo>
                  <a:lnTo>
                    <a:pt x="467" y="928"/>
                  </a:lnTo>
                  <a:lnTo>
                    <a:pt x="471" y="925"/>
                  </a:lnTo>
                  <a:lnTo>
                    <a:pt x="478" y="919"/>
                  </a:lnTo>
                  <a:lnTo>
                    <a:pt x="487" y="912"/>
                  </a:lnTo>
                  <a:lnTo>
                    <a:pt x="498" y="903"/>
                  </a:lnTo>
                  <a:lnTo>
                    <a:pt x="510" y="891"/>
                  </a:lnTo>
                  <a:lnTo>
                    <a:pt x="523" y="877"/>
                  </a:lnTo>
                  <a:lnTo>
                    <a:pt x="538" y="862"/>
                  </a:lnTo>
                  <a:lnTo>
                    <a:pt x="554" y="845"/>
                  </a:lnTo>
                  <a:lnTo>
                    <a:pt x="570" y="826"/>
                  </a:lnTo>
                  <a:lnTo>
                    <a:pt x="588" y="806"/>
                  </a:lnTo>
                  <a:lnTo>
                    <a:pt x="605" y="783"/>
                  </a:lnTo>
                  <a:lnTo>
                    <a:pt x="622" y="758"/>
                  </a:lnTo>
                  <a:lnTo>
                    <a:pt x="639" y="733"/>
                  </a:lnTo>
                  <a:lnTo>
                    <a:pt x="656" y="706"/>
                  </a:lnTo>
                  <a:lnTo>
                    <a:pt x="672" y="677"/>
                  </a:lnTo>
                  <a:lnTo>
                    <a:pt x="703" y="621"/>
                  </a:lnTo>
                  <a:lnTo>
                    <a:pt x="730" y="569"/>
                  </a:lnTo>
                  <a:lnTo>
                    <a:pt x="754" y="516"/>
                  </a:lnTo>
                  <a:lnTo>
                    <a:pt x="775" y="462"/>
                  </a:lnTo>
                  <a:lnTo>
                    <a:pt x="792" y="400"/>
                  </a:lnTo>
                  <a:lnTo>
                    <a:pt x="807" y="327"/>
                  </a:lnTo>
                  <a:lnTo>
                    <a:pt x="817" y="242"/>
                  </a:lnTo>
                  <a:lnTo>
                    <a:pt x="823" y="139"/>
                  </a:lnTo>
                  <a:lnTo>
                    <a:pt x="823" y="138"/>
                  </a:lnTo>
                  <a:lnTo>
                    <a:pt x="823" y="136"/>
                  </a:lnTo>
                  <a:lnTo>
                    <a:pt x="822" y="133"/>
                  </a:lnTo>
                  <a:lnTo>
                    <a:pt x="820" y="127"/>
                  </a:lnTo>
                  <a:lnTo>
                    <a:pt x="818" y="125"/>
                  </a:lnTo>
                  <a:lnTo>
                    <a:pt x="815" y="121"/>
                  </a:lnTo>
                  <a:lnTo>
                    <a:pt x="810" y="117"/>
                  </a:lnTo>
                  <a:lnTo>
                    <a:pt x="803" y="112"/>
                  </a:lnTo>
                  <a:lnTo>
                    <a:pt x="795" y="107"/>
                  </a:lnTo>
                  <a:lnTo>
                    <a:pt x="784" y="101"/>
                  </a:lnTo>
                  <a:lnTo>
                    <a:pt x="774" y="94"/>
                  </a:lnTo>
                  <a:lnTo>
                    <a:pt x="763" y="87"/>
                  </a:lnTo>
                  <a:lnTo>
                    <a:pt x="751" y="80"/>
                  </a:lnTo>
                  <a:lnTo>
                    <a:pt x="738" y="73"/>
                  </a:lnTo>
                  <a:lnTo>
                    <a:pt x="725" y="67"/>
                  </a:lnTo>
                  <a:lnTo>
                    <a:pt x="711" y="60"/>
                  </a:lnTo>
                  <a:lnTo>
                    <a:pt x="698" y="54"/>
                  </a:lnTo>
                  <a:lnTo>
                    <a:pt x="683" y="48"/>
                  </a:lnTo>
                  <a:lnTo>
                    <a:pt x="669" y="43"/>
                  </a:lnTo>
                  <a:lnTo>
                    <a:pt x="656" y="37"/>
                  </a:lnTo>
                  <a:lnTo>
                    <a:pt x="653" y="36"/>
                  </a:lnTo>
                  <a:lnTo>
                    <a:pt x="645" y="32"/>
                  </a:lnTo>
                  <a:lnTo>
                    <a:pt x="634" y="28"/>
                  </a:lnTo>
                  <a:lnTo>
                    <a:pt x="620" y="22"/>
                  </a:lnTo>
                  <a:lnTo>
                    <a:pt x="606" y="16"/>
                  </a:lnTo>
                  <a:lnTo>
                    <a:pt x="593" y="10"/>
                  </a:lnTo>
                  <a:lnTo>
                    <a:pt x="581" y="4"/>
                  </a:lnTo>
                  <a:lnTo>
                    <a:pt x="574" y="0"/>
                  </a:lnTo>
                  <a:lnTo>
                    <a:pt x="572" y="8"/>
                  </a:lnTo>
                  <a:lnTo>
                    <a:pt x="568" y="28"/>
                  </a:lnTo>
                  <a:lnTo>
                    <a:pt x="563" y="56"/>
                  </a:lnTo>
                  <a:lnTo>
                    <a:pt x="560" y="84"/>
                  </a:lnTo>
                  <a:lnTo>
                    <a:pt x="559" y="109"/>
                  </a:lnTo>
                  <a:lnTo>
                    <a:pt x="557" y="129"/>
                  </a:lnTo>
                  <a:lnTo>
                    <a:pt x="556" y="143"/>
                  </a:lnTo>
                  <a:lnTo>
                    <a:pt x="556" y="149"/>
                  </a:lnTo>
                  <a:lnTo>
                    <a:pt x="556" y="150"/>
                  </a:lnTo>
                  <a:lnTo>
                    <a:pt x="555" y="152"/>
                  </a:lnTo>
                  <a:lnTo>
                    <a:pt x="552" y="152"/>
                  </a:lnTo>
                  <a:lnTo>
                    <a:pt x="548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122863" y="4433888"/>
              <a:ext cx="157163" cy="217487"/>
            </a:xfrm>
            <a:custGeom>
              <a:avLst/>
              <a:gdLst/>
              <a:ahLst/>
              <a:cxnLst>
                <a:cxn ang="0">
                  <a:pos x="99" y="10"/>
                </a:cxn>
                <a:cxn ang="0">
                  <a:pos x="97" y="25"/>
                </a:cxn>
                <a:cxn ang="0">
                  <a:pos x="93" y="62"/>
                </a:cxn>
                <a:cxn ang="0">
                  <a:pos x="89" y="104"/>
                </a:cxn>
                <a:cxn ang="0">
                  <a:pos x="88" y="137"/>
                </a:cxn>
                <a:cxn ang="0">
                  <a:pos x="86" y="135"/>
                </a:cxn>
                <a:cxn ang="0">
                  <a:pos x="81" y="130"/>
                </a:cxn>
                <a:cxn ang="0">
                  <a:pos x="73" y="122"/>
                </a:cxn>
                <a:cxn ang="0">
                  <a:pos x="62" y="114"/>
                </a:cxn>
                <a:cxn ang="0">
                  <a:pos x="49" y="106"/>
                </a:cxn>
                <a:cxn ang="0">
                  <a:pos x="34" y="101"/>
                </a:cxn>
                <a:cxn ang="0">
                  <a:pos x="17" y="98"/>
                </a:cxn>
                <a:cxn ang="0">
                  <a:pos x="0" y="100"/>
                </a:cxn>
                <a:cxn ang="0">
                  <a:pos x="3" y="98"/>
                </a:cxn>
                <a:cxn ang="0">
                  <a:pos x="10" y="94"/>
                </a:cxn>
                <a:cxn ang="0">
                  <a:pos x="21" y="86"/>
                </a:cxn>
                <a:cxn ang="0">
                  <a:pos x="35" y="75"/>
                </a:cxn>
                <a:cxn ang="0">
                  <a:pos x="49" y="60"/>
                </a:cxn>
                <a:cxn ang="0">
                  <a:pos x="63" y="43"/>
                </a:cxn>
                <a:cxn ang="0">
                  <a:pos x="75" y="23"/>
                </a:cxn>
                <a:cxn ang="0">
                  <a:pos x="85" y="0"/>
                </a:cxn>
                <a:cxn ang="0">
                  <a:pos x="99" y="10"/>
                </a:cxn>
              </a:cxnLst>
              <a:rect l="0" t="0" r="r" b="b"/>
              <a:pathLst>
                <a:path w="99" h="137">
                  <a:moveTo>
                    <a:pt x="99" y="10"/>
                  </a:moveTo>
                  <a:lnTo>
                    <a:pt x="97" y="25"/>
                  </a:lnTo>
                  <a:lnTo>
                    <a:pt x="93" y="62"/>
                  </a:lnTo>
                  <a:lnTo>
                    <a:pt x="89" y="104"/>
                  </a:lnTo>
                  <a:lnTo>
                    <a:pt x="88" y="137"/>
                  </a:lnTo>
                  <a:lnTo>
                    <a:pt x="86" y="135"/>
                  </a:lnTo>
                  <a:lnTo>
                    <a:pt x="81" y="130"/>
                  </a:lnTo>
                  <a:lnTo>
                    <a:pt x="73" y="122"/>
                  </a:lnTo>
                  <a:lnTo>
                    <a:pt x="62" y="114"/>
                  </a:lnTo>
                  <a:lnTo>
                    <a:pt x="49" y="106"/>
                  </a:lnTo>
                  <a:lnTo>
                    <a:pt x="34" y="101"/>
                  </a:lnTo>
                  <a:lnTo>
                    <a:pt x="17" y="98"/>
                  </a:lnTo>
                  <a:lnTo>
                    <a:pt x="0" y="100"/>
                  </a:lnTo>
                  <a:lnTo>
                    <a:pt x="3" y="98"/>
                  </a:lnTo>
                  <a:lnTo>
                    <a:pt x="10" y="94"/>
                  </a:lnTo>
                  <a:lnTo>
                    <a:pt x="21" y="86"/>
                  </a:lnTo>
                  <a:lnTo>
                    <a:pt x="35" y="75"/>
                  </a:lnTo>
                  <a:lnTo>
                    <a:pt x="49" y="60"/>
                  </a:lnTo>
                  <a:lnTo>
                    <a:pt x="63" y="43"/>
                  </a:lnTo>
                  <a:lnTo>
                    <a:pt x="75" y="23"/>
                  </a:lnTo>
                  <a:lnTo>
                    <a:pt x="85" y="0"/>
                  </a:lnTo>
                  <a:lnTo>
                    <a:pt x="99" y="1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768850" y="4506913"/>
              <a:ext cx="100013" cy="115887"/>
            </a:xfrm>
            <a:custGeom>
              <a:avLst/>
              <a:gdLst/>
              <a:ahLst/>
              <a:cxnLst>
                <a:cxn ang="0">
                  <a:pos x="63" y="0"/>
                </a:cxn>
                <a:cxn ang="0">
                  <a:pos x="60" y="5"/>
                </a:cxn>
                <a:cxn ang="0">
                  <a:pos x="55" y="21"/>
                </a:cxn>
                <a:cxn ang="0">
                  <a:pos x="51" y="41"/>
                </a:cxn>
                <a:cxn ang="0">
                  <a:pos x="51" y="66"/>
                </a:cxn>
                <a:cxn ang="0">
                  <a:pos x="50" y="66"/>
                </a:cxn>
                <a:cxn ang="0">
                  <a:pos x="46" y="65"/>
                </a:cxn>
                <a:cxn ang="0">
                  <a:pos x="40" y="65"/>
                </a:cxn>
                <a:cxn ang="0">
                  <a:pos x="32" y="65"/>
                </a:cxn>
                <a:cxn ang="0">
                  <a:pos x="24" y="65"/>
                </a:cxn>
                <a:cxn ang="0">
                  <a:pos x="16" y="66"/>
                </a:cxn>
                <a:cxn ang="0">
                  <a:pos x="8" y="69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6" y="64"/>
                </a:cxn>
                <a:cxn ang="0">
                  <a:pos x="12" y="54"/>
                </a:cxn>
                <a:cxn ang="0">
                  <a:pos x="20" y="43"/>
                </a:cxn>
                <a:cxn ang="0">
                  <a:pos x="30" y="30"/>
                </a:cxn>
                <a:cxn ang="0">
                  <a:pos x="41" y="19"/>
                </a:cxn>
                <a:cxn ang="0">
                  <a:pos x="52" y="7"/>
                </a:cxn>
                <a:cxn ang="0">
                  <a:pos x="63" y="0"/>
                </a:cxn>
              </a:cxnLst>
              <a:rect l="0" t="0" r="r" b="b"/>
              <a:pathLst>
                <a:path w="63" h="73">
                  <a:moveTo>
                    <a:pt x="63" y="0"/>
                  </a:moveTo>
                  <a:lnTo>
                    <a:pt x="60" y="5"/>
                  </a:lnTo>
                  <a:lnTo>
                    <a:pt x="55" y="21"/>
                  </a:lnTo>
                  <a:lnTo>
                    <a:pt x="51" y="41"/>
                  </a:lnTo>
                  <a:lnTo>
                    <a:pt x="51" y="66"/>
                  </a:lnTo>
                  <a:lnTo>
                    <a:pt x="50" y="66"/>
                  </a:lnTo>
                  <a:lnTo>
                    <a:pt x="46" y="65"/>
                  </a:lnTo>
                  <a:lnTo>
                    <a:pt x="40" y="65"/>
                  </a:lnTo>
                  <a:lnTo>
                    <a:pt x="32" y="65"/>
                  </a:lnTo>
                  <a:lnTo>
                    <a:pt x="24" y="65"/>
                  </a:lnTo>
                  <a:lnTo>
                    <a:pt x="16" y="66"/>
                  </a:lnTo>
                  <a:lnTo>
                    <a:pt x="8" y="69"/>
                  </a:lnTo>
                  <a:lnTo>
                    <a:pt x="0" y="73"/>
                  </a:lnTo>
                  <a:lnTo>
                    <a:pt x="1" y="71"/>
                  </a:lnTo>
                  <a:lnTo>
                    <a:pt x="6" y="64"/>
                  </a:lnTo>
                  <a:lnTo>
                    <a:pt x="12" y="54"/>
                  </a:lnTo>
                  <a:lnTo>
                    <a:pt x="20" y="43"/>
                  </a:lnTo>
                  <a:lnTo>
                    <a:pt x="30" y="30"/>
                  </a:lnTo>
                  <a:lnTo>
                    <a:pt x="41" y="19"/>
                  </a:lnTo>
                  <a:lnTo>
                    <a:pt x="52" y="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4760913" y="5705475"/>
              <a:ext cx="746125" cy="976312"/>
            </a:xfrm>
            <a:custGeom>
              <a:avLst/>
              <a:gdLst/>
              <a:ahLst/>
              <a:cxnLst>
                <a:cxn ang="0">
                  <a:pos x="17" y="88"/>
                </a:cxn>
                <a:cxn ang="0">
                  <a:pos x="4" y="140"/>
                </a:cxn>
                <a:cxn ang="0">
                  <a:pos x="0" y="242"/>
                </a:cxn>
                <a:cxn ang="0">
                  <a:pos x="24" y="391"/>
                </a:cxn>
                <a:cxn ang="0">
                  <a:pos x="55" y="486"/>
                </a:cxn>
                <a:cxn ang="0">
                  <a:pos x="62" y="501"/>
                </a:cxn>
                <a:cxn ang="0">
                  <a:pos x="78" y="527"/>
                </a:cxn>
                <a:cxn ang="0">
                  <a:pos x="102" y="556"/>
                </a:cxn>
                <a:cxn ang="0">
                  <a:pos x="136" y="584"/>
                </a:cxn>
                <a:cxn ang="0">
                  <a:pos x="181" y="605"/>
                </a:cxn>
                <a:cxn ang="0">
                  <a:pos x="236" y="615"/>
                </a:cxn>
                <a:cxn ang="0">
                  <a:pos x="304" y="606"/>
                </a:cxn>
                <a:cxn ang="0">
                  <a:pos x="344" y="587"/>
                </a:cxn>
                <a:cxn ang="0">
                  <a:pos x="358" y="538"/>
                </a:cxn>
                <a:cxn ang="0">
                  <a:pos x="381" y="460"/>
                </a:cxn>
                <a:cxn ang="0">
                  <a:pos x="411" y="374"/>
                </a:cxn>
                <a:cxn ang="0">
                  <a:pos x="444" y="297"/>
                </a:cxn>
                <a:cxn ang="0">
                  <a:pos x="466" y="218"/>
                </a:cxn>
                <a:cxn ang="0">
                  <a:pos x="469" y="133"/>
                </a:cxn>
                <a:cxn ang="0">
                  <a:pos x="448" y="45"/>
                </a:cxn>
                <a:cxn ang="0">
                  <a:pos x="427" y="2"/>
                </a:cxn>
                <a:cxn ang="0">
                  <a:pos x="419" y="14"/>
                </a:cxn>
                <a:cxn ang="0">
                  <a:pos x="404" y="35"/>
                </a:cxn>
                <a:cxn ang="0">
                  <a:pos x="384" y="63"/>
                </a:cxn>
                <a:cxn ang="0">
                  <a:pos x="360" y="95"/>
                </a:cxn>
                <a:cxn ang="0">
                  <a:pos x="332" y="128"/>
                </a:cxn>
                <a:cxn ang="0">
                  <a:pos x="305" y="158"/>
                </a:cxn>
                <a:cxn ang="0">
                  <a:pos x="277" y="182"/>
                </a:cxn>
                <a:cxn ang="0">
                  <a:pos x="262" y="191"/>
                </a:cxn>
                <a:cxn ang="0">
                  <a:pos x="244" y="184"/>
                </a:cxn>
                <a:cxn ang="0">
                  <a:pos x="215" y="173"/>
                </a:cxn>
                <a:cxn ang="0">
                  <a:pos x="177" y="157"/>
                </a:cxn>
                <a:cxn ang="0">
                  <a:pos x="135" y="139"/>
                </a:cxn>
                <a:cxn ang="0">
                  <a:pos x="94" y="121"/>
                </a:cxn>
                <a:cxn ang="0">
                  <a:pos x="57" y="104"/>
                </a:cxn>
                <a:cxn ang="0">
                  <a:pos x="28" y="88"/>
                </a:cxn>
              </a:cxnLst>
              <a:rect l="0" t="0" r="r" b="b"/>
              <a:pathLst>
                <a:path w="470" h="615">
                  <a:moveTo>
                    <a:pt x="19" y="82"/>
                  </a:moveTo>
                  <a:lnTo>
                    <a:pt x="17" y="88"/>
                  </a:lnTo>
                  <a:lnTo>
                    <a:pt x="11" y="109"/>
                  </a:lnTo>
                  <a:lnTo>
                    <a:pt x="4" y="140"/>
                  </a:lnTo>
                  <a:lnTo>
                    <a:pt x="0" y="184"/>
                  </a:lnTo>
                  <a:lnTo>
                    <a:pt x="0" y="242"/>
                  </a:lnTo>
                  <a:lnTo>
                    <a:pt x="7" y="311"/>
                  </a:lnTo>
                  <a:lnTo>
                    <a:pt x="24" y="391"/>
                  </a:lnTo>
                  <a:lnTo>
                    <a:pt x="54" y="484"/>
                  </a:lnTo>
                  <a:lnTo>
                    <a:pt x="55" y="486"/>
                  </a:lnTo>
                  <a:lnTo>
                    <a:pt x="58" y="492"/>
                  </a:lnTo>
                  <a:lnTo>
                    <a:pt x="62" y="501"/>
                  </a:lnTo>
                  <a:lnTo>
                    <a:pt x="69" y="513"/>
                  </a:lnTo>
                  <a:lnTo>
                    <a:pt x="78" y="527"/>
                  </a:lnTo>
                  <a:lnTo>
                    <a:pt x="89" y="541"/>
                  </a:lnTo>
                  <a:lnTo>
                    <a:pt x="102" y="556"/>
                  </a:lnTo>
                  <a:lnTo>
                    <a:pt x="118" y="571"/>
                  </a:lnTo>
                  <a:lnTo>
                    <a:pt x="136" y="584"/>
                  </a:lnTo>
                  <a:lnTo>
                    <a:pt x="158" y="596"/>
                  </a:lnTo>
                  <a:lnTo>
                    <a:pt x="181" y="605"/>
                  </a:lnTo>
                  <a:lnTo>
                    <a:pt x="207" y="612"/>
                  </a:lnTo>
                  <a:lnTo>
                    <a:pt x="236" y="615"/>
                  </a:lnTo>
                  <a:lnTo>
                    <a:pt x="269" y="613"/>
                  </a:lnTo>
                  <a:lnTo>
                    <a:pt x="304" y="606"/>
                  </a:lnTo>
                  <a:lnTo>
                    <a:pt x="342" y="594"/>
                  </a:lnTo>
                  <a:lnTo>
                    <a:pt x="344" y="587"/>
                  </a:lnTo>
                  <a:lnTo>
                    <a:pt x="349" y="567"/>
                  </a:lnTo>
                  <a:lnTo>
                    <a:pt x="358" y="538"/>
                  </a:lnTo>
                  <a:lnTo>
                    <a:pt x="368" y="501"/>
                  </a:lnTo>
                  <a:lnTo>
                    <a:pt x="381" y="460"/>
                  </a:lnTo>
                  <a:lnTo>
                    <a:pt x="395" y="417"/>
                  </a:lnTo>
                  <a:lnTo>
                    <a:pt x="411" y="374"/>
                  </a:lnTo>
                  <a:lnTo>
                    <a:pt x="428" y="335"/>
                  </a:lnTo>
                  <a:lnTo>
                    <a:pt x="444" y="297"/>
                  </a:lnTo>
                  <a:lnTo>
                    <a:pt x="456" y="258"/>
                  </a:lnTo>
                  <a:lnTo>
                    <a:pt x="466" y="218"/>
                  </a:lnTo>
                  <a:lnTo>
                    <a:pt x="470" y="176"/>
                  </a:lnTo>
                  <a:lnTo>
                    <a:pt x="469" y="133"/>
                  </a:lnTo>
                  <a:lnTo>
                    <a:pt x="462" y="89"/>
                  </a:lnTo>
                  <a:lnTo>
                    <a:pt x="448" y="45"/>
                  </a:lnTo>
                  <a:lnTo>
                    <a:pt x="428" y="0"/>
                  </a:lnTo>
                  <a:lnTo>
                    <a:pt x="427" y="2"/>
                  </a:lnTo>
                  <a:lnTo>
                    <a:pt x="424" y="6"/>
                  </a:lnTo>
                  <a:lnTo>
                    <a:pt x="419" y="14"/>
                  </a:lnTo>
                  <a:lnTo>
                    <a:pt x="412" y="24"/>
                  </a:lnTo>
                  <a:lnTo>
                    <a:pt x="404" y="35"/>
                  </a:lnTo>
                  <a:lnTo>
                    <a:pt x="395" y="49"/>
                  </a:lnTo>
                  <a:lnTo>
                    <a:pt x="384" y="63"/>
                  </a:lnTo>
                  <a:lnTo>
                    <a:pt x="372" y="79"/>
                  </a:lnTo>
                  <a:lnTo>
                    <a:pt x="360" y="95"/>
                  </a:lnTo>
                  <a:lnTo>
                    <a:pt x="346" y="112"/>
                  </a:lnTo>
                  <a:lnTo>
                    <a:pt x="332" y="128"/>
                  </a:lnTo>
                  <a:lnTo>
                    <a:pt x="319" y="143"/>
                  </a:lnTo>
                  <a:lnTo>
                    <a:pt x="305" y="158"/>
                  </a:lnTo>
                  <a:lnTo>
                    <a:pt x="291" y="171"/>
                  </a:lnTo>
                  <a:lnTo>
                    <a:pt x="277" y="182"/>
                  </a:lnTo>
                  <a:lnTo>
                    <a:pt x="264" y="192"/>
                  </a:lnTo>
                  <a:lnTo>
                    <a:pt x="262" y="191"/>
                  </a:lnTo>
                  <a:lnTo>
                    <a:pt x="255" y="189"/>
                  </a:lnTo>
                  <a:lnTo>
                    <a:pt x="244" y="184"/>
                  </a:lnTo>
                  <a:lnTo>
                    <a:pt x="231" y="179"/>
                  </a:lnTo>
                  <a:lnTo>
                    <a:pt x="215" y="173"/>
                  </a:lnTo>
                  <a:lnTo>
                    <a:pt x="197" y="165"/>
                  </a:lnTo>
                  <a:lnTo>
                    <a:pt x="177" y="157"/>
                  </a:lnTo>
                  <a:lnTo>
                    <a:pt x="157" y="148"/>
                  </a:lnTo>
                  <a:lnTo>
                    <a:pt x="135" y="139"/>
                  </a:lnTo>
                  <a:lnTo>
                    <a:pt x="114" y="130"/>
                  </a:lnTo>
                  <a:lnTo>
                    <a:pt x="94" y="121"/>
                  </a:lnTo>
                  <a:lnTo>
                    <a:pt x="75" y="112"/>
                  </a:lnTo>
                  <a:lnTo>
                    <a:pt x="57" y="104"/>
                  </a:lnTo>
                  <a:lnTo>
                    <a:pt x="41" y="95"/>
                  </a:lnTo>
                  <a:lnTo>
                    <a:pt x="28" y="88"/>
                  </a:lnTo>
                  <a:lnTo>
                    <a:pt x="19" y="8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5175250" y="5375275"/>
              <a:ext cx="139700" cy="55562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" y="33"/>
                </a:cxn>
                <a:cxn ang="0">
                  <a:pos x="8" y="30"/>
                </a:cxn>
                <a:cxn ang="0">
                  <a:pos x="17" y="24"/>
                </a:cxn>
                <a:cxn ang="0">
                  <a:pos x="29" y="17"/>
                </a:cxn>
                <a:cxn ang="0">
                  <a:pos x="42" y="11"/>
                </a:cxn>
                <a:cxn ang="0">
                  <a:pos x="55" y="5"/>
                </a:cxn>
                <a:cxn ang="0">
                  <a:pos x="69" y="2"/>
                </a:cxn>
                <a:cxn ang="0">
                  <a:pos x="81" y="0"/>
                </a:cxn>
                <a:cxn ang="0">
                  <a:pos x="88" y="2"/>
                </a:cxn>
                <a:cxn ang="0">
                  <a:pos x="88" y="6"/>
                </a:cxn>
                <a:cxn ang="0">
                  <a:pos x="81" y="12"/>
                </a:cxn>
                <a:cxn ang="0">
                  <a:pos x="69" y="18"/>
                </a:cxn>
                <a:cxn ang="0">
                  <a:pos x="53" y="25"/>
                </a:cxn>
                <a:cxn ang="0">
                  <a:pos x="36" y="30"/>
                </a:cxn>
                <a:cxn ang="0">
                  <a:pos x="17" y="34"/>
                </a:cxn>
                <a:cxn ang="0">
                  <a:pos x="0" y="35"/>
                </a:cxn>
              </a:cxnLst>
              <a:rect l="0" t="0" r="r" b="b"/>
              <a:pathLst>
                <a:path w="88" h="35">
                  <a:moveTo>
                    <a:pt x="0" y="35"/>
                  </a:moveTo>
                  <a:lnTo>
                    <a:pt x="2" y="33"/>
                  </a:lnTo>
                  <a:lnTo>
                    <a:pt x="8" y="30"/>
                  </a:lnTo>
                  <a:lnTo>
                    <a:pt x="17" y="24"/>
                  </a:lnTo>
                  <a:lnTo>
                    <a:pt x="29" y="17"/>
                  </a:lnTo>
                  <a:lnTo>
                    <a:pt x="42" y="11"/>
                  </a:lnTo>
                  <a:lnTo>
                    <a:pt x="55" y="5"/>
                  </a:lnTo>
                  <a:lnTo>
                    <a:pt x="69" y="2"/>
                  </a:lnTo>
                  <a:lnTo>
                    <a:pt x="81" y="0"/>
                  </a:lnTo>
                  <a:lnTo>
                    <a:pt x="88" y="2"/>
                  </a:lnTo>
                  <a:lnTo>
                    <a:pt x="88" y="6"/>
                  </a:lnTo>
                  <a:lnTo>
                    <a:pt x="81" y="12"/>
                  </a:lnTo>
                  <a:lnTo>
                    <a:pt x="69" y="18"/>
                  </a:lnTo>
                  <a:lnTo>
                    <a:pt x="53" y="25"/>
                  </a:lnTo>
                  <a:lnTo>
                    <a:pt x="36" y="30"/>
                  </a:lnTo>
                  <a:lnTo>
                    <a:pt x="17" y="3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BCFF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968750" y="4672013"/>
              <a:ext cx="528638" cy="795337"/>
            </a:xfrm>
            <a:custGeom>
              <a:avLst/>
              <a:gdLst/>
              <a:ahLst/>
              <a:cxnLst>
                <a:cxn ang="0">
                  <a:pos x="193" y="9"/>
                </a:cxn>
                <a:cxn ang="0">
                  <a:pos x="180" y="35"/>
                </a:cxn>
                <a:cxn ang="0">
                  <a:pos x="152" y="74"/>
                </a:cxn>
                <a:cxn ang="0">
                  <a:pos x="107" y="114"/>
                </a:cxn>
                <a:cxn ang="0">
                  <a:pos x="77" y="133"/>
                </a:cxn>
                <a:cxn ang="0">
                  <a:pos x="69" y="144"/>
                </a:cxn>
                <a:cxn ang="0">
                  <a:pos x="60" y="164"/>
                </a:cxn>
                <a:cxn ang="0">
                  <a:pos x="58" y="190"/>
                </a:cxn>
                <a:cxn ang="0">
                  <a:pos x="62" y="207"/>
                </a:cxn>
                <a:cxn ang="0">
                  <a:pos x="61" y="218"/>
                </a:cxn>
                <a:cxn ang="0">
                  <a:pos x="43" y="211"/>
                </a:cxn>
                <a:cxn ang="0">
                  <a:pos x="33" y="200"/>
                </a:cxn>
                <a:cxn ang="0">
                  <a:pos x="24" y="189"/>
                </a:cxn>
                <a:cxn ang="0">
                  <a:pos x="21" y="178"/>
                </a:cxn>
                <a:cxn ang="0">
                  <a:pos x="25" y="174"/>
                </a:cxn>
                <a:cxn ang="0">
                  <a:pos x="33" y="178"/>
                </a:cxn>
                <a:cxn ang="0">
                  <a:pos x="28" y="158"/>
                </a:cxn>
                <a:cxn ang="0">
                  <a:pos x="13" y="151"/>
                </a:cxn>
                <a:cxn ang="0">
                  <a:pos x="3" y="176"/>
                </a:cxn>
                <a:cxn ang="0">
                  <a:pos x="4" y="198"/>
                </a:cxn>
                <a:cxn ang="0">
                  <a:pos x="14" y="220"/>
                </a:cxn>
                <a:cxn ang="0">
                  <a:pos x="38" y="241"/>
                </a:cxn>
                <a:cxn ang="0">
                  <a:pos x="56" y="257"/>
                </a:cxn>
                <a:cxn ang="0">
                  <a:pos x="58" y="295"/>
                </a:cxn>
                <a:cxn ang="0">
                  <a:pos x="51" y="352"/>
                </a:cxn>
                <a:cxn ang="0">
                  <a:pos x="25" y="404"/>
                </a:cxn>
                <a:cxn ang="0">
                  <a:pos x="1" y="424"/>
                </a:cxn>
                <a:cxn ang="0">
                  <a:pos x="6" y="430"/>
                </a:cxn>
                <a:cxn ang="0">
                  <a:pos x="16" y="443"/>
                </a:cxn>
                <a:cxn ang="0">
                  <a:pos x="33" y="457"/>
                </a:cxn>
                <a:cxn ang="0">
                  <a:pos x="53" y="471"/>
                </a:cxn>
                <a:cxn ang="0">
                  <a:pos x="79" y="485"/>
                </a:cxn>
                <a:cxn ang="0">
                  <a:pos x="110" y="495"/>
                </a:cxn>
                <a:cxn ang="0">
                  <a:pos x="146" y="501"/>
                </a:cxn>
                <a:cxn ang="0">
                  <a:pos x="168" y="501"/>
                </a:cxn>
                <a:cxn ang="0">
                  <a:pos x="182" y="497"/>
                </a:cxn>
                <a:cxn ang="0">
                  <a:pos x="199" y="486"/>
                </a:cxn>
                <a:cxn ang="0">
                  <a:pos x="209" y="462"/>
                </a:cxn>
                <a:cxn ang="0">
                  <a:pos x="206" y="444"/>
                </a:cxn>
                <a:cxn ang="0">
                  <a:pos x="189" y="443"/>
                </a:cxn>
                <a:cxn ang="0">
                  <a:pos x="178" y="446"/>
                </a:cxn>
                <a:cxn ang="0">
                  <a:pos x="171" y="439"/>
                </a:cxn>
                <a:cxn ang="0">
                  <a:pos x="171" y="418"/>
                </a:cxn>
                <a:cxn ang="0">
                  <a:pos x="177" y="386"/>
                </a:cxn>
                <a:cxn ang="0">
                  <a:pos x="211" y="392"/>
                </a:cxn>
                <a:cxn ang="0">
                  <a:pos x="236" y="378"/>
                </a:cxn>
                <a:cxn ang="0">
                  <a:pos x="284" y="338"/>
                </a:cxn>
                <a:cxn ang="0">
                  <a:pos x="321" y="269"/>
                </a:cxn>
                <a:cxn ang="0">
                  <a:pos x="312" y="172"/>
                </a:cxn>
                <a:cxn ang="0">
                  <a:pos x="314" y="166"/>
                </a:cxn>
                <a:cxn ang="0">
                  <a:pos x="318" y="153"/>
                </a:cxn>
                <a:cxn ang="0">
                  <a:pos x="327" y="131"/>
                </a:cxn>
                <a:cxn ang="0">
                  <a:pos x="333" y="89"/>
                </a:cxn>
                <a:cxn ang="0">
                  <a:pos x="312" y="42"/>
                </a:cxn>
                <a:cxn ang="0">
                  <a:pos x="243" y="0"/>
                </a:cxn>
                <a:cxn ang="0">
                  <a:pos x="248" y="5"/>
                </a:cxn>
                <a:cxn ang="0">
                  <a:pos x="256" y="21"/>
                </a:cxn>
                <a:cxn ang="0">
                  <a:pos x="257" y="43"/>
                </a:cxn>
                <a:cxn ang="0">
                  <a:pos x="241" y="70"/>
                </a:cxn>
                <a:cxn ang="0">
                  <a:pos x="242" y="64"/>
                </a:cxn>
                <a:cxn ang="0">
                  <a:pos x="241" y="48"/>
                </a:cxn>
                <a:cxn ang="0">
                  <a:pos x="228" y="28"/>
                </a:cxn>
                <a:cxn ang="0">
                  <a:pos x="195" y="5"/>
                </a:cxn>
              </a:cxnLst>
              <a:rect l="0" t="0" r="r" b="b"/>
              <a:pathLst>
                <a:path w="333" h="501">
                  <a:moveTo>
                    <a:pt x="195" y="5"/>
                  </a:moveTo>
                  <a:lnTo>
                    <a:pt x="193" y="9"/>
                  </a:lnTo>
                  <a:lnTo>
                    <a:pt x="189" y="20"/>
                  </a:lnTo>
                  <a:lnTo>
                    <a:pt x="180" y="35"/>
                  </a:lnTo>
                  <a:lnTo>
                    <a:pt x="168" y="54"/>
                  </a:lnTo>
                  <a:lnTo>
                    <a:pt x="152" y="74"/>
                  </a:lnTo>
                  <a:lnTo>
                    <a:pt x="132" y="95"/>
                  </a:lnTo>
                  <a:lnTo>
                    <a:pt x="107" y="114"/>
                  </a:lnTo>
                  <a:lnTo>
                    <a:pt x="78" y="131"/>
                  </a:lnTo>
                  <a:lnTo>
                    <a:pt x="77" y="133"/>
                  </a:lnTo>
                  <a:lnTo>
                    <a:pt x="73" y="137"/>
                  </a:lnTo>
                  <a:lnTo>
                    <a:pt x="69" y="144"/>
                  </a:lnTo>
                  <a:lnTo>
                    <a:pt x="64" y="153"/>
                  </a:lnTo>
                  <a:lnTo>
                    <a:pt x="60" y="164"/>
                  </a:lnTo>
                  <a:lnTo>
                    <a:pt x="58" y="177"/>
                  </a:lnTo>
                  <a:lnTo>
                    <a:pt x="58" y="190"/>
                  </a:lnTo>
                  <a:lnTo>
                    <a:pt x="61" y="204"/>
                  </a:lnTo>
                  <a:lnTo>
                    <a:pt x="62" y="207"/>
                  </a:lnTo>
                  <a:lnTo>
                    <a:pt x="63" y="213"/>
                  </a:lnTo>
                  <a:lnTo>
                    <a:pt x="61" y="218"/>
                  </a:lnTo>
                  <a:lnTo>
                    <a:pt x="53" y="217"/>
                  </a:lnTo>
                  <a:lnTo>
                    <a:pt x="43" y="211"/>
                  </a:lnTo>
                  <a:lnTo>
                    <a:pt x="38" y="205"/>
                  </a:lnTo>
                  <a:lnTo>
                    <a:pt x="33" y="200"/>
                  </a:lnTo>
                  <a:lnTo>
                    <a:pt x="29" y="195"/>
                  </a:lnTo>
                  <a:lnTo>
                    <a:pt x="24" y="189"/>
                  </a:lnTo>
                  <a:lnTo>
                    <a:pt x="22" y="183"/>
                  </a:lnTo>
                  <a:lnTo>
                    <a:pt x="21" y="178"/>
                  </a:lnTo>
                  <a:lnTo>
                    <a:pt x="21" y="175"/>
                  </a:lnTo>
                  <a:lnTo>
                    <a:pt x="25" y="174"/>
                  </a:lnTo>
                  <a:lnTo>
                    <a:pt x="30" y="177"/>
                  </a:lnTo>
                  <a:lnTo>
                    <a:pt x="33" y="178"/>
                  </a:lnTo>
                  <a:lnTo>
                    <a:pt x="32" y="168"/>
                  </a:lnTo>
                  <a:lnTo>
                    <a:pt x="28" y="158"/>
                  </a:lnTo>
                  <a:lnTo>
                    <a:pt x="22" y="151"/>
                  </a:lnTo>
                  <a:lnTo>
                    <a:pt x="13" y="151"/>
                  </a:lnTo>
                  <a:lnTo>
                    <a:pt x="6" y="165"/>
                  </a:lnTo>
                  <a:lnTo>
                    <a:pt x="3" y="176"/>
                  </a:lnTo>
                  <a:lnTo>
                    <a:pt x="2" y="187"/>
                  </a:lnTo>
                  <a:lnTo>
                    <a:pt x="4" y="198"/>
                  </a:lnTo>
                  <a:lnTo>
                    <a:pt x="8" y="209"/>
                  </a:lnTo>
                  <a:lnTo>
                    <a:pt x="14" y="220"/>
                  </a:lnTo>
                  <a:lnTo>
                    <a:pt x="25" y="231"/>
                  </a:lnTo>
                  <a:lnTo>
                    <a:pt x="38" y="241"/>
                  </a:lnTo>
                  <a:lnTo>
                    <a:pt x="55" y="251"/>
                  </a:lnTo>
                  <a:lnTo>
                    <a:pt x="56" y="257"/>
                  </a:lnTo>
                  <a:lnTo>
                    <a:pt x="57" y="272"/>
                  </a:lnTo>
                  <a:lnTo>
                    <a:pt x="58" y="295"/>
                  </a:lnTo>
                  <a:lnTo>
                    <a:pt x="56" y="322"/>
                  </a:lnTo>
                  <a:lnTo>
                    <a:pt x="51" y="352"/>
                  </a:lnTo>
                  <a:lnTo>
                    <a:pt x="41" y="380"/>
                  </a:lnTo>
                  <a:lnTo>
                    <a:pt x="25" y="404"/>
                  </a:lnTo>
                  <a:lnTo>
                    <a:pt x="0" y="423"/>
                  </a:lnTo>
                  <a:lnTo>
                    <a:pt x="1" y="424"/>
                  </a:lnTo>
                  <a:lnTo>
                    <a:pt x="3" y="426"/>
                  </a:lnTo>
                  <a:lnTo>
                    <a:pt x="6" y="430"/>
                  </a:lnTo>
                  <a:lnTo>
                    <a:pt x="10" y="437"/>
                  </a:lnTo>
                  <a:lnTo>
                    <a:pt x="16" y="443"/>
                  </a:lnTo>
                  <a:lnTo>
                    <a:pt x="24" y="449"/>
                  </a:lnTo>
                  <a:lnTo>
                    <a:pt x="33" y="457"/>
                  </a:lnTo>
                  <a:lnTo>
                    <a:pt x="43" y="464"/>
                  </a:lnTo>
                  <a:lnTo>
                    <a:pt x="53" y="471"/>
                  </a:lnTo>
                  <a:lnTo>
                    <a:pt x="66" y="478"/>
                  </a:lnTo>
                  <a:lnTo>
                    <a:pt x="79" y="485"/>
                  </a:lnTo>
                  <a:lnTo>
                    <a:pt x="94" y="491"/>
                  </a:lnTo>
                  <a:lnTo>
                    <a:pt x="110" y="495"/>
                  </a:lnTo>
                  <a:lnTo>
                    <a:pt x="128" y="499"/>
                  </a:lnTo>
                  <a:lnTo>
                    <a:pt x="146" y="501"/>
                  </a:lnTo>
                  <a:lnTo>
                    <a:pt x="166" y="501"/>
                  </a:lnTo>
                  <a:lnTo>
                    <a:pt x="168" y="501"/>
                  </a:lnTo>
                  <a:lnTo>
                    <a:pt x="174" y="500"/>
                  </a:lnTo>
                  <a:lnTo>
                    <a:pt x="182" y="497"/>
                  </a:lnTo>
                  <a:lnTo>
                    <a:pt x="191" y="492"/>
                  </a:lnTo>
                  <a:lnTo>
                    <a:pt x="199" y="486"/>
                  </a:lnTo>
                  <a:lnTo>
                    <a:pt x="206" y="476"/>
                  </a:lnTo>
                  <a:lnTo>
                    <a:pt x="209" y="462"/>
                  </a:lnTo>
                  <a:lnTo>
                    <a:pt x="209" y="445"/>
                  </a:lnTo>
                  <a:lnTo>
                    <a:pt x="206" y="444"/>
                  </a:lnTo>
                  <a:lnTo>
                    <a:pt x="198" y="443"/>
                  </a:lnTo>
                  <a:lnTo>
                    <a:pt x="189" y="443"/>
                  </a:lnTo>
                  <a:lnTo>
                    <a:pt x="182" y="445"/>
                  </a:lnTo>
                  <a:lnTo>
                    <a:pt x="178" y="446"/>
                  </a:lnTo>
                  <a:lnTo>
                    <a:pt x="174" y="444"/>
                  </a:lnTo>
                  <a:lnTo>
                    <a:pt x="171" y="439"/>
                  </a:lnTo>
                  <a:lnTo>
                    <a:pt x="170" y="431"/>
                  </a:lnTo>
                  <a:lnTo>
                    <a:pt x="171" y="418"/>
                  </a:lnTo>
                  <a:lnTo>
                    <a:pt x="174" y="401"/>
                  </a:lnTo>
                  <a:lnTo>
                    <a:pt x="177" y="386"/>
                  </a:lnTo>
                  <a:lnTo>
                    <a:pt x="178" y="380"/>
                  </a:lnTo>
                  <a:lnTo>
                    <a:pt x="211" y="392"/>
                  </a:lnTo>
                  <a:lnTo>
                    <a:pt x="218" y="389"/>
                  </a:lnTo>
                  <a:lnTo>
                    <a:pt x="236" y="378"/>
                  </a:lnTo>
                  <a:lnTo>
                    <a:pt x="259" y="362"/>
                  </a:lnTo>
                  <a:lnTo>
                    <a:pt x="284" y="338"/>
                  </a:lnTo>
                  <a:lnTo>
                    <a:pt x="306" y="306"/>
                  </a:lnTo>
                  <a:lnTo>
                    <a:pt x="321" y="269"/>
                  </a:lnTo>
                  <a:lnTo>
                    <a:pt x="325" y="223"/>
                  </a:lnTo>
                  <a:lnTo>
                    <a:pt x="312" y="172"/>
                  </a:lnTo>
                  <a:lnTo>
                    <a:pt x="312" y="170"/>
                  </a:lnTo>
                  <a:lnTo>
                    <a:pt x="314" y="166"/>
                  </a:lnTo>
                  <a:lnTo>
                    <a:pt x="315" y="160"/>
                  </a:lnTo>
                  <a:lnTo>
                    <a:pt x="318" y="153"/>
                  </a:lnTo>
                  <a:lnTo>
                    <a:pt x="321" y="145"/>
                  </a:lnTo>
                  <a:lnTo>
                    <a:pt x="327" y="131"/>
                  </a:lnTo>
                  <a:lnTo>
                    <a:pt x="332" y="111"/>
                  </a:lnTo>
                  <a:lnTo>
                    <a:pt x="333" y="89"/>
                  </a:lnTo>
                  <a:lnTo>
                    <a:pt x="327" y="65"/>
                  </a:lnTo>
                  <a:lnTo>
                    <a:pt x="312" y="42"/>
                  </a:lnTo>
                  <a:lnTo>
                    <a:pt x="285" y="20"/>
                  </a:lnTo>
                  <a:lnTo>
                    <a:pt x="243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2" y="12"/>
                  </a:lnTo>
                  <a:lnTo>
                    <a:pt x="256" y="21"/>
                  </a:lnTo>
                  <a:lnTo>
                    <a:pt x="258" y="31"/>
                  </a:lnTo>
                  <a:lnTo>
                    <a:pt x="257" y="43"/>
                  </a:lnTo>
                  <a:lnTo>
                    <a:pt x="252" y="56"/>
                  </a:lnTo>
                  <a:lnTo>
                    <a:pt x="241" y="70"/>
                  </a:lnTo>
                  <a:lnTo>
                    <a:pt x="242" y="68"/>
                  </a:lnTo>
                  <a:lnTo>
                    <a:pt x="242" y="64"/>
                  </a:lnTo>
                  <a:lnTo>
                    <a:pt x="243" y="57"/>
                  </a:lnTo>
                  <a:lnTo>
                    <a:pt x="241" y="48"/>
                  </a:lnTo>
                  <a:lnTo>
                    <a:pt x="237" y="39"/>
                  </a:lnTo>
                  <a:lnTo>
                    <a:pt x="228" y="28"/>
                  </a:lnTo>
                  <a:lnTo>
                    <a:pt x="214" y="17"/>
                  </a:lnTo>
                  <a:lnTo>
                    <a:pt x="195" y="5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592513" y="5375275"/>
              <a:ext cx="249238" cy="409575"/>
            </a:xfrm>
            <a:custGeom>
              <a:avLst/>
              <a:gdLst/>
              <a:ahLst/>
              <a:cxnLst>
                <a:cxn ang="0">
                  <a:pos x="144" y="4"/>
                </a:cxn>
                <a:cxn ang="0">
                  <a:pos x="157" y="16"/>
                </a:cxn>
                <a:cxn ang="0">
                  <a:pos x="141" y="37"/>
                </a:cxn>
                <a:cxn ang="0">
                  <a:pos x="126" y="58"/>
                </a:cxn>
                <a:cxn ang="0">
                  <a:pos x="123" y="67"/>
                </a:cxn>
                <a:cxn ang="0">
                  <a:pos x="114" y="61"/>
                </a:cxn>
                <a:cxn ang="0">
                  <a:pos x="104" y="47"/>
                </a:cxn>
                <a:cxn ang="0">
                  <a:pos x="96" y="44"/>
                </a:cxn>
                <a:cxn ang="0">
                  <a:pos x="86" y="53"/>
                </a:cxn>
                <a:cxn ang="0">
                  <a:pos x="77" y="64"/>
                </a:cxn>
                <a:cxn ang="0">
                  <a:pos x="68" y="77"/>
                </a:cxn>
                <a:cxn ang="0">
                  <a:pos x="60" y="91"/>
                </a:cxn>
                <a:cxn ang="0">
                  <a:pos x="52" y="109"/>
                </a:cxn>
                <a:cxn ang="0">
                  <a:pos x="47" y="126"/>
                </a:cxn>
                <a:cxn ang="0">
                  <a:pos x="52" y="134"/>
                </a:cxn>
                <a:cxn ang="0">
                  <a:pos x="60" y="146"/>
                </a:cxn>
                <a:cxn ang="0">
                  <a:pos x="67" y="162"/>
                </a:cxn>
                <a:cxn ang="0">
                  <a:pos x="65" y="179"/>
                </a:cxn>
                <a:cxn ang="0">
                  <a:pos x="62" y="194"/>
                </a:cxn>
                <a:cxn ang="0">
                  <a:pos x="70" y="229"/>
                </a:cxn>
                <a:cxn ang="0">
                  <a:pos x="57" y="249"/>
                </a:cxn>
                <a:cxn ang="0">
                  <a:pos x="39" y="242"/>
                </a:cxn>
                <a:cxn ang="0">
                  <a:pos x="30" y="241"/>
                </a:cxn>
                <a:cxn ang="0">
                  <a:pos x="25" y="250"/>
                </a:cxn>
                <a:cxn ang="0">
                  <a:pos x="18" y="257"/>
                </a:cxn>
                <a:cxn ang="0">
                  <a:pos x="12" y="256"/>
                </a:cxn>
                <a:cxn ang="0">
                  <a:pos x="10" y="247"/>
                </a:cxn>
                <a:cxn ang="0">
                  <a:pos x="7" y="229"/>
                </a:cxn>
                <a:cxn ang="0">
                  <a:pos x="2" y="209"/>
                </a:cxn>
                <a:cxn ang="0">
                  <a:pos x="0" y="181"/>
                </a:cxn>
                <a:cxn ang="0">
                  <a:pos x="3" y="164"/>
                </a:cxn>
                <a:cxn ang="0">
                  <a:pos x="6" y="141"/>
                </a:cxn>
                <a:cxn ang="0">
                  <a:pos x="10" y="123"/>
                </a:cxn>
                <a:cxn ang="0">
                  <a:pos x="21" y="99"/>
                </a:cxn>
                <a:cxn ang="0">
                  <a:pos x="39" y="78"/>
                </a:cxn>
                <a:cxn ang="0">
                  <a:pos x="53" y="70"/>
                </a:cxn>
                <a:cxn ang="0">
                  <a:pos x="64" y="63"/>
                </a:cxn>
                <a:cxn ang="0">
                  <a:pos x="75" y="51"/>
                </a:cxn>
                <a:cxn ang="0">
                  <a:pos x="86" y="33"/>
                </a:cxn>
                <a:cxn ang="0">
                  <a:pos x="100" y="16"/>
                </a:cxn>
                <a:cxn ang="0">
                  <a:pos x="116" y="5"/>
                </a:cxn>
                <a:cxn ang="0">
                  <a:pos x="133" y="0"/>
                </a:cxn>
              </a:cxnLst>
              <a:rect l="0" t="0" r="r" b="b"/>
              <a:pathLst>
                <a:path w="157" h="258">
                  <a:moveTo>
                    <a:pt x="140" y="2"/>
                  </a:moveTo>
                  <a:lnTo>
                    <a:pt x="144" y="4"/>
                  </a:lnTo>
                  <a:lnTo>
                    <a:pt x="153" y="8"/>
                  </a:lnTo>
                  <a:lnTo>
                    <a:pt x="157" y="16"/>
                  </a:lnTo>
                  <a:lnTo>
                    <a:pt x="153" y="26"/>
                  </a:lnTo>
                  <a:lnTo>
                    <a:pt x="141" y="37"/>
                  </a:lnTo>
                  <a:lnTo>
                    <a:pt x="132" y="48"/>
                  </a:lnTo>
                  <a:lnTo>
                    <a:pt x="126" y="58"/>
                  </a:lnTo>
                  <a:lnTo>
                    <a:pt x="124" y="68"/>
                  </a:lnTo>
                  <a:lnTo>
                    <a:pt x="123" y="67"/>
                  </a:lnTo>
                  <a:lnTo>
                    <a:pt x="119" y="65"/>
                  </a:lnTo>
                  <a:lnTo>
                    <a:pt x="114" y="61"/>
                  </a:lnTo>
                  <a:lnTo>
                    <a:pt x="109" y="54"/>
                  </a:lnTo>
                  <a:lnTo>
                    <a:pt x="104" y="47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90" y="49"/>
                  </a:lnTo>
                  <a:lnTo>
                    <a:pt x="86" y="53"/>
                  </a:lnTo>
                  <a:lnTo>
                    <a:pt x="82" y="58"/>
                  </a:lnTo>
                  <a:lnTo>
                    <a:pt x="77" y="64"/>
                  </a:lnTo>
                  <a:lnTo>
                    <a:pt x="73" y="71"/>
                  </a:lnTo>
                  <a:lnTo>
                    <a:pt x="68" y="77"/>
                  </a:lnTo>
                  <a:lnTo>
                    <a:pt x="64" y="84"/>
                  </a:lnTo>
                  <a:lnTo>
                    <a:pt x="60" y="91"/>
                  </a:lnTo>
                  <a:lnTo>
                    <a:pt x="57" y="97"/>
                  </a:lnTo>
                  <a:lnTo>
                    <a:pt x="52" y="109"/>
                  </a:lnTo>
                  <a:lnTo>
                    <a:pt x="49" y="119"/>
                  </a:lnTo>
                  <a:lnTo>
                    <a:pt x="47" y="126"/>
                  </a:lnTo>
                  <a:lnTo>
                    <a:pt x="49" y="131"/>
                  </a:lnTo>
                  <a:lnTo>
                    <a:pt x="52" y="134"/>
                  </a:lnTo>
                  <a:lnTo>
                    <a:pt x="56" y="139"/>
                  </a:lnTo>
                  <a:lnTo>
                    <a:pt x="60" y="146"/>
                  </a:lnTo>
                  <a:lnTo>
                    <a:pt x="64" y="153"/>
                  </a:lnTo>
                  <a:lnTo>
                    <a:pt x="67" y="162"/>
                  </a:lnTo>
                  <a:lnTo>
                    <a:pt x="68" y="171"/>
                  </a:lnTo>
                  <a:lnTo>
                    <a:pt x="65" y="179"/>
                  </a:lnTo>
                  <a:lnTo>
                    <a:pt x="58" y="188"/>
                  </a:lnTo>
                  <a:lnTo>
                    <a:pt x="62" y="194"/>
                  </a:lnTo>
                  <a:lnTo>
                    <a:pt x="68" y="209"/>
                  </a:lnTo>
                  <a:lnTo>
                    <a:pt x="70" y="229"/>
                  </a:lnTo>
                  <a:lnTo>
                    <a:pt x="60" y="250"/>
                  </a:lnTo>
                  <a:lnTo>
                    <a:pt x="57" y="249"/>
                  </a:lnTo>
                  <a:lnTo>
                    <a:pt x="49" y="246"/>
                  </a:lnTo>
                  <a:lnTo>
                    <a:pt x="39" y="242"/>
                  </a:lnTo>
                  <a:lnTo>
                    <a:pt x="33" y="240"/>
                  </a:lnTo>
                  <a:lnTo>
                    <a:pt x="30" y="241"/>
                  </a:lnTo>
                  <a:lnTo>
                    <a:pt x="28" y="245"/>
                  </a:lnTo>
                  <a:lnTo>
                    <a:pt x="25" y="250"/>
                  </a:lnTo>
                  <a:lnTo>
                    <a:pt x="22" y="255"/>
                  </a:lnTo>
                  <a:lnTo>
                    <a:pt x="18" y="257"/>
                  </a:lnTo>
                  <a:lnTo>
                    <a:pt x="15" y="258"/>
                  </a:lnTo>
                  <a:lnTo>
                    <a:pt x="12" y="256"/>
                  </a:lnTo>
                  <a:lnTo>
                    <a:pt x="11" y="253"/>
                  </a:lnTo>
                  <a:lnTo>
                    <a:pt x="10" y="247"/>
                  </a:lnTo>
                  <a:lnTo>
                    <a:pt x="9" y="239"/>
                  </a:lnTo>
                  <a:lnTo>
                    <a:pt x="7" y="229"/>
                  </a:lnTo>
                  <a:lnTo>
                    <a:pt x="4" y="220"/>
                  </a:lnTo>
                  <a:lnTo>
                    <a:pt x="2" y="209"/>
                  </a:lnTo>
                  <a:lnTo>
                    <a:pt x="0" y="194"/>
                  </a:lnTo>
                  <a:lnTo>
                    <a:pt x="0" y="181"/>
                  </a:lnTo>
                  <a:lnTo>
                    <a:pt x="1" y="172"/>
                  </a:lnTo>
                  <a:lnTo>
                    <a:pt x="3" y="164"/>
                  </a:lnTo>
                  <a:lnTo>
                    <a:pt x="5" y="153"/>
                  </a:lnTo>
                  <a:lnTo>
                    <a:pt x="6" y="141"/>
                  </a:lnTo>
                  <a:lnTo>
                    <a:pt x="8" y="132"/>
                  </a:lnTo>
                  <a:lnTo>
                    <a:pt x="10" y="123"/>
                  </a:lnTo>
                  <a:lnTo>
                    <a:pt x="14" y="111"/>
                  </a:lnTo>
                  <a:lnTo>
                    <a:pt x="21" y="99"/>
                  </a:lnTo>
                  <a:lnTo>
                    <a:pt x="32" y="84"/>
                  </a:lnTo>
                  <a:lnTo>
                    <a:pt x="39" y="78"/>
                  </a:lnTo>
                  <a:lnTo>
                    <a:pt x="47" y="74"/>
                  </a:lnTo>
                  <a:lnTo>
                    <a:pt x="53" y="70"/>
                  </a:lnTo>
                  <a:lnTo>
                    <a:pt x="59" y="66"/>
                  </a:lnTo>
                  <a:lnTo>
                    <a:pt x="64" y="63"/>
                  </a:lnTo>
                  <a:lnTo>
                    <a:pt x="70" y="58"/>
                  </a:lnTo>
                  <a:lnTo>
                    <a:pt x="75" y="51"/>
                  </a:lnTo>
                  <a:lnTo>
                    <a:pt x="80" y="43"/>
                  </a:lnTo>
                  <a:lnTo>
                    <a:pt x="86" y="33"/>
                  </a:lnTo>
                  <a:lnTo>
                    <a:pt x="92" y="24"/>
                  </a:lnTo>
                  <a:lnTo>
                    <a:pt x="100" y="16"/>
                  </a:lnTo>
                  <a:lnTo>
                    <a:pt x="108" y="10"/>
                  </a:lnTo>
                  <a:lnTo>
                    <a:pt x="116" y="5"/>
                  </a:lnTo>
                  <a:lnTo>
                    <a:pt x="124" y="1"/>
                  </a:lnTo>
                  <a:lnTo>
                    <a:pt x="133" y="0"/>
                  </a:lnTo>
                  <a:lnTo>
                    <a:pt x="140" y="2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32213" y="5892800"/>
              <a:ext cx="755650" cy="427037"/>
            </a:xfrm>
            <a:custGeom>
              <a:avLst/>
              <a:gdLst/>
              <a:ahLst/>
              <a:cxnLst>
                <a:cxn ang="0">
                  <a:pos x="6" y="89"/>
                </a:cxn>
                <a:cxn ang="0">
                  <a:pos x="27" y="171"/>
                </a:cxn>
                <a:cxn ang="0">
                  <a:pos x="45" y="235"/>
                </a:cxn>
                <a:cxn ang="0">
                  <a:pos x="53" y="258"/>
                </a:cxn>
                <a:cxn ang="0">
                  <a:pos x="68" y="269"/>
                </a:cxn>
                <a:cxn ang="0">
                  <a:pos x="88" y="265"/>
                </a:cxn>
                <a:cxn ang="0">
                  <a:pos x="117" y="255"/>
                </a:cxn>
                <a:cxn ang="0">
                  <a:pos x="161" y="240"/>
                </a:cxn>
                <a:cxn ang="0">
                  <a:pos x="212" y="219"/>
                </a:cxn>
                <a:cxn ang="0">
                  <a:pos x="263" y="193"/>
                </a:cxn>
                <a:cxn ang="0">
                  <a:pos x="308" y="161"/>
                </a:cxn>
                <a:cxn ang="0">
                  <a:pos x="378" y="101"/>
                </a:cxn>
                <a:cxn ang="0">
                  <a:pos x="428" y="60"/>
                </a:cxn>
                <a:cxn ang="0">
                  <a:pos x="463" y="47"/>
                </a:cxn>
                <a:cxn ang="0">
                  <a:pos x="476" y="49"/>
                </a:cxn>
                <a:cxn ang="0">
                  <a:pos x="463" y="6"/>
                </a:cxn>
                <a:cxn ang="0">
                  <a:pos x="431" y="4"/>
                </a:cxn>
                <a:cxn ang="0">
                  <a:pos x="388" y="22"/>
                </a:cxn>
                <a:cxn ang="0">
                  <a:pos x="340" y="45"/>
                </a:cxn>
                <a:cxn ang="0">
                  <a:pos x="298" y="62"/>
                </a:cxn>
                <a:cxn ang="0">
                  <a:pos x="263" y="73"/>
                </a:cxn>
                <a:cxn ang="0">
                  <a:pos x="235" y="89"/>
                </a:cxn>
                <a:cxn ang="0">
                  <a:pos x="206" y="107"/>
                </a:cxn>
                <a:cxn ang="0">
                  <a:pos x="178" y="119"/>
                </a:cxn>
                <a:cxn ang="0">
                  <a:pos x="156" y="120"/>
                </a:cxn>
                <a:cxn ang="0">
                  <a:pos x="147" y="123"/>
                </a:cxn>
                <a:cxn ang="0">
                  <a:pos x="133" y="128"/>
                </a:cxn>
                <a:cxn ang="0">
                  <a:pos x="115" y="133"/>
                </a:cxn>
                <a:cxn ang="0">
                  <a:pos x="103" y="140"/>
                </a:cxn>
                <a:cxn ang="0">
                  <a:pos x="88" y="159"/>
                </a:cxn>
                <a:cxn ang="0">
                  <a:pos x="74" y="217"/>
                </a:cxn>
                <a:cxn ang="0">
                  <a:pos x="66" y="240"/>
                </a:cxn>
                <a:cxn ang="0">
                  <a:pos x="63" y="202"/>
                </a:cxn>
                <a:cxn ang="0">
                  <a:pos x="82" y="140"/>
                </a:cxn>
                <a:cxn ang="0">
                  <a:pos x="83" y="128"/>
                </a:cxn>
                <a:cxn ang="0">
                  <a:pos x="70" y="112"/>
                </a:cxn>
                <a:cxn ang="0">
                  <a:pos x="72" y="97"/>
                </a:cxn>
                <a:cxn ang="0">
                  <a:pos x="56" y="96"/>
                </a:cxn>
                <a:cxn ang="0">
                  <a:pos x="42" y="96"/>
                </a:cxn>
                <a:cxn ang="0">
                  <a:pos x="30" y="91"/>
                </a:cxn>
                <a:cxn ang="0">
                  <a:pos x="23" y="74"/>
                </a:cxn>
                <a:cxn ang="0">
                  <a:pos x="14" y="67"/>
                </a:cxn>
                <a:cxn ang="0">
                  <a:pos x="0" y="65"/>
                </a:cxn>
              </a:cxnLst>
              <a:rect l="0" t="0" r="r" b="b"/>
              <a:pathLst>
                <a:path w="476" h="269">
                  <a:moveTo>
                    <a:pt x="0" y="65"/>
                  </a:moveTo>
                  <a:lnTo>
                    <a:pt x="2" y="71"/>
                  </a:lnTo>
                  <a:lnTo>
                    <a:pt x="6" y="89"/>
                  </a:lnTo>
                  <a:lnTo>
                    <a:pt x="12" y="113"/>
                  </a:lnTo>
                  <a:lnTo>
                    <a:pt x="20" y="142"/>
                  </a:lnTo>
                  <a:lnTo>
                    <a:pt x="27" y="171"/>
                  </a:lnTo>
                  <a:lnTo>
                    <a:pt x="35" y="199"/>
                  </a:lnTo>
                  <a:lnTo>
                    <a:pt x="41" y="221"/>
                  </a:lnTo>
                  <a:lnTo>
                    <a:pt x="45" y="235"/>
                  </a:lnTo>
                  <a:lnTo>
                    <a:pt x="48" y="243"/>
                  </a:lnTo>
                  <a:lnTo>
                    <a:pt x="50" y="251"/>
                  </a:lnTo>
                  <a:lnTo>
                    <a:pt x="53" y="258"/>
                  </a:lnTo>
                  <a:lnTo>
                    <a:pt x="57" y="263"/>
                  </a:lnTo>
                  <a:lnTo>
                    <a:pt x="61" y="267"/>
                  </a:lnTo>
                  <a:lnTo>
                    <a:pt x="68" y="269"/>
                  </a:lnTo>
                  <a:lnTo>
                    <a:pt x="74" y="269"/>
                  </a:lnTo>
                  <a:lnTo>
                    <a:pt x="82" y="267"/>
                  </a:lnTo>
                  <a:lnTo>
                    <a:pt x="88" y="265"/>
                  </a:lnTo>
                  <a:lnTo>
                    <a:pt x="95" y="262"/>
                  </a:lnTo>
                  <a:lnTo>
                    <a:pt x="105" y="259"/>
                  </a:lnTo>
                  <a:lnTo>
                    <a:pt x="117" y="255"/>
                  </a:lnTo>
                  <a:lnTo>
                    <a:pt x="130" y="251"/>
                  </a:lnTo>
                  <a:lnTo>
                    <a:pt x="145" y="246"/>
                  </a:lnTo>
                  <a:lnTo>
                    <a:pt x="161" y="240"/>
                  </a:lnTo>
                  <a:lnTo>
                    <a:pt x="178" y="234"/>
                  </a:lnTo>
                  <a:lnTo>
                    <a:pt x="195" y="227"/>
                  </a:lnTo>
                  <a:lnTo>
                    <a:pt x="212" y="219"/>
                  </a:lnTo>
                  <a:lnTo>
                    <a:pt x="230" y="211"/>
                  </a:lnTo>
                  <a:lnTo>
                    <a:pt x="247" y="202"/>
                  </a:lnTo>
                  <a:lnTo>
                    <a:pt x="263" y="193"/>
                  </a:lnTo>
                  <a:lnTo>
                    <a:pt x="280" y="182"/>
                  </a:lnTo>
                  <a:lnTo>
                    <a:pt x="295" y="172"/>
                  </a:lnTo>
                  <a:lnTo>
                    <a:pt x="308" y="161"/>
                  </a:lnTo>
                  <a:lnTo>
                    <a:pt x="333" y="139"/>
                  </a:lnTo>
                  <a:lnTo>
                    <a:pt x="356" y="119"/>
                  </a:lnTo>
                  <a:lnTo>
                    <a:pt x="378" y="101"/>
                  </a:lnTo>
                  <a:lnTo>
                    <a:pt x="397" y="84"/>
                  </a:lnTo>
                  <a:lnTo>
                    <a:pt x="414" y="70"/>
                  </a:lnTo>
                  <a:lnTo>
                    <a:pt x="428" y="60"/>
                  </a:lnTo>
                  <a:lnTo>
                    <a:pt x="440" y="52"/>
                  </a:lnTo>
                  <a:lnTo>
                    <a:pt x="450" y="48"/>
                  </a:lnTo>
                  <a:lnTo>
                    <a:pt x="463" y="47"/>
                  </a:lnTo>
                  <a:lnTo>
                    <a:pt x="471" y="51"/>
                  </a:lnTo>
                  <a:lnTo>
                    <a:pt x="474" y="53"/>
                  </a:lnTo>
                  <a:lnTo>
                    <a:pt x="476" y="49"/>
                  </a:lnTo>
                  <a:lnTo>
                    <a:pt x="475" y="36"/>
                  </a:lnTo>
                  <a:lnTo>
                    <a:pt x="471" y="20"/>
                  </a:lnTo>
                  <a:lnTo>
                    <a:pt x="463" y="6"/>
                  </a:lnTo>
                  <a:lnTo>
                    <a:pt x="450" y="0"/>
                  </a:lnTo>
                  <a:lnTo>
                    <a:pt x="442" y="1"/>
                  </a:lnTo>
                  <a:lnTo>
                    <a:pt x="431" y="4"/>
                  </a:lnTo>
                  <a:lnTo>
                    <a:pt x="418" y="9"/>
                  </a:lnTo>
                  <a:lnTo>
                    <a:pt x="404" y="15"/>
                  </a:lnTo>
                  <a:lnTo>
                    <a:pt x="388" y="22"/>
                  </a:lnTo>
                  <a:lnTo>
                    <a:pt x="372" y="30"/>
                  </a:lnTo>
                  <a:lnTo>
                    <a:pt x="356" y="38"/>
                  </a:lnTo>
                  <a:lnTo>
                    <a:pt x="340" y="45"/>
                  </a:lnTo>
                  <a:lnTo>
                    <a:pt x="325" y="52"/>
                  </a:lnTo>
                  <a:lnTo>
                    <a:pt x="311" y="57"/>
                  </a:lnTo>
                  <a:lnTo>
                    <a:pt x="298" y="62"/>
                  </a:lnTo>
                  <a:lnTo>
                    <a:pt x="286" y="66"/>
                  </a:lnTo>
                  <a:lnTo>
                    <a:pt x="274" y="70"/>
                  </a:lnTo>
                  <a:lnTo>
                    <a:pt x="263" y="73"/>
                  </a:lnTo>
                  <a:lnTo>
                    <a:pt x="253" y="77"/>
                  </a:lnTo>
                  <a:lnTo>
                    <a:pt x="244" y="82"/>
                  </a:lnTo>
                  <a:lnTo>
                    <a:pt x="235" y="89"/>
                  </a:lnTo>
                  <a:lnTo>
                    <a:pt x="226" y="95"/>
                  </a:lnTo>
                  <a:lnTo>
                    <a:pt x="216" y="101"/>
                  </a:lnTo>
                  <a:lnTo>
                    <a:pt x="206" y="107"/>
                  </a:lnTo>
                  <a:lnTo>
                    <a:pt x="196" y="112"/>
                  </a:lnTo>
                  <a:lnTo>
                    <a:pt x="187" y="116"/>
                  </a:lnTo>
                  <a:lnTo>
                    <a:pt x="178" y="119"/>
                  </a:lnTo>
                  <a:lnTo>
                    <a:pt x="169" y="120"/>
                  </a:lnTo>
                  <a:lnTo>
                    <a:pt x="161" y="120"/>
                  </a:lnTo>
                  <a:lnTo>
                    <a:pt x="156" y="120"/>
                  </a:lnTo>
                  <a:lnTo>
                    <a:pt x="153" y="121"/>
                  </a:lnTo>
                  <a:lnTo>
                    <a:pt x="150" y="122"/>
                  </a:lnTo>
                  <a:lnTo>
                    <a:pt x="147" y="123"/>
                  </a:lnTo>
                  <a:lnTo>
                    <a:pt x="144" y="125"/>
                  </a:lnTo>
                  <a:lnTo>
                    <a:pt x="139" y="126"/>
                  </a:lnTo>
                  <a:lnTo>
                    <a:pt x="133" y="128"/>
                  </a:lnTo>
                  <a:lnTo>
                    <a:pt x="126" y="130"/>
                  </a:lnTo>
                  <a:lnTo>
                    <a:pt x="120" y="131"/>
                  </a:lnTo>
                  <a:lnTo>
                    <a:pt x="115" y="133"/>
                  </a:lnTo>
                  <a:lnTo>
                    <a:pt x="111" y="135"/>
                  </a:lnTo>
                  <a:lnTo>
                    <a:pt x="107" y="138"/>
                  </a:lnTo>
                  <a:lnTo>
                    <a:pt x="103" y="140"/>
                  </a:lnTo>
                  <a:lnTo>
                    <a:pt x="99" y="143"/>
                  </a:lnTo>
                  <a:lnTo>
                    <a:pt x="96" y="147"/>
                  </a:lnTo>
                  <a:lnTo>
                    <a:pt x="88" y="159"/>
                  </a:lnTo>
                  <a:lnTo>
                    <a:pt x="82" y="177"/>
                  </a:lnTo>
                  <a:lnTo>
                    <a:pt x="76" y="198"/>
                  </a:lnTo>
                  <a:lnTo>
                    <a:pt x="74" y="217"/>
                  </a:lnTo>
                  <a:lnTo>
                    <a:pt x="72" y="231"/>
                  </a:lnTo>
                  <a:lnTo>
                    <a:pt x="70" y="239"/>
                  </a:lnTo>
                  <a:lnTo>
                    <a:pt x="66" y="240"/>
                  </a:lnTo>
                  <a:lnTo>
                    <a:pt x="63" y="237"/>
                  </a:lnTo>
                  <a:lnTo>
                    <a:pt x="61" y="224"/>
                  </a:lnTo>
                  <a:lnTo>
                    <a:pt x="63" y="202"/>
                  </a:lnTo>
                  <a:lnTo>
                    <a:pt x="68" y="176"/>
                  </a:lnTo>
                  <a:lnTo>
                    <a:pt x="75" y="154"/>
                  </a:lnTo>
                  <a:lnTo>
                    <a:pt x="82" y="140"/>
                  </a:lnTo>
                  <a:lnTo>
                    <a:pt x="85" y="133"/>
                  </a:lnTo>
                  <a:lnTo>
                    <a:pt x="86" y="130"/>
                  </a:lnTo>
                  <a:lnTo>
                    <a:pt x="83" y="128"/>
                  </a:lnTo>
                  <a:lnTo>
                    <a:pt x="78" y="124"/>
                  </a:lnTo>
                  <a:lnTo>
                    <a:pt x="74" y="119"/>
                  </a:lnTo>
                  <a:lnTo>
                    <a:pt x="70" y="112"/>
                  </a:lnTo>
                  <a:lnTo>
                    <a:pt x="70" y="105"/>
                  </a:lnTo>
                  <a:lnTo>
                    <a:pt x="72" y="99"/>
                  </a:lnTo>
                  <a:lnTo>
                    <a:pt x="72" y="97"/>
                  </a:lnTo>
                  <a:lnTo>
                    <a:pt x="69" y="96"/>
                  </a:lnTo>
                  <a:lnTo>
                    <a:pt x="61" y="96"/>
                  </a:lnTo>
                  <a:lnTo>
                    <a:pt x="56" y="96"/>
                  </a:lnTo>
                  <a:lnTo>
                    <a:pt x="51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38" y="95"/>
                  </a:lnTo>
                  <a:lnTo>
                    <a:pt x="34" y="93"/>
                  </a:lnTo>
                  <a:lnTo>
                    <a:pt x="30" y="91"/>
                  </a:lnTo>
                  <a:lnTo>
                    <a:pt x="27" y="88"/>
                  </a:lnTo>
                  <a:lnTo>
                    <a:pt x="23" y="80"/>
                  </a:lnTo>
                  <a:lnTo>
                    <a:pt x="23" y="74"/>
                  </a:lnTo>
                  <a:lnTo>
                    <a:pt x="23" y="70"/>
                  </a:lnTo>
                  <a:lnTo>
                    <a:pt x="20" y="68"/>
                  </a:lnTo>
                  <a:lnTo>
                    <a:pt x="14" y="67"/>
                  </a:lnTo>
                  <a:lnTo>
                    <a:pt x="8" y="66"/>
                  </a:lnTo>
                  <a:lnTo>
                    <a:pt x="2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06825" y="5934075"/>
              <a:ext cx="288925" cy="142875"/>
            </a:xfrm>
            <a:custGeom>
              <a:avLst/>
              <a:gdLst/>
              <a:ahLst/>
              <a:cxnLst>
                <a:cxn ang="0">
                  <a:pos x="58" y="10"/>
                </a:cxn>
                <a:cxn ang="0">
                  <a:pos x="51" y="8"/>
                </a:cxn>
                <a:cxn ang="0">
                  <a:pos x="42" y="15"/>
                </a:cxn>
                <a:cxn ang="0">
                  <a:pos x="31" y="24"/>
                </a:cxn>
                <a:cxn ang="0">
                  <a:pos x="19" y="33"/>
                </a:cxn>
                <a:cxn ang="0">
                  <a:pos x="8" y="41"/>
                </a:cxn>
                <a:cxn ang="0">
                  <a:pos x="1" y="46"/>
                </a:cxn>
                <a:cxn ang="0">
                  <a:pos x="2" y="52"/>
                </a:cxn>
                <a:cxn ang="0">
                  <a:pos x="10" y="53"/>
                </a:cxn>
                <a:cxn ang="0">
                  <a:pos x="21" y="53"/>
                </a:cxn>
                <a:cxn ang="0">
                  <a:pos x="32" y="54"/>
                </a:cxn>
                <a:cxn ang="0">
                  <a:pos x="38" y="58"/>
                </a:cxn>
                <a:cxn ang="0">
                  <a:pos x="34" y="71"/>
                </a:cxn>
                <a:cxn ang="0">
                  <a:pos x="33" y="84"/>
                </a:cxn>
                <a:cxn ang="0">
                  <a:pos x="43" y="90"/>
                </a:cxn>
                <a:cxn ang="0">
                  <a:pos x="58" y="89"/>
                </a:cxn>
                <a:cxn ang="0">
                  <a:pos x="76" y="82"/>
                </a:cxn>
                <a:cxn ang="0">
                  <a:pos x="94" y="71"/>
                </a:cxn>
                <a:cxn ang="0">
                  <a:pos x="105" y="65"/>
                </a:cxn>
                <a:cxn ang="0">
                  <a:pos x="113" y="70"/>
                </a:cxn>
                <a:cxn ang="0">
                  <a:pos x="111" y="76"/>
                </a:cxn>
                <a:cxn ang="0">
                  <a:pos x="116" y="80"/>
                </a:cxn>
                <a:cxn ang="0">
                  <a:pos x="124" y="80"/>
                </a:cxn>
                <a:cxn ang="0">
                  <a:pos x="136" y="77"/>
                </a:cxn>
                <a:cxn ang="0">
                  <a:pos x="152" y="70"/>
                </a:cxn>
                <a:cxn ang="0">
                  <a:pos x="169" y="60"/>
                </a:cxn>
                <a:cxn ang="0">
                  <a:pos x="181" y="50"/>
                </a:cxn>
                <a:cxn ang="0">
                  <a:pos x="180" y="41"/>
                </a:cxn>
                <a:cxn ang="0">
                  <a:pos x="169" y="34"/>
                </a:cxn>
                <a:cxn ang="0">
                  <a:pos x="155" y="30"/>
                </a:cxn>
                <a:cxn ang="0">
                  <a:pos x="149" y="30"/>
                </a:cxn>
                <a:cxn ang="0">
                  <a:pos x="145" y="25"/>
                </a:cxn>
                <a:cxn ang="0">
                  <a:pos x="137" y="18"/>
                </a:cxn>
                <a:cxn ang="0">
                  <a:pos x="124" y="15"/>
                </a:cxn>
                <a:cxn ang="0">
                  <a:pos x="112" y="13"/>
                </a:cxn>
                <a:cxn ang="0">
                  <a:pos x="104" y="2"/>
                </a:cxn>
                <a:cxn ang="0">
                  <a:pos x="88" y="3"/>
                </a:cxn>
                <a:cxn ang="0">
                  <a:pos x="77" y="10"/>
                </a:cxn>
                <a:cxn ang="0">
                  <a:pos x="70" y="16"/>
                </a:cxn>
                <a:cxn ang="0">
                  <a:pos x="62" y="13"/>
                </a:cxn>
              </a:cxnLst>
              <a:rect l="0" t="0" r="r" b="b"/>
              <a:pathLst>
                <a:path w="182" h="90">
                  <a:moveTo>
                    <a:pt x="59" y="11"/>
                  </a:moveTo>
                  <a:lnTo>
                    <a:pt x="58" y="10"/>
                  </a:lnTo>
                  <a:lnTo>
                    <a:pt x="56" y="8"/>
                  </a:lnTo>
                  <a:lnTo>
                    <a:pt x="51" y="8"/>
                  </a:lnTo>
                  <a:lnTo>
                    <a:pt x="46" y="11"/>
                  </a:lnTo>
                  <a:lnTo>
                    <a:pt x="42" y="15"/>
                  </a:lnTo>
                  <a:lnTo>
                    <a:pt x="37" y="19"/>
                  </a:lnTo>
                  <a:lnTo>
                    <a:pt x="31" y="24"/>
                  </a:lnTo>
                  <a:lnTo>
                    <a:pt x="25" y="28"/>
                  </a:lnTo>
                  <a:lnTo>
                    <a:pt x="19" y="33"/>
                  </a:lnTo>
                  <a:lnTo>
                    <a:pt x="13" y="37"/>
                  </a:lnTo>
                  <a:lnTo>
                    <a:pt x="8" y="41"/>
                  </a:lnTo>
                  <a:lnTo>
                    <a:pt x="5" y="43"/>
                  </a:lnTo>
                  <a:lnTo>
                    <a:pt x="1" y="46"/>
                  </a:lnTo>
                  <a:lnTo>
                    <a:pt x="0" y="49"/>
                  </a:lnTo>
                  <a:lnTo>
                    <a:pt x="2" y="52"/>
                  </a:lnTo>
                  <a:lnTo>
                    <a:pt x="6" y="53"/>
                  </a:lnTo>
                  <a:lnTo>
                    <a:pt x="10" y="53"/>
                  </a:lnTo>
                  <a:lnTo>
                    <a:pt x="14" y="53"/>
                  </a:lnTo>
                  <a:lnTo>
                    <a:pt x="21" y="53"/>
                  </a:lnTo>
                  <a:lnTo>
                    <a:pt x="27" y="53"/>
                  </a:lnTo>
                  <a:lnTo>
                    <a:pt x="32" y="54"/>
                  </a:lnTo>
                  <a:lnTo>
                    <a:pt x="36" y="55"/>
                  </a:lnTo>
                  <a:lnTo>
                    <a:pt x="38" y="58"/>
                  </a:lnTo>
                  <a:lnTo>
                    <a:pt x="37" y="63"/>
                  </a:lnTo>
                  <a:lnTo>
                    <a:pt x="34" y="71"/>
                  </a:lnTo>
                  <a:lnTo>
                    <a:pt x="32" y="78"/>
                  </a:lnTo>
                  <a:lnTo>
                    <a:pt x="33" y="84"/>
                  </a:lnTo>
                  <a:lnTo>
                    <a:pt x="38" y="88"/>
                  </a:lnTo>
                  <a:lnTo>
                    <a:pt x="43" y="90"/>
                  </a:lnTo>
                  <a:lnTo>
                    <a:pt x="50" y="90"/>
                  </a:lnTo>
                  <a:lnTo>
                    <a:pt x="58" y="89"/>
                  </a:lnTo>
                  <a:lnTo>
                    <a:pt x="66" y="86"/>
                  </a:lnTo>
                  <a:lnTo>
                    <a:pt x="76" y="82"/>
                  </a:lnTo>
                  <a:lnTo>
                    <a:pt x="85" y="77"/>
                  </a:lnTo>
                  <a:lnTo>
                    <a:pt x="94" y="71"/>
                  </a:lnTo>
                  <a:lnTo>
                    <a:pt x="103" y="64"/>
                  </a:lnTo>
                  <a:lnTo>
                    <a:pt x="105" y="65"/>
                  </a:lnTo>
                  <a:lnTo>
                    <a:pt x="109" y="67"/>
                  </a:lnTo>
                  <a:lnTo>
                    <a:pt x="113" y="70"/>
                  </a:lnTo>
                  <a:lnTo>
                    <a:pt x="112" y="73"/>
                  </a:lnTo>
                  <a:lnTo>
                    <a:pt x="111" y="76"/>
                  </a:lnTo>
                  <a:lnTo>
                    <a:pt x="113" y="78"/>
                  </a:lnTo>
                  <a:lnTo>
                    <a:pt x="116" y="80"/>
                  </a:lnTo>
                  <a:lnTo>
                    <a:pt x="121" y="81"/>
                  </a:lnTo>
                  <a:lnTo>
                    <a:pt x="124" y="80"/>
                  </a:lnTo>
                  <a:lnTo>
                    <a:pt x="129" y="79"/>
                  </a:lnTo>
                  <a:lnTo>
                    <a:pt x="136" y="77"/>
                  </a:lnTo>
                  <a:lnTo>
                    <a:pt x="144" y="73"/>
                  </a:lnTo>
                  <a:lnTo>
                    <a:pt x="152" y="70"/>
                  </a:lnTo>
                  <a:lnTo>
                    <a:pt x="161" y="65"/>
                  </a:lnTo>
                  <a:lnTo>
                    <a:pt x="169" y="60"/>
                  </a:lnTo>
                  <a:lnTo>
                    <a:pt x="176" y="55"/>
                  </a:lnTo>
                  <a:lnTo>
                    <a:pt x="181" y="50"/>
                  </a:lnTo>
                  <a:lnTo>
                    <a:pt x="182" y="46"/>
                  </a:lnTo>
                  <a:lnTo>
                    <a:pt x="180" y="41"/>
                  </a:lnTo>
                  <a:lnTo>
                    <a:pt x="175" y="37"/>
                  </a:lnTo>
                  <a:lnTo>
                    <a:pt x="169" y="34"/>
                  </a:lnTo>
                  <a:lnTo>
                    <a:pt x="163" y="31"/>
                  </a:lnTo>
                  <a:lnTo>
                    <a:pt x="155" y="30"/>
                  </a:lnTo>
                  <a:lnTo>
                    <a:pt x="149" y="31"/>
                  </a:lnTo>
                  <a:lnTo>
                    <a:pt x="149" y="30"/>
                  </a:lnTo>
                  <a:lnTo>
                    <a:pt x="147" y="28"/>
                  </a:lnTo>
                  <a:lnTo>
                    <a:pt x="145" y="25"/>
                  </a:lnTo>
                  <a:lnTo>
                    <a:pt x="142" y="21"/>
                  </a:lnTo>
                  <a:lnTo>
                    <a:pt x="137" y="18"/>
                  </a:lnTo>
                  <a:lnTo>
                    <a:pt x="131" y="16"/>
                  </a:lnTo>
                  <a:lnTo>
                    <a:pt x="124" y="15"/>
                  </a:lnTo>
                  <a:lnTo>
                    <a:pt x="113" y="16"/>
                  </a:lnTo>
                  <a:lnTo>
                    <a:pt x="112" y="13"/>
                  </a:lnTo>
                  <a:lnTo>
                    <a:pt x="109" y="7"/>
                  </a:lnTo>
                  <a:lnTo>
                    <a:pt x="104" y="2"/>
                  </a:lnTo>
                  <a:lnTo>
                    <a:pt x="96" y="0"/>
                  </a:lnTo>
                  <a:lnTo>
                    <a:pt x="88" y="3"/>
                  </a:lnTo>
                  <a:lnTo>
                    <a:pt x="82" y="6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6"/>
                  </a:lnTo>
                  <a:lnTo>
                    <a:pt x="66" y="15"/>
                  </a:lnTo>
                  <a:lnTo>
                    <a:pt x="62" y="13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279900" y="5302250"/>
              <a:ext cx="493713" cy="420687"/>
            </a:xfrm>
            <a:custGeom>
              <a:avLst/>
              <a:gdLst/>
              <a:ahLst/>
              <a:cxnLst>
                <a:cxn ang="0">
                  <a:pos x="266" y="262"/>
                </a:cxn>
                <a:cxn ang="0">
                  <a:pos x="239" y="242"/>
                </a:cxn>
                <a:cxn ang="0">
                  <a:pos x="203" y="213"/>
                </a:cxn>
                <a:cxn ang="0">
                  <a:pos x="172" y="185"/>
                </a:cxn>
                <a:cxn ang="0">
                  <a:pos x="159" y="166"/>
                </a:cxn>
                <a:cxn ang="0">
                  <a:pos x="152" y="159"/>
                </a:cxn>
                <a:cxn ang="0">
                  <a:pos x="145" y="157"/>
                </a:cxn>
                <a:cxn ang="0">
                  <a:pos x="137" y="159"/>
                </a:cxn>
                <a:cxn ang="0">
                  <a:pos x="126" y="159"/>
                </a:cxn>
                <a:cxn ang="0">
                  <a:pos x="115" y="157"/>
                </a:cxn>
                <a:cxn ang="0">
                  <a:pos x="104" y="149"/>
                </a:cxn>
                <a:cxn ang="0">
                  <a:pos x="88" y="129"/>
                </a:cxn>
                <a:cxn ang="0">
                  <a:pos x="77" y="113"/>
                </a:cxn>
                <a:cxn ang="0">
                  <a:pos x="73" y="101"/>
                </a:cxn>
                <a:cxn ang="0">
                  <a:pos x="65" y="82"/>
                </a:cxn>
                <a:cxn ang="0">
                  <a:pos x="54" y="61"/>
                </a:cxn>
                <a:cxn ang="0">
                  <a:pos x="42" y="44"/>
                </a:cxn>
                <a:cxn ang="0">
                  <a:pos x="33" y="31"/>
                </a:cxn>
                <a:cxn ang="0">
                  <a:pos x="24" y="24"/>
                </a:cxn>
                <a:cxn ang="0">
                  <a:pos x="17" y="20"/>
                </a:cxn>
                <a:cxn ang="0">
                  <a:pos x="5" y="16"/>
                </a:cxn>
                <a:cxn ang="0">
                  <a:pos x="0" y="5"/>
                </a:cxn>
                <a:cxn ang="0">
                  <a:pos x="9" y="3"/>
                </a:cxn>
                <a:cxn ang="0">
                  <a:pos x="26" y="1"/>
                </a:cxn>
                <a:cxn ang="0">
                  <a:pos x="48" y="0"/>
                </a:cxn>
                <a:cxn ang="0">
                  <a:pos x="67" y="2"/>
                </a:cxn>
                <a:cxn ang="0">
                  <a:pos x="83" y="12"/>
                </a:cxn>
                <a:cxn ang="0">
                  <a:pos x="103" y="36"/>
                </a:cxn>
                <a:cxn ang="0">
                  <a:pos x="125" y="66"/>
                </a:cxn>
                <a:cxn ang="0">
                  <a:pos x="145" y="92"/>
                </a:cxn>
                <a:cxn ang="0">
                  <a:pos x="160" y="107"/>
                </a:cxn>
                <a:cxn ang="0">
                  <a:pos x="191" y="126"/>
                </a:cxn>
                <a:cxn ang="0">
                  <a:pos x="235" y="148"/>
                </a:cxn>
                <a:cxn ang="0">
                  <a:pos x="285" y="165"/>
                </a:cxn>
                <a:cxn ang="0">
                  <a:pos x="310" y="174"/>
                </a:cxn>
                <a:cxn ang="0">
                  <a:pos x="311" y="200"/>
                </a:cxn>
                <a:cxn ang="0">
                  <a:pos x="306" y="234"/>
                </a:cxn>
                <a:cxn ang="0">
                  <a:pos x="287" y="261"/>
                </a:cxn>
              </a:cxnLst>
              <a:rect l="0" t="0" r="r" b="b"/>
              <a:pathLst>
                <a:path w="311" h="265">
                  <a:moveTo>
                    <a:pt x="270" y="265"/>
                  </a:moveTo>
                  <a:lnTo>
                    <a:pt x="266" y="262"/>
                  </a:lnTo>
                  <a:lnTo>
                    <a:pt x="255" y="254"/>
                  </a:lnTo>
                  <a:lnTo>
                    <a:pt x="239" y="242"/>
                  </a:lnTo>
                  <a:lnTo>
                    <a:pt x="221" y="228"/>
                  </a:lnTo>
                  <a:lnTo>
                    <a:pt x="203" y="213"/>
                  </a:lnTo>
                  <a:lnTo>
                    <a:pt x="185" y="198"/>
                  </a:lnTo>
                  <a:lnTo>
                    <a:pt x="172" y="185"/>
                  </a:lnTo>
                  <a:lnTo>
                    <a:pt x="163" y="174"/>
                  </a:lnTo>
                  <a:lnTo>
                    <a:pt x="159" y="166"/>
                  </a:lnTo>
                  <a:lnTo>
                    <a:pt x="155" y="162"/>
                  </a:lnTo>
                  <a:lnTo>
                    <a:pt x="152" y="159"/>
                  </a:lnTo>
                  <a:lnTo>
                    <a:pt x="148" y="157"/>
                  </a:lnTo>
                  <a:lnTo>
                    <a:pt x="145" y="157"/>
                  </a:lnTo>
                  <a:lnTo>
                    <a:pt x="141" y="158"/>
                  </a:lnTo>
                  <a:lnTo>
                    <a:pt x="137" y="159"/>
                  </a:lnTo>
                  <a:lnTo>
                    <a:pt x="131" y="159"/>
                  </a:lnTo>
                  <a:lnTo>
                    <a:pt x="126" y="159"/>
                  </a:lnTo>
                  <a:lnTo>
                    <a:pt x="120" y="158"/>
                  </a:lnTo>
                  <a:lnTo>
                    <a:pt x="115" y="157"/>
                  </a:lnTo>
                  <a:lnTo>
                    <a:pt x="110" y="154"/>
                  </a:lnTo>
                  <a:lnTo>
                    <a:pt x="104" y="149"/>
                  </a:lnTo>
                  <a:lnTo>
                    <a:pt x="96" y="140"/>
                  </a:lnTo>
                  <a:lnTo>
                    <a:pt x="88" y="129"/>
                  </a:lnTo>
                  <a:lnTo>
                    <a:pt x="78" y="115"/>
                  </a:lnTo>
                  <a:lnTo>
                    <a:pt x="77" y="113"/>
                  </a:lnTo>
                  <a:lnTo>
                    <a:pt x="76" y="108"/>
                  </a:lnTo>
                  <a:lnTo>
                    <a:pt x="73" y="101"/>
                  </a:lnTo>
                  <a:lnTo>
                    <a:pt x="69" y="92"/>
                  </a:lnTo>
                  <a:lnTo>
                    <a:pt x="65" y="82"/>
                  </a:lnTo>
                  <a:lnTo>
                    <a:pt x="59" y="72"/>
                  </a:lnTo>
                  <a:lnTo>
                    <a:pt x="54" y="61"/>
                  </a:lnTo>
                  <a:lnTo>
                    <a:pt x="48" y="52"/>
                  </a:lnTo>
                  <a:lnTo>
                    <a:pt x="42" y="44"/>
                  </a:lnTo>
                  <a:lnTo>
                    <a:pt x="37" y="37"/>
                  </a:lnTo>
                  <a:lnTo>
                    <a:pt x="33" y="31"/>
                  </a:lnTo>
                  <a:lnTo>
                    <a:pt x="28" y="27"/>
                  </a:lnTo>
                  <a:lnTo>
                    <a:pt x="24" y="24"/>
                  </a:lnTo>
                  <a:lnTo>
                    <a:pt x="21" y="22"/>
                  </a:lnTo>
                  <a:lnTo>
                    <a:pt x="17" y="20"/>
                  </a:lnTo>
                  <a:lnTo>
                    <a:pt x="13" y="19"/>
                  </a:lnTo>
                  <a:lnTo>
                    <a:pt x="5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3"/>
                  </a:lnTo>
                  <a:lnTo>
                    <a:pt x="9" y="3"/>
                  </a:lnTo>
                  <a:lnTo>
                    <a:pt x="17" y="2"/>
                  </a:lnTo>
                  <a:lnTo>
                    <a:pt x="26" y="1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58" y="0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83" y="12"/>
                  </a:lnTo>
                  <a:lnTo>
                    <a:pt x="93" y="22"/>
                  </a:lnTo>
                  <a:lnTo>
                    <a:pt x="103" y="36"/>
                  </a:lnTo>
                  <a:lnTo>
                    <a:pt x="114" y="51"/>
                  </a:lnTo>
                  <a:lnTo>
                    <a:pt x="125" y="66"/>
                  </a:lnTo>
                  <a:lnTo>
                    <a:pt x="136" y="80"/>
                  </a:lnTo>
                  <a:lnTo>
                    <a:pt x="145" y="92"/>
                  </a:lnTo>
                  <a:lnTo>
                    <a:pt x="152" y="100"/>
                  </a:lnTo>
                  <a:lnTo>
                    <a:pt x="160" y="107"/>
                  </a:lnTo>
                  <a:lnTo>
                    <a:pt x="174" y="116"/>
                  </a:lnTo>
                  <a:lnTo>
                    <a:pt x="191" y="126"/>
                  </a:lnTo>
                  <a:lnTo>
                    <a:pt x="212" y="137"/>
                  </a:lnTo>
                  <a:lnTo>
                    <a:pt x="235" y="148"/>
                  </a:lnTo>
                  <a:lnTo>
                    <a:pt x="261" y="157"/>
                  </a:lnTo>
                  <a:lnTo>
                    <a:pt x="285" y="165"/>
                  </a:lnTo>
                  <a:lnTo>
                    <a:pt x="310" y="170"/>
                  </a:lnTo>
                  <a:lnTo>
                    <a:pt x="310" y="174"/>
                  </a:lnTo>
                  <a:lnTo>
                    <a:pt x="311" y="185"/>
                  </a:lnTo>
                  <a:lnTo>
                    <a:pt x="311" y="200"/>
                  </a:lnTo>
                  <a:lnTo>
                    <a:pt x="310" y="217"/>
                  </a:lnTo>
                  <a:lnTo>
                    <a:pt x="306" y="234"/>
                  </a:lnTo>
                  <a:lnTo>
                    <a:pt x="299" y="250"/>
                  </a:lnTo>
                  <a:lnTo>
                    <a:pt x="287" y="261"/>
                  </a:lnTo>
                  <a:lnTo>
                    <a:pt x="270" y="265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4286250" y="5865813"/>
              <a:ext cx="357188" cy="350837"/>
            </a:xfrm>
            <a:custGeom>
              <a:avLst/>
              <a:gdLst/>
              <a:ahLst/>
              <a:cxnLst>
                <a:cxn ang="0">
                  <a:pos x="192" y="6"/>
                </a:cxn>
                <a:cxn ang="0">
                  <a:pos x="206" y="46"/>
                </a:cxn>
                <a:cxn ang="0">
                  <a:pos x="221" y="112"/>
                </a:cxn>
                <a:cxn ang="0">
                  <a:pos x="225" y="185"/>
                </a:cxn>
                <a:cxn ang="0">
                  <a:pos x="219" y="221"/>
                </a:cxn>
                <a:cxn ang="0">
                  <a:pos x="208" y="221"/>
                </a:cxn>
                <a:cxn ang="0">
                  <a:pos x="188" y="219"/>
                </a:cxn>
                <a:cxn ang="0">
                  <a:pos x="161" y="217"/>
                </a:cxn>
                <a:cxn ang="0">
                  <a:pos x="128" y="212"/>
                </a:cxn>
                <a:cxn ang="0">
                  <a:pos x="93" y="203"/>
                </a:cxn>
                <a:cxn ang="0">
                  <a:pos x="56" y="192"/>
                </a:cxn>
                <a:cxn ang="0">
                  <a:pos x="18" y="176"/>
                </a:cxn>
                <a:cxn ang="0">
                  <a:pos x="3" y="165"/>
                </a:cxn>
                <a:cxn ang="0">
                  <a:pos x="19" y="151"/>
                </a:cxn>
                <a:cxn ang="0">
                  <a:pos x="45" y="132"/>
                </a:cxn>
                <a:cxn ang="0">
                  <a:pos x="67" y="114"/>
                </a:cxn>
                <a:cxn ang="0">
                  <a:pos x="81" y="102"/>
                </a:cxn>
                <a:cxn ang="0">
                  <a:pos x="108" y="92"/>
                </a:cxn>
                <a:cxn ang="0">
                  <a:pos x="146" y="91"/>
                </a:cxn>
                <a:cxn ang="0">
                  <a:pos x="183" y="111"/>
                </a:cxn>
                <a:cxn ang="0">
                  <a:pos x="201" y="131"/>
                </a:cxn>
                <a:cxn ang="0">
                  <a:pos x="207" y="125"/>
                </a:cxn>
                <a:cxn ang="0">
                  <a:pos x="204" y="111"/>
                </a:cxn>
                <a:cxn ang="0">
                  <a:pos x="194" y="97"/>
                </a:cxn>
                <a:cxn ang="0">
                  <a:pos x="179" y="83"/>
                </a:cxn>
                <a:cxn ang="0">
                  <a:pos x="161" y="71"/>
                </a:cxn>
                <a:cxn ang="0">
                  <a:pos x="150" y="65"/>
                </a:cxn>
                <a:cxn ang="0">
                  <a:pos x="145" y="44"/>
                </a:cxn>
                <a:cxn ang="0">
                  <a:pos x="139" y="22"/>
                </a:cxn>
                <a:cxn ang="0">
                  <a:pos x="148" y="12"/>
                </a:cxn>
                <a:cxn ang="0">
                  <a:pos x="151" y="11"/>
                </a:cxn>
                <a:cxn ang="0">
                  <a:pos x="160" y="8"/>
                </a:cxn>
                <a:cxn ang="0">
                  <a:pos x="173" y="4"/>
                </a:cxn>
                <a:cxn ang="0">
                  <a:pos x="185" y="1"/>
                </a:cxn>
              </a:cxnLst>
              <a:rect l="0" t="0" r="r" b="b"/>
              <a:pathLst>
                <a:path w="225" h="221">
                  <a:moveTo>
                    <a:pt x="190" y="0"/>
                  </a:moveTo>
                  <a:lnTo>
                    <a:pt x="192" y="6"/>
                  </a:lnTo>
                  <a:lnTo>
                    <a:pt x="198" y="22"/>
                  </a:lnTo>
                  <a:lnTo>
                    <a:pt x="206" y="46"/>
                  </a:lnTo>
                  <a:lnTo>
                    <a:pt x="214" y="76"/>
                  </a:lnTo>
                  <a:lnTo>
                    <a:pt x="221" y="112"/>
                  </a:lnTo>
                  <a:lnTo>
                    <a:pt x="225" y="148"/>
                  </a:lnTo>
                  <a:lnTo>
                    <a:pt x="225" y="185"/>
                  </a:lnTo>
                  <a:lnTo>
                    <a:pt x="220" y="221"/>
                  </a:lnTo>
                  <a:lnTo>
                    <a:pt x="219" y="221"/>
                  </a:lnTo>
                  <a:lnTo>
                    <a:pt x="214" y="221"/>
                  </a:lnTo>
                  <a:lnTo>
                    <a:pt x="208" y="221"/>
                  </a:lnTo>
                  <a:lnTo>
                    <a:pt x="199" y="220"/>
                  </a:lnTo>
                  <a:lnTo>
                    <a:pt x="188" y="219"/>
                  </a:lnTo>
                  <a:lnTo>
                    <a:pt x="176" y="218"/>
                  </a:lnTo>
                  <a:lnTo>
                    <a:pt x="161" y="217"/>
                  </a:lnTo>
                  <a:lnTo>
                    <a:pt x="146" y="214"/>
                  </a:lnTo>
                  <a:lnTo>
                    <a:pt x="128" y="212"/>
                  </a:lnTo>
                  <a:lnTo>
                    <a:pt x="111" y="207"/>
                  </a:lnTo>
                  <a:lnTo>
                    <a:pt x="93" y="203"/>
                  </a:lnTo>
                  <a:lnTo>
                    <a:pt x="74" y="198"/>
                  </a:lnTo>
                  <a:lnTo>
                    <a:pt x="56" y="192"/>
                  </a:lnTo>
                  <a:lnTo>
                    <a:pt x="37" y="184"/>
                  </a:lnTo>
                  <a:lnTo>
                    <a:pt x="18" y="176"/>
                  </a:lnTo>
                  <a:lnTo>
                    <a:pt x="0" y="167"/>
                  </a:lnTo>
                  <a:lnTo>
                    <a:pt x="3" y="165"/>
                  </a:lnTo>
                  <a:lnTo>
                    <a:pt x="9" y="159"/>
                  </a:lnTo>
                  <a:lnTo>
                    <a:pt x="19" y="151"/>
                  </a:lnTo>
                  <a:lnTo>
                    <a:pt x="32" y="142"/>
                  </a:lnTo>
                  <a:lnTo>
                    <a:pt x="45" y="132"/>
                  </a:lnTo>
                  <a:lnTo>
                    <a:pt x="57" y="122"/>
                  </a:lnTo>
                  <a:lnTo>
                    <a:pt x="67" y="114"/>
                  </a:lnTo>
                  <a:lnTo>
                    <a:pt x="74" y="108"/>
                  </a:lnTo>
                  <a:lnTo>
                    <a:pt x="81" y="102"/>
                  </a:lnTo>
                  <a:lnTo>
                    <a:pt x="93" y="97"/>
                  </a:lnTo>
                  <a:lnTo>
                    <a:pt x="108" y="92"/>
                  </a:lnTo>
                  <a:lnTo>
                    <a:pt x="126" y="90"/>
                  </a:lnTo>
                  <a:lnTo>
                    <a:pt x="146" y="91"/>
                  </a:lnTo>
                  <a:lnTo>
                    <a:pt x="165" y="97"/>
                  </a:lnTo>
                  <a:lnTo>
                    <a:pt x="183" y="111"/>
                  </a:lnTo>
                  <a:lnTo>
                    <a:pt x="199" y="131"/>
                  </a:lnTo>
                  <a:lnTo>
                    <a:pt x="201" y="131"/>
                  </a:lnTo>
                  <a:lnTo>
                    <a:pt x="204" y="129"/>
                  </a:lnTo>
                  <a:lnTo>
                    <a:pt x="207" y="125"/>
                  </a:lnTo>
                  <a:lnTo>
                    <a:pt x="206" y="117"/>
                  </a:lnTo>
                  <a:lnTo>
                    <a:pt x="204" y="111"/>
                  </a:lnTo>
                  <a:lnTo>
                    <a:pt x="200" y="105"/>
                  </a:lnTo>
                  <a:lnTo>
                    <a:pt x="194" y="97"/>
                  </a:lnTo>
                  <a:lnTo>
                    <a:pt x="187" y="89"/>
                  </a:lnTo>
                  <a:lnTo>
                    <a:pt x="179" y="83"/>
                  </a:lnTo>
                  <a:lnTo>
                    <a:pt x="170" y="76"/>
                  </a:lnTo>
                  <a:lnTo>
                    <a:pt x="161" y="71"/>
                  </a:lnTo>
                  <a:lnTo>
                    <a:pt x="150" y="68"/>
                  </a:lnTo>
                  <a:lnTo>
                    <a:pt x="150" y="65"/>
                  </a:lnTo>
                  <a:lnTo>
                    <a:pt x="148" y="56"/>
                  </a:lnTo>
                  <a:lnTo>
                    <a:pt x="145" y="44"/>
                  </a:lnTo>
                  <a:lnTo>
                    <a:pt x="141" y="32"/>
                  </a:lnTo>
                  <a:lnTo>
                    <a:pt x="139" y="22"/>
                  </a:lnTo>
                  <a:lnTo>
                    <a:pt x="143" y="15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11"/>
                  </a:lnTo>
                  <a:lnTo>
                    <a:pt x="155" y="10"/>
                  </a:lnTo>
                  <a:lnTo>
                    <a:pt x="160" y="8"/>
                  </a:lnTo>
                  <a:lnTo>
                    <a:pt x="166" y="6"/>
                  </a:lnTo>
                  <a:lnTo>
                    <a:pt x="173" y="4"/>
                  </a:lnTo>
                  <a:lnTo>
                    <a:pt x="179" y="3"/>
                  </a:lnTo>
                  <a:lnTo>
                    <a:pt x="185" y="1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E0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62363" y="5380038"/>
              <a:ext cx="939800" cy="601662"/>
            </a:xfrm>
            <a:custGeom>
              <a:avLst/>
              <a:gdLst/>
              <a:ahLst/>
              <a:cxnLst>
                <a:cxn ang="0">
                  <a:pos x="196" y="18"/>
                </a:cxn>
                <a:cxn ang="0">
                  <a:pos x="256" y="55"/>
                </a:cxn>
                <a:cxn ang="0">
                  <a:pos x="335" y="78"/>
                </a:cxn>
                <a:cxn ang="0">
                  <a:pos x="408" y="47"/>
                </a:cxn>
                <a:cxn ang="0">
                  <a:pos x="434" y="63"/>
                </a:cxn>
                <a:cxn ang="0">
                  <a:pos x="507" y="140"/>
                </a:cxn>
                <a:cxn ang="0">
                  <a:pos x="557" y="170"/>
                </a:cxn>
                <a:cxn ang="0">
                  <a:pos x="578" y="234"/>
                </a:cxn>
                <a:cxn ang="0">
                  <a:pos x="588" y="265"/>
                </a:cxn>
                <a:cxn ang="0">
                  <a:pos x="554" y="289"/>
                </a:cxn>
                <a:cxn ang="0">
                  <a:pos x="525" y="247"/>
                </a:cxn>
                <a:cxn ang="0">
                  <a:pos x="501" y="154"/>
                </a:cxn>
                <a:cxn ang="0">
                  <a:pos x="484" y="138"/>
                </a:cxn>
                <a:cxn ang="0">
                  <a:pos x="493" y="184"/>
                </a:cxn>
                <a:cxn ang="0">
                  <a:pos x="504" y="260"/>
                </a:cxn>
                <a:cxn ang="0">
                  <a:pos x="487" y="300"/>
                </a:cxn>
                <a:cxn ang="0">
                  <a:pos x="432" y="319"/>
                </a:cxn>
                <a:cxn ang="0">
                  <a:pos x="345" y="360"/>
                </a:cxn>
                <a:cxn ang="0">
                  <a:pos x="300" y="376"/>
                </a:cxn>
                <a:cxn ang="0">
                  <a:pos x="280" y="377"/>
                </a:cxn>
                <a:cxn ang="0">
                  <a:pos x="264" y="368"/>
                </a:cxn>
                <a:cxn ang="0">
                  <a:pos x="241" y="361"/>
                </a:cxn>
                <a:cxn ang="0">
                  <a:pos x="222" y="358"/>
                </a:cxn>
                <a:cxn ang="0">
                  <a:pos x="206" y="331"/>
                </a:cxn>
                <a:cxn ang="0">
                  <a:pos x="225" y="310"/>
                </a:cxn>
                <a:cxn ang="0">
                  <a:pos x="250" y="269"/>
                </a:cxn>
                <a:cxn ang="0">
                  <a:pos x="254" y="204"/>
                </a:cxn>
                <a:cxn ang="0">
                  <a:pos x="199" y="120"/>
                </a:cxn>
                <a:cxn ang="0">
                  <a:pos x="130" y="78"/>
                </a:cxn>
                <a:cxn ang="0">
                  <a:pos x="160" y="115"/>
                </a:cxn>
                <a:cxn ang="0">
                  <a:pos x="226" y="190"/>
                </a:cxn>
                <a:cxn ang="0">
                  <a:pos x="214" y="263"/>
                </a:cxn>
                <a:cxn ang="0">
                  <a:pos x="189" y="282"/>
                </a:cxn>
                <a:cxn ang="0">
                  <a:pos x="180" y="289"/>
                </a:cxn>
                <a:cxn ang="0">
                  <a:pos x="147" y="239"/>
                </a:cxn>
                <a:cxn ang="0">
                  <a:pos x="102" y="228"/>
                </a:cxn>
                <a:cxn ang="0">
                  <a:pos x="93" y="260"/>
                </a:cxn>
                <a:cxn ang="0">
                  <a:pos x="104" y="279"/>
                </a:cxn>
                <a:cxn ang="0">
                  <a:pos x="121" y="288"/>
                </a:cxn>
                <a:cxn ang="0">
                  <a:pos x="141" y="276"/>
                </a:cxn>
                <a:cxn ang="0">
                  <a:pos x="121" y="263"/>
                </a:cxn>
                <a:cxn ang="0">
                  <a:pos x="123" y="247"/>
                </a:cxn>
                <a:cxn ang="0">
                  <a:pos x="147" y="275"/>
                </a:cxn>
                <a:cxn ang="0">
                  <a:pos x="173" y="321"/>
                </a:cxn>
                <a:cxn ang="0">
                  <a:pos x="171" y="331"/>
                </a:cxn>
                <a:cxn ang="0">
                  <a:pos x="132" y="342"/>
                </a:cxn>
                <a:cxn ang="0">
                  <a:pos x="105" y="360"/>
                </a:cxn>
                <a:cxn ang="0">
                  <a:pos x="46" y="366"/>
                </a:cxn>
                <a:cxn ang="0">
                  <a:pos x="13" y="264"/>
                </a:cxn>
                <a:cxn ang="0">
                  <a:pos x="39" y="240"/>
                </a:cxn>
                <a:cxn ang="0">
                  <a:pos x="35" y="182"/>
                </a:cxn>
                <a:cxn ang="0">
                  <a:pos x="24" y="119"/>
                </a:cxn>
                <a:cxn ang="0">
                  <a:pos x="50" y="59"/>
                </a:cxn>
                <a:cxn ang="0">
                  <a:pos x="66" y="76"/>
                </a:cxn>
                <a:cxn ang="0">
                  <a:pos x="96" y="82"/>
                </a:cxn>
                <a:cxn ang="0">
                  <a:pos x="126" y="30"/>
                </a:cxn>
                <a:cxn ang="0">
                  <a:pos x="160" y="2"/>
                </a:cxn>
              </a:cxnLst>
              <a:rect l="0" t="0" r="r" b="b"/>
              <a:pathLst>
                <a:path w="592" h="379">
                  <a:moveTo>
                    <a:pt x="180" y="5"/>
                  </a:moveTo>
                  <a:lnTo>
                    <a:pt x="182" y="7"/>
                  </a:lnTo>
                  <a:lnTo>
                    <a:pt x="187" y="11"/>
                  </a:lnTo>
                  <a:lnTo>
                    <a:pt x="196" y="18"/>
                  </a:lnTo>
                  <a:lnTo>
                    <a:pt x="208" y="26"/>
                  </a:lnTo>
                  <a:lnTo>
                    <a:pt x="222" y="36"/>
                  </a:lnTo>
                  <a:lnTo>
                    <a:pt x="238" y="45"/>
                  </a:lnTo>
                  <a:lnTo>
                    <a:pt x="256" y="55"/>
                  </a:lnTo>
                  <a:lnTo>
                    <a:pt x="274" y="63"/>
                  </a:lnTo>
                  <a:lnTo>
                    <a:pt x="294" y="71"/>
                  </a:lnTo>
                  <a:lnTo>
                    <a:pt x="314" y="76"/>
                  </a:lnTo>
                  <a:lnTo>
                    <a:pt x="335" y="78"/>
                  </a:lnTo>
                  <a:lnTo>
                    <a:pt x="355" y="77"/>
                  </a:lnTo>
                  <a:lnTo>
                    <a:pt x="373" y="72"/>
                  </a:lnTo>
                  <a:lnTo>
                    <a:pt x="391" y="62"/>
                  </a:lnTo>
                  <a:lnTo>
                    <a:pt x="408" y="47"/>
                  </a:lnTo>
                  <a:lnTo>
                    <a:pt x="423" y="26"/>
                  </a:lnTo>
                  <a:lnTo>
                    <a:pt x="424" y="31"/>
                  </a:lnTo>
                  <a:lnTo>
                    <a:pt x="428" y="44"/>
                  </a:lnTo>
                  <a:lnTo>
                    <a:pt x="434" y="63"/>
                  </a:lnTo>
                  <a:lnTo>
                    <a:pt x="445" y="85"/>
                  </a:lnTo>
                  <a:lnTo>
                    <a:pt x="460" y="107"/>
                  </a:lnTo>
                  <a:lnTo>
                    <a:pt x="480" y="127"/>
                  </a:lnTo>
                  <a:lnTo>
                    <a:pt x="507" y="140"/>
                  </a:lnTo>
                  <a:lnTo>
                    <a:pt x="541" y="146"/>
                  </a:lnTo>
                  <a:lnTo>
                    <a:pt x="554" y="157"/>
                  </a:lnTo>
                  <a:lnTo>
                    <a:pt x="555" y="160"/>
                  </a:lnTo>
                  <a:lnTo>
                    <a:pt x="557" y="170"/>
                  </a:lnTo>
                  <a:lnTo>
                    <a:pt x="561" y="183"/>
                  </a:lnTo>
                  <a:lnTo>
                    <a:pt x="566" y="199"/>
                  </a:lnTo>
                  <a:lnTo>
                    <a:pt x="571" y="217"/>
                  </a:lnTo>
                  <a:lnTo>
                    <a:pt x="578" y="234"/>
                  </a:lnTo>
                  <a:lnTo>
                    <a:pt x="585" y="248"/>
                  </a:lnTo>
                  <a:lnTo>
                    <a:pt x="592" y="259"/>
                  </a:lnTo>
                  <a:lnTo>
                    <a:pt x="591" y="261"/>
                  </a:lnTo>
                  <a:lnTo>
                    <a:pt x="588" y="265"/>
                  </a:lnTo>
                  <a:lnTo>
                    <a:pt x="583" y="270"/>
                  </a:lnTo>
                  <a:lnTo>
                    <a:pt x="575" y="277"/>
                  </a:lnTo>
                  <a:lnTo>
                    <a:pt x="566" y="283"/>
                  </a:lnTo>
                  <a:lnTo>
                    <a:pt x="554" y="289"/>
                  </a:lnTo>
                  <a:lnTo>
                    <a:pt x="541" y="292"/>
                  </a:lnTo>
                  <a:lnTo>
                    <a:pt x="525" y="293"/>
                  </a:lnTo>
                  <a:lnTo>
                    <a:pt x="526" y="280"/>
                  </a:lnTo>
                  <a:lnTo>
                    <a:pt x="525" y="247"/>
                  </a:lnTo>
                  <a:lnTo>
                    <a:pt x="519" y="204"/>
                  </a:lnTo>
                  <a:lnTo>
                    <a:pt x="506" y="160"/>
                  </a:lnTo>
                  <a:lnTo>
                    <a:pt x="505" y="158"/>
                  </a:lnTo>
                  <a:lnTo>
                    <a:pt x="501" y="154"/>
                  </a:lnTo>
                  <a:lnTo>
                    <a:pt x="497" y="148"/>
                  </a:lnTo>
                  <a:lnTo>
                    <a:pt x="492" y="143"/>
                  </a:lnTo>
                  <a:lnTo>
                    <a:pt x="488" y="139"/>
                  </a:lnTo>
                  <a:lnTo>
                    <a:pt x="484" y="138"/>
                  </a:lnTo>
                  <a:lnTo>
                    <a:pt x="483" y="143"/>
                  </a:lnTo>
                  <a:lnTo>
                    <a:pt x="485" y="153"/>
                  </a:lnTo>
                  <a:lnTo>
                    <a:pt x="489" y="168"/>
                  </a:lnTo>
                  <a:lnTo>
                    <a:pt x="493" y="184"/>
                  </a:lnTo>
                  <a:lnTo>
                    <a:pt x="498" y="203"/>
                  </a:lnTo>
                  <a:lnTo>
                    <a:pt x="502" y="221"/>
                  </a:lnTo>
                  <a:lnTo>
                    <a:pt x="504" y="241"/>
                  </a:lnTo>
                  <a:lnTo>
                    <a:pt x="504" y="260"/>
                  </a:lnTo>
                  <a:lnTo>
                    <a:pt x="501" y="280"/>
                  </a:lnTo>
                  <a:lnTo>
                    <a:pt x="494" y="298"/>
                  </a:lnTo>
                  <a:lnTo>
                    <a:pt x="492" y="298"/>
                  </a:lnTo>
                  <a:lnTo>
                    <a:pt x="487" y="300"/>
                  </a:lnTo>
                  <a:lnTo>
                    <a:pt x="478" y="302"/>
                  </a:lnTo>
                  <a:lnTo>
                    <a:pt x="466" y="307"/>
                  </a:lnTo>
                  <a:lnTo>
                    <a:pt x="451" y="312"/>
                  </a:lnTo>
                  <a:lnTo>
                    <a:pt x="432" y="319"/>
                  </a:lnTo>
                  <a:lnTo>
                    <a:pt x="410" y="328"/>
                  </a:lnTo>
                  <a:lnTo>
                    <a:pt x="386" y="340"/>
                  </a:lnTo>
                  <a:lnTo>
                    <a:pt x="363" y="351"/>
                  </a:lnTo>
                  <a:lnTo>
                    <a:pt x="345" y="360"/>
                  </a:lnTo>
                  <a:lnTo>
                    <a:pt x="330" y="366"/>
                  </a:lnTo>
                  <a:lnTo>
                    <a:pt x="319" y="371"/>
                  </a:lnTo>
                  <a:lnTo>
                    <a:pt x="308" y="374"/>
                  </a:lnTo>
                  <a:lnTo>
                    <a:pt x="300" y="376"/>
                  </a:lnTo>
                  <a:lnTo>
                    <a:pt x="291" y="378"/>
                  </a:lnTo>
                  <a:lnTo>
                    <a:pt x="282" y="379"/>
                  </a:lnTo>
                  <a:lnTo>
                    <a:pt x="281" y="378"/>
                  </a:lnTo>
                  <a:lnTo>
                    <a:pt x="280" y="377"/>
                  </a:lnTo>
                  <a:lnTo>
                    <a:pt x="277" y="374"/>
                  </a:lnTo>
                  <a:lnTo>
                    <a:pt x="274" y="372"/>
                  </a:lnTo>
                  <a:lnTo>
                    <a:pt x="269" y="369"/>
                  </a:lnTo>
                  <a:lnTo>
                    <a:pt x="264" y="368"/>
                  </a:lnTo>
                  <a:lnTo>
                    <a:pt x="258" y="367"/>
                  </a:lnTo>
                  <a:lnTo>
                    <a:pt x="252" y="367"/>
                  </a:lnTo>
                  <a:lnTo>
                    <a:pt x="243" y="366"/>
                  </a:lnTo>
                  <a:lnTo>
                    <a:pt x="241" y="361"/>
                  </a:lnTo>
                  <a:lnTo>
                    <a:pt x="239" y="357"/>
                  </a:lnTo>
                  <a:lnTo>
                    <a:pt x="232" y="358"/>
                  </a:lnTo>
                  <a:lnTo>
                    <a:pt x="224" y="360"/>
                  </a:lnTo>
                  <a:lnTo>
                    <a:pt x="222" y="358"/>
                  </a:lnTo>
                  <a:lnTo>
                    <a:pt x="222" y="353"/>
                  </a:lnTo>
                  <a:lnTo>
                    <a:pt x="218" y="347"/>
                  </a:lnTo>
                  <a:lnTo>
                    <a:pt x="212" y="339"/>
                  </a:lnTo>
                  <a:lnTo>
                    <a:pt x="206" y="331"/>
                  </a:lnTo>
                  <a:lnTo>
                    <a:pt x="207" y="323"/>
                  </a:lnTo>
                  <a:lnTo>
                    <a:pt x="216" y="317"/>
                  </a:lnTo>
                  <a:lnTo>
                    <a:pt x="220" y="315"/>
                  </a:lnTo>
                  <a:lnTo>
                    <a:pt x="225" y="310"/>
                  </a:lnTo>
                  <a:lnTo>
                    <a:pt x="232" y="302"/>
                  </a:lnTo>
                  <a:lnTo>
                    <a:pt x="238" y="293"/>
                  </a:lnTo>
                  <a:lnTo>
                    <a:pt x="245" y="282"/>
                  </a:lnTo>
                  <a:lnTo>
                    <a:pt x="250" y="269"/>
                  </a:lnTo>
                  <a:lnTo>
                    <a:pt x="254" y="255"/>
                  </a:lnTo>
                  <a:lnTo>
                    <a:pt x="257" y="239"/>
                  </a:lnTo>
                  <a:lnTo>
                    <a:pt x="257" y="222"/>
                  </a:lnTo>
                  <a:lnTo>
                    <a:pt x="254" y="204"/>
                  </a:lnTo>
                  <a:lnTo>
                    <a:pt x="247" y="184"/>
                  </a:lnTo>
                  <a:lnTo>
                    <a:pt x="236" y="163"/>
                  </a:lnTo>
                  <a:lnTo>
                    <a:pt x="220" y="142"/>
                  </a:lnTo>
                  <a:lnTo>
                    <a:pt x="199" y="120"/>
                  </a:lnTo>
                  <a:lnTo>
                    <a:pt x="172" y="98"/>
                  </a:lnTo>
                  <a:lnTo>
                    <a:pt x="139" y="74"/>
                  </a:lnTo>
                  <a:lnTo>
                    <a:pt x="136" y="75"/>
                  </a:lnTo>
                  <a:lnTo>
                    <a:pt x="130" y="78"/>
                  </a:lnTo>
                  <a:lnTo>
                    <a:pt x="127" y="84"/>
                  </a:lnTo>
                  <a:lnTo>
                    <a:pt x="134" y="94"/>
                  </a:lnTo>
                  <a:lnTo>
                    <a:pt x="144" y="103"/>
                  </a:lnTo>
                  <a:lnTo>
                    <a:pt x="160" y="115"/>
                  </a:lnTo>
                  <a:lnTo>
                    <a:pt x="178" y="131"/>
                  </a:lnTo>
                  <a:lnTo>
                    <a:pt x="196" y="149"/>
                  </a:lnTo>
                  <a:lnTo>
                    <a:pt x="213" y="169"/>
                  </a:lnTo>
                  <a:lnTo>
                    <a:pt x="226" y="190"/>
                  </a:lnTo>
                  <a:lnTo>
                    <a:pt x="232" y="212"/>
                  </a:lnTo>
                  <a:lnTo>
                    <a:pt x="229" y="234"/>
                  </a:lnTo>
                  <a:lnTo>
                    <a:pt x="221" y="252"/>
                  </a:lnTo>
                  <a:lnTo>
                    <a:pt x="214" y="263"/>
                  </a:lnTo>
                  <a:lnTo>
                    <a:pt x="206" y="270"/>
                  </a:lnTo>
                  <a:lnTo>
                    <a:pt x="199" y="274"/>
                  </a:lnTo>
                  <a:lnTo>
                    <a:pt x="193" y="278"/>
                  </a:lnTo>
                  <a:lnTo>
                    <a:pt x="189" y="282"/>
                  </a:lnTo>
                  <a:lnTo>
                    <a:pt x="186" y="289"/>
                  </a:lnTo>
                  <a:lnTo>
                    <a:pt x="185" y="300"/>
                  </a:lnTo>
                  <a:lnTo>
                    <a:pt x="184" y="297"/>
                  </a:lnTo>
                  <a:lnTo>
                    <a:pt x="180" y="289"/>
                  </a:lnTo>
                  <a:lnTo>
                    <a:pt x="174" y="278"/>
                  </a:lnTo>
                  <a:lnTo>
                    <a:pt x="167" y="265"/>
                  </a:lnTo>
                  <a:lnTo>
                    <a:pt x="158" y="251"/>
                  </a:lnTo>
                  <a:lnTo>
                    <a:pt x="147" y="239"/>
                  </a:lnTo>
                  <a:lnTo>
                    <a:pt x="135" y="230"/>
                  </a:lnTo>
                  <a:lnTo>
                    <a:pt x="123" y="225"/>
                  </a:lnTo>
                  <a:lnTo>
                    <a:pt x="112" y="224"/>
                  </a:lnTo>
                  <a:lnTo>
                    <a:pt x="102" y="228"/>
                  </a:lnTo>
                  <a:lnTo>
                    <a:pt x="96" y="234"/>
                  </a:lnTo>
                  <a:lnTo>
                    <a:pt x="93" y="242"/>
                  </a:lnTo>
                  <a:lnTo>
                    <a:pt x="92" y="251"/>
                  </a:lnTo>
                  <a:lnTo>
                    <a:pt x="93" y="260"/>
                  </a:lnTo>
                  <a:lnTo>
                    <a:pt x="96" y="269"/>
                  </a:lnTo>
                  <a:lnTo>
                    <a:pt x="101" y="277"/>
                  </a:lnTo>
                  <a:lnTo>
                    <a:pt x="102" y="278"/>
                  </a:lnTo>
                  <a:lnTo>
                    <a:pt x="104" y="279"/>
                  </a:lnTo>
                  <a:lnTo>
                    <a:pt x="108" y="282"/>
                  </a:lnTo>
                  <a:lnTo>
                    <a:pt x="112" y="284"/>
                  </a:lnTo>
                  <a:lnTo>
                    <a:pt x="116" y="286"/>
                  </a:lnTo>
                  <a:lnTo>
                    <a:pt x="121" y="288"/>
                  </a:lnTo>
                  <a:lnTo>
                    <a:pt x="127" y="288"/>
                  </a:lnTo>
                  <a:lnTo>
                    <a:pt x="132" y="286"/>
                  </a:lnTo>
                  <a:lnTo>
                    <a:pt x="139" y="281"/>
                  </a:lnTo>
                  <a:lnTo>
                    <a:pt x="141" y="276"/>
                  </a:lnTo>
                  <a:lnTo>
                    <a:pt x="138" y="273"/>
                  </a:lnTo>
                  <a:lnTo>
                    <a:pt x="132" y="270"/>
                  </a:lnTo>
                  <a:lnTo>
                    <a:pt x="126" y="267"/>
                  </a:lnTo>
                  <a:lnTo>
                    <a:pt x="121" y="263"/>
                  </a:lnTo>
                  <a:lnTo>
                    <a:pt x="117" y="257"/>
                  </a:lnTo>
                  <a:lnTo>
                    <a:pt x="116" y="250"/>
                  </a:lnTo>
                  <a:lnTo>
                    <a:pt x="118" y="246"/>
                  </a:lnTo>
                  <a:lnTo>
                    <a:pt x="123" y="247"/>
                  </a:lnTo>
                  <a:lnTo>
                    <a:pt x="130" y="251"/>
                  </a:lnTo>
                  <a:lnTo>
                    <a:pt x="137" y="259"/>
                  </a:lnTo>
                  <a:lnTo>
                    <a:pt x="141" y="265"/>
                  </a:lnTo>
                  <a:lnTo>
                    <a:pt x="147" y="275"/>
                  </a:lnTo>
                  <a:lnTo>
                    <a:pt x="154" y="286"/>
                  </a:lnTo>
                  <a:lnTo>
                    <a:pt x="161" y="299"/>
                  </a:lnTo>
                  <a:lnTo>
                    <a:pt x="167" y="311"/>
                  </a:lnTo>
                  <a:lnTo>
                    <a:pt x="173" y="321"/>
                  </a:lnTo>
                  <a:lnTo>
                    <a:pt x="177" y="328"/>
                  </a:lnTo>
                  <a:lnTo>
                    <a:pt x="178" y="331"/>
                  </a:lnTo>
                  <a:lnTo>
                    <a:pt x="176" y="331"/>
                  </a:lnTo>
                  <a:lnTo>
                    <a:pt x="171" y="331"/>
                  </a:lnTo>
                  <a:lnTo>
                    <a:pt x="163" y="332"/>
                  </a:lnTo>
                  <a:lnTo>
                    <a:pt x="154" y="334"/>
                  </a:lnTo>
                  <a:lnTo>
                    <a:pt x="143" y="337"/>
                  </a:lnTo>
                  <a:lnTo>
                    <a:pt x="132" y="342"/>
                  </a:lnTo>
                  <a:lnTo>
                    <a:pt x="122" y="348"/>
                  </a:lnTo>
                  <a:lnTo>
                    <a:pt x="114" y="356"/>
                  </a:lnTo>
                  <a:lnTo>
                    <a:pt x="112" y="357"/>
                  </a:lnTo>
                  <a:lnTo>
                    <a:pt x="105" y="360"/>
                  </a:lnTo>
                  <a:lnTo>
                    <a:pt x="95" y="364"/>
                  </a:lnTo>
                  <a:lnTo>
                    <a:pt x="82" y="367"/>
                  </a:lnTo>
                  <a:lnTo>
                    <a:pt x="65" y="368"/>
                  </a:lnTo>
                  <a:lnTo>
                    <a:pt x="46" y="366"/>
                  </a:lnTo>
                  <a:lnTo>
                    <a:pt x="25" y="359"/>
                  </a:lnTo>
                  <a:lnTo>
                    <a:pt x="0" y="347"/>
                  </a:lnTo>
                  <a:lnTo>
                    <a:pt x="11" y="265"/>
                  </a:lnTo>
                  <a:lnTo>
                    <a:pt x="13" y="264"/>
                  </a:lnTo>
                  <a:lnTo>
                    <a:pt x="19" y="262"/>
                  </a:lnTo>
                  <a:lnTo>
                    <a:pt x="26" y="258"/>
                  </a:lnTo>
                  <a:lnTo>
                    <a:pt x="33" y="250"/>
                  </a:lnTo>
                  <a:lnTo>
                    <a:pt x="39" y="240"/>
                  </a:lnTo>
                  <a:lnTo>
                    <a:pt x="42" y="227"/>
                  </a:lnTo>
                  <a:lnTo>
                    <a:pt x="41" y="210"/>
                  </a:lnTo>
                  <a:lnTo>
                    <a:pt x="33" y="187"/>
                  </a:lnTo>
                  <a:lnTo>
                    <a:pt x="35" y="182"/>
                  </a:lnTo>
                  <a:lnTo>
                    <a:pt x="38" y="168"/>
                  </a:lnTo>
                  <a:lnTo>
                    <a:pt x="35" y="149"/>
                  </a:lnTo>
                  <a:lnTo>
                    <a:pt x="21" y="127"/>
                  </a:lnTo>
                  <a:lnTo>
                    <a:pt x="24" y="119"/>
                  </a:lnTo>
                  <a:lnTo>
                    <a:pt x="30" y="101"/>
                  </a:lnTo>
                  <a:lnTo>
                    <a:pt x="38" y="78"/>
                  </a:lnTo>
                  <a:lnTo>
                    <a:pt x="47" y="62"/>
                  </a:lnTo>
                  <a:lnTo>
                    <a:pt x="50" y="59"/>
                  </a:lnTo>
                  <a:lnTo>
                    <a:pt x="53" y="60"/>
                  </a:lnTo>
                  <a:lnTo>
                    <a:pt x="56" y="64"/>
                  </a:lnTo>
                  <a:lnTo>
                    <a:pt x="60" y="70"/>
                  </a:lnTo>
                  <a:lnTo>
                    <a:pt x="66" y="76"/>
                  </a:lnTo>
                  <a:lnTo>
                    <a:pt x="73" y="82"/>
                  </a:lnTo>
                  <a:lnTo>
                    <a:pt x="83" y="85"/>
                  </a:lnTo>
                  <a:lnTo>
                    <a:pt x="97" y="85"/>
                  </a:lnTo>
                  <a:lnTo>
                    <a:pt x="96" y="82"/>
                  </a:lnTo>
                  <a:lnTo>
                    <a:pt x="96" y="73"/>
                  </a:lnTo>
                  <a:lnTo>
                    <a:pt x="101" y="58"/>
                  </a:lnTo>
                  <a:lnTo>
                    <a:pt x="116" y="40"/>
                  </a:lnTo>
                  <a:lnTo>
                    <a:pt x="126" y="30"/>
                  </a:lnTo>
                  <a:lnTo>
                    <a:pt x="136" y="20"/>
                  </a:lnTo>
                  <a:lnTo>
                    <a:pt x="144" y="12"/>
                  </a:lnTo>
                  <a:lnTo>
                    <a:pt x="153" y="6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4" y="1"/>
                  </a:lnTo>
                  <a:lnTo>
                    <a:pt x="180" y="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948113" y="6167438"/>
              <a:ext cx="547688" cy="400050"/>
            </a:xfrm>
            <a:custGeom>
              <a:avLst/>
              <a:gdLst/>
              <a:ahLst/>
              <a:cxnLst>
                <a:cxn ang="0">
                  <a:pos x="194" y="0"/>
                </a:cxn>
                <a:cxn ang="0">
                  <a:pos x="193" y="1"/>
                </a:cxn>
                <a:cxn ang="0">
                  <a:pos x="189" y="4"/>
                </a:cxn>
                <a:cxn ang="0">
                  <a:pos x="184" y="8"/>
                </a:cxn>
                <a:cxn ang="0">
                  <a:pos x="177" y="14"/>
                </a:cxn>
                <a:cxn ang="0">
                  <a:pos x="168" y="21"/>
                </a:cxn>
                <a:cxn ang="0">
                  <a:pos x="158" y="29"/>
                </a:cxn>
                <a:cxn ang="0">
                  <a:pos x="146" y="37"/>
                </a:cxn>
                <a:cxn ang="0">
                  <a:pos x="133" y="46"/>
                </a:cxn>
                <a:cxn ang="0">
                  <a:pos x="120" y="55"/>
                </a:cxn>
                <a:cxn ang="0">
                  <a:pos x="107" y="63"/>
                </a:cxn>
                <a:cxn ang="0">
                  <a:pos x="93" y="72"/>
                </a:cxn>
                <a:cxn ang="0">
                  <a:pos x="80" y="80"/>
                </a:cxn>
                <a:cxn ang="0">
                  <a:pos x="66" y="88"/>
                </a:cxn>
                <a:cxn ang="0">
                  <a:pos x="53" y="94"/>
                </a:cxn>
                <a:cxn ang="0">
                  <a:pos x="41" y="100"/>
                </a:cxn>
                <a:cxn ang="0">
                  <a:pos x="28" y="104"/>
                </a:cxn>
                <a:cxn ang="0">
                  <a:pos x="10" y="110"/>
                </a:cxn>
                <a:cxn ang="0">
                  <a:pos x="1" y="116"/>
                </a:cxn>
                <a:cxn ang="0">
                  <a:pos x="0" y="120"/>
                </a:cxn>
                <a:cxn ang="0">
                  <a:pos x="4" y="126"/>
                </a:cxn>
                <a:cxn ang="0">
                  <a:pos x="13" y="131"/>
                </a:cxn>
                <a:cxn ang="0">
                  <a:pos x="25" y="137"/>
                </a:cxn>
                <a:cxn ang="0">
                  <a:pos x="40" y="143"/>
                </a:cxn>
                <a:cxn ang="0">
                  <a:pos x="54" y="151"/>
                </a:cxn>
                <a:cxn ang="0">
                  <a:pos x="63" y="156"/>
                </a:cxn>
                <a:cxn ang="0">
                  <a:pos x="75" y="160"/>
                </a:cxn>
                <a:cxn ang="0">
                  <a:pos x="90" y="166"/>
                </a:cxn>
                <a:cxn ang="0">
                  <a:pos x="108" y="171"/>
                </a:cxn>
                <a:cxn ang="0">
                  <a:pos x="127" y="177"/>
                </a:cxn>
                <a:cxn ang="0">
                  <a:pos x="149" y="183"/>
                </a:cxn>
                <a:cxn ang="0">
                  <a:pos x="171" y="189"/>
                </a:cxn>
                <a:cxn ang="0">
                  <a:pos x="193" y="195"/>
                </a:cxn>
                <a:cxn ang="0">
                  <a:pos x="215" y="202"/>
                </a:cxn>
                <a:cxn ang="0">
                  <a:pos x="237" y="208"/>
                </a:cxn>
                <a:cxn ang="0">
                  <a:pos x="258" y="214"/>
                </a:cxn>
                <a:cxn ang="0">
                  <a:pos x="277" y="220"/>
                </a:cxn>
                <a:cxn ang="0">
                  <a:pos x="293" y="225"/>
                </a:cxn>
                <a:cxn ang="0">
                  <a:pos x="306" y="232"/>
                </a:cxn>
                <a:cxn ang="0">
                  <a:pos x="317" y="236"/>
                </a:cxn>
                <a:cxn ang="0">
                  <a:pos x="323" y="241"/>
                </a:cxn>
                <a:cxn ang="0">
                  <a:pos x="336" y="252"/>
                </a:cxn>
                <a:cxn ang="0">
                  <a:pos x="343" y="251"/>
                </a:cxn>
                <a:cxn ang="0">
                  <a:pos x="345" y="240"/>
                </a:cxn>
                <a:cxn ang="0">
                  <a:pos x="342" y="217"/>
                </a:cxn>
                <a:cxn ang="0">
                  <a:pos x="338" y="180"/>
                </a:cxn>
                <a:cxn ang="0">
                  <a:pos x="333" y="130"/>
                </a:cxn>
                <a:cxn ang="0">
                  <a:pos x="330" y="83"/>
                </a:cxn>
                <a:cxn ang="0">
                  <a:pos x="330" y="56"/>
                </a:cxn>
                <a:cxn ang="0">
                  <a:pos x="325" y="49"/>
                </a:cxn>
                <a:cxn ang="0">
                  <a:pos x="310" y="41"/>
                </a:cxn>
                <a:cxn ang="0">
                  <a:pos x="288" y="32"/>
                </a:cxn>
                <a:cxn ang="0">
                  <a:pos x="263" y="22"/>
                </a:cxn>
                <a:cxn ang="0">
                  <a:pos x="237" y="13"/>
                </a:cxn>
                <a:cxn ang="0">
                  <a:pos x="215" y="6"/>
                </a:cxn>
                <a:cxn ang="0">
                  <a:pos x="200" y="2"/>
                </a:cxn>
                <a:cxn ang="0">
                  <a:pos x="194" y="0"/>
                </a:cxn>
              </a:cxnLst>
              <a:rect l="0" t="0" r="r" b="b"/>
              <a:pathLst>
                <a:path w="345" h="252">
                  <a:moveTo>
                    <a:pt x="194" y="0"/>
                  </a:moveTo>
                  <a:lnTo>
                    <a:pt x="193" y="1"/>
                  </a:lnTo>
                  <a:lnTo>
                    <a:pt x="189" y="4"/>
                  </a:lnTo>
                  <a:lnTo>
                    <a:pt x="184" y="8"/>
                  </a:lnTo>
                  <a:lnTo>
                    <a:pt x="177" y="14"/>
                  </a:lnTo>
                  <a:lnTo>
                    <a:pt x="168" y="21"/>
                  </a:lnTo>
                  <a:lnTo>
                    <a:pt x="158" y="29"/>
                  </a:lnTo>
                  <a:lnTo>
                    <a:pt x="146" y="37"/>
                  </a:lnTo>
                  <a:lnTo>
                    <a:pt x="133" y="46"/>
                  </a:lnTo>
                  <a:lnTo>
                    <a:pt x="120" y="55"/>
                  </a:lnTo>
                  <a:lnTo>
                    <a:pt x="107" y="63"/>
                  </a:lnTo>
                  <a:lnTo>
                    <a:pt x="93" y="72"/>
                  </a:lnTo>
                  <a:lnTo>
                    <a:pt x="80" y="80"/>
                  </a:lnTo>
                  <a:lnTo>
                    <a:pt x="66" y="88"/>
                  </a:lnTo>
                  <a:lnTo>
                    <a:pt x="53" y="94"/>
                  </a:lnTo>
                  <a:lnTo>
                    <a:pt x="41" y="100"/>
                  </a:lnTo>
                  <a:lnTo>
                    <a:pt x="28" y="104"/>
                  </a:lnTo>
                  <a:lnTo>
                    <a:pt x="10" y="110"/>
                  </a:lnTo>
                  <a:lnTo>
                    <a:pt x="1" y="116"/>
                  </a:lnTo>
                  <a:lnTo>
                    <a:pt x="0" y="120"/>
                  </a:lnTo>
                  <a:lnTo>
                    <a:pt x="4" y="126"/>
                  </a:lnTo>
                  <a:lnTo>
                    <a:pt x="13" y="131"/>
                  </a:lnTo>
                  <a:lnTo>
                    <a:pt x="25" y="137"/>
                  </a:lnTo>
                  <a:lnTo>
                    <a:pt x="40" y="143"/>
                  </a:lnTo>
                  <a:lnTo>
                    <a:pt x="54" y="151"/>
                  </a:lnTo>
                  <a:lnTo>
                    <a:pt x="63" y="156"/>
                  </a:lnTo>
                  <a:lnTo>
                    <a:pt x="75" y="160"/>
                  </a:lnTo>
                  <a:lnTo>
                    <a:pt x="90" y="166"/>
                  </a:lnTo>
                  <a:lnTo>
                    <a:pt x="108" y="171"/>
                  </a:lnTo>
                  <a:lnTo>
                    <a:pt x="127" y="177"/>
                  </a:lnTo>
                  <a:lnTo>
                    <a:pt x="149" y="183"/>
                  </a:lnTo>
                  <a:lnTo>
                    <a:pt x="171" y="189"/>
                  </a:lnTo>
                  <a:lnTo>
                    <a:pt x="193" y="195"/>
                  </a:lnTo>
                  <a:lnTo>
                    <a:pt x="215" y="202"/>
                  </a:lnTo>
                  <a:lnTo>
                    <a:pt x="237" y="208"/>
                  </a:lnTo>
                  <a:lnTo>
                    <a:pt x="258" y="214"/>
                  </a:lnTo>
                  <a:lnTo>
                    <a:pt x="277" y="220"/>
                  </a:lnTo>
                  <a:lnTo>
                    <a:pt x="293" y="225"/>
                  </a:lnTo>
                  <a:lnTo>
                    <a:pt x="306" y="232"/>
                  </a:lnTo>
                  <a:lnTo>
                    <a:pt x="317" y="236"/>
                  </a:lnTo>
                  <a:lnTo>
                    <a:pt x="323" y="241"/>
                  </a:lnTo>
                  <a:lnTo>
                    <a:pt x="336" y="252"/>
                  </a:lnTo>
                  <a:lnTo>
                    <a:pt x="343" y="251"/>
                  </a:lnTo>
                  <a:lnTo>
                    <a:pt x="345" y="240"/>
                  </a:lnTo>
                  <a:lnTo>
                    <a:pt x="342" y="217"/>
                  </a:lnTo>
                  <a:lnTo>
                    <a:pt x="338" y="180"/>
                  </a:lnTo>
                  <a:lnTo>
                    <a:pt x="333" y="130"/>
                  </a:lnTo>
                  <a:lnTo>
                    <a:pt x="330" y="83"/>
                  </a:lnTo>
                  <a:lnTo>
                    <a:pt x="330" y="56"/>
                  </a:lnTo>
                  <a:lnTo>
                    <a:pt x="325" y="49"/>
                  </a:lnTo>
                  <a:lnTo>
                    <a:pt x="310" y="41"/>
                  </a:lnTo>
                  <a:lnTo>
                    <a:pt x="288" y="32"/>
                  </a:lnTo>
                  <a:lnTo>
                    <a:pt x="263" y="22"/>
                  </a:lnTo>
                  <a:lnTo>
                    <a:pt x="237" y="13"/>
                  </a:lnTo>
                  <a:lnTo>
                    <a:pt x="215" y="6"/>
                  </a:lnTo>
                  <a:lnTo>
                    <a:pt x="200" y="2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4538663" y="3700463"/>
              <a:ext cx="58738" cy="287337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4" y="20"/>
                </a:cxn>
                <a:cxn ang="0">
                  <a:pos x="15" y="41"/>
                </a:cxn>
                <a:cxn ang="0">
                  <a:pos x="10" y="64"/>
                </a:cxn>
                <a:cxn ang="0">
                  <a:pos x="7" y="88"/>
                </a:cxn>
                <a:cxn ang="0">
                  <a:pos x="8" y="113"/>
                </a:cxn>
                <a:cxn ang="0">
                  <a:pos x="13" y="136"/>
                </a:cxn>
                <a:cxn ang="0">
                  <a:pos x="21" y="158"/>
                </a:cxn>
                <a:cxn ang="0">
                  <a:pos x="33" y="177"/>
                </a:cxn>
                <a:cxn ang="0">
                  <a:pos x="33" y="178"/>
                </a:cxn>
                <a:cxn ang="0">
                  <a:pos x="32" y="180"/>
                </a:cxn>
                <a:cxn ang="0">
                  <a:pos x="31" y="181"/>
                </a:cxn>
                <a:cxn ang="0">
                  <a:pos x="30" y="181"/>
                </a:cxn>
                <a:cxn ang="0">
                  <a:pos x="15" y="163"/>
                </a:cxn>
                <a:cxn ang="0">
                  <a:pos x="6" y="141"/>
                </a:cxn>
                <a:cxn ang="0">
                  <a:pos x="1" y="117"/>
                </a:cxn>
                <a:cxn ang="0">
                  <a:pos x="0" y="90"/>
                </a:cxn>
                <a:cxn ang="0">
                  <a:pos x="4" y="64"/>
                </a:cxn>
                <a:cxn ang="0">
                  <a:pos x="11" y="39"/>
                </a:cxn>
                <a:cxn ang="0">
                  <a:pos x="22" y="18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7" y="1"/>
                </a:cxn>
                <a:cxn ang="0">
                  <a:pos x="37" y="1"/>
                </a:cxn>
              </a:cxnLst>
              <a:rect l="0" t="0" r="r" b="b"/>
              <a:pathLst>
                <a:path w="37" h="181">
                  <a:moveTo>
                    <a:pt x="37" y="1"/>
                  </a:moveTo>
                  <a:lnTo>
                    <a:pt x="24" y="20"/>
                  </a:lnTo>
                  <a:lnTo>
                    <a:pt x="15" y="41"/>
                  </a:lnTo>
                  <a:lnTo>
                    <a:pt x="10" y="64"/>
                  </a:lnTo>
                  <a:lnTo>
                    <a:pt x="7" y="88"/>
                  </a:lnTo>
                  <a:lnTo>
                    <a:pt x="8" y="113"/>
                  </a:lnTo>
                  <a:lnTo>
                    <a:pt x="13" y="136"/>
                  </a:lnTo>
                  <a:lnTo>
                    <a:pt x="21" y="158"/>
                  </a:lnTo>
                  <a:lnTo>
                    <a:pt x="33" y="177"/>
                  </a:lnTo>
                  <a:lnTo>
                    <a:pt x="33" y="178"/>
                  </a:lnTo>
                  <a:lnTo>
                    <a:pt x="32" y="180"/>
                  </a:lnTo>
                  <a:lnTo>
                    <a:pt x="31" y="181"/>
                  </a:lnTo>
                  <a:lnTo>
                    <a:pt x="30" y="181"/>
                  </a:lnTo>
                  <a:lnTo>
                    <a:pt x="15" y="163"/>
                  </a:lnTo>
                  <a:lnTo>
                    <a:pt x="6" y="141"/>
                  </a:lnTo>
                  <a:lnTo>
                    <a:pt x="1" y="117"/>
                  </a:lnTo>
                  <a:lnTo>
                    <a:pt x="0" y="90"/>
                  </a:lnTo>
                  <a:lnTo>
                    <a:pt x="4" y="64"/>
                  </a:lnTo>
                  <a:lnTo>
                    <a:pt x="11" y="39"/>
                  </a:lnTo>
                  <a:lnTo>
                    <a:pt x="22" y="18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4783138" y="4083050"/>
              <a:ext cx="290513" cy="334962"/>
            </a:xfrm>
            <a:custGeom>
              <a:avLst/>
              <a:gdLst/>
              <a:ahLst/>
              <a:cxnLst>
                <a:cxn ang="0">
                  <a:pos x="182" y="2"/>
                </a:cxn>
                <a:cxn ang="0">
                  <a:pos x="183" y="19"/>
                </a:cxn>
                <a:cxn ang="0">
                  <a:pos x="181" y="36"/>
                </a:cxn>
                <a:cxn ang="0">
                  <a:pos x="178" y="52"/>
                </a:cxn>
                <a:cxn ang="0">
                  <a:pos x="172" y="67"/>
                </a:cxn>
                <a:cxn ang="0">
                  <a:pos x="164" y="83"/>
                </a:cxn>
                <a:cxn ang="0">
                  <a:pos x="155" y="97"/>
                </a:cxn>
                <a:cxn ang="0">
                  <a:pos x="145" y="110"/>
                </a:cxn>
                <a:cxn ang="0">
                  <a:pos x="134" y="122"/>
                </a:cxn>
                <a:cxn ang="0">
                  <a:pos x="127" y="129"/>
                </a:cxn>
                <a:cxn ang="0">
                  <a:pos x="120" y="135"/>
                </a:cxn>
                <a:cxn ang="0">
                  <a:pos x="114" y="141"/>
                </a:cxn>
                <a:cxn ang="0">
                  <a:pos x="107" y="147"/>
                </a:cxn>
                <a:cxn ang="0">
                  <a:pos x="100" y="153"/>
                </a:cxn>
                <a:cxn ang="0">
                  <a:pos x="92" y="158"/>
                </a:cxn>
                <a:cxn ang="0">
                  <a:pos x="85" y="164"/>
                </a:cxn>
                <a:cxn ang="0">
                  <a:pos x="78" y="169"/>
                </a:cxn>
                <a:cxn ang="0">
                  <a:pos x="70" y="175"/>
                </a:cxn>
                <a:cxn ang="0">
                  <a:pos x="61" y="181"/>
                </a:cxn>
                <a:cxn ang="0">
                  <a:pos x="53" y="187"/>
                </a:cxn>
                <a:cxn ang="0">
                  <a:pos x="45" y="193"/>
                </a:cxn>
                <a:cxn ang="0">
                  <a:pos x="36" y="198"/>
                </a:cxn>
                <a:cxn ang="0">
                  <a:pos x="26" y="203"/>
                </a:cxn>
                <a:cxn ang="0">
                  <a:pos x="17" y="207"/>
                </a:cxn>
                <a:cxn ang="0">
                  <a:pos x="8" y="211"/>
                </a:cxn>
                <a:cxn ang="0">
                  <a:pos x="5" y="211"/>
                </a:cxn>
                <a:cxn ang="0">
                  <a:pos x="2" y="209"/>
                </a:cxn>
                <a:cxn ang="0">
                  <a:pos x="0" y="206"/>
                </a:cxn>
                <a:cxn ang="0">
                  <a:pos x="0" y="204"/>
                </a:cxn>
                <a:cxn ang="0">
                  <a:pos x="6" y="199"/>
                </a:cxn>
                <a:cxn ang="0">
                  <a:pos x="13" y="194"/>
                </a:cxn>
                <a:cxn ang="0">
                  <a:pos x="19" y="190"/>
                </a:cxn>
                <a:cxn ang="0">
                  <a:pos x="26" y="186"/>
                </a:cxn>
                <a:cxn ang="0">
                  <a:pos x="34" y="182"/>
                </a:cxn>
                <a:cxn ang="0">
                  <a:pos x="41" y="178"/>
                </a:cxn>
                <a:cxn ang="0">
                  <a:pos x="48" y="172"/>
                </a:cxn>
                <a:cxn ang="0">
                  <a:pos x="55" y="168"/>
                </a:cxn>
                <a:cxn ang="0">
                  <a:pos x="63" y="163"/>
                </a:cxn>
                <a:cxn ang="0">
                  <a:pos x="71" y="158"/>
                </a:cxn>
                <a:cxn ang="0">
                  <a:pos x="79" y="153"/>
                </a:cxn>
                <a:cxn ang="0">
                  <a:pos x="87" y="147"/>
                </a:cxn>
                <a:cxn ang="0">
                  <a:pos x="95" y="141"/>
                </a:cxn>
                <a:cxn ang="0">
                  <a:pos x="103" y="135"/>
                </a:cxn>
                <a:cxn ang="0">
                  <a:pos x="110" y="129"/>
                </a:cxn>
                <a:cxn ang="0">
                  <a:pos x="118" y="123"/>
                </a:cxn>
                <a:cxn ang="0">
                  <a:pos x="131" y="111"/>
                </a:cxn>
                <a:cxn ang="0">
                  <a:pos x="144" y="98"/>
                </a:cxn>
                <a:cxn ang="0">
                  <a:pos x="154" y="84"/>
                </a:cxn>
                <a:cxn ang="0">
                  <a:pos x="164" y="68"/>
                </a:cxn>
                <a:cxn ang="0">
                  <a:pos x="171" y="52"/>
                </a:cxn>
                <a:cxn ang="0">
                  <a:pos x="176" y="36"/>
                </a:cxn>
                <a:cxn ang="0">
                  <a:pos x="179" y="18"/>
                </a:cxn>
                <a:cxn ang="0">
                  <a:pos x="179" y="0"/>
                </a:cxn>
                <a:cxn ang="0">
                  <a:pos x="179" y="0"/>
                </a:cxn>
                <a:cxn ang="0">
                  <a:pos x="181" y="0"/>
                </a:cxn>
                <a:cxn ang="0">
                  <a:pos x="182" y="1"/>
                </a:cxn>
                <a:cxn ang="0">
                  <a:pos x="182" y="2"/>
                </a:cxn>
                <a:cxn ang="0">
                  <a:pos x="182" y="2"/>
                </a:cxn>
              </a:cxnLst>
              <a:rect l="0" t="0" r="r" b="b"/>
              <a:pathLst>
                <a:path w="183" h="211">
                  <a:moveTo>
                    <a:pt x="182" y="2"/>
                  </a:moveTo>
                  <a:lnTo>
                    <a:pt x="183" y="19"/>
                  </a:lnTo>
                  <a:lnTo>
                    <a:pt x="181" y="36"/>
                  </a:lnTo>
                  <a:lnTo>
                    <a:pt x="178" y="52"/>
                  </a:lnTo>
                  <a:lnTo>
                    <a:pt x="172" y="67"/>
                  </a:lnTo>
                  <a:lnTo>
                    <a:pt x="164" y="83"/>
                  </a:lnTo>
                  <a:lnTo>
                    <a:pt x="155" y="97"/>
                  </a:lnTo>
                  <a:lnTo>
                    <a:pt x="145" y="110"/>
                  </a:lnTo>
                  <a:lnTo>
                    <a:pt x="134" y="122"/>
                  </a:lnTo>
                  <a:lnTo>
                    <a:pt x="127" y="129"/>
                  </a:lnTo>
                  <a:lnTo>
                    <a:pt x="120" y="135"/>
                  </a:lnTo>
                  <a:lnTo>
                    <a:pt x="114" y="141"/>
                  </a:lnTo>
                  <a:lnTo>
                    <a:pt x="107" y="147"/>
                  </a:lnTo>
                  <a:lnTo>
                    <a:pt x="100" y="153"/>
                  </a:lnTo>
                  <a:lnTo>
                    <a:pt x="92" y="158"/>
                  </a:lnTo>
                  <a:lnTo>
                    <a:pt x="85" y="164"/>
                  </a:lnTo>
                  <a:lnTo>
                    <a:pt x="78" y="169"/>
                  </a:lnTo>
                  <a:lnTo>
                    <a:pt x="70" y="175"/>
                  </a:lnTo>
                  <a:lnTo>
                    <a:pt x="61" y="181"/>
                  </a:lnTo>
                  <a:lnTo>
                    <a:pt x="53" y="187"/>
                  </a:lnTo>
                  <a:lnTo>
                    <a:pt x="45" y="193"/>
                  </a:lnTo>
                  <a:lnTo>
                    <a:pt x="36" y="198"/>
                  </a:lnTo>
                  <a:lnTo>
                    <a:pt x="26" y="203"/>
                  </a:lnTo>
                  <a:lnTo>
                    <a:pt x="17" y="207"/>
                  </a:lnTo>
                  <a:lnTo>
                    <a:pt x="8" y="211"/>
                  </a:lnTo>
                  <a:lnTo>
                    <a:pt x="5" y="211"/>
                  </a:lnTo>
                  <a:lnTo>
                    <a:pt x="2" y="209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6" y="199"/>
                  </a:lnTo>
                  <a:lnTo>
                    <a:pt x="13" y="194"/>
                  </a:lnTo>
                  <a:lnTo>
                    <a:pt x="19" y="190"/>
                  </a:lnTo>
                  <a:lnTo>
                    <a:pt x="26" y="186"/>
                  </a:lnTo>
                  <a:lnTo>
                    <a:pt x="34" y="182"/>
                  </a:lnTo>
                  <a:lnTo>
                    <a:pt x="41" y="178"/>
                  </a:lnTo>
                  <a:lnTo>
                    <a:pt x="48" y="172"/>
                  </a:lnTo>
                  <a:lnTo>
                    <a:pt x="55" y="168"/>
                  </a:lnTo>
                  <a:lnTo>
                    <a:pt x="63" y="163"/>
                  </a:lnTo>
                  <a:lnTo>
                    <a:pt x="71" y="158"/>
                  </a:lnTo>
                  <a:lnTo>
                    <a:pt x="79" y="153"/>
                  </a:lnTo>
                  <a:lnTo>
                    <a:pt x="87" y="147"/>
                  </a:lnTo>
                  <a:lnTo>
                    <a:pt x="95" y="141"/>
                  </a:lnTo>
                  <a:lnTo>
                    <a:pt x="103" y="135"/>
                  </a:lnTo>
                  <a:lnTo>
                    <a:pt x="110" y="129"/>
                  </a:lnTo>
                  <a:lnTo>
                    <a:pt x="118" y="123"/>
                  </a:lnTo>
                  <a:lnTo>
                    <a:pt x="131" y="111"/>
                  </a:lnTo>
                  <a:lnTo>
                    <a:pt x="144" y="98"/>
                  </a:lnTo>
                  <a:lnTo>
                    <a:pt x="154" y="84"/>
                  </a:lnTo>
                  <a:lnTo>
                    <a:pt x="164" y="68"/>
                  </a:lnTo>
                  <a:lnTo>
                    <a:pt x="171" y="52"/>
                  </a:lnTo>
                  <a:lnTo>
                    <a:pt x="176" y="36"/>
                  </a:lnTo>
                  <a:lnTo>
                    <a:pt x="179" y="18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181" y="0"/>
                  </a:lnTo>
                  <a:lnTo>
                    <a:pt x="182" y="1"/>
                  </a:lnTo>
                  <a:lnTo>
                    <a:pt x="182" y="2"/>
                  </a:lnTo>
                  <a:lnTo>
                    <a:pt x="1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4572000" y="3962400"/>
              <a:ext cx="247650" cy="449262"/>
            </a:xfrm>
            <a:custGeom>
              <a:avLst/>
              <a:gdLst/>
              <a:ahLst/>
              <a:cxnLst>
                <a:cxn ang="0">
                  <a:pos x="19" y="1"/>
                </a:cxn>
                <a:cxn ang="0">
                  <a:pos x="8" y="24"/>
                </a:cxn>
                <a:cxn ang="0">
                  <a:pos x="3" y="48"/>
                </a:cxn>
                <a:cxn ang="0">
                  <a:pos x="2" y="71"/>
                </a:cxn>
                <a:cxn ang="0">
                  <a:pos x="6" y="93"/>
                </a:cxn>
                <a:cxn ang="0">
                  <a:pos x="14" y="115"/>
                </a:cxn>
                <a:cxn ang="0">
                  <a:pos x="25" y="135"/>
                </a:cxn>
                <a:cxn ang="0">
                  <a:pos x="38" y="156"/>
                </a:cxn>
                <a:cxn ang="0">
                  <a:pos x="53" y="175"/>
                </a:cxn>
                <a:cxn ang="0">
                  <a:pos x="67" y="189"/>
                </a:cxn>
                <a:cxn ang="0">
                  <a:pos x="80" y="202"/>
                </a:cxn>
                <a:cxn ang="0">
                  <a:pos x="94" y="214"/>
                </a:cxn>
                <a:cxn ang="0">
                  <a:pos x="107" y="225"/>
                </a:cxn>
                <a:cxn ang="0">
                  <a:pos x="120" y="237"/>
                </a:cxn>
                <a:cxn ang="0">
                  <a:pos x="133" y="249"/>
                </a:cxn>
                <a:cxn ang="0">
                  <a:pos x="145" y="264"/>
                </a:cxn>
                <a:cxn ang="0">
                  <a:pos x="156" y="279"/>
                </a:cxn>
                <a:cxn ang="0">
                  <a:pos x="155" y="281"/>
                </a:cxn>
                <a:cxn ang="0">
                  <a:pos x="153" y="282"/>
                </a:cxn>
                <a:cxn ang="0">
                  <a:pos x="149" y="283"/>
                </a:cxn>
                <a:cxn ang="0">
                  <a:pos x="147" y="282"/>
                </a:cxn>
                <a:cxn ang="0">
                  <a:pos x="139" y="273"/>
                </a:cxn>
                <a:cxn ang="0">
                  <a:pos x="131" y="265"/>
                </a:cxn>
                <a:cxn ang="0">
                  <a:pos x="124" y="257"/>
                </a:cxn>
                <a:cxn ang="0">
                  <a:pos x="117" y="249"/>
                </a:cxn>
                <a:cxn ang="0">
                  <a:pos x="110" y="242"/>
                </a:cxn>
                <a:cxn ang="0">
                  <a:pos x="103" y="234"/>
                </a:cxn>
                <a:cxn ang="0">
                  <a:pos x="95" y="227"/>
                </a:cxn>
                <a:cxn ang="0">
                  <a:pos x="87" y="218"/>
                </a:cxn>
                <a:cxn ang="0">
                  <a:pos x="79" y="210"/>
                </a:cxn>
                <a:cxn ang="0">
                  <a:pos x="71" y="203"/>
                </a:cxn>
                <a:cxn ang="0">
                  <a:pos x="64" y="195"/>
                </a:cxn>
                <a:cxn ang="0">
                  <a:pos x="57" y="187"/>
                </a:cxn>
                <a:cxn ang="0">
                  <a:pos x="48" y="180"/>
                </a:cxn>
                <a:cxn ang="0">
                  <a:pos x="41" y="171"/>
                </a:cxn>
                <a:cxn ang="0">
                  <a:pos x="35" y="163"/>
                </a:cxn>
                <a:cxn ang="0">
                  <a:pos x="28" y="154"/>
                </a:cxn>
                <a:cxn ang="0">
                  <a:pos x="17" y="136"/>
                </a:cxn>
                <a:cxn ang="0">
                  <a:pos x="9" y="117"/>
                </a:cxn>
                <a:cxn ang="0">
                  <a:pos x="3" y="98"/>
                </a:cxn>
                <a:cxn ang="0">
                  <a:pos x="0" y="79"/>
                </a:cxn>
                <a:cxn ang="0">
                  <a:pos x="0" y="59"/>
                </a:cxn>
                <a:cxn ang="0">
                  <a:pos x="2" y="38"/>
                </a:cxn>
                <a:cxn ang="0">
                  <a:pos x="9" y="19"/>
                </a:cxn>
                <a:cxn ang="0">
                  <a:pos x="18" y="1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1"/>
                </a:cxn>
                <a:cxn ang="0">
                  <a:pos x="19" y="1"/>
                </a:cxn>
              </a:cxnLst>
              <a:rect l="0" t="0" r="r" b="b"/>
              <a:pathLst>
                <a:path w="156" h="283">
                  <a:moveTo>
                    <a:pt x="19" y="1"/>
                  </a:moveTo>
                  <a:lnTo>
                    <a:pt x="8" y="24"/>
                  </a:lnTo>
                  <a:lnTo>
                    <a:pt x="3" y="48"/>
                  </a:lnTo>
                  <a:lnTo>
                    <a:pt x="2" y="71"/>
                  </a:lnTo>
                  <a:lnTo>
                    <a:pt x="6" y="93"/>
                  </a:lnTo>
                  <a:lnTo>
                    <a:pt x="14" y="115"/>
                  </a:lnTo>
                  <a:lnTo>
                    <a:pt x="25" y="135"/>
                  </a:lnTo>
                  <a:lnTo>
                    <a:pt x="38" y="156"/>
                  </a:lnTo>
                  <a:lnTo>
                    <a:pt x="53" y="175"/>
                  </a:lnTo>
                  <a:lnTo>
                    <a:pt x="67" y="189"/>
                  </a:lnTo>
                  <a:lnTo>
                    <a:pt x="80" y="202"/>
                  </a:lnTo>
                  <a:lnTo>
                    <a:pt x="94" y="214"/>
                  </a:lnTo>
                  <a:lnTo>
                    <a:pt x="107" y="225"/>
                  </a:lnTo>
                  <a:lnTo>
                    <a:pt x="120" y="237"/>
                  </a:lnTo>
                  <a:lnTo>
                    <a:pt x="133" y="249"/>
                  </a:lnTo>
                  <a:lnTo>
                    <a:pt x="145" y="264"/>
                  </a:lnTo>
                  <a:lnTo>
                    <a:pt x="156" y="279"/>
                  </a:lnTo>
                  <a:lnTo>
                    <a:pt x="155" y="281"/>
                  </a:lnTo>
                  <a:lnTo>
                    <a:pt x="153" y="282"/>
                  </a:lnTo>
                  <a:lnTo>
                    <a:pt x="149" y="283"/>
                  </a:lnTo>
                  <a:lnTo>
                    <a:pt x="147" y="282"/>
                  </a:lnTo>
                  <a:lnTo>
                    <a:pt x="139" y="273"/>
                  </a:lnTo>
                  <a:lnTo>
                    <a:pt x="131" y="265"/>
                  </a:lnTo>
                  <a:lnTo>
                    <a:pt x="124" y="257"/>
                  </a:lnTo>
                  <a:lnTo>
                    <a:pt x="117" y="249"/>
                  </a:lnTo>
                  <a:lnTo>
                    <a:pt x="110" y="242"/>
                  </a:lnTo>
                  <a:lnTo>
                    <a:pt x="103" y="234"/>
                  </a:lnTo>
                  <a:lnTo>
                    <a:pt x="95" y="227"/>
                  </a:lnTo>
                  <a:lnTo>
                    <a:pt x="87" y="218"/>
                  </a:lnTo>
                  <a:lnTo>
                    <a:pt x="79" y="210"/>
                  </a:lnTo>
                  <a:lnTo>
                    <a:pt x="71" y="203"/>
                  </a:lnTo>
                  <a:lnTo>
                    <a:pt x="64" y="195"/>
                  </a:lnTo>
                  <a:lnTo>
                    <a:pt x="57" y="187"/>
                  </a:lnTo>
                  <a:lnTo>
                    <a:pt x="48" y="180"/>
                  </a:lnTo>
                  <a:lnTo>
                    <a:pt x="41" y="171"/>
                  </a:lnTo>
                  <a:lnTo>
                    <a:pt x="35" y="163"/>
                  </a:lnTo>
                  <a:lnTo>
                    <a:pt x="28" y="154"/>
                  </a:lnTo>
                  <a:lnTo>
                    <a:pt x="17" y="136"/>
                  </a:lnTo>
                  <a:lnTo>
                    <a:pt x="9" y="117"/>
                  </a:lnTo>
                  <a:lnTo>
                    <a:pt x="3" y="98"/>
                  </a:lnTo>
                  <a:lnTo>
                    <a:pt x="0" y="79"/>
                  </a:lnTo>
                  <a:lnTo>
                    <a:pt x="0" y="59"/>
                  </a:lnTo>
                  <a:lnTo>
                    <a:pt x="2" y="38"/>
                  </a:lnTo>
                  <a:lnTo>
                    <a:pt x="9" y="19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4727575" y="4202113"/>
              <a:ext cx="128588" cy="25400"/>
            </a:xfrm>
            <a:custGeom>
              <a:avLst/>
              <a:gdLst/>
              <a:ahLst/>
              <a:cxnLst>
                <a:cxn ang="0">
                  <a:pos x="80" y="2"/>
                </a:cxn>
                <a:cxn ang="0">
                  <a:pos x="77" y="6"/>
                </a:cxn>
                <a:cxn ang="0">
                  <a:pos x="74" y="9"/>
                </a:cxn>
                <a:cxn ang="0">
                  <a:pos x="71" y="12"/>
                </a:cxn>
                <a:cxn ang="0">
                  <a:pos x="67" y="14"/>
                </a:cxn>
                <a:cxn ang="0">
                  <a:pos x="62" y="15"/>
                </a:cxn>
                <a:cxn ang="0">
                  <a:pos x="58" y="16"/>
                </a:cxn>
                <a:cxn ang="0">
                  <a:pos x="53" y="16"/>
                </a:cxn>
                <a:cxn ang="0">
                  <a:pos x="49" y="16"/>
                </a:cxn>
                <a:cxn ang="0">
                  <a:pos x="43" y="15"/>
                </a:cxn>
                <a:cxn ang="0">
                  <a:pos x="36" y="12"/>
                </a:cxn>
                <a:cxn ang="0">
                  <a:pos x="30" y="9"/>
                </a:cxn>
                <a:cxn ang="0">
                  <a:pos x="23" y="7"/>
                </a:cxn>
                <a:cxn ang="0">
                  <a:pos x="16" y="6"/>
                </a:cxn>
                <a:cxn ang="0">
                  <a:pos x="10" y="6"/>
                </a:cxn>
                <a:cxn ang="0">
                  <a:pos x="5" y="9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1" y="16"/>
                </a:cxn>
                <a:cxn ang="0">
                  <a:pos x="0" y="16"/>
                </a:cxn>
                <a:cxn ang="0">
                  <a:pos x="0" y="15"/>
                </a:cxn>
                <a:cxn ang="0">
                  <a:pos x="4" y="6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1"/>
                </a:cxn>
                <a:cxn ang="0">
                  <a:pos x="31" y="3"/>
                </a:cxn>
                <a:cxn ang="0">
                  <a:pos x="39" y="6"/>
                </a:cxn>
                <a:cxn ang="0">
                  <a:pos x="46" y="9"/>
                </a:cxn>
                <a:cxn ang="0">
                  <a:pos x="54" y="11"/>
                </a:cxn>
                <a:cxn ang="0">
                  <a:pos x="61" y="12"/>
                </a:cxn>
                <a:cxn ang="0">
                  <a:pos x="69" y="11"/>
                </a:cxn>
                <a:cxn ang="0">
                  <a:pos x="75" y="7"/>
                </a:cxn>
                <a:cxn ang="0">
                  <a:pos x="80" y="0"/>
                </a:cxn>
                <a:cxn ang="0">
                  <a:pos x="81" y="0"/>
                </a:cxn>
                <a:cxn ang="0">
                  <a:pos x="81" y="0"/>
                </a:cxn>
                <a:cxn ang="0">
                  <a:pos x="81" y="1"/>
                </a:cxn>
                <a:cxn ang="0">
                  <a:pos x="80" y="2"/>
                </a:cxn>
                <a:cxn ang="0">
                  <a:pos x="80" y="2"/>
                </a:cxn>
              </a:cxnLst>
              <a:rect l="0" t="0" r="r" b="b"/>
              <a:pathLst>
                <a:path w="81" h="16">
                  <a:moveTo>
                    <a:pt x="80" y="2"/>
                  </a:moveTo>
                  <a:lnTo>
                    <a:pt x="77" y="6"/>
                  </a:lnTo>
                  <a:lnTo>
                    <a:pt x="74" y="9"/>
                  </a:lnTo>
                  <a:lnTo>
                    <a:pt x="71" y="12"/>
                  </a:lnTo>
                  <a:lnTo>
                    <a:pt x="67" y="14"/>
                  </a:lnTo>
                  <a:lnTo>
                    <a:pt x="62" y="15"/>
                  </a:lnTo>
                  <a:lnTo>
                    <a:pt x="58" y="16"/>
                  </a:lnTo>
                  <a:lnTo>
                    <a:pt x="53" y="16"/>
                  </a:lnTo>
                  <a:lnTo>
                    <a:pt x="49" y="16"/>
                  </a:lnTo>
                  <a:lnTo>
                    <a:pt x="43" y="15"/>
                  </a:lnTo>
                  <a:lnTo>
                    <a:pt x="36" y="12"/>
                  </a:lnTo>
                  <a:lnTo>
                    <a:pt x="30" y="9"/>
                  </a:lnTo>
                  <a:lnTo>
                    <a:pt x="23" y="7"/>
                  </a:lnTo>
                  <a:lnTo>
                    <a:pt x="16" y="6"/>
                  </a:lnTo>
                  <a:lnTo>
                    <a:pt x="10" y="6"/>
                  </a:lnTo>
                  <a:lnTo>
                    <a:pt x="5" y="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4" y="6"/>
                  </a:lnTo>
                  <a:lnTo>
                    <a:pt x="9" y="2"/>
                  </a:lnTo>
                  <a:lnTo>
                    <a:pt x="16" y="0"/>
                  </a:lnTo>
                  <a:lnTo>
                    <a:pt x="24" y="1"/>
                  </a:lnTo>
                  <a:lnTo>
                    <a:pt x="31" y="3"/>
                  </a:lnTo>
                  <a:lnTo>
                    <a:pt x="39" y="6"/>
                  </a:lnTo>
                  <a:lnTo>
                    <a:pt x="46" y="9"/>
                  </a:lnTo>
                  <a:lnTo>
                    <a:pt x="54" y="11"/>
                  </a:lnTo>
                  <a:lnTo>
                    <a:pt x="61" y="12"/>
                  </a:lnTo>
                  <a:lnTo>
                    <a:pt x="69" y="11"/>
                  </a:lnTo>
                  <a:lnTo>
                    <a:pt x="75" y="7"/>
                  </a:lnTo>
                  <a:lnTo>
                    <a:pt x="80" y="0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81" y="1"/>
                  </a:lnTo>
                  <a:lnTo>
                    <a:pt x="80" y="2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4684713" y="4205288"/>
              <a:ext cx="47625" cy="22225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26" y="12"/>
                </a:cxn>
                <a:cxn ang="0">
                  <a:pos x="23" y="11"/>
                </a:cxn>
                <a:cxn ang="0">
                  <a:pos x="19" y="9"/>
                </a:cxn>
                <a:cxn ang="0">
                  <a:pos x="15" y="8"/>
                </a:cxn>
                <a:cxn ang="0">
                  <a:pos x="12" y="7"/>
                </a:cxn>
                <a:cxn ang="0">
                  <a:pos x="8" y="6"/>
                </a:cxn>
                <a:cxn ang="0">
                  <a:pos x="4" y="6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3" y="2"/>
                </a:cxn>
                <a:cxn ang="0">
                  <a:pos x="15" y="4"/>
                </a:cxn>
                <a:cxn ang="0">
                  <a:pos x="17" y="5"/>
                </a:cxn>
                <a:cxn ang="0">
                  <a:pos x="20" y="7"/>
                </a:cxn>
                <a:cxn ang="0">
                  <a:pos x="23" y="8"/>
                </a:cxn>
                <a:cxn ang="0">
                  <a:pos x="26" y="10"/>
                </a:cxn>
                <a:cxn ang="0">
                  <a:pos x="29" y="12"/>
                </a:cxn>
                <a:cxn ang="0">
                  <a:pos x="29" y="12"/>
                </a:cxn>
                <a:cxn ang="0">
                  <a:pos x="30" y="13"/>
                </a:cxn>
                <a:cxn ang="0">
                  <a:pos x="30" y="14"/>
                </a:cxn>
                <a:cxn ang="0">
                  <a:pos x="30" y="14"/>
                </a:cxn>
                <a:cxn ang="0">
                  <a:pos x="30" y="14"/>
                </a:cxn>
              </a:cxnLst>
              <a:rect l="0" t="0" r="r" b="b"/>
              <a:pathLst>
                <a:path w="30" h="14">
                  <a:moveTo>
                    <a:pt x="30" y="14"/>
                  </a:moveTo>
                  <a:lnTo>
                    <a:pt x="26" y="12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5" y="8"/>
                  </a:lnTo>
                  <a:lnTo>
                    <a:pt x="12" y="7"/>
                  </a:lnTo>
                  <a:lnTo>
                    <a:pt x="8" y="6"/>
                  </a:lnTo>
                  <a:lnTo>
                    <a:pt x="4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7" y="5"/>
                  </a:lnTo>
                  <a:lnTo>
                    <a:pt x="20" y="7"/>
                  </a:lnTo>
                  <a:lnTo>
                    <a:pt x="23" y="8"/>
                  </a:lnTo>
                  <a:lnTo>
                    <a:pt x="26" y="10"/>
                  </a:lnTo>
                  <a:lnTo>
                    <a:pt x="29" y="12"/>
                  </a:lnTo>
                  <a:lnTo>
                    <a:pt x="29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700588" y="4224338"/>
              <a:ext cx="131763" cy="25400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6" y="5"/>
                </a:cxn>
                <a:cxn ang="0">
                  <a:pos x="11" y="8"/>
                </a:cxn>
                <a:cxn ang="0">
                  <a:pos x="15" y="10"/>
                </a:cxn>
                <a:cxn ang="0">
                  <a:pos x="19" y="11"/>
                </a:cxn>
                <a:cxn ang="0">
                  <a:pos x="23" y="12"/>
                </a:cxn>
                <a:cxn ang="0">
                  <a:pos x="27" y="12"/>
                </a:cxn>
                <a:cxn ang="0">
                  <a:pos x="31" y="10"/>
                </a:cxn>
                <a:cxn ang="0">
                  <a:pos x="35" y="7"/>
                </a:cxn>
                <a:cxn ang="0">
                  <a:pos x="37" y="5"/>
                </a:cxn>
                <a:cxn ang="0">
                  <a:pos x="38" y="3"/>
                </a:cxn>
                <a:cxn ang="0">
                  <a:pos x="40" y="2"/>
                </a:cxn>
                <a:cxn ang="0">
                  <a:pos x="42" y="1"/>
                </a:cxn>
                <a:cxn ang="0">
                  <a:pos x="46" y="0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1" y="0"/>
                </a:cxn>
                <a:cxn ang="0">
                  <a:pos x="65" y="0"/>
                </a:cxn>
                <a:cxn ang="0">
                  <a:pos x="68" y="0"/>
                </a:cxn>
                <a:cxn ang="0">
                  <a:pos x="72" y="0"/>
                </a:cxn>
                <a:cxn ang="0">
                  <a:pos x="74" y="0"/>
                </a:cxn>
                <a:cxn ang="0">
                  <a:pos x="78" y="0"/>
                </a:cxn>
                <a:cxn ang="0">
                  <a:pos x="82" y="0"/>
                </a:cxn>
                <a:cxn ang="0">
                  <a:pos x="83" y="0"/>
                </a:cxn>
                <a:cxn ang="0">
                  <a:pos x="77" y="1"/>
                </a:cxn>
                <a:cxn ang="0">
                  <a:pos x="71" y="1"/>
                </a:cxn>
                <a:cxn ang="0">
                  <a:pos x="64" y="2"/>
                </a:cxn>
                <a:cxn ang="0">
                  <a:pos x="59" y="2"/>
                </a:cxn>
                <a:cxn ang="0">
                  <a:pos x="54" y="2"/>
                </a:cxn>
                <a:cxn ang="0">
                  <a:pos x="48" y="2"/>
                </a:cxn>
                <a:cxn ang="0">
                  <a:pos x="43" y="3"/>
                </a:cxn>
                <a:cxn ang="0">
                  <a:pos x="39" y="6"/>
                </a:cxn>
                <a:cxn ang="0">
                  <a:pos x="37" y="8"/>
                </a:cxn>
                <a:cxn ang="0">
                  <a:pos x="36" y="10"/>
                </a:cxn>
                <a:cxn ang="0">
                  <a:pos x="34" y="12"/>
                </a:cxn>
                <a:cxn ang="0">
                  <a:pos x="32" y="13"/>
                </a:cxn>
                <a:cxn ang="0">
                  <a:pos x="28" y="15"/>
                </a:cxn>
                <a:cxn ang="0">
                  <a:pos x="25" y="16"/>
                </a:cxn>
                <a:cxn ang="0">
                  <a:pos x="21" y="15"/>
                </a:cxn>
                <a:cxn ang="0">
                  <a:pos x="17" y="14"/>
                </a:cxn>
                <a:cxn ang="0">
                  <a:pos x="13" y="12"/>
                </a:cxn>
                <a:cxn ang="0">
                  <a:pos x="9" y="9"/>
                </a:cxn>
                <a:cxn ang="0">
                  <a:pos x="5" y="6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83" h="16">
                  <a:moveTo>
                    <a:pt x="2" y="2"/>
                  </a:moveTo>
                  <a:lnTo>
                    <a:pt x="6" y="5"/>
                  </a:lnTo>
                  <a:lnTo>
                    <a:pt x="11" y="8"/>
                  </a:lnTo>
                  <a:lnTo>
                    <a:pt x="15" y="10"/>
                  </a:lnTo>
                  <a:lnTo>
                    <a:pt x="19" y="11"/>
                  </a:lnTo>
                  <a:lnTo>
                    <a:pt x="23" y="12"/>
                  </a:lnTo>
                  <a:lnTo>
                    <a:pt x="27" y="12"/>
                  </a:lnTo>
                  <a:lnTo>
                    <a:pt x="31" y="10"/>
                  </a:lnTo>
                  <a:lnTo>
                    <a:pt x="35" y="7"/>
                  </a:lnTo>
                  <a:lnTo>
                    <a:pt x="37" y="5"/>
                  </a:lnTo>
                  <a:lnTo>
                    <a:pt x="38" y="3"/>
                  </a:lnTo>
                  <a:lnTo>
                    <a:pt x="40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77" y="1"/>
                  </a:lnTo>
                  <a:lnTo>
                    <a:pt x="71" y="1"/>
                  </a:lnTo>
                  <a:lnTo>
                    <a:pt x="64" y="2"/>
                  </a:lnTo>
                  <a:lnTo>
                    <a:pt x="59" y="2"/>
                  </a:lnTo>
                  <a:lnTo>
                    <a:pt x="54" y="2"/>
                  </a:lnTo>
                  <a:lnTo>
                    <a:pt x="48" y="2"/>
                  </a:lnTo>
                  <a:lnTo>
                    <a:pt x="43" y="3"/>
                  </a:lnTo>
                  <a:lnTo>
                    <a:pt x="39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4" y="12"/>
                  </a:lnTo>
                  <a:lnTo>
                    <a:pt x="32" y="13"/>
                  </a:lnTo>
                  <a:lnTo>
                    <a:pt x="28" y="15"/>
                  </a:lnTo>
                  <a:lnTo>
                    <a:pt x="25" y="16"/>
                  </a:lnTo>
                  <a:lnTo>
                    <a:pt x="21" y="15"/>
                  </a:lnTo>
                  <a:lnTo>
                    <a:pt x="17" y="14"/>
                  </a:lnTo>
                  <a:lnTo>
                    <a:pt x="13" y="12"/>
                  </a:lnTo>
                  <a:lnTo>
                    <a:pt x="9" y="9"/>
                  </a:lnTo>
                  <a:lnTo>
                    <a:pt x="5" y="6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4710113" y="4219575"/>
              <a:ext cx="136525" cy="69850"/>
            </a:xfrm>
            <a:custGeom>
              <a:avLst/>
              <a:gdLst/>
              <a:ahLst/>
              <a:cxnLst>
                <a:cxn ang="0">
                  <a:pos x="86" y="1"/>
                </a:cxn>
                <a:cxn ang="0">
                  <a:pos x="82" y="7"/>
                </a:cxn>
                <a:cxn ang="0">
                  <a:pos x="78" y="14"/>
                </a:cxn>
                <a:cxn ang="0">
                  <a:pos x="73" y="21"/>
                </a:cxn>
                <a:cxn ang="0">
                  <a:pos x="69" y="27"/>
                </a:cxn>
                <a:cxn ang="0">
                  <a:pos x="64" y="33"/>
                </a:cxn>
                <a:cxn ang="0">
                  <a:pos x="59" y="39"/>
                </a:cxn>
                <a:cxn ang="0">
                  <a:pos x="53" y="42"/>
                </a:cxn>
                <a:cxn ang="0">
                  <a:pos x="46" y="44"/>
                </a:cxn>
                <a:cxn ang="0">
                  <a:pos x="38" y="44"/>
                </a:cxn>
                <a:cxn ang="0">
                  <a:pos x="31" y="44"/>
                </a:cxn>
                <a:cxn ang="0">
                  <a:pos x="24" y="43"/>
                </a:cxn>
                <a:cxn ang="0">
                  <a:pos x="18" y="40"/>
                </a:cxn>
                <a:cxn ang="0">
                  <a:pos x="12" y="36"/>
                </a:cxn>
                <a:cxn ang="0">
                  <a:pos x="7" y="31"/>
                </a:cxn>
                <a:cxn ang="0">
                  <a:pos x="3" y="24"/>
                </a:cxn>
                <a:cxn ang="0">
                  <a:pos x="0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4" y="13"/>
                </a:cxn>
                <a:cxn ang="0">
                  <a:pos x="5" y="14"/>
                </a:cxn>
                <a:cxn ang="0">
                  <a:pos x="8" y="19"/>
                </a:cxn>
                <a:cxn ang="0">
                  <a:pos x="11" y="24"/>
                </a:cxn>
                <a:cxn ang="0">
                  <a:pos x="13" y="29"/>
                </a:cxn>
                <a:cxn ang="0">
                  <a:pos x="16" y="34"/>
                </a:cxn>
                <a:cxn ang="0">
                  <a:pos x="20" y="38"/>
                </a:cxn>
                <a:cxn ang="0">
                  <a:pos x="25" y="41"/>
                </a:cxn>
                <a:cxn ang="0">
                  <a:pos x="31" y="42"/>
                </a:cxn>
                <a:cxn ang="0">
                  <a:pos x="36" y="42"/>
                </a:cxn>
                <a:cxn ang="0">
                  <a:pos x="42" y="41"/>
                </a:cxn>
                <a:cxn ang="0">
                  <a:pos x="47" y="40"/>
                </a:cxn>
                <a:cxn ang="0">
                  <a:pos x="52" y="37"/>
                </a:cxn>
                <a:cxn ang="0">
                  <a:pos x="56" y="35"/>
                </a:cxn>
                <a:cxn ang="0">
                  <a:pos x="63" y="28"/>
                </a:cxn>
                <a:cxn ang="0">
                  <a:pos x="69" y="19"/>
                </a:cxn>
                <a:cxn ang="0">
                  <a:pos x="76" y="10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1"/>
                </a:cxn>
                <a:cxn ang="0">
                  <a:pos x="86" y="1"/>
                </a:cxn>
              </a:cxnLst>
              <a:rect l="0" t="0" r="r" b="b"/>
              <a:pathLst>
                <a:path w="86" h="44">
                  <a:moveTo>
                    <a:pt x="86" y="1"/>
                  </a:moveTo>
                  <a:lnTo>
                    <a:pt x="82" y="7"/>
                  </a:lnTo>
                  <a:lnTo>
                    <a:pt x="78" y="14"/>
                  </a:lnTo>
                  <a:lnTo>
                    <a:pt x="73" y="21"/>
                  </a:lnTo>
                  <a:lnTo>
                    <a:pt x="69" y="27"/>
                  </a:lnTo>
                  <a:lnTo>
                    <a:pt x="64" y="33"/>
                  </a:lnTo>
                  <a:lnTo>
                    <a:pt x="59" y="39"/>
                  </a:lnTo>
                  <a:lnTo>
                    <a:pt x="53" y="42"/>
                  </a:lnTo>
                  <a:lnTo>
                    <a:pt x="46" y="44"/>
                  </a:lnTo>
                  <a:lnTo>
                    <a:pt x="38" y="44"/>
                  </a:lnTo>
                  <a:lnTo>
                    <a:pt x="31" y="44"/>
                  </a:lnTo>
                  <a:lnTo>
                    <a:pt x="24" y="43"/>
                  </a:lnTo>
                  <a:lnTo>
                    <a:pt x="18" y="40"/>
                  </a:lnTo>
                  <a:lnTo>
                    <a:pt x="12" y="36"/>
                  </a:lnTo>
                  <a:lnTo>
                    <a:pt x="7" y="31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4" y="13"/>
                  </a:lnTo>
                  <a:lnTo>
                    <a:pt x="5" y="14"/>
                  </a:lnTo>
                  <a:lnTo>
                    <a:pt x="8" y="19"/>
                  </a:lnTo>
                  <a:lnTo>
                    <a:pt x="11" y="24"/>
                  </a:lnTo>
                  <a:lnTo>
                    <a:pt x="13" y="29"/>
                  </a:lnTo>
                  <a:lnTo>
                    <a:pt x="16" y="34"/>
                  </a:lnTo>
                  <a:lnTo>
                    <a:pt x="20" y="38"/>
                  </a:lnTo>
                  <a:lnTo>
                    <a:pt x="25" y="41"/>
                  </a:lnTo>
                  <a:lnTo>
                    <a:pt x="31" y="42"/>
                  </a:lnTo>
                  <a:lnTo>
                    <a:pt x="36" y="42"/>
                  </a:lnTo>
                  <a:lnTo>
                    <a:pt x="42" y="41"/>
                  </a:lnTo>
                  <a:lnTo>
                    <a:pt x="47" y="40"/>
                  </a:lnTo>
                  <a:lnTo>
                    <a:pt x="52" y="37"/>
                  </a:lnTo>
                  <a:lnTo>
                    <a:pt x="56" y="35"/>
                  </a:lnTo>
                  <a:lnTo>
                    <a:pt x="63" y="28"/>
                  </a:lnTo>
                  <a:lnTo>
                    <a:pt x="69" y="19"/>
                  </a:lnTo>
                  <a:lnTo>
                    <a:pt x="76" y="10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5124450" y="4608513"/>
              <a:ext cx="606425" cy="1389062"/>
            </a:xfrm>
            <a:custGeom>
              <a:avLst/>
              <a:gdLst/>
              <a:ahLst/>
              <a:cxnLst>
                <a:cxn ang="0">
                  <a:pos x="377" y="36"/>
                </a:cxn>
                <a:cxn ang="0">
                  <a:pos x="374" y="103"/>
                </a:cxn>
                <a:cxn ang="0">
                  <a:pos x="371" y="169"/>
                </a:cxn>
                <a:cxn ang="0">
                  <a:pos x="364" y="232"/>
                </a:cxn>
                <a:cxn ang="0">
                  <a:pos x="353" y="296"/>
                </a:cxn>
                <a:cxn ang="0">
                  <a:pos x="338" y="358"/>
                </a:cxn>
                <a:cxn ang="0">
                  <a:pos x="317" y="419"/>
                </a:cxn>
                <a:cxn ang="0">
                  <a:pos x="293" y="480"/>
                </a:cxn>
                <a:cxn ang="0">
                  <a:pos x="268" y="535"/>
                </a:cxn>
                <a:cxn ang="0">
                  <a:pos x="241" y="586"/>
                </a:cxn>
                <a:cxn ang="0">
                  <a:pos x="212" y="635"/>
                </a:cxn>
                <a:cxn ang="0">
                  <a:pos x="181" y="682"/>
                </a:cxn>
                <a:cxn ang="0">
                  <a:pos x="148" y="729"/>
                </a:cxn>
                <a:cxn ang="0">
                  <a:pos x="111" y="775"/>
                </a:cxn>
                <a:cxn ang="0">
                  <a:pos x="72" y="819"/>
                </a:cxn>
                <a:cxn ang="0">
                  <a:pos x="29" y="858"/>
                </a:cxn>
                <a:cxn ang="0">
                  <a:pos x="3" y="875"/>
                </a:cxn>
                <a:cxn ang="0">
                  <a:pos x="0" y="869"/>
                </a:cxn>
                <a:cxn ang="0">
                  <a:pos x="19" y="846"/>
                </a:cxn>
                <a:cxn ang="0">
                  <a:pos x="59" y="806"/>
                </a:cxn>
                <a:cxn ang="0">
                  <a:pos x="97" y="765"/>
                </a:cxn>
                <a:cxn ang="0">
                  <a:pos x="135" y="722"/>
                </a:cxn>
                <a:cxn ang="0">
                  <a:pos x="170" y="675"/>
                </a:cxn>
                <a:cxn ang="0">
                  <a:pos x="203" y="626"/>
                </a:cxn>
                <a:cxn ang="0">
                  <a:pos x="234" y="574"/>
                </a:cxn>
                <a:cxn ang="0">
                  <a:pos x="262" y="521"/>
                </a:cxn>
                <a:cxn ang="0">
                  <a:pos x="288" y="466"/>
                </a:cxn>
                <a:cxn ang="0">
                  <a:pos x="310" y="410"/>
                </a:cxn>
                <a:cxn ang="0">
                  <a:pos x="329" y="353"/>
                </a:cxn>
                <a:cxn ang="0">
                  <a:pos x="346" y="295"/>
                </a:cxn>
                <a:cxn ang="0">
                  <a:pos x="358" y="230"/>
                </a:cxn>
                <a:cxn ang="0">
                  <a:pos x="367" y="160"/>
                </a:cxn>
                <a:cxn ang="0">
                  <a:pos x="370" y="94"/>
                </a:cxn>
                <a:cxn ang="0">
                  <a:pos x="374" y="32"/>
                </a:cxn>
                <a:cxn ang="0">
                  <a:pos x="380" y="0"/>
                </a:cxn>
                <a:cxn ang="0">
                  <a:pos x="382" y="3"/>
                </a:cxn>
                <a:cxn ang="0">
                  <a:pos x="382" y="4"/>
                </a:cxn>
              </a:cxnLst>
              <a:rect l="0" t="0" r="r" b="b"/>
              <a:pathLst>
                <a:path w="382" h="875">
                  <a:moveTo>
                    <a:pt x="382" y="4"/>
                  </a:moveTo>
                  <a:lnTo>
                    <a:pt x="377" y="36"/>
                  </a:lnTo>
                  <a:lnTo>
                    <a:pt x="375" y="70"/>
                  </a:lnTo>
                  <a:lnTo>
                    <a:pt x="374" y="103"/>
                  </a:lnTo>
                  <a:lnTo>
                    <a:pt x="373" y="137"/>
                  </a:lnTo>
                  <a:lnTo>
                    <a:pt x="371" y="169"/>
                  </a:lnTo>
                  <a:lnTo>
                    <a:pt x="368" y="201"/>
                  </a:lnTo>
                  <a:lnTo>
                    <a:pt x="364" y="232"/>
                  </a:lnTo>
                  <a:lnTo>
                    <a:pt x="359" y="263"/>
                  </a:lnTo>
                  <a:lnTo>
                    <a:pt x="353" y="296"/>
                  </a:lnTo>
                  <a:lnTo>
                    <a:pt x="346" y="327"/>
                  </a:lnTo>
                  <a:lnTo>
                    <a:pt x="338" y="358"/>
                  </a:lnTo>
                  <a:lnTo>
                    <a:pt x="327" y="389"/>
                  </a:lnTo>
                  <a:lnTo>
                    <a:pt x="317" y="419"/>
                  </a:lnTo>
                  <a:lnTo>
                    <a:pt x="305" y="449"/>
                  </a:lnTo>
                  <a:lnTo>
                    <a:pt x="293" y="480"/>
                  </a:lnTo>
                  <a:lnTo>
                    <a:pt x="280" y="509"/>
                  </a:lnTo>
                  <a:lnTo>
                    <a:pt x="268" y="535"/>
                  </a:lnTo>
                  <a:lnTo>
                    <a:pt x="255" y="560"/>
                  </a:lnTo>
                  <a:lnTo>
                    <a:pt x="241" y="586"/>
                  </a:lnTo>
                  <a:lnTo>
                    <a:pt x="227" y="610"/>
                  </a:lnTo>
                  <a:lnTo>
                    <a:pt x="212" y="635"/>
                  </a:lnTo>
                  <a:lnTo>
                    <a:pt x="197" y="658"/>
                  </a:lnTo>
                  <a:lnTo>
                    <a:pt x="181" y="682"/>
                  </a:lnTo>
                  <a:lnTo>
                    <a:pt x="165" y="706"/>
                  </a:lnTo>
                  <a:lnTo>
                    <a:pt x="148" y="729"/>
                  </a:lnTo>
                  <a:lnTo>
                    <a:pt x="130" y="752"/>
                  </a:lnTo>
                  <a:lnTo>
                    <a:pt x="111" y="775"/>
                  </a:lnTo>
                  <a:lnTo>
                    <a:pt x="92" y="798"/>
                  </a:lnTo>
                  <a:lnTo>
                    <a:pt x="72" y="819"/>
                  </a:lnTo>
                  <a:lnTo>
                    <a:pt x="51" y="840"/>
                  </a:lnTo>
                  <a:lnTo>
                    <a:pt x="29" y="858"/>
                  </a:lnTo>
                  <a:lnTo>
                    <a:pt x="5" y="875"/>
                  </a:lnTo>
                  <a:lnTo>
                    <a:pt x="3" y="875"/>
                  </a:lnTo>
                  <a:lnTo>
                    <a:pt x="1" y="872"/>
                  </a:lnTo>
                  <a:lnTo>
                    <a:pt x="0" y="869"/>
                  </a:lnTo>
                  <a:lnTo>
                    <a:pt x="0" y="866"/>
                  </a:lnTo>
                  <a:lnTo>
                    <a:pt x="19" y="846"/>
                  </a:lnTo>
                  <a:lnTo>
                    <a:pt x="40" y="826"/>
                  </a:lnTo>
                  <a:lnTo>
                    <a:pt x="59" y="806"/>
                  </a:lnTo>
                  <a:lnTo>
                    <a:pt x="78" y="785"/>
                  </a:lnTo>
                  <a:lnTo>
                    <a:pt x="97" y="765"/>
                  </a:lnTo>
                  <a:lnTo>
                    <a:pt x="116" y="744"/>
                  </a:lnTo>
                  <a:lnTo>
                    <a:pt x="135" y="722"/>
                  </a:lnTo>
                  <a:lnTo>
                    <a:pt x="152" y="700"/>
                  </a:lnTo>
                  <a:lnTo>
                    <a:pt x="170" y="675"/>
                  </a:lnTo>
                  <a:lnTo>
                    <a:pt x="187" y="651"/>
                  </a:lnTo>
                  <a:lnTo>
                    <a:pt x="203" y="626"/>
                  </a:lnTo>
                  <a:lnTo>
                    <a:pt x="218" y="600"/>
                  </a:lnTo>
                  <a:lnTo>
                    <a:pt x="234" y="574"/>
                  </a:lnTo>
                  <a:lnTo>
                    <a:pt x="248" y="547"/>
                  </a:lnTo>
                  <a:lnTo>
                    <a:pt x="262" y="521"/>
                  </a:lnTo>
                  <a:lnTo>
                    <a:pt x="275" y="494"/>
                  </a:lnTo>
                  <a:lnTo>
                    <a:pt x="288" y="466"/>
                  </a:lnTo>
                  <a:lnTo>
                    <a:pt x="299" y="438"/>
                  </a:lnTo>
                  <a:lnTo>
                    <a:pt x="310" y="410"/>
                  </a:lnTo>
                  <a:lnTo>
                    <a:pt x="320" y="382"/>
                  </a:lnTo>
                  <a:lnTo>
                    <a:pt x="329" y="353"/>
                  </a:lnTo>
                  <a:lnTo>
                    <a:pt x="338" y="324"/>
                  </a:lnTo>
                  <a:lnTo>
                    <a:pt x="346" y="295"/>
                  </a:lnTo>
                  <a:lnTo>
                    <a:pt x="352" y="264"/>
                  </a:lnTo>
                  <a:lnTo>
                    <a:pt x="358" y="230"/>
                  </a:lnTo>
                  <a:lnTo>
                    <a:pt x="363" y="196"/>
                  </a:lnTo>
                  <a:lnTo>
                    <a:pt x="367" y="160"/>
                  </a:lnTo>
                  <a:lnTo>
                    <a:pt x="369" y="125"/>
                  </a:lnTo>
                  <a:lnTo>
                    <a:pt x="370" y="94"/>
                  </a:lnTo>
                  <a:lnTo>
                    <a:pt x="372" y="63"/>
                  </a:lnTo>
                  <a:lnTo>
                    <a:pt x="374" y="32"/>
                  </a:lnTo>
                  <a:lnTo>
                    <a:pt x="380" y="1"/>
                  </a:lnTo>
                  <a:lnTo>
                    <a:pt x="380" y="0"/>
                  </a:lnTo>
                  <a:lnTo>
                    <a:pt x="381" y="1"/>
                  </a:lnTo>
                  <a:lnTo>
                    <a:pt x="382" y="3"/>
                  </a:lnTo>
                  <a:lnTo>
                    <a:pt x="382" y="4"/>
                  </a:lnTo>
                  <a:lnTo>
                    <a:pt x="38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4562475" y="4794250"/>
              <a:ext cx="296863" cy="769937"/>
            </a:xfrm>
            <a:custGeom>
              <a:avLst/>
              <a:gdLst/>
              <a:ahLst/>
              <a:cxnLst>
                <a:cxn ang="0">
                  <a:pos x="21" y="33"/>
                </a:cxn>
                <a:cxn ang="0">
                  <a:pos x="8" y="100"/>
                </a:cxn>
                <a:cxn ang="0">
                  <a:pos x="10" y="153"/>
                </a:cxn>
                <a:cxn ang="0">
                  <a:pos x="20" y="184"/>
                </a:cxn>
                <a:cxn ang="0">
                  <a:pos x="35" y="214"/>
                </a:cxn>
                <a:cxn ang="0">
                  <a:pos x="52" y="241"/>
                </a:cxn>
                <a:cxn ang="0">
                  <a:pos x="72" y="268"/>
                </a:cxn>
                <a:cxn ang="0">
                  <a:pos x="92" y="295"/>
                </a:cxn>
                <a:cxn ang="0">
                  <a:pos x="111" y="321"/>
                </a:cxn>
                <a:cxn ang="0">
                  <a:pos x="129" y="348"/>
                </a:cxn>
                <a:cxn ang="0">
                  <a:pos x="146" y="376"/>
                </a:cxn>
                <a:cxn ang="0">
                  <a:pos x="162" y="404"/>
                </a:cxn>
                <a:cxn ang="0">
                  <a:pos x="177" y="433"/>
                </a:cxn>
                <a:cxn ang="0">
                  <a:pos x="185" y="465"/>
                </a:cxn>
                <a:cxn ang="0">
                  <a:pos x="186" y="484"/>
                </a:cxn>
                <a:cxn ang="0">
                  <a:pos x="180" y="485"/>
                </a:cxn>
                <a:cxn ang="0">
                  <a:pos x="172" y="467"/>
                </a:cxn>
                <a:cxn ang="0">
                  <a:pos x="158" y="432"/>
                </a:cxn>
                <a:cxn ang="0">
                  <a:pos x="145" y="400"/>
                </a:cxn>
                <a:cxn ang="0">
                  <a:pos x="128" y="368"/>
                </a:cxn>
                <a:cxn ang="0">
                  <a:pos x="110" y="339"/>
                </a:cxn>
                <a:cxn ang="0">
                  <a:pos x="92" y="312"/>
                </a:cxn>
                <a:cxn ang="0">
                  <a:pos x="73" y="286"/>
                </a:cxn>
                <a:cxn ang="0">
                  <a:pos x="53" y="260"/>
                </a:cxn>
                <a:cxn ang="0">
                  <a:pos x="36" y="234"/>
                </a:cxn>
                <a:cxn ang="0">
                  <a:pos x="22" y="208"/>
                </a:cxn>
                <a:cxn ang="0">
                  <a:pos x="11" y="181"/>
                </a:cxn>
                <a:cxn ang="0">
                  <a:pos x="3" y="153"/>
                </a:cxn>
                <a:cxn ang="0">
                  <a:pos x="0" y="120"/>
                </a:cxn>
                <a:cxn ang="0">
                  <a:pos x="4" y="85"/>
                </a:cxn>
                <a:cxn ang="0">
                  <a:pos x="12" y="51"/>
                </a:cxn>
                <a:cxn ang="0">
                  <a:pos x="24" y="17"/>
                </a:cxn>
                <a:cxn ang="0">
                  <a:pos x="30" y="0"/>
                </a:cxn>
                <a:cxn ang="0">
                  <a:pos x="32" y="0"/>
                </a:cxn>
                <a:cxn ang="0">
                  <a:pos x="32" y="1"/>
                </a:cxn>
              </a:cxnLst>
              <a:rect l="0" t="0" r="r" b="b"/>
              <a:pathLst>
                <a:path w="187" h="485">
                  <a:moveTo>
                    <a:pt x="32" y="1"/>
                  </a:moveTo>
                  <a:lnTo>
                    <a:pt x="21" y="33"/>
                  </a:lnTo>
                  <a:lnTo>
                    <a:pt x="13" y="67"/>
                  </a:lnTo>
                  <a:lnTo>
                    <a:pt x="8" y="100"/>
                  </a:lnTo>
                  <a:lnTo>
                    <a:pt x="8" y="135"/>
                  </a:lnTo>
                  <a:lnTo>
                    <a:pt x="10" y="153"/>
                  </a:lnTo>
                  <a:lnTo>
                    <a:pt x="14" y="169"/>
                  </a:lnTo>
                  <a:lnTo>
                    <a:pt x="20" y="184"/>
                  </a:lnTo>
                  <a:lnTo>
                    <a:pt x="27" y="199"/>
                  </a:lnTo>
                  <a:lnTo>
                    <a:pt x="35" y="214"/>
                  </a:lnTo>
                  <a:lnTo>
                    <a:pt x="43" y="228"/>
                  </a:lnTo>
                  <a:lnTo>
                    <a:pt x="52" y="241"/>
                  </a:lnTo>
                  <a:lnTo>
                    <a:pt x="63" y="255"/>
                  </a:lnTo>
                  <a:lnTo>
                    <a:pt x="72" y="268"/>
                  </a:lnTo>
                  <a:lnTo>
                    <a:pt x="82" y="282"/>
                  </a:lnTo>
                  <a:lnTo>
                    <a:pt x="92" y="295"/>
                  </a:lnTo>
                  <a:lnTo>
                    <a:pt x="101" y="308"/>
                  </a:lnTo>
                  <a:lnTo>
                    <a:pt x="111" y="321"/>
                  </a:lnTo>
                  <a:lnTo>
                    <a:pt x="120" y="335"/>
                  </a:lnTo>
                  <a:lnTo>
                    <a:pt x="129" y="348"/>
                  </a:lnTo>
                  <a:lnTo>
                    <a:pt x="138" y="363"/>
                  </a:lnTo>
                  <a:lnTo>
                    <a:pt x="146" y="376"/>
                  </a:lnTo>
                  <a:lnTo>
                    <a:pt x="155" y="390"/>
                  </a:lnTo>
                  <a:lnTo>
                    <a:pt x="162" y="404"/>
                  </a:lnTo>
                  <a:lnTo>
                    <a:pt x="171" y="418"/>
                  </a:lnTo>
                  <a:lnTo>
                    <a:pt x="177" y="433"/>
                  </a:lnTo>
                  <a:lnTo>
                    <a:pt x="182" y="449"/>
                  </a:lnTo>
                  <a:lnTo>
                    <a:pt x="185" y="465"/>
                  </a:lnTo>
                  <a:lnTo>
                    <a:pt x="187" y="481"/>
                  </a:lnTo>
                  <a:lnTo>
                    <a:pt x="186" y="484"/>
                  </a:lnTo>
                  <a:lnTo>
                    <a:pt x="183" y="485"/>
                  </a:lnTo>
                  <a:lnTo>
                    <a:pt x="180" y="485"/>
                  </a:lnTo>
                  <a:lnTo>
                    <a:pt x="178" y="484"/>
                  </a:lnTo>
                  <a:lnTo>
                    <a:pt x="172" y="467"/>
                  </a:lnTo>
                  <a:lnTo>
                    <a:pt x="165" y="449"/>
                  </a:lnTo>
                  <a:lnTo>
                    <a:pt x="158" y="432"/>
                  </a:lnTo>
                  <a:lnTo>
                    <a:pt x="152" y="416"/>
                  </a:lnTo>
                  <a:lnTo>
                    <a:pt x="145" y="400"/>
                  </a:lnTo>
                  <a:lnTo>
                    <a:pt x="137" y="384"/>
                  </a:lnTo>
                  <a:lnTo>
                    <a:pt x="128" y="368"/>
                  </a:lnTo>
                  <a:lnTo>
                    <a:pt x="119" y="352"/>
                  </a:lnTo>
                  <a:lnTo>
                    <a:pt x="110" y="339"/>
                  </a:lnTo>
                  <a:lnTo>
                    <a:pt x="101" y="325"/>
                  </a:lnTo>
                  <a:lnTo>
                    <a:pt x="92" y="312"/>
                  </a:lnTo>
                  <a:lnTo>
                    <a:pt x="83" y="299"/>
                  </a:lnTo>
                  <a:lnTo>
                    <a:pt x="73" y="286"/>
                  </a:lnTo>
                  <a:lnTo>
                    <a:pt x="64" y="273"/>
                  </a:lnTo>
                  <a:lnTo>
                    <a:pt x="53" y="260"/>
                  </a:lnTo>
                  <a:lnTo>
                    <a:pt x="44" y="246"/>
                  </a:lnTo>
                  <a:lnTo>
                    <a:pt x="36" y="234"/>
                  </a:lnTo>
                  <a:lnTo>
                    <a:pt x="29" y="221"/>
                  </a:lnTo>
                  <a:lnTo>
                    <a:pt x="22" y="208"/>
                  </a:lnTo>
                  <a:lnTo>
                    <a:pt x="16" y="195"/>
                  </a:lnTo>
                  <a:lnTo>
                    <a:pt x="11" y="181"/>
                  </a:lnTo>
                  <a:lnTo>
                    <a:pt x="6" y="168"/>
                  </a:lnTo>
                  <a:lnTo>
                    <a:pt x="3" y="153"/>
                  </a:lnTo>
                  <a:lnTo>
                    <a:pt x="1" y="137"/>
                  </a:lnTo>
                  <a:lnTo>
                    <a:pt x="0" y="120"/>
                  </a:lnTo>
                  <a:lnTo>
                    <a:pt x="1" y="102"/>
                  </a:lnTo>
                  <a:lnTo>
                    <a:pt x="4" y="85"/>
                  </a:lnTo>
                  <a:lnTo>
                    <a:pt x="8" y="68"/>
                  </a:lnTo>
                  <a:lnTo>
                    <a:pt x="12" y="51"/>
                  </a:lnTo>
                  <a:lnTo>
                    <a:pt x="18" y="33"/>
                  </a:lnTo>
                  <a:lnTo>
                    <a:pt x="24" y="17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4535488" y="3960813"/>
              <a:ext cx="119063" cy="428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5"/>
                </a:cxn>
                <a:cxn ang="0">
                  <a:pos x="6" y="9"/>
                </a:cxn>
                <a:cxn ang="0">
                  <a:pos x="10" y="12"/>
                </a:cxn>
                <a:cxn ang="0">
                  <a:pos x="14" y="15"/>
                </a:cxn>
                <a:cxn ang="0">
                  <a:pos x="19" y="18"/>
                </a:cxn>
                <a:cxn ang="0">
                  <a:pos x="24" y="20"/>
                </a:cxn>
                <a:cxn ang="0">
                  <a:pos x="29" y="22"/>
                </a:cxn>
                <a:cxn ang="0">
                  <a:pos x="34" y="24"/>
                </a:cxn>
                <a:cxn ang="0">
                  <a:pos x="38" y="25"/>
                </a:cxn>
                <a:cxn ang="0">
                  <a:pos x="44" y="26"/>
                </a:cxn>
                <a:cxn ang="0">
                  <a:pos x="49" y="27"/>
                </a:cxn>
                <a:cxn ang="0">
                  <a:pos x="55" y="27"/>
                </a:cxn>
                <a:cxn ang="0">
                  <a:pos x="61" y="27"/>
                </a:cxn>
                <a:cxn ang="0">
                  <a:pos x="67" y="25"/>
                </a:cxn>
                <a:cxn ang="0">
                  <a:pos x="71" y="23"/>
                </a:cxn>
                <a:cxn ang="0">
                  <a:pos x="75" y="19"/>
                </a:cxn>
                <a:cxn ang="0">
                  <a:pos x="74" y="17"/>
                </a:cxn>
                <a:cxn ang="0">
                  <a:pos x="71" y="15"/>
                </a:cxn>
                <a:cxn ang="0">
                  <a:pos x="67" y="14"/>
                </a:cxn>
                <a:cxn ang="0">
                  <a:pos x="64" y="14"/>
                </a:cxn>
                <a:cxn ang="0">
                  <a:pos x="57" y="16"/>
                </a:cxn>
                <a:cxn ang="0">
                  <a:pos x="50" y="18"/>
                </a:cxn>
                <a:cxn ang="0">
                  <a:pos x="43" y="19"/>
                </a:cxn>
                <a:cxn ang="0">
                  <a:pos x="36" y="19"/>
                </a:cxn>
                <a:cxn ang="0">
                  <a:pos x="31" y="18"/>
                </a:cxn>
                <a:cxn ang="0">
                  <a:pos x="26" y="17"/>
                </a:cxn>
                <a:cxn ang="0">
                  <a:pos x="22" y="16"/>
                </a:cxn>
                <a:cxn ang="0">
                  <a:pos x="18" y="13"/>
                </a:cxn>
                <a:cxn ang="0">
                  <a:pos x="14" y="11"/>
                </a:cxn>
                <a:cxn ang="0">
                  <a:pos x="10" y="8"/>
                </a:cxn>
                <a:cxn ang="0">
                  <a:pos x="6" y="5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5" h="27">
                  <a:moveTo>
                    <a:pt x="0" y="0"/>
                  </a:moveTo>
                  <a:lnTo>
                    <a:pt x="3" y="5"/>
                  </a:lnTo>
                  <a:lnTo>
                    <a:pt x="6" y="9"/>
                  </a:lnTo>
                  <a:lnTo>
                    <a:pt x="10" y="12"/>
                  </a:lnTo>
                  <a:lnTo>
                    <a:pt x="14" y="15"/>
                  </a:lnTo>
                  <a:lnTo>
                    <a:pt x="19" y="18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4" y="24"/>
                  </a:lnTo>
                  <a:lnTo>
                    <a:pt x="38" y="25"/>
                  </a:lnTo>
                  <a:lnTo>
                    <a:pt x="44" y="26"/>
                  </a:lnTo>
                  <a:lnTo>
                    <a:pt x="49" y="27"/>
                  </a:lnTo>
                  <a:lnTo>
                    <a:pt x="55" y="27"/>
                  </a:lnTo>
                  <a:lnTo>
                    <a:pt x="61" y="27"/>
                  </a:lnTo>
                  <a:lnTo>
                    <a:pt x="67" y="25"/>
                  </a:lnTo>
                  <a:lnTo>
                    <a:pt x="71" y="23"/>
                  </a:lnTo>
                  <a:lnTo>
                    <a:pt x="75" y="19"/>
                  </a:lnTo>
                  <a:lnTo>
                    <a:pt x="74" y="17"/>
                  </a:lnTo>
                  <a:lnTo>
                    <a:pt x="71" y="15"/>
                  </a:lnTo>
                  <a:lnTo>
                    <a:pt x="67" y="14"/>
                  </a:lnTo>
                  <a:lnTo>
                    <a:pt x="64" y="14"/>
                  </a:lnTo>
                  <a:lnTo>
                    <a:pt x="57" y="16"/>
                  </a:lnTo>
                  <a:lnTo>
                    <a:pt x="50" y="18"/>
                  </a:lnTo>
                  <a:lnTo>
                    <a:pt x="43" y="19"/>
                  </a:lnTo>
                  <a:lnTo>
                    <a:pt x="36" y="19"/>
                  </a:lnTo>
                  <a:lnTo>
                    <a:pt x="31" y="18"/>
                  </a:lnTo>
                  <a:lnTo>
                    <a:pt x="26" y="17"/>
                  </a:lnTo>
                  <a:lnTo>
                    <a:pt x="22" y="16"/>
                  </a:lnTo>
                  <a:lnTo>
                    <a:pt x="18" y="13"/>
                  </a:lnTo>
                  <a:lnTo>
                    <a:pt x="14" y="11"/>
                  </a:lnTo>
                  <a:lnTo>
                    <a:pt x="10" y="8"/>
                  </a:lnTo>
                  <a:lnTo>
                    <a:pt x="6" y="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4498975" y="3844925"/>
              <a:ext cx="174625" cy="31591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4" y="3"/>
                </a:cxn>
                <a:cxn ang="0">
                  <a:pos x="26" y="5"/>
                </a:cxn>
                <a:cxn ang="0">
                  <a:pos x="38" y="11"/>
                </a:cxn>
                <a:cxn ang="0">
                  <a:pos x="49" y="20"/>
                </a:cxn>
                <a:cxn ang="0">
                  <a:pos x="58" y="30"/>
                </a:cxn>
                <a:cxn ang="0">
                  <a:pos x="67" y="41"/>
                </a:cxn>
                <a:cxn ang="0">
                  <a:pos x="76" y="53"/>
                </a:cxn>
                <a:cxn ang="0">
                  <a:pos x="83" y="64"/>
                </a:cxn>
                <a:cxn ang="0">
                  <a:pos x="97" y="96"/>
                </a:cxn>
                <a:cxn ang="0">
                  <a:pos x="104" y="131"/>
                </a:cxn>
                <a:cxn ang="0">
                  <a:pos x="100" y="165"/>
                </a:cxn>
                <a:cxn ang="0">
                  <a:pos x="90" y="198"/>
                </a:cxn>
                <a:cxn ang="0">
                  <a:pos x="90" y="199"/>
                </a:cxn>
                <a:cxn ang="0">
                  <a:pos x="92" y="198"/>
                </a:cxn>
                <a:cxn ang="0">
                  <a:pos x="94" y="197"/>
                </a:cxn>
                <a:cxn ang="0">
                  <a:pos x="95" y="196"/>
                </a:cxn>
                <a:cxn ang="0">
                  <a:pos x="103" y="178"/>
                </a:cxn>
                <a:cxn ang="0">
                  <a:pos x="108" y="160"/>
                </a:cxn>
                <a:cxn ang="0">
                  <a:pos x="110" y="142"/>
                </a:cxn>
                <a:cxn ang="0">
                  <a:pos x="110" y="124"/>
                </a:cxn>
                <a:cxn ang="0">
                  <a:pos x="107" y="105"/>
                </a:cxn>
                <a:cxn ang="0">
                  <a:pos x="101" y="87"/>
                </a:cxn>
                <a:cxn ang="0">
                  <a:pos x="94" y="70"/>
                </a:cxn>
                <a:cxn ang="0">
                  <a:pos x="84" y="53"/>
                </a:cxn>
                <a:cxn ang="0">
                  <a:pos x="76" y="42"/>
                </a:cxn>
                <a:cxn ang="0">
                  <a:pos x="68" y="31"/>
                </a:cxn>
                <a:cxn ang="0">
                  <a:pos x="59" y="21"/>
                </a:cxn>
                <a:cxn ang="0">
                  <a:pos x="49" y="13"/>
                </a:cxn>
                <a:cxn ang="0">
                  <a:pos x="38" y="6"/>
                </a:cxn>
                <a:cxn ang="0">
                  <a:pos x="26" y="1"/>
                </a:cxn>
                <a:cxn ang="0">
                  <a:pos x="14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110" h="199">
                  <a:moveTo>
                    <a:pt x="0" y="4"/>
                  </a:moveTo>
                  <a:lnTo>
                    <a:pt x="14" y="3"/>
                  </a:lnTo>
                  <a:lnTo>
                    <a:pt x="26" y="5"/>
                  </a:lnTo>
                  <a:lnTo>
                    <a:pt x="38" y="11"/>
                  </a:lnTo>
                  <a:lnTo>
                    <a:pt x="49" y="20"/>
                  </a:lnTo>
                  <a:lnTo>
                    <a:pt x="58" y="30"/>
                  </a:lnTo>
                  <a:lnTo>
                    <a:pt x="67" y="41"/>
                  </a:lnTo>
                  <a:lnTo>
                    <a:pt x="76" y="53"/>
                  </a:lnTo>
                  <a:lnTo>
                    <a:pt x="83" y="64"/>
                  </a:lnTo>
                  <a:lnTo>
                    <a:pt x="97" y="96"/>
                  </a:lnTo>
                  <a:lnTo>
                    <a:pt x="104" y="131"/>
                  </a:lnTo>
                  <a:lnTo>
                    <a:pt x="100" y="165"/>
                  </a:lnTo>
                  <a:lnTo>
                    <a:pt x="90" y="198"/>
                  </a:lnTo>
                  <a:lnTo>
                    <a:pt x="90" y="199"/>
                  </a:lnTo>
                  <a:lnTo>
                    <a:pt x="92" y="198"/>
                  </a:lnTo>
                  <a:lnTo>
                    <a:pt x="94" y="197"/>
                  </a:lnTo>
                  <a:lnTo>
                    <a:pt x="95" y="196"/>
                  </a:lnTo>
                  <a:lnTo>
                    <a:pt x="103" y="178"/>
                  </a:lnTo>
                  <a:lnTo>
                    <a:pt x="108" y="160"/>
                  </a:lnTo>
                  <a:lnTo>
                    <a:pt x="110" y="142"/>
                  </a:lnTo>
                  <a:lnTo>
                    <a:pt x="110" y="124"/>
                  </a:lnTo>
                  <a:lnTo>
                    <a:pt x="107" y="105"/>
                  </a:lnTo>
                  <a:lnTo>
                    <a:pt x="101" y="87"/>
                  </a:lnTo>
                  <a:lnTo>
                    <a:pt x="94" y="70"/>
                  </a:lnTo>
                  <a:lnTo>
                    <a:pt x="84" y="53"/>
                  </a:lnTo>
                  <a:lnTo>
                    <a:pt x="76" y="42"/>
                  </a:lnTo>
                  <a:lnTo>
                    <a:pt x="68" y="31"/>
                  </a:lnTo>
                  <a:lnTo>
                    <a:pt x="59" y="21"/>
                  </a:lnTo>
                  <a:lnTo>
                    <a:pt x="49" y="13"/>
                  </a:lnTo>
                  <a:lnTo>
                    <a:pt x="38" y="6"/>
                  </a:lnTo>
                  <a:lnTo>
                    <a:pt x="26" y="1"/>
                  </a:lnTo>
                  <a:lnTo>
                    <a:pt x="14" y="0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4772025" y="3925888"/>
              <a:ext cx="153988" cy="63500"/>
            </a:xfrm>
            <a:custGeom>
              <a:avLst/>
              <a:gdLst/>
              <a:ahLst/>
              <a:cxnLst>
                <a:cxn ang="0">
                  <a:pos x="91" y="2"/>
                </a:cxn>
                <a:cxn ang="0">
                  <a:pos x="86" y="6"/>
                </a:cxn>
                <a:cxn ang="0">
                  <a:pos x="82" y="10"/>
                </a:cxn>
                <a:cxn ang="0">
                  <a:pos x="77" y="14"/>
                </a:cxn>
                <a:cxn ang="0">
                  <a:pos x="72" y="17"/>
                </a:cxn>
                <a:cxn ang="0">
                  <a:pos x="67" y="20"/>
                </a:cxn>
                <a:cxn ang="0">
                  <a:pos x="61" y="23"/>
                </a:cxn>
                <a:cxn ang="0">
                  <a:pos x="56" y="26"/>
                </a:cxn>
                <a:cxn ang="0">
                  <a:pos x="50" y="28"/>
                </a:cxn>
                <a:cxn ang="0">
                  <a:pos x="45" y="29"/>
                </a:cxn>
                <a:cxn ang="0">
                  <a:pos x="40" y="29"/>
                </a:cxn>
                <a:cxn ang="0">
                  <a:pos x="34" y="29"/>
                </a:cxn>
                <a:cxn ang="0">
                  <a:pos x="29" y="28"/>
                </a:cxn>
                <a:cxn ang="0">
                  <a:pos x="24" y="27"/>
                </a:cxn>
                <a:cxn ang="0">
                  <a:pos x="20" y="26"/>
                </a:cxn>
                <a:cxn ang="0">
                  <a:pos x="15" y="25"/>
                </a:cxn>
                <a:cxn ang="0">
                  <a:pos x="10" y="24"/>
                </a:cxn>
                <a:cxn ang="0">
                  <a:pos x="7" y="25"/>
                </a:cxn>
                <a:cxn ang="0">
                  <a:pos x="3" y="27"/>
                </a:cxn>
                <a:cxn ang="0">
                  <a:pos x="0" y="29"/>
                </a:cxn>
                <a:cxn ang="0">
                  <a:pos x="1" y="32"/>
                </a:cxn>
                <a:cxn ang="0">
                  <a:pos x="13" y="38"/>
                </a:cxn>
                <a:cxn ang="0">
                  <a:pos x="26" y="40"/>
                </a:cxn>
                <a:cxn ang="0">
                  <a:pos x="40" y="38"/>
                </a:cxn>
                <a:cxn ang="0">
                  <a:pos x="53" y="34"/>
                </a:cxn>
                <a:cxn ang="0">
                  <a:pos x="65" y="27"/>
                </a:cxn>
                <a:cxn ang="0">
                  <a:pos x="77" y="19"/>
                </a:cxn>
                <a:cxn ang="0">
                  <a:pos x="87" y="11"/>
                </a:cxn>
                <a:cxn ang="0">
                  <a:pos x="96" y="2"/>
                </a:cxn>
                <a:cxn ang="0">
                  <a:pos x="97" y="1"/>
                </a:cxn>
                <a:cxn ang="0">
                  <a:pos x="95" y="0"/>
                </a:cxn>
                <a:cxn ang="0">
                  <a:pos x="93" y="1"/>
                </a:cxn>
                <a:cxn ang="0">
                  <a:pos x="91" y="2"/>
                </a:cxn>
                <a:cxn ang="0">
                  <a:pos x="91" y="2"/>
                </a:cxn>
              </a:cxnLst>
              <a:rect l="0" t="0" r="r" b="b"/>
              <a:pathLst>
                <a:path w="97" h="40">
                  <a:moveTo>
                    <a:pt x="91" y="2"/>
                  </a:moveTo>
                  <a:lnTo>
                    <a:pt x="86" y="6"/>
                  </a:lnTo>
                  <a:lnTo>
                    <a:pt x="82" y="10"/>
                  </a:lnTo>
                  <a:lnTo>
                    <a:pt x="77" y="14"/>
                  </a:lnTo>
                  <a:lnTo>
                    <a:pt x="72" y="17"/>
                  </a:lnTo>
                  <a:lnTo>
                    <a:pt x="67" y="20"/>
                  </a:lnTo>
                  <a:lnTo>
                    <a:pt x="61" y="23"/>
                  </a:lnTo>
                  <a:lnTo>
                    <a:pt x="56" y="26"/>
                  </a:lnTo>
                  <a:lnTo>
                    <a:pt x="50" y="28"/>
                  </a:lnTo>
                  <a:lnTo>
                    <a:pt x="45" y="29"/>
                  </a:lnTo>
                  <a:lnTo>
                    <a:pt x="40" y="29"/>
                  </a:lnTo>
                  <a:lnTo>
                    <a:pt x="34" y="29"/>
                  </a:lnTo>
                  <a:lnTo>
                    <a:pt x="29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5" y="25"/>
                  </a:lnTo>
                  <a:lnTo>
                    <a:pt x="10" y="24"/>
                  </a:lnTo>
                  <a:lnTo>
                    <a:pt x="7" y="25"/>
                  </a:lnTo>
                  <a:lnTo>
                    <a:pt x="3" y="27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13" y="38"/>
                  </a:lnTo>
                  <a:lnTo>
                    <a:pt x="26" y="40"/>
                  </a:lnTo>
                  <a:lnTo>
                    <a:pt x="40" y="38"/>
                  </a:lnTo>
                  <a:lnTo>
                    <a:pt x="53" y="34"/>
                  </a:lnTo>
                  <a:lnTo>
                    <a:pt x="65" y="27"/>
                  </a:lnTo>
                  <a:lnTo>
                    <a:pt x="77" y="19"/>
                  </a:lnTo>
                  <a:lnTo>
                    <a:pt x="87" y="11"/>
                  </a:lnTo>
                  <a:lnTo>
                    <a:pt x="96" y="2"/>
                  </a:lnTo>
                  <a:lnTo>
                    <a:pt x="97" y="1"/>
                  </a:lnTo>
                  <a:lnTo>
                    <a:pt x="95" y="0"/>
                  </a:lnTo>
                  <a:lnTo>
                    <a:pt x="93" y="1"/>
                  </a:lnTo>
                  <a:lnTo>
                    <a:pt x="91" y="2"/>
                  </a:lnTo>
                  <a:lnTo>
                    <a:pt x="9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5037138" y="3910013"/>
              <a:ext cx="103188" cy="195262"/>
            </a:xfrm>
            <a:custGeom>
              <a:avLst/>
              <a:gdLst/>
              <a:ahLst/>
              <a:cxnLst>
                <a:cxn ang="0">
                  <a:pos x="27" y="43"/>
                </a:cxn>
                <a:cxn ang="0">
                  <a:pos x="13" y="45"/>
                </a:cxn>
                <a:cxn ang="0">
                  <a:pos x="5" y="35"/>
                </a:cxn>
                <a:cxn ang="0">
                  <a:pos x="4" y="23"/>
                </a:cxn>
                <a:cxn ang="0">
                  <a:pos x="7" y="12"/>
                </a:cxn>
                <a:cxn ang="0">
                  <a:pos x="16" y="5"/>
                </a:cxn>
                <a:cxn ang="0">
                  <a:pos x="27" y="4"/>
                </a:cxn>
                <a:cxn ang="0">
                  <a:pos x="40" y="8"/>
                </a:cxn>
                <a:cxn ang="0">
                  <a:pos x="50" y="18"/>
                </a:cxn>
                <a:cxn ang="0">
                  <a:pos x="57" y="31"/>
                </a:cxn>
                <a:cxn ang="0">
                  <a:pos x="62" y="51"/>
                </a:cxn>
                <a:cxn ang="0">
                  <a:pos x="59" y="78"/>
                </a:cxn>
                <a:cxn ang="0">
                  <a:pos x="46" y="99"/>
                </a:cxn>
                <a:cxn ang="0">
                  <a:pos x="26" y="115"/>
                </a:cxn>
                <a:cxn ang="0">
                  <a:pos x="13" y="122"/>
                </a:cxn>
                <a:cxn ang="0">
                  <a:pos x="15" y="123"/>
                </a:cxn>
                <a:cxn ang="0">
                  <a:pos x="27" y="119"/>
                </a:cxn>
                <a:cxn ang="0">
                  <a:pos x="46" y="106"/>
                </a:cxn>
                <a:cxn ang="0">
                  <a:pos x="59" y="87"/>
                </a:cxn>
                <a:cxn ang="0">
                  <a:pos x="65" y="63"/>
                </a:cxn>
                <a:cxn ang="0">
                  <a:pos x="64" y="42"/>
                </a:cxn>
                <a:cxn ang="0">
                  <a:pos x="58" y="25"/>
                </a:cxn>
                <a:cxn ang="0">
                  <a:pos x="47" y="9"/>
                </a:cxn>
                <a:cxn ang="0">
                  <a:pos x="32" y="1"/>
                </a:cxn>
                <a:cxn ang="0">
                  <a:pos x="15" y="2"/>
                </a:cxn>
                <a:cxn ang="0">
                  <a:pos x="5" y="12"/>
                </a:cxn>
                <a:cxn ang="0">
                  <a:pos x="0" y="26"/>
                </a:cxn>
                <a:cxn ang="0">
                  <a:pos x="3" y="40"/>
                </a:cxn>
                <a:cxn ang="0">
                  <a:pos x="13" y="51"/>
                </a:cxn>
                <a:cxn ang="0">
                  <a:pos x="24" y="55"/>
                </a:cxn>
                <a:cxn ang="0">
                  <a:pos x="32" y="52"/>
                </a:cxn>
                <a:cxn ang="0">
                  <a:pos x="31" y="43"/>
                </a:cxn>
                <a:cxn ang="0">
                  <a:pos x="26" y="36"/>
                </a:cxn>
                <a:cxn ang="0">
                  <a:pos x="25" y="36"/>
                </a:cxn>
                <a:cxn ang="0">
                  <a:pos x="25" y="36"/>
                </a:cxn>
              </a:cxnLst>
              <a:rect l="0" t="0" r="r" b="b"/>
              <a:pathLst>
                <a:path w="65" h="123">
                  <a:moveTo>
                    <a:pt x="25" y="36"/>
                  </a:moveTo>
                  <a:lnTo>
                    <a:pt x="27" y="43"/>
                  </a:lnTo>
                  <a:lnTo>
                    <a:pt x="21" y="46"/>
                  </a:lnTo>
                  <a:lnTo>
                    <a:pt x="13" y="45"/>
                  </a:lnTo>
                  <a:lnTo>
                    <a:pt x="7" y="40"/>
                  </a:lnTo>
                  <a:lnTo>
                    <a:pt x="5" y="35"/>
                  </a:lnTo>
                  <a:lnTo>
                    <a:pt x="5" y="29"/>
                  </a:lnTo>
                  <a:lnTo>
                    <a:pt x="4" y="23"/>
                  </a:lnTo>
                  <a:lnTo>
                    <a:pt x="5" y="18"/>
                  </a:lnTo>
                  <a:lnTo>
                    <a:pt x="7" y="12"/>
                  </a:lnTo>
                  <a:lnTo>
                    <a:pt x="11" y="7"/>
                  </a:lnTo>
                  <a:lnTo>
                    <a:pt x="16" y="5"/>
                  </a:lnTo>
                  <a:lnTo>
                    <a:pt x="21" y="4"/>
                  </a:lnTo>
                  <a:lnTo>
                    <a:pt x="27" y="4"/>
                  </a:lnTo>
                  <a:lnTo>
                    <a:pt x="34" y="6"/>
                  </a:lnTo>
                  <a:lnTo>
                    <a:pt x="40" y="8"/>
                  </a:lnTo>
                  <a:lnTo>
                    <a:pt x="45" y="12"/>
                  </a:lnTo>
                  <a:lnTo>
                    <a:pt x="50" y="18"/>
                  </a:lnTo>
                  <a:lnTo>
                    <a:pt x="54" y="24"/>
                  </a:lnTo>
                  <a:lnTo>
                    <a:pt x="57" y="31"/>
                  </a:lnTo>
                  <a:lnTo>
                    <a:pt x="59" y="37"/>
                  </a:lnTo>
                  <a:lnTo>
                    <a:pt x="62" y="51"/>
                  </a:lnTo>
                  <a:lnTo>
                    <a:pt x="62" y="64"/>
                  </a:lnTo>
                  <a:lnTo>
                    <a:pt x="59" y="78"/>
                  </a:lnTo>
                  <a:lnTo>
                    <a:pt x="53" y="89"/>
                  </a:lnTo>
                  <a:lnTo>
                    <a:pt x="46" y="99"/>
                  </a:lnTo>
                  <a:lnTo>
                    <a:pt x="36" y="108"/>
                  </a:lnTo>
                  <a:lnTo>
                    <a:pt x="26" y="115"/>
                  </a:lnTo>
                  <a:lnTo>
                    <a:pt x="14" y="121"/>
                  </a:lnTo>
                  <a:lnTo>
                    <a:pt x="13" y="122"/>
                  </a:lnTo>
                  <a:lnTo>
                    <a:pt x="14" y="123"/>
                  </a:lnTo>
                  <a:lnTo>
                    <a:pt x="15" y="123"/>
                  </a:lnTo>
                  <a:lnTo>
                    <a:pt x="16" y="123"/>
                  </a:lnTo>
                  <a:lnTo>
                    <a:pt x="27" y="119"/>
                  </a:lnTo>
                  <a:lnTo>
                    <a:pt x="38" y="113"/>
                  </a:lnTo>
                  <a:lnTo>
                    <a:pt x="46" y="106"/>
                  </a:lnTo>
                  <a:lnTo>
                    <a:pt x="54" y="97"/>
                  </a:lnTo>
                  <a:lnTo>
                    <a:pt x="59" y="87"/>
                  </a:lnTo>
                  <a:lnTo>
                    <a:pt x="63" y="74"/>
                  </a:lnTo>
                  <a:lnTo>
                    <a:pt x="65" y="63"/>
                  </a:lnTo>
                  <a:lnTo>
                    <a:pt x="65" y="50"/>
                  </a:lnTo>
                  <a:lnTo>
                    <a:pt x="64" y="42"/>
                  </a:lnTo>
                  <a:lnTo>
                    <a:pt x="61" y="34"/>
                  </a:lnTo>
                  <a:lnTo>
                    <a:pt x="58" y="25"/>
                  </a:lnTo>
                  <a:lnTo>
                    <a:pt x="53" y="17"/>
                  </a:lnTo>
                  <a:lnTo>
                    <a:pt x="47" y="9"/>
                  </a:lnTo>
                  <a:lnTo>
                    <a:pt x="40" y="4"/>
                  </a:lnTo>
                  <a:lnTo>
                    <a:pt x="32" y="1"/>
                  </a:lnTo>
                  <a:lnTo>
                    <a:pt x="23" y="0"/>
                  </a:lnTo>
                  <a:lnTo>
                    <a:pt x="15" y="2"/>
                  </a:lnTo>
                  <a:lnTo>
                    <a:pt x="9" y="6"/>
                  </a:lnTo>
                  <a:lnTo>
                    <a:pt x="5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3" y="40"/>
                  </a:lnTo>
                  <a:lnTo>
                    <a:pt x="8" y="47"/>
                  </a:lnTo>
                  <a:lnTo>
                    <a:pt x="13" y="51"/>
                  </a:lnTo>
                  <a:lnTo>
                    <a:pt x="19" y="54"/>
                  </a:lnTo>
                  <a:lnTo>
                    <a:pt x="24" y="55"/>
                  </a:lnTo>
                  <a:lnTo>
                    <a:pt x="29" y="54"/>
                  </a:lnTo>
                  <a:lnTo>
                    <a:pt x="32" y="52"/>
                  </a:lnTo>
                  <a:lnTo>
                    <a:pt x="33" y="48"/>
                  </a:lnTo>
                  <a:lnTo>
                    <a:pt x="31" y="43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5" y="36"/>
                  </a:lnTo>
                  <a:lnTo>
                    <a:pt x="25" y="36"/>
                  </a:lnTo>
                  <a:lnTo>
                    <a:pt x="2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5100638" y="4041775"/>
              <a:ext cx="287338" cy="45243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4" y="21"/>
                </a:cxn>
                <a:cxn ang="0">
                  <a:pos x="8" y="41"/>
                </a:cxn>
                <a:cxn ang="0">
                  <a:pos x="13" y="61"/>
                </a:cxn>
                <a:cxn ang="0">
                  <a:pos x="19" y="82"/>
                </a:cxn>
                <a:cxn ang="0">
                  <a:pos x="25" y="105"/>
                </a:cxn>
                <a:cxn ang="0">
                  <a:pos x="33" y="126"/>
                </a:cxn>
                <a:cxn ang="0">
                  <a:pos x="42" y="147"/>
                </a:cxn>
                <a:cxn ang="0">
                  <a:pos x="52" y="167"/>
                </a:cxn>
                <a:cxn ang="0">
                  <a:pos x="62" y="187"/>
                </a:cxn>
                <a:cxn ang="0">
                  <a:pos x="74" y="207"/>
                </a:cxn>
                <a:cxn ang="0">
                  <a:pos x="87" y="225"/>
                </a:cxn>
                <a:cxn ang="0">
                  <a:pos x="101" y="241"/>
                </a:cxn>
                <a:cxn ang="0">
                  <a:pos x="117" y="255"/>
                </a:cxn>
                <a:cxn ang="0">
                  <a:pos x="133" y="267"/>
                </a:cxn>
                <a:cxn ang="0">
                  <a:pos x="152" y="277"/>
                </a:cxn>
                <a:cxn ang="0">
                  <a:pos x="172" y="285"/>
                </a:cxn>
                <a:cxn ang="0">
                  <a:pos x="175" y="284"/>
                </a:cxn>
                <a:cxn ang="0">
                  <a:pos x="178" y="283"/>
                </a:cxn>
                <a:cxn ang="0">
                  <a:pos x="181" y="282"/>
                </a:cxn>
                <a:cxn ang="0">
                  <a:pos x="180" y="280"/>
                </a:cxn>
                <a:cxn ang="0">
                  <a:pos x="161" y="271"/>
                </a:cxn>
                <a:cxn ang="0">
                  <a:pos x="143" y="260"/>
                </a:cxn>
                <a:cxn ang="0">
                  <a:pos x="125" y="247"/>
                </a:cxn>
                <a:cxn ang="0">
                  <a:pos x="109" y="233"/>
                </a:cxn>
                <a:cxn ang="0">
                  <a:pos x="95" y="218"/>
                </a:cxn>
                <a:cxn ang="0">
                  <a:pos x="82" y="200"/>
                </a:cxn>
                <a:cxn ang="0">
                  <a:pos x="70" y="182"/>
                </a:cxn>
                <a:cxn ang="0">
                  <a:pos x="59" y="164"/>
                </a:cxn>
                <a:cxn ang="0">
                  <a:pos x="50" y="144"/>
                </a:cxn>
                <a:cxn ang="0">
                  <a:pos x="41" y="125"/>
                </a:cxn>
                <a:cxn ang="0">
                  <a:pos x="32" y="104"/>
                </a:cxn>
                <a:cxn ang="0">
                  <a:pos x="25" y="83"/>
                </a:cxn>
                <a:cxn ang="0">
                  <a:pos x="18" y="62"/>
                </a:cxn>
                <a:cxn ang="0">
                  <a:pos x="13" y="42"/>
                </a:cxn>
                <a:cxn ang="0">
                  <a:pos x="8" y="2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81" h="285">
                  <a:moveTo>
                    <a:pt x="0" y="2"/>
                  </a:moveTo>
                  <a:lnTo>
                    <a:pt x="4" y="21"/>
                  </a:lnTo>
                  <a:lnTo>
                    <a:pt x="8" y="41"/>
                  </a:lnTo>
                  <a:lnTo>
                    <a:pt x="13" y="61"/>
                  </a:lnTo>
                  <a:lnTo>
                    <a:pt x="19" y="82"/>
                  </a:lnTo>
                  <a:lnTo>
                    <a:pt x="25" y="105"/>
                  </a:lnTo>
                  <a:lnTo>
                    <a:pt x="33" y="126"/>
                  </a:lnTo>
                  <a:lnTo>
                    <a:pt x="42" y="147"/>
                  </a:lnTo>
                  <a:lnTo>
                    <a:pt x="52" y="167"/>
                  </a:lnTo>
                  <a:lnTo>
                    <a:pt x="62" y="187"/>
                  </a:lnTo>
                  <a:lnTo>
                    <a:pt x="74" y="207"/>
                  </a:lnTo>
                  <a:lnTo>
                    <a:pt x="87" y="225"/>
                  </a:lnTo>
                  <a:lnTo>
                    <a:pt x="101" y="241"/>
                  </a:lnTo>
                  <a:lnTo>
                    <a:pt x="117" y="255"/>
                  </a:lnTo>
                  <a:lnTo>
                    <a:pt x="133" y="267"/>
                  </a:lnTo>
                  <a:lnTo>
                    <a:pt x="152" y="277"/>
                  </a:lnTo>
                  <a:lnTo>
                    <a:pt x="172" y="285"/>
                  </a:lnTo>
                  <a:lnTo>
                    <a:pt x="175" y="284"/>
                  </a:lnTo>
                  <a:lnTo>
                    <a:pt x="178" y="283"/>
                  </a:lnTo>
                  <a:lnTo>
                    <a:pt x="181" y="282"/>
                  </a:lnTo>
                  <a:lnTo>
                    <a:pt x="180" y="280"/>
                  </a:lnTo>
                  <a:lnTo>
                    <a:pt x="161" y="271"/>
                  </a:lnTo>
                  <a:lnTo>
                    <a:pt x="143" y="260"/>
                  </a:lnTo>
                  <a:lnTo>
                    <a:pt x="125" y="247"/>
                  </a:lnTo>
                  <a:lnTo>
                    <a:pt x="109" y="233"/>
                  </a:lnTo>
                  <a:lnTo>
                    <a:pt x="95" y="218"/>
                  </a:lnTo>
                  <a:lnTo>
                    <a:pt x="82" y="200"/>
                  </a:lnTo>
                  <a:lnTo>
                    <a:pt x="70" y="182"/>
                  </a:lnTo>
                  <a:lnTo>
                    <a:pt x="59" y="164"/>
                  </a:lnTo>
                  <a:lnTo>
                    <a:pt x="50" y="144"/>
                  </a:lnTo>
                  <a:lnTo>
                    <a:pt x="41" y="125"/>
                  </a:lnTo>
                  <a:lnTo>
                    <a:pt x="32" y="104"/>
                  </a:lnTo>
                  <a:lnTo>
                    <a:pt x="25" y="83"/>
                  </a:lnTo>
                  <a:lnTo>
                    <a:pt x="18" y="62"/>
                  </a:lnTo>
                  <a:lnTo>
                    <a:pt x="13" y="42"/>
                  </a:lnTo>
                  <a:lnTo>
                    <a:pt x="8" y="21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4886325" y="4354513"/>
              <a:ext cx="50800" cy="192087"/>
            </a:xfrm>
            <a:custGeom>
              <a:avLst/>
              <a:gdLst/>
              <a:ahLst/>
              <a:cxnLst>
                <a:cxn ang="0">
                  <a:pos x="22" y="121"/>
                </a:cxn>
                <a:cxn ang="0">
                  <a:pos x="29" y="109"/>
                </a:cxn>
                <a:cxn ang="0">
                  <a:pos x="32" y="98"/>
                </a:cxn>
                <a:cxn ang="0">
                  <a:pos x="32" y="86"/>
                </a:cxn>
                <a:cxn ang="0">
                  <a:pos x="30" y="73"/>
                </a:cxn>
                <a:cxn ang="0">
                  <a:pos x="26" y="57"/>
                </a:cxn>
                <a:cxn ang="0">
                  <a:pos x="22" y="40"/>
                </a:cxn>
                <a:cxn ang="0">
                  <a:pos x="16" y="23"/>
                </a:cxn>
                <a:cxn ang="0">
                  <a:pos x="10" y="8"/>
                </a:cxn>
                <a:cxn ang="0">
                  <a:pos x="7" y="3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5" y="19"/>
                </a:cxn>
                <a:cxn ang="0">
                  <a:pos x="11" y="33"/>
                </a:cxn>
                <a:cxn ang="0">
                  <a:pos x="17" y="47"/>
                </a:cxn>
                <a:cxn ang="0">
                  <a:pos x="23" y="62"/>
                </a:cxn>
                <a:cxn ang="0">
                  <a:pos x="28" y="76"/>
                </a:cxn>
                <a:cxn ang="0">
                  <a:pos x="30" y="91"/>
                </a:cxn>
                <a:cxn ang="0">
                  <a:pos x="28" y="105"/>
                </a:cxn>
                <a:cxn ang="0">
                  <a:pos x="21" y="119"/>
                </a:cxn>
                <a:cxn ang="0">
                  <a:pos x="21" y="119"/>
                </a:cxn>
                <a:cxn ang="0">
                  <a:pos x="22" y="120"/>
                </a:cxn>
                <a:cxn ang="0">
                  <a:pos x="22" y="121"/>
                </a:cxn>
                <a:cxn ang="0">
                  <a:pos x="22" y="121"/>
                </a:cxn>
                <a:cxn ang="0">
                  <a:pos x="22" y="121"/>
                </a:cxn>
              </a:cxnLst>
              <a:rect l="0" t="0" r="r" b="b"/>
              <a:pathLst>
                <a:path w="32" h="121">
                  <a:moveTo>
                    <a:pt x="22" y="121"/>
                  </a:moveTo>
                  <a:lnTo>
                    <a:pt x="29" y="109"/>
                  </a:lnTo>
                  <a:lnTo>
                    <a:pt x="32" y="98"/>
                  </a:lnTo>
                  <a:lnTo>
                    <a:pt x="32" y="86"/>
                  </a:lnTo>
                  <a:lnTo>
                    <a:pt x="30" y="73"/>
                  </a:lnTo>
                  <a:lnTo>
                    <a:pt x="26" y="57"/>
                  </a:lnTo>
                  <a:lnTo>
                    <a:pt x="22" y="40"/>
                  </a:lnTo>
                  <a:lnTo>
                    <a:pt x="16" y="23"/>
                  </a:lnTo>
                  <a:lnTo>
                    <a:pt x="10" y="8"/>
                  </a:lnTo>
                  <a:lnTo>
                    <a:pt x="7" y="3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5" y="19"/>
                  </a:lnTo>
                  <a:lnTo>
                    <a:pt x="11" y="33"/>
                  </a:lnTo>
                  <a:lnTo>
                    <a:pt x="17" y="47"/>
                  </a:lnTo>
                  <a:lnTo>
                    <a:pt x="23" y="62"/>
                  </a:lnTo>
                  <a:lnTo>
                    <a:pt x="28" y="76"/>
                  </a:lnTo>
                  <a:lnTo>
                    <a:pt x="30" y="91"/>
                  </a:lnTo>
                  <a:lnTo>
                    <a:pt x="28" y="105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2" y="120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5359400" y="4471988"/>
              <a:ext cx="379413" cy="2143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6" y="11"/>
                </a:cxn>
                <a:cxn ang="0">
                  <a:pos x="31" y="18"/>
                </a:cxn>
                <a:cxn ang="0">
                  <a:pos x="46" y="25"/>
                </a:cxn>
                <a:cxn ang="0">
                  <a:pos x="62" y="32"/>
                </a:cxn>
                <a:cxn ang="0">
                  <a:pos x="77" y="40"/>
                </a:cxn>
                <a:cxn ang="0">
                  <a:pos x="93" y="47"/>
                </a:cxn>
                <a:cxn ang="0">
                  <a:pos x="108" y="54"/>
                </a:cxn>
                <a:cxn ang="0">
                  <a:pos x="123" y="61"/>
                </a:cxn>
                <a:cxn ang="0">
                  <a:pos x="138" y="69"/>
                </a:cxn>
                <a:cxn ang="0">
                  <a:pos x="152" y="77"/>
                </a:cxn>
                <a:cxn ang="0">
                  <a:pos x="167" y="85"/>
                </a:cxn>
                <a:cxn ang="0">
                  <a:pos x="181" y="94"/>
                </a:cxn>
                <a:cxn ang="0">
                  <a:pos x="195" y="103"/>
                </a:cxn>
                <a:cxn ang="0">
                  <a:pos x="209" y="113"/>
                </a:cxn>
                <a:cxn ang="0">
                  <a:pos x="222" y="124"/>
                </a:cxn>
                <a:cxn ang="0">
                  <a:pos x="234" y="135"/>
                </a:cxn>
                <a:cxn ang="0">
                  <a:pos x="237" y="135"/>
                </a:cxn>
                <a:cxn ang="0">
                  <a:pos x="239" y="131"/>
                </a:cxn>
                <a:cxn ang="0">
                  <a:pos x="239" y="126"/>
                </a:cxn>
                <a:cxn ang="0">
                  <a:pos x="237" y="122"/>
                </a:cxn>
                <a:cxn ang="0">
                  <a:pos x="225" y="111"/>
                </a:cxn>
                <a:cxn ang="0">
                  <a:pos x="212" y="100"/>
                </a:cxn>
                <a:cxn ang="0">
                  <a:pos x="198" y="90"/>
                </a:cxn>
                <a:cxn ang="0">
                  <a:pos x="184" y="81"/>
                </a:cxn>
                <a:cxn ang="0">
                  <a:pos x="169" y="73"/>
                </a:cxn>
                <a:cxn ang="0">
                  <a:pos x="155" y="65"/>
                </a:cxn>
                <a:cxn ang="0">
                  <a:pos x="140" y="58"/>
                </a:cxn>
                <a:cxn ang="0">
                  <a:pos x="125" y="51"/>
                </a:cxn>
                <a:cxn ang="0">
                  <a:pos x="110" y="44"/>
                </a:cxn>
                <a:cxn ang="0">
                  <a:pos x="95" y="38"/>
                </a:cxn>
                <a:cxn ang="0">
                  <a:pos x="79" y="30"/>
                </a:cxn>
                <a:cxn ang="0">
                  <a:pos x="63" y="24"/>
                </a:cxn>
                <a:cxn ang="0">
                  <a:pos x="47" y="18"/>
                </a:cxn>
                <a:cxn ang="0">
                  <a:pos x="32" y="12"/>
                </a:cxn>
                <a:cxn ang="0">
                  <a:pos x="16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239" h="135">
                  <a:moveTo>
                    <a:pt x="1" y="4"/>
                  </a:moveTo>
                  <a:lnTo>
                    <a:pt x="16" y="11"/>
                  </a:lnTo>
                  <a:lnTo>
                    <a:pt x="31" y="18"/>
                  </a:lnTo>
                  <a:lnTo>
                    <a:pt x="46" y="25"/>
                  </a:lnTo>
                  <a:lnTo>
                    <a:pt x="62" y="32"/>
                  </a:lnTo>
                  <a:lnTo>
                    <a:pt x="77" y="40"/>
                  </a:lnTo>
                  <a:lnTo>
                    <a:pt x="93" y="47"/>
                  </a:lnTo>
                  <a:lnTo>
                    <a:pt x="108" y="54"/>
                  </a:lnTo>
                  <a:lnTo>
                    <a:pt x="123" y="61"/>
                  </a:lnTo>
                  <a:lnTo>
                    <a:pt x="138" y="69"/>
                  </a:lnTo>
                  <a:lnTo>
                    <a:pt x="152" y="77"/>
                  </a:lnTo>
                  <a:lnTo>
                    <a:pt x="167" y="85"/>
                  </a:lnTo>
                  <a:lnTo>
                    <a:pt x="181" y="94"/>
                  </a:lnTo>
                  <a:lnTo>
                    <a:pt x="195" y="103"/>
                  </a:lnTo>
                  <a:lnTo>
                    <a:pt x="209" y="113"/>
                  </a:lnTo>
                  <a:lnTo>
                    <a:pt x="222" y="124"/>
                  </a:lnTo>
                  <a:lnTo>
                    <a:pt x="234" y="135"/>
                  </a:lnTo>
                  <a:lnTo>
                    <a:pt x="237" y="135"/>
                  </a:lnTo>
                  <a:lnTo>
                    <a:pt x="239" y="131"/>
                  </a:lnTo>
                  <a:lnTo>
                    <a:pt x="239" y="126"/>
                  </a:lnTo>
                  <a:lnTo>
                    <a:pt x="237" y="122"/>
                  </a:lnTo>
                  <a:lnTo>
                    <a:pt x="225" y="111"/>
                  </a:lnTo>
                  <a:lnTo>
                    <a:pt x="212" y="100"/>
                  </a:lnTo>
                  <a:lnTo>
                    <a:pt x="198" y="90"/>
                  </a:lnTo>
                  <a:lnTo>
                    <a:pt x="184" y="81"/>
                  </a:lnTo>
                  <a:lnTo>
                    <a:pt x="169" y="73"/>
                  </a:lnTo>
                  <a:lnTo>
                    <a:pt x="155" y="65"/>
                  </a:lnTo>
                  <a:lnTo>
                    <a:pt x="140" y="58"/>
                  </a:lnTo>
                  <a:lnTo>
                    <a:pt x="125" y="51"/>
                  </a:lnTo>
                  <a:lnTo>
                    <a:pt x="110" y="44"/>
                  </a:lnTo>
                  <a:lnTo>
                    <a:pt x="95" y="38"/>
                  </a:lnTo>
                  <a:lnTo>
                    <a:pt x="79" y="30"/>
                  </a:lnTo>
                  <a:lnTo>
                    <a:pt x="63" y="24"/>
                  </a:lnTo>
                  <a:lnTo>
                    <a:pt x="47" y="18"/>
                  </a:lnTo>
                  <a:lnTo>
                    <a:pt x="32" y="12"/>
                  </a:lnTo>
                  <a:lnTo>
                    <a:pt x="16" y="6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4721225" y="3808413"/>
              <a:ext cx="233363" cy="44450"/>
            </a:xfrm>
            <a:custGeom>
              <a:avLst/>
              <a:gdLst/>
              <a:ahLst/>
              <a:cxnLst>
                <a:cxn ang="0">
                  <a:pos x="147" y="24"/>
                </a:cxn>
                <a:cxn ang="0">
                  <a:pos x="130" y="14"/>
                </a:cxn>
                <a:cxn ang="0">
                  <a:pos x="111" y="7"/>
                </a:cxn>
                <a:cxn ang="0">
                  <a:pos x="93" y="2"/>
                </a:cxn>
                <a:cxn ang="0">
                  <a:pos x="74" y="0"/>
                </a:cxn>
                <a:cxn ang="0">
                  <a:pos x="54" y="2"/>
                </a:cxn>
                <a:cxn ang="0">
                  <a:pos x="35" y="6"/>
                </a:cxn>
                <a:cxn ang="0">
                  <a:pos x="17" y="14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3" y="28"/>
                </a:cxn>
                <a:cxn ang="0">
                  <a:pos x="6" y="28"/>
                </a:cxn>
                <a:cxn ang="0">
                  <a:pos x="8" y="28"/>
                </a:cxn>
                <a:cxn ang="0">
                  <a:pos x="25" y="20"/>
                </a:cxn>
                <a:cxn ang="0">
                  <a:pos x="41" y="13"/>
                </a:cxn>
                <a:cxn ang="0">
                  <a:pos x="58" y="8"/>
                </a:cxn>
                <a:cxn ang="0">
                  <a:pos x="76" y="5"/>
                </a:cxn>
                <a:cxn ang="0">
                  <a:pos x="92" y="5"/>
                </a:cxn>
                <a:cxn ang="0">
                  <a:pos x="109" y="8"/>
                </a:cxn>
                <a:cxn ang="0">
                  <a:pos x="127" y="14"/>
                </a:cxn>
                <a:cxn ang="0">
                  <a:pos x="145" y="24"/>
                </a:cxn>
                <a:cxn ang="0">
                  <a:pos x="145" y="24"/>
                </a:cxn>
                <a:cxn ang="0">
                  <a:pos x="146" y="24"/>
                </a:cxn>
                <a:cxn ang="0">
                  <a:pos x="147" y="24"/>
                </a:cxn>
                <a:cxn ang="0">
                  <a:pos x="147" y="24"/>
                </a:cxn>
                <a:cxn ang="0">
                  <a:pos x="147" y="24"/>
                </a:cxn>
              </a:cxnLst>
              <a:rect l="0" t="0" r="r" b="b"/>
              <a:pathLst>
                <a:path w="147" h="28">
                  <a:moveTo>
                    <a:pt x="147" y="24"/>
                  </a:moveTo>
                  <a:lnTo>
                    <a:pt x="130" y="14"/>
                  </a:lnTo>
                  <a:lnTo>
                    <a:pt x="111" y="7"/>
                  </a:lnTo>
                  <a:lnTo>
                    <a:pt x="93" y="2"/>
                  </a:lnTo>
                  <a:lnTo>
                    <a:pt x="74" y="0"/>
                  </a:lnTo>
                  <a:lnTo>
                    <a:pt x="54" y="2"/>
                  </a:lnTo>
                  <a:lnTo>
                    <a:pt x="35" y="6"/>
                  </a:lnTo>
                  <a:lnTo>
                    <a:pt x="17" y="14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3" y="28"/>
                  </a:lnTo>
                  <a:lnTo>
                    <a:pt x="6" y="28"/>
                  </a:lnTo>
                  <a:lnTo>
                    <a:pt x="8" y="28"/>
                  </a:lnTo>
                  <a:lnTo>
                    <a:pt x="25" y="20"/>
                  </a:lnTo>
                  <a:lnTo>
                    <a:pt x="41" y="13"/>
                  </a:lnTo>
                  <a:lnTo>
                    <a:pt x="58" y="8"/>
                  </a:lnTo>
                  <a:lnTo>
                    <a:pt x="76" y="5"/>
                  </a:lnTo>
                  <a:lnTo>
                    <a:pt x="92" y="5"/>
                  </a:lnTo>
                  <a:lnTo>
                    <a:pt x="109" y="8"/>
                  </a:lnTo>
                  <a:lnTo>
                    <a:pt x="127" y="14"/>
                  </a:lnTo>
                  <a:lnTo>
                    <a:pt x="145" y="24"/>
                  </a:lnTo>
                  <a:lnTo>
                    <a:pt x="145" y="24"/>
                  </a:lnTo>
                  <a:lnTo>
                    <a:pt x="146" y="24"/>
                  </a:lnTo>
                  <a:lnTo>
                    <a:pt x="147" y="24"/>
                  </a:lnTo>
                  <a:lnTo>
                    <a:pt x="147" y="24"/>
                  </a:lnTo>
                  <a:lnTo>
                    <a:pt x="14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4872038" y="3937000"/>
              <a:ext cx="69850" cy="23812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7" y="3"/>
                </a:cxn>
                <a:cxn ang="0">
                  <a:pos x="33" y="6"/>
                </a:cxn>
                <a:cxn ang="0">
                  <a:pos x="28" y="8"/>
                </a:cxn>
                <a:cxn ang="0">
                  <a:pos x="24" y="10"/>
                </a:cxn>
                <a:cxn ang="0">
                  <a:pos x="19" y="11"/>
                </a:cxn>
                <a:cxn ang="0">
                  <a:pos x="14" y="12"/>
                </a:cxn>
                <a:cxn ang="0">
                  <a:pos x="8" y="12"/>
                </a:cxn>
                <a:cxn ang="0">
                  <a:pos x="3" y="12"/>
                </a:cxn>
                <a:cxn ang="0">
                  <a:pos x="2" y="1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1" y="14"/>
                </a:cxn>
                <a:cxn ang="0">
                  <a:pos x="7" y="15"/>
                </a:cxn>
                <a:cxn ang="0">
                  <a:pos x="13" y="14"/>
                </a:cxn>
                <a:cxn ang="0">
                  <a:pos x="18" y="14"/>
                </a:cxn>
                <a:cxn ang="0">
                  <a:pos x="24" y="12"/>
                </a:cxn>
                <a:cxn ang="0">
                  <a:pos x="29" y="10"/>
                </a:cxn>
                <a:cxn ang="0">
                  <a:pos x="34" y="7"/>
                </a:cxn>
                <a:cxn ang="0">
                  <a:pos x="39" y="4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42" y="0"/>
                </a:cxn>
              </a:cxnLst>
              <a:rect l="0" t="0" r="r" b="b"/>
              <a:pathLst>
                <a:path w="44" h="15">
                  <a:moveTo>
                    <a:pt x="42" y="0"/>
                  </a:moveTo>
                  <a:lnTo>
                    <a:pt x="37" y="3"/>
                  </a:lnTo>
                  <a:lnTo>
                    <a:pt x="33" y="6"/>
                  </a:lnTo>
                  <a:lnTo>
                    <a:pt x="28" y="8"/>
                  </a:lnTo>
                  <a:lnTo>
                    <a:pt x="24" y="10"/>
                  </a:lnTo>
                  <a:lnTo>
                    <a:pt x="19" y="11"/>
                  </a:lnTo>
                  <a:lnTo>
                    <a:pt x="14" y="12"/>
                  </a:lnTo>
                  <a:lnTo>
                    <a:pt x="8" y="12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7" y="15"/>
                  </a:lnTo>
                  <a:lnTo>
                    <a:pt x="13" y="14"/>
                  </a:lnTo>
                  <a:lnTo>
                    <a:pt x="18" y="14"/>
                  </a:lnTo>
                  <a:lnTo>
                    <a:pt x="24" y="12"/>
                  </a:lnTo>
                  <a:lnTo>
                    <a:pt x="29" y="10"/>
                  </a:lnTo>
                  <a:lnTo>
                    <a:pt x="34" y="7"/>
                  </a:lnTo>
                  <a:lnTo>
                    <a:pt x="39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4692650" y="3605213"/>
              <a:ext cx="384175" cy="352425"/>
            </a:xfrm>
            <a:custGeom>
              <a:avLst/>
              <a:gdLst/>
              <a:ahLst/>
              <a:cxnLst>
                <a:cxn ang="0">
                  <a:pos x="22" y="44"/>
                </a:cxn>
                <a:cxn ang="0">
                  <a:pos x="13" y="43"/>
                </a:cxn>
                <a:cxn ang="0">
                  <a:pos x="5" y="33"/>
                </a:cxn>
                <a:cxn ang="0">
                  <a:pos x="8" y="19"/>
                </a:cxn>
                <a:cxn ang="0">
                  <a:pos x="20" y="10"/>
                </a:cxn>
                <a:cxn ang="0">
                  <a:pos x="37" y="8"/>
                </a:cxn>
                <a:cxn ang="0">
                  <a:pos x="50" y="14"/>
                </a:cxn>
                <a:cxn ang="0">
                  <a:pos x="58" y="20"/>
                </a:cxn>
                <a:cxn ang="0">
                  <a:pos x="66" y="27"/>
                </a:cxn>
                <a:cxn ang="0">
                  <a:pos x="74" y="35"/>
                </a:cxn>
                <a:cxn ang="0">
                  <a:pos x="87" y="49"/>
                </a:cxn>
                <a:cxn ang="0">
                  <a:pos x="102" y="72"/>
                </a:cxn>
                <a:cxn ang="0">
                  <a:pos x="116" y="96"/>
                </a:cxn>
                <a:cxn ang="0">
                  <a:pos x="130" y="120"/>
                </a:cxn>
                <a:cxn ang="0">
                  <a:pos x="146" y="143"/>
                </a:cxn>
                <a:cxn ang="0">
                  <a:pos x="168" y="175"/>
                </a:cxn>
                <a:cxn ang="0">
                  <a:pos x="196" y="205"/>
                </a:cxn>
                <a:cxn ang="0">
                  <a:pos x="226" y="222"/>
                </a:cxn>
                <a:cxn ang="0">
                  <a:pos x="241" y="222"/>
                </a:cxn>
                <a:cxn ang="0">
                  <a:pos x="242" y="220"/>
                </a:cxn>
                <a:cxn ang="0">
                  <a:pos x="226" y="218"/>
                </a:cxn>
                <a:cxn ang="0">
                  <a:pos x="195" y="197"/>
                </a:cxn>
                <a:cxn ang="0">
                  <a:pos x="166" y="162"/>
                </a:cxn>
                <a:cxn ang="0">
                  <a:pos x="142" y="129"/>
                </a:cxn>
                <a:cxn ang="0">
                  <a:pos x="123" y="101"/>
                </a:cxn>
                <a:cxn ang="0">
                  <a:pos x="106" y="71"/>
                </a:cxn>
                <a:cxn ang="0">
                  <a:pos x="88" y="42"/>
                </a:cxn>
                <a:cxn ang="0">
                  <a:pos x="64" y="17"/>
                </a:cxn>
                <a:cxn ang="0">
                  <a:pos x="34" y="0"/>
                </a:cxn>
                <a:cxn ang="0">
                  <a:pos x="10" y="8"/>
                </a:cxn>
                <a:cxn ang="0">
                  <a:pos x="0" y="30"/>
                </a:cxn>
                <a:cxn ang="0">
                  <a:pos x="10" y="47"/>
                </a:cxn>
                <a:cxn ang="0">
                  <a:pos x="25" y="47"/>
                </a:cxn>
                <a:cxn ang="0">
                  <a:pos x="27" y="43"/>
                </a:cxn>
                <a:cxn ang="0">
                  <a:pos x="26" y="42"/>
                </a:cxn>
              </a:cxnLst>
              <a:rect l="0" t="0" r="r" b="b"/>
              <a:pathLst>
                <a:path w="242" h="222">
                  <a:moveTo>
                    <a:pt x="26" y="42"/>
                  </a:moveTo>
                  <a:lnTo>
                    <a:pt x="22" y="44"/>
                  </a:lnTo>
                  <a:lnTo>
                    <a:pt x="17" y="44"/>
                  </a:lnTo>
                  <a:lnTo>
                    <a:pt x="13" y="43"/>
                  </a:lnTo>
                  <a:lnTo>
                    <a:pt x="9" y="41"/>
                  </a:lnTo>
                  <a:lnTo>
                    <a:pt x="5" y="33"/>
                  </a:lnTo>
                  <a:lnTo>
                    <a:pt x="5" y="26"/>
                  </a:lnTo>
                  <a:lnTo>
                    <a:pt x="8" y="19"/>
                  </a:lnTo>
                  <a:lnTo>
                    <a:pt x="13" y="14"/>
                  </a:lnTo>
                  <a:lnTo>
                    <a:pt x="20" y="10"/>
                  </a:lnTo>
                  <a:lnTo>
                    <a:pt x="28" y="8"/>
                  </a:lnTo>
                  <a:lnTo>
                    <a:pt x="37" y="8"/>
                  </a:lnTo>
                  <a:lnTo>
                    <a:pt x="45" y="12"/>
                  </a:lnTo>
                  <a:lnTo>
                    <a:pt x="50" y="14"/>
                  </a:lnTo>
                  <a:lnTo>
                    <a:pt x="54" y="17"/>
                  </a:lnTo>
                  <a:lnTo>
                    <a:pt x="58" y="20"/>
                  </a:lnTo>
                  <a:lnTo>
                    <a:pt x="63" y="23"/>
                  </a:lnTo>
                  <a:lnTo>
                    <a:pt x="66" y="27"/>
                  </a:lnTo>
                  <a:lnTo>
                    <a:pt x="70" y="31"/>
                  </a:lnTo>
                  <a:lnTo>
                    <a:pt x="74" y="35"/>
                  </a:lnTo>
                  <a:lnTo>
                    <a:pt x="77" y="38"/>
                  </a:lnTo>
                  <a:lnTo>
                    <a:pt x="87" y="49"/>
                  </a:lnTo>
                  <a:lnTo>
                    <a:pt x="95" y="61"/>
                  </a:lnTo>
                  <a:lnTo>
                    <a:pt x="102" y="72"/>
                  </a:lnTo>
                  <a:lnTo>
                    <a:pt x="109" y="84"/>
                  </a:lnTo>
                  <a:lnTo>
                    <a:pt x="116" y="96"/>
                  </a:lnTo>
                  <a:lnTo>
                    <a:pt x="123" y="108"/>
                  </a:lnTo>
                  <a:lnTo>
                    <a:pt x="130" y="120"/>
                  </a:lnTo>
                  <a:lnTo>
                    <a:pt x="138" y="131"/>
                  </a:lnTo>
                  <a:lnTo>
                    <a:pt x="146" y="143"/>
                  </a:lnTo>
                  <a:lnTo>
                    <a:pt x="157" y="158"/>
                  </a:lnTo>
                  <a:lnTo>
                    <a:pt x="168" y="175"/>
                  </a:lnTo>
                  <a:lnTo>
                    <a:pt x="181" y="191"/>
                  </a:lnTo>
                  <a:lnTo>
                    <a:pt x="196" y="205"/>
                  </a:lnTo>
                  <a:lnTo>
                    <a:pt x="211" y="216"/>
                  </a:lnTo>
                  <a:lnTo>
                    <a:pt x="226" y="222"/>
                  </a:lnTo>
                  <a:lnTo>
                    <a:pt x="241" y="222"/>
                  </a:lnTo>
                  <a:lnTo>
                    <a:pt x="241" y="222"/>
                  </a:lnTo>
                  <a:lnTo>
                    <a:pt x="242" y="221"/>
                  </a:lnTo>
                  <a:lnTo>
                    <a:pt x="242" y="220"/>
                  </a:lnTo>
                  <a:lnTo>
                    <a:pt x="242" y="220"/>
                  </a:lnTo>
                  <a:lnTo>
                    <a:pt x="226" y="218"/>
                  </a:lnTo>
                  <a:lnTo>
                    <a:pt x="210" y="210"/>
                  </a:lnTo>
                  <a:lnTo>
                    <a:pt x="195" y="197"/>
                  </a:lnTo>
                  <a:lnTo>
                    <a:pt x="179" y="181"/>
                  </a:lnTo>
                  <a:lnTo>
                    <a:pt x="166" y="162"/>
                  </a:lnTo>
                  <a:lnTo>
                    <a:pt x="153" y="145"/>
                  </a:lnTo>
                  <a:lnTo>
                    <a:pt x="142" y="129"/>
                  </a:lnTo>
                  <a:lnTo>
                    <a:pt x="133" y="116"/>
                  </a:lnTo>
                  <a:lnTo>
                    <a:pt x="123" y="101"/>
                  </a:lnTo>
                  <a:lnTo>
                    <a:pt x="114" y="86"/>
                  </a:lnTo>
                  <a:lnTo>
                    <a:pt x="106" y="71"/>
                  </a:lnTo>
                  <a:lnTo>
                    <a:pt x="97" y="56"/>
                  </a:lnTo>
                  <a:lnTo>
                    <a:pt x="88" y="42"/>
                  </a:lnTo>
                  <a:lnTo>
                    <a:pt x="77" y="29"/>
                  </a:lnTo>
                  <a:lnTo>
                    <a:pt x="64" y="17"/>
                  </a:lnTo>
                  <a:lnTo>
                    <a:pt x="50" y="6"/>
                  </a:lnTo>
                  <a:lnTo>
                    <a:pt x="34" y="0"/>
                  </a:lnTo>
                  <a:lnTo>
                    <a:pt x="21" y="1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10" y="47"/>
                  </a:lnTo>
                  <a:lnTo>
                    <a:pt x="23" y="48"/>
                  </a:lnTo>
                  <a:lnTo>
                    <a:pt x="25" y="47"/>
                  </a:lnTo>
                  <a:lnTo>
                    <a:pt x="26" y="45"/>
                  </a:lnTo>
                  <a:lnTo>
                    <a:pt x="27" y="43"/>
                  </a:lnTo>
                  <a:lnTo>
                    <a:pt x="26" y="42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4573588" y="3498850"/>
              <a:ext cx="654050" cy="596900"/>
            </a:xfrm>
            <a:custGeom>
              <a:avLst/>
              <a:gdLst/>
              <a:ahLst/>
              <a:cxnLst>
                <a:cxn ang="0">
                  <a:pos x="13" y="91"/>
                </a:cxn>
                <a:cxn ang="0">
                  <a:pos x="33" y="71"/>
                </a:cxn>
                <a:cxn ang="0">
                  <a:pos x="57" y="53"/>
                </a:cxn>
                <a:cxn ang="0">
                  <a:pos x="83" y="38"/>
                </a:cxn>
                <a:cxn ang="0">
                  <a:pos x="111" y="26"/>
                </a:cxn>
                <a:cxn ang="0">
                  <a:pos x="139" y="16"/>
                </a:cxn>
                <a:cxn ang="0">
                  <a:pos x="169" y="9"/>
                </a:cxn>
                <a:cxn ang="0">
                  <a:pos x="198" y="6"/>
                </a:cxn>
                <a:cxn ang="0">
                  <a:pos x="232" y="7"/>
                </a:cxn>
                <a:cxn ang="0">
                  <a:pos x="272" y="16"/>
                </a:cxn>
                <a:cxn ang="0">
                  <a:pos x="308" y="34"/>
                </a:cxn>
                <a:cxn ang="0">
                  <a:pos x="339" y="56"/>
                </a:cxn>
                <a:cxn ang="0">
                  <a:pos x="366" y="84"/>
                </a:cxn>
                <a:cxn ang="0">
                  <a:pos x="387" y="116"/>
                </a:cxn>
                <a:cxn ang="0">
                  <a:pos x="400" y="153"/>
                </a:cxn>
                <a:cxn ang="0">
                  <a:pos x="405" y="191"/>
                </a:cxn>
                <a:cxn ang="0">
                  <a:pos x="399" y="233"/>
                </a:cxn>
                <a:cxn ang="0">
                  <a:pos x="381" y="272"/>
                </a:cxn>
                <a:cxn ang="0">
                  <a:pos x="358" y="309"/>
                </a:cxn>
                <a:cxn ang="0">
                  <a:pos x="341" y="349"/>
                </a:cxn>
                <a:cxn ang="0">
                  <a:pos x="339" y="372"/>
                </a:cxn>
                <a:cxn ang="0">
                  <a:pos x="344" y="376"/>
                </a:cxn>
                <a:cxn ang="0">
                  <a:pos x="348" y="361"/>
                </a:cxn>
                <a:cxn ang="0">
                  <a:pos x="359" y="334"/>
                </a:cxn>
                <a:cxn ang="0">
                  <a:pos x="373" y="310"/>
                </a:cxn>
                <a:cxn ang="0">
                  <a:pos x="387" y="286"/>
                </a:cxn>
                <a:cxn ang="0">
                  <a:pos x="406" y="244"/>
                </a:cxn>
                <a:cxn ang="0">
                  <a:pos x="412" y="184"/>
                </a:cxn>
                <a:cxn ang="0">
                  <a:pos x="402" y="134"/>
                </a:cxn>
                <a:cxn ang="0">
                  <a:pos x="383" y="97"/>
                </a:cxn>
                <a:cxn ang="0">
                  <a:pos x="357" y="66"/>
                </a:cxn>
                <a:cxn ang="0">
                  <a:pos x="326" y="39"/>
                </a:cxn>
                <a:cxn ang="0">
                  <a:pos x="292" y="17"/>
                </a:cxn>
                <a:cxn ang="0">
                  <a:pos x="252" y="4"/>
                </a:cxn>
                <a:cxn ang="0">
                  <a:pos x="210" y="0"/>
                </a:cxn>
                <a:cxn ang="0">
                  <a:pos x="166" y="3"/>
                </a:cxn>
                <a:cxn ang="0">
                  <a:pos x="122" y="14"/>
                </a:cxn>
                <a:cxn ang="0">
                  <a:pos x="81" y="32"/>
                </a:cxn>
                <a:cxn ang="0">
                  <a:pos x="43" y="55"/>
                </a:cxn>
                <a:cxn ang="0">
                  <a:pos x="13" y="83"/>
                </a:cxn>
                <a:cxn ang="0">
                  <a:pos x="0" y="100"/>
                </a:cxn>
                <a:cxn ang="0">
                  <a:pos x="3" y="102"/>
                </a:cxn>
                <a:cxn ang="0">
                  <a:pos x="4" y="102"/>
                </a:cxn>
              </a:cxnLst>
              <a:rect l="0" t="0" r="r" b="b"/>
              <a:pathLst>
                <a:path w="412" h="376">
                  <a:moveTo>
                    <a:pt x="4" y="102"/>
                  </a:moveTo>
                  <a:lnTo>
                    <a:pt x="13" y="91"/>
                  </a:lnTo>
                  <a:lnTo>
                    <a:pt x="22" y="81"/>
                  </a:lnTo>
                  <a:lnTo>
                    <a:pt x="33" y="71"/>
                  </a:lnTo>
                  <a:lnTo>
                    <a:pt x="44" y="62"/>
                  </a:lnTo>
                  <a:lnTo>
                    <a:pt x="57" y="53"/>
                  </a:lnTo>
                  <a:lnTo>
                    <a:pt x="70" y="45"/>
                  </a:lnTo>
                  <a:lnTo>
                    <a:pt x="83" y="38"/>
                  </a:lnTo>
                  <a:lnTo>
                    <a:pt x="97" y="32"/>
                  </a:lnTo>
                  <a:lnTo>
                    <a:pt x="111" y="26"/>
                  </a:lnTo>
                  <a:lnTo>
                    <a:pt x="125" y="21"/>
                  </a:lnTo>
                  <a:lnTo>
                    <a:pt x="139" y="16"/>
                  </a:lnTo>
                  <a:lnTo>
                    <a:pt x="154" y="12"/>
                  </a:lnTo>
                  <a:lnTo>
                    <a:pt x="169" y="9"/>
                  </a:lnTo>
                  <a:lnTo>
                    <a:pt x="184" y="7"/>
                  </a:lnTo>
                  <a:lnTo>
                    <a:pt x="198" y="6"/>
                  </a:lnTo>
                  <a:lnTo>
                    <a:pt x="212" y="6"/>
                  </a:lnTo>
                  <a:lnTo>
                    <a:pt x="232" y="7"/>
                  </a:lnTo>
                  <a:lnTo>
                    <a:pt x="252" y="11"/>
                  </a:lnTo>
                  <a:lnTo>
                    <a:pt x="272" y="16"/>
                  </a:lnTo>
                  <a:lnTo>
                    <a:pt x="290" y="25"/>
                  </a:lnTo>
                  <a:lnTo>
                    <a:pt x="308" y="34"/>
                  </a:lnTo>
                  <a:lnTo>
                    <a:pt x="324" y="44"/>
                  </a:lnTo>
                  <a:lnTo>
                    <a:pt x="339" y="56"/>
                  </a:lnTo>
                  <a:lnTo>
                    <a:pt x="353" y="69"/>
                  </a:lnTo>
                  <a:lnTo>
                    <a:pt x="366" y="84"/>
                  </a:lnTo>
                  <a:lnTo>
                    <a:pt x="378" y="100"/>
                  </a:lnTo>
                  <a:lnTo>
                    <a:pt x="387" y="116"/>
                  </a:lnTo>
                  <a:lnTo>
                    <a:pt x="395" y="135"/>
                  </a:lnTo>
                  <a:lnTo>
                    <a:pt x="400" y="153"/>
                  </a:lnTo>
                  <a:lnTo>
                    <a:pt x="404" y="172"/>
                  </a:lnTo>
                  <a:lnTo>
                    <a:pt x="405" y="191"/>
                  </a:lnTo>
                  <a:lnTo>
                    <a:pt x="404" y="211"/>
                  </a:lnTo>
                  <a:lnTo>
                    <a:pt x="399" y="233"/>
                  </a:lnTo>
                  <a:lnTo>
                    <a:pt x="391" y="253"/>
                  </a:lnTo>
                  <a:lnTo>
                    <a:pt x="381" y="272"/>
                  </a:lnTo>
                  <a:lnTo>
                    <a:pt x="370" y="290"/>
                  </a:lnTo>
                  <a:lnTo>
                    <a:pt x="358" y="309"/>
                  </a:lnTo>
                  <a:lnTo>
                    <a:pt x="348" y="328"/>
                  </a:lnTo>
                  <a:lnTo>
                    <a:pt x="341" y="349"/>
                  </a:lnTo>
                  <a:lnTo>
                    <a:pt x="338" y="370"/>
                  </a:lnTo>
                  <a:lnTo>
                    <a:pt x="339" y="372"/>
                  </a:lnTo>
                  <a:lnTo>
                    <a:pt x="342" y="374"/>
                  </a:lnTo>
                  <a:lnTo>
                    <a:pt x="344" y="376"/>
                  </a:lnTo>
                  <a:lnTo>
                    <a:pt x="345" y="375"/>
                  </a:lnTo>
                  <a:lnTo>
                    <a:pt x="348" y="361"/>
                  </a:lnTo>
                  <a:lnTo>
                    <a:pt x="353" y="348"/>
                  </a:lnTo>
                  <a:lnTo>
                    <a:pt x="359" y="334"/>
                  </a:lnTo>
                  <a:lnTo>
                    <a:pt x="365" y="322"/>
                  </a:lnTo>
                  <a:lnTo>
                    <a:pt x="373" y="310"/>
                  </a:lnTo>
                  <a:lnTo>
                    <a:pt x="380" y="298"/>
                  </a:lnTo>
                  <a:lnTo>
                    <a:pt x="387" y="286"/>
                  </a:lnTo>
                  <a:lnTo>
                    <a:pt x="394" y="273"/>
                  </a:lnTo>
                  <a:lnTo>
                    <a:pt x="406" y="244"/>
                  </a:lnTo>
                  <a:lnTo>
                    <a:pt x="411" y="214"/>
                  </a:lnTo>
                  <a:lnTo>
                    <a:pt x="412" y="184"/>
                  </a:lnTo>
                  <a:lnTo>
                    <a:pt x="407" y="154"/>
                  </a:lnTo>
                  <a:lnTo>
                    <a:pt x="402" y="134"/>
                  </a:lnTo>
                  <a:lnTo>
                    <a:pt x="394" y="115"/>
                  </a:lnTo>
                  <a:lnTo>
                    <a:pt x="383" y="97"/>
                  </a:lnTo>
                  <a:lnTo>
                    <a:pt x="371" y="81"/>
                  </a:lnTo>
                  <a:lnTo>
                    <a:pt x="357" y="66"/>
                  </a:lnTo>
                  <a:lnTo>
                    <a:pt x="342" y="52"/>
                  </a:lnTo>
                  <a:lnTo>
                    <a:pt x="326" y="39"/>
                  </a:lnTo>
                  <a:lnTo>
                    <a:pt x="310" y="28"/>
                  </a:lnTo>
                  <a:lnTo>
                    <a:pt x="292" y="17"/>
                  </a:lnTo>
                  <a:lnTo>
                    <a:pt x="273" y="9"/>
                  </a:lnTo>
                  <a:lnTo>
                    <a:pt x="252" y="4"/>
                  </a:lnTo>
                  <a:lnTo>
                    <a:pt x="231" y="1"/>
                  </a:lnTo>
                  <a:lnTo>
                    <a:pt x="210" y="0"/>
                  </a:lnTo>
                  <a:lnTo>
                    <a:pt x="188" y="1"/>
                  </a:lnTo>
                  <a:lnTo>
                    <a:pt x="166" y="3"/>
                  </a:lnTo>
                  <a:lnTo>
                    <a:pt x="143" y="8"/>
                  </a:lnTo>
                  <a:lnTo>
                    <a:pt x="122" y="14"/>
                  </a:lnTo>
                  <a:lnTo>
                    <a:pt x="101" y="23"/>
                  </a:lnTo>
                  <a:lnTo>
                    <a:pt x="81" y="32"/>
                  </a:lnTo>
                  <a:lnTo>
                    <a:pt x="62" y="43"/>
                  </a:lnTo>
                  <a:lnTo>
                    <a:pt x="43" y="55"/>
                  </a:lnTo>
                  <a:lnTo>
                    <a:pt x="27" y="68"/>
                  </a:lnTo>
                  <a:lnTo>
                    <a:pt x="13" y="83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3" y="102"/>
                  </a:lnTo>
                  <a:lnTo>
                    <a:pt x="4" y="102"/>
                  </a:lnTo>
                  <a:lnTo>
                    <a:pt x="4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4849813" y="4341813"/>
              <a:ext cx="412750" cy="592137"/>
            </a:xfrm>
            <a:custGeom>
              <a:avLst/>
              <a:gdLst/>
              <a:ahLst/>
              <a:cxnLst>
                <a:cxn ang="0">
                  <a:pos x="238" y="4"/>
                </a:cxn>
                <a:cxn ang="0">
                  <a:pos x="249" y="10"/>
                </a:cxn>
                <a:cxn ang="0">
                  <a:pos x="254" y="21"/>
                </a:cxn>
                <a:cxn ang="0">
                  <a:pos x="255" y="32"/>
                </a:cxn>
                <a:cxn ang="0">
                  <a:pos x="250" y="46"/>
                </a:cxn>
                <a:cxn ang="0">
                  <a:pos x="242" y="61"/>
                </a:cxn>
                <a:cxn ang="0">
                  <a:pos x="231" y="78"/>
                </a:cxn>
                <a:cxn ang="0">
                  <a:pos x="217" y="95"/>
                </a:cxn>
                <a:cxn ang="0">
                  <a:pos x="202" y="113"/>
                </a:cxn>
                <a:cxn ang="0">
                  <a:pos x="184" y="132"/>
                </a:cxn>
                <a:cxn ang="0">
                  <a:pos x="167" y="149"/>
                </a:cxn>
                <a:cxn ang="0">
                  <a:pos x="150" y="165"/>
                </a:cxn>
                <a:cxn ang="0">
                  <a:pos x="134" y="180"/>
                </a:cxn>
                <a:cxn ang="0">
                  <a:pos x="119" y="193"/>
                </a:cxn>
                <a:cxn ang="0">
                  <a:pos x="107" y="204"/>
                </a:cxn>
                <a:cxn ang="0">
                  <a:pos x="98" y="212"/>
                </a:cxn>
                <a:cxn ang="0">
                  <a:pos x="92" y="217"/>
                </a:cxn>
                <a:cxn ang="0">
                  <a:pos x="72" y="236"/>
                </a:cxn>
                <a:cxn ang="0">
                  <a:pos x="56" y="253"/>
                </a:cxn>
                <a:cxn ang="0">
                  <a:pos x="43" y="270"/>
                </a:cxn>
                <a:cxn ang="0">
                  <a:pos x="33" y="286"/>
                </a:cxn>
                <a:cxn ang="0">
                  <a:pos x="24" y="304"/>
                </a:cxn>
                <a:cxn ang="0">
                  <a:pos x="16" y="323"/>
                </a:cxn>
                <a:cxn ang="0">
                  <a:pos x="8" y="346"/>
                </a:cxn>
                <a:cxn ang="0">
                  <a:pos x="0" y="371"/>
                </a:cxn>
                <a:cxn ang="0">
                  <a:pos x="0" y="372"/>
                </a:cxn>
                <a:cxn ang="0">
                  <a:pos x="1" y="373"/>
                </a:cxn>
                <a:cxn ang="0">
                  <a:pos x="2" y="373"/>
                </a:cxn>
                <a:cxn ang="0">
                  <a:pos x="2" y="373"/>
                </a:cxn>
                <a:cxn ang="0">
                  <a:pos x="9" y="352"/>
                </a:cxn>
                <a:cxn ang="0">
                  <a:pos x="15" y="335"/>
                </a:cxn>
                <a:cxn ang="0">
                  <a:pos x="21" y="319"/>
                </a:cxn>
                <a:cxn ang="0">
                  <a:pos x="27" y="306"/>
                </a:cxn>
                <a:cxn ang="0">
                  <a:pos x="34" y="293"/>
                </a:cxn>
                <a:cxn ang="0">
                  <a:pos x="42" y="280"/>
                </a:cxn>
                <a:cxn ang="0">
                  <a:pos x="53" y="265"/>
                </a:cxn>
                <a:cxn ang="0">
                  <a:pos x="67" y="248"/>
                </a:cxn>
                <a:cxn ang="0">
                  <a:pos x="83" y="230"/>
                </a:cxn>
                <a:cxn ang="0">
                  <a:pos x="101" y="212"/>
                </a:cxn>
                <a:cxn ang="0">
                  <a:pos x="119" y="197"/>
                </a:cxn>
                <a:cxn ang="0">
                  <a:pos x="137" y="181"/>
                </a:cxn>
                <a:cxn ang="0">
                  <a:pos x="156" y="166"/>
                </a:cxn>
                <a:cxn ang="0">
                  <a:pos x="174" y="150"/>
                </a:cxn>
                <a:cxn ang="0">
                  <a:pos x="192" y="134"/>
                </a:cxn>
                <a:cxn ang="0">
                  <a:pos x="210" y="117"/>
                </a:cxn>
                <a:cxn ang="0">
                  <a:pos x="220" y="107"/>
                </a:cxn>
                <a:cxn ang="0">
                  <a:pos x="231" y="92"/>
                </a:cxn>
                <a:cxn ang="0">
                  <a:pos x="243" y="75"/>
                </a:cxn>
                <a:cxn ang="0">
                  <a:pos x="253" y="57"/>
                </a:cxn>
                <a:cxn ang="0">
                  <a:pos x="259" y="39"/>
                </a:cxn>
                <a:cxn ang="0">
                  <a:pos x="260" y="22"/>
                </a:cxn>
                <a:cxn ang="0">
                  <a:pos x="253" y="8"/>
                </a:cxn>
                <a:cxn ang="0">
                  <a:pos x="236" y="0"/>
                </a:cxn>
                <a:cxn ang="0">
                  <a:pos x="235" y="0"/>
                </a:cxn>
                <a:cxn ang="0">
                  <a:pos x="236" y="2"/>
                </a:cxn>
                <a:cxn ang="0">
                  <a:pos x="237" y="3"/>
                </a:cxn>
                <a:cxn ang="0">
                  <a:pos x="238" y="4"/>
                </a:cxn>
                <a:cxn ang="0">
                  <a:pos x="238" y="4"/>
                </a:cxn>
              </a:cxnLst>
              <a:rect l="0" t="0" r="r" b="b"/>
              <a:pathLst>
                <a:path w="260" h="373">
                  <a:moveTo>
                    <a:pt x="238" y="4"/>
                  </a:moveTo>
                  <a:lnTo>
                    <a:pt x="249" y="10"/>
                  </a:lnTo>
                  <a:lnTo>
                    <a:pt x="254" y="21"/>
                  </a:lnTo>
                  <a:lnTo>
                    <a:pt x="255" y="32"/>
                  </a:lnTo>
                  <a:lnTo>
                    <a:pt x="250" y="46"/>
                  </a:lnTo>
                  <a:lnTo>
                    <a:pt x="242" y="61"/>
                  </a:lnTo>
                  <a:lnTo>
                    <a:pt x="231" y="78"/>
                  </a:lnTo>
                  <a:lnTo>
                    <a:pt x="217" y="95"/>
                  </a:lnTo>
                  <a:lnTo>
                    <a:pt x="202" y="113"/>
                  </a:lnTo>
                  <a:lnTo>
                    <a:pt x="184" y="132"/>
                  </a:lnTo>
                  <a:lnTo>
                    <a:pt x="167" y="149"/>
                  </a:lnTo>
                  <a:lnTo>
                    <a:pt x="150" y="165"/>
                  </a:lnTo>
                  <a:lnTo>
                    <a:pt x="134" y="180"/>
                  </a:lnTo>
                  <a:lnTo>
                    <a:pt x="119" y="193"/>
                  </a:lnTo>
                  <a:lnTo>
                    <a:pt x="107" y="204"/>
                  </a:lnTo>
                  <a:lnTo>
                    <a:pt x="98" y="212"/>
                  </a:lnTo>
                  <a:lnTo>
                    <a:pt x="92" y="217"/>
                  </a:lnTo>
                  <a:lnTo>
                    <a:pt x="72" y="236"/>
                  </a:lnTo>
                  <a:lnTo>
                    <a:pt x="56" y="253"/>
                  </a:lnTo>
                  <a:lnTo>
                    <a:pt x="43" y="270"/>
                  </a:lnTo>
                  <a:lnTo>
                    <a:pt x="33" y="286"/>
                  </a:lnTo>
                  <a:lnTo>
                    <a:pt x="24" y="304"/>
                  </a:lnTo>
                  <a:lnTo>
                    <a:pt x="16" y="323"/>
                  </a:lnTo>
                  <a:lnTo>
                    <a:pt x="8" y="346"/>
                  </a:lnTo>
                  <a:lnTo>
                    <a:pt x="0" y="371"/>
                  </a:lnTo>
                  <a:lnTo>
                    <a:pt x="0" y="372"/>
                  </a:lnTo>
                  <a:lnTo>
                    <a:pt x="1" y="373"/>
                  </a:lnTo>
                  <a:lnTo>
                    <a:pt x="2" y="373"/>
                  </a:lnTo>
                  <a:lnTo>
                    <a:pt x="2" y="373"/>
                  </a:lnTo>
                  <a:lnTo>
                    <a:pt x="9" y="352"/>
                  </a:lnTo>
                  <a:lnTo>
                    <a:pt x="15" y="335"/>
                  </a:lnTo>
                  <a:lnTo>
                    <a:pt x="21" y="319"/>
                  </a:lnTo>
                  <a:lnTo>
                    <a:pt x="27" y="306"/>
                  </a:lnTo>
                  <a:lnTo>
                    <a:pt x="34" y="293"/>
                  </a:lnTo>
                  <a:lnTo>
                    <a:pt x="42" y="280"/>
                  </a:lnTo>
                  <a:lnTo>
                    <a:pt x="53" y="265"/>
                  </a:lnTo>
                  <a:lnTo>
                    <a:pt x="67" y="248"/>
                  </a:lnTo>
                  <a:lnTo>
                    <a:pt x="83" y="230"/>
                  </a:lnTo>
                  <a:lnTo>
                    <a:pt x="101" y="212"/>
                  </a:lnTo>
                  <a:lnTo>
                    <a:pt x="119" y="197"/>
                  </a:lnTo>
                  <a:lnTo>
                    <a:pt x="137" y="181"/>
                  </a:lnTo>
                  <a:lnTo>
                    <a:pt x="156" y="166"/>
                  </a:lnTo>
                  <a:lnTo>
                    <a:pt x="174" y="150"/>
                  </a:lnTo>
                  <a:lnTo>
                    <a:pt x="192" y="134"/>
                  </a:lnTo>
                  <a:lnTo>
                    <a:pt x="210" y="117"/>
                  </a:lnTo>
                  <a:lnTo>
                    <a:pt x="220" y="107"/>
                  </a:lnTo>
                  <a:lnTo>
                    <a:pt x="231" y="92"/>
                  </a:lnTo>
                  <a:lnTo>
                    <a:pt x="243" y="75"/>
                  </a:lnTo>
                  <a:lnTo>
                    <a:pt x="253" y="57"/>
                  </a:lnTo>
                  <a:lnTo>
                    <a:pt x="259" y="39"/>
                  </a:lnTo>
                  <a:lnTo>
                    <a:pt x="260" y="22"/>
                  </a:lnTo>
                  <a:lnTo>
                    <a:pt x="253" y="8"/>
                  </a:lnTo>
                  <a:lnTo>
                    <a:pt x="236" y="0"/>
                  </a:lnTo>
                  <a:lnTo>
                    <a:pt x="235" y="0"/>
                  </a:lnTo>
                  <a:lnTo>
                    <a:pt x="236" y="2"/>
                  </a:lnTo>
                  <a:lnTo>
                    <a:pt x="237" y="3"/>
                  </a:lnTo>
                  <a:lnTo>
                    <a:pt x="238" y="4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4859338" y="4440238"/>
              <a:ext cx="69850" cy="484187"/>
            </a:xfrm>
            <a:custGeom>
              <a:avLst/>
              <a:gdLst/>
              <a:ahLst/>
              <a:cxnLst>
                <a:cxn ang="0">
                  <a:pos x="6" y="304"/>
                </a:cxn>
                <a:cxn ang="0">
                  <a:pos x="9" y="266"/>
                </a:cxn>
                <a:cxn ang="0">
                  <a:pos x="9" y="227"/>
                </a:cxn>
                <a:cxn ang="0">
                  <a:pos x="7" y="187"/>
                </a:cxn>
                <a:cxn ang="0">
                  <a:pos x="6" y="146"/>
                </a:cxn>
                <a:cxn ang="0">
                  <a:pos x="7" y="107"/>
                </a:cxn>
                <a:cxn ang="0">
                  <a:pos x="13" y="70"/>
                </a:cxn>
                <a:cxn ang="0">
                  <a:pos x="24" y="34"/>
                </a:cxn>
                <a:cxn ang="0">
                  <a:pos x="44" y="2"/>
                </a:cxn>
                <a:cxn ang="0">
                  <a:pos x="44" y="0"/>
                </a:cxn>
                <a:cxn ang="0">
                  <a:pos x="43" y="0"/>
                </a:cxn>
                <a:cxn ang="0">
                  <a:pos x="40" y="1"/>
                </a:cxn>
                <a:cxn ang="0">
                  <a:pos x="38" y="2"/>
                </a:cxn>
                <a:cxn ang="0">
                  <a:pos x="28" y="12"/>
                </a:cxn>
                <a:cxn ang="0">
                  <a:pos x="20" y="23"/>
                </a:cxn>
                <a:cxn ang="0">
                  <a:pos x="14" y="34"/>
                </a:cxn>
                <a:cxn ang="0">
                  <a:pos x="9" y="45"/>
                </a:cxn>
                <a:cxn ang="0">
                  <a:pos x="5" y="58"/>
                </a:cxn>
                <a:cxn ang="0">
                  <a:pos x="2" y="70"/>
                </a:cxn>
                <a:cxn ang="0">
                  <a:pos x="1" y="83"/>
                </a:cxn>
                <a:cxn ang="0">
                  <a:pos x="0" y="97"/>
                </a:cxn>
                <a:cxn ang="0">
                  <a:pos x="1" y="149"/>
                </a:cxn>
                <a:cxn ang="0">
                  <a:pos x="5" y="201"/>
                </a:cxn>
                <a:cxn ang="0">
                  <a:pos x="6" y="253"/>
                </a:cxn>
                <a:cxn ang="0">
                  <a:pos x="3" y="305"/>
                </a:cxn>
                <a:cxn ang="0">
                  <a:pos x="3" y="305"/>
                </a:cxn>
                <a:cxn ang="0">
                  <a:pos x="5" y="305"/>
                </a:cxn>
                <a:cxn ang="0">
                  <a:pos x="6" y="305"/>
                </a:cxn>
                <a:cxn ang="0">
                  <a:pos x="6" y="304"/>
                </a:cxn>
                <a:cxn ang="0">
                  <a:pos x="6" y="304"/>
                </a:cxn>
              </a:cxnLst>
              <a:rect l="0" t="0" r="r" b="b"/>
              <a:pathLst>
                <a:path w="44" h="305">
                  <a:moveTo>
                    <a:pt x="6" y="304"/>
                  </a:moveTo>
                  <a:lnTo>
                    <a:pt x="9" y="266"/>
                  </a:lnTo>
                  <a:lnTo>
                    <a:pt x="9" y="227"/>
                  </a:lnTo>
                  <a:lnTo>
                    <a:pt x="7" y="187"/>
                  </a:lnTo>
                  <a:lnTo>
                    <a:pt x="6" y="146"/>
                  </a:lnTo>
                  <a:lnTo>
                    <a:pt x="7" y="107"/>
                  </a:lnTo>
                  <a:lnTo>
                    <a:pt x="13" y="70"/>
                  </a:lnTo>
                  <a:lnTo>
                    <a:pt x="24" y="34"/>
                  </a:lnTo>
                  <a:lnTo>
                    <a:pt x="44" y="2"/>
                  </a:lnTo>
                  <a:lnTo>
                    <a:pt x="44" y="0"/>
                  </a:lnTo>
                  <a:lnTo>
                    <a:pt x="43" y="0"/>
                  </a:lnTo>
                  <a:lnTo>
                    <a:pt x="40" y="1"/>
                  </a:lnTo>
                  <a:lnTo>
                    <a:pt x="38" y="2"/>
                  </a:lnTo>
                  <a:lnTo>
                    <a:pt x="28" y="12"/>
                  </a:lnTo>
                  <a:lnTo>
                    <a:pt x="20" y="23"/>
                  </a:lnTo>
                  <a:lnTo>
                    <a:pt x="14" y="34"/>
                  </a:lnTo>
                  <a:lnTo>
                    <a:pt x="9" y="45"/>
                  </a:lnTo>
                  <a:lnTo>
                    <a:pt x="5" y="58"/>
                  </a:lnTo>
                  <a:lnTo>
                    <a:pt x="2" y="70"/>
                  </a:lnTo>
                  <a:lnTo>
                    <a:pt x="1" y="83"/>
                  </a:lnTo>
                  <a:lnTo>
                    <a:pt x="0" y="97"/>
                  </a:lnTo>
                  <a:lnTo>
                    <a:pt x="1" y="149"/>
                  </a:lnTo>
                  <a:lnTo>
                    <a:pt x="5" y="201"/>
                  </a:lnTo>
                  <a:lnTo>
                    <a:pt x="6" y="253"/>
                  </a:lnTo>
                  <a:lnTo>
                    <a:pt x="3" y="305"/>
                  </a:lnTo>
                  <a:lnTo>
                    <a:pt x="3" y="305"/>
                  </a:lnTo>
                  <a:lnTo>
                    <a:pt x="5" y="305"/>
                  </a:lnTo>
                  <a:lnTo>
                    <a:pt x="6" y="305"/>
                  </a:lnTo>
                  <a:lnTo>
                    <a:pt x="6" y="304"/>
                  </a:lnTo>
                  <a:lnTo>
                    <a:pt x="6" y="3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4922838" y="4602163"/>
              <a:ext cx="355600" cy="176212"/>
            </a:xfrm>
            <a:custGeom>
              <a:avLst/>
              <a:gdLst/>
              <a:ahLst/>
              <a:cxnLst>
                <a:cxn ang="0">
                  <a:pos x="2" y="110"/>
                </a:cxn>
                <a:cxn ang="0">
                  <a:pos x="12" y="96"/>
                </a:cxn>
                <a:cxn ang="0">
                  <a:pos x="23" y="82"/>
                </a:cxn>
                <a:cxn ang="0">
                  <a:pos x="34" y="68"/>
                </a:cxn>
                <a:cxn ang="0">
                  <a:pos x="47" y="55"/>
                </a:cxn>
                <a:cxn ang="0">
                  <a:pos x="59" y="43"/>
                </a:cxn>
                <a:cxn ang="0">
                  <a:pos x="73" y="33"/>
                </a:cxn>
                <a:cxn ang="0">
                  <a:pos x="87" y="23"/>
                </a:cxn>
                <a:cxn ang="0">
                  <a:pos x="103" y="15"/>
                </a:cxn>
                <a:cxn ang="0">
                  <a:pos x="120" y="9"/>
                </a:cxn>
                <a:cxn ang="0">
                  <a:pos x="137" y="8"/>
                </a:cxn>
                <a:cxn ang="0">
                  <a:pos x="154" y="10"/>
                </a:cxn>
                <a:cxn ang="0">
                  <a:pos x="169" y="16"/>
                </a:cxn>
                <a:cxn ang="0">
                  <a:pos x="183" y="24"/>
                </a:cxn>
                <a:cxn ang="0">
                  <a:pos x="197" y="34"/>
                </a:cxn>
                <a:cxn ang="0">
                  <a:pos x="210" y="45"/>
                </a:cxn>
                <a:cxn ang="0">
                  <a:pos x="223" y="56"/>
                </a:cxn>
                <a:cxn ang="0">
                  <a:pos x="224" y="56"/>
                </a:cxn>
                <a:cxn ang="0">
                  <a:pos x="224" y="54"/>
                </a:cxn>
                <a:cxn ang="0">
                  <a:pos x="224" y="51"/>
                </a:cxn>
                <a:cxn ang="0">
                  <a:pos x="224" y="50"/>
                </a:cxn>
                <a:cxn ang="0">
                  <a:pos x="211" y="37"/>
                </a:cxn>
                <a:cxn ang="0">
                  <a:pos x="198" y="25"/>
                </a:cxn>
                <a:cxn ang="0">
                  <a:pos x="185" y="15"/>
                </a:cxn>
                <a:cxn ang="0">
                  <a:pos x="170" y="7"/>
                </a:cxn>
                <a:cxn ang="0">
                  <a:pos x="155" y="2"/>
                </a:cxn>
                <a:cxn ang="0">
                  <a:pos x="138" y="0"/>
                </a:cxn>
                <a:cxn ang="0">
                  <a:pos x="121" y="1"/>
                </a:cxn>
                <a:cxn ang="0">
                  <a:pos x="103" y="6"/>
                </a:cxn>
                <a:cxn ang="0">
                  <a:pos x="87" y="13"/>
                </a:cxn>
                <a:cxn ang="0">
                  <a:pos x="72" y="23"/>
                </a:cxn>
                <a:cxn ang="0">
                  <a:pos x="58" y="34"/>
                </a:cxn>
                <a:cxn ang="0">
                  <a:pos x="45" y="47"/>
                </a:cxn>
                <a:cxn ang="0">
                  <a:pos x="32" y="62"/>
                </a:cxn>
                <a:cxn ang="0">
                  <a:pos x="21" y="77"/>
                </a:cxn>
                <a:cxn ang="0">
                  <a:pos x="10" y="91"/>
                </a:cxn>
                <a:cxn ang="0">
                  <a:pos x="1" y="106"/>
                </a:cxn>
                <a:cxn ang="0">
                  <a:pos x="0" y="107"/>
                </a:cxn>
                <a:cxn ang="0">
                  <a:pos x="0" y="109"/>
                </a:cxn>
                <a:cxn ang="0">
                  <a:pos x="1" y="111"/>
                </a:cxn>
                <a:cxn ang="0">
                  <a:pos x="2" y="110"/>
                </a:cxn>
                <a:cxn ang="0">
                  <a:pos x="2" y="110"/>
                </a:cxn>
              </a:cxnLst>
              <a:rect l="0" t="0" r="r" b="b"/>
              <a:pathLst>
                <a:path w="224" h="111">
                  <a:moveTo>
                    <a:pt x="2" y="110"/>
                  </a:moveTo>
                  <a:lnTo>
                    <a:pt x="12" y="96"/>
                  </a:lnTo>
                  <a:lnTo>
                    <a:pt x="23" y="82"/>
                  </a:lnTo>
                  <a:lnTo>
                    <a:pt x="34" y="68"/>
                  </a:lnTo>
                  <a:lnTo>
                    <a:pt x="47" y="55"/>
                  </a:lnTo>
                  <a:lnTo>
                    <a:pt x="59" y="43"/>
                  </a:lnTo>
                  <a:lnTo>
                    <a:pt x="73" y="33"/>
                  </a:lnTo>
                  <a:lnTo>
                    <a:pt x="87" y="23"/>
                  </a:lnTo>
                  <a:lnTo>
                    <a:pt x="103" y="15"/>
                  </a:lnTo>
                  <a:lnTo>
                    <a:pt x="120" y="9"/>
                  </a:lnTo>
                  <a:lnTo>
                    <a:pt x="137" y="8"/>
                  </a:lnTo>
                  <a:lnTo>
                    <a:pt x="154" y="10"/>
                  </a:lnTo>
                  <a:lnTo>
                    <a:pt x="169" y="16"/>
                  </a:lnTo>
                  <a:lnTo>
                    <a:pt x="183" y="24"/>
                  </a:lnTo>
                  <a:lnTo>
                    <a:pt x="197" y="34"/>
                  </a:lnTo>
                  <a:lnTo>
                    <a:pt x="210" y="45"/>
                  </a:lnTo>
                  <a:lnTo>
                    <a:pt x="223" y="56"/>
                  </a:lnTo>
                  <a:lnTo>
                    <a:pt x="224" y="56"/>
                  </a:lnTo>
                  <a:lnTo>
                    <a:pt x="224" y="54"/>
                  </a:lnTo>
                  <a:lnTo>
                    <a:pt x="224" y="51"/>
                  </a:lnTo>
                  <a:lnTo>
                    <a:pt x="224" y="50"/>
                  </a:lnTo>
                  <a:lnTo>
                    <a:pt x="211" y="37"/>
                  </a:lnTo>
                  <a:lnTo>
                    <a:pt x="198" y="25"/>
                  </a:lnTo>
                  <a:lnTo>
                    <a:pt x="185" y="15"/>
                  </a:lnTo>
                  <a:lnTo>
                    <a:pt x="170" y="7"/>
                  </a:lnTo>
                  <a:lnTo>
                    <a:pt x="155" y="2"/>
                  </a:lnTo>
                  <a:lnTo>
                    <a:pt x="138" y="0"/>
                  </a:lnTo>
                  <a:lnTo>
                    <a:pt x="121" y="1"/>
                  </a:lnTo>
                  <a:lnTo>
                    <a:pt x="103" y="6"/>
                  </a:lnTo>
                  <a:lnTo>
                    <a:pt x="87" y="13"/>
                  </a:lnTo>
                  <a:lnTo>
                    <a:pt x="72" y="23"/>
                  </a:lnTo>
                  <a:lnTo>
                    <a:pt x="58" y="34"/>
                  </a:lnTo>
                  <a:lnTo>
                    <a:pt x="45" y="47"/>
                  </a:lnTo>
                  <a:lnTo>
                    <a:pt x="32" y="62"/>
                  </a:lnTo>
                  <a:lnTo>
                    <a:pt x="21" y="77"/>
                  </a:lnTo>
                  <a:lnTo>
                    <a:pt x="10" y="91"/>
                  </a:lnTo>
                  <a:lnTo>
                    <a:pt x="1" y="106"/>
                  </a:lnTo>
                  <a:lnTo>
                    <a:pt x="0" y="107"/>
                  </a:lnTo>
                  <a:lnTo>
                    <a:pt x="0" y="109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264150" y="4402138"/>
              <a:ext cx="31750" cy="280987"/>
            </a:xfrm>
            <a:custGeom>
              <a:avLst/>
              <a:gdLst/>
              <a:ahLst/>
              <a:cxnLst>
                <a:cxn ang="0">
                  <a:pos x="7" y="174"/>
                </a:cxn>
                <a:cxn ang="0">
                  <a:pos x="7" y="146"/>
                </a:cxn>
                <a:cxn ang="0">
                  <a:pos x="10" y="117"/>
                </a:cxn>
                <a:cxn ang="0">
                  <a:pos x="14" y="88"/>
                </a:cxn>
                <a:cxn ang="0">
                  <a:pos x="19" y="59"/>
                </a:cxn>
                <a:cxn ang="0">
                  <a:pos x="20" y="43"/>
                </a:cxn>
                <a:cxn ang="0">
                  <a:pos x="19" y="26"/>
                </a:cxn>
                <a:cxn ang="0">
                  <a:pos x="14" y="1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2" y="16"/>
                </a:cxn>
                <a:cxn ang="0">
                  <a:pos x="16" y="32"/>
                </a:cxn>
                <a:cxn ang="0">
                  <a:pos x="16" y="49"/>
                </a:cxn>
                <a:cxn ang="0">
                  <a:pos x="14" y="67"/>
                </a:cxn>
                <a:cxn ang="0">
                  <a:pos x="9" y="94"/>
                </a:cxn>
                <a:cxn ang="0">
                  <a:pos x="6" y="122"/>
                </a:cxn>
                <a:cxn ang="0">
                  <a:pos x="3" y="149"/>
                </a:cxn>
                <a:cxn ang="0">
                  <a:pos x="3" y="176"/>
                </a:cxn>
                <a:cxn ang="0">
                  <a:pos x="4" y="177"/>
                </a:cxn>
                <a:cxn ang="0">
                  <a:pos x="5" y="176"/>
                </a:cxn>
                <a:cxn ang="0">
                  <a:pos x="6" y="175"/>
                </a:cxn>
                <a:cxn ang="0">
                  <a:pos x="7" y="174"/>
                </a:cxn>
                <a:cxn ang="0">
                  <a:pos x="7" y="174"/>
                </a:cxn>
              </a:cxnLst>
              <a:rect l="0" t="0" r="r" b="b"/>
              <a:pathLst>
                <a:path w="20" h="177">
                  <a:moveTo>
                    <a:pt x="7" y="174"/>
                  </a:moveTo>
                  <a:lnTo>
                    <a:pt x="7" y="146"/>
                  </a:lnTo>
                  <a:lnTo>
                    <a:pt x="10" y="117"/>
                  </a:lnTo>
                  <a:lnTo>
                    <a:pt x="14" y="88"/>
                  </a:lnTo>
                  <a:lnTo>
                    <a:pt x="19" y="59"/>
                  </a:lnTo>
                  <a:lnTo>
                    <a:pt x="20" y="43"/>
                  </a:lnTo>
                  <a:lnTo>
                    <a:pt x="19" y="26"/>
                  </a:lnTo>
                  <a:lnTo>
                    <a:pt x="14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2" y="16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4" y="67"/>
                  </a:lnTo>
                  <a:lnTo>
                    <a:pt x="9" y="94"/>
                  </a:lnTo>
                  <a:lnTo>
                    <a:pt x="6" y="122"/>
                  </a:lnTo>
                  <a:lnTo>
                    <a:pt x="3" y="149"/>
                  </a:lnTo>
                  <a:lnTo>
                    <a:pt x="3" y="176"/>
                  </a:lnTo>
                  <a:lnTo>
                    <a:pt x="4" y="177"/>
                  </a:lnTo>
                  <a:lnTo>
                    <a:pt x="5" y="176"/>
                  </a:lnTo>
                  <a:lnTo>
                    <a:pt x="6" y="175"/>
                  </a:lnTo>
                  <a:lnTo>
                    <a:pt x="7" y="174"/>
                  </a:lnTo>
                  <a:lnTo>
                    <a:pt x="7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4725988" y="4621213"/>
              <a:ext cx="138113" cy="63500"/>
            </a:xfrm>
            <a:custGeom>
              <a:avLst/>
              <a:gdLst/>
              <a:ahLst/>
              <a:cxnLst>
                <a:cxn ang="0">
                  <a:pos x="84" y="37"/>
                </a:cxn>
                <a:cxn ang="0">
                  <a:pos x="87" y="26"/>
                </a:cxn>
                <a:cxn ang="0">
                  <a:pos x="86" y="14"/>
                </a:cxn>
                <a:cxn ang="0">
                  <a:pos x="81" y="5"/>
                </a:cxn>
                <a:cxn ang="0">
                  <a:pos x="70" y="0"/>
                </a:cxn>
                <a:cxn ang="0">
                  <a:pos x="60" y="0"/>
                </a:cxn>
                <a:cxn ang="0">
                  <a:pos x="52" y="1"/>
                </a:cxn>
                <a:cxn ang="0">
                  <a:pos x="42" y="2"/>
                </a:cxn>
                <a:cxn ang="0">
                  <a:pos x="33" y="4"/>
                </a:cxn>
                <a:cxn ang="0">
                  <a:pos x="24" y="7"/>
                </a:cxn>
                <a:cxn ang="0">
                  <a:pos x="16" y="10"/>
                </a:cxn>
                <a:cxn ang="0">
                  <a:pos x="9" y="15"/>
                </a:cxn>
                <a:cxn ang="0">
                  <a:pos x="2" y="20"/>
                </a:cxn>
                <a:cxn ang="0">
                  <a:pos x="1" y="22"/>
                </a:cxn>
                <a:cxn ang="0">
                  <a:pos x="0" y="24"/>
                </a:cxn>
                <a:cxn ang="0">
                  <a:pos x="0" y="26"/>
                </a:cxn>
                <a:cxn ang="0">
                  <a:pos x="1" y="26"/>
                </a:cxn>
                <a:cxn ang="0">
                  <a:pos x="10" y="22"/>
                </a:cxn>
                <a:cxn ang="0">
                  <a:pos x="23" y="18"/>
                </a:cxn>
                <a:cxn ang="0">
                  <a:pos x="38" y="13"/>
                </a:cxn>
                <a:cxn ang="0">
                  <a:pos x="53" y="10"/>
                </a:cxn>
                <a:cxn ang="0">
                  <a:pos x="67" y="10"/>
                </a:cxn>
                <a:cxn ang="0">
                  <a:pos x="77" y="14"/>
                </a:cxn>
                <a:cxn ang="0">
                  <a:pos x="82" y="22"/>
                </a:cxn>
                <a:cxn ang="0">
                  <a:pos x="80" y="37"/>
                </a:cxn>
                <a:cxn ang="0">
                  <a:pos x="80" y="40"/>
                </a:cxn>
                <a:cxn ang="0">
                  <a:pos x="81" y="40"/>
                </a:cxn>
                <a:cxn ang="0">
                  <a:pos x="83" y="39"/>
                </a:cxn>
                <a:cxn ang="0">
                  <a:pos x="84" y="37"/>
                </a:cxn>
                <a:cxn ang="0">
                  <a:pos x="84" y="37"/>
                </a:cxn>
              </a:cxnLst>
              <a:rect l="0" t="0" r="r" b="b"/>
              <a:pathLst>
                <a:path w="87" h="40">
                  <a:moveTo>
                    <a:pt x="84" y="37"/>
                  </a:moveTo>
                  <a:lnTo>
                    <a:pt x="87" y="26"/>
                  </a:lnTo>
                  <a:lnTo>
                    <a:pt x="86" y="14"/>
                  </a:lnTo>
                  <a:lnTo>
                    <a:pt x="81" y="5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2" y="1"/>
                  </a:lnTo>
                  <a:lnTo>
                    <a:pt x="42" y="2"/>
                  </a:lnTo>
                  <a:lnTo>
                    <a:pt x="33" y="4"/>
                  </a:lnTo>
                  <a:lnTo>
                    <a:pt x="24" y="7"/>
                  </a:lnTo>
                  <a:lnTo>
                    <a:pt x="16" y="10"/>
                  </a:lnTo>
                  <a:lnTo>
                    <a:pt x="9" y="15"/>
                  </a:lnTo>
                  <a:lnTo>
                    <a:pt x="2" y="20"/>
                  </a:lnTo>
                  <a:lnTo>
                    <a:pt x="1" y="22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10" y="22"/>
                  </a:lnTo>
                  <a:lnTo>
                    <a:pt x="23" y="18"/>
                  </a:lnTo>
                  <a:lnTo>
                    <a:pt x="38" y="13"/>
                  </a:lnTo>
                  <a:lnTo>
                    <a:pt x="53" y="10"/>
                  </a:lnTo>
                  <a:lnTo>
                    <a:pt x="67" y="10"/>
                  </a:lnTo>
                  <a:lnTo>
                    <a:pt x="77" y="14"/>
                  </a:lnTo>
                  <a:lnTo>
                    <a:pt x="82" y="22"/>
                  </a:lnTo>
                  <a:lnTo>
                    <a:pt x="80" y="37"/>
                  </a:lnTo>
                  <a:lnTo>
                    <a:pt x="80" y="40"/>
                  </a:lnTo>
                  <a:lnTo>
                    <a:pt x="81" y="40"/>
                  </a:lnTo>
                  <a:lnTo>
                    <a:pt x="83" y="39"/>
                  </a:lnTo>
                  <a:lnTo>
                    <a:pt x="84" y="37"/>
                  </a:lnTo>
                  <a:lnTo>
                    <a:pt x="84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4745038" y="4471988"/>
              <a:ext cx="169863" cy="168275"/>
            </a:xfrm>
            <a:custGeom>
              <a:avLst/>
              <a:gdLst/>
              <a:ahLst/>
              <a:cxnLst>
                <a:cxn ang="0">
                  <a:pos x="2" y="106"/>
                </a:cxn>
                <a:cxn ang="0">
                  <a:pos x="12" y="90"/>
                </a:cxn>
                <a:cxn ang="0">
                  <a:pos x="22" y="74"/>
                </a:cxn>
                <a:cxn ang="0">
                  <a:pos x="33" y="59"/>
                </a:cxn>
                <a:cxn ang="0">
                  <a:pos x="45" y="45"/>
                </a:cxn>
                <a:cxn ang="0">
                  <a:pos x="59" y="32"/>
                </a:cxn>
                <a:cxn ang="0">
                  <a:pos x="74" y="20"/>
                </a:cxn>
                <a:cxn ang="0">
                  <a:pos x="90" y="10"/>
                </a:cxn>
                <a:cxn ang="0">
                  <a:pos x="107" y="1"/>
                </a:cxn>
                <a:cxn ang="0">
                  <a:pos x="107" y="1"/>
                </a:cxn>
                <a:cxn ang="0">
                  <a:pos x="107" y="0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87" y="8"/>
                </a:cxn>
                <a:cxn ang="0">
                  <a:pos x="72" y="17"/>
                </a:cxn>
                <a:cxn ang="0">
                  <a:pos x="57" y="29"/>
                </a:cxn>
                <a:cxn ang="0">
                  <a:pos x="43" y="43"/>
                </a:cxn>
                <a:cxn ang="0">
                  <a:pos x="31" y="58"/>
                </a:cxn>
                <a:cxn ang="0">
                  <a:pos x="20" y="73"/>
                </a:cxn>
                <a:cxn ang="0">
                  <a:pos x="10" y="89"/>
                </a:cxn>
                <a:cxn ang="0">
                  <a:pos x="0" y="105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1" y="106"/>
                </a:cxn>
                <a:cxn ang="0">
                  <a:pos x="2" y="106"/>
                </a:cxn>
                <a:cxn ang="0">
                  <a:pos x="2" y="106"/>
                </a:cxn>
              </a:cxnLst>
              <a:rect l="0" t="0" r="r" b="b"/>
              <a:pathLst>
                <a:path w="107" h="106">
                  <a:moveTo>
                    <a:pt x="2" y="106"/>
                  </a:moveTo>
                  <a:lnTo>
                    <a:pt x="12" y="90"/>
                  </a:lnTo>
                  <a:lnTo>
                    <a:pt x="22" y="74"/>
                  </a:lnTo>
                  <a:lnTo>
                    <a:pt x="33" y="59"/>
                  </a:lnTo>
                  <a:lnTo>
                    <a:pt x="45" y="45"/>
                  </a:lnTo>
                  <a:lnTo>
                    <a:pt x="59" y="32"/>
                  </a:lnTo>
                  <a:lnTo>
                    <a:pt x="74" y="20"/>
                  </a:lnTo>
                  <a:lnTo>
                    <a:pt x="90" y="10"/>
                  </a:lnTo>
                  <a:lnTo>
                    <a:pt x="107" y="1"/>
                  </a:lnTo>
                  <a:lnTo>
                    <a:pt x="107" y="1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87" y="8"/>
                  </a:lnTo>
                  <a:lnTo>
                    <a:pt x="72" y="17"/>
                  </a:lnTo>
                  <a:lnTo>
                    <a:pt x="57" y="29"/>
                  </a:lnTo>
                  <a:lnTo>
                    <a:pt x="43" y="43"/>
                  </a:lnTo>
                  <a:lnTo>
                    <a:pt x="31" y="58"/>
                  </a:lnTo>
                  <a:lnTo>
                    <a:pt x="20" y="73"/>
                  </a:lnTo>
                  <a:lnTo>
                    <a:pt x="10" y="89"/>
                  </a:lnTo>
                  <a:lnTo>
                    <a:pt x="0" y="105"/>
                  </a:lnTo>
                  <a:lnTo>
                    <a:pt x="0" y="106"/>
                  </a:lnTo>
                  <a:lnTo>
                    <a:pt x="0" y="106"/>
                  </a:lnTo>
                  <a:lnTo>
                    <a:pt x="1" y="106"/>
                  </a:lnTo>
                  <a:lnTo>
                    <a:pt x="2" y="106"/>
                  </a:lnTo>
                  <a:lnTo>
                    <a:pt x="2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4652963" y="3495675"/>
              <a:ext cx="188913" cy="176212"/>
            </a:xfrm>
            <a:custGeom>
              <a:avLst/>
              <a:gdLst/>
              <a:ahLst/>
              <a:cxnLst>
                <a:cxn ang="0">
                  <a:pos x="119" y="0"/>
                </a:cxn>
                <a:cxn ang="0">
                  <a:pos x="97" y="4"/>
                </a:cxn>
                <a:cxn ang="0">
                  <a:pos x="76" y="11"/>
                </a:cxn>
                <a:cxn ang="0">
                  <a:pos x="56" y="21"/>
                </a:cxn>
                <a:cxn ang="0">
                  <a:pos x="38" y="34"/>
                </a:cxn>
                <a:cxn ang="0">
                  <a:pos x="23" y="49"/>
                </a:cxn>
                <a:cxn ang="0">
                  <a:pos x="11" y="67"/>
                </a:cxn>
                <a:cxn ang="0">
                  <a:pos x="2" y="87"/>
                </a:cxn>
                <a:cxn ang="0">
                  <a:pos x="0" y="109"/>
                </a:cxn>
                <a:cxn ang="0">
                  <a:pos x="1" y="110"/>
                </a:cxn>
                <a:cxn ang="0">
                  <a:pos x="3" y="111"/>
                </a:cxn>
                <a:cxn ang="0">
                  <a:pos x="4" y="111"/>
                </a:cxn>
                <a:cxn ang="0">
                  <a:pos x="6" y="110"/>
                </a:cxn>
                <a:cxn ang="0">
                  <a:pos x="7" y="95"/>
                </a:cxn>
                <a:cxn ang="0">
                  <a:pos x="9" y="80"/>
                </a:cxn>
                <a:cxn ang="0">
                  <a:pos x="15" y="67"/>
                </a:cxn>
                <a:cxn ang="0">
                  <a:pos x="24" y="53"/>
                </a:cxn>
                <a:cxn ang="0">
                  <a:pos x="29" y="47"/>
                </a:cxn>
                <a:cxn ang="0">
                  <a:pos x="35" y="41"/>
                </a:cxn>
                <a:cxn ang="0">
                  <a:pos x="42" y="35"/>
                </a:cxn>
                <a:cxn ang="0">
                  <a:pos x="49" y="30"/>
                </a:cxn>
                <a:cxn ang="0">
                  <a:pos x="57" y="25"/>
                </a:cxn>
                <a:cxn ang="0">
                  <a:pos x="65" y="20"/>
                </a:cxn>
                <a:cxn ang="0">
                  <a:pos x="73" y="16"/>
                </a:cxn>
                <a:cxn ang="0">
                  <a:pos x="82" y="12"/>
                </a:cxn>
                <a:cxn ang="0">
                  <a:pos x="91" y="9"/>
                </a:cxn>
                <a:cxn ang="0">
                  <a:pos x="100" y="6"/>
                </a:cxn>
                <a:cxn ang="0">
                  <a:pos x="109" y="4"/>
                </a:cxn>
                <a:cxn ang="0">
                  <a:pos x="119" y="2"/>
                </a:cxn>
                <a:cxn ang="0">
                  <a:pos x="119" y="2"/>
                </a:cxn>
                <a:cxn ang="0">
                  <a:pos x="119" y="1"/>
                </a:cxn>
                <a:cxn ang="0">
                  <a:pos x="119" y="0"/>
                </a:cxn>
                <a:cxn ang="0">
                  <a:pos x="119" y="0"/>
                </a:cxn>
                <a:cxn ang="0">
                  <a:pos x="119" y="0"/>
                </a:cxn>
              </a:cxnLst>
              <a:rect l="0" t="0" r="r" b="b"/>
              <a:pathLst>
                <a:path w="119" h="111">
                  <a:moveTo>
                    <a:pt x="119" y="0"/>
                  </a:moveTo>
                  <a:lnTo>
                    <a:pt x="97" y="4"/>
                  </a:lnTo>
                  <a:lnTo>
                    <a:pt x="76" y="11"/>
                  </a:lnTo>
                  <a:lnTo>
                    <a:pt x="56" y="21"/>
                  </a:lnTo>
                  <a:lnTo>
                    <a:pt x="38" y="34"/>
                  </a:lnTo>
                  <a:lnTo>
                    <a:pt x="23" y="49"/>
                  </a:lnTo>
                  <a:lnTo>
                    <a:pt x="11" y="67"/>
                  </a:lnTo>
                  <a:lnTo>
                    <a:pt x="2" y="87"/>
                  </a:lnTo>
                  <a:lnTo>
                    <a:pt x="0" y="109"/>
                  </a:lnTo>
                  <a:lnTo>
                    <a:pt x="1" y="110"/>
                  </a:lnTo>
                  <a:lnTo>
                    <a:pt x="3" y="111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7" y="95"/>
                  </a:lnTo>
                  <a:lnTo>
                    <a:pt x="9" y="80"/>
                  </a:lnTo>
                  <a:lnTo>
                    <a:pt x="15" y="67"/>
                  </a:lnTo>
                  <a:lnTo>
                    <a:pt x="24" y="53"/>
                  </a:lnTo>
                  <a:lnTo>
                    <a:pt x="29" y="47"/>
                  </a:lnTo>
                  <a:lnTo>
                    <a:pt x="35" y="41"/>
                  </a:lnTo>
                  <a:lnTo>
                    <a:pt x="42" y="35"/>
                  </a:lnTo>
                  <a:lnTo>
                    <a:pt x="49" y="30"/>
                  </a:lnTo>
                  <a:lnTo>
                    <a:pt x="57" y="25"/>
                  </a:lnTo>
                  <a:lnTo>
                    <a:pt x="65" y="20"/>
                  </a:lnTo>
                  <a:lnTo>
                    <a:pt x="73" y="16"/>
                  </a:lnTo>
                  <a:lnTo>
                    <a:pt x="82" y="12"/>
                  </a:lnTo>
                  <a:lnTo>
                    <a:pt x="91" y="9"/>
                  </a:lnTo>
                  <a:lnTo>
                    <a:pt x="100" y="6"/>
                  </a:lnTo>
                  <a:lnTo>
                    <a:pt x="109" y="4"/>
                  </a:lnTo>
                  <a:lnTo>
                    <a:pt x="119" y="2"/>
                  </a:lnTo>
                  <a:lnTo>
                    <a:pt x="119" y="2"/>
                  </a:lnTo>
                  <a:lnTo>
                    <a:pt x="119" y="1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4473575" y="3629025"/>
              <a:ext cx="176213" cy="179387"/>
            </a:xfrm>
            <a:custGeom>
              <a:avLst/>
              <a:gdLst/>
              <a:ahLst/>
              <a:cxnLst>
                <a:cxn ang="0">
                  <a:pos x="106" y="20"/>
                </a:cxn>
                <a:cxn ang="0">
                  <a:pos x="96" y="19"/>
                </a:cxn>
                <a:cxn ang="0">
                  <a:pos x="88" y="15"/>
                </a:cxn>
                <a:cxn ang="0">
                  <a:pos x="81" y="10"/>
                </a:cxn>
                <a:cxn ang="0">
                  <a:pos x="73" y="5"/>
                </a:cxn>
                <a:cxn ang="0">
                  <a:pos x="65" y="2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36" y="1"/>
                </a:cxn>
                <a:cxn ang="0">
                  <a:pos x="23" y="8"/>
                </a:cxn>
                <a:cxn ang="0">
                  <a:pos x="11" y="20"/>
                </a:cxn>
                <a:cxn ang="0">
                  <a:pos x="3" y="34"/>
                </a:cxn>
                <a:cxn ang="0">
                  <a:pos x="0" y="55"/>
                </a:cxn>
                <a:cxn ang="0">
                  <a:pos x="6" y="78"/>
                </a:cxn>
                <a:cxn ang="0">
                  <a:pos x="24" y="98"/>
                </a:cxn>
                <a:cxn ang="0">
                  <a:pos x="45" y="110"/>
                </a:cxn>
                <a:cxn ang="0">
                  <a:pos x="58" y="112"/>
                </a:cxn>
                <a:cxn ang="0">
                  <a:pos x="57" y="108"/>
                </a:cxn>
                <a:cxn ang="0">
                  <a:pos x="51" y="104"/>
                </a:cxn>
                <a:cxn ang="0">
                  <a:pos x="41" y="99"/>
                </a:cxn>
                <a:cxn ang="0">
                  <a:pos x="33" y="94"/>
                </a:cxn>
                <a:cxn ang="0">
                  <a:pos x="24" y="89"/>
                </a:cxn>
                <a:cxn ang="0">
                  <a:pos x="11" y="77"/>
                </a:cxn>
                <a:cxn ang="0">
                  <a:pos x="5" y="58"/>
                </a:cxn>
                <a:cxn ang="0">
                  <a:pos x="7" y="39"/>
                </a:cxn>
                <a:cxn ang="0">
                  <a:pos x="18" y="21"/>
                </a:cxn>
                <a:cxn ang="0">
                  <a:pos x="32" y="10"/>
                </a:cxn>
                <a:cxn ang="0">
                  <a:pos x="45" y="7"/>
                </a:cxn>
                <a:cxn ang="0">
                  <a:pos x="58" y="7"/>
                </a:cxn>
                <a:cxn ang="0">
                  <a:pos x="71" y="10"/>
                </a:cxn>
                <a:cxn ang="0">
                  <a:pos x="82" y="14"/>
                </a:cxn>
                <a:cxn ang="0">
                  <a:pos x="89" y="19"/>
                </a:cxn>
                <a:cxn ang="0">
                  <a:pos x="96" y="23"/>
                </a:cxn>
                <a:cxn ang="0">
                  <a:pos x="105" y="23"/>
                </a:cxn>
                <a:cxn ang="0">
                  <a:pos x="111" y="21"/>
                </a:cxn>
                <a:cxn ang="0">
                  <a:pos x="111" y="19"/>
                </a:cxn>
                <a:cxn ang="0">
                  <a:pos x="111" y="19"/>
                </a:cxn>
              </a:cxnLst>
              <a:rect l="0" t="0" r="r" b="b"/>
              <a:pathLst>
                <a:path w="111" h="113">
                  <a:moveTo>
                    <a:pt x="111" y="19"/>
                  </a:moveTo>
                  <a:lnTo>
                    <a:pt x="106" y="20"/>
                  </a:lnTo>
                  <a:lnTo>
                    <a:pt x="101" y="20"/>
                  </a:lnTo>
                  <a:lnTo>
                    <a:pt x="96" y="19"/>
                  </a:lnTo>
                  <a:lnTo>
                    <a:pt x="92" y="17"/>
                  </a:lnTo>
                  <a:lnTo>
                    <a:pt x="88" y="15"/>
                  </a:lnTo>
                  <a:lnTo>
                    <a:pt x="84" y="13"/>
                  </a:lnTo>
                  <a:lnTo>
                    <a:pt x="81" y="10"/>
                  </a:lnTo>
                  <a:lnTo>
                    <a:pt x="77" y="7"/>
                  </a:lnTo>
                  <a:lnTo>
                    <a:pt x="73" y="5"/>
                  </a:lnTo>
                  <a:lnTo>
                    <a:pt x="69" y="3"/>
                  </a:lnTo>
                  <a:lnTo>
                    <a:pt x="65" y="2"/>
                  </a:lnTo>
                  <a:lnTo>
                    <a:pt x="61" y="1"/>
                  </a:lnTo>
                  <a:lnTo>
                    <a:pt x="56" y="1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6" y="1"/>
                  </a:lnTo>
                  <a:lnTo>
                    <a:pt x="29" y="4"/>
                  </a:lnTo>
                  <a:lnTo>
                    <a:pt x="23" y="8"/>
                  </a:lnTo>
                  <a:lnTo>
                    <a:pt x="17" y="14"/>
                  </a:lnTo>
                  <a:lnTo>
                    <a:pt x="11" y="20"/>
                  </a:lnTo>
                  <a:lnTo>
                    <a:pt x="7" y="27"/>
                  </a:lnTo>
                  <a:lnTo>
                    <a:pt x="3" y="34"/>
                  </a:lnTo>
                  <a:lnTo>
                    <a:pt x="1" y="41"/>
                  </a:lnTo>
                  <a:lnTo>
                    <a:pt x="0" y="55"/>
                  </a:lnTo>
                  <a:lnTo>
                    <a:pt x="1" y="67"/>
                  </a:lnTo>
                  <a:lnTo>
                    <a:pt x="6" y="78"/>
                  </a:lnTo>
                  <a:lnTo>
                    <a:pt x="15" y="89"/>
                  </a:lnTo>
                  <a:lnTo>
                    <a:pt x="24" y="98"/>
                  </a:lnTo>
                  <a:lnTo>
                    <a:pt x="34" y="105"/>
                  </a:lnTo>
                  <a:lnTo>
                    <a:pt x="45" y="110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7" y="108"/>
                  </a:lnTo>
                  <a:lnTo>
                    <a:pt x="56" y="106"/>
                  </a:lnTo>
                  <a:lnTo>
                    <a:pt x="51" y="104"/>
                  </a:lnTo>
                  <a:lnTo>
                    <a:pt x="46" y="102"/>
                  </a:lnTo>
                  <a:lnTo>
                    <a:pt x="41" y="99"/>
                  </a:lnTo>
                  <a:lnTo>
                    <a:pt x="37" y="97"/>
                  </a:lnTo>
                  <a:lnTo>
                    <a:pt x="33" y="94"/>
                  </a:lnTo>
                  <a:lnTo>
                    <a:pt x="28" y="92"/>
                  </a:lnTo>
                  <a:lnTo>
                    <a:pt x="24" y="89"/>
                  </a:lnTo>
                  <a:lnTo>
                    <a:pt x="20" y="85"/>
                  </a:lnTo>
                  <a:lnTo>
                    <a:pt x="11" y="77"/>
                  </a:lnTo>
                  <a:lnTo>
                    <a:pt x="7" y="68"/>
                  </a:lnTo>
                  <a:lnTo>
                    <a:pt x="5" y="58"/>
                  </a:lnTo>
                  <a:lnTo>
                    <a:pt x="5" y="49"/>
                  </a:lnTo>
                  <a:lnTo>
                    <a:pt x="7" y="39"/>
                  </a:lnTo>
                  <a:lnTo>
                    <a:pt x="11" y="30"/>
                  </a:lnTo>
                  <a:lnTo>
                    <a:pt x="18" y="21"/>
                  </a:lnTo>
                  <a:lnTo>
                    <a:pt x="26" y="14"/>
                  </a:lnTo>
                  <a:lnTo>
                    <a:pt x="32" y="10"/>
                  </a:lnTo>
                  <a:lnTo>
                    <a:pt x="38" y="8"/>
                  </a:lnTo>
                  <a:lnTo>
                    <a:pt x="45" y="7"/>
                  </a:lnTo>
                  <a:lnTo>
                    <a:pt x="51" y="6"/>
                  </a:lnTo>
                  <a:lnTo>
                    <a:pt x="58" y="7"/>
                  </a:lnTo>
                  <a:lnTo>
                    <a:pt x="64" y="8"/>
                  </a:lnTo>
                  <a:lnTo>
                    <a:pt x="71" y="10"/>
                  </a:lnTo>
                  <a:lnTo>
                    <a:pt x="77" y="12"/>
                  </a:lnTo>
                  <a:lnTo>
                    <a:pt x="82" y="14"/>
                  </a:lnTo>
                  <a:lnTo>
                    <a:pt x="86" y="17"/>
                  </a:lnTo>
                  <a:lnTo>
                    <a:pt x="89" y="19"/>
                  </a:lnTo>
                  <a:lnTo>
                    <a:pt x="93" y="21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5" y="23"/>
                  </a:lnTo>
                  <a:lnTo>
                    <a:pt x="111" y="21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1" y="19"/>
                  </a:lnTo>
                  <a:lnTo>
                    <a:pt x="111" y="19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4486275" y="4689475"/>
              <a:ext cx="33338" cy="238125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12" y="42"/>
                </a:cxn>
                <a:cxn ang="0">
                  <a:pos x="16" y="75"/>
                </a:cxn>
                <a:cxn ang="0">
                  <a:pos x="13" y="109"/>
                </a:cxn>
                <a:cxn ang="0">
                  <a:pos x="0" y="144"/>
                </a:cxn>
                <a:cxn ang="0">
                  <a:pos x="0" y="146"/>
                </a:cxn>
                <a:cxn ang="0">
                  <a:pos x="0" y="148"/>
                </a:cxn>
                <a:cxn ang="0">
                  <a:pos x="0" y="150"/>
                </a:cxn>
                <a:cxn ang="0">
                  <a:pos x="1" y="149"/>
                </a:cxn>
                <a:cxn ang="0">
                  <a:pos x="17" y="113"/>
                </a:cxn>
                <a:cxn ang="0">
                  <a:pos x="21" y="75"/>
                </a:cxn>
                <a:cxn ang="0">
                  <a:pos x="17" y="38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1" y="6"/>
                </a:cxn>
                <a:cxn ang="0">
                  <a:pos x="1" y="8"/>
                </a:cxn>
                <a:cxn ang="0">
                  <a:pos x="1" y="8"/>
                </a:cxn>
              </a:cxnLst>
              <a:rect l="0" t="0" r="r" b="b"/>
              <a:pathLst>
                <a:path w="21" h="150">
                  <a:moveTo>
                    <a:pt x="1" y="8"/>
                  </a:moveTo>
                  <a:lnTo>
                    <a:pt x="12" y="42"/>
                  </a:lnTo>
                  <a:lnTo>
                    <a:pt x="16" y="75"/>
                  </a:lnTo>
                  <a:lnTo>
                    <a:pt x="13" y="109"/>
                  </a:lnTo>
                  <a:lnTo>
                    <a:pt x="0" y="144"/>
                  </a:lnTo>
                  <a:lnTo>
                    <a:pt x="0" y="146"/>
                  </a:lnTo>
                  <a:lnTo>
                    <a:pt x="0" y="148"/>
                  </a:lnTo>
                  <a:lnTo>
                    <a:pt x="0" y="150"/>
                  </a:lnTo>
                  <a:lnTo>
                    <a:pt x="1" y="149"/>
                  </a:lnTo>
                  <a:lnTo>
                    <a:pt x="17" y="113"/>
                  </a:lnTo>
                  <a:lnTo>
                    <a:pt x="21" y="75"/>
                  </a:lnTo>
                  <a:lnTo>
                    <a:pt x="17" y="38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2"/>
                  </a:lnTo>
                  <a:lnTo>
                    <a:pt x="1" y="6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4302125" y="4922838"/>
              <a:ext cx="214313" cy="388937"/>
            </a:xfrm>
            <a:custGeom>
              <a:avLst/>
              <a:gdLst/>
              <a:ahLst/>
              <a:cxnLst>
                <a:cxn ang="0">
                  <a:pos x="109" y="2"/>
                </a:cxn>
                <a:cxn ang="0">
                  <a:pos x="122" y="37"/>
                </a:cxn>
                <a:cxn ang="0">
                  <a:pos x="125" y="74"/>
                </a:cxn>
                <a:cxn ang="0">
                  <a:pos x="120" y="110"/>
                </a:cxn>
                <a:cxn ang="0">
                  <a:pos x="107" y="145"/>
                </a:cxn>
                <a:cxn ang="0">
                  <a:pos x="98" y="160"/>
                </a:cxn>
                <a:cxn ang="0">
                  <a:pos x="87" y="175"/>
                </a:cxn>
                <a:cxn ang="0">
                  <a:pos x="74" y="188"/>
                </a:cxn>
                <a:cxn ang="0">
                  <a:pos x="60" y="200"/>
                </a:cxn>
                <a:cxn ang="0">
                  <a:pos x="45" y="211"/>
                </a:cxn>
                <a:cxn ang="0">
                  <a:pos x="30" y="222"/>
                </a:cxn>
                <a:cxn ang="0">
                  <a:pos x="14" y="233"/>
                </a:cxn>
                <a:cxn ang="0">
                  <a:pos x="0" y="243"/>
                </a:cxn>
                <a:cxn ang="0">
                  <a:pos x="0" y="244"/>
                </a:cxn>
                <a:cxn ang="0">
                  <a:pos x="2" y="245"/>
                </a:cxn>
                <a:cxn ang="0">
                  <a:pos x="5" y="245"/>
                </a:cxn>
                <a:cxn ang="0">
                  <a:pos x="7" y="245"/>
                </a:cxn>
                <a:cxn ang="0">
                  <a:pos x="24" y="235"/>
                </a:cxn>
                <a:cxn ang="0">
                  <a:pos x="40" y="224"/>
                </a:cxn>
                <a:cxn ang="0">
                  <a:pos x="55" y="212"/>
                </a:cxn>
                <a:cxn ang="0">
                  <a:pos x="70" y="200"/>
                </a:cxn>
                <a:cxn ang="0">
                  <a:pos x="83" y="187"/>
                </a:cxn>
                <a:cxn ang="0">
                  <a:pos x="95" y="172"/>
                </a:cxn>
                <a:cxn ang="0">
                  <a:pos x="106" y="158"/>
                </a:cxn>
                <a:cxn ang="0">
                  <a:pos x="115" y="143"/>
                </a:cxn>
                <a:cxn ang="0">
                  <a:pos x="124" y="127"/>
                </a:cxn>
                <a:cxn ang="0">
                  <a:pos x="130" y="111"/>
                </a:cxn>
                <a:cxn ang="0">
                  <a:pos x="134" y="94"/>
                </a:cxn>
                <a:cxn ang="0">
                  <a:pos x="135" y="77"/>
                </a:cxn>
                <a:cxn ang="0">
                  <a:pos x="135" y="58"/>
                </a:cxn>
                <a:cxn ang="0">
                  <a:pos x="131" y="40"/>
                </a:cxn>
                <a:cxn ang="0">
                  <a:pos x="126" y="21"/>
                </a:cxn>
                <a:cxn ang="0">
                  <a:pos x="116" y="1"/>
                </a:cxn>
                <a:cxn ang="0">
                  <a:pos x="114" y="0"/>
                </a:cxn>
                <a:cxn ang="0">
                  <a:pos x="112" y="0"/>
                </a:cxn>
                <a:cxn ang="0">
                  <a:pos x="110" y="1"/>
                </a:cxn>
                <a:cxn ang="0">
                  <a:pos x="109" y="2"/>
                </a:cxn>
                <a:cxn ang="0">
                  <a:pos x="109" y="2"/>
                </a:cxn>
              </a:cxnLst>
              <a:rect l="0" t="0" r="r" b="b"/>
              <a:pathLst>
                <a:path w="135" h="245">
                  <a:moveTo>
                    <a:pt x="109" y="2"/>
                  </a:moveTo>
                  <a:lnTo>
                    <a:pt x="122" y="37"/>
                  </a:lnTo>
                  <a:lnTo>
                    <a:pt x="125" y="74"/>
                  </a:lnTo>
                  <a:lnTo>
                    <a:pt x="120" y="110"/>
                  </a:lnTo>
                  <a:lnTo>
                    <a:pt x="107" y="145"/>
                  </a:lnTo>
                  <a:lnTo>
                    <a:pt x="98" y="160"/>
                  </a:lnTo>
                  <a:lnTo>
                    <a:pt x="87" y="175"/>
                  </a:lnTo>
                  <a:lnTo>
                    <a:pt x="74" y="188"/>
                  </a:lnTo>
                  <a:lnTo>
                    <a:pt x="60" y="200"/>
                  </a:lnTo>
                  <a:lnTo>
                    <a:pt x="45" y="211"/>
                  </a:lnTo>
                  <a:lnTo>
                    <a:pt x="30" y="222"/>
                  </a:lnTo>
                  <a:lnTo>
                    <a:pt x="14" y="233"/>
                  </a:lnTo>
                  <a:lnTo>
                    <a:pt x="0" y="243"/>
                  </a:lnTo>
                  <a:lnTo>
                    <a:pt x="0" y="244"/>
                  </a:lnTo>
                  <a:lnTo>
                    <a:pt x="2" y="245"/>
                  </a:lnTo>
                  <a:lnTo>
                    <a:pt x="5" y="245"/>
                  </a:lnTo>
                  <a:lnTo>
                    <a:pt x="7" y="245"/>
                  </a:lnTo>
                  <a:lnTo>
                    <a:pt x="24" y="235"/>
                  </a:lnTo>
                  <a:lnTo>
                    <a:pt x="40" y="224"/>
                  </a:lnTo>
                  <a:lnTo>
                    <a:pt x="55" y="212"/>
                  </a:lnTo>
                  <a:lnTo>
                    <a:pt x="70" y="200"/>
                  </a:lnTo>
                  <a:lnTo>
                    <a:pt x="83" y="187"/>
                  </a:lnTo>
                  <a:lnTo>
                    <a:pt x="95" y="172"/>
                  </a:lnTo>
                  <a:lnTo>
                    <a:pt x="106" y="158"/>
                  </a:lnTo>
                  <a:lnTo>
                    <a:pt x="115" y="143"/>
                  </a:lnTo>
                  <a:lnTo>
                    <a:pt x="124" y="127"/>
                  </a:lnTo>
                  <a:lnTo>
                    <a:pt x="130" y="111"/>
                  </a:lnTo>
                  <a:lnTo>
                    <a:pt x="134" y="94"/>
                  </a:lnTo>
                  <a:lnTo>
                    <a:pt x="135" y="77"/>
                  </a:lnTo>
                  <a:lnTo>
                    <a:pt x="135" y="58"/>
                  </a:lnTo>
                  <a:lnTo>
                    <a:pt x="131" y="40"/>
                  </a:lnTo>
                  <a:lnTo>
                    <a:pt x="126" y="21"/>
                  </a:lnTo>
                  <a:lnTo>
                    <a:pt x="116" y="1"/>
                  </a:lnTo>
                  <a:lnTo>
                    <a:pt x="114" y="0"/>
                  </a:lnTo>
                  <a:lnTo>
                    <a:pt x="112" y="0"/>
                  </a:lnTo>
                  <a:lnTo>
                    <a:pt x="110" y="1"/>
                  </a:lnTo>
                  <a:lnTo>
                    <a:pt x="109" y="2"/>
                  </a:lnTo>
                  <a:lnTo>
                    <a:pt x="10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405313" y="4819650"/>
              <a:ext cx="111125" cy="269875"/>
            </a:xfrm>
            <a:custGeom>
              <a:avLst/>
              <a:gdLst/>
              <a:ahLst/>
              <a:cxnLst>
                <a:cxn ang="0">
                  <a:pos x="13" y="167"/>
                </a:cxn>
                <a:cxn ang="0">
                  <a:pos x="9" y="148"/>
                </a:cxn>
                <a:cxn ang="0">
                  <a:pos x="7" y="128"/>
                </a:cxn>
                <a:cxn ang="0">
                  <a:pos x="6" y="109"/>
                </a:cxn>
                <a:cxn ang="0">
                  <a:pos x="6" y="90"/>
                </a:cxn>
                <a:cxn ang="0">
                  <a:pos x="6" y="81"/>
                </a:cxn>
                <a:cxn ang="0">
                  <a:pos x="7" y="73"/>
                </a:cxn>
                <a:cxn ang="0">
                  <a:pos x="7" y="64"/>
                </a:cxn>
                <a:cxn ang="0">
                  <a:pos x="8" y="56"/>
                </a:cxn>
                <a:cxn ang="0">
                  <a:pos x="10" y="39"/>
                </a:cxn>
                <a:cxn ang="0">
                  <a:pos x="15" y="26"/>
                </a:cxn>
                <a:cxn ang="0">
                  <a:pos x="20" y="17"/>
                </a:cxn>
                <a:cxn ang="0">
                  <a:pos x="27" y="11"/>
                </a:cxn>
                <a:cxn ang="0">
                  <a:pos x="36" y="8"/>
                </a:cxn>
                <a:cxn ang="0">
                  <a:pos x="45" y="6"/>
                </a:cxn>
                <a:cxn ang="0">
                  <a:pos x="55" y="5"/>
                </a:cxn>
                <a:cxn ang="0">
                  <a:pos x="67" y="5"/>
                </a:cxn>
                <a:cxn ang="0">
                  <a:pos x="68" y="4"/>
                </a:cxn>
                <a:cxn ang="0">
                  <a:pos x="69" y="2"/>
                </a:cxn>
                <a:cxn ang="0">
                  <a:pos x="70" y="1"/>
                </a:cxn>
                <a:cxn ang="0">
                  <a:pos x="69" y="0"/>
                </a:cxn>
                <a:cxn ang="0">
                  <a:pos x="39" y="0"/>
                </a:cxn>
                <a:cxn ang="0">
                  <a:pos x="20" y="12"/>
                </a:cxn>
                <a:cxn ang="0">
                  <a:pos x="7" y="33"/>
                </a:cxn>
                <a:cxn ang="0">
                  <a:pos x="1" y="59"/>
                </a:cxn>
                <a:cxn ang="0">
                  <a:pos x="0" y="89"/>
                </a:cxn>
                <a:cxn ang="0">
                  <a:pos x="1" y="119"/>
                </a:cxn>
                <a:cxn ang="0">
                  <a:pos x="5" y="147"/>
                </a:cxn>
                <a:cxn ang="0">
                  <a:pos x="10" y="170"/>
                </a:cxn>
                <a:cxn ang="0">
                  <a:pos x="11" y="170"/>
                </a:cxn>
                <a:cxn ang="0">
                  <a:pos x="12" y="169"/>
                </a:cxn>
                <a:cxn ang="0">
                  <a:pos x="13" y="168"/>
                </a:cxn>
                <a:cxn ang="0">
                  <a:pos x="13" y="167"/>
                </a:cxn>
                <a:cxn ang="0">
                  <a:pos x="13" y="167"/>
                </a:cxn>
              </a:cxnLst>
              <a:rect l="0" t="0" r="r" b="b"/>
              <a:pathLst>
                <a:path w="70" h="170">
                  <a:moveTo>
                    <a:pt x="13" y="167"/>
                  </a:moveTo>
                  <a:lnTo>
                    <a:pt x="9" y="148"/>
                  </a:lnTo>
                  <a:lnTo>
                    <a:pt x="7" y="128"/>
                  </a:lnTo>
                  <a:lnTo>
                    <a:pt x="6" y="109"/>
                  </a:lnTo>
                  <a:lnTo>
                    <a:pt x="6" y="90"/>
                  </a:lnTo>
                  <a:lnTo>
                    <a:pt x="6" y="81"/>
                  </a:lnTo>
                  <a:lnTo>
                    <a:pt x="7" y="73"/>
                  </a:lnTo>
                  <a:lnTo>
                    <a:pt x="7" y="64"/>
                  </a:lnTo>
                  <a:lnTo>
                    <a:pt x="8" y="56"/>
                  </a:lnTo>
                  <a:lnTo>
                    <a:pt x="10" y="39"/>
                  </a:lnTo>
                  <a:lnTo>
                    <a:pt x="15" y="26"/>
                  </a:lnTo>
                  <a:lnTo>
                    <a:pt x="20" y="17"/>
                  </a:lnTo>
                  <a:lnTo>
                    <a:pt x="27" y="11"/>
                  </a:lnTo>
                  <a:lnTo>
                    <a:pt x="36" y="8"/>
                  </a:lnTo>
                  <a:lnTo>
                    <a:pt x="45" y="6"/>
                  </a:lnTo>
                  <a:lnTo>
                    <a:pt x="55" y="5"/>
                  </a:lnTo>
                  <a:lnTo>
                    <a:pt x="67" y="5"/>
                  </a:lnTo>
                  <a:lnTo>
                    <a:pt x="68" y="4"/>
                  </a:lnTo>
                  <a:lnTo>
                    <a:pt x="69" y="2"/>
                  </a:lnTo>
                  <a:lnTo>
                    <a:pt x="70" y="1"/>
                  </a:lnTo>
                  <a:lnTo>
                    <a:pt x="69" y="0"/>
                  </a:lnTo>
                  <a:lnTo>
                    <a:pt x="39" y="0"/>
                  </a:lnTo>
                  <a:lnTo>
                    <a:pt x="20" y="12"/>
                  </a:lnTo>
                  <a:lnTo>
                    <a:pt x="7" y="33"/>
                  </a:lnTo>
                  <a:lnTo>
                    <a:pt x="1" y="59"/>
                  </a:lnTo>
                  <a:lnTo>
                    <a:pt x="0" y="89"/>
                  </a:lnTo>
                  <a:lnTo>
                    <a:pt x="1" y="119"/>
                  </a:lnTo>
                  <a:lnTo>
                    <a:pt x="5" y="147"/>
                  </a:lnTo>
                  <a:lnTo>
                    <a:pt x="10" y="170"/>
                  </a:lnTo>
                  <a:lnTo>
                    <a:pt x="11" y="170"/>
                  </a:lnTo>
                  <a:lnTo>
                    <a:pt x="12" y="169"/>
                  </a:lnTo>
                  <a:lnTo>
                    <a:pt x="13" y="168"/>
                  </a:lnTo>
                  <a:lnTo>
                    <a:pt x="13" y="167"/>
                  </a:lnTo>
                  <a:lnTo>
                    <a:pt x="13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4251325" y="5122863"/>
              <a:ext cx="174625" cy="23812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7" y="6"/>
                </a:cxn>
                <a:cxn ang="0">
                  <a:pos x="13" y="9"/>
                </a:cxn>
                <a:cxn ang="0">
                  <a:pos x="19" y="12"/>
                </a:cxn>
                <a:cxn ang="0">
                  <a:pos x="25" y="14"/>
                </a:cxn>
                <a:cxn ang="0">
                  <a:pos x="31" y="15"/>
                </a:cxn>
                <a:cxn ang="0">
                  <a:pos x="36" y="14"/>
                </a:cxn>
                <a:cxn ang="0">
                  <a:pos x="41" y="13"/>
                </a:cxn>
                <a:cxn ang="0">
                  <a:pos x="45" y="12"/>
                </a:cxn>
                <a:cxn ang="0">
                  <a:pos x="51" y="10"/>
                </a:cxn>
                <a:cxn ang="0">
                  <a:pos x="56" y="9"/>
                </a:cxn>
                <a:cxn ang="0">
                  <a:pos x="61" y="8"/>
                </a:cxn>
                <a:cxn ang="0">
                  <a:pos x="66" y="8"/>
                </a:cxn>
                <a:cxn ang="0">
                  <a:pos x="71" y="9"/>
                </a:cxn>
                <a:cxn ang="0">
                  <a:pos x="77" y="10"/>
                </a:cxn>
                <a:cxn ang="0">
                  <a:pos x="83" y="12"/>
                </a:cxn>
                <a:cxn ang="0">
                  <a:pos x="90" y="13"/>
                </a:cxn>
                <a:cxn ang="0">
                  <a:pos x="96" y="13"/>
                </a:cxn>
                <a:cxn ang="0">
                  <a:pos x="101" y="12"/>
                </a:cxn>
                <a:cxn ang="0">
                  <a:pos x="106" y="10"/>
                </a:cxn>
                <a:cxn ang="0">
                  <a:pos x="110" y="6"/>
                </a:cxn>
                <a:cxn ang="0">
                  <a:pos x="110" y="5"/>
                </a:cxn>
                <a:cxn ang="0">
                  <a:pos x="109" y="4"/>
                </a:cxn>
                <a:cxn ang="0">
                  <a:pos x="108" y="3"/>
                </a:cxn>
                <a:cxn ang="0">
                  <a:pos x="107" y="3"/>
                </a:cxn>
                <a:cxn ang="0">
                  <a:pos x="103" y="6"/>
                </a:cxn>
                <a:cxn ang="0">
                  <a:pos x="98" y="8"/>
                </a:cxn>
                <a:cxn ang="0">
                  <a:pos x="92" y="9"/>
                </a:cxn>
                <a:cxn ang="0">
                  <a:pos x="87" y="9"/>
                </a:cxn>
                <a:cxn ang="0">
                  <a:pos x="81" y="9"/>
                </a:cxn>
                <a:cxn ang="0">
                  <a:pos x="75" y="8"/>
                </a:cxn>
                <a:cxn ang="0">
                  <a:pos x="69" y="7"/>
                </a:cxn>
                <a:cxn ang="0">
                  <a:pos x="64" y="6"/>
                </a:cxn>
                <a:cxn ang="0">
                  <a:pos x="60" y="6"/>
                </a:cxn>
                <a:cxn ang="0">
                  <a:pos x="56" y="6"/>
                </a:cxn>
                <a:cxn ang="0">
                  <a:pos x="51" y="7"/>
                </a:cxn>
                <a:cxn ang="0">
                  <a:pos x="46" y="9"/>
                </a:cxn>
                <a:cxn ang="0">
                  <a:pos x="40" y="11"/>
                </a:cxn>
                <a:cxn ang="0">
                  <a:pos x="34" y="11"/>
                </a:cxn>
                <a:cxn ang="0">
                  <a:pos x="28" y="11"/>
                </a:cxn>
                <a:cxn ang="0">
                  <a:pos x="23" y="10"/>
                </a:cxn>
                <a:cxn ang="0">
                  <a:pos x="17" y="8"/>
                </a:cxn>
                <a:cxn ang="0">
                  <a:pos x="12" y="6"/>
                </a:cxn>
                <a:cxn ang="0">
                  <a:pos x="7" y="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10" h="15">
                  <a:moveTo>
                    <a:pt x="2" y="3"/>
                  </a:moveTo>
                  <a:lnTo>
                    <a:pt x="7" y="6"/>
                  </a:lnTo>
                  <a:lnTo>
                    <a:pt x="13" y="9"/>
                  </a:lnTo>
                  <a:lnTo>
                    <a:pt x="19" y="12"/>
                  </a:lnTo>
                  <a:lnTo>
                    <a:pt x="25" y="14"/>
                  </a:lnTo>
                  <a:lnTo>
                    <a:pt x="31" y="15"/>
                  </a:lnTo>
                  <a:lnTo>
                    <a:pt x="36" y="14"/>
                  </a:lnTo>
                  <a:lnTo>
                    <a:pt x="41" y="13"/>
                  </a:lnTo>
                  <a:lnTo>
                    <a:pt x="45" y="12"/>
                  </a:lnTo>
                  <a:lnTo>
                    <a:pt x="51" y="10"/>
                  </a:lnTo>
                  <a:lnTo>
                    <a:pt x="56" y="9"/>
                  </a:lnTo>
                  <a:lnTo>
                    <a:pt x="61" y="8"/>
                  </a:lnTo>
                  <a:lnTo>
                    <a:pt x="66" y="8"/>
                  </a:lnTo>
                  <a:lnTo>
                    <a:pt x="71" y="9"/>
                  </a:lnTo>
                  <a:lnTo>
                    <a:pt x="77" y="10"/>
                  </a:lnTo>
                  <a:lnTo>
                    <a:pt x="83" y="12"/>
                  </a:lnTo>
                  <a:lnTo>
                    <a:pt x="90" y="13"/>
                  </a:lnTo>
                  <a:lnTo>
                    <a:pt x="96" y="13"/>
                  </a:lnTo>
                  <a:lnTo>
                    <a:pt x="101" y="12"/>
                  </a:lnTo>
                  <a:lnTo>
                    <a:pt x="106" y="10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09" y="4"/>
                  </a:lnTo>
                  <a:lnTo>
                    <a:pt x="108" y="3"/>
                  </a:lnTo>
                  <a:lnTo>
                    <a:pt x="107" y="3"/>
                  </a:lnTo>
                  <a:lnTo>
                    <a:pt x="103" y="6"/>
                  </a:lnTo>
                  <a:lnTo>
                    <a:pt x="98" y="8"/>
                  </a:lnTo>
                  <a:lnTo>
                    <a:pt x="92" y="9"/>
                  </a:lnTo>
                  <a:lnTo>
                    <a:pt x="87" y="9"/>
                  </a:lnTo>
                  <a:lnTo>
                    <a:pt x="81" y="9"/>
                  </a:lnTo>
                  <a:lnTo>
                    <a:pt x="75" y="8"/>
                  </a:lnTo>
                  <a:lnTo>
                    <a:pt x="69" y="7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6" y="6"/>
                  </a:lnTo>
                  <a:lnTo>
                    <a:pt x="51" y="7"/>
                  </a:lnTo>
                  <a:lnTo>
                    <a:pt x="46" y="9"/>
                  </a:lnTo>
                  <a:lnTo>
                    <a:pt x="40" y="11"/>
                  </a:lnTo>
                  <a:lnTo>
                    <a:pt x="34" y="11"/>
                  </a:lnTo>
                  <a:lnTo>
                    <a:pt x="28" y="11"/>
                  </a:lnTo>
                  <a:lnTo>
                    <a:pt x="23" y="10"/>
                  </a:lnTo>
                  <a:lnTo>
                    <a:pt x="17" y="8"/>
                  </a:lnTo>
                  <a:lnTo>
                    <a:pt x="12" y="6"/>
                  </a:lnTo>
                  <a:lnTo>
                    <a:pt x="7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4325938" y="5172075"/>
              <a:ext cx="66675" cy="15875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6" y="5"/>
                </a:cxn>
                <a:cxn ang="0">
                  <a:pos x="11" y="7"/>
                </a:cxn>
                <a:cxn ang="0">
                  <a:pos x="17" y="9"/>
                </a:cxn>
                <a:cxn ang="0">
                  <a:pos x="23" y="10"/>
                </a:cxn>
                <a:cxn ang="0">
                  <a:pos x="29" y="10"/>
                </a:cxn>
                <a:cxn ang="0">
                  <a:pos x="34" y="9"/>
                </a:cxn>
                <a:cxn ang="0">
                  <a:pos x="39" y="6"/>
                </a:cxn>
                <a:cxn ang="0">
                  <a:pos x="42" y="1"/>
                </a:cxn>
                <a:cxn ang="0">
                  <a:pos x="41" y="0"/>
                </a:cxn>
                <a:cxn ang="0">
                  <a:pos x="39" y="0"/>
                </a:cxn>
                <a:cxn ang="0">
                  <a:pos x="37" y="1"/>
                </a:cxn>
                <a:cxn ang="0">
                  <a:pos x="35" y="2"/>
                </a:cxn>
                <a:cxn ang="0">
                  <a:pos x="29" y="5"/>
                </a:cxn>
                <a:cxn ang="0">
                  <a:pos x="21" y="5"/>
                </a:cxn>
                <a:cxn ang="0">
                  <a:pos x="13" y="3"/>
                </a:cxn>
                <a:cxn ang="0">
                  <a:pos x="6" y="1"/>
                </a:cxn>
                <a:cxn ang="0">
                  <a:pos x="4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4"/>
                </a:cxn>
              </a:cxnLst>
              <a:rect l="0" t="0" r="r" b="b"/>
              <a:pathLst>
                <a:path w="42" h="10">
                  <a:moveTo>
                    <a:pt x="1" y="4"/>
                  </a:moveTo>
                  <a:lnTo>
                    <a:pt x="6" y="5"/>
                  </a:lnTo>
                  <a:lnTo>
                    <a:pt x="11" y="7"/>
                  </a:lnTo>
                  <a:lnTo>
                    <a:pt x="17" y="9"/>
                  </a:lnTo>
                  <a:lnTo>
                    <a:pt x="23" y="10"/>
                  </a:lnTo>
                  <a:lnTo>
                    <a:pt x="29" y="10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2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7" y="1"/>
                  </a:lnTo>
                  <a:lnTo>
                    <a:pt x="35" y="2"/>
                  </a:lnTo>
                  <a:lnTo>
                    <a:pt x="29" y="5"/>
                  </a:lnTo>
                  <a:lnTo>
                    <a:pt x="21" y="5"/>
                  </a:lnTo>
                  <a:lnTo>
                    <a:pt x="13" y="3"/>
                  </a:lnTo>
                  <a:lnTo>
                    <a:pt x="6" y="1"/>
                  </a:lnTo>
                  <a:lnTo>
                    <a:pt x="4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4416425" y="4914900"/>
              <a:ext cx="82550" cy="36512"/>
            </a:xfrm>
            <a:custGeom>
              <a:avLst/>
              <a:gdLst/>
              <a:ahLst/>
              <a:cxnLst>
                <a:cxn ang="0">
                  <a:pos x="1" y="14"/>
                </a:cxn>
                <a:cxn ang="0">
                  <a:pos x="5" y="18"/>
                </a:cxn>
                <a:cxn ang="0">
                  <a:pos x="11" y="21"/>
                </a:cxn>
                <a:cxn ang="0">
                  <a:pos x="16" y="23"/>
                </a:cxn>
                <a:cxn ang="0">
                  <a:pos x="23" y="23"/>
                </a:cxn>
                <a:cxn ang="0">
                  <a:pos x="31" y="23"/>
                </a:cxn>
                <a:cxn ang="0">
                  <a:pos x="39" y="22"/>
                </a:cxn>
                <a:cxn ang="0">
                  <a:pos x="46" y="18"/>
                </a:cxn>
                <a:cxn ang="0">
                  <a:pos x="52" y="12"/>
                </a:cxn>
                <a:cxn ang="0">
                  <a:pos x="52" y="9"/>
                </a:cxn>
                <a:cxn ang="0">
                  <a:pos x="51" y="4"/>
                </a:cxn>
                <a:cxn ang="0">
                  <a:pos x="48" y="1"/>
                </a:cxn>
                <a:cxn ang="0">
                  <a:pos x="45" y="0"/>
                </a:cxn>
                <a:cxn ang="0">
                  <a:pos x="42" y="1"/>
                </a:cxn>
                <a:cxn ang="0">
                  <a:pos x="40" y="2"/>
                </a:cxn>
                <a:cxn ang="0">
                  <a:pos x="38" y="4"/>
                </a:cxn>
                <a:cxn ang="0">
                  <a:pos x="36" y="5"/>
                </a:cxn>
                <a:cxn ang="0">
                  <a:pos x="33" y="7"/>
                </a:cxn>
                <a:cxn ang="0">
                  <a:pos x="30" y="8"/>
                </a:cxn>
                <a:cxn ang="0">
                  <a:pos x="27" y="9"/>
                </a:cxn>
                <a:cxn ang="0">
                  <a:pos x="24" y="10"/>
                </a:cxn>
                <a:cxn ang="0">
                  <a:pos x="19" y="11"/>
                </a:cxn>
                <a:cxn ang="0">
                  <a:pos x="13" y="11"/>
                </a:cxn>
                <a:cxn ang="0">
                  <a:pos x="7" y="10"/>
                </a:cxn>
                <a:cxn ang="0">
                  <a:pos x="2" y="8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4"/>
                </a:cxn>
                <a:cxn ang="0">
                  <a:pos x="1" y="14"/>
                </a:cxn>
              </a:cxnLst>
              <a:rect l="0" t="0" r="r" b="b"/>
              <a:pathLst>
                <a:path w="52" h="23">
                  <a:moveTo>
                    <a:pt x="1" y="14"/>
                  </a:moveTo>
                  <a:lnTo>
                    <a:pt x="5" y="18"/>
                  </a:lnTo>
                  <a:lnTo>
                    <a:pt x="11" y="21"/>
                  </a:lnTo>
                  <a:lnTo>
                    <a:pt x="16" y="23"/>
                  </a:lnTo>
                  <a:lnTo>
                    <a:pt x="23" y="23"/>
                  </a:lnTo>
                  <a:lnTo>
                    <a:pt x="31" y="23"/>
                  </a:lnTo>
                  <a:lnTo>
                    <a:pt x="39" y="22"/>
                  </a:lnTo>
                  <a:lnTo>
                    <a:pt x="46" y="18"/>
                  </a:lnTo>
                  <a:lnTo>
                    <a:pt x="52" y="12"/>
                  </a:lnTo>
                  <a:lnTo>
                    <a:pt x="52" y="9"/>
                  </a:lnTo>
                  <a:lnTo>
                    <a:pt x="51" y="4"/>
                  </a:lnTo>
                  <a:lnTo>
                    <a:pt x="48" y="1"/>
                  </a:lnTo>
                  <a:lnTo>
                    <a:pt x="45" y="0"/>
                  </a:lnTo>
                  <a:lnTo>
                    <a:pt x="42" y="1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3" y="7"/>
                  </a:lnTo>
                  <a:lnTo>
                    <a:pt x="30" y="8"/>
                  </a:lnTo>
                  <a:lnTo>
                    <a:pt x="27" y="9"/>
                  </a:lnTo>
                  <a:lnTo>
                    <a:pt x="24" y="10"/>
                  </a:lnTo>
                  <a:lnTo>
                    <a:pt x="19" y="11"/>
                  </a:lnTo>
                  <a:lnTo>
                    <a:pt x="13" y="11"/>
                  </a:lnTo>
                  <a:lnTo>
                    <a:pt x="7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4175125" y="4916488"/>
              <a:ext cx="139700" cy="34925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5" y="6"/>
                </a:cxn>
                <a:cxn ang="0">
                  <a:pos x="10" y="9"/>
                </a:cxn>
                <a:cxn ang="0">
                  <a:pos x="15" y="12"/>
                </a:cxn>
                <a:cxn ang="0">
                  <a:pos x="20" y="14"/>
                </a:cxn>
                <a:cxn ang="0">
                  <a:pos x="25" y="17"/>
                </a:cxn>
                <a:cxn ang="0">
                  <a:pos x="31" y="19"/>
                </a:cxn>
                <a:cxn ang="0">
                  <a:pos x="37" y="20"/>
                </a:cxn>
                <a:cxn ang="0">
                  <a:pos x="43" y="21"/>
                </a:cxn>
                <a:cxn ang="0">
                  <a:pos x="49" y="22"/>
                </a:cxn>
                <a:cxn ang="0">
                  <a:pos x="55" y="22"/>
                </a:cxn>
                <a:cxn ang="0">
                  <a:pos x="62" y="21"/>
                </a:cxn>
                <a:cxn ang="0">
                  <a:pos x="68" y="20"/>
                </a:cxn>
                <a:cxn ang="0">
                  <a:pos x="74" y="18"/>
                </a:cxn>
                <a:cxn ang="0">
                  <a:pos x="80" y="15"/>
                </a:cxn>
                <a:cxn ang="0">
                  <a:pos x="84" y="11"/>
                </a:cxn>
                <a:cxn ang="0">
                  <a:pos x="88" y="6"/>
                </a:cxn>
                <a:cxn ang="0">
                  <a:pos x="88" y="4"/>
                </a:cxn>
                <a:cxn ang="0">
                  <a:pos x="86" y="3"/>
                </a:cxn>
                <a:cxn ang="0">
                  <a:pos x="83" y="3"/>
                </a:cxn>
                <a:cxn ang="0">
                  <a:pos x="81" y="3"/>
                </a:cxn>
                <a:cxn ang="0">
                  <a:pos x="77" y="5"/>
                </a:cxn>
                <a:cxn ang="0">
                  <a:pos x="73" y="7"/>
                </a:cxn>
                <a:cxn ang="0">
                  <a:pos x="69" y="9"/>
                </a:cxn>
                <a:cxn ang="0">
                  <a:pos x="65" y="11"/>
                </a:cxn>
                <a:cxn ang="0">
                  <a:pos x="61" y="13"/>
                </a:cxn>
                <a:cxn ang="0">
                  <a:pos x="57" y="14"/>
                </a:cxn>
                <a:cxn ang="0">
                  <a:pos x="52" y="15"/>
                </a:cxn>
                <a:cxn ang="0">
                  <a:pos x="47" y="15"/>
                </a:cxn>
                <a:cxn ang="0">
                  <a:pos x="41" y="15"/>
                </a:cxn>
                <a:cxn ang="0">
                  <a:pos x="35" y="14"/>
                </a:cxn>
                <a:cxn ang="0">
                  <a:pos x="30" y="13"/>
                </a:cxn>
                <a:cxn ang="0">
                  <a:pos x="25" y="11"/>
                </a:cxn>
                <a:cxn ang="0">
                  <a:pos x="20" y="9"/>
                </a:cxn>
                <a:cxn ang="0">
                  <a:pos x="15" y="7"/>
                </a:cxn>
                <a:cxn ang="0">
                  <a:pos x="10" y="4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88" h="22">
                  <a:moveTo>
                    <a:pt x="0" y="2"/>
                  </a:moveTo>
                  <a:lnTo>
                    <a:pt x="5" y="6"/>
                  </a:lnTo>
                  <a:lnTo>
                    <a:pt x="10" y="9"/>
                  </a:lnTo>
                  <a:lnTo>
                    <a:pt x="15" y="12"/>
                  </a:lnTo>
                  <a:lnTo>
                    <a:pt x="20" y="14"/>
                  </a:lnTo>
                  <a:lnTo>
                    <a:pt x="25" y="17"/>
                  </a:lnTo>
                  <a:lnTo>
                    <a:pt x="31" y="19"/>
                  </a:lnTo>
                  <a:lnTo>
                    <a:pt x="37" y="20"/>
                  </a:lnTo>
                  <a:lnTo>
                    <a:pt x="43" y="21"/>
                  </a:lnTo>
                  <a:lnTo>
                    <a:pt x="49" y="22"/>
                  </a:lnTo>
                  <a:lnTo>
                    <a:pt x="55" y="22"/>
                  </a:lnTo>
                  <a:lnTo>
                    <a:pt x="62" y="21"/>
                  </a:lnTo>
                  <a:lnTo>
                    <a:pt x="68" y="20"/>
                  </a:lnTo>
                  <a:lnTo>
                    <a:pt x="74" y="18"/>
                  </a:lnTo>
                  <a:lnTo>
                    <a:pt x="80" y="15"/>
                  </a:lnTo>
                  <a:lnTo>
                    <a:pt x="84" y="11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6" y="3"/>
                  </a:lnTo>
                  <a:lnTo>
                    <a:pt x="83" y="3"/>
                  </a:lnTo>
                  <a:lnTo>
                    <a:pt x="81" y="3"/>
                  </a:lnTo>
                  <a:lnTo>
                    <a:pt x="77" y="5"/>
                  </a:lnTo>
                  <a:lnTo>
                    <a:pt x="73" y="7"/>
                  </a:lnTo>
                  <a:lnTo>
                    <a:pt x="69" y="9"/>
                  </a:lnTo>
                  <a:lnTo>
                    <a:pt x="65" y="11"/>
                  </a:lnTo>
                  <a:lnTo>
                    <a:pt x="61" y="13"/>
                  </a:lnTo>
                  <a:lnTo>
                    <a:pt x="57" y="14"/>
                  </a:lnTo>
                  <a:lnTo>
                    <a:pt x="52" y="15"/>
                  </a:lnTo>
                  <a:lnTo>
                    <a:pt x="47" y="15"/>
                  </a:lnTo>
                  <a:lnTo>
                    <a:pt x="41" y="15"/>
                  </a:lnTo>
                  <a:lnTo>
                    <a:pt x="35" y="14"/>
                  </a:lnTo>
                  <a:lnTo>
                    <a:pt x="30" y="13"/>
                  </a:lnTo>
                  <a:lnTo>
                    <a:pt x="25" y="11"/>
                  </a:lnTo>
                  <a:lnTo>
                    <a:pt x="20" y="9"/>
                  </a:lnTo>
                  <a:lnTo>
                    <a:pt x="15" y="7"/>
                  </a:lnTo>
                  <a:lnTo>
                    <a:pt x="10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140325" y="3840163"/>
              <a:ext cx="155575" cy="38258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1" y="23"/>
                </a:cxn>
                <a:cxn ang="0">
                  <a:pos x="27" y="18"/>
                </a:cxn>
                <a:cxn ang="0">
                  <a:pos x="27" y="11"/>
                </a:cxn>
                <a:cxn ang="0">
                  <a:pos x="34" y="6"/>
                </a:cxn>
                <a:cxn ang="0">
                  <a:pos x="38" y="6"/>
                </a:cxn>
                <a:cxn ang="0">
                  <a:pos x="42" y="6"/>
                </a:cxn>
                <a:cxn ang="0">
                  <a:pos x="46" y="7"/>
                </a:cxn>
                <a:cxn ang="0">
                  <a:pos x="50" y="7"/>
                </a:cxn>
                <a:cxn ang="0">
                  <a:pos x="53" y="9"/>
                </a:cxn>
                <a:cxn ang="0">
                  <a:pos x="57" y="10"/>
                </a:cxn>
                <a:cxn ang="0">
                  <a:pos x="61" y="13"/>
                </a:cxn>
                <a:cxn ang="0">
                  <a:pos x="64" y="16"/>
                </a:cxn>
                <a:cxn ang="0">
                  <a:pos x="72" y="22"/>
                </a:cxn>
                <a:cxn ang="0">
                  <a:pos x="78" y="30"/>
                </a:cxn>
                <a:cxn ang="0">
                  <a:pos x="83" y="38"/>
                </a:cxn>
                <a:cxn ang="0">
                  <a:pos x="87" y="48"/>
                </a:cxn>
                <a:cxn ang="0">
                  <a:pos x="90" y="58"/>
                </a:cxn>
                <a:cxn ang="0">
                  <a:pos x="92" y="68"/>
                </a:cxn>
                <a:cxn ang="0">
                  <a:pos x="94" y="78"/>
                </a:cxn>
                <a:cxn ang="0">
                  <a:pos x="95" y="87"/>
                </a:cxn>
                <a:cxn ang="0">
                  <a:pos x="95" y="110"/>
                </a:cxn>
                <a:cxn ang="0">
                  <a:pos x="92" y="134"/>
                </a:cxn>
                <a:cxn ang="0">
                  <a:pos x="85" y="155"/>
                </a:cxn>
                <a:cxn ang="0">
                  <a:pos x="74" y="175"/>
                </a:cxn>
                <a:cxn ang="0">
                  <a:pos x="60" y="193"/>
                </a:cxn>
                <a:cxn ang="0">
                  <a:pos x="44" y="209"/>
                </a:cxn>
                <a:cxn ang="0">
                  <a:pos x="26" y="222"/>
                </a:cxn>
                <a:cxn ang="0">
                  <a:pos x="4" y="233"/>
                </a:cxn>
                <a:cxn ang="0">
                  <a:pos x="2" y="234"/>
                </a:cxn>
                <a:cxn ang="0">
                  <a:pos x="0" y="237"/>
                </a:cxn>
                <a:cxn ang="0">
                  <a:pos x="0" y="240"/>
                </a:cxn>
                <a:cxn ang="0">
                  <a:pos x="2" y="241"/>
                </a:cxn>
                <a:cxn ang="0">
                  <a:pos x="27" y="231"/>
                </a:cxn>
                <a:cxn ang="0">
                  <a:pos x="47" y="214"/>
                </a:cxn>
                <a:cxn ang="0">
                  <a:pos x="64" y="195"/>
                </a:cxn>
                <a:cxn ang="0">
                  <a:pos x="78" y="173"/>
                </a:cxn>
                <a:cxn ang="0">
                  <a:pos x="88" y="149"/>
                </a:cxn>
                <a:cxn ang="0">
                  <a:pos x="95" y="124"/>
                </a:cxn>
                <a:cxn ang="0">
                  <a:pos x="98" y="97"/>
                </a:cxn>
                <a:cxn ang="0">
                  <a:pos x="97" y="72"/>
                </a:cxn>
                <a:cxn ang="0">
                  <a:pos x="94" y="58"/>
                </a:cxn>
                <a:cxn ang="0">
                  <a:pos x="89" y="43"/>
                </a:cxn>
                <a:cxn ang="0">
                  <a:pos x="82" y="29"/>
                </a:cxn>
                <a:cxn ang="0">
                  <a:pos x="74" y="17"/>
                </a:cxn>
                <a:cxn ang="0">
                  <a:pos x="63" y="6"/>
                </a:cxn>
                <a:cxn ang="0">
                  <a:pos x="52" y="1"/>
                </a:cxn>
                <a:cxn ang="0">
                  <a:pos x="39" y="0"/>
                </a:cxn>
                <a:cxn ang="0">
                  <a:pos x="25" y="5"/>
                </a:cxn>
                <a:cxn ang="0">
                  <a:pos x="20" y="12"/>
                </a:cxn>
                <a:cxn ang="0">
                  <a:pos x="24" y="20"/>
                </a:cxn>
                <a:cxn ang="0">
                  <a:pos x="31" y="27"/>
                </a:cxn>
                <a:cxn ang="0">
                  <a:pos x="36" y="30"/>
                </a:cxn>
                <a:cxn ang="0">
                  <a:pos x="37" y="29"/>
                </a:cxn>
                <a:cxn ang="0">
                  <a:pos x="38" y="28"/>
                </a:cxn>
                <a:cxn ang="0">
                  <a:pos x="38" y="27"/>
                </a:cxn>
                <a:cxn ang="0">
                  <a:pos x="38" y="26"/>
                </a:cxn>
                <a:cxn ang="0">
                  <a:pos x="38" y="26"/>
                </a:cxn>
              </a:cxnLst>
              <a:rect l="0" t="0" r="r" b="b"/>
              <a:pathLst>
                <a:path w="98" h="241">
                  <a:moveTo>
                    <a:pt x="38" y="26"/>
                  </a:moveTo>
                  <a:lnTo>
                    <a:pt x="31" y="23"/>
                  </a:lnTo>
                  <a:lnTo>
                    <a:pt x="27" y="18"/>
                  </a:lnTo>
                  <a:lnTo>
                    <a:pt x="27" y="11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6" y="7"/>
                  </a:lnTo>
                  <a:lnTo>
                    <a:pt x="50" y="7"/>
                  </a:lnTo>
                  <a:lnTo>
                    <a:pt x="53" y="9"/>
                  </a:lnTo>
                  <a:lnTo>
                    <a:pt x="57" y="10"/>
                  </a:lnTo>
                  <a:lnTo>
                    <a:pt x="61" y="13"/>
                  </a:lnTo>
                  <a:lnTo>
                    <a:pt x="64" y="16"/>
                  </a:lnTo>
                  <a:lnTo>
                    <a:pt x="72" y="22"/>
                  </a:lnTo>
                  <a:lnTo>
                    <a:pt x="78" y="30"/>
                  </a:lnTo>
                  <a:lnTo>
                    <a:pt x="83" y="38"/>
                  </a:lnTo>
                  <a:lnTo>
                    <a:pt x="87" y="48"/>
                  </a:lnTo>
                  <a:lnTo>
                    <a:pt x="90" y="58"/>
                  </a:lnTo>
                  <a:lnTo>
                    <a:pt x="92" y="68"/>
                  </a:lnTo>
                  <a:lnTo>
                    <a:pt x="94" y="78"/>
                  </a:lnTo>
                  <a:lnTo>
                    <a:pt x="95" y="87"/>
                  </a:lnTo>
                  <a:lnTo>
                    <a:pt x="95" y="110"/>
                  </a:lnTo>
                  <a:lnTo>
                    <a:pt x="92" y="134"/>
                  </a:lnTo>
                  <a:lnTo>
                    <a:pt x="85" y="155"/>
                  </a:lnTo>
                  <a:lnTo>
                    <a:pt x="74" y="175"/>
                  </a:lnTo>
                  <a:lnTo>
                    <a:pt x="60" y="193"/>
                  </a:lnTo>
                  <a:lnTo>
                    <a:pt x="44" y="209"/>
                  </a:lnTo>
                  <a:lnTo>
                    <a:pt x="26" y="222"/>
                  </a:lnTo>
                  <a:lnTo>
                    <a:pt x="4" y="233"/>
                  </a:lnTo>
                  <a:lnTo>
                    <a:pt x="2" y="234"/>
                  </a:lnTo>
                  <a:lnTo>
                    <a:pt x="0" y="237"/>
                  </a:lnTo>
                  <a:lnTo>
                    <a:pt x="0" y="240"/>
                  </a:lnTo>
                  <a:lnTo>
                    <a:pt x="2" y="241"/>
                  </a:lnTo>
                  <a:lnTo>
                    <a:pt x="27" y="231"/>
                  </a:lnTo>
                  <a:lnTo>
                    <a:pt x="47" y="214"/>
                  </a:lnTo>
                  <a:lnTo>
                    <a:pt x="64" y="195"/>
                  </a:lnTo>
                  <a:lnTo>
                    <a:pt x="78" y="173"/>
                  </a:lnTo>
                  <a:lnTo>
                    <a:pt x="88" y="149"/>
                  </a:lnTo>
                  <a:lnTo>
                    <a:pt x="95" y="124"/>
                  </a:lnTo>
                  <a:lnTo>
                    <a:pt x="98" y="97"/>
                  </a:lnTo>
                  <a:lnTo>
                    <a:pt x="97" y="72"/>
                  </a:lnTo>
                  <a:lnTo>
                    <a:pt x="94" y="58"/>
                  </a:lnTo>
                  <a:lnTo>
                    <a:pt x="89" y="43"/>
                  </a:lnTo>
                  <a:lnTo>
                    <a:pt x="82" y="29"/>
                  </a:lnTo>
                  <a:lnTo>
                    <a:pt x="74" y="17"/>
                  </a:lnTo>
                  <a:lnTo>
                    <a:pt x="63" y="6"/>
                  </a:lnTo>
                  <a:lnTo>
                    <a:pt x="52" y="1"/>
                  </a:lnTo>
                  <a:lnTo>
                    <a:pt x="39" y="0"/>
                  </a:lnTo>
                  <a:lnTo>
                    <a:pt x="25" y="5"/>
                  </a:lnTo>
                  <a:lnTo>
                    <a:pt x="20" y="12"/>
                  </a:lnTo>
                  <a:lnTo>
                    <a:pt x="24" y="20"/>
                  </a:lnTo>
                  <a:lnTo>
                    <a:pt x="31" y="27"/>
                  </a:lnTo>
                  <a:lnTo>
                    <a:pt x="36" y="30"/>
                  </a:lnTo>
                  <a:lnTo>
                    <a:pt x="37" y="29"/>
                  </a:lnTo>
                  <a:lnTo>
                    <a:pt x="38" y="28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4073525" y="5081588"/>
              <a:ext cx="249238" cy="2254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3"/>
                </a:cxn>
                <a:cxn ang="0">
                  <a:pos x="5" y="26"/>
                </a:cxn>
                <a:cxn ang="0">
                  <a:pos x="9" y="38"/>
                </a:cxn>
                <a:cxn ang="0">
                  <a:pos x="14" y="49"/>
                </a:cxn>
                <a:cxn ang="0">
                  <a:pos x="20" y="60"/>
                </a:cxn>
                <a:cxn ang="0">
                  <a:pos x="28" y="71"/>
                </a:cxn>
                <a:cxn ang="0">
                  <a:pos x="36" y="81"/>
                </a:cxn>
                <a:cxn ang="0">
                  <a:pos x="46" y="90"/>
                </a:cxn>
                <a:cxn ang="0">
                  <a:pos x="58" y="99"/>
                </a:cxn>
                <a:cxn ang="0">
                  <a:pos x="71" y="108"/>
                </a:cxn>
                <a:cxn ang="0">
                  <a:pos x="84" y="117"/>
                </a:cxn>
                <a:cxn ang="0">
                  <a:pos x="98" y="125"/>
                </a:cxn>
                <a:cxn ang="0">
                  <a:pos x="112" y="131"/>
                </a:cxn>
                <a:cxn ang="0">
                  <a:pos x="127" y="137"/>
                </a:cxn>
                <a:cxn ang="0">
                  <a:pos x="142" y="140"/>
                </a:cxn>
                <a:cxn ang="0">
                  <a:pos x="156" y="142"/>
                </a:cxn>
                <a:cxn ang="0">
                  <a:pos x="157" y="141"/>
                </a:cxn>
                <a:cxn ang="0">
                  <a:pos x="156" y="138"/>
                </a:cxn>
                <a:cxn ang="0">
                  <a:pos x="154" y="135"/>
                </a:cxn>
                <a:cxn ang="0">
                  <a:pos x="152" y="134"/>
                </a:cxn>
                <a:cxn ang="0">
                  <a:pos x="143" y="130"/>
                </a:cxn>
                <a:cxn ang="0">
                  <a:pos x="133" y="127"/>
                </a:cxn>
                <a:cxn ang="0">
                  <a:pos x="124" y="124"/>
                </a:cxn>
                <a:cxn ang="0">
                  <a:pos x="114" y="121"/>
                </a:cxn>
                <a:cxn ang="0">
                  <a:pos x="104" y="118"/>
                </a:cxn>
                <a:cxn ang="0">
                  <a:pos x="95" y="114"/>
                </a:cxn>
                <a:cxn ang="0">
                  <a:pos x="85" y="110"/>
                </a:cxn>
                <a:cxn ang="0">
                  <a:pos x="76" y="106"/>
                </a:cxn>
                <a:cxn ang="0">
                  <a:pos x="62" y="97"/>
                </a:cxn>
                <a:cxn ang="0">
                  <a:pos x="48" y="87"/>
                </a:cxn>
                <a:cxn ang="0">
                  <a:pos x="36" y="76"/>
                </a:cxn>
                <a:cxn ang="0">
                  <a:pos x="26" y="62"/>
                </a:cxn>
                <a:cxn ang="0">
                  <a:pos x="17" y="49"/>
                </a:cxn>
                <a:cxn ang="0">
                  <a:pos x="10" y="34"/>
                </a:cxn>
                <a:cxn ang="0">
                  <a:pos x="5" y="18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7" h="142">
                  <a:moveTo>
                    <a:pt x="0" y="0"/>
                  </a:moveTo>
                  <a:lnTo>
                    <a:pt x="2" y="13"/>
                  </a:lnTo>
                  <a:lnTo>
                    <a:pt x="5" y="26"/>
                  </a:lnTo>
                  <a:lnTo>
                    <a:pt x="9" y="38"/>
                  </a:lnTo>
                  <a:lnTo>
                    <a:pt x="14" y="49"/>
                  </a:lnTo>
                  <a:lnTo>
                    <a:pt x="20" y="60"/>
                  </a:lnTo>
                  <a:lnTo>
                    <a:pt x="28" y="71"/>
                  </a:lnTo>
                  <a:lnTo>
                    <a:pt x="36" y="81"/>
                  </a:lnTo>
                  <a:lnTo>
                    <a:pt x="46" y="90"/>
                  </a:lnTo>
                  <a:lnTo>
                    <a:pt x="58" y="99"/>
                  </a:lnTo>
                  <a:lnTo>
                    <a:pt x="71" y="108"/>
                  </a:lnTo>
                  <a:lnTo>
                    <a:pt x="84" y="117"/>
                  </a:lnTo>
                  <a:lnTo>
                    <a:pt x="98" y="125"/>
                  </a:lnTo>
                  <a:lnTo>
                    <a:pt x="112" y="131"/>
                  </a:lnTo>
                  <a:lnTo>
                    <a:pt x="127" y="137"/>
                  </a:lnTo>
                  <a:lnTo>
                    <a:pt x="142" y="140"/>
                  </a:lnTo>
                  <a:lnTo>
                    <a:pt x="156" y="142"/>
                  </a:lnTo>
                  <a:lnTo>
                    <a:pt x="157" y="141"/>
                  </a:lnTo>
                  <a:lnTo>
                    <a:pt x="156" y="138"/>
                  </a:lnTo>
                  <a:lnTo>
                    <a:pt x="154" y="135"/>
                  </a:lnTo>
                  <a:lnTo>
                    <a:pt x="152" y="134"/>
                  </a:lnTo>
                  <a:lnTo>
                    <a:pt x="143" y="130"/>
                  </a:lnTo>
                  <a:lnTo>
                    <a:pt x="133" y="127"/>
                  </a:lnTo>
                  <a:lnTo>
                    <a:pt x="124" y="124"/>
                  </a:lnTo>
                  <a:lnTo>
                    <a:pt x="114" y="121"/>
                  </a:lnTo>
                  <a:lnTo>
                    <a:pt x="104" y="118"/>
                  </a:lnTo>
                  <a:lnTo>
                    <a:pt x="95" y="114"/>
                  </a:lnTo>
                  <a:lnTo>
                    <a:pt x="85" y="110"/>
                  </a:lnTo>
                  <a:lnTo>
                    <a:pt x="76" y="106"/>
                  </a:lnTo>
                  <a:lnTo>
                    <a:pt x="62" y="97"/>
                  </a:lnTo>
                  <a:lnTo>
                    <a:pt x="48" y="87"/>
                  </a:lnTo>
                  <a:lnTo>
                    <a:pt x="36" y="76"/>
                  </a:lnTo>
                  <a:lnTo>
                    <a:pt x="26" y="62"/>
                  </a:lnTo>
                  <a:lnTo>
                    <a:pt x="17" y="49"/>
                  </a:lnTo>
                  <a:lnTo>
                    <a:pt x="10" y="34"/>
                  </a:lnTo>
                  <a:lnTo>
                    <a:pt x="5" y="18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532313" y="3670300"/>
              <a:ext cx="127000" cy="87312"/>
            </a:xfrm>
            <a:custGeom>
              <a:avLst/>
              <a:gdLst/>
              <a:ahLst/>
              <a:cxnLst>
                <a:cxn ang="0">
                  <a:pos x="75" y="3"/>
                </a:cxn>
                <a:cxn ang="0">
                  <a:pos x="71" y="4"/>
                </a:cxn>
                <a:cxn ang="0">
                  <a:pos x="66" y="5"/>
                </a:cxn>
                <a:cxn ang="0">
                  <a:pos x="62" y="5"/>
                </a:cxn>
                <a:cxn ang="0">
                  <a:pos x="57" y="6"/>
                </a:cxn>
                <a:cxn ang="0">
                  <a:pos x="53" y="6"/>
                </a:cxn>
                <a:cxn ang="0">
                  <a:pos x="48" y="5"/>
                </a:cxn>
                <a:cxn ang="0">
                  <a:pos x="44" y="4"/>
                </a:cxn>
                <a:cxn ang="0">
                  <a:pos x="39" y="3"/>
                </a:cxn>
                <a:cxn ang="0">
                  <a:pos x="36" y="2"/>
                </a:cxn>
                <a:cxn ang="0">
                  <a:pos x="33" y="1"/>
                </a:cxn>
                <a:cxn ang="0">
                  <a:pos x="29" y="0"/>
                </a:cxn>
                <a:cxn ang="0">
                  <a:pos x="26" y="0"/>
                </a:cxn>
                <a:cxn ang="0">
                  <a:pos x="20" y="0"/>
                </a:cxn>
                <a:cxn ang="0">
                  <a:pos x="14" y="0"/>
                </a:cxn>
                <a:cxn ang="0">
                  <a:pos x="8" y="3"/>
                </a:cxn>
                <a:cxn ang="0">
                  <a:pos x="4" y="7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28"/>
                </a:cxn>
                <a:cxn ang="0">
                  <a:pos x="4" y="34"/>
                </a:cxn>
                <a:cxn ang="0">
                  <a:pos x="7" y="41"/>
                </a:cxn>
                <a:cxn ang="0">
                  <a:pos x="12" y="46"/>
                </a:cxn>
                <a:cxn ang="0">
                  <a:pos x="17" y="51"/>
                </a:cxn>
                <a:cxn ang="0">
                  <a:pos x="23" y="55"/>
                </a:cxn>
                <a:cxn ang="0">
                  <a:pos x="25" y="55"/>
                </a:cxn>
                <a:cxn ang="0">
                  <a:pos x="27" y="55"/>
                </a:cxn>
                <a:cxn ang="0">
                  <a:pos x="29" y="55"/>
                </a:cxn>
                <a:cxn ang="0">
                  <a:pos x="29" y="54"/>
                </a:cxn>
                <a:cxn ang="0">
                  <a:pos x="26" y="49"/>
                </a:cxn>
                <a:cxn ang="0">
                  <a:pos x="22" y="45"/>
                </a:cxn>
                <a:cxn ang="0">
                  <a:pos x="18" y="40"/>
                </a:cxn>
                <a:cxn ang="0">
                  <a:pos x="14" y="36"/>
                </a:cxn>
                <a:cxn ang="0">
                  <a:pos x="9" y="26"/>
                </a:cxn>
                <a:cxn ang="0">
                  <a:pos x="9" y="13"/>
                </a:cxn>
                <a:cxn ang="0">
                  <a:pos x="15" y="5"/>
                </a:cxn>
                <a:cxn ang="0">
                  <a:pos x="28" y="4"/>
                </a:cxn>
                <a:cxn ang="0">
                  <a:pos x="35" y="5"/>
                </a:cxn>
                <a:cxn ang="0">
                  <a:pos x="42" y="7"/>
                </a:cxn>
                <a:cxn ang="0">
                  <a:pos x="49" y="9"/>
                </a:cxn>
                <a:cxn ang="0">
                  <a:pos x="56" y="10"/>
                </a:cxn>
                <a:cxn ang="0">
                  <a:pos x="62" y="10"/>
                </a:cxn>
                <a:cxn ang="0">
                  <a:pos x="68" y="9"/>
                </a:cxn>
                <a:cxn ang="0">
                  <a:pos x="74" y="7"/>
                </a:cxn>
                <a:cxn ang="0">
                  <a:pos x="79" y="5"/>
                </a:cxn>
                <a:cxn ang="0">
                  <a:pos x="80" y="5"/>
                </a:cxn>
                <a:cxn ang="0">
                  <a:pos x="79" y="4"/>
                </a:cxn>
                <a:cxn ang="0">
                  <a:pos x="77" y="3"/>
                </a:cxn>
                <a:cxn ang="0">
                  <a:pos x="75" y="3"/>
                </a:cxn>
                <a:cxn ang="0">
                  <a:pos x="75" y="3"/>
                </a:cxn>
              </a:cxnLst>
              <a:rect l="0" t="0" r="r" b="b"/>
              <a:pathLst>
                <a:path w="80" h="55">
                  <a:moveTo>
                    <a:pt x="75" y="3"/>
                  </a:moveTo>
                  <a:lnTo>
                    <a:pt x="71" y="4"/>
                  </a:lnTo>
                  <a:lnTo>
                    <a:pt x="66" y="5"/>
                  </a:lnTo>
                  <a:lnTo>
                    <a:pt x="62" y="5"/>
                  </a:lnTo>
                  <a:lnTo>
                    <a:pt x="57" y="6"/>
                  </a:lnTo>
                  <a:lnTo>
                    <a:pt x="53" y="6"/>
                  </a:lnTo>
                  <a:lnTo>
                    <a:pt x="48" y="5"/>
                  </a:lnTo>
                  <a:lnTo>
                    <a:pt x="44" y="4"/>
                  </a:lnTo>
                  <a:lnTo>
                    <a:pt x="39" y="3"/>
                  </a:lnTo>
                  <a:lnTo>
                    <a:pt x="36" y="2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8" y="3"/>
                  </a:lnTo>
                  <a:lnTo>
                    <a:pt x="4" y="7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28"/>
                  </a:lnTo>
                  <a:lnTo>
                    <a:pt x="4" y="34"/>
                  </a:lnTo>
                  <a:lnTo>
                    <a:pt x="7" y="41"/>
                  </a:lnTo>
                  <a:lnTo>
                    <a:pt x="12" y="46"/>
                  </a:lnTo>
                  <a:lnTo>
                    <a:pt x="17" y="51"/>
                  </a:lnTo>
                  <a:lnTo>
                    <a:pt x="23" y="55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6" y="49"/>
                  </a:lnTo>
                  <a:lnTo>
                    <a:pt x="22" y="45"/>
                  </a:lnTo>
                  <a:lnTo>
                    <a:pt x="18" y="40"/>
                  </a:lnTo>
                  <a:lnTo>
                    <a:pt x="14" y="36"/>
                  </a:lnTo>
                  <a:lnTo>
                    <a:pt x="9" y="26"/>
                  </a:lnTo>
                  <a:lnTo>
                    <a:pt x="9" y="13"/>
                  </a:lnTo>
                  <a:lnTo>
                    <a:pt x="15" y="5"/>
                  </a:lnTo>
                  <a:lnTo>
                    <a:pt x="28" y="4"/>
                  </a:lnTo>
                  <a:lnTo>
                    <a:pt x="35" y="5"/>
                  </a:lnTo>
                  <a:lnTo>
                    <a:pt x="42" y="7"/>
                  </a:lnTo>
                  <a:lnTo>
                    <a:pt x="49" y="9"/>
                  </a:lnTo>
                  <a:lnTo>
                    <a:pt x="56" y="10"/>
                  </a:lnTo>
                  <a:lnTo>
                    <a:pt x="62" y="10"/>
                  </a:lnTo>
                  <a:lnTo>
                    <a:pt x="68" y="9"/>
                  </a:lnTo>
                  <a:lnTo>
                    <a:pt x="74" y="7"/>
                  </a:lnTo>
                  <a:lnTo>
                    <a:pt x="79" y="5"/>
                  </a:lnTo>
                  <a:lnTo>
                    <a:pt x="80" y="5"/>
                  </a:lnTo>
                  <a:lnTo>
                    <a:pt x="79" y="4"/>
                  </a:lnTo>
                  <a:lnTo>
                    <a:pt x="77" y="3"/>
                  </a:lnTo>
                  <a:lnTo>
                    <a:pt x="75" y="3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4148138" y="4802188"/>
              <a:ext cx="190500" cy="69850"/>
            </a:xfrm>
            <a:custGeom>
              <a:avLst/>
              <a:gdLst/>
              <a:ahLst/>
              <a:cxnLst>
                <a:cxn ang="0">
                  <a:pos x="2" y="43"/>
                </a:cxn>
                <a:cxn ang="0">
                  <a:pos x="12" y="32"/>
                </a:cxn>
                <a:cxn ang="0">
                  <a:pos x="23" y="23"/>
                </a:cxn>
                <a:cxn ang="0">
                  <a:pos x="37" y="17"/>
                </a:cxn>
                <a:cxn ang="0">
                  <a:pos x="51" y="13"/>
                </a:cxn>
                <a:cxn ang="0">
                  <a:pos x="66" y="11"/>
                </a:cxn>
                <a:cxn ang="0">
                  <a:pos x="80" y="11"/>
                </a:cxn>
                <a:cxn ang="0">
                  <a:pos x="94" y="13"/>
                </a:cxn>
                <a:cxn ang="0">
                  <a:pos x="107" y="16"/>
                </a:cxn>
                <a:cxn ang="0">
                  <a:pos x="111" y="16"/>
                </a:cxn>
                <a:cxn ang="0">
                  <a:pos x="117" y="13"/>
                </a:cxn>
                <a:cxn ang="0">
                  <a:pos x="120" y="11"/>
                </a:cxn>
                <a:cxn ang="0">
                  <a:pos x="119" y="8"/>
                </a:cxn>
                <a:cxn ang="0">
                  <a:pos x="111" y="3"/>
                </a:cxn>
                <a:cxn ang="0">
                  <a:pos x="104" y="1"/>
                </a:cxn>
                <a:cxn ang="0">
                  <a:pos x="95" y="0"/>
                </a:cxn>
                <a:cxn ang="0">
                  <a:pos x="87" y="1"/>
                </a:cxn>
                <a:cxn ang="0">
                  <a:pos x="78" y="2"/>
                </a:cxn>
                <a:cxn ang="0">
                  <a:pos x="69" y="4"/>
                </a:cxn>
                <a:cxn ang="0">
                  <a:pos x="61" y="7"/>
                </a:cxn>
                <a:cxn ang="0">
                  <a:pos x="54" y="9"/>
                </a:cxn>
                <a:cxn ang="0">
                  <a:pos x="46" y="11"/>
                </a:cxn>
                <a:cxn ang="0">
                  <a:pos x="39" y="14"/>
                </a:cxn>
                <a:cxn ang="0">
                  <a:pos x="31" y="17"/>
                </a:cxn>
                <a:cxn ang="0">
                  <a:pos x="24" y="21"/>
                </a:cxn>
                <a:cxn ang="0">
                  <a:pos x="17" y="25"/>
                </a:cxn>
                <a:cxn ang="0">
                  <a:pos x="11" y="31"/>
                </a:cxn>
                <a:cxn ang="0">
                  <a:pos x="4" y="36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2" y="44"/>
                </a:cxn>
                <a:cxn ang="0">
                  <a:pos x="2" y="43"/>
                </a:cxn>
                <a:cxn ang="0">
                  <a:pos x="2" y="43"/>
                </a:cxn>
              </a:cxnLst>
              <a:rect l="0" t="0" r="r" b="b"/>
              <a:pathLst>
                <a:path w="120" h="44">
                  <a:moveTo>
                    <a:pt x="2" y="43"/>
                  </a:moveTo>
                  <a:lnTo>
                    <a:pt x="12" y="32"/>
                  </a:lnTo>
                  <a:lnTo>
                    <a:pt x="23" y="23"/>
                  </a:lnTo>
                  <a:lnTo>
                    <a:pt x="37" y="17"/>
                  </a:lnTo>
                  <a:lnTo>
                    <a:pt x="51" y="13"/>
                  </a:lnTo>
                  <a:lnTo>
                    <a:pt x="66" y="11"/>
                  </a:lnTo>
                  <a:lnTo>
                    <a:pt x="80" y="11"/>
                  </a:lnTo>
                  <a:lnTo>
                    <a:pt x="94" y="13"/>
                  </a:lnTo>
                  <a:lnTo>
                    <a:pt x="107" y="16"/>
                  </a:lnTo>
                  <a:lnTo>
                    <a:pt x="111" y="16"/>
                  </a:lnTo>
                  <a:lnTo>
                    <a:pt x="117" y="13"/>
                  </a:lnTo>
                  <a:lnTo>
                    <a:pt x="120" y="11"/>
                  </a:lnTo>
                  <a:lnTo>
                    <a:pt x="119" y="8"/>
                  </a:lnTo>
                  <a:lnTo>
                    <a:pt x="111" y="3"/>
                  </a:lnTo>
                  <a:lnTo>
                    <a:pt x="104" y="1"/>
                  </a:lnTo>
                  <a:lnTo>
                    <a:pt x="95" y="0"/>
                  </a:lnTo>
                  <a:lnTo>
                    <a:pt x="87" y="1"/>
                  </a:lnTo>
                  <a:lnTo>
                    <a:pt x="78" y="2"/>
                  </a:lnTo>
                  <a:lnTo>
                    <a:pt x="69" y="4"/>
                  </a:lnTo>
                  <a:lnTo>
                    <a:pt x="61" y="7"/>
                  </a:lnTo>
                  <a:lnTo>
                    <a:pt x="54" y="9"/>
                  </a:lnTo>
                  <a:lnTo>
                    <a:pt x="46" y="11"/>
                  </a:lnTo>
                  <a:lnTo>
                    <a:pt x="39" y="14"/>
                  </a:lnTo>
                  <a:lnTo>
                    <a:pt x="31" y="17"/>
                  </a:lnTo>
                  <a:lnTo>
                    <a:pt x="24" y="21"/>
                  </a:lnTo>
                  <a:lnTo>
                    <a:pt x="17" y="25"/>
                  </a:lnTo>
                  <a:lnTo>
                    <a:pt x="11" y="31"/>
                  </a:lnTo>
                  <a:lnTo>
                    <a:pt x="4" y="36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2" y="44"/>
                  </a:lnTo>
                  <a:lnTo>
                    <a:pt x="2" y="4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3954463" y="4892675"/>
              <a:ext cx="100013" cy="193675"/>
            </a:xfrm>
            <a:custGeom>
              <a:avLst/>
              <a:gdLst/>
              <a:ahLst/>
              <a:cxnLst>
                <a:cxn ang="0">
                  <a:pos x="34" y="41"/>
                </a:cxn>
                <a:cxn ang="0">
                  <a:pos x="36" y="47"/>
                </a:cxn>
                <a:cxn ang="0">
                  <a:pos x="41" y="52"/>
                </a:cxn>
                <a:cxn ang="0">
                  <a:pos x="46" y="53"/>
                </a:cxn>
                <a:cxn ang="0">
                  <a:pos x="50" y="49"/>
                </a:cxn>
                <a:cxn ang="0">
                  <a:pos x="51" y="35"/>
                </a:cxn>
                <a:cxn ang="0">
                  <a:pos x="47" y="21"/>
                </a:cxn>
                <a:cxn ang="0">
                  <a:pos x="39" y="9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5" y="3"/>
                </a:cxn>
                <a:cxn ang="0">
                  <a:pos x="10" y="8"/>
                </a:cxn>
                <a:cxn ang="0">
                  <a:pos x="6" y="12"/>
                </a:cxn>
                <a:cxn ang="0">
                  <a:pos x="1" y="24"/>
                </a:cxn>
                <a:cxn ang="0">
                  <a:pos x="0" y="36"/>
                </a:cxn>
                <a:cxn ang="0">
                  <a:pos x="0" y="48"/>
                </a:cxn>
                <a:cxn ang="0">
                  <a:pos x="3" y="60"/>
                </a:cxn>
                <a:cxn ang="0">
                  <a:pos x="7" y="71"/>
                </a:cxn>
                <a:cxn ang="0">
                  <a:pos x="11" y="81"/>
                </a:cxn>
                <a:cxn ang="0">
                  <a:pos x="17" y="91"/>
                </a:cxn>
                <a:cxn ang="0">
                  <a:pos x="23" y="99"/>
                </a:cxn>
                <a:cxn ang="0">
                  <a:pos x="32" y="106"/>
                </a:cxn>
                <a:cxn ang="0">
                  <a:pos x="41" y="112"/>
                </a:cxn>
                <a:cxn ang="0">
                  <a:pos x="50" y="118"/>
                </a:cxn>
                <a:cxn ang="0">
                  <a:pos x="61" y="122"/>
                </a:cxn>
                <a:cxn ang="0">
                  <a:pos x="63" y="122"/>
                </a:cxn>
                <a:cxn ang="0">
                  <a:pos x="62" y="120"/>
                </a:cxn>
                <a:cxn ang="0">
                  <a:pos x="61" y="117"/>
                </a:cxn>
                <a:cxn ang="0">
                  <a:pos x="60" y="116"/>
                </a:cxn>
                <a:cxn ang="0">
                  <a:pos x="55" y="113"/>
                </a:cxn>
                <a:cxn ang="0">
                  <a:pos x="50" y="111"/>
                </a:cxn>
                <a:cxn ang="0">
                  <a:pos x="46" y="108"/>
                </a:cxn>
                <a:cxn ang="0">
                  <a:pos x="41" y="106"/>
                </a:cxn>
                <a:cxn ang="0">
                  <a:pos x="36" y="103"/>
                </a:cxn>
                <a:cxn ang="0">
                  <a:pos x="32" y="100"/>
                </a:cxn>
                <a:cxn ang="0">
                  <a:pos x="28" y="96"/>
                </a:cxn>
                <a:cxn ang="0">
                  <a:pos x="23" y="92"/>
                </a:cxn>
                <a:cxn ang="0">
                  <a:pos x="18" y="82"/>
                </a:cxn>
                <a:cxn ang="0">
                  <a:pos x="14" y="72"/>
                </a:cxn>
                <a:cxn ang="0">
                  <a:pos x="11" y="62"/>
                </a:cxn>
                <a:cxn ang="0">
                  <a:pos x="9" y="52"/>
                </a:cxn>
                <a:cxn ang="0">
                  <a:pos x="8" y="42"/>
                </a:cxn>
                <a:cxn ang="0">
                  <a:pos x="8" y="32"/>
                </a:cxn>
                <a:cxn ang="0">
                  <a:pos x="11" y="22"/>
                </a:cxn>
                <a:cxn ang="0">
                  <a:pos x="16" y="13"/>
                </a:cxn>
                <a:cxn ang="0">
                  <a:pos x="21" y="8"/>
                </a:cxn>
                <a:cxn ang="0">
                  <a:pos x="28" y="7"/>
                </a:cxn>
                <a:cxn ang="0">
                  <a:pos x="35" y="12"/>
                </a:cxn>
                <a:cxn ang="0">
                  <a:pos x="43" y="20"/>
                </a:cxn>
                <a:cxn ang="0">
                  <a:pos x="43" y="21"/>
                </a:cxn>
                <a:cxn ang="0">
                  <a:pos x="44" y="23"/>
                </a:cxn>
                <a:cxn ang="0">
                  <a:pos x="44" y="24"/>
                </a:cxn>
                <a:cxn ang="0">
                  <a:pos x="45" y="26"/>
                </a:cxn>
                <a:cxn ang="0">
                  <a:pos x="46" y="43"/>
                </a:cxn>
                <a:cxn ang="0">
                  <a:pos x="42" y="46"/>
                </a:cxn>
                <a:cxn ang="0">
                  <a:pos x="37" y="43"/>
                </a:cxn>
                <a:cxn ang="0">
                  <a:pos x="34" y="41"/>
                </a:cxn>
              </a:cxnLst>
              <a:rect l="0" t="0" r="r" b="b"/>
              <a:pathLst>
                <a:path w="63" h="122">
                  <a:moveTo>
                    <a:pt x="34" y="41"/>
                  </a:moveTo>
                  <a:lnTo>
                    <a:pt x="36" y="47"/>
                  </a:lnTo>
                  <a:lnTo>
                    <a:pt x="41" y="52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1" y="35"/>
                  </a:lnTo>
                  <a:lnTo>
                    <a:pt x="47" y="21"/>
                  </a:lnTo>
                  <a:lnTo>
                    <a:pt x="39" y="9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5" y="3"/>
                  </a:lnTo>
                  <a:lnTo>
                    <a:pt x="10" y="8"/>
                  </a:lnTo>
                  <a:lnTo>
                    <a:pt x="6" y="12"/>
                  </a:lnTo>
                  <a:lnTo>
                    <a:pt x="1" y="24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60"/>
                  </a:lnTo>
                  <a:lnTo>
                    <a:pt x="7" y="71"/>
                  </a:lnTo>
                  <a:lnTo>
                    <a:pt x="11" y="81"/>
                  </a:lnTo>
                  <a:lnTo>
                    <a:pt x="17" y="91"/>
                  </a:lnTo>
                  <a:lnTo>
                    <a:pt x="23" y="99"/>
                  </a:lnTo>
                  <a:lnTo>
                    <a:pt x="32" y="106"/>
                  </a:lnTo>
                  <a:lnTo>
                    <a:pt x="41" y="112"/>
                  </a:lnTo>
                  <a:lnTo>
                    <a:pt x="50" y="118"/>
                  </a:lnTo>
                  <a:lnTo>
                    <a:pt x="61" y="122"/>
                  </a:lnTo>
                  <a:lnTo>
                    <a:pt x="63" y="122"/>
                  </a:lnTo>
                  <a:lnTo>
                    <a:pt x="62" y="120"/>
                  </a:lnTo>
                  <a:lnTo>
                    <a:pt x="61" y="117"/>
                  </a:lnTo>
                  <a:lnTo>
                    <a:pt x="60" y="116"/>
                  </a:lnTo>
                  <a:lnTo>
                    <a:pt x="55" y="113"/>
                  </a:lnTo>
                  <a:lnTo>
                    <a:pt x="50" y="111"/>
                  </a:lnTo>
                  <a:lnTo>
                    <a:pt x="46" y="108"/>
                  </a:lnTo>
                  <a:lnTo>
                    <a:pt x="41" y="106"/>
                  </a:lnTo>
                  <a:lnTo>
                    <a:pt x="36" y="103"/>
                  </a:lnTo>
                  <a:lnTo>
                    <a:pt x="32" y="100"/>
                  </a:lnTo>
                  <a:lnTo>
                    <a:pt x="28" y="96"/>
                  </a:lnTo>
                  <a:lnTo>
                    <a:pt x="23" y="92"/>
                  </a:lnTo>
                  <a:lnTo>
                    <a:pt x="18" y="82"/>
                  </a:lnTo>
                  <a:lnTo>
                    <a:pt x="14" y="72"/>
                  </a:lnTo>
                  <a:lnTo>
                    <a:pt x="11" y="62"/>
                  </a:lnTo>
                  <a:lnTo>
                    <a:pt x="9" y="52"/>
                  </a:lnTo>
                  <a:lnTo>
                    <a:pt x="8" y="42"/>
                  </a:lnTo>
                  <a:lnTo>
                    <a:pt x="8" y="32"/>
                  </a:lnTo>
                  <a:lnTo>
                    <a:pt x="11" y="22"/>
                  </a:lnTo>
                  <a:lnTo>
                    <a:pt x="16" y="13"/>
                  </a:lnTo>
                  <a:lnTo>
                    <a:pt x="21" y="8"/>
                  </a:lnTo>
                  <a:lnTo>
                    <a:pt x="28" y="7"/>
                  </a:lnTo>
                  <a:lnTo>
                    <a:pt x="35" y="12"/>
                  </a:lnTo>
                  <a:lnTo>
                    <a:pt x="43" y="20"/>
                  </a:lnTo>
                  <a:lnTo>
                    <a:pt x="43" y="21"/>
                  </a:lnTo>
                  <a:lnTo>
                    <a:pt x="44" y="23"/>
                  </a:lnTo>
                  <a:lnTo>
                    <a:pt x="44" y="24"/>
                  </a:lnTo>
                  <a:lnTo>
                    <a:pt x="45" y="26"/>
                  </a:lnTo>
                  <a:lnTo>
                    <a:pt x="46" y="43"/>
                  </a:lnTo>
                  <a:lnTo>
                    <a:pt x="42" y="46"/>
                  </a:lnTo>
                  <a:lnTo>
                    <a:pt x="37" y="43"/>
                  </a:lnTo>
                  <a:lnTo>
                    <a:pt x="34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4083050" y="4640263"/>
              <a:ext cx="190500" cy="233362"/>
            </a:xfrm>
            <a:custGeom>
              <a:avLst/>
              <a:gdLst/>
              <a:ahLst/>
              <a:cxnLst>
                <a:cxn ang="0">
                  <a:pos x="114" y="2"/>
                </a:cxn>
                <a:cxn ang="0">
                  <a:pos x="108" y="24"/>
                </a:cxn>
                <a:cxn ang="0">
                  <a:pos x="98" y="45"/>
                </a:cxn>
                <a:cxn ang="0">
                  <a:pos x="86" y="65"/>
                </a:cxn>
                <a:cxn ang="0">
                  <a:pos x="72" y="83"/>
                </a:cxn>
                <a:cxn ang="0">
                  <a:pos x="55" y="100"/>
                </a:cxn>
                <a:cxn ang="0">
                  <a:pos x="37" y="116"/>
                </a:cxn>
                <a:cxn ang="0">
                  <a:pos x="19" y="131"/>
                </a:cxn>
                <a:cxn ang="0">
                  <a:pos x="1" y="145"/>
                </a:cxn>
                <a:cxn ang="0">
                  <a:pos x="0" y="146"/>
                </a:cxn>
                <a:cxn ang="0">
                  <a:pos x="1" y="147"/>
                </a:cxn>
                <a:cxn ang="0">
                  <a:pos x="3" y="147"/>
                </a:cxn>
                <a:cxn ang="0">
                  <a:pos x="4" y="146"/>
                </a:cxn>
                <a:cxn ang="0">
                  <a:pos x="14" y="140"/>
                </a:cxn>
                <a:cxn ang="0">
                  <a:pos x="23" y="134"/>
                </a:cxn>
                <a:cxn ang="0">
                  <a:pos x="32" y="128"/>
                </a:cxn>
                <a:cxn ang="0">
                  <a:pos x="40" y="121"/>
                </a:cxn>
                <a:cxn ang="0">
                  <a:pos x="48" y="114"/>
                </a:cxn>
                <a:cxn ang="0">
                  <a:pos x="56" y="107"/>
                </a:cxn>
                <a:cxn ang="0">
                  <a:pos x="64" y="99"/>
                </a:cxn>
                <a:cxn ang="0">
                  <a:pos x="71" y="90"/>
                </a:cxn>
                <a:cxn ang="0">
                  <a:pos x="79" y="80"/>
                </a:cxn>
                <a:cxn ang="0">
                  <a:pos x="87" y="70"/>
                </a:cxn>
                <a:cxn ang="0">
                  <a:pos x="94" y="60"/>
                </a:cxn>
                <a:cxn ang="0">
                  <a:pos x="101" y="49"/>
                </a:cxn>
                <a:cxn ang="0">
                  <a:pos x="107" y="38"/>
                </a:cxn>
                <a:cxn ang="0">
                  <a:pos x="113" y="25"/>
                </a:cxn>
                <a:cxn ang="0">
                  <a:pos x="117" y="13"/>
                </a:cxn>
                <a:cxn ang="0">
                  <a:pos x="120" y="1"/>
                </a:cxn>
                <a:cxn ang="0">
                  <a:pos x="119" y="0"/>
                </a:cxn>
                <a:cxn ang="0">
                  <a:pos x="117" y="0"/>
                </a:cxn>
                <a:cxn ang="0">
                  <a:pos x="115" y="1"/>
                </a:cxn>
                <a:cxn ang="0">
                  <a:pos x="114" y="2"/>
                </a:cxn>
                <a:cxn ang="0">
                  <a:pos x="114" y="2"/>
                </a:cxn>
              </a:cxnLst>
              <a:rect l="0" t="0" r="r" b="b"/>
              <a:pathLst>
                <a:path w="120" h="147">
                  <a:moveTo>
                    <a:pt x="114" y="2"/>
                  </a:moveTo>
                  <a:lnTo>
                    <a:pt x="108" y="24"/>
                  </a:lnTo>
                  <a:lnTo>
                    <a:pt x="98" y="45"/>
                  </a:lnTo>
                  <a:lnTo>
                    <a:pt x="86" y="65"/>
                  </a:lnTo>
                  <a:lnTo>
                    <a:pt x="72" y="83"/>
                  </a:lnTo>
                  <a:lnTo>
                    <a:pt x="55" y="100"/>
                  </a:lnTo>
                  <a:lnTo>
                    <a:pt x="37" y="116"/>
                  </a:lnTo>
                  <a:lnTo>
                    <a:pt x="19" y="131"/>
                  </a:lnTo>
                  <a:lnTo>
                    <a:pt x="1" y="145"/>
                  </a:lnTo>
                  <a:lnTo>
                    <a:pt x="0" y="146"/>
                  </a:lnTo>
                  <a:lnTo>
                    <a:pt x="1" y="147"/>
                  </a:lnTo>
                  <a:lnTo>
                    <a:pt x="3" y="147"/>
                  </a:lnTo>
                  <a:lnTo>
                    <a:pt x="4" y="146"/>
                  </a:lnTo>
                  <a:lnTo>
                    <a:pt x="14" y="140"/>
                  </a:lnTo>
                  <a:lnTo>
                    <a:pt x="23" y="134"/>
                  </a:lnTo>
                  <a:lnTo>
                    <a:pt x="32" y="128"/>
                  </a:lnTo>
                  <a:lnTo>
                    <a:pt x="40" y="121"/>
                  </a:lnTo>
                  <a:lnTo>
                    <a:pt x="48" y="114"/>
                  </a:lnTo>
                  <a:lnTo>
                    <a:pt x="56" y="107"/>
                  </a:lnTo>
                  <a:lnTo>
                    <a:pt x="64" y="99"/>
                  </a:lnTo>
                  <a:lnTo>
                    <a:pt x="71" y="90"/>
                  </a:lnTo>
                  <a:lnTo>
                    <a:pt x="79" y="80"/>
                  </a:lnTo>
                  <a:lnTo>
                    <a:pt x="87" y="70"/>
                  </a:lnTo>
                  <a:lnTo>
                    <a:pt x="94" y="60"/>
                  </a:lnTo>
                  <a:lnTo>
                    <a:pt x="101" y="49"/>
                  </a:lnTo>
                  <a:lnTo>
                    <a:pt x="107" y="38"/>
                  </a:lnTo>
                  <a:lnTo>
                    <a:pt x="113" y="25"/>
                  </a:lnTo>
                  <a:lnTo>
                    <a:pt x="117" y="13"/>
                  </a:lnTo>
                  <a:lnTo>
                    <a:pt x="120" y="1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5" y="1"/>
                  </a:lnTo>
                  <a:lnTo>
                    <a:pt x="114" y="2"/>
                  </a:lnTo>
                  <a:lnTo>
                    <a:pt x="11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3970338" y="4738688"/>
              <a:ext cx="230188" cy="109537"/>
            </a:xfrm>
            <a:custGeom>
              <a:avLst/>
              <a:gdLst/>
              <a:ahLst/>
              <a:cxnLst>
                <a:cxn ang="0">
                  <a:pos x="137" y="2"/>
                </a:cxn>
                <a:cxn ang="0">
                  <a:pos x="123" y="14"/>
                </a:cxn>
                <a:cxn ang="0">
                  <a:pos x="108" y="26"/>
                </a:cxn>
                <a:cxn ang="0">
                  <a:pos x="93" y="37"/>
                </a:cxn>
                <a:cxn ang="0">
                  <a:pos x="78" y="47"/>
                </a:cxn>
                <a:cxn ang="0">
                  <a:pos x="61" y="55"/>
                </a:cxn>
                <a:cxn ang="0">
                  <a:pos x="44" y="60"/>
                </a:cxn>
                <a:cxn ang="0">
                  <a:pos x="26" y="63"/>
                </a:cxn>
                <a:cxn ang="0">
                  <a:pos x="6" y="62"/>
                </a:cxn>
                <a:cxn ang="0">
                  <a:pos x="4" y="62"/>
                </a:cxn>
                <a:cxn ang="0">
                  <a:pos x="2" y="64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22" y="69"/>
                </a:cxn>
                <a:cxn ang="0">
                  <a:pos x="42" y="68"/>
                </a:cxn>
                <a:cxn ang="0">
                  <a:pos x="61" y="62"/>
                </a:cxn>
                <a:cxn ang="0">
                  <a:pos x="79" y="53"/>
                </a:cxn>
                <a:cxn ang="0">
                  <a:pos x="96" y="42"/>
                </a:cxn>
                <a:cxn ang="0">
                  <a:pos x="113" y="29"/>
                </a:cxn>
                <a:cxn ang="0">
                  <a:pos x="130" y="16"/>
                </a:cxn>
                <a:cxn ang="0">
                  <a:pos x="144" y="3"/>
                </a:cxn>
                <a:cxn ang="0">
                  <a:pos x="145" y="1"/>
                </a:cxn>
                <a:cxn ang="0">
                  <a:pos x="143" y="0"/>
                </a:cxn>
                <a:cxn ang="0">
                  <a:pos x="140" y="1"/>
                </a:cxn>
                <a:cxn ang="0">
                  <a:pos x="137" y="2"/>
                </a:cxn>
                <a:cxn ang="0">
                  <a:pos x="137" y="2"/>
                </a:cxn>
              </a:cxnLst>
              <a:rect l="0" t="0" r="r" b="b"/>
              <a:pathLst>
                <a:path w="145" h="69">
                  <a:moveTo>
                    <a:pt x="137" y="2"/>
                  </a:moveTo>
                  <a:lnTo>
                    <a:pt x="123" y="14"/>
                  </a:lnTo>
                  <a:lnTo>
                    <a:pt x="108" y="26"/>
                  </a:lnTo>
                  <a:lnTo>
                    <a:pt x="93" y="37"/>
                  </a:lnTo>
                  <a:lnTo>
                    <a:pt x="78" y="47"/>
                  </a:lnTo>
                  <a:lnTo>
                    <a:pt x="61" y="55"/>
                  </a:lnTo>
                  <a:lnTo>
                    <a:pt x="44" y="60"/>
                  </a:lnTo>
                  <a:lnTo>
                    <a:pt x="26" y="63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22" y="69"/>
                  </a:lnTo>
                  <a:lnTo>
                    <a:pt x="42" y="68"/>
                  </a:lnTo>
                  <a:lnTo>
                    <a:pt x="61" y="62"/>
                  </a:lnTo>
                  <a:lnTo>
                    <a:pt x="79" y="53"/>
                  </a:lnTo>
                  <a:lnTo>
                    <a:pt x="96" y="42"/>
                  </a:lnTo>
                  <a:lnTo>
                    <a:pt x="113" y="29"/>
                  </a:lnTo>
                  <a:lnTo>
                    <a:pt x="130" y="16"/>
                  </a:lnTo>
                  <a:lnTo>
                    <a:pt x="144" y="3"/>
                  </a:lnTo>
                  <a:lnTo>
                    <a:pt x="145" y="1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7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3884613" y="4579938"/>
              <a:ext cx="136525" cy="431800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72" y="9"/>
                </a:cxn>
                <a:cxn ang="0">
                  <a:pos x="59" y="19"/>
                </a:cxn>
                <a:cxn ang="0">
                  <a:pos x="46" y="30"/>
                </a:cxn>
                <a:cxn ang="0">
                  <a:pos x="35" y="42"/>
                </a:cxn>
                <a:cxn ang="0">
                  <a:pos x="24" y="55"/>
                </a:cxn>
                <a:cxn ang="0">
                  <a:pos x="15" y="69"/>
                </a:cxn>
                <a:cxn ang="0">
                  <a:pos x="8" y="84"/>
                </a:cxn>
                <a:cxn ang="0">
                  <a:pos x="3" y="100"/>
                </a:cxn>
                <a:cxn ang="0">
                  <a:pos x="0" y="122"/>
                </a:cxn>
                <a:cxn ang="0">
                  <a:pos x="1" y="144"/>
                </a:cxn>
                <a:cxn ang="0">
                  <a:pos x="5" y="166"/>
                </a:cxn>
                <a:cxn ang="0">
                  <a:pos x="11" y="188"/>
                </a:cxn>
                <a:cxn ang="0">
                  <a:pos x="19" y="209"/>
                </a:cxn>
                <a:cxn ang="0">
                  <a:pos x="27" y="230"/>
                </a:cxn>
                <a:cxn ang="0">
                  <a:pos x="36" y="251"/>
                </a:cxn>
                <a:cxn ang="0">
                  <a:pos x="45" y="271"/>
                </a:cxn>
                <a:cxn ang="0">
                  <a:pos x="47" y="272"/>
                </a:cxn>
                <a:cxn ang="0">
                  <a:pos x="50" y="269"/>
                </a:cxn>
                <a:cxn ang="0">
                  <a:pos x="52" y="265"/>
                </a:cxn>
                <a:cxn ang="0">
                  <a:pos x="53" y="261"/>
                </a:cxn>
                <a:cxn ang="0">
                  <a:pos x="50" y="249"/>
                </a:cxn>
                <a:cxn ang="0">
                  <a:pos x="46" y="237"/>
                </a:cxn>
                <a:cxn ang="0">
                  <a:pos x="41" y="224"/>
                </a:cxn>
                <a:cxn ang="0">
                  <a:pos x="37" y="212"/>
                </a:cxn>
                <a:cxn ang="0">
                  <a:pos x="32" y="200"/>
                </a:cxn>
                <a:cxn ang="0">
                  <a:pos x="27" y="188"/>
                </a:cxn>
                <a:cxn ang="0">
                  <a:pos x="22" y="175"/>
                </a:cxn>
                <a:cxn ang="0">
                  <a:pos x="17" y="162"/>
                </a:cxn>
                <a:cxn ang="0">
                  <a:pos x="11" y="138"/>
                </a:cxn>
                <a:cxn ang="0">
                  <a:pos x="11" y="115"/>
                </a:cxn>
                <a:cxn ang="0">
                  <a:pos x="15" y="94"/>
                </a:cxn>
                <a:cxn ang="0">
                  <a:pos x="23" y="72"/>
                </a:cxn>
                <a:cxn ang="0">
                  <a:pos x="34" y="54"/>
                </a:cxn>
                <a:cxn ang="0">
                  <a:pos x="48" y="36"/>
                </a:cxn>
                <a:cxn ang="0">
                  <a:pos x="65" y="20"/>
                </a:cxn>
                <a:cxn ang="0">
                  <a:pos x="84" y="5"/>
                </a:cxn>
                <a:cxn ang="0">
                  <a:pos x="85" y="4"/>
                </a:cxn>
                <a:cxn ang="0">
                  <a:pos x="86" y="1"/>
                </a:cxn>
                <a:cxn ang="0">
                  <a:pos x="86" y="0"/>
                </a:cxn>
                <a:cxn ang="0">
                  <a:pos x="85" y="0"/>
                </a:cxn>
                <a:cxn ang="0">
                  <a:pos x="85" y="0"/>
                </a:cxn>
              </a:cxnLst>
              <a:rect l="0" t="0" r="r" b="b"/>
              <a:pathLst>
                <a:path w="86" h="272">
                  <a:moveTo>
                    <a:pt x="85" y="0"/>
                  </a:moveTo>
                  <a:lnTo>
                    <a:pt x="72" y="9"/>
                  </a:lnTo>
                  <a:lnTo>
                    <a:pt x="59" y="19"/>
                  </a:lnTo>
                  <a:lnTo>
                    <a:pt x="46" y="30"/>
                  </a:lnTo>
                  <a:lnTo>
                    <a:pt x="35" y="42"/>
                  </a:lnTo>
                  <a:lnTo>
                    <a:pt x="24" y="55"/>
                  </a:lnTo>
                  <a:lnTo>
                    <a:pt x="15" y="69"/>
                  </a:lnTo>
                  <a:lnTo>
                    <a:pt x="8" y="84"/>
                  </a:lnTo>
                  <a:lnTo>
                    <a:pt x="3" y="100"/>
                  </a:lnTo>
                  <a:lnTo>
                    <a:pt x="0" y="122"/>
                  </a:lnTo>
                  <a:lnTo>
                    <a:pt x="1" y="144"/>
                  </a:lnTo>
                  <a:lnTo>
                    <a:pt x="5" y="166"/>
                  </a:lnTo>
                  <a:lnTo>
                    <a:pt x="11" y="188"/>
                  </a:lnTo>
                  <a:lnTo>
                    <a:pt x="19" y="209"/>
                  </a:lnTo>
                  <a:lnTo>
                    <a:pt x="27" y="230"/>
                  </a:lnTo>
                  <a:lnTo>
                    <a:pt x="36" y="251"/>
                  </a:lnTo>
                  <a:lnTo>
                    <a:pt x="45" y="271"/>
                  </a:lnTo>
                  <a:lnTo>
                    <a:pt x="47" y="272"/>
                  </a:lnTo>
                  <a:lnTo>
                    <a:pt x="50" y="269"/>
                  </a:lnTo>
                  <a:lnTo>
                    <a:pt x="52" y="265"/>
                  </a:lnTo>
                  <a:lnTo>
                    <a:pt x="53" y="261"/>
                  </a:lnTo>
                  <a:lnTo>
                    <a:pt x="50" y="249"/>
                  </a:lnTo>
                  <a:lnTo>
                    <a:pt x="46" y="237"/>
                  </a:lnTo>
                  <a:lnTo>
                    <a:pt x="41" y="224"/>
                  </a:lnTo>
                  <a:lnTo>
                    <a:pt x="37" y="212"/>
                  </a:lnTo>
                  <a:lnTo>
                    <a:pt x="32" y="200"/>
                  </a:lnTo>
                  <a:lnTo>
                    <a:pt x="27" y="188"/>
                  </a:lnTo>
                  <a:lnTo>
                    <a:pt x="22" y="175"/>
                  </a:lnTo>
                  <a:lnTo>
                    <a:pt x="17" y="162"/>
                  </a:lnTo>
                  <a:lnTo>
                    <a:pt x="11" y="138"/>
                  </a:lnTo>
                  <a:lnTo>
                    <a:pt x="11" y="115"/>
                  </a:lnTo>
                  <a:lnTo>
                    <a:pt x="15" y="94"/>
                  </a:lnTo>
                  <a:lnTo>
                    <a:pt x="23" y="72"/>
                  </a:lnTo>
                  <a:lnTo>
                    <a:pt x="34" y="54"/>
                  </a:lnTo>
                  <a:lnTo>
                    <a:pt x="48" y="36"/>
                  </a:lnTo>
                  <a:lnTo>
                    <a:pt x="65" y="20"/>
                  </a:lnTo>
                  <a:lnTo>
                    <a:pt x="84" y="5"/>
                  </a:lnTo>
                  <a:lnTo>
                    <a:pt x="85" y="4"/>
                  </a:lnTo>
                  <a:lnTo>
                    <a:pt x="86" y="1"/>
                  </a:lnTo>
                  <a:lnTo>
                    <a:pt x="86" y="0"/>
                  </a:lnTo>
                  <a:lnTo>
                    <a:pt x="85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3968750" y="4510088"/>
              <a:ext cx="588963" cy="307975"/>
            </a:xfrm>
            <a:custGeom>
              <a:avLst/>
              <a:gdLst/>
              <a:ahLst/>
              <a:cxnLst>
                <a:cxn ang="0">
                  <a:pos x="13" y="63"/>
                </a:cxn>
                <a:cxn ang="0">
                  <a:pos x="34" y="50"/>
                </a:cxn>
                <a:cxn ang="0">
                  <a:pos x="54" y="38"/>
                </a:cxn>
                <a:cxn ang="0">
                  <a:pos x="74" y="28"/>
                </a:cxn>
                <a:cxn ang="0">
                  <a:pos x="94" y="20"/>
                </a:cxn>
                <a:cxn ang="0">
                  <a:pos x="115" y="14"/>
                </a:cxn>
                <a:cxn ang="0">
                  <a:pos x="139" y="8"/>
                </a:cxn>
                <a:cxn ang="0">
                  <a:pos x="163" y="6"/>
                </a:cxn>
                <a:cxn ang="0">
                  <a:pos x="191" y="7"/>
                </a:cxn>
                <a:cxn ang="0">
                  <a:pos x="220" y="12"/>
                </a:cxn>
                <a:cxn ang="0">
                  <a:pos x="248" y="22"/>
                </a:cxn>
                <a:cxn ang="0">
                  <a:pos x="275" y="35"/>
                </a:cxn>
                <a:cxn ang="0">
                  <a:pos x="304" y="54"/>
                </a:cxn>
                <a:cxn ang="0">
                  <a:pos x="339" y="91"/>
                </a:cxn>
                <a:cxn ang="0">
                  <a:pos x="364" y="137"/>
                </a:cxn>
                <a:cxn ang="0">
                  <a:pos x="361" y="178"/>
                </a:cxn>
                <a:cxn ang="0">
                  <a:pos x="343" y="192"/>
                </a:cxn>
                <a:cxn ang="0">
                  <a:pos x="343" y="194"/>
                </a:cxn>
                <a:cxn ang="0">
                  <a:pos x="364" y="180"/>
                </a:cxn>
                <a:cxn ang="0">
                  <a:pos x="370" y="141"/>
                </a:cxn>
                <a:cxn ang="0">
                  <a:pos x="348" y="97"/>
                </a:cxn>
                <a:cxn ang="0">
                  <a:pos x="315" y="61"/>
                </a:cxn>
                <a:cxn ang="0">
                  <a:pos x="287" y="40"/>
                </a:cxn>
                <a:cxn ang="0">
                  <a:pos x="257" y="23"/>
                </a:cxn>
                <a:cxn ang="0">
                  <a:pos x="224" y="10"/>
                </a:cxn>
                <a:cxn ang="0">
                  <a:pos x="191" y="3"/>
                </a:cxn>
                <a:cxn ang="0">
                  <a:pos x="160" y="0"/>
                </a:cxn>
                <a:cxn ang="0">
                  <a:pos x="136" y="1"/>
                </a:cxn>
                <a:cxn ang="0">
                  <a:pos x="112" y="5"/>
                </a:cxn>
                <a:cxn ang="0">
                  <a:pos x="90" y="11"/>
                </a:cxn>
                <a:cxn ang="0">
                  <a:pos x="69" y="20"/>
                </a:cxn>
                <a:cxn ang="0">
                  <a:pos x="49" y="31"/>
                </a:cxn>
                <a:cxn ang="0">
                  <a:pos x="30" y="44"/>
                </a:cxn>
                <a:cxn ang="0">
                  <a:pos x="10" y="58"/>
                </a:cxn>
                <a:cxn ang="0">
                  <a:pos x="0" y="67"/>
                </a:cxn>
                <a:cxn ang="0">
                  <a:pos x="2" y="70"/>
                </a:cxn>
                <a:cxn ang="0">
                  <a:pos x="3" y="70"/>
                </a:cxn>
              </a:cxnLst>
              <a:rect l="0" t="0" r="r" b="b"/>
              <a:pathLst>
                <a:path w="371" h="194">
                  <a:moveTo>
                    <a:pt x="3" y="70"/>
                  </a:moveTo>
                  <a:lnTo>
                    <a:pt x="13" y="63"/>
                  </a:lnTo>
                  <a:lnTo>
                    <a:pt x="24" y="56"/>
                  </a:lnTo>
                  <a:lnTo>
                    <a:pt x="34" y="50"/>
                  </a:lnTo>
                  <a:lnTo>
                    <a:pt x="44" y="44"/>
                  </a:lnTo>
                  <a:lnTo>
                    <a:pt x="54" y="38"/>
                  </a:lnTo>
                  <a:lnTo>
                    <a:pt x="64" y="33"/>
                  </a:lnTo>
                  <a:lnTo>
                    <a:pt x="74" y="28"/>
                  </a:lnTo>
                  <a:lnTo>
                    <a:pt x="84" y="24"/>
                  </a:lnTo>
                  <a:lnTo>
                    <a:pt x="94" y="20"/>
                  </a:lnTo>
                  <a:lnTo>
                    <a:pt x="105" y="17"/>
                  </a:lnTo>
                  <a:lnTo>
                    <a:pt x="115" y="14"/>
                  </a:lnTo>
                  <a:lnTo>
                    <a:pt x="127" y="10"/>
                  </a:lnTo>
                  <a:lnTo>
                    <a:pt x="139" y="8"/>
                  </a:lnTo>
                  <a:lnTo>
                    <a:pt x="151" y="7"/>
                  </a:lnTo>
                  <a:lnTo>
                    <a:pt x="163" y="6"/>
                  </a:lnTo>
                  <a:lnTo>
                    <a:pt x="176" y="6"/>
                  </a:lnTo>
                  <a:lnTo>
                    <a:pt x="191" y="7"/>
                  </a:lnTo>
                  <a:lnTo>
                    <a:pt x="205" y="9"/>
                  </a:lnTo>
                  <a:lnTo>
                    <a:pt x="220" y="12"/>
                  </a:lnTo>
                  <a:lnTo>
                    <a:pt x="235" y="17"/>
                  </a:lnTo>
                  <a:lnTo>
                    <a:pt x="248" y="22"/>
                  </a:lnTo>
                  <a:lnTo>
                    <a:pt x="262" y="28"/>
                  </a:lnTo>
                  <a:lnTo>
                    <a:pt x="275" y="35"/>
                  </a:lnTo>
                  <a:lnTo>
                    <a:pt x="288" y="42"/>
                  </a:lnTo>
                  <a:lnTo>
                    <a:pt x="304" y="54"/>
                  </a:lnTo>
                  <a:lnTo>
                    <a:pt x="321" y="71"/>
                  </a:lnTo>
                  <a:lnTo>
                    <a:pt x="339" y="91"/>
                  </a:lnTo>
                  <a:lnTo>
                    <a:pt x="354" y="113"/>
                  </a:lnTo>
                  <a:lnTo>
                    <a:pt x="364" y="137"/>
                  </a:lnTo>
                  <a:lnTo>
                    <a:pt x="367" y="159"/>
                  </a:lnTo>
                  <a:lnTo>
                    <a:pt x="361" y="178"/>
                  </a:lnTo>
                  <a:lnTo>
                    <a:pt x="343" y="192"/>
                  </a:lnTo>
                  <a:lnTo>
                    <a:pt x="343" y="192"/>
                  </a:lnTo>
                  <a:lnTo>
                    <a:pt x="343" y="193"/>
                  </a:lnTo>
                  <a:lnTo>
                    <a:pt x="343" y="194"/>
                  </a:lnTo>
                  <a:lnTo>
                    <a:pt x="344" y="194"/>
                  </a:lnTo>
                  <a:lnTo>
                    <a:pt x="364" y="180"/>
                  </a:lnTo>
                  <a:lnTo>
                    <a:pt x="371" y="162"/>
                  </a:lnTo>
                  <a:lnTo>
                    <a:pt x="370" y="141"/>
                  </a:lnTo>
                  <a:lnTo>
                    <a:pt x="361" y="119"/>
                  </a:lnTo>
                  <a:lnTo>
                    <a:pt x="348" y="97"/>
                  </a:lnTo>
                  <a:lnTo>
                    <a:pt x="332" y="78"/>
                  </a:lnTo>
                  <a:lnTo>
                    <a:pt x="315" y="61"/>
                  </a:lnTo>
                  <a:lnTo>
                    <a:pt x="301" y="50"/>
                  </a:lnTo>
                  <a:lnTo>
                    <a:pt x="287" y="40"/>
                  </a:lnTo>
                  <a:lnTo>
                    <a:pt x="272" y="31"/>
                  </a:lnTo>
                  <a:lnTo>
                    <a:pt x="257" y="23"/>
                  </a:lnTo>
                  <a:lnTo>
                    <a:pt x="241" y="17"/>
                  </a:lnTo>
                  <a:lnTo>
                    <a:pt x="224" y="10"/>
                  </a:lnTo>
                  <a:lnTo>
                    <a:pt x="208" y="6"/>
                  </a:lnTo>
                  <a:lnTo>
                    <a:pt x="191" y="3"/>
                  </a:lnTo>
                  <a:lnTo>
                    <a:pt x="173" y="1"/>
                  </a:lnTo>
                  <a:lnTo>
                    <a:pt x="160" y="0"/>
                  </a:lnTo>
                  <a:lnTo>
                    <a:pt x="148" y="0"/>
                  </a:lnTo>
                  <a:lnTo>
                    <a:pt x="136" y="1"/>
                  </a:lnTo>
                  <a:lnTo>
                    <a:pt x="124" y="2"/>
                  </a:lnTo>
                  <a:lnTo>
                    <a:pt x="112" y="5"/>
                  </a:lnTo>
                  <a:lnTo>
                    <a:pt x="101" y="7"/>
                  </a:lnTo>
                  <a:lnTo>
                    <a:pt x="90" y="11"/>
                  </a:lnTo>
                  <a:lnTo>
                    <a:pt x="79" y="16"/>
                  </a:lnTo>
                  <a:lnTo>
                    <a:pt x="69" y="20"/>
                  </a:lnTo>
                  <a:lnTo>
                    <a:pt x="59" y="25"/>
                  </a:lnTo>
                  <a:lnTo>
                    <a:pt x="49" y="31"/>
                  </a:lnTo>
                  <a:lnTo>
                    <a:pt x="39" y="37"/>
                  </a:lnTo>
                  <a:lnTo>
                    <a:pt x="30" y="44"/>
                  </a:lnTo>
                  <a:lnTo>
                    <a:pt x="20" y="51"/>
                  </a:lnTo>
                  <a:lnTo>
                    <a:pt x="10" y="58"/>
                  </a:lnTo>
                  <a:lnTo>
                    <a:pt x="0" y="66"/>
                  </a:lnTo>
                  <a:lnTo>
                    <a:pt x="0" y="67"/>
                  </a:lnTo>
                  <a:lnTo>
                    <a:pt x="1" y="69"/>
                  </a:lnTo>
                  <a:lnTo>
                    <a:pt x="2" y="70"/>
                  </a:lnTo>
                  <a:lnTo>
                    <a:pt x="3" y="70"/>
                  </a:lnTo>
                  <a:lnTo>
                    <a:pt x="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4262438" y="4633913"/>
              <a:ext cx="101600" cy="14446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0" y="12"/>
                </a:cxn>
                <a:cxn ang="0">
                  <a:pos x="21" y="21"/>
                </a:cxn>
                <a:cxn ang="0">
                  <a:pos x="31" y="31"/>
                </a:cxn>
                <a:cxn ang="0">
                  <a:pos x="41" y="41"/>
                </a:cxn>
                <a:cxn ang="0">
                  <a:pos x="50" y="52"/>
                </a:cxn>
                <a:cxn ang="0">
                  <a:pos x="57" y="64"/>
                </a:cxn>
                <a:cxn ang="0">
                  <a:pos x="61" y="77"/>
                </a:cxn>
                <a:cxn ang="0">
                  <a:pos x="62" y="91"/>
                </a:cxn>
                <a:cxn ang="0">
                  <a:pos x="62" y="91"/>
                </a:cxn>
                <a:cxn ang="0">
                  <a:pos x="63" y="91"/>
                </a:cxn>
                <a:cxn ang="0">
                  <a:pos x="64" y="90"/>
                </a:cxn>
                <a:cxn ang="0">
                  <a:pos x="64" y="90"/>
                </a:cxn>
                <a:cxn ang="0">
                  <a:pos x="63" y="75"/>
                </a:cxn>
                <a:cxn ang="0">
                  <a:pos x="60" y="62"/>
                </a:cxn>
                <a:cxn ang="0">
                  <a:pos x="53" y="50"/>
                </a:cxn>
                <a:cxn ang="0">
                  <a:pos x="45" y="38"/>
                </a:cxn>
                <a:cxn ang="0">
                  <a:pos x="34" y="28"/>
                </a:cxn>
                <a:cxn ang="0">
                  <a:pos x="23" y="18"/>
                </a:cxn>
                <a:cxn ang="0">
                  <a:pos x="12" y="9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64" h="91">
                  <a:moveTo>
                    <a:pt x="0" y="3"/>
                  </a:moveTo>
                  <a:lnTo>
                    <a:pt x="10" y="12"/>
                  </a:lnTo>
                  <a:lnTo>
                    <a:pt x="21" y="21"/>
                  </a:lnTo>
                  <a:lnTo>
                    <a:pt x="31" y="31"/>
                  </a:lnTo>
                  <a:lnTo>
                    <a:pt x="41" y="41"/>
                  </a:lnTo>
                  <a:lnTo>
                    <a:pt x="50" y="52"/>
                  </a:lnTo>
                  <a:lnTo>
                    <a:pt x="57" y="64"/>
                  </a:lnTo>
                  <a:lnTo>
                    <a:pt x="61" y="77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63" y="91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3" y="75"/>
                  </a:lnTo>
                  <a:lnTo>
                    <a:pt x="60" y="62"/>
                  </a:lnTo>
                  <a:lnTo>
                    <a:pt x="53" y="50"/>
                  </a:lnTo>
                  <a:lnTo>
                    <a:pt x="45" y="38"/>
                  </a:lnTo>
                  <a:lnTo>
                    <a:pt x="34" y="28"/>
                  </a:lnTo>
                  <a:lnTo>
                    <a:pt x="23" y="18"/>
                  </a:lnTo>
                  <a:lnTo>
                    <a:pt x="12" y="9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4260850" y="4595813"/>
              <a:ext cx="106363" cy="1762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1" y="11"/>
                </a:cxn>
                <a:cxn ang="0">
                  <a:pos x="24" y="22"/>
                </a:cxn>
                <a:cxn ang="0">
                  <a:pos x="38" y="35"/>
                </a:cxn>
                <a:cxn ang="0">
                  <a:pos x="50" y="49"/>
                </a:cxn>
                <a:cxn ang="0">
                  <a:pos x="59" y="63"/>
                </a:cxn>
                <a:cxn ang="0">
                  <a:pos x="63" y="79"/>
                </a:cxn>
                <a:cxn ang="0">
                  <a:pos x="62" y="95"/>
                </a:cxn>
                <a:cxn ang="0">
                  <a:pos x="53" y="110"/>
                </a:cxn>
                <a:cxn ang="0">
                  <a:pos x="53" y="111"/>
                </a:cxn>
                <a:cxn ang="0">
                  <a:pos x="53" y="111"/>
                </a:cxn>
                <a:cxn ang="0">
                  <a:pos x="53" y="111"/>
                </a:cxn>
                <a:cxn ang="0">
                  <a:pos x="53" y="110"/>
                </a:cxn>
                <a:cxn ang="0">
                  <a:pos x="64" y="95"/>
                </a:cxn>
                <a:cxn ang="0">
                  <a:pos x="67" y="80"/>
                </a:cxn>
                <a:cxn ang="0">
                  <a:pos x="63" y="65"/>
                </a:cxn>
                <a:cxn ang="0">
                  <a:pos x="55" y="49"/>
                </a:cxn>
                <a:cxn ang="0">
                  <a:pos x="41" y="35"/>
                </a:cxn>
                <a:cxn ang="0">
                  <a:pos x="28" y="22"/>
                </a:cxn>
                <a:cxn ang="0">
                  <a:pos x="14" y="1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67" h="111">
                  <a:moveTo>
                    <a:pt x="0" y="1"/>
                  </a:moveTo>
                  <a:lnTo>
                    <a:pt x="11" y="11"/>
                  </a:lnTo>
                  <a:lnTo>
                    <a:pt x="24" y="22"/>
                  </a:lnTo>
                  <a:lnTo>
                    <a:pt x="38" y="35"/>
                  </a:lnTo>
                  <a:lnTo>
                    <a:pt x="50" y="49"/>
                  </a:lnTo>
                  <a:lnTo>
                    <a:pt x="59" y="63"/>
                  </a:lnTo>
                  <a:lnTo>
                    <a:pt x="63" y="79"/>
                  </a:lnTo>
                  <a:lnTo>
                    <a:pt x="62" y="95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0"/>
                  </a:lnTo>
                  <a:lnTo>
                    <a:pt x="64" y="95"/>
                  </a:lnTo>
                  <a:lnTo>
                    <a:pt x="67" y="80"/>
                  </a:lnTo>
                  <a:lnTo>
                    <a:pt x="63" y="65"/>
                  </a:lnTo>
                  <a:lnTo>
                    <a:pt x="55" y="49"/>
                  </a:lnTo>
                  <a:lnTo>
                    <a:pt x="41" y="35"/>
                  </a:lnTo>
                  <a:lnTo>
                    <a:pt x="28" y="22"/>
                  </a:lnTo>
                  <a:lnTo>
                    <a:pt x="1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4278313" y="4611688"/>
              <a:ext cx="230188" cy="18415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10"/>
                </a:cxn>
                <a:cxn ang="0">
                  <a:pos x="15" y="16"/>
                </a:cxn>
                <a:cxn ang="0">
                  <a:pos x="24" y="21"/>
                </a:cxn>
                <a:cxn ang="0">
                  <a:pos x="35" y="26"/>
                </a:cxn>
                <a:cxn ang="0">
                  <a:pos x="44" y="29"/>
                </a:cxn>
                <a:cxn ang="0">
                  <a:pos x="54" y="33"/>
                </a:cxn>
                <a:cxn ang="0">
                  <a:pos x="64" y="36"/>
                </a:cxn>
                <a:cxn ang="0">
                  <a:pos x="74" y="39"/>
                </a:cxn>
                <a:cxn ang="0">
                  <a:pos x="87" y="44"/>
                </a:cxn>
                <a:cxn ang="0">
                  <a:pos x="100" y="50"/>
                </a:cxn>
                <a:cxn ang="0">
                  <a:pos x="111" y="59"/>
                </a:cxn>
                <a:cxn ang="0">
                  <a:pos x="121" y="67"/>
                </a:cxn>
                <a:cxn ang="0">
                  <a:pos x="129" y="77"/>
                </a:cxn>
                <a:cxn ang="0">
                  <a:pos x="137" y="88"/>
                </a:cxn>
                <a:cxn ang="0">
                  <a:pos x="142" y="101"/>
                </a:cxn>
                <a:cxn ang="0">
                  <a:pos x="144" y="116"/>
                </a:cxn>
                <a:cxn ang="0">
                  <a:pos x="144" y="116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45" y="114"/>
                </a:cxn>
                <a:cxn ang="0">
                  <a:pos x="144" y="104"/>
                </a:cxn>
                <a:cxn ang="0">
                  <a:pos x="142" y="95"/>
                </a:cxn>
                <a:cxn ang="0">
                  <a:pos x="139" y="87"/>
                </a:cxn>
                <a:cxn ang="0">
                  <a:pos x="134" y="78"/>
                </a:cxn>
                <a:cxn ang="0">
                  <a:pos x="129" y="71"/>
                </a:cxn>
                <a:cxn ang="0">
                  <a:pos x="123" y="64"/>
                </a:cxn>
                <a:cxn ang="0">
                  <a:pos x="116" y="57"/>
                </a:cxn>
                <a:cxn ang="0">
                  <a:pos x="108" y="50"/>
                </a:cxn>
                <a:cxn ang="0">
                  <a:pos x="95" y="43"/>
                </a:cxn>
                <a:cxn ang="0">
                  <a:pos x="82" y="37"/>
                </a:cxn>
                <a:cxn ang="0">
                  <a:pos x="68" y="33"/>
                </a:cxn>
                <a:cxn ang="0">
                  <a:pos x="54" y="28"/>
                </a:cxn>
                <a:cxn ang="0">
                  <a:pos x="40" y="24"/>
                </a:cxn>
                <a:cxn ang="0">
                  <a:pos x="25" y="18"/>
                </a:cxn>
                <a:cxn ang="0">
                  <a:pos x="13" y="1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45" h="116">
                  <a:moveTo>
                    <a:pt x="0" y="2"/>
                  </a:moveTo>
                  <a:lnTo>
                    <a:pt x="7" y="10"/>
                  </a:lnTo>
                  <a:lnTo>
                    <a:pt x="15" y="16"/>
                  </a:lnTo>
                  <a:lnTo>
                    <a:pt x="24" y="21"/>
                  </a:lnTo>
                  <a:lnTo>
                    <a:pt x="35" y="26"/>
                  </a:lnTo>
                  <a:lnTo>
                    <a:pt x="44" y="29"/>
                  </a:lnTo>
                  <a:lnTo>
                    <a:pt x="54" y="33"/>
                  </a:lnTo>
                  <a:lnTo>
                    <a:pt x="64" y="36"/>
                  </a:lnTo>
                  <a:lnTo>
                    <a:pt x="74" y="39"/>
                  </a:lnTo>
                  <a:lnTo>
                    <a:pt x="87" y="44"/>
                  </a:lnTo>
                  <a:lnTo>
                    <a:pt x="100" y="50"/>
                  </a:lnTo>
                  <a:lnTo>
                    <a:pt x="111" y="59"/>
                  </a:lnTo>
                  <a:lnTo>
                    <a:pt x="121" y="67"/>
                  </a:lnTo>
                  <a:lnTo>
                    <a:pt x="129" y="77"/>
                  </a:lnTo>
                  <a:lnTo>
                    <a:pt x="137" y="88"/>
                  </a:lnTo>
                  <a:lnTo>
                    <a:pt x="142" y="101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45" y="114"/>
                  </a:lnTo>
                  <a:lnTo>
                    <a:pt x="144" y="104"/>
                  </a:lnTo>
                  <a:lnTo>
                    <a:pt x="142" y="95"/>
                  </a:lnTo>
                  <a:lnTo>
                    <a:pt x="139" y="87"/>
                  </a:lnTo>
                  <a:lnTo>
                    <a:pt x="134" y="78"/>
                  </a:lnTo>
                  <a:lnTo>
                    <a:pt x="129" y="71"/>
                  </a:lnTo>
                  <a:lnTo>
                    <a:pt x="123" y="64"/>
                  </a:lnTo>
                  <a:lnTo>
                    <a:pt x="116" y="57"/>
                  </a:lnTo>
                  <a:lnTo>
                    <a:pt x="108" y="50"/>
                  </a:lnTo>
                  <a:lnTo>
                    <a:pt x="95" y="43"/>
                  </a:lnTo>
                  <a:lnTo>
                    <a:pt x="82" y="37"/>
                  </a:lnTo>
                  <a:lnTo>
                    <a:pt x="68" y="33"/>
                  </a:lnTo>
                  <a:lnTo>
                    <a:pt x="54" y="28"/>
                  </a:lnTo>
                  <a:lnTo>
                    <a:pt x="40" y="24"/>
                  </a:lnTo>
                  <a:lnTo>
                    <a:pt x="25" y="18"/>
                  </a:lnTo>
                  <a:lnTo>
                    <a:pt x="13" y="1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3811588" y="5059363"/>
              <a:ext cx="236538" cy="373062"/>
            </a:xfrm>
            <a:custGeom>
              <a:avLst/>
              <a:gdLst/>
              <a:ahLst/>
              <a:cxnLst>
                <a:cxn ang="0">
                  <a:pos x="144" y="3"/>
                </a:cxn>
                <a:cxn ang="0">
                  <a:pos x="149" y="37"/>
                </a:cxn>
                <a:cxn ang="0">
                  <a:pos x="149" y="71"/>
                </a:cxn>
                <a:cxn ang="0">
                  <a:pos x="142" y="106"/>
                </a:cxn>
                <a:cxn ang="0">
                  <a:pos x="126" y="138"/>
                </a:cxn>
                <a:cxn ang="0">
                  <a:pos x="114" y="153"/>
                </a:cxn>
                <a:cxn ang="0">
                  <a:pos x="101" y="168"/>
                </a:cxn>
                <a:cxn ang="0">
                  <a:pos x="86" y="181"/>
                </a:cxn>
                <a:cxn ang="0">
                  <a:pos x="71" y="195"/>
                </a:cxn>
                <a:cxn ang="0">
                  <a:pos x="55" y="206"/>
                </a:cxn>
                <a:cxn ang="0">
                  <a:pos x="38" y="217"/>
                </a:cxn>
                <a:cxn ang="0">
                  <a:pos x="21" y="226"/>
                </a:cxn>
                <a:cxn ang="0">
                  <a:pos x="3" y="234"/>
                </a:cxn>
                <a:cxn ang="0">
                  <a:pos x="1" y="235"/>
                </a:cxn>
                <a:cxn ang="0">
                  <a:pos x="0" y="234"/>
                </a:cxn>
                <a:cxn ang="0">
                  <a:pos x="0" y="233"/>
                </a:cxn>
                <a:cxn ang="0">
                  <a:pos x="2" y="232"/>
                </a:cxn>
                <a:cxn ang="0">
                  <a:pos x="21" y="222"/>
                </a:cxn>
                <a:cxn ang="0">
                  <a:pos x="40" y="211"/>
                </a:cxn>
                <a:cxn ang="0">
                  <a:pos x="60" y="198"/>
                </a:cxn>
                <a:cxn ang="0">
                  <a:pos x="79" y="182"/>
                </a:cxn>
                <a:cxn ang="0">
                  <a:pos x="96" y="167"/>
                </a:cxn>
                <a:cxn ang="0">
                  <a:pos x="111" y="150"/>
                </a:cxn>
                <a:cxn ang="0">
                  <a:pos x="125" y="131"/>
                </a:cxn>
                <a:cxn ang="0">
                  <a:pos x="134" y="112"/>
                </a:cxn>
                <a:cxn ang="0">
                  <a:pos x="141" y="84"/>
                </a:cxn>
                <a:cxn ang="0">
                  <a:pos x="143" y="56"/>
                </a:cxn>
                <a:cxn ang="0">
                  <a:pos x="141" y="28"/>
                </a:cxn>
                <a:cxn ang="0">
                  <a:pos x="136" y="0"/>
                </a:cxn>
                <a:cxn ang="0">
                  <a:pos x="144" y="3"/>
                </a:cxn>
              </a:cxnLst>
              <a:rect l="0" t="0" r="r" b="b"/>
              <a:pathLst>
                <a:path w="149" h="235">
                  <a:moveTo>
                    <a:pt x="144" y="3"/>
                  </a:moveTo>
                  <a:lnTo>
                    <a:pt x="149" y="37"/>
                  </a:lnTo>
                  <a:lnTo>
                    <a:pt x="149" y="71"/>
                  </a:lnTo>
                  <a:lnTo>
                    <a:pt x="142" y="106"/>
                  </a:lnTo>
                  <a:lnTo>
                    <a:pt x="126" y="138"/>
                  </a:lnTo>
                  <a:lnTo>
                    <a:pt x="114" y="153"/>
                  </a:lnTo>
                  <a:lnTo>
                    <a:pt x="101" y="168"/>
                  </a:lnTo>
                  <a:lnTo>
                    <a:pt x="86" y="181"/>
                  </a:lnTo>
                  <a:lnTo>
                    <a:pt x="71" y="195"/>
                  </a:lnTo>
                  <a:lnTo>
                    <a:pt x="55" y="206"/>
                  </a:lnTo>
                  <a:lnTo>
                    <a:pt x="38" y="217"/>
                  </a:lnTo>
                  <a:lnTo>
                    <a:pt x="21" y="226"/>
                  </a:lnTo>
                  <a:lnTo>
                    <a:pt x="3" y="234"/>
                  </a:lnTo>
                  <a:lnTo>
                    <a:pt x="1" y="235"/>
                  </a:lnTo>
                  <a:lnTo>
                    <a:pt x="0" y="234"/>
                  </a:lnTo>
                  <a:lnTo>
                    <a:pt x="0" y="233"/>
                  </a:lnTo>
                  <a:lnTo>
                    <a:pt x="2" y="232"/>
                  </a:lnTo>
                  <a:lnTo>
                    <a:pt x="21" y="222"/>
                  </a:lnTo>
                  <a:lnTo>
                    <a:pt x="40" y="211"/>
                  </a:lnTo>
                  <a:lnTo>
                    <a:pt x="60" y="198"/>
                  </a:lnTo>
                  <a:lnTo>
                    <a:pt x="79" y="182"/>
                  </a:lnTo>
                  <a:lnTo>
                    <a:pt x="96" y="167"/>
                  </a:lnTo>
                  <a:lnTo>
                    <a:pt x="111" y="150"/>
                  </a:lnTo>
                  <a:lnTo>
                    <a:pt x="125" y="131"/>
                  </a:lnTo>
                  <a:lnTo>
                    <a:pt x="134" y="112"/>
                  </a:lnTo>
                  <a:lnTo>
                    <a:pt x="141" y="84"/>
                  </a:lnTo>
                  <a:lnTo>
                    <a:pt x="143" y="56"/>
                  </a:lnTo>
                  <a:lnTo>
                    <a:pt x="141" y="28"/>
                  </a:lnTo>
                  <a:lnTo>
                    <a:pt x="136" y="0"/>
                  </a:lnTo>
                  <a:lnTo>
                    <a:pt x="14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4246563" y="5294313"/>
              <a:ext cx="38100" cy="171450"/>
            </a:xfrm>
            <a:custGeom>
              <a:avLst/>
              <a:gdLst/>
              <a:ahLst/>
              <a:cxnLst>
                <a:cxn ang="0">
                  <a:pos x="24" y="106"/>
                </a:cxn>
                <a:cxn ang="0">
                  <a:pos x="11" y="81"/>
                </a:cxn>
                <a:cxn ang="0">
                  <a:pos x="8" y="55"/>
                </a:cxn>
                <a:cxn ang="0">
                  <a:pos x="10" y="28"/>
                </a:cxn>
                <a:cxn ang="0">
                  <a:pos x="12" y="1"/>
                </a:cxn>
                <a:cxn ang="0">
                  <a:pos x="11" y="0"/>
                </a:cxn>
                <a:cxn ang="0">
                  <a:pos x="9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1" y="29"/>
                </a:cxn>
                <a:cxn ang="0">
                  <a:pos x="0" y="57"/>
                </a:cxn>
                <a:cxn ang="0">
                  <a:pos x="4" y="84"/>
                </a:cxn>
                <a:cxn ang="0">
                  <a:pos x="18" y="108"/>
                </a:cxn>
                <a:cxn ang="0">
                  <a:pos x="20" y="108"/>
                </a:cxn>
                <a:cxn ang="0">
                  <a:pos x="22" y="108"/>
                </a:cxn>
                <a:cxn ang="0">
                  <a:pos x="24" y="107"/>
                </a:cxn>
                <a:cxn ang="0">
                  <a:pos x="24" y="106"/>
                </a:cxn>
                <a:cxn ang="0">
                  <a:pos x="24" y="106"/>
                </a:cxn>
              </a:cxnLst>
              <a:rect l="0" t="0" r="r" b="b"/>
              <a:pathLst>
                <a:path w="24" h="108">
                  <a:moveTo>
                    <a:pt x="24" y="106"/>
                  </a:moveTo>
                  <a:lnTo>
                    <a:pt x="11" y="81"/>
                  </a:lnTo>
                  <a:lnTo>
                    <a:pt x="8" y="55"/>
                  </a:lnTo>
                  <a:lnTo>
                    <a:pt x="10" y="28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1" y="29"/>
                  </a:lnTo>
                  <a:lnTo>
                    <a:pt x="0" y="57"/>
                  </a:lnTo>
                  <a:lnTo>
                    <a:pt x="4" y="84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22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3660775" y="5457825"/>
              <a:ext cx="85725" cy="139700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41" y="9"/>
                </a:cxn>
                <a:cxn ang="0">
                  <a:pos x="34" y="19"/>
                </a:cxn>
                <a:cxn ang="0">
                  <a:pos x="27" y="29"/>
                </a:cxn>
                <a:cxn ang="0">
                  <a:pos x="21" y="39"/>
                </a:cxn>
                <a:cxn ang="0">
                  <a:pos x="15" y="52"/>
                </a:cxn>
                <a:cxn ang="0">
                  <a:pos x="10" y="63"/>
                </a:cxn>
                <a:cxn ang="0">
                  <a:pos x="5" y="74"/>
                </a:cxn>
                <a:cxn ang="0">
                  <a:pos x="0" y="86"/>
                </a:cxn>
                <a:cxn ang="0">
                  <a:pos x="1" y="88"/>
                </a:cxn>
                <a:cxn ang="0">
                  <a:pos x="5" y="88"/>
                </a:cxn>
                <a:cxn ang="0">
                  <a:pos x="8" y="88"/>
                </a:cxn>
                <a:cxn ang="0">
                  <a:pos x="10" y="86"/>
                </a:cxn>
                <a:cxn ang="0">
                  <a:pos x="14" y="75"/>
                </a:cxn>
                <a:cxn ang="0">
                  <a:pos x="18" y="63"/>
                </a:cxn>
                <a:cxn ang="0">
                  <a:pos x="22" y="52"/>
                </a:cxn>
                <a:cxn ang="0">
                  <a:pos x="27" y="40"/>
                </a:cxn>
                <a:cxn ang="0">
                  <a:pos x="33" y="30"/>
                </a:cxn>
                <a:cxn ang="0">
                  <a:pos x="39" y="20"/>
                </a:cxn>
                <a:cxn ang="0">
                  <a:pos x="46" y="10"/>
                </a:cxn>
                <a:cxn ang="0">
                  <a:pos x="54" y="1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51" y="0"/>
                </a:cxn>
                <a:cxn ang="0">
                  <a:pos x="50" y="0"/>
                </a:cxn>
                <a:cxn ang="0">
                  <a:pos x="50" y="0"/>
                </a:cxn>
              </a:cxnLst>
              <a:rect l="0" t="0" r="r" b="b"/>
              <a:pathLst>
                <a:path w="54" h="88">
                  <a:moveTo>
                    <a:pt x="50" y="0"/>
                  </a:moveTo>
                  <a:lnTo>
                    <a:pt x="41" y="9"/>
                  </a:lnTo>
                  <a:lnTo>
                    <a:pt x="34" y="19"/>
                  </a:lnTo>
                  <a:lnTo>
                    <a:pt x="27" y="29"/>
                  </a:lnTo>
                  <a:lnTo>
                    <a:pt x="21" y="39"/>
                  </a:lnTo>
                  <a:lnTo>
                    <a:pt x="15" y="52"/>
                  </a:lnTo>
                  <a:lnTo>
                    <a:pt x="10" y="63"/>
                  </a:lnTo>
                  <a:lnTo>
                    <a:pt x="5" y="74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5" y="88"/>
                  </a:lnTo>
                  <a:lnTo>
                    <a:pt x="8" y="88"/>
                  </a:lnTo>
                  <a:lnTo>
                    <a:pt x="10" y="86"/>
                  </a:lnTo>
                  <a:lnTo>
                    <a:pt x="14" y="75"/>
                  </a:lnTo>
                  <a:lnTo>
                    <a:pt x="18" y="63"/>
                  </a:lnTo>
                  <a:lnTo>
                    <a:pt x="22" y="52"/>
                  </a:lnTo>
                  <a:lnTo>
                    <a:pt x="27" y="40"/>
                  </a:lnTo>
                  <a:lnTo>
                    <a:pt x="33" y="30"/>
                  </a:lnTo>
                  <a:lnTo>
                    <a:pt x="39" y="20"/>
                  </a:lnTo>
                  <a:lnTo>
                    <a:pt x="46" y="10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51" y="0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3857625" y="5956300"/>
              <a:ext cx="176213" cy="122237"/>
            </a:xfrm>
            <a:custGeom>
              <a:avLst/>
              <a:gdLst/>
              <a:ahLst/>
              <a:cxnLst>
                <a:cxn ang="0">
                  <a:pos x="110" y="4"/>
                </a:cxn>
                <a:cxn ang="0">
                  <a:pos x="93" y="0"/>
                </a:cxn>
                <a:cxn ang="0">
                  <a:pos x="76" y="3"/>
                </a:cxn>
                <a:cxn ang="0">
                  <a:pos x="61" y="10"/>
                </a:cxn>
                <a:cxn ang="0">
                  <a:pos x="47" y="20"/>
                </a:cxn>
                <a:cxn ang="0">
                  <a:pos x="34" y="33"/>
                </a:cxn>
                <a:cxn ang="0">
                  <a:pos x="22" y="48"/>
                </a:cxn>
                <a:cxn ang="0">
                  <a:pos x="10" y="62"/>
                </a:cxn>
                <a:cxn ang="0">
                  <a:pos x="0" y="74"/>
                </a:cxn>
                <a:cxn ang="0">
                  <a:pos x="0" y="75"/>
                </a:cxn>
                <a:cxn ang="0">
                  <a:pos x="1" y="76"/>
                </a:cxn>
                <a:cxn ang="0">
                  <a:pos x="2" y="77"/>
                </a:cxn>
                <a:cxn ang="0">
                  <a:pos x="2" y="77"/>
                </a:cxn>
                <a:cxn ang="0">
                  <a:pos x="13" y="66"/>
                </a:cxn>
                <a:cxn ang="0">
                  <a:pos x="25" y="52"/>
                </a:cxn>
                <a:cxn ang="0">
                  <a:pos x="36" y="38"/>
                </a:cxn>
                <a:cxn ang="0">
                  <a:pos x="49" y="25"/>
                </a:cxn>
                <a:cxn ang="0">
                  <a:pos x="62" y="14"/>
                </a:cxn>
                <a:cxn ang="0">
                  <a:pos x="77" y="7"/>
                </a:cxn>
                <a:cxn ang="0">
                  <a:pos x="94" y="4"/>
                </a:cxn>
                <a:cxn ang="0">
                  <a:pos x="111" y="8"/>
                </a:cxn>
                <a:cxn ang="0">
                  <a:pos x="111" y="8"/>
                </a:cxn>
                <a:cxn ang="0">
                  <a:pos x="111" y="6"/>
                </a:cxn>
                <a:cxn ang="0">
                  <a:pos x="111" y="5"/>
                </a:cxn>
                <a:cxn ang="0">
                  <a:pos x="110" y="4"/>
                </a:cxn>
                <a:cxn ang="0">
                  <a:pos x="110" y="4"/>
                </a:cxn>
              </a:cxnLst>
              <a:rect l="0" t="0" r="r" b="b"/>
              <a:pathLst>
                <a:path w="111" h="77">
                  <a:moveTo>
                    <a:pt x="110" y="4"/>
                  </a:moveTo>
                  <a:lnTo>
                    <a:pt x="93" y="0"/>
                  </a:lnTo>
                  <a:lnTo>
                    <a:pt x="76" y="3"/>
                  </a:lnTo>
                  <a:lnTo>
                    <a:pt x="61" y="10"/>
                  </a:lnTo>
                  <a:lnTo>
                    <a:pt x="47" y="20"/>
                  </a:lnTo>
                  <a:lnTo>
                    <a:pt x="34" y="33"/>
                  </a:lnTo>
                  <a:lnTo>
                    <a:pt x="22" y="48"/>
                  </a:lnTo>
                  <a:lnTo>
                    <a:pt x="10" y="62"/>
                  </a:lnTo>
                  <a:lnTo>
                    <a:pt x="0" y="74"/>
                  </a:lnTo>
                  <a:lnTo>
                    <a:pt x="0" y="75"/>
                  </a:lnTo>
                  <a:lnTo>
                    <a:pt x="1" y="76"/>
                  </a:lnTo>
                  <a:lnTo>
                    <a:pt x="2" y="77"/>
                  </a:lnTo>
                  <a:lnTo>
                    <a:pt x="2" y="77"/>
                  </a:lnTo>
                  <a:lnTo>
                    <a:pt x="13" y="66"/>
                  </a:lnTo>
                  <a:lnTo>
                    <a:pt x="25" y="52"/>
                  </a:lnTo>
                  <a:lnTo>
                    <a:pt x="36" y="38"/>
                  </a:lnTo>
                  <a:lnTo>
                    <a:pt x="49" y="25"/>
                  </a:lnTo>
                  <a:lnTo>
                    <a:pt x="62" y="14"/>
                  </a:lnTo>
                  <a:lnTo>
                    <a:pt x="77" y="7"/>
                  </a:lnTo>
                  <a:lnTo>
                    <a:pt x="94" y="4"/>
                  </a:lnTo>
                  <a:lnTo>
                    <a:pt x="111" y="8"/>
                  </a:lnTo>
                  <a:lnTo>
                    <a:pt x="111" y="8"/>
                  </a:lnTo>
                  <a:lnTo>
                    <a:pt x="111" y="6"/>
                  </a:lnTo>
                  <a:lnTo>
                    <a:pt x="111" y="5"/>
                  </a:lnTo>
                  <a:lnTo>
                    <a:pt x="110" y="4"/>
                  </a:lnTo>
                  <a:lnTo>
                    <a:pt x="1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3852863" y="5999163"/>
              <a:ext cx="174625" cy="96837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95" y="7"/>
                </a:cxn>
                <a:cxn ang="0">
                  <a:pos x="82" y="17"/>
                </a:cxn>
                <a:cxn ang="0">
                  <a:pos x="71" y="30"/>
                </a:cxn>
                <a:cxn ang="0">
                  <a:pos x="59" y="42"/>
                </a:cxn>
                <a:cxn ang="0">
                  <a:pos x="47" y="51"/>
                </a:cxn>
                <a:cxn ang="0">
                  <a:pos x="34" y="57"/>
                </a:cxn>
                <a:cxn ang="0">
                  <a:pos x="20" y="57"/>
                </a:cxn>
                <a:cxn ang="0">
                  <a:pos x="5" y="49"/>
                </a:cxn>
                <a:cxn ang="0">
                  <a:pos x="4" y="48"/>
                </a:cxn>
                <a:cxn ang="0">
                  <a:pos x="2" y="48"/>
                </a:cxn>
                <a:cxn ang="0">
                  <a:pos x="0" y="48"/>
                </a:cxn>
                <a:cxn ang="0">
                  <a:pos x="0" y="49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4" y="59"/>
                </a:cxn>
                <a:cxn ang="0">
                  <a:pos x="20" y="60"/>
                </a:cxn>
                <a:cxn ang="0">
                  <a:pos x="27" y="61"/>
                </a:cxn>
                <a:cxn ang="0">
                  <a:pos x="33" y="60"/>
                </a:cxn>
                <a:cxn ang="0">
                  <a:pos x="39" y="59"/>
                </a:cxn>
                <a:cxn ang="0">
                  <a:pos x="45" y="58"/>
                </a:cxn>
                <a:cxn ang="0">
                  <a:pos x="55" y="54"/>
                </a:cxn>
                <a:cxn ang="0">
                  <a:pos x="63" y="48"/>
                </a:cxn>
                <a:cxn ang="0">
                  <a:pos x="70" y="40"/>
                </a:cxn>
                <a:cxn ang="0">
                  <a:pos x="77" y="31"/>
                </a:cxn>
                <a:cxn ang="0">
                  <a:pos x="84" y="23"/>
                </a:cxn>
                <a:cxn ang="0">
                  <a:pos x="93" y="14"/>
                </a:cxn>
                <a:cxn ang="0">
                  <a:pos x="101" y="7"/>
                </a:cxn>
                <a:cxn ang="0">
                  <a:pos x="110" y="1"/>
                </a:cxn>
                <a:cxn ang="0">
                  <a:pos x="110" y="1"/>
                </a:cxn>
                <a:cxn ang="0">
                  <a:pos x="109" y="0"/>
                </a:cxn>
                <a:cxn ang="0">
                  <a:pos x="108" y="0"/>
                </a:cxn>
                <a:cxn ang="0">
                  <a:pos x="107" y="0"/>
                </a:cxn>
                <a:cxn ang="0">
                  <a:pos x="107" y="0"/>
                </a:cxn>
              </a:cxnLst>
              <a:rect l="0" t="0" r="r" b="b"/>
              <a:pathLst>
                <a:path w="110" h="61">
                  <a:moveTo>
                    <a:pt x="107" y="0"/>
                  </a:moveTo>
                  <a:lnTo>
                    <a:pt x="95" y="7"/>
                  </a:lnTo>
                  <a:lnTo>
                    <a:pt x="82" y="17"/>
                  </a:lnTo>
                  <a:lnTo>
                    <a:pt x="71" y="30"/>
                  </a:lnTo>
                  <a:lnTo>
                    <a:pt x="59" y="42"/>
                  </a:lnTo>
                  <a:lnTo>
                    <a:pt x="47" y="51"/>
                  </a:lnTo>
                  <a:lnTo>
                    <a:pt x="34" y="57"/>
                  </a:lnTo>
                  <a:lnTo>
                    <a:pt x="20" y="57"/>
                  </a:lnTo>
                  <a:lnTo>
                    <a:pt x="5" y="49"/>
                  </a:lnTo>
                  <a:lnTo>
                    <a:pt x="4" y="48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9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4" y="59"/>
                  </a:lnTo>
                  <a:lnTo>
                    <a:pt x="20" y="60"/>
                  </a:lnTo>
                  <a:lnTo>
                    <a:pt x="27" y="61"/>
                  </a:lnTo>
                  <a:lnTo>
                    <a:pt x="33" y="60"/>
                  </a:lnTo>
                  <a:lnTo>
                    <a:pt x="39" y="59"/>
                  </a:lnTo>
                  <a:lnTo>
                    <a:pt x="45" y="58"/>
                  </a:lnTo>
                  <a:lnTo>
                    <a:pt x="55" y="54"/>
                  </a:lnTo>
                  <a:lnTo>
                    <a:pt x="63" y="48"/>
                  </a:lnTo>
                  <a:lnTo>
                    <a:pt x="70" y="40"/>
                  </a:lnTo>
                  <a:lnTo>
                    <a:pt x="77" y="31"/>
                  </a:lnTo>
                  <a:lnTo>
                    <a:pt x="84" y="23"/>
                  </a:lnTo>
                  <a:lnTo>
                    <a:pt x="93" y="14"/>
                  </a:lnTo>
                  <a:lnTo>
                    <a:pt x="101" y="7"/>
                  </a:lnTo>
                  <a:lnTo>
                    <a:pt x="110" y="1"/>
                  </a:lnTo>
                  <a:lnTo>
                    <a:pt x="110" y="1"/>
                  </a:lnTo>
                  <a:lnTo>
                    <a:pt x="109" y="0"/>
                  </a:lnTo>
                  <a:lnTo>
                    <a:pt x="108" y="0"/>
                  </a:lnTo>
                  <a:lnTo>
                    <a:pt x="107" y="0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3852863" y="5918200"/>
              <a:ext cx="160338" cy="134937"/>
            </a:xfrm>
            <a:custGeom>
              <a:avLst/>
              <a:gdLst/>
              <a:ahLst/>
              <a:cxnLst>
                <a:cxn ang="0">
                  <a:pos x="101" y="28"/>
                </a:cxn>
                <a:cxn ang="0">
                  <a:pos x="97" y="21"/>
                </a:cxn>
                <a:cxn ang="0">
                  <a:pos x="93" y="14"/>
                </a:cxn>
                <a:cxn ang="0">
                  <a:pos x="88" y="8"/>
                </a:cxn>
                <a:cxn ang="0">
                  <a:pos x="83" y="4"/>
                </a:cxn>
                <a:cxn ang="0">
                  <a:pos x="77" y="1"/>
                </a:cxn>
                <a:cxn ang="0">
                  <a:pos x="71" y="0"/>
                </a:cxn>
                <a:cxn ang="0">
                  <a:pos x="63" y="0"/>
                </a:cxn>
                <a:cxn ang="0">
                  <a:pos x="55" y="2"/>
                </a:cxn>
                <a:cxn ang="0">
                  <a:pos x="45" y="7"/>
                </a:cxn>
                <a:cxn ang="0">
                  <a:pos x="35" y="14"/>
                </a:cxn>
                <a:cxn ang="0">
                  <a:pos x="27" y="24"/>
                </a:cxn>
                <a:cxn ang="0">
                  <a:pos x="19" y="35"/>
                </a:cxn>
                <a:cxn ang="0">
                  <a:pos x="13" y="47"/>
                </a:cxn>
                <a:cxn ang="0">
                  <a:pos x="7" y="59"/>
                </a:cxn>
                <a:cxn ang="0">
                  <a:pos x="3" y="72"/>
                </a:cxn>
                <a:cxn ang="0">
                  <a:pos x="0" y="82"/>
                </a:cxn>
                <a:cxn ang="0">
                  <a:pos x="1" y="83"/>
                </a:cxn>
                <a:cxn ang="0">
                  <a:pos x="2" y="84"/>
                </a:cxn>
                <a:cxn ang="0">
                  <a:pos x="4" y="85"/>
                </a:cxn>
                <a:cxn ang="0">
                  <a:pos x="5" y="85"/>
                </a:cxn>
                <a:cxn ang="0">
                  <a:pos x="12" y="72"/>
                </a:cxn>
                <a:cxn ang="0">
                  <a:pos x="20" y="55"/>
                </a:cxn>
                <a:cxn ang="0">
                  <a:pos x="31" y="37"/>
                </a:cxn>
                <a:cxn ang="0">
                  <a:pos x="43" y="21"/>
                </a:cxn>
                <a:cxn ang="0">
                  <a:pos x="56" y="10"/>
                </a:cxn>
                <a:cxn ang="0">
                  <a:pos x="69" y="5"/>
                </a:cxn>
                <a:cxn ang="0">
                  <a:pos x="83" y="9"/>
                </a:cxn>
                <a:cxn ang="0">
                  <a:pos x="96" y="26"/>
                </a:cxn>
                <a:cxn ang="0">
                  <a:pos x="97" y="27"/>
                </a:cxn>
                <a:cxn ang="0">
                  <a:pos x="99" y="28"/>
                </a:cxn>
                <a:cxn ang="0">
                  <a:pos x="101" y="29"/>
                </a:cxn>
                <a:cxn ang="0">
                  <a:pos x="101" y="28"/>
                </a:cxn>
                <a:cxn ang="0">
                  <a:pos x="101" y="28"/>
                </a:cxn>
              </a:cxnLst>
              <a:rect l="0" t="0" r="r" b="b"/>
              <a:pathLst>
                <a:path w="101" h="85">
                  <a:moveTo>
                    <a:pt x="101" y="28"/>
                  </a:moveTo>
                  <a:lnTo>
                    <a:pt x="97" y="21"/>
                  </a:lnTo>
                  <a:lnTo>
                    <a:pt x="93" y="14"/>
                  </a:lnTo>
                  <a:lnTo>
                    <a:pt x="88" y="8"/>
                  </a:lnTo>
                  <a:lnTo>
                    <a:pt x="83" y="4"/>
                  </a:lnTo>
                  <a:lnTo>
                    <a:pt x="77" y="1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5" y="2"/>
                  </a:lnTo>
                  <a:lnTo>
                    <a:pt x="45" y="7"/>
                  </a:lnTo>
                  <a:lnTo>
                    <a:pt x="35" y="14"/>
                  </a:lnTo>
                  <a:lnTo>
                    <a:pt x="27" y="24"/>
                  </a:lnTo>
                  <a:lnTo>
                    <a:pt x="19" y="35"/>
                  </a:lnTo>
                  <a:lnTo>
                    <a:pt x="13" y="47"/>
                  </a:lnTo>
                  <a:lnTo>
                    <a:pt x="7" y="59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12" y="72"/>
                  </a:lnTo>
                  <a:lnTo>
                    <a:pt x="20" y="55"/>
                  </a:lnTo>
                  <a:lnTo>
                    <a:pt x="31" y="37"/>
                  </a:lnTo>
                  <a:lnTo>
                    <a:pt x="43" y="21"/>
                  </a:lnTo>
                  <a:lnTo>
                    <a:pt x="56" y="10"/>
                  </a:lnTo>
                  <a:lnTo>
                    <a:pt x="69" y="5"/>
                  </a:lnTo>
                  <a:lnTo>
                    <a:pt x="83" y="9"/>
                  </a:lnTo>
                  <a:lnTo>
                    <a:pt x="96" y="26"/>
                  </a:lnTo>
                  <a:lnTo>
                    <a:pt x="97" y="27"/>
                  </a:lnTo>
                  <a:lnTo>
                    <a:pt x="99" y="28"/>
                  </a:lnTo>
                  <a:lnTo>
                    <a:pt x="101" y="29"/>
                  </a:lnTo>
                  <a:lnTo>
                    <a:pt x="101" y="28"/>
                  </a:lnTo>
                  <a:lnTo>
                    <a:pt x="101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3943350" y="5969000"/>
              <a:ext cx="144463" cy="87312"/>
            </a:xfrm>
            <a:custGeom>
              <a:avLst/>
              <a:gdLst/>
              <a:ahLst/>
              <a:cxnLst>
                <a:cxn ang="0">
                  <a:pos x="89" y="1"/>
                </a:cxn>
                <a:cxn ang="0">
                  <a:pos x="84" y="0"/>
                </a:cxn>
                <a:cxn ang="0">
                  <a:pos x="79" y="0"/>
                </a:cxn>
                <a:cxn ang="0">
                  <a:pos x="75" y="1"/>
                </a:cxn>
                <a:cxn ang="0">
                  <a:pos x="71" y="2"/>
                </a:cxn>
                <a:cxn ang="0">
                  <a:pos x="67" y="4"/>
                </a:cxn>
                <a:cxn ang="0">
                  <a:pos x="63" y="6"/>
                </a:cxn>
                <a:cxn ang="0">
                  <a:pos x="60" y="9"/>
                </a:cxn>
                <a:cxn ang="0">
                  <a:pos x="56" y="13"/>
                </a:cxn>
                <a:cxn ang="0">
                  <a:pos x="50" y="19"/>
                </a:cxn>
                <a:cxn ang="0">
                  <a:pos x="44" y="25"/>
                </a:cxn>
                <a:cxn ang="0">
                  <a:pos x="38" y="31"/>
                </a:cxn>
                <a:cxn ang="0">
                  <a:pos x="30" y="35"/>
                </a:cxn>
                <a:cxn ang="0">
                  <a:pos x="23" y="41"/>
                </a:cxn>
                <a:cxn ang="0">
                  <a:pos x="16" y="44"/>
                </a:cxn>
                <a:cxn ang="0">
                  <a:pos x="8" y="48"/>
                </a:cxn>
                <a:cxn ang="0">
                  <a:pos x="1" y="51"/>
                </a:cxn>
                <a:cxn ang="0">
                  <a:pos x="0" y="52"/>
                </a:cxn>
                <a:cxn ang="0">
                  <a:pos x="1" y="53"/>
                </a:cxn>
                <a:cxn ang="0">
                  <a:pos x="2" y="55"/>
                </a:cxn>
                <a:cxn ang="0">
                  <a:pos x="3" y="55"/>
                </a:cxn>
                <a:cxn ang="0">
                  <a:pos x="9" y="54"/>
                </a:cxn>
                <a:cxn ang="0">
                  <a:pos x="15" y="52"/>
                </a:cxn>
                <a:cxn ang="0">
                  <a:pos x="21" y="49"/>
                </a:cxn>
                <a:cxn ang="0">
                  <a:pos x="27" y="46"/>
                </a:cxn>
                <a:cxn ang="0">
                  <a:pos x="32" y="43"/>
                </a:cxn>
                <a:cxn ang="0">
                  <a:pos x="38" y="40"/>
                </a:cxn>
                <a:cxn ang="0">
                  <a:pos x="43" y="35"/>
                </a:cxn>
                <a:cxn ang="0">
                  <a:pos x="48" y="31"/>
                </a:cxn>
                <a:cxn ang="0">
                  <a:pos x="53" y="26"/>
                </a:cxn>
                <a:cxn ang="0">
                  <a:pos x="58" y="21"/>
                </a:cxn>
                <a:cxn ang="0">
                  <a:pos x="62" y="16"/>
                </a:cxn>
                <a:cxn ang="0">
                  <a:pos x="66" y="11"/>
                </a:cxn>
                <a:cxn ang="0">
                  <a:pos x="70" y="7"/>
                </a:cxn>
                <a:cxn ang="0">
                  <a:pos x="76" y="4"/>
                </a:cxn>
                <a:cxn ang="0">
                  <a:pos x="83" y="3"/>
                </a:cxn>
                <a:cxn ang="0">
                  <a:pos x="91" y="3"/>
                </a:cxn>
                <a:cxn ang="0">
                  <a:pos x="91" y="3"/>
                </a:cxn>
                <a:cxn ang="0">
                  <a:pos x="91" y="2"/>
                </a:cxn>
                <a:cxn ang="0">
                  <a:pos x="90" y="1"/>
                </a:cxn>
                <a:cxn ang="0">
                  <a:pos x="89" y="1"/>
                </a:cxn>
                <a:cxn ang="0">
                  <a:pos x="89" y="1"/>
                </a:cxn>
              </a:cxnLst>
              <a:rect l="0" t="0" r="r" b="b"/>
              <a:pathLst>
                <a:path w="91" h="55">
                  <a:moveTo>
                    <a:pt x="89" y="1"/>
                  </a:moveTo>
                  <a:lnTo>
                    <a:pt x="84" y="0"/>
                  </a:lnTo>
                  <a:lnTo>
                    <a:pt x="79" y="0"/>
                  </a:lnTo>
                  <a:lnTo>
                    <a:pt x="75" y="1"/>
                  </a:lnTo>
                  <a:lnTo>
                    <a:pt x="71" y="2"/>
                  </a:lnTo>
                  <a:lnTo>
                    <a:pt x="67" y="4"/>
                  </a:lnTo>
                  <a:lnTo>
                    <a:pt x="63" y="6"/>
                  </a:lnTo>
                  <a:lnTo>
                    <a:pt x="60" y="9"/>
                  </a:lnTo>
                  <a:lnTo>
                    <a:pt x="56" y="13"/>
                  </a:lnTo>
                  <a:lnTo>
                    <a:pt x="50" y="19"/>
                  </a:lnTo>
                  <a:lnTo>
                    <a:pt x="44" y="25"/>
                  </a:lnTo>
                  <a:lnTo>
                    <a:pt x="38" y="31"/>
                  </a:lnTo>
                  <a:lnTo>
                    <a:pt x="30" y="35"/>
                  </a:lnTo>
                  <a:lnTo>
                    <a:pt x="23" y="41"/>
                  </a:lnTo>
                  <a:lnTo>
                    <a:pt x="16" y="44"/>
                  </a:lnTo>
                  <a:lnTo>
                    <a:pt x="8" y="48"/>
                  </a:lnTo>
                  <a:lnTo>
                    <a:pt x="1" y="51"/>
                  </a:lnTo>
                  <a:lnTo>
                    <a:pt x="0" y="52"/>
                  </a:lnTo>
                  <a:lnTo>
                    <a:pt x="1" y="53"/>
                  </a:lnTo>
                  <a:lnTo>
                    <a:pt x="2" y="55"/>
                  </a:lnTo>
                  <a:lnTo>
                    <a:pt x="3" y="55"/>
                  </a:lnTo>
                  <a:lnTo>
                    <a:pt x="9" y="54"/>
                  </a:lnTo>
                  <a:lnTo>
                    <a:pt x="15" y="52"/>
                  </a:lnTo>
                  <a:lnTo>
                    <a:pt x="21" y="49"/>
                  </a:lnTo>
                  <a:lnTo>
                    <a:pt x="27" y="46"/>
                  </a:lnTo>
                  <a:lnTo>
                    <a:pt x="32" y="43"/>
                  </a:lnTo>
                  <a:lnTo>
                    <a:pt x="38" y="40"/>
                  </a:lnTo>
                  <a:lnTo>
                    <a:pt x="43" y="35"/>
                  </a:lnTo>
                  <a:lnTo>
                    <a:pt x="48" y="31"/>
                  </a:lnTo>
                  <a:lnTo>
                    <a:pt x="53" y="26"/>
                  </a:lnTo>
                  <a:lnTo>
                    <a:pt x="58" y="21"/>
                  </a:lnTo>
                  <a:lnTo>
                    <a:pt x="62" y="16"/>
                  </a:lnTo>
                  <a:lnTo>
                    <a:pt x="66" y="11"/>
                  </a:lnTo>
                  <a:lnTo>
                    <a:pt x="70" y="7"/>
                  </a:lnTo>
                  <a:lnTo>
                    <a:pt x="76" y="4"/>
                  </a:lnTo>
                  <a:lnTo>
                    <a:pt x="83" y="3"/>
                  </a:lnTo>
                  <a:lnTo>
                    <a:pt x="91" y="3"/>
                  </a:lnTo>
                  <a:lnTo>
                    <a:pt x="91" y="3"/>
                  </a:lnTo>
                  <a:lnTo>
                    <a:pt x="91" y="2"/>
                  </a:lnTo>
                  <a:lnTo>
                    <a:pt x="90" y="1"/>
                  </a:lnTo>
                  <a:lnTo>
                    <a:pt x="89" y="1"/>
                  </a:lnTo>
                  <a:lnTo>
                    <a:pt x="8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3956050" y="6016625"/>
              <a:ext cx="155575" cy="58737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85" y="7"/>
                </a:cxn>
                <a:cxn ang="0">
                  <a:pos x="75" y="15"/>
                </a:cxn>
                <a:cxn ang="0">
                  <a:pos x="64" y="22"/>
                </a:cxn>
                <a:cxn ang="0">
                  <a:pos x="52" y="28"/>
                </a:cxn>
                <a:cxn ang="0">
                  <a:pos x="40" y="33"/>
                </a:cxn>
                <a:cxn ang="0">
                  <a:pos x="28" y="34"/>
                </a:cxn>
                <a:cxn ang="0">
                  <a:pos x="15" y="32"/>
                </a:cxn>
                <a:cxn ang="0">
                  <a:pos x="4" y="26"/>
                </a:cxn>
                <a:cxn ang="0">
                  <a:pos x="3" y="25"/>
                </a:cxn>
                <a:cxn ang="0">
                  <a:pos x="2" y="25"/>
                </a:cxn>
                <a:cxn ang="0">
                  <a:pos x="0" y="25"/>
                </a:cxn>
                <a:cxn ang="0">
                  <a:pos x="0" y="26"/>
                </a:cxn>
                <a:cxn ang="0">
                  <a:pos x="12" y="34"/>
                </a:cxn>
                <a:cxn ang="0">
                  <a:pos x="24" y="37"/>
                </a:cxn>
                <a:cxn ang="0">
                  <a:pos x="38" y="36"/>
                </a:cxn>
                <a:cxn ang="0">
                  <a:pos x="51" y="32"/>
                </a:cxn>
                <a:cxn ang="0">
                  <a:pos x="64" y="25"/>
                </a:cxn>
                <a:cxn ang="0">
                  <a:pos x="77" y="18"/>
                </a:cxn>
                <a:cxn ang="0">
                  <a:pos x="88" y="8"/>
                </a:cxn>
                <a:cxn ang="0">
                  <a:pos x="98" y="1"/>
                </a:cxn>
                <a:cxn ang="0">
                  <a:pos x="98" y="0"/>
                </a:cxn>
                <a:cxn ang="0">
                  <a:pos x="97" y="0"/>
                </a:cxn>
                <a:cxn ang="0">
                  <a:pos x="96" y="0"/>
                </a:cxn>
                <a:cxn ang="0">
                  <a:pos x="95" y="0"/>
                </a:cxn>
                <a:cxn ang="0">
                  <a:pos x="95" y="0"/>
                </a:cxn>
              </a:cxnLst>
              <a:rect l="0" t="0" r="r" b="b"/>
              <a:pathLst>
                <a:path w="98" h="37">
                  <a:moveTo>
                    <a:pt x="95" y="0"/>
                  </a:moveTo>
                  <a:lnTo>
                    <a:pt x="85" y="7"/>
                  </a:lnTo>
                  <a:lnTo>
                    <a:pt x="75" y="15"/>
                  </a:lnTo>
                  <a:lnTo>
                    <a:pt x="64" y="22"/>
                  </a:lnTo>
                  <a:lnTo>
                    <a:pt x="52" y="28"/>
                  </a:lnTo>
                  <a:lnTo>
                    <a:pt x="40" y="33"/>
                  </a:lnTo>
                  <a:lnTo>
                    <a:pt x="28" y="34"/>
                  </a:lnTo>
                  <a:lnTo>
                    <a:pt x="15" y="32"/>
                  </a:lnTo>
                  <a:lnTo>
                    <a:pt x="4" y="26"/>
                  </a:lnTo>
                  <a:lnTo>
                    <a:pt x="3" y="25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12" y="34"/>
                  </a:lnTo>
                  <a:lnTo>
                    <a:pt x="24" y="37"/>
                  </a:lnTo>
                  <a:lnTo>
                    <a:pt x="38" y="36"/>
                  </a:lnTo>
                  <a:lnTo>
                    <a:pt x="51" y="32"/>
                  </a:lnTo>
                  <a:lnTo>
                    <a:pt x="64" y="25"/>
                  </a:lnTo>
                  <a:lnTo>
                    <a:pt x="77" y="18"/>
                  </a:lnTo>
                  <a:lnTo>
                    <a:pt x="88" y="8"/>
                  </a:lnTo>
                  <a:lnTo>
                    <a:pt x="98" y="1"/>
                  </a:lnTo>
                  <a:lnTo>
                    <a:pt x="98" y="0"/>
                  </a:lnTo>
                  <a:lnTo>
                    <a:pt x="97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4097338" y="5873750"/>
              <a:ext cx="393700" cy="134937"/>
            </a:xfrm>
            <a:custGeom>
              <a:avLst/>
              <a:gdLst/>
              <a:ahLst/>
              <a:cxnLst>
                <a:cxn ang="0">
                  <a:pos x="3" y="85"/>
                </a:cxn>
                <a:cxn ang="0">
                  <a:pos x="5" y="85"/>
                </a:cxn>
                <a:cxn ang="0">
                  <a:pos x="7" y="84"/>
                </a:cxn>
                <a:cxn ang="0">
                  <a:pos x="9" y="84"/>
                </a:cxn>
                <a:cxn ang="0">
                  <a:pos x="11" y="84"/>
                </a:cxn>
                <a:cxn ang="0">
                  <a:pos x="26" y="81"/>
                </a:cxn>
                <a:cxn ang="0">
                  <a:pos x="42" y="78"/>
                </a:cxn>
                <a:cxn ang="0">
                  <a:pos x="56" y="74"/>
                </a:cxn>
                <a:cxn ang="0">
                  <a:pos x="69" y="70"/>
                </a:cxn>
                <a:cxn ang="0">
                  <a:pos x="82" y="65"/>
                </a:cxn>
                <a:cxn ang="0">
                  <a:pos x="96" y="60"/>
                </a:cxn>
                <a:cxn ang="0">
                  <a:pos x="109" y="53"/>
                </a:cxn>
                <a:cxn ang="0">
                  <a:pos x="122" y="46"/>
                </a:cxn>
                <a:cxn ang="0">
                  <a:pos x="136" y="38"/>
                </a:cxn>
                <a:cxn ang="0">
                  <a:pos x="152" y="30"/>
                </a:cxn>
                <a:cxn ang="0">
                  <a:pos x="167" y="23"/>
                </a:cxn>
                <a:cxn ang="0">
                  <a:pos x="183" y="16"/>
                </a:cxn>
                <a:cxn ang="0">
                  <a:pos x="198" y="11"/>
                </a:cxn>
                <a:cxn ang="0">
                  <a:pos x="214" y="8"/>
                </a:cxn>
                <a:cxn ang="0">
                  <a:pos x="231" y="7"/>
                </a:cxn>
                <a:cxn ang="0">
                  <a:pos x="247" y="9"/>
                </a:cxn>
                <a:cxn ang="0">
                  <a:pos x="248" y="8"/>
                </a:cxn>
                <a:cxn ang="0">
                  <a:pos x="248" y="6"/>
                </a:cxn>
                <a:cxn ang="0">
                  <a:pos x="247" y="4"/>
                </a:cxn>
                <a:cxn ang="0">
                  <a:pos x="246" y="2"/>
                </a:cxn>
                <a:cxn ang="0">
                  <a:pos x="229" y="0"/>
                </a:cxn>
                <a:cxn ang="0">
                  <a:pos x="212" y="1"/>
                </a:cxn>
                <a:cxn ang="0">
                  <a:pos x="196" y="4"/>
                </a:cxn>
                <a:cxn ang="0">
                  <a:pos x="181" y="9"/>
                </a:cxn>
                <a:cxn ang="0">
                  <a:pos x="166" y="16"/>
                </a:cxn>
                <a:cxn ang="0">
                  <a:pos x="151" y="23"/>
                </a:cxn>
                <a:cxn ang="0">
                  <a:pos x="135" y="31"/>
                </a:cxn>
                <a:cxn ang="0">
                  <a:pos x="120" y="39"/>
                </a:cxn>
                <a:cxn ang="0">
                  <a:pos x="111" y="43"/>
                </a:cxn>
                <a:cxn ang="0">
                  <a:pos x="103" y="48"/>
                </a:cxn>
                <a:cxn ang="0">
                  <a:pos x="95" y="52"/>
                </a:cxn>
                <a:cxn ang="0">
                  <a:pos x="87" y="56"/>
                </a:cxn>
                <a:cxn ang="0">
                  <a:pos x="79" y="60"/>
                </a:cxn>
                <a:cxn ang="0">
                  <a:pos x="71" y="64"/>
                </a:cxn>
                <a:cxn ang="0">
                  <a:pos x="62" y="67"/>
                </a:cxn>
                <a:cxn ang="0">
                  <a:pos x="52" y="69"/>
                </a:cxn>
                <a:cxn ang="0">
                  <a:pos x="46" y="70"/>
                </a:cxn>
                <a:cxn ang="0">
                  <a:pos x="39" y="72"/>
                </a:cxn>
                <a:cxn ang="0">
                  <a:pos x="33" y="73"/>
                </a:cxn>
                <a:cxn ang="0">
                  <a:pos x="27" y="74"/>
                </a:cxn>
                <a:cxn ang="0">
                  <a:pos x="21" y="75"/>
                </a:cxn>
                <a:cxn ang="0">
                  <a:pos x="15" y="76"/>
                </a:cxn>
                <a:cxn ang="0">
                  <a:pos x="9" y="77"/>
                </a:cxn>
                <a:cxn ang="0">
                  <a:pos x="3" y="78"/>
                </a:cxn>
                <a:cxn ang="0">
                  <a:pos x="2" y="79"/>
                </a:cxn>
                <a:cxn ang="0">
                  <a:pos x="1" y="81"/>
                </a:cxn>
                <a:cxn ang="0">
                  <a:pos x="0" y="84"/>
                </a:cxn>
                <a:cxn ang="0">
                  <a:pos x="3" y="85"/>
                </a:cxn>
              </a:cxnLst>
              <a:rect l="0" t="0" r="r" b="b"/>
              <a:pathLst>
                <a:path w="248" h="85">
                  <a:moveTo>
                    <a:pt x="3" y="85"/>
                  </a:moveTo>
                  <a:lnTo>
                    <a:pt x="5" y="85"/>
                  </a:lnTo>
                  <a:lnTo>
                    <a:pt x="7" y="84"/>
                  </a:lnTo>
                  <a:lnTo>
                    <a:pt x="9" y="84"/>
                  </a:lnTo>
                  <a:lnTo>
                    <a:pt x="11" y="84"/>
                  </a:lnTo>
                  <a:lnTo>
                    <a:pt x="26" y="81"/>
                  </a:lnTo>
                  <a:lnTo>
                    <a:pt x="42" y="78"/>
                  </a:lnTo>
                  <a:lnTo>
                    <a:pt x="56" y="74"/>
                  </a:lnTo>
                  <a:lnTo>
                    <a:pt x="69" y="70"/>
                  </a:lnTo>
                  <a:lnTo>
                    <a:pt x="82" y="65"/>
                  </a:lnTo>
                  <a:lnTo>
                    <a:pt x="96" y="60"/>
                  </a:lnTo>
                  <a:lnTo>
                    <a:pt x="109" y="53"/>
                  </a:lnTo>
                  <a:lnTo>
                    <a:pt x="122" y="46"/>
                  </a:lnTo>
                  <a:lnTo>
                    <a:pt x="136" y="38"/>
                  </a:lnTo>
                  <a:lnTo>
                    <a:pt x="152" y="30"/>
                  </a:lnTo>
                  <a:lnTo>
                    <a:pt x="167" y="23"/>
                  </a:lnTo>
                  <a:lnTo>
                    <a:pt x="183" y="16"/>
                  </a:lnTo>
                  <a:lnTo>
                    <a:pt x="198" y="11"/>
                  </a:lnTo>
                  <a:lnTo>
                    <a:pt x="214" y="8"/>
                  </a:lnTo>
                  <a:lnTo>
                    <a:pt x="231" y="7"/>
                  </a:lnTo>
                  <a:lnTo>
                    <a:pt x="247" y="9"/>
                  </a:lnTo>
                  <a:lnTo>
                    <a:pt x="248" y="8"/>
                  </a:lnTo>
                  <a:lnTo>
                    <a:pt x="248" y="6"/>
                  </a:lnTo>
                  <a:lnTo>
                    <a:pt x="247" y="4"/>
                  </a:lnTo>
                  <a:lnTo>
                    <a:pt x="246" y="2"/>
                  </a:lnTo>
                  <a:lnTo>
                    <a:pt x="229" y="0"/>
                  </a:lnTo>
                  <a:lnTo>
                    <a:pt x="212" y="1"/>
                  </a:lnTo>
                  <a:lnTo>
                    <a:pt x="196" y="4"/>
                  </a:lnTo>
                  <a:lnTo>
                    <a:pt x="181" y="9"/>
                  </a:lnTo>
                  <a:lnTo>
                    <a:pt x="166" y="16"/>
                  </a:lnTo>
                  <a:lnTo>
                    <a:pt x="151" y="23"/>
                  </a:lnTo>
                  <a:lnTo>
                    <a:pt x="135" y="31"/>
                  </a:lnTo>
                  <a:lnTo>
                    <a:pt x="120" y="39"/>
                  </a:lnTo>
                  <a:lnTo>
                    <a:pt x="111" y="43"/>
                  </a:lnTo>
                  <a:lnTo>
                    <a:pt x="103" y="48"/>
                  </a:lnTo>
                  <a:lnTo>
                    <a:pt x="95" y="52"/>
                  </a:lnTo>
                  <a:lnTo>
                    <a:pt x="87" y="56"/>
                  </a:lnTo>
                  <a:lnTo>
                    <a:pt x="79" y="60"/>
                  </a:lnTo>
                  <a:lnTo>
                    <a:pt x="71" y="64"/>
                  </a:lnTo>
                  <a:lnTo>
                    <a:pt x="62" y="67"/>
                  </a:lnTo>
                  <a:lnTo>
                    <a:pt x="52" y="69"/>
                  </a:lnTo>
                  <a:lnTo>
                    <a:pt x="46" y="70"/>
                  </a:lnTo>
                  <a:lnTo>
                    <a:pt x="39" y="72"/>
                  </a:lnTo>
                  <a:lnTo>
                    <a:pt x="33" y="73"/>
                  </a:lnTo>
                  <a:lnTo>
                    <a:pt x="27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9" y="77"/>
                  </a:lnTo>
                  <a:lnTo>
                    <a:pt x="3" y="78"/>
                  </a:lnTo>
                  <a:lnTo>
                    <a:pt x="2" y="79"/>
                  </a:lnTo>
                  <a:lnTo>
                    <a:pt x="1" y="81"/>
                  </a:lnTo>
                  <a:lnTo>
                    <a:pt x="0" y="84"/>
                  </a:lnTo>
                  <a:lnTo>
                    <a:pt x="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3838575" y="6094413"/>
              <a:ext cx="58738" cy="166687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2" y="10"/>
                </a:cxn>
                <a:cxn ang="0">
                  <a:pos x="15" y="20"/>
                </a:cxn>
                <a:cxn ang="0">
                  <a:pos x="10" y="32"/>
                </a:cxn>
                <a:cxn ang="0">
                  <a:pos x="6" y="44"/>
                </a:cxn>
                <a:cxn ang="0">
                  <a:pos x="2" y="57"/>
                </a:cxn>
                <a:cxn ang="0">
                  <a:pos x="0" y="72"/>
                </a:cxn>
                <a:cxn ang="0">
                  <a:pos x="0" y="87"/>
                </a:cxn>
                <a:cxn ang="0">
                  <a:pos x="0" y="102"/>
                </a:cxn>
                <a:cxn ang="0">
                  <a:pos x="0" y="103"/>
                </a:cxn>
                <a:cxn ang="0">
                  <a:pos x="1" y="104"/>
                </a:cxn>
                <a:cxn ang="0">
                  <a:pos x="2" y="105"/>
                </a:cxn>
                <a:cxn ang="0">
                  <a:pos x="2" y="104"/>
                </a:cxn>
                <a:cxn ang="0">
                  <a:pos x="2" y="104"/>
                </a:cxn>
                <a:cxn ang="0">
                  <a:pos x="2" y="87"/>
                </a:cxn>
                <a:cxn ang="0">
                  <a:pos x="3" y="72"/>
                </a:cxn>
                <a:cxn ang="0">
                  <a:pos x="6" y="57"/>
                </a:cxn>
                <a:cxn ang="0">
                  <a:pos x="10" y="44"/>
                </a:cxn>
                <a:cxn ang="0">
                  <a:pos x="15" y="32"/>
                </a:cxn>
                <a:cxn ang="0">
                  <a:pos x="22" y="21"/>
                </a:cxn>
                <a:cxn ang="0">
                  <a:pos x="29" y="10"/>
                </a:cxn>
                <a:cxn ang="0">
                  <a:pos x="37" y="1"/>
                </a:cxn>
                <a:cxn ang="0">
                  <a:pos x="29" y="0"/>
                </a:cxn>
              </a:cxnLst>
              <a:rect l="0" t="0" r="r" b="b"/>
              <a:pathLst>
                <a:path w="37" h="105">
                  <a:moveTo>
                    <a:pt x="29" y="0"/>
                  </a:moveTo>
                  <a:lnTo>
                    <a:pt x="22" y="10"/>
                  </a:lnTo>
                  <a:lnTo>
                    <a:pt x="15" y="20"/>
                  </a:lnTo>
                  <a:lnTo>
                    <a:pt x="10" y="32"/>
                  </a:lnTo>
                  <a:lnTo>
                    <a:pt x="6" y="44"/>
                  </a:lnTo>
                  <a:lnTo>
                    <a:pt x="2" y="57"/>
                  </a:lnTo>
                  <a:lnTo>
                    <a:pt x="0" y="72"/>
                  </a:lnTo>
                  <a:lnTo>
                    <a:pt x="0" y="87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1" y="104"/>
                  </a:lnTo>
                  <a:lnTo>
                    <a:pt x="2" y="105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2" y="87"/>
                  </a:lnTo>
                  <a:lnTo>
                    <a:pt x="3" y="72"/>
                  </a:lnTo>
                  <a:lnTo>
                    <a:pt x="6" y="57"/>
                  </a:lnTo>
                  <a:lnTo>
                    <a:pt x="10" y="44"/>
                  </a:lnTo>
                  <a:lnTo>
                    <a:pt x="15" y="32"/>
                  </a:lnTo>
                  <a:lnTo>
                    <a:pt x="22" y="21"/>
                  </a:lnTo>
                  <a:lnTo>
                    <a:pt x="29" y="10"/>
                  </a:lnTo>
                  <a:lnTo>
                    <a:pt x="37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4465638" y="5878513"/>
              <a:ext cx="47625" cy="2698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8"/>
                </a:cxn>
                <a:cxn ang="0">
                  <a:pos x="11" y="11"/>
                </a:cxn>
                <a:cxn ang="0">
                  <a:pos x="17" y="14"/>
                </a:cxn>
                <a:cxn ang="0">
                  <a:pos x="23" y="17"/>
                </a:cxn>
                <a:cxn ang="0">
                  <a:pos x="26" y="17"/>
                </a:cxn>
                <a:cxn ang="0">
                  <a:pos x="28" y="14"/>
                </a:cxn>
                <a:cxn ang="0">
                  <a:pos x="30" y="11"/>
                </a:cxn>
                <a:cxn ang="0">
                  <a:pos x="29" y="9"/>
                </a:cxn>
                <a:cxn ang="0">
                  <a:pos x="23" y="6"/>
                </a:cxn>
                <a:cxn ang="0">
                  <a:pos x="16" y="4"/>
                </a:cxn>
                <a:cxn ang="0">
                  <a:pos x="10" y="2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5"/>
                </a:cxn>
              </a:cxnLst>
              <a:rect l="0" t="0" r="r" b="b"/>
              <a:pathLst>
                <a:path w="30" h="17">
                  <a:moveTo>
                    <a:pt x="0" y="5"/>
                  </a:moveTo>
                  <a:lnTo>
                    <a:pt x="6" y="8"/>
                  </a:lnTo>
                  <a:lnTo>
                    <a:pt x="11" y="11"/>
                  </a:lnTo>
                  <a:lnTo>
                    <a:pt x="17" y="14"/>
                  </a:lnTo>
                  <a:lnTo>
                    <a:pt x="23" y="17"/>
                  </a:lnTo>
                  <a:lnTo>
                    <a:pt x="26" y="17"/>
                  </a:lnTo>
                  <a:lnTo>
                    <a:pt x="28" y="14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3" y="6"/>
                  </a:lnTo>
                  <a:lnTo>
                    <a:pt x="16" y="4"/>
                  </a:lnTo>
                  <a:lnTo>
                    <a:pt x="10" y="2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3790950" y="6013450"/>
              <a:ext cx="611188" cy="368300"/>
            </a:xfrm>
            <a:custGeom>
              <a:avLst/>
              <a:gdLst/>
              <a:ahLst/>
              <a:cxnLst>
                <a:cxn ang="0">
                  <a:pos x="374" y="7"/>
                </a:cxn>
                <a:cxn ang="0">
                  <a:pos x="353" y="23"/>
                </a:cxn>
                <a:cxn ang="0">
                  <a:pos x="332" y="40"/>
                </a:cxn>
                <a:cxn ang="0">
                  <a:pos x="312" y="57"/>
                </a:cxn>
                <a:cxn ang="0">
                  <a:pos x="293" y="75"/>
                </a:cxn>
                <a:cxn ang="0">
                  <a:pos x="274" y="92"/>
                </a:cxn>
                <a:cxn ang="0">
                  <a:pos x="255" y="109"/>
                </a:cxn>
                <a:cxn ang="0">
                  <a:pos x="233" y="126"/>
                </a:cxn>
                <a:cxn ang="0">
                  <a:pos x="209" y="140"/>
                </a:cxn>
                <a:cxn ang="0">
                  <a:pos x="183" y="153"/>
                </a:cxn>
                <a:cxn ang="0">
                  <a:pos x="156" y="164"/>
                </a:cxn>
                <a:cxn ang="0">
                  <a:pos x="128" y="173"/>
                </a:cxn>
                <a:cxn ang="0">
                  <a:pos x="101" y="182"/>
                </a:cxn>
                <a:cxn ang="0">
                  <a:pos x="73" y="191"/>
                </a:cxn>
                <a:cxn ang="0">
                  <a:pos x="46" y="200"/>
                </a:cxn>
                <a:cxn ang="0">
                  <a:pos x="19" y="212"/>
                </a:cxn>
                <a:cxn ang="0">
                  <a:pos x="3" y="222"/>
                </a:cxn>
                <a:cxn ang="0">
                  <a:pos x="0" y="231"/>
                </a:cxn>
                <a:cxn ang="0">
                  <a:pos x="16" y="228"/>
                </a:cxn>
                <a:cxn ang="0">
                  <a:pos x="43" y="220"/>
                </a:cxn>
                <a:cxn ang="0">
                  <a:pos x="69" y="211"/>
                </a:cxn>
                <a:cxn ang="0">
                  <a:pos x="94" y="201"/>
                </a:cxn>
                <a:cxn ang="0">
                  <a:pos x="120" y="191"/>
                </a:cxn>
                <a:cxn ang="0">
                  <a:pos x="146" y="179"/>
                </a:cxn>
                <a:cxn ang="0">
                  <a:pos x="170" y="168"/>
                </a:cxn>
                <a:cxn ang="0">
                  <a:pos x="194" y="155"/>
                </a:cxn>
                <a:cxn ang="0">
                  <a:pos x="219" y="142"/>
                </a:cxn>
                <a:cxn ang="0">
                  <a:pos x="243" y="126"/>
                </a:cxn>
                <a:cxn ang="0">
                  <a:pos x="266" y="107"/>
                </a:cxn>
                <a:cxn ang="0">
                  <a:pos x="288" y="88"/>
                </a:cxn>
                <a:cxn ang="0">
                  <a:pos x="309" y="69"/>
                </a:cxn>
                <a:cxn ang="0">
                  <a:pos x="330" y="50"/>
                </a:cxn>
                <a:cxn ang="0">
                  <a:pos x="352" y="31"/>
                </a:cxn>
                <a:cxn ang="0">
                  <a:pos x="374" y="12"/>
                </a:cxn>
                <a:cxn ang="0">
                  <a:pos x="385" y="2"/>
                </a:cxn>
                <a:cxn ang="0">
                  <a:pos x="385" y="0"/>
                </a:cxn>
                <a:cxn ang="0">
                  <a:pos x="385" y="0"/>
                </a:cxn>
              </a:cxnLst>
              <a:rect l="0" t="0" r="r" b="b"/>
              <a:pathLst>
                <a:path w="385" h="232">
                  <a:moveTo>
                    <a:pt x="385" y="0"/>
                  </a:moveTo>
                  <a:lnTo>
                    <a:pt x="374" y="7"/>
                  </a:lnTo>
                  <a:lnTo>
                    <a:pt x="363" y="15"/>
                  </a:lnTo>
                  <a:lnTo>
                    <a:pt x="353" y="23"/>
                  </a:lnTo>
                  <a:lnTo>
                    <a:pt x="342" y="31"/>
                  </a:lnTo>
                  <a:lnTo>
                    <a:pt x="332" y="40"/>
                  </a:lnTo>
                  <a:lnTo>
                    <a:pt x="322" y="49"/>
                  </a:lnTo>
                  <a:lnTo>
                    <a:pt x="312" y="57"/>
                  </a:lnTo>
                  <a:lnTo>
                    <a:pt x="303" y="66"/>
                  </a:lnTo>
                  <a:lnTo>
                    <a:pt x="293" y="75"/>
                  </a:lnTo>
                  <a:lnTo>
                    <a:pt x="284" y="84"/>
                  </a:lnTo>
                  <a:lnTo>
                    <a:pt x="274" y="92"/>
                  </a:lnTo>
                  <a:lnTo>
                    <a:pt x="264" y="101"/>
                  </a:lnTo>
                  <a:lnTo>
                    <a:pt x="255" y="109"/>
                  </a:lnTo>
                  <a:lnTo>
                    <a:pt x="244" y="118"/>
                  </a:lnTo>
                  <a:lnTo>
                    <a:pt x="233" y="126"/>
                  </a:lnTo>
                  <a:lnTo>
                    <a:pt x="222" y="133"/>
                  </a:lnTo>
                  <a:lnTo>
                    <a:pt x="209" y="140"/>
                  </a:lnTo>
                  <a:lnTo>
                    <a:pt x="196" y="147"/>
                  </a:lnTo>
                  <a:lnTo>
                    <a:pt x="183" y="153"/>
                  </a:lnTo>
                  <a:lnTo>
                    <a:pt x="170" y="159"/>
                  </a:lnTo>
                  <a:lnTo>
                    <a:pt x="156" y="164"/>
                  </a:lnTo>
                  <a:lnTo>
                    <a:pt x="143" y="169"/>
                  </a:lnTo>
                  <a:lnTo>
                    <a:pt x="128" y="173"/>
                  </a:lnTo>
                  <a:lnTo>
                    <a:pt x="114" y="178"/>
                  </a:lnTo>
                  <a:lnTo>
                    <a:pt x="101" y="182"/>
                  </a:lnTo>
                  <a:lnTo>
                    <a:pt x="87" y="186"/>
                  </a:lnTo>
                  <a:lnTo>
                    <a:pt x="73" y="191"/>
                  </a:lnTo>
                  <a:lnTo>
                    <a:pt x="60" y="195"/>
                  </a:lnTo>
                  <a:lnTo>
                    <a:pt x="46" y="200"/>
                  </a:lnTo>
                  <a:lnTo>
                    <a:pt x="33" y="206"/>
                  </a:lnTo>
                  <a:lnTo>
                    <a:pt x="19" y="212"/>
                  </a:lnTo>
                  <a:lnTo>
                    <a:pt x="6" y="218"/>
                  </a:lnTo>
                  <a:lnTo>
                    <a:pt x="3" y="222"/>
                  </a:lnTo>
                  <a:lnTo>
                    <a:pt x="1" y="227"/>
                  </a:lnTo>
                  <a:lnTo>
                    <a:pt x="0" y="231"/>
                  </a:lnTo>
                  <a:lnTo>
                    <a:pt x="3" y="232"/>
                  </a:lnTo>
                  <a:lnTo>
                    <a:pt x="16" y="228"/>
                  </a:lnTo>
                  <a:lnTo>
                    <a:pt x="30" y="225"/>
                  </a:lnTo>
                  <a:lnTo>
                    <a:pt x="43" y="220"/>
                  </a:lnTo>
                  <a:lnTo>
                    <a:pt x="56" y="215"/>
                  </a:lnTo>
                  <a:lnTo>
                    <a:pt x="69" y="211"/>
                  </a:lnTo>
                  <a:lnTo>
                    <a:pt x="82" y="206"/>
                  </a:lnTo>
                  <a:lnTo>
                    <a:pt x="94" y="201"/>
                  </a:lnTo>
                  <a:lnTo>
                    <a:pt x="107" y="196"/>
                  </a:lnTo>
                  <a:lnTo>
                    <a:pt x="120" y="191"/>
                  </a:lnTo>
                  <a:lnTo>
                    <a:pt x="133" y="185"/>
                  </a:lnTo>
                  <a:lnTo>
                    <a:pt x="146" y="179"/>
                  </a:lnTo>
                  <a:lnTo>
                    <a:pt x="158" y="174"/>
                  </a:lnTo>
                  <a:lnTo>
                    <a:pt x="170" y="168"/>
                  </a:lnTo>
                  <a:lnTo>
                    <a:pt x="182" y="162"/>
                  </a:lnTo>
                  <a:lnTo>
                    <a:pt x="194" y="155"/>
                  </a:lnTo>
                  <a:lnTo>
                    <a:pt x="206" y="149"/>
                  </a:lnTo>
                  <a:lnTo>
                    <a:pt x="219" y="142"/>
                  </a:lnTo>
                  <a:lnTo>
                    <a:pt x="231" y="134"/>
                  </a:lnTo>
                  <a:lnTo>
                    <a:pt x="243" y="126"/>
                  </a:lnTo>
                  <a:lnTo>
                    <a:pt x="255" y="117"/>
                  </a:lnTo>
                  <a:lnTo>
                    <a:pt x="266" y="107"/>
                  </a:lnTo>
                  <a:lnTo>
                    <a:pt x="277" y="98"/>
                  </a:lnTo>
                  <a:lnTo>
                    <a:pt x="288" y="88"/>
                  </a:lnTo>
                  <a:lnTo>
                    <a:pt x="298" y="79"/>
                  </a:lnTo>
                  <a:lnTo>
                    <a:pt x="309" y="69"/>
                  </a:lnTo>
                  <a:lnTo>
                    <a:pt x="319" y="60"/>
                  </a:lnTo>
                  <a:lnTo>
                    <a:pt x="330" y="50"/>
                  </a:lnTo>
                  <a:lnTo>
                    <a:pt x="341" y="40"/>
                  </a:lnTo>
                  <a:lnTo>
                    <a:pt x="352" y="31"/>
                  </a:lnTo>
                  <a:lnTo>
                    <a:pt x="363" y="21"/>
                  </a:lnTo>
                  <a:lnTo>
                    <a:pt x="374" y="12"/>
                  </a:lnTo>
                  <a:lnTo>
                    <a:pt x="385" y="2"/>
                  </a:lnTo>
                  <a:lnTo>
                    <a:pt x="385" y="2"/>
                  </a:lnTo>
                  <a:lnTo>
                    <a:pt x="385" y="1"/>
                  </a:lnTo>
                  <a:lnTo>
                    <a:pt x="385" y="0"/>
                  </a:lnTo>
                  <a:lnTo>
                    <a:pt x="385" y="0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3724275" y="5365750"/>
              <a:ext cx="131763" cy="144462"/>
            </a:xfrm>
            <a:custGeom>
              <a:avLst/>
              <a:gdLst/>
              <a:ahLst/>
              <a:cxnLst>
                <a:cxn ang="0">
                  <a:pos x="3" y="33"/>
                </a:cxn>
                <a:cxn ang="0">
                  <a:pos x="8" y="28"/>
                </a:cxn>
                <a:cxn ang="0">
                  <a:pos x="12" y="23"/>
                </a:cxn>
                <a:cxn ang="0">
                  <a:pos x="18" y="18"/>
                </a:cxn>
                <a:cxn ang="0">
                  <a:pos x="23" y="14"/>
                </a:cxn>
                <a:cxn ang="0">
                  <a:pos x="29" y="10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3"/>
                </a:cxn>
                <a:cxn ang="0">
                  <a:pos x="58" y="3"/>
                </a:cxn>
                <a:cxn ang="0">
                  <a:pos x="69" y="8"/>
                </a:cxn>
                <a:cxn ang="0">
                  <a:pos x="75" y="15"/>
                </a:cxn>
                <a:cxn ang="0">
                  <a:pos x="78" y="25"/>
                </a:cxn>
                <a:cxn ang="0">
                  <a:pos x="75" y="33"/>
                </a:cxn>
                <a:cxn ang="0">
                  <a:pos x="69" y="40"/>
                </a:cxn>
                <a:cxn ang="0">
                  <a:pos x="61" y="47"/>
                </a:cxn>
                <a:cxn ang="0">
                  <a:pos x="54" y="53"/>
                </a:cxn>
                <a:cxn ang="0">
                  <a:pos x="49" y="61"/>
                </a:cxn>
                <a:cxn ang="0">
                  <a:pos x="46" y="71"/>
                </a:cxn>
                <a:cxn ang="0">
                  <a:pos x="45" y="81"/>
                </a:cxn>
                <a:cxn ang="0">
                  <a:pos x="47" y="90"/>
                </a:cxn>
                <a:cxn ang="0">
                  <a:pos x="48" y="91"/>
                </a:cxn>
                <a:cxn ang="0">
                  <a:pos x="49" y="91"/>
                </a:cxn>
                <a:cxn ang="0">
                  <a:pos x="51" y="91"/>
                </a:cxn>
                <a:cxn ang="0">
                  <a:pos x="51" y="91"/>
                </a:cxn>
                <a:cxn ang="0">
                  <a:pos x="49" y="82"/>
                </a:cxn>
                <a:cxn ang="0">
                  <a:pos x="50" y="74"/>
                </a:cxn>
                <a:cxn ang="0">
                  <a:pos x="53" y="67"/>
                </a:cxn>
                <a:cxn ang="0">
                  <a:pos x="57" y="60"/>
                </a:cxn>
                <a:cxn ang="0">
                  <a:pos x="62" y="53"/>
                </a:cxn>
                <a:cxn ang="0">
                  <a:pos x="69" y="47"/>
                </a:cxn>
                <a:cxn ang="0">
                  <a:pos x="75" y="41"/>
                </a:cxn>
                <a:cxn ang="0">
                  <a:pos x="80" y="35"/>
                </a:cxn>
                <a:cxn ang="0">
                  <a:pos x="83" y="29"/>
                </a:cxn>
                <a:cxn ang="0">
                  <a:pos x="82" y="22"/>
                </a:cxn>
                <a:cxn ang="0">
                  <a:pos x="79" y="15"/>
                </a:cxn>
                <a:cxn ang="0">
                  <a:pos x="75" y="10"/>
                </a:cxn>
                <a:cxn ang="0">
                  <a:pos x="65" y="3"/>
                </a:cxn>
                <a:cxn ang="0">
                  <a:pos x="55" y="0"/>
                </a:cxn>
                <a:cxn ang="0">
                  <a:pos x="45" y="0"/>
                </a:cxn>
                <a:cxn ang="0">
                  <a:pos x="34" y="4"/>
                </a:cxn>
                <a:cxn ang="0">
                  <a:pos x="25" y="9"/>
                </a:cxn>
                <a:cxn ang="0">
                  <a:pos x="15" y="16"/>
                </a:cxn>
                <a:cxn ang="0">
                  <a:pos x="7" y="23"/>
                </a:cxn>
                <a:cxn ang="0">
                  <a:pos x="0" y="31"/>
                </a:cxn>
                <a:cxn ang="0">
                  <a:pos x="0" y="32"/>
                </a:cxn>
                <a:cxn ang="0">
                  <a:pos x="2" y="32"/>
                </a:cxn>
                <a:cxn ang="0">
                  <a:pos x="3" y="33"/>
                </a:cxn>
                <a:cxn ang="0">
                  <a:pos x="3" y="33"/>
                </a:cxn>
                <a:cxn ang="0">
                  <a:pos x="3" y="33"/>
                </a:cxn>
              </a:cxnLst>
              <a:rect l="0" t="0" r="r" b="b"/>
              <a:pathLst>
                <a:path w="83" h="91">
                  <a:moveTo>
                    <a:pt x="3" y="33"/>
                  </a:moveTo>
                  <a:lnTo>
                    <a:pt x="8" y="28"/>
                  </a:lnTo>
                  <a:lnTo>
                    <a:pt x="12" y="23"/>
                  </a:lnTo>
                  <a:lnTo>
                    <a:pt x="18" y="18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3"/>
                  </a:lnTo>
                  <a:lnTo>
                    <a:pt x="58" y="3"/>
                  </a:lnTo>
                  <a:lnTo>
                    <a:pt x="69" y="8"/>
                  </a:lnTo>
                  <a:lnTo>
                    <a:pt x="75" y="15"/>
                  </a:lnTo>
                  <a:lnTo>
                    <a:pt x="78" y="25"/>
                  </a:lnTo>
                  <a:lnTo>
                    <a:pt x="75" y="33"/>
                  </a:lnTo>
                  <a:lnTo>
                    <a:pt x="69" y="40"/>
                  </a:lnTo>
                  <a:lnTo>
                    <a:pt x="61" y="47"/>
                  </a:lnTo>
                  <a:lnTo>
                    <a:pt x="54" y="53"/>
                  </a:lnTo>
                  <a:lnTo>
                    <a:pt x="49" y="61"/>
                  </a:lnTo>
                  <a:lnTo>
                    <a:pt x="46" y="71"/>
                  </a:lnTo>
                  <a:lnTo>
                    <a:pt x="45" y="81"/>
                  </a:lnTo>
                  <a:lnTo>
                    <a:pt x="47" y="90"/>
                  </a:lnTo>
                  <a:lnTo>
                    <a:pt x="48" y="91"/>
                  </a:lnTo>
                  <a:lnTo>
                    <a:pt x="49" y="91"/>
                  </a:lnTo>
                  <a:lnTo>
                    <a:pt x="51" y="91"/>
                  </a:lnTo>
                  <a:lnTo>
                    <a:pt x="51" y="91"/>
                  </a:lnTo>
                  <a:lnTo>
                    <a:pt x="49" y="82"/>
                  </a:lnTo>
                  <a:lnTo>
                    <a:pt x="50" y="74"/>
                  </a:lnTo>
                  <a:lnTo>
                    <a:pt x="53" y="67"/>
                  </a:lnTo>
                  <a:lnTo>
                    <a:pt x="57" y="60"/>
                  </a:lnTo>
                  <a:lnTo>
                    <a:pt x="62" y="53"/>
                  </a:lnTo>
                  <a:lnTo>
                    <a:pt x="69" y="47"/>
                  </a:lnTo>
                  <a:lnTo>
                    <a:pt x="75" y="41"/>
                  </a:lnTo>
                  <a:lnTo>
                    <a:pt x="80" y="35"/>
                  </a:lnTo>
                  <a:lnTo>
                    <a:pt x="83" y="29"/>
                  </a:lnTo>
                  <a:lnTo>
                    <a:pt x="82" y="22"/>
                  </a:lnTo>
                  <a:lnTo>
                    <a:pt x="79" y="15"/>
                  </a:lnTo>
                  <a:lnTo>
                    <a:pt x="75" y="10"/>
                  </a:lnTo>
                  <a:lnTo>
                    <a:pt x="65" y="3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34" y="4"/>
                  </a:lnTo>
                  <a:lnTo>
                    <a:pt x="25" y="9"/>
                  </a:lnTo>
                  <a:lnTo>
                    <a:pt x="15" y="16"/>
                  </a:lnTo>
                  <a:lnTo>
                    <a:pt x="7" y="23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3741738" y="5394325"/>
              <a:ext cx="73025" cy="11112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5" y="6"/>
                </a:cxn>
                <a:cxn ang="0">
                  <a:pos x="9" y="12"/>
                </a:cxn>
                <a:cxn ang="0">
                  <a:pos x="5" y="18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0" y="37"/>
                </a:cxn>
                <a:cxn ang="0">
                  <a:pos x="2" y="44"/>
                </a:cxn>
                <a:cxn ang="0">
                  <a:pos x="6" y="52"/>
                </a:cxn>
                <a:cxn ang="0">
                  <a:pos x="9" y="56"/>
                </a:cxn>
                <a:cxn ang="0">
                  <a:pos x="13" y="60"/>
                </a:cxn>
                <a:cxn ang="0">
                  <a:pos x="18" y="63"/>
                </a:cxn>
                <a:cxn ang="0">
                  <a:pos x="22" y="66"/>
                </a:cxn>
                <a:cxn ang="0">
                  <a:pos x="27" y="68"/>
                </a:cxn>
                <a:cxn ang="0">
                  <a:pos x="33" y="69"/>
                </a:cxn>
                <a:cxn ang="0">
                  <a:pos x="38" y="70"/>
                </a:cxn>
                <a:cxn ang="0">
                  <a:pos x="44" y="70"/>
                </a:cxn>
                <a:cxn ang="0">
                  <a:pos x="46" y="69"/>
                </a:cxn>
                <a:cxn ang="0">
                  <a:pos x="46" y="68"/>
                </a:cxn>
                <a:cxn ang="0">
                  <a:pos x="44" y="67"/>
                </a:cxn>
                <a:cxn ang="0">
                  <a:pos x="42" y="66"/>
                </a:cxn>
                <a:cxn ang="0">
                  <a:pos x="36" y="65"/>
                </a:cxn>
                <a:cxn ang="0">
                  <a:pos x="30" y="63"/>
                </a:cxn>
                <a:cxn ang="0">
                  <a:pos x="25" y="61"/>
                </a:cxn>
                <a:cxn ang="0">
                  <a:pos x="21" y="58"/>
                </a:cxn>
                <a:cxn ang="0">
                  <a:pos x="17" y="54"/>
                </a:cxn>
                <a:cxn ang="0">
                  <a:pos x="13" y="50"/>
                </a:cxn>
                <a:cxn ang="0">
                  <a:pos x="10" y="45"/>
                </a:cxn>
                <a:cxn ang="0">
                  <a:pos x="7" y="39"/>
                </a:cxn>
                <a:cxn ang="0">
                  <a:pos x="6" y="29"/>
                </a:cxn>
                <a:cxn ang="0">
                  <a:pos x="10" y="18"/>
                </a:cxn>
                <a:cxn ang="0">
                  <a:pos x="18" y="9"/>
                </a:cxn>
                <a:cxn ang="0">
                  <a:pos x="25" y="1"/>
                </a:cxn>
                <a:cxn ang="0">
                  <a:pos x="25" y="1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46" h="70">
                  <a:moveTo>
                    <a:pt x="21" y="0"/>
                  </a:moveTo>
                  <a:lnTo>
                    <a:pt x="15" y="6"/>
                  </a:lnTo>
                  <a:lnTo>
                    <a:pt x="9" y="12"/>
                  </a:lnTo>
                  <a:lnTo>
                    <a:pt x="5" y="18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6" y="52"/>
                  </a:lnTo>
                  <a:lnTo>
                    <a:pt x="9" y="56"/>
                  </a:lnTo>
                  <a:lnTo>
                    <a:pt x="13" y="60"/>
                  </a:lnTo>
                  <a:lnTo>
                    <a:pt x="18" y="63"/>
                  </a:lnTo>
                  <a:lnTo>
                    <a:pt x="22" y="66"/>
                  </a:lnTo>
                  <a:lnTo>
                    <a:pt x="27" y="68"/>
                  </a:lnTo>
                  <a:lnTo>
                    <a:pt x="33" y="69"/>
                  </a:lnTo>
                  <a:lnTo>
                    <a:pt x="38" y="70"/>
                  </a:lnTo>
                  <a:lnTo>
                    <a:pt x="44" y="70"/>
                  </a:lnTo>
                  <a:lnTo>
                    <a:pt x="46" y="69"/>
                  </a:lnTo>
                  <a:lnTo>
                    <a:pt x="46" y="68"/>
                  </a:lnTo>
                  <a:lnTo>
                    <a:pt x="44" y="67"/>
                  </a:lnTo>
                  <a:lnTo>
                    <a:pt x="42" y="66"/>
                  </a:lnTo>
                  <a:lnTo>
                    <a:pt x="36" y="65"/>
                  </a:lnTo>
                  <a:lnTo>
                    <a:pt x="30" y="63"/>
                  </a:lnTo>
                  <a:lnTo>
                    <a:pt x="25" y="61"/>
                  </a:lnTo>
                  <a:lnTo>
                    <a:pt x="21" y="58"/>
                  </a:lnTo>
                  <a:lnTo>
                    <a:pt x="17" y="54"/>
                  </a:lnTo>
                  <a:lnTo>
                    <a:pt x="13" y="50"/>
                  </a:lnTo>
                  <a:lnTo>
                    <a:pt x="10" y="45"/>
                  </a:lnTo>
                  <a:lnTo>
                    <a:pt x="7" y="39"/>
                  </a:lnTo>
                  <a:lnTo>
                    <a:pt x="6" y="29"/>
                  </a:lnTo>
                  <a:lnTo>
                    <a:pt x="10" y="18"/>
                  </a:lnTo>
                  <a:lnTo>
                    <a:pt x="18" y="9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3600450" y="5411788"/>
              <a:ext cx="127000" cy="29368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73" y="8"/>
                </a:cxn>
                <a:cxn ang="0">
                  <a:pos x="68" y="14"/>
                </a:cxn>
                <a:cxn ang="0">
                  <a:pos x="62" y="21"/>
                </a:cxn>
                <a:cxn ang="0">
                  <a:pos x="56" y="27"/>
                </a:cxn>
                <a:cxn ang="0">
                  <a:pos x="49" y="32"/>
                </a:cxn>
                <a:cxn ang="0">
                  <a:pos x="43" y="38"/>
                </a:cxn>
                <a:cxn ang="0">
                  <a:pos x="34" y="43"/>
                </a:cxn>
                <a:cxn ang="0">
                  <a:pos x="27" y="48"/>
                </a:cxn>
                <a:cxn ang="0">
                  <a:pos x="19" y="53"/>
                </a:cxn>
                <a:cxn ang="0">
                  <a:pos x="10" y="60"/>
                </a:cxn>
                <a:cxn ang="0">
                  <a:pos x="3" y="69"/>
                </a:cxn>
                <a:cxn ang="0">
                  <a:pos x="0" y="80"/>
                </a:cxn>
                <a:cxn ang="0">
                  <a:pos x="1" y="95"/>
                </a:cxn>
                <a:cxn ang="0">
                  <a:pos x="3" y="109"/>
                </a:cxn>
                <a:cxn ang="0">
                  <a:pos x="8" y="122"/>
                </a:cxn>
                <a:cxn ang="0">
                  <a:pos x="14" y="134"/>
                </a:cxn>
                <a:cxn ang="0">
                  <a:pos x="21" y="145"/>
                </a:cxn>
                <a:cxn ang="0">
                  <a:pos x="28" y="157"/>
                </a:cxn>
                <a:cxn ang="0">
                  <a:pos x="36" y="169"/>
                </a:cxn>
                <a:cxn ang="0">
                  <a:pos x="44" y="183"/>
                </a:cxn>
                <a:cxn ang="0">
                  <a:pos x="46" y="185"/>
                </a:cxn>
                <a:cxn ang="0">
                  <a:pos x="47" y="185"/>
                </a:cxn>
                <a:cxn ang="0">
                  <a:pos x="48" y="185"/>
                </a:cxn>
                <a:cxn ang="0">
                  <a:pos x="47" y="183"/>
                </a:cxn>
                <a:cxn ang="0">
                  <a:pos x="41" y="169"/>
                </a:cxn>
                <a:cxn ang="0">
                  <a:pos x="32" y="157"/>
                </a:cxn>
                <a:cxn ang="0">
                  <a:pos x="24" y="144"/>
                </a:cxn>
                <a:cxn ang="0">
                  <a:pos x="17" y="131"/>
                </a:cxn>
                <a:cxn ang="0">
                  <a:pos x="10" y="118"/>
                </a:cxn>
                <a:cxn ang="0">
                  <a:pos x="6" y="105"/>
                </a:cxn>
                <a:cxn ang="0">
                  <a:pos x="6" y="91"/>
                </a:cxn>
                <a:cxn ang="0">
                  <a:pos x="9" y="76"/>
                </a:cxn>
                <a:cxn ang="0">
                  <a:pos x="12" y="69"/>
                </a:cxn>
                <a:cxn ang="0">
                  <a:pos x="17" y="64"/>
                </a:cxn>
                <a:cxn ang="0">
                  <a:pos x="23" y="58"/>
                </a:cxn>
                <a:cxn ang="0">
                  <a:pos x="29" y="53"/>
                </a:cxn>
                <a:cxn ang="0">
                  <a:pos x="36" y="48"/>
                </a:cxn>
                <a:cxn ang="0">
                  <a:pos x="44" y="44"/>
                </a:cxn>
                <a:cxn ang="0">
                  <a:pos x="51" y="40"/>
                </a:cxn>
                <a:cxn ang="0">
                  <a:pos x="56" y="36"/>
                </a:cxn>
                <a:cxn ang="0">
                  <a:pos x="64" y="29"/>
                </a:cxn>
                <a:cxn ang="0">
                  <a:pos x="70" y="20"/>
                </a:cxn>
                <a:cxn ang="0">
                  <a:pos x="75" y="11"/>
                </a:cxn>
                <a:cxn ang="0">
                  <a:pos x="80" y="2"/>
                </a:cxn>
                <a:cxn ang="0">
                  <a:pos x="80" y="2"/>
                </a:cxn>
                <a:cxn ang="0">
                  <a:pos x="79" y="1"/>
                </a:cxn>
                <a:cxn ang="0">
                  <a:pos x="79" y="0"/>
                </a:cxn>
                <a:cxn ang="0">
                  <a:pos x="78" y="0"/>
                </a:cxn>
                <a:cxn ang="0">
                  <a:pos x="78" y="0"/>
                </a:cxn>
              </a:cxnLst>
              <a:rect l="0" t="0" r="r" b="b"/>
              <a:pathLst>
                <a:path w="80" h="185">
                  <a:moveTo>
                    <a:pt x="78" y="0"/>
                  </a:moveTo>
                  <a:lnTo>
                    <a:pt x="73" y="8"/>
                  </a:lnTo>
                  <a:lnTo>
                    <a:pt x="68" y="14"/>
                  </a:lnTo>
                  <a:lnTo>
                    <a:pt x="62" y="21"/>
                  </a:lnTo>
                  <a:lnTo>
                    <a:pt x="56" y="27"/>
                  </a:lnTo>
                  <a:lnTo>
                    <a:pt x="49" y="32"/>
                  </a:lnTo>
                  <a:lnTo>
                    <a:pt x="43" y="38"/>
                  </a:lnTo>
                  <a:lnTo>
                    <a:pt x="34" y="43"/>
                  </a:lnTo>
                  <a:lnTo>
                    <a:pt x="27" y="48"/>
                  </a:lnTo>
                  <a:lnTo>
                    <a:pt x="19" y="53"/>
                  </a:lnTo>
                  <a:lnTo>
                    <a:pt x="10" y="60"/>
                  </a:lnTo>
                  <a:lnTo>
                    <a:pt x="3" y="69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3" y="109"/>
                  </a:lnTo>
                  <a:lnTo>
                    <a:pt x="8" y="122"/>
                  </a:lnTo>
                  <a:lnTo>
                    <a:pt x="14" y="134"/>
                  </a:lnTo>
                  <a:lnTo>
                    <a:pt x="21" y="145"/>
                  </a:lnTo>
                  <a:lnTo>
                    <a:pt x="28" y="157"/>
                  </a:lnTo>
                  <a:lnTo>
                    <a:pt x="36" y="169"/>
                  </a:lnTo>
                  <a:lnTo>
                    <a:pt x="44" y="183"/>
                  </a:lnTo>
                  <a:lnTo>
                    <a:pt x="46" y="185"/>
                  </a:lnTo>
                  <a:lnTo>
                    <a:pt x="47" y="185"/>
                  </a:lnTo>
                  <a:lnTo>
                    <a:pt x="48" y="185"/>
                  </a:lnTo>
                  <a:lnTo>
                    <a:pt x="47" y="183"/>
                  </a:lnTo>
                  <a:lnTo>
                    <a:pt x="41" y="169"/>
                  </a:lnTo>
                  <a:lnTo>
                    <a:pt x="32" y="157"/>
                  </a:lnTo>
                  <a:lnTo>
                    <a:pt x="24" y="144"/>
                  </a:lnTo>
                  <a:lnTo>
                    <a:pt x="17" y="131"/>
                  </a:lnTo>
                  <a:lnTo>
                    <a:pt x="10" y="118"/>
                  </a:lnTo>
                  <a:lnTo>
                    <a:pt x="6" y="105"/>
                  </a:lnTo>
                  <a:lnTo>
                    <a:pt x="6" y="91"/>
                  </a:lnTo>
                  <a:lnTo>
                    <a:pt x="9" y="76"/>
                  </a:lnTo>
                  <a:lnTo>
                    <a:pt x="12" y="69"/>
                  </a:lnTo>
                  <a:lnTo>
                    <a:pt x="17" y="64"/>
                  </a:lnTo>
                  <a:lnTo>
                    <a:pt x="23" y="58"/>
                  </a:lnTo>
                  <a:lnTo>
                    <a:pt x="29" y="53"/>
                  </a:lnTo>
                  <a:lnTo>
                    <a:pt x="36" y="48"/>
                  </a:lnTo>
                  <a:lnTo>
                    <a:pt x="44" y="44"/>
                  </a:lnTo>
                  <a:lnTo>
                    <a:pt x="51" y="40"/>
                  </a:lnTo>
                  <a:lnTo>
                    <a:pt x="56" y="36"/>
                  </a:lnTo>
                  <a:lnTo>
                    <a:pt x="64" y="29"/>
                  </a:lnTo>
                  <a:lnTo>
                    <a:pt x="70" y="20"/>
                  </a:lnTo>
                  <a:lnTo>
                    <a:pt x="75" y="1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3651250" y="5532438"/>
              <a:ext cx="58738" cy="1762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2"/>
                </a:cxn>
                <a:cxn ang="0">
                  <a:pos x="7" y="23"/>
                </a:cxn>
                <a:cxn ang="0">
                  <a:pos x="12" y="33"/>
                </a:cxn>
                <a:cxn ang="0">
                  <a:pos x="18" y="41"/>
                </a:cxn>
                <a:cxn ang="0">
                  <a:pos x="26" y="50"/>
                </a:cxn>
                <a:cxn ang="0">
                  <a:pos x="32" y="61"/>
                </a:cxn>
                <a:cxn ang="0">
                  <a:pos x="34" y="72"/>
                </a:cxn>
                <a:cxn ang="0">
                  <a:pos x="30" y="84"/>
                </a:cxn>
                <a:cxn ang="0">
                  <a:pos x="26" y="89"/>
                </a:cxn>
                <a:cxn ang="0">
                  <a:pos x="20" y="94"/>
                </a:cxn>
                <a:cxn ang="0">
                  <a:pos x="14" y="97"/>
                </a:cxn>
                <a:cxn ang="0">
                  <a:pos x="9" y="101"/>
                </a:cxn>
                <a:cxn ang="0">
                  <a:pos x="7" y="103"/>
                </a:cxn>
                <a:cxn ang="0">
                  <a:pos x="7" y="108"/>
                </a:cxn>
                <a:cxn ang="0">
                  <a:pos x="7" y="110"/>
                </a:cxn>
                <a:cxn ang="0">
                  <a:pos x="10" y="111"/>
                </a:cxn>
                <a:cxn ang="0">
                  <a:pos x="20" y="105"/>
                </a:cxn>
                <a:cxn ang="0">
                  <a:pos x="29" y="95"/>
                </a:cxn>
                <a:cxn ang="0">
                  <a:pos x="35" y="85"/>
                </a:cxn>
                <a:cxn ang="0">
                  <a:pos x="37" y="73"/>
                </a:cxn>
                <a:cxn ang="0">
                  <a:pos x="36" y="67"/>
                </a:cxn>
                <a:cxn ang="0">
                  <a:pos x="35" y="61"/>
                </a:cxn>
                <a:cxn ang="0">
                  <a:pos x="33" y="55"/>
                </a:cxn>
                <a:cxn ang="0">
                  <a:pos x="30" y="49"/>
                </a:cxn>
                <a:cxn ang="0">
                  <a:pos x="27" y="45"/>
                </a:cxn>
                <a:cxn ang="0">
                  <a:pos x="22" y="40"/>
                </a:cxn>
                <a:cxn ang="0">
                  <a:pos x="18" y="36"/>
                </a:cxn>
                <a:cxn ang="0">
                  <a:pos x="14" y="31"/>
                </a:cxn>
                <a:cxn ang="0">
                  <a:pos x="10" y="23"/>
                </a:cxn>
                <a:cxn ang="0">
                  <a:pos x="6" y="15"/>
                </a:cxn>
                <a:cxn ang="0">
                  <a:pos x="3" y="8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7" h="111">
                  <a:moveTo>
                    <a:pt x="0" y="2"/>
                  </a:moveTo>
                  <a:lnTo>
                    <a:pt x="3" y="12"/>
                  </a:lnTo>
                  <a:lnTo>
                    <a:pt x="7" y="23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26" y="50"/>
                  </a:lnTo>
                  <a:lnTo>
                    <a:pt x="32" y="61"/>
                  </a:lnTo>
                  <a:lnTo>
                    <a:pt x="34" y="72"/>
                  </a:lnTo>
                  <a:lnTo>
                    <a:pt x="30" y="84"/>
                  </a:lnTo>
                  <a:lnTo>
                    <a:pt x="26" y="89"/>
                  </a:lnTo>
                  <a:lnTo>
                    <a:pt x="20" y="94"/>
                  </a:lnTo>
                  <a:lnTo>
                    <a:pt x="14" y="97"/>
                  </a:lnTo>
                  <a:lnTo>
                    <a:pt x="9" y="101"/>
                  </a:lnTo>
                  <a:lnTo>
                    <a:pt x="7" y="103"/>
                  </a:lnTo>
                  <a:lnTo>
                    <a:pt x="7" y="108"/>
                  </a:lnTo>
                  <a:lnTo>
                    <a:pt x="7" y="110"/>
                  </a:lnTo>
                  <a:lnTo>
                    <a:pt x="10" y="111"/>
                  </a:lnTo>
                  <a:lnTo>
                    <a:pt x="20" y="105"/>
                  </a:lnTo>
                  <a:lnTo>
                    <a:pt x="29" y="95"/>
                  </a:lnTo>
                  <a:lnTo>
                    <a:pt x="35" y="85"/>
                  </a:lnTo>
                  <a:lnTo>
                    <a:pt x="37" y="73"/>
                  </a:lnTo>
                  <a:lnTo>
                    <a:pt x="36" y="67"/>
                  </a:lnTo>
                  <a:lnTo>
                    <a:pt x="35" y="61"/>
                  </a:lnTo>
                  <a:lnTo>
                    <a:pt x="33" y="55"/>
                  </a:lnTo>
                  <a:lnTo>
                    <a:pt x="30" y="49"/>
                  </a:lnTo>
                  <a:lnTo>
                    <a:pt x="27" y="45"/>
                  </a:lnTo>
                  <a:lnTo>
                    <a:pt x="22" y="40"/>
                  </a:lnTo>
                  <a:lnTo>
                    <a:pt x="18" y="36"/>
                  </a:lnTo>
                  <a:lnTo>
                    <a:pt x="14" y="31"/>
                  </a:lnTo>
                  <a:lnTo>
                    <a:pt x="10" y="23"/>
                  </a:lnTo>
                  <a:lnTo>
                    <a:pt x="6" y="15"/>
                  </a:lnTo>
                  <a:lnTo>
                    <a:pt x="3" y="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3590925" y="5568950"/>
              <a:ext cx="96838" cy="23495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1" y="22"/>
                </a:cxn>
                <a:cxn ang="0">
                  <a:pos x="0" y="35"/>
                </a:cxn>
                <a:cxn ang="0">
                  <a:pos x="1" y="49"/>
                </a:cxn>
                <a:cxn ang="0">
                  <a:pos x="6" y="66"/>
                </a:cxn>
                <a:cxn ang="0">
                  <a:pos x="10" y="73"/>
                </a:cxn>
                <a:cxn ang="0">
                  <a:pos x="17" y="80"/>
                </a:cxn>
                <a:cxn ang="0">
                  <a:pos x="23" y="89"/>
                </a:cxn>
                <a:cxn ang="0">
                  <a:pos x="29" y="95"/>
                </a:cxn>
                <a:cxn ang="0">
                  <a:pos x="38" y="108"/>
                </a:cxn>
                <a:cxn ang="0">
                  <a:pos x="45" y="120"/>
                </a:cxn>
                <a:cxn ang="0">
                  <a:pos x="53" y="134"/>
                </a:cxn>
                <a:cxn ang="0">
                  <a:pos x="59" y="148"/>
                </a:cxn>
                <a:cxn ang="0">
                  <a:pos x="59" y="148"/>
                </a:cxn>
                <a:cxn ang="0">
                  <a:pos x="60" y="147"/>
                </a:cxn>
                <a:cxn ang="0">
                  <a:pos x="61" y="146"/>
                </a:cxn>
                <a:cxn ang="0">
                  <a:pos x="61" y="144"/>
                </a:cxn>
                <a:cxn ang="0">
                  <a:pos x="57" y="128"/>
                </a:cxn>
                <a:cxn ang="0">
                  <a:pos x="51" y="114"/>
                </a:cxn>
                <a:cxn ang="0">
                  <a:pos x="42" y="101"/>
                </a:cxn>
                <a:cxn ang="0">
                  <a:pos x="33" y="87"/>
                </a:cxn>
                <a:cxn ang="0">
                  <a:pos x="26" y="78"/>
                </a:cxn>
                <a:cxn ang="0">
                  <a:pos x="20" y="69"/>
                </a:cxn>
                <a:cxn ang="0">
                  <a:pos x="13" y="59"/>
                </a:cxn>
                <a:cxn ang="0">
                  <a:pos x="9" y="50"/>
                </a:cxn>
                <a:cxn ang="0">
                  <a:pos x="6" y="37"/>
                </a:cxn>
                <a:cxn ang="0">
                  <a:pos x="5" y="26"/>
                </a:cxn>
                <a:cxn ang="0">
                  <a:pos x="6" y="14"/>
                </a:cxn>
                <a:cxn ang="0">
                  <a:pos x="7" y="2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3"/>
                </a:cxn>
                <a:cxn ang="0">
                  <a:pos x="3" y="5"/>
                </a:cxn>
                <a:cxn ang="0">
                  <a:pos x="3" y="5"/>
                </a:cxn>
              </a:cxnLst>
              <a:rect l="0" t="0" r="r" b="b"/>
              <a:pathLst>
                <a:path w="61" h="148">
                  <a:moveTo>
                    <a:pt x="3" y="5"/>
                  </a:moveTo>
                  <a:lnTo>
                    <a:pt x="1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6" y="66"/>
                  </a:lnTo>
                  <a:lnTo>
                    <a:pt x="10" y="73"/>
                  </a:lnTo>
                  <a:lnTo>
                    <a:pt x="17" y="80"/>
                  </a:lnTo>
                  <a:lnTo>
                    <a:pt x="23" y="89"/>
                  </a:lnTo>
                  <a:lnTo>
                    <a:pt x="29" y="95"/>
                  </a:lnTo>
                  <a:lnTo>
                    <a:pt x="38" y="108"/>
                  </a:lnTo>
                  <a:lnTo>
                    <a:pt x="45" y="120"/>
                  </a:lnTo>
                  <a:lnTo>
                    <a:pt x="53" y="134"/>
                  </a:lnTo>
                  <a:lnTo>
                    <a:pt x="59" y="148"/>
                  </a:lnTo>
                  <a:lnTo>
                    <a:pt x="59" y="148"/>
                  </a:lnTo>
                  <a:lnTo>
                    <a:pt x="60" y="147"/>
                  </a:lnTo>
                  <a:lnTo>
                    <a:pt x="61" y="146"/>
                  </a:lnTo>
                  <a:lnTo>
                    <a:pt x="61" y="144"/>
                  </a:lnTo>
                  <a:lnTo>
                    <a:pt x="57" y="128"/>
                  </a:lnTo>
                  <a:lnTo>
                    <a:pt x="51" y="114"/>
                  </a:lnTo>
                  <a:lnTo>
                    <a:pt x="42" y="101"/>
                  </a:lnTo>
                  <a:lnTo>
                    <a:pt x="33" y="87"/>
                  </a:lnTo>
                  <a:lnTo>
                    <a:pt x="26" y="78"/>
                  </a:lnTo>
                  <a:lnTo>
                    <a:pt x="20" y="69"/>
                  </a:lnTo>
                  <a:lnTo>
                    <a:pt x="13" y="59"/>
                  </a:lnTo>
                  <a:lnTo>
                    <a:pt x="9" y="50"/>
                  </a:lnTo>
                  <a:lnTo>
                    <a:pt x="6" y="37"/>
                  </a:lnTo>
                  <a:lnTo>
                    <a:pt x="5" y="26"/>
                  </a:lnTo>
                  <a:lnTo>
                    <a:pt x="6" y="14"/>
                  </a:lnTo>
                  <a:lnTo>
                    <a:pt x="7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3"/>
                  </a:lnTo>
                  <a:lnTo>
                    <a:pt x="3" y="5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3676650" y="5667375"/>
              <a:ext cx="39688" cy="133350"/>
            </a:xfrm>
            <a:custGeom>
              <a:avLst/>
              <a:gdLst/>
              <a:ahLst/>
              <a:cxnLst>
                <a:cxn ang="0">
                  <a:pos x="9" y="8"/>
                </a:cxn>
                <a:cxn ang="0">
                  <a:pos x="13" y="16"/>
                </a:cxn>
                <a:cxn ang="0">
                  <a:pos x="17" y="26"/>
                </a:cxn>
                <a:cxn ang="0">
                  <a:pos x="19" y="35"/>
                </a:cxn>
                <a:cxn ang="0">
                  <a:pos x="20" y="44"/>
                </a:cxn>
                <a:cxn ang="0">
                  <a:pos x="18" y="53"/>
                </a:cxn>
                <a:cxn ang="0">
                  <a:pos x="14" y="62"/>
                </a:cxn>
                <a:cxn ang="0">
                  <a:pos x="8" y="69"/>
                </a:cxn>
                <a:cxn ang="0">
                  <a:pos x="2" y="77"/>
                </a:cxn>
                <a:cxn ang="0">
                  <a:pos x="1" y="79"/>
                </a:cxn>
                <a:cxn ang="0">
                  <a:pos x="0" y="82"/>
                </a:cxn>
                <a:cxn ang="0">
                  <a:pos x="0" y="84"/>
                </a:cxn>
                <a:cxn ang="0">
                  <a:pos x="2" y="84"/>
                </a:cxn>
                <a:cxn ang="0">
                  <a:pos x="18" y="65"/>
                </a:cxn>
                <a:cxn ang="0">
                  <a:pos x="25" y="45"/>
                </a:cxn>
                <a:cxn ang="0">
                  <a:pos x="22" y="23"/>
                </a:cxn>
                <a:cxn ang="0">
                  <a:pos x="12" y="0"/>
                </a:cxn>
                <a:cxn ang="0">
                  <a:pos x="10" y="0"/>
                </a:cxn>
                <a:cxn ang="0">
                  <a:pos x="9" y="2"/>
                </a:cxn>
                <a:cxn ang="0">
                  <a:pos x="8" y="5"/>
                </a:cxn>
                <a:cxn ang="0">
                  <a:pos x="9" y="8"/>
                </a:cxn>
                <a:cxn ang="0">
                  <a:pos x="9" y="8"/>
                </a:cxn>
              </a:cxnLst>
              <a:rect l="0" t="0" r="r" b="b"/>
              <a:pathLst>
                <a:path w="25" h="84">
                  <a:moveTo>
                    <a:pt x="9" y="8"/>
                  </a:moveTo>
                  <a:lnTo>
                    <a:pt x="13" y="16"/>
                  </a:lnTo>
                  <a:lnTo>
                    <a:pt x="17" y="26"/>
                  </a:lnTo>
                  <a:lnTo>
                    <a:pt x="19" y="35"/>
                  </a:lnTo>
                  <a:lnTo>
                    <a:pt x="20" y="44"/>
                  </a:lnTo>
                  <a:lnTo>
                    <a:pt x="18" y="53"/>
                  </a:lnTo>
                  <a:lnTo>
                    <a:pt x="14" y="62"/>
                  </a:lnTo>
                  <a:lnTo>
                    <a:pt x="8" y="69"/>
                  </a:lnTo>
                  <a:lnTo>
                    <a:pt x="2" y="77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18" y="65"/>
                  </a:lnTo>
                  <a:lnTo>
                    <a:pt x="25" y="45"/>
                  </a:lnTo>
                  <a:lnTo>
                    <a:pt x="22" y="23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9" y="2"/>
                  </a:lnTo>
                  <a:lnTo>
                    <a:pt x="8" y="5"/>
                  </a:lnTo>
                  <a:lnTo>
                    <a:pt x="9" y="8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3581400" y="5659438"/>
              <a:ext cx="112713" cy="12700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7"/>
                </a:cxn>
                <a:cxn ang="0">
                  <a:pos x="0" y="13"/>
                </a:cxn>
                <a:cxn ang="0">
                  <a:pos x="1" y="20"/>
                </a:cxn>
                <a:cxn ang="0">
                  <a:pos x="2" y="28"/>
                </a:cxn>
                <a:cxn ang="0">
                  <a:pos x="5" y="34"/>
                </a:cxn>
                <a:cxn ang="0">
                  <a:pos x="9" y="40"/>
                </a:cxn>
                <a:cxn ang="0">
                  <a:pos x="13" y="46"/>
                </a:cxn>
                <a:cxn ang="0">
                  <a:pos x="17" y="52"/>
                </a:cxn>
                <a:cxn ang="0">
                  <a:pos x="22" y="59"/>
                </a:cxn>
                <a:cxn ang="0">
                  <a:pos x="27" y="64"/>
                </a:cxn>
                <a:cxn ang="0">
                  <a:pos x="32" y="68"/>
                </a:cxn>
                <a:cxn ang="0">
                  <a:pos x="38" y="71"/>
                </a:cxn>
                <a:cxn ang="0">
                  <a:pos x="44" y="74"/>
                </a:cxn>
                <a:cxn ang="0">
                  <a:pos x="51" y="76"/>
                </a:cxn>
                <a:cxn ang="0">
                  <a:pos x="59" y="78"/>
                </a:cxn>
                <a:cxn ang="0">
                  <a:pos x="67" y="80"/>
                </a:cxn>
                <a:cxn ang="0">
                  <a:pos x="70" y="80"/>
                </a:cxn>
                <a:cxn ang="0">
                  <a:pos x="71" y="79"/>
                </a:cxn>
                <a:cxn ang="0">
                  <a:pos x="70" y="77"/>
                </a:cxn>
                <a:cxn ang="0">
                  <a:pos x="68" y="75"/>
                </a:cxn>
                <a:cxn ang="0">
                  <a:pos x="64" y="73"/>
                </a:cxn>
                <a:cxn ang="0">
                  <a:pos x="60" y="72"/>
                </a:cxn>
                <a:cxn ang="0">
                  <a:pos x="56" y="70"/>
                </a:cxn>
                <a:cxn ang="0">
                  <a:pos x="51" y="69"/>
                </a:cxn>
                <a:cxn ang="0">
                  <a:pos x="43" y="67"/>
                </a:cxn>
                <a:cxn ang="0">
                  <a:pos x="36" y="63"/>
                </a:cxn>
                <a:cxn ang="0">
                  <a:pos x="30" y="59"/>
                </a:cxn>
                <a:cxn ang="0">
                  <a:pos x="24" y="52"/>
                </a:cxn>
                <a:cxn ang="0">
                  <a:pos x="16" y="41"/>
                </a:cxn>
                <a:cxn ang="0">
                  <a:pos x="10" y="29"/>
                </a:cxn>
                <a:cxn ang="0">
                  <a:pos x="6" y="15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71" h="80">
                  <a:moveTo>
                    <a:pt x="1" y="0"/>
                  </a:moveTo>
                  <a:lnTo>
                    <a:pt x="0" y="7"/>
                  </a:lnTo>
                  <a:lnTo>
                    <a:pt x="0" y="13"/>
                  </a:lnTo>
                  <a:lnTo>
                    <a:pt x="1" y="20"/>
                  </a:lnTo>
                  <a:lnTo>
                    <a:pt x="2" y="28"/>
                  </a:lnTo>
                  <a:lnTo>
                    <a:pt x="5" y="34"/>
                  </a:lnTo>
                  <a:lnTo>
                    <a:pt x="9" y="40"/>
                  </a:lnTo>
                  <a:lnTo>
                    <a:pt x="13" y="46"/>
                  </a:lnTo>
                  <a:lnTo>
                    <a:pt x="17" y="52"/>
                  </a:lnTo>
                  <a:lnTo>
                    <a:pt x="22" y="59"/>
                  </a:lnTo>
                  <a:lnTo>
                    <a:pt x="27" y="64"/>
                  </a:lnTo>
                  <a:lnTo>
                    <a:pt x="32" y="68"/>
                  </a:lnTo>
                  <a:lnTo>
                    <a:pt x="38" y="71"/>
                  </a:lnTo>
                  <a:lnTo>
                    <a:pt x="44" y="74"/>
                  </a:lnTo>
                  <a:lnTo>
                    <a:pt x="51" y="76"/>
                  </a:lnTo>
                  <a:lnTo>
                    <a:pt x="59" y="78"/>
                  </a:lnTo>
                  <a:lnTo>
                    <a:pt x="67" y="80"/>
                  </a:lnTo>
                  <a:lnTo>
                    <a:pt x="70" y="80"/>
                  </a:lnTo>
                  <a:lnTo>
                    <a:pt x="71" y="79"/>
                  </a:lnTo>
                  <a:lnTo>
                    <a:pt x="70" y="77"/>
                  </a:lnTo>
                  <a:lnTo>
                    <a:pt x="68" y="75"/>
                  </a:lnTo>
                  <a:lnTo>
                    <a:pt x="64" y="73"/>
                  </a:lnTo>
                  <a:lnTo>
                    <a:pt x="60" y="72"/>
                  </a:lnTo>
                  <a:lnTo>
                    <a:pt x="56" y="70"/>
                  </a:lnTo>
                  <a:lnTo>
                    <a:pt x="51" y="69"/>
                  </a:lnTo>
                  <a:lnTo>
                    <a:pt x="43" y="67"/>
                  </a:lnTo>
                  <a:lnTo>
                    <a:pt x="36" y="63"/>
                  </a:lnTo>
                  <a:lnTo>
                    <a:pt x="30" y="59"/>
                  </a:lnTo>
                  <a:lnTo>
                    <a:pt x="24" y="52"/>
                  </a:lnTo>
                  <a:lnTo>
                    <a:pt x="16" y="41"/>
                  </a:lnTo>
                  <a:lnTo>
                    <a:pt x="10" y="29"/>
                  </a:lnTo>
                  <a:lnTo>
                    <a:pt x="6" y="15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3586163" y="5711825"/>
              <a:ext cx="17463" cy="889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15"/>
                </a:cxn>
                <a:cxn ang="0">
                  <a:pos x="5" y="29"/>
                </a:cxn>
                <a:cxn ang="0">
                  <a:pos x="6" y="42"/>
                </a:cxn>
                <a:cxn ang="0">
                  <a:pos x="7" y="56"/>
                </a:cxn>
                <a:cxn ang="0">
                  <a:pos x="7" y="56"/>
                </a:cxn>
                <a:cxn ang="0">
                  <a:pos x="9" y="55"/>
                </a:cxn>
                <a:cxn ang="0">
                  <a:pos x="10" y="54"/>
                </a:cxn>
                <a:cxn ang="0">
                  <a:pos x="11" y="53"/>
                </a:cxn>
                <a:cxn ang="0">
                  <a:pos x="11" y="40"/>
                </a:cxn>
                <a:cxn ang="0">
                  <a:pos x="9" y="26"/>
                </a:cxn>
                <a:cxn ang="0">
                  <a:pos x="6" y="1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1" h="56">
                  <a:moveTo>
                    <a:pt x="0" y="2"/>
                  </a:moveTo>
                  <a:lnTo>
                    <a:pt x="3" y="15"/>
                  </a:lnTo>
                  <a:lnTo>
                    <a:pt x="5" y="29"/>
                  </a:lnTo>
                  <a:lnTo>
                    <a:pt x="6" y="42"/>
                  </a:lnTo>
                  <a:lnTo>
                    <a:pt x="7" y="56"/>
                  </a:lnTo>
                  <a:lnTo>
                    <a:pt x="7" y="56"/>
                  </a:lnTo>
                  <a:lnTo>
                    <a:pt x="9" y="55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40"/>
                  </a:lnTo>
                  <a:lnTo>
                    <a:pt x="9" y="26"/>
                  </a:lnTo>
                  <a:lnTo>
                    <a:pt x="6" y="13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3595688" y="5762625"/>
              <a:ext cx="49213" cy="39687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5" y="24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1" y="22"/>
                </a:cxn>
                <a:cxn ang="0">
                  <a:pos x="25" y="18"/>
                </a:cxn>
                <a:cxn ang="0">
                  <a:pos x="28" y="13"/>
                </a:cxn>
                <a:cxn ang="0">
                  <a:pos x="31" y="8"/>
                </a:cxn>
                <a:cxn ang="0">
                  <a:pos x="31" y="2"/>
                </a:cxn>
                <a:cxn ang="0">
                  <a:pos x="31" y="1"/>
                </a:cxn>
                <a:cxn ang="0">
                  <a:pos x="30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6" y="5"/>
                </a:cxn>
                <a:cxn ang="0">
                  <a:pos x="24" y="8"/>
                </a:cxn>
                <a:cxn ang="0">
                  <a:pos x="23" y="11"/>
                </a:cxn>
                <a:cxn ang="0">
                  <a:pos x="20" y="14"/>
                </a:cxn>
                <a:cxn ang="0">
                  <a:pos x="16" y="16"/>
                </a:cxn>
                <a:cxn ang="0">
                  <a:pos x="11" y="17"/>
                </a:cxn>
                <a:cxn ang="0">
                  <a:pos x="7" y="18"/>
                </a:cxn>
                <a:cxn ang="0">
                  <a:pos x="2" y="17"/>
                </a:cxn>
                <a:cxn ang="0">
                  <a:pos x="1" y="17"/>
                </a:cxn>
                <a:cxn ang="0">
                  <a:pos x="0" y="19"/>
                </a:cxn>
                <a:cxn ang="0">
                  <a:pos x="0" y="21"/>
                </a:cxn>
                <a:cxn ang="0">
                  <a:pos x="0" y="22"/>
                </a:cxn>
                <a:cxn ang="0">
                  <a:pos x="0" y="22"/>
                </a:cxn>
              </a:cxnLst>
              <a:rect l="0" t="0" r="r" b="b"/>
              <a:pathLst>
                <a:path w="31" h="25">
                  <a:moveTo>
                    <a:pt x="0" y="22"/>
                  </a:moveTo>
                  <a:lnTo>
                    <a:pt x="5" y="24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1" y="22"/>
                  </a:lnTo>
                  <a:lnTo>
                    <a:pt x="25" y="18"/>
                  </a:lnTo>
                  <a:lnTo>
                    <a:pt x="28" y="13"/>
                  </a:lnTo>
                  <a:lnTo>
                    <a:pt x="31" y="8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6" y="5"/>
                  </a:lnTo>
                  <a:lnTo>
                    <a:pt x="24" y="8"/>
                  </a:lnTo>
                  <a:lnTo>
                    <a:pt x="23" y="11"/>
                  </a:lnTo>
                  <a:lnTo>
                    <a:pt x="20" y="14"/>
                  </a:lnTo>
                  <a:lnTo>
                    <a:pt x="16" y="16"/>
                  </a:lnTo>
                  <a:lnTo>
                    <a:pt x="11" y="17"/>
                  </a:lnTo>
                  <a:lnTo>
                    <a:pt x="7" y="18"/>
                  </a:lnTo>
                  <a:lnTo>
                    <a:pt x="2" y="17"/>
                  </a:lnTo>
                  <a:lnTo>
                    <a:pt x="1" y="17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3667125" y="5489575"/>
              <a:ext cx="20638" cy="9525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6" y="11"/>
                </a:cxn>
                <a:cxn ang="0">
                  <a:pos x="8" y="19"/>
                </a:cxn>
                <a:cxn ang="0">
                  <a:pos x="8" y="28"/>
                </a:cxn>
                <a:cxn ang="0">
                  <a:pos x="7" y="36"/>
                </a:cxn>
                <a:cxn ang="0">
                  <a:pos x="5" y="41"/>
                </a:cxn>
                <a:cxn ang="0">
                  <a:pos x="3" y="45"/>
                </a:cxn>
                <a:cxn ang="0">
                  <a:pos x="1" y="49"/>
                </a:cxn>
                <a:cxn ang="0">
                  <a:pos x="0" y="54"/>
                </a:cxn>
                <a:cxn ang="0">
                  <a:pos x="1" y="56"/>
                </a:cxn>
                <a:cxn ang="0">
                  <a:pos x="2" y="58"/>
                </a:cxn>
                <a:cxn ang="0">
                  <a:pos x="3" y="60"/>
                </a:cxn>
                <a:cxn ang="0">
                  <a:pos x="5" y="59"/>
                </a:cxn>
                <a:cxn ang="0">
                  <a:pos x="12" y="45"/>
                </a:cxn>
                <a:cxn ang="0">
                  <a:pos x="13" y="30"/>
                </a:cxn>
                <a:cxn ang="0">
                  <a:pos x="10" y="15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3" h="60">
                  <a:moveTo>
                    <a:pt x="2" y="3"/>
                  </a:moveTo>
                  <a:lnTo>
                    <a:pt x="6" y="11"/>
                  </a:lnTo>
                  <a:lnTo>
                    <a:pt x="8" y="19"/>
                  </a:lnTo>
                  <a:lnTo>
                    <a:pt x="8" y="28"/>
                  </a:lnTo>
                  <a:lnTo>
                    <a:pt x="7" y="36"/>
                  </a:lnTo>
                  <a:lnTo>
                    <a:pt x="5" y="41"/>
                  </a:lnTo>
                  <a:lnTo>
                    <a:pt x="3" y="45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3" y="60"/>
                  </a:lnTo>
                  <a:lnTo>
                    <a:pt x="5" y="59"/>
                  </a:lnTo>
                  <a:lnTo>
                    <a:pt x="12" y="45"/>
                  </a:lnTo>
                  <a:lnTo>
                    <a:pt x="13" y="30"/>
                  </a:lnTo>
                  <a:lnTo>
                    <a:pt x="10" y="15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3776663" y="5922963"/>
              <a:ext cx="147638" cy="88900"/>
            </a:xfrm>
            <a:custGeom>
              <a:avLst/>
              <a:gdLst/>
              <a:ahLst/>
              <a:cxnLst>
                <a:cxn ang="0">
                  <a:pos x="93" y="13"/>
                </a:cxn>
                <a:cxn ang="0">
                  <a:pos x="91" y="8"/>
                </a:cxn>
                <a:cxn ang="0">
                  <a:pos x="89" y="4"/>
                </a:cxn>
                <a:cxn ang="0">
                  <a:pos x="85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71" y="1"/>
                </a:cxn>
                <a:cxn ang="0">
                  <a:pos x="67" y="3"/>
                </a:cxn>
                <a:cxn ang="0">
                  <a:pos x="62" y="5"/>
                </a:cxn>
                <a:cxn ang="0">
                  <a:pos x="58" y="7"/>
                </a:cxn>
                <a:cxn ang="0">
                  <a:pos x="54" y="9"/>
                </a:cxn>
                <a:cxn ang="0">
                  <a:pos x="51" y="12"/>
                </a:cxn>
                <a:cxn ang="0">
                  <a:pos x="48" y="15"/>
                </a:cxn>
                <a:cxn ang="0">
                  <a:pos x="44" y="20"/>
                </a:cxn>
                <a:cxn ang="0">
                  <a:pos x="40" y="24"/>
                </a:cxn>
                <a:cxn ang="0">
                  <a:pos x="35" y="29"/>
                </a:cxn>
                <a:cxn ang="0">
                  <a:pos x="30" y="33"/>
                </a:cxn>
                <a:cxn ang="0">
                  <a:pos x="24" y="38"/>
                </a:cxn>
                <a:cxn ang="0">
                  <a:pos x="17" y="41"/>
                </a:cxn>
                <a:cxn ang="0">
                  <a:pos x="10" y="45"/>
                </a:cxn>
                <a:cxn ang="0">
                  <a:pos x="4" y="48"/>
                </a:cxn>
                <a:cxn ang="0">
                  <a:pos x="3" y="50"/>
                </a:cxn>
                <a:cxn ang="0">
                  <a:pos x="1" y="53"/>
                </a:cxn>
                <a:cxn ang="0">
                  <a:pos x="0" y="56"/>
                </a:cxn>
                <a:cxn ang="0">
                  <a:pos x="3" y="56"/>
                </a:cxn>
                <a:cxn ang="0">
                  <a:pos x="9" y="54"/>
                </a:cxn>
                <a:cxn ang="0">
                  <a:pos x="15" y="51"/>
                </a:cxn>
                <a:cxn ang="0">
                  <a:pos x="21" y="48"/>
                </a:cxn>
                <a:cxn ang="0">
                  <a:pos x="26" y="45"/>
                </a:cxn>
                <a:cxn ang="0">
                  <a:pos x="31" y="41"/>
                </a:cxn>
                <a:cxn ang="0">
                  <a:pos x="37" y="37"/>
                </a:cxn>
                <a:cxn ang="0">
                  <a:pos x="41" y="33"/>
                </a:cxn>
                <a:cxn ang="0">
                  <a:pos x="46" y="28"/>
                </a:cxn>
                <a:cxn ang="0">
                  <a:pos x="50" y="24"/>
                </a:cxn>
                <a:cxn ang="0">
                  <a:pos x="55" y="19"/>
                </a:cxn>
                <a:cxn ang="0">
                  <a:pos x="61" y="14"/>
                </a:cxn>
                <a:cxn ang="0">
                  <a:pos x="67" y="10"/>
                </a:cxn>
                <a:cxn ang="0">
                  <a:pos x="74" y="7"/>
                </a:cxn>
                <a:cxn ang="0">
                  <a:pos x="80" y="7"/>
                </a:cxn>
                <a:cxn ang="0">
                  <a:pos x="85" y="10"/>
                </a:cxn>
                <a:cxn ang="0">
                  <a:pos x="90" y="16"/>
                </a:cxn>
                <a:cxn ang="0">
                  <a:pos x="90" y="16"/>
                </a:cxn>
                <a:cxn ang="0">
                  <a:pos x="92" y="15"/>
                </a:cxn>
                <a:cxn ang="0">
                  <a:pos x="93" y="14"/>
                </a:cxn>
                <a:cxn ang="0">
                  <a:pos x="93" y="13"/>
                </a:cxn>
                <a:cxn ang="0">
                  <a:pos x="93" y="13"/>
                </a:cxn>
              </a:cxnLst>
              <a:rect l="0" t="0" r="r" b="b"/>
              <a:pathLst>
                <a:path w="93" h="56">
                  <a:moveTo>
                    <a:pt x="93" y="13"/>
                  </a:moveTo>
                  <a:lnTo>
                    <a:pt x="91" y="8"/>
                  </a:lnTo>
                  <a:lnTo>
                    <a:pt x="89" y="4"/>
                  </a:lnTo>
                  <a:lnTo>
                    <a:pt x="85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71" y="1"/>
                  </a:lnTo>
                  <a:lnTo>
                    <a:pt x="67" y="3"/>
                  </a:lnTo>
                  <a:lnTo>
                    <a:pt x="62" y="5"/>
                  </a:lnTo>
                  <a:lnTo>
                    <a:pt x="58" y="7"/>
                  </a:lnTo>
                  <a:lnTo>
                    <a:pt x="54" y="9"/>
                  </a:lnTo>
                  <a:lnTo>
                    <a:pt x="51" y="12"/>
                  </a:lnTo>
                  <a:lnTo>
                    <a:pt x="48" y="15"/>
                  </a:lnTo>
                  <a:lnTo>
                    <a:pt x="44" y="20"/>
                  </a:lnTo>
                  <a:lnTo>
                    <a:pt x="40" y="24"/>
                  </a:lnTo>
                  <a:lnTo>
                    <a:pt x="35" y="29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7" y="41"/>
                  </a:lnTo>
                  <a:lnTo>
                    <a:pt x="10" y="45"/>
                  </a:lnTo>
                  <a:lnTo>
                    <a:pt x="4" y="48"/>
                  </a:lnTo>
                  <a:lnTo>
                    <a:pt x="3" y="50"/>
                  </a:lnTo>
                  <a:lnTo>
                    <a:pt x="1" y="53"/>
                  </a:lnTo>
                  <a:lnTo>
                    <a:pt x="0" y="56"/>
                  </a:lnTo>
                  <a:lnTo>
                    <a:pt x="3" y="56"/>
                  </a:lnTo>
                  <a:lnTo>
                    <a:pt x="9" y="54"/>
                  </a:lnTo>
                  <a:lnTo>
                    <a:pt x="15" y="51"/>
                  </a:lnTo>
                  <a:lnTo>
                    <a:pt x="21" y="48"/>
                  </a:lnTo>
                  <a:lnTo>
                    <a:pt x="26" y="45"/>
                  </a:lnTo>
                  <a:lnTo>
                    <a:pt x="31" y="41"/>
                  </a:lnTo>
                  <a:lnTo>
                    <a:pt x="37" y="37"/>
                  </a:lnTo>
                  <a:lnTo>
                    <a:pt x="41" y="33"/>
                  </a:lnTo>
                  <a:lnTo>
                    <a:pt x="46" y="28"/>
                  </a:lnTo>
                  <a:lnTo>
                    <a:pt x="50" y="24"/>
                  </a:lnTo>
                  <a:lnTo>
                    <a:pt x="55" y="19"/>
                  </a:lnTo>
                  <a:lnTo>
                    <a:pt x="61" y="14"/>
                  </a:lnTo>
                  <a:lnTo>
                    <a:pt x="67" y="10"/>
                  </a:lnTo>
                  <a:lnTo>
                    <a:pt x="74" y="7"/>
                  </a:lnTo>
                  <a:lnTo>
                    <a:pt x="80" y="7"/>
                  </a:lnTo>
                  <a:lnTo>
                    <a:pt x="85" y="10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2" y="15"/>
                  </a:lnTo>
                  <a:lnTo>
                    <a:pt x="93" y="14"/>
                  </a:lnTo>
                  <a:lnTo>
                    <a:pt x="93" y="13"/>
                  </a:lnTo>
                  <a:lnTo>
                    <a:pt x="9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3775075" y="6000750"/>
              <a:ext cx="112713" cy="34925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18"/>
                </a:cxn>
                <a:cxn ang="0">
                  <a:pos x="17" y="21"/>
                </a:cxn>
                <a:cxn ang="0">
                  <a:pos x="26" y="22"/>
                </a:cxn>
                <a:cxn ang="0">
                  <a:pos x="36" y="21"/>
                </a:cxn>
                <a:cxn ang="0">
                  <a:pos x="45" y="18"/>
                </a:cxn>
                <a:cxn ang="0">
                  <a:pos x="54" y="15"/>
                </a:cxn>
                <a:cxn ang="0">
                  <a:pos x="62" y="11"/>
                </a:cxn>
                <a:cxn ang="0">
                  <a:pos x="70" y="6"/>
                </a:cxn>
                <a:cxn ang="0">
                  <a:pos x="71" y="4"/>
                </a:cxn>
                <a:cxn ang="0">
                  <a:pos x="71" y="2"/>
                </a:cxn>
                <a:cxn ang="0">
                  <a:pos x="71" y="0"/>
                </a:cxn>
                <a:cxn ang="0">
                  <a:pos x="70" y="0"/>
                </a:cxn>
                <a:cxn ang="0">
                  <a:pos x="62" y="3"/>
                </a:cxn>
                <a:cxn ang="0">
                  <a:pos x="54" y="7"/>
                </a:cxn>
                <a:cxn ang="0">
                  <a:pos x="45" y="10"/>
                </a:cxn>
                <a:cxn ang="0">
                  <a:pos x="37" y="12"/>
                </a:cxn>
                <a:cxn ang="0">
                  <a:pos x="27" y="14"/>
                </a:cxn>
                <a:cxn ang="0">
                  <a:pos x="19" y="14"/>
                </a:cxn>
                <a:cxn ang="0">
                  <a:pos x="10" y="12"/>
                </a:cxn>
                <a:cxn ang="0">
                  <a:pos x="2" y="8"/>
                </a:cxn>
                <a:cxn ang="0">
                  <a:pos x="1" y="8"/>
                </a:cxn>
                <a:cxn ang="0">
                  <a:pos x="0" y="10"/>
                </a:cxn>
                <a:cxn ang="0">
                  <a:pos x="0" y="12"/>
                </a:cxn>
                <a:cxn ang="0">
                  <a:pos x="0" y="13"/>
                </a:cxn>
                <a:cxn ang="0">
                  <a:pos x="0" y="13"/>
                </a:cxn>
              </a:cxnLst>
              <a:rect l="0" t="0" r="r" b="b"/>
              <a:pathLst>
                <a:path w="71" h="22">
                  <a:moveTo>
                    <a:pt x="0" y="13"/>
                  </a:moveTo>
                  <a:lnTo>
                    <a:pt x="8" y="18"/>
                  </a:lnTo>
                  <a:lnTo>
                    <a:pt x="17" y="21"/>
                  </a:lnTo>
                  <a:lnTo>
                    <a:pt x="26" y="22"/>
                  </a:lnTo>
                  <a:lnTo>
                    <a:pt x="36" y="21"/>
                  </a:lnTo>
                  <a:lnTo>
                    <a:pt x="45" y="18"/>
                  </a:lnTo>
                  <a:lnTo>
                    <a:pt x="54" y="15"/>
                  </a:lnTo>
                  <a:lnTo>
                    <a:pt x="62" y="11"/>
                  </a:lnTo>
                  <a:lnTo>
                    <a:pt x="70" y="6"/>
                  </a:lnTo>
                  <a:lnTo>
                    <a:pt x="71" y="4"/>
                  </a:lnTo>
                  <a:lnTo>
                    <a:pt x="71" y="2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62" y="3"/>
                  </a:lnTo>
                  <a:lnTo>
                    <a:pt x="54" y="7"/>
                  </a:lnTo>
                  <a:lnTo>
                    <a:pt x="45" y="10"/>
                  </a:lnTo>
                  <a:lnTo>
                    <a:pt x="37" y="12"/>
                  </a:lnTo>
                  <a:lnTo>
                    <a:pt x="27" y="14"/>
                  </a:lnTo>
                  <a:lnTo>
                    <a:pt x="19" y="14"/>
                  </a:lnTo>
                  <a:lnTo>
                    <a:pt x="10" y="12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3884613" y="5516563"/>
              <a:ext cx="173038" cy="41910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2" y="21"/>
                </a:cxn>
                <a:cxn ang="0">
                  <a:pos x="46" y="42"/>
                </a:cxn>
                <a:cxn ang="0">
                  <a:pos x="68" y="65"/>
                </a:cxn>
                <a:cxn ang="0">
                  <a:pos x="88" y="91"/>
                </a:cxn>
                <a:cxn ang="0">
                  <a:pos x="100" y="119"/>
                </a:cxn>
                <a:cxn ang="0">
                  <a:pos x="102" y="145"/>
                </a:cxn>
                <a:cxn ang="0">
                  <a:pos x="93" y="171"/>
                </a:cxn>
                <a:cxn ang="0">
                  <a:pos x="67" y="195"/>
                </a:cxn>
                <a:cxn ang="0">
                  <a:pos x="53" y="209"/>
                </a:cxn>
                <a:cxn ang="0">
                  <a:pos x="48" y="225"/>
                </a:cxn>
                <a:cxn ang="0">
                  <a:pos x="49" y="242"/>
                </a:cxn>
                <a:cxn ang="0">
                  <a:pos x="54" y="260"/>
                </a:cxn>
                <a:cxn ang="0">
                  <a:pos x="56" y="263"/>
                </a:cxn>
                <a:cxn ang="0">
                  <a:pos x="58" y="264"/>
                </a:cxn>
                <a:cxn ang="0">
                  <a:pos x="60" y="263"/>
                </a:cxn>
                <a:cxn ang="0">
                  <a:pos x="60" y="260"/>
                </a:cxn>
                <a:cxn ang="0">
                  <a:pos x="59" y="243"/>
                </a:cxn>
                <a:cxn ang="0">
                  <a:pos x="61" y="231"/>
                </a:cxn>
                <a:cxn ang="0">
                  <a:pos x="65" y="222"/>
                </a:cxn>
                <a:cxn ang="0">
                  <a:pos x="72" y="215"/>
                </a:cxn>
                <a:cxn ang="0">
                  <a:pos x="79" y="209"/>
                </a:cxn>
                <a:cxn ang="0">
                  <a:pos x="87" y="203"/>
                </a:cxn>
                <a:cxn ang="0">
                  <a:pos x="94" y="196"/>
                </a:cxn>
                <a:cxn ang="0">
                  <a:pos x="101" y="185"/>
                </a:cxn>
                <a:cxn ang="0">
                  <a:pos x="106" y="170"/>
                </a:cxn>
                <a:cxn ang="0">
                  <a:pos x="109" y="154"/>
                </a:cxn>
                <a:cxn ang="0">
                  <a:pos x="108" y="139"/>
                </a:cxn>
                <a:cxn ang="0">
                  <a:pos x="104" y="123"/>
                </a:cxn>
                <a:cxn ang="0">
                  <a:pos x="96" y="102"/>
                </a:cxn>
                <a:cxn ang="0">
                  <a:pos x="87" y="84"/>
                </a:cxn>
                <a:cxn ang="0">
                  <a:pos x="76" y="68"/>
                </a:cxn>
                <a:cxn ang="0">
                  <a:pos x="63" y="53"/>
                </a:cxn>
                <a:cxn ang="0">
                  <a:pos x="49" y="39"/>
                </a:cxn>
                <a:cxn ang="0">
                  <a:pos x="34" y="26"/>
                </a:cxn>
                <a:cxn ang="0">
                  <a:pos x="18" y="13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109" h="264">
                  <a:moveTo>
                    <a:pt x="1" y="3"/>
                  </a:moveTo>
                  <a:lnTo>
                    <a:pt x="22" y="21"/>
                  </a:lnTo>
                  <a:lnTo>
                    <a:pt x="46" y="42"/>
                  </a:lnTo>
                  <a:lnTo>
                    <a:pt x="68" y="65"/>
                  </a:lnTo>
                  <a:lnTo>
                    <a:pt x="88" y="91"/>
                  </a:lnTo>
                  <a:lnTo>
                    <a:pt x="100" y="119"/>
                  </a:lnTo>
                  <a:lnTo>
                    <a:pt x="102" y="145"/>
                  </a:lnTo>
                  <a:lnTo>
                    <a:pt x="93" y="171"/>
                  </a:lnTo>
                  <a:lnTo>
                    <a:pt x="67" y="195"/>
                  </a:lnTo>
                  <a:lnTo>
                    <a:pt x="53" y="209"/>
                  </a:lnTo>
                  <a:lnTo>
                    <a:pt x="48" y="225"/>
                  </a:lnTo>
                  <a:lnTo>
                    <a:pt x="49" y="242"/>
                  </a:lnTo>
                  <a:lnTo>
                    <a:pt x="54" y="260"/>
                  </a:lnTo>
                  <a:lnTo>
                    <a:pt x="56" y="263"/>
                  </a:lnTo>
                  <a:lnTo>
                    <a:pt x="58" y="264"/>
                  </a:lnTo>
                  <a:lnTo>
                    <a:pt x="60" y="263"/>
                  </a:lnTo>
                  <a:lnTo>
                    <a:pt x="60" y="260"/>
                  </a:lnTo>
                  <a:lnTo>
                    <a:pt x="59" y="243"/>
                  </a:lnTo>
                  <a:lnTo>
                    <a:pt x="61" y="231"/>
                  </a:lnTo>
                  <a:lnTo>
                    <a:pt x="65" y="222"/>
                  </a:lnTo>
                  <a:lnTo>
                    <a:pt x="72" y="215"/>
                  </a:lnTo>
                  <a:lnTo>
                    <a:pt x="79" y="209"/>
                  </a:lnTo>
                  <a:lnTo>
                    <a:pt x="87" y="203"/>
                  </a:lnTo>
                  <a:lnTo>
                    <a:pt x="94" y="196"/>
                  </a:lnTo>
                  <a:lnTo>
                    <a:pt x="101" y="185"/>
                  </a:lnTo>
                  <a:lnTo>
                    <a:pt x="106" y="170"/>
                  </a:lnTo>
                  <a:lnTo>
                    <a:pt x="109" y="154"/>
                  </a:lnTo>
                  <a:lnTo>
                    <a:pt x="108" y="139"/>
                  </a:lnTo>
                  <a:lnTo>
                    <a:pt x="104" y="123"/>
                  </a:lnTo>
                  <a:lnTo>
                    <a:pt x="96" y="102"/>
                  </a:lnTo>
                  <a:lnTo>
                    <a:pt x="87" y="84"/>
                  </a:lnTo>
                  <a:lnTo>
                    <a:pt x="76" y="68"/>
                  </a:lnTo>
                  <a:lnTo>
                    <a:pt x="63" y="53"/>
                  </a:lnTo>
                  <a:lnTo>
                    <a:pt x="49" y="39"/>
                  </a:lnTo>
                  <a:lnTo>
                    <a:pt x="34" y="26"/>
                  </a:lnTo>
                  <a:lnTo>
                    <a:pt x="18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4202113" y="6122988"/>
              <a:ext cx="477838" cy="13176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" y="9"/>
                </a:cxn>
                <a:cxn ang="0">
                  <a:pos x="36" y="15"/>
                </a:cxn>
                <a:cxn ang="0">
                  <a:pos x="54" y="22"/>
                </a:cxn>
                <a:cxn ang="0">
                  <a:pos x="71" y="30"/>
                </a:cxn>
                <a:cxn ang="0">
                  <a:pos x="90" y="38"/>
                </a:cxn>
                <a:cxn ang="0">
                  <a:pos x="108" y="45"/>
                </a:cxn>
                <a:cxn ang="0">
                  <a:pos x="125" y="54"/>
                </a:cxn>
                <a:cxn ang="0">
                  <a:pos x="143" y="61"/>
                </a:cxn>
                <a:cxn ang="0">
                  <a:pos x="161" y="68"/>
                </a:cxn>
                <a:cxn ang="0">
                  <a:pos x="179" y="74"/>
                </a:cxn>
                <a:cxn ang="0">
                  <a:pos x="198" y="78"/>
                </a:cxn>
                <a:cxn ang="0">
                  <a:pos x="216" y="81"/>
                </a:cxn>
                <a:cxn ang="0">
                  <a:pos x="235" y="83"/>
                </a:cxn>
                <a:cxn ang="0">
                  <a:pos x="254" y="83"/>
                </a:cxn>
                <a:cxn ang="0">
                  <a:pos x="273" y="81"/>
                </a:cxn>
                <a:cxn ang="0">
                  <a:pos x="294" y="77"/>
                </a:cxn>
                <a:cxn ang="0">
                  <a:pos x="297" y="75"/>
                </a:cxn>
                <a:cxn ang="0">
                  <a:pos x="300" y="70"/>
                </a:cxn>
                <a:cxn ang="0">
                  <a:pos x="301" y="66"/>
                </a:cxn>
                <a:cxn ang="0">
                  <a:pos x="299" y="64"/>
                </a:cxn>
                <a:cxn ang="0">
                  <a:pos x="287" y="64"/>
                </a:cxn>
                <a:cxn ang="0">
                  <a:pos x="277" y="65"/>
                </a:cxn>
                <a:cxn ang="0">
                  <a:pos x="266" y="65"/>
                </a:cxn>
                <a:cxn ang="0">
                  <a:pos x="256" y="65"/>
                </a:cxn>
                <a:cxn ang="0">
                  <a:pos x="246" y="65"/>
                </a:cxn>
                <a:cxn ang="0">
                  <a:pos x="236" y="64"/>
                </a:cxn>
                <a:cxn ang="0">
                  <a:pos x="227" y="63"/>
                </a:cxn>
                <a:cxn ang="0">
                  <a:pos x="217" y="62"/>
                </a:cxn>
                <a:cxn ang="0">
                  <a:pos x="207" y="61"/>
                </a:cxn>
                <a:cxn ang="0">
                  <a:pos x="197" y="60"/>
                </a:cxn>
                <a:cxn ang="0">
                  <a:pos x="187" y="58"/>
                </a:cxn>
                <a:cxn ang="0">
                  <a:pos x="177" y="56"/>
                </a:cxn>
                <a:cxn ang="0">
                  <a:pos x="167" y="54"/>
                </a:cxn>
                <a:cxn ang="0">
                  <a:pos x="157" y="52"/>
                </a:cxn>
                <a:cxn ang="0">
                  <a:pos x="146" y="49"/>
                </a:cxn>
                <a:cxn ang="0">
                  <a:pos x="136" y="45"/>
                </a:cxn>
                <a:cxn ang="0">
                  <a:pos x="119" y="40"/>
                </a:cxn>
                <a:cxn ang="0">
                  <a:pos x="103" y="34"/>
                </a:cxn>
                <a:cxn ang="0">
                  <a:pos x="86" y="28"/>
                </a:cxn>
                <a:cxn ang="0">
                  <a:pos x="69" y="22"/>
                </a:cxn>
                <a:cxn ang="0">
                  <a:pos x="53" y="16"/>
                </a:cxn>
                <a:cxn ang="0">
                  <a:pos x="36" y="10"/>
                </a:cxn>
                <a:cxn ang="0">
                  <a:pos x="2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</a:cxnLst>
              <a:rect l="0" t="0" r="r" b="b"/>
              <a:pathLst>
                <a:path w="301" h="83">
                  <a:moveTo>
                    <a:pt x="0" y="4"/>
                  </a:moveTo>
                  <a:lnTo>
                    <a:pt x="18" y="9"/>
                  </a:lnTo>
                  <a:lnTo>
                    <a:pt x="36" y="15"/>
                  </a:lnTo>
                  <a:lnTo>
                    <a:pt x="54" y="22"/>
                  </a:lnTo>
                  <a:lnTo>
                    <a:pt x="71" y="30"/>
                  </a:lnTo>
                  <a:lnTo>
                    <a:pt x="90" y="38"/>
                  </a:lnTo>
                  <a:lnTo>
                    <a:pt x="108" y="45"/>
                  </a:lnTo>
                  <a:lnTo>
                    <a:pt x="125" y="54"/>
                  </a:lnTo>
                  <a:lnTo>
                    <a:pt x="143" y="61"/>
                  </a:lnTo>
                  <a:lnTo>
                    <a:pt x="161" y="68"/>
                  </a:lnTo>
                  <a:lnTo>
                    <a:pt x="179" y="74"/>
                  </a:lnTo>
                  <a:lnTo>
                    <a:pt x="198" y="78"/>
                  </a:lnTo>
                  <a:lnTo>
                    <a:pt x="216" y="81"/>
                  </a:lnTo>
                  <a:lnTo>
                    <a:pt x="235" y="83"/>
                  </a:lnTo>
                  <a:lnTo>
                    <a:pt x="254" y="83"/>
                  </a:lnTo>
                  <a:lnTo>
                    <a:pt x="273" y="81"/>
                  </a:lnTo>
                  <a:lnTo>
                    <a:pt x="294" y="77"/>
                  </a:lnTo>
                  <a:lnTo>
                    <a:pt x="297" y="75"/>
                  </a:lnTo>
                  <a:lnTo>
                    <a:pt x="300" y="70"/>
                  </a:lnTo>
                  <a:lnTo>
                    <a:pt x="301" y="66"/>
                  </a:lnTo>
                  <a:lnTo>
                    <a:pt x="299" y="64"/>
                  </a:lnTo>
                  <a:lnTo>
                    <a:pt x="287" y="64"/>
                  </a:lnTo>
                  <a:lnTo>
                    <a:pt x="277" y="65"/>
                  </a:lnTo>
                  <a:lnTo>
                    <a:pt x="266" y="65"/>
                  </a:lnTo>
                  <a:lnTo>
                    <a:pt x="256" y="65"/>
                  </a:lnTo>
                  <a:lnTo>
                    <a:pt x="246" y="65"/>
                  </a:lnTo>
                  <a:lnTo>
                    <a:pt x="236" y="64"/>
                  </a:lnTo>
                  <a:lnTo>
                    <a:pt x="227" y="63"/>
                  </a:lnTo>
                  <a:lnTo>
                    <a:pt x="217" y="62"/>
                  </a:lnTo>
                  <a:lnTo>
                    <a:pt x="207" y="61"/>
                  </a:lnTo>
                  <a:lnTo>
                    <a:pt x="197" y="60"/>
                  </a:lnTo>
                  <a:lnTo>
                    <a:pt x="187" y="58"/>
                  </a:lnTo>
                  <a:lnTo>
                    <a:pt x="177" y="56"/>
                  </a:lnTo>
                  <a:lnTo>
                    <a:pt x="167" y="54"/>
                  </a:lnTo>
                  <a:lnTo>
                    <a:pt x="157" y="52"/>
                  </a:lnTo>
                  <a:lnTo>
                    <a:pt x="146" y="49"/>
                  </a:lnTo>
                  <a:lnTo>
                    <a:pt x="136" y="45"/>
                  </a:lnTo>
                  <a:lnTo>
                    <a:pt x="119" y="40"/>
                  </a:lnTo>
                  <a:lnTo>
                    <a:pt x="103" y="34"/>
                  </a:lnTo>
                  <a:lnTo>
                    <a:pt x="86" y="28"/>
                  </a:lnTo>
                  <a:lnTo>
                    <a:pt x="69" y="22"/>
                  </a:lnTo>
                  <a:lnTo>
                    <a:pt x="53" y="16"/>
                  </a:lnTo>
                  <a:lnTo>
                    <a:pt x="36" y="10"/>
                  </a:lnTo>
                  <a:lnTo>
                    <a:pt x="20" y="5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4364038" y="5986463"/>
              <a:ext cx="234950" cy="76200"/>
            </a:xfrm>
            <a:custGeom>
              <a:avLst/>
              <a:gdLst/>
              <a:ahLst/>
              <a:cxnLst>
                <a:cxn ang="0">
                  <a:pos x="148" y="47"/>
                </a:cxn>
                <a:cxn ang="0">
                  <a:pos x="139" y="27"/>
                </a:cxn>
                <a:cxn ang="0">
                  <a:pos x="124" y="13"/>
                </a:cxn>
                <a:cxn ang="0">
                  <a:pos x="106" y="4"/>
                </a:cxn>
                <a:cxn ang="0">
                  <a:pos x="84" y="0"/>
                </a:cxn>
                <a:cxn ang="0">
                  <a:pos x="61" y="0"/>
                </a:cxn>
                <a:cxn ang="0">
                  <a:pos x="38" y="4"/>
                </a:cxn>
                <a:cxn ang="0">
                  <a:pos x="18" y="11"/>
                </a:cxn>
                <a:cxn ang="0">
                  <a:pos x="0" y="20"/>
                </a:cxn>
                <a:cxn ang="0">
                  <a:pos x="0" y="22"/>
                </a:cxn>
                <a:cxn ang="0">
                  <a:pos x="0" y="24"/>
                </a:cxn>
                <a:cxn ang="0">
                  <a:pos x="2" y="26"/>
                </a:cxn>
                <a:cxn ang="0">
                  <a:pos x="3" y="27"/>
                </a:cxn>
                <a:cxn ang="0">
                  <a:pos x="20" y="21"/>
                </a:cxn>
                <a:cxn ang="0">
                  <a:pos x="40" y="15"/>
                </a:cxn>
                <a:cxn ang="0">
                  <a:pos x="61" y="10"/>
                </a:cxn>
                <a:cxn ang="0">
                  <a:pos x="84" y="8"/>
                </a:cxn>
                <a:cxn ang="0">
                  <a:pos x="105" y="10"/>
                </a:cxn>
                <a:cxn ang="0">
                  <a:pos x="123" y="16"/>
                </a:cxn>
                <a:cxn ang="0">
                  <a:pos x="138" y="29"/>
                </a:cxn>
                <a:cxn ang="0">
                  <a:pos x="148" y="47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48" y="48"/>
                </a:cxn>
                <a:cxn ang="0">
                  <a:pos x="148" y="47"/>
                </a:cxn>
                <a:cxn ang="0">
                  <a:pos x="148" y="47"/>
                </a:cxn>
              </a:cxnLst>
              <a:rect l="0" t="0" r="r" b="b"/>
              <a:pathLst>
                <a:path w="148" h="48">
                  <a:moveTo>
                    <a:pt x="148" y="47"/>
                  </a:moveTo>
                  <a:lnTo>
                    <a:pt x="139" y="27"/>
                  </a:lnTo>
                  <a:lnTo>
                    <a:pt x="124" y="13"/>
                  </a:lnTo>
                  <a:lnTo>
                    <a:pt x="106" y="4"/>
                  </a:lnTo>
                  <a:lnTo>
                    <a:pt x="84" y="0"/>
                  </a:lnTo>
                  <a:lnTo>
                    <a:pt x="61" y="0"/>
                  </a:lnTo>
                  <a:lnTo>
                    <a:pt x="38" y="4"/>
                  </a:lnTo>
                  <a:lnTo>
                    <a:pt x="18" y="11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20" y="21"/>
                  </a:lnTo>
                  <a:lnTo>
                    <a:pt x="40" y="15"/>
                  </a:lnTo>
                  <a:lnTo>
                    <a:pt x="61" y="10"/>
                  </a:lnTo>
                  <a:lnTo>
                    <a:pt x="84" y="8"/>
                  </a:lnTo>
                  <a:lnTo>
                    <a:pt x="105" y="10"/>
                  </a:lnTo>
                  <a:lnTo>
                    <a:pt x="123" y="16"/>
                  </a:lnTo>
                  <a:lnTo>
                    <a:pt x="138" y="29"/>
                  </a:lnTo>
                  <a:lnTo>
                    <a:pt x="148" y="47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48" y="48"/>
                  </a:lnTo>
                  <a:lnTo>
                    <a:pt x="148" y="47"/>
                  </a:lnTo>
                  <a:lnTo>
                    <a:pt x="148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4405313" y="5978525"/>
              <a:ext cx="65088" cy="33337"/>
            </a:xfrm>
            <a:custGeom>
              <a:avLst/>
              <a:gdLst/>
              <a:ahLst/>
              <a:cxnLst>
                <a:cxn ang="0">
                  <a:pos x="41" y="9"/>
                </a:cxn>
                <a:cxn ang="0">
                  <a:pos x="39" y="3"/>
                </a:cxn>
                <a:cxn ang="0">
                  <a:pos x="35" y="0"/>
                </a:cxn>
                <a:cxn ang="0">
                  <a:pos x="30" y="0"/>
                </a:cxn>
                <a:cxn ang="0">
                  <a:pos x="24" y="1"/>
                </a:cxn>
                <a:cxn ang="0">
                  <a:pos x="17" y="5"/>
                </a:cxn>
                <a:cxn ang="0">
                  <a:pos x="11" y="10"/>
                </a:cxn>
                <a:cxn ang="0">
                  <a:pos x="6" y="15"/>
                </a:cxn>
                <a:cxn ang="0">
                  <a:pos x="0" y="20"/>
                </a:cxn>
                <a:cxn ang="0">
                  <a:pos x="0" y="21"/>
                </a:cxn>
                <a:cxn ang="0">
                  <a:pos x="1" y="21"/>
                </a:cxn>
                <a:cxn ang="0">
                  <a:pos x="3" y="21"/>
                </a:cxn>
                <a:cxn ang="0">
                  <a:pos x="4" y="21"/>
                </a:cxn>
                <a:cxn ang="0">
                  <a:pos x="8" y="19"/>
                </a:cxn>
                <a:cxn ang="0">
                  <a:pos x="11" y="16"/>
                </a:cxn>
                <a:cxn ang="0">
                  <a:pos x="15" y="14"/>
                </a:cxn>
                <a:cxn ang="0">
                  <a:pos x="18" y="11"/>
                </a:cxn>
                <a:cxn ang="0">
                  <a:pos x="20" y="9"/>
                </a:cxn>
                <a:cxn ang="0">
                  <a:pos x="22" y="8"/>
                </a:cxn>
                <a:cxn ang="0">
                  <a:pos x="24" y="6"/>
                </a:cxn>
                <a:cxn ang="0">
                  <a:pos x="26" y="5"/>
                </a:cxn>
                <a:cxn ang="0">
                  <a:pos x="30" y="3"/>
                </a:cxn>
                <a:cxn ang="0">
                  <a:pos x="34" y="3"/>
                </a:cxn>
                <a:cxn ang="0">
                  <a:pos x="36" y="5"/>
                </a:cxn>
                <a:cxn ang="0">
                  <a:pos x="38" y="9"/>
                </a:cxn>
                <a:cxn ang="0">
                  <a:pos x="38" y="10"/>
                </a:cxn>
                <a:cxn ang="0">
                  <a:pos x="40" y="10"/>
                </a:cxn>
                <a:cxn ang="0">
                  <a:pos x="41" y="10"/>
                </a:cxn>
                <a:cxn ang="0">
                  <a:pos x="41" y="9"/>
                </a:cxn>
                <a:cxn ang="0">
                  <a:pos x="41" y="9"/>
                </a:cxn>
              </a:cxnLst>
              <a:rect l="0" t="0" r="r" b="b"/>
              <a:pathLst>
                <a:path w="41" h="21">
                  <a:moveTo>
                    <a:pt x="41" y="9"/>
                  </a:moveTo>
                  <a:lnTo>
                    <a:pt x="39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7" y="5"/>
                  </a:lnTo>
                  <a:lnTo>
                    <a:pt x="11" y="10"/>
                  </a:lnTo>
                  <a:lnTo>
                    <a:pt x="6" y="15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3" y="21"/>
                  </a:lnTo>
                  <a:lnTo>
                    <a:pt x="4" y="21"/>
                  </a:lnTo>
                  <a:lnTo>
                    <a:pt x="8" y="19"/>
                  </a:lnTo>
                  <a:lnTo>
                    <a:pt x="11" y="16"/>
                  </a:lnTo>
                  <a:lnTo>
                    <a:pt x="15" y="14"/>
                  </a:lnTo>
                  <a:lnTo>
                    <a:pt x="18" y="11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4" y="6"/>
                  </a:lnTo>
                  <a:lnTo>
                    <a:pt x="26" y="5"/>
                  </a:lnTo>
                  <a:lnTo>
                    <a:pt x="30" y="3"/>
                  </a:lnTo>
                  <a:lnTo>
                    <a:pt x="34" y="3"/>
                  </a:lnTo>
                  <a:lnTo>
                    <a:pt x="36" y="5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4470400" y="5870575"/>
              <a:ext cx="42863" cy="15398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12"/>
                </a:cxn>
                <a:cxn ang="0">
                  <a:pos x="6" y="23"/>
                </a:cxn>
                <a:cxn ang="0">
                  <a:pos x="9" y="33"/>
                </a:cxn>
                <a:cxn ang="0">
                  <a:pos x="12" y="44"/>
                </a:cxn>
                <a:cxn ang="0">
                  <a:pos x="14" y="55"/>
                </a:cxn>
                <a:cxn ang="0">
                  <a:pos x="16" y="67"/>
                </a:cxn>
                <a:cxn ang="0">
                  <a:pos x="17" y="79"/>
                </a:cxn>
                <a:cxn ang="0">
                  <a:pos x="18" y="90"/>
                </a:cxn>
                <a:cxn ang="0">
                  <a:pos x="19" y="92"/>
                </a:cxn>
                <a:cxn ang="0">
                  <a:pos x="22" y="95"/>
                </a:cxn>
                <a:cxn ang="0">
                  <a:pos x="24" y="97"/>
                </a:cxn>
                <a:cxn ang="0">
                  <a:pos x="26" y="96"/>
                </a:cxn>
                <a:cxn ang="0">
                  <a:pos x="27" y="72"/>
                </a:cxn>
                <a:cxn ang="0">
                  <a:pos x="21" y="49"/>
                </a:cxn>
                <a:cxn ang="0">
                  <a:pos x="11" y="26"/>
                </a:cxn>
                <a:cxn ang="0">
                  <a:pos x="4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7" h="97">
                  <a:moveTo>
                    <a:pt x="0" y="1"/>
                  </a:moveTo>
                  <a:lnTo>
                    <a:pt x="3" y="12"/>
                  </a:lnTo>
                  <a:lnTo>
                    <a:pt x="6" y="23"/>
                  </a:lnTo>
                  <a:lnTo>
                    <a:pt x="9" y="33"/>
                  </a:lnTo>
                  <a:lnTo>
                    <a:pt x="12" y="44"/>
                  </a:lnTo>
                  <a:lnTo>
                    <a:pt x="14" y="55"/>
                  </a:lnTo>
                  <a:lnTo>
                    <a:pt x="16" y="67"/>
                  </a:lnTo>
                  <a:lnTo>
                    <a:pt x="17" y="79"/>
                  </a:lnTo>
                  <a:lnTo>
                    <a:pt x="18" y="90"/>
                  </a:lnTo>
                  <a:lnTo>
                    <a:pt x="19" y="92"/>
                  </a:lnTo>
                  <a:lnTo>
                    <a:pt x="22" y="95"/>
                  </a:lnTo>
                  <a:lnTo>
                    <a:pt x="24" y="97"/>
                  </a:lnTo>
                  <a:lnTo>
                    <a:pt x="26" y="96"/>
                  </a:lnTo>
                  <a:lnTo>
                    <a:pt x="27" y="72"/>
                  </a:lnTo>
                  <a:lnTo>
                    <a:pt x="21" y="49"/>
                  </a:lnTo>
                  <a:lnTo>
                    <a:pt x="11" y="26"/>
                  </a:lnTo>
                  <a:lnTo>
                    <a:pt x="4" y="3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4446588" y="5772150"/>
              <a:ext cx="179388" cy="104775"/>
            </a:xfrm>
            <a:custGeom>
              <a:avLst/>
              <a:gdLst/>
              <a:ahLst/>
              <a:cxnLst>
                <a:cxn ang="0">
                  <a:pos x="109" y="4"/>
                </a:cxn>
                <a:cxn ang="0">
                  <a:pos x="103" y="20"/>
                </a:cxn>
                <a:cxn ang="0">
                  <a:pos x="93" y="33"/>
                </a:cxn>
                <a:cxn ang="0">
                  <a:pos x="81" y="41"/>
                </a:cxn>
                <a:cxn ang="0">
                  <a:pos x="67" y="47"/>
                </a:cxn>
                <a:cxn ang="0">
                  <a:pos x="51" y="51"/>
                </a:cxn>
                <a:cxn ang="0">
                  <a:pos x="35" y="54"/>
                </a:cxn>
                <a:cxn ang="0">
                  <a:pos x="18" y="56"/>
                </a:cxn>
                <a:cxn ang="0">
                  <a:pos x="3" y="60"/>
                </a:cxn>
                <a:cxn ang="0">
                  <a:pos x="2" y="61"/>
                </a:cxn>
                <a:cxn ang="0">
                  <a:pos x="1" y="63"/>
                </a:cxn>
                <a:cxn ang="0">
                  <a:pos x="0" y="65"/>
                </a:cxn>
                <a:cxn ang="0">
                  <a:pos x="1" y="66"/>
                </a:cxn>
                <a:cxn ang="0">
                  <a:pos x="18" y="66"/>
                </a:cxn>
                <a:cxn ang="0">
                  <a:pos x="37" y="64"/>
                </a:cxn>
                <a:cxn ang="0">
                  <a:pos x="54" y="60"/>
                </a:cxn>
                <a:cxn ang="0">
                  <a:pos x="71" y="52"/>
                </a:cxn>
                <a:cxn ang="0">
                  <a:pos x="86" y="43"/>
                </a:cxn>
                <a:cxn ang="0">
                  <a:pos x="98" y="32"/>
                </a:cxn>
                <a:cxn ang="0">
                  <a:pos x="107" y="18"/>
                </a:cxn>
                <a:cxn ang="0">
                  <a:pos x="113" y="1"/>
                </a:cxn>
                <a:cxn ang="0">
                  <a:pos x="113" y="0"/>
                </a:cxn>
                <a:cxn ang="0">
                  <a:pos x="111" y="1"/>
                </a:cxn>
                <a:cxn ang="0">
                  <a:pos x="110" y="2"/>
                </a:cxn>
                <a:cxn ang="0">
                  <a:pos x="109" y="4"/>
                </a:cxn>
                <a:cxn ang="0">
                  <a:pos x="109" y="4"/>
                </a:cxn>
              </a:cxnLst>
              <a:rect l="0" t="0" r="r" b="b"/>
              <a:pathLst>
                <a:path w="113" h="66">
                  <a:moveTo>
                    <a:pt x="109" y="4"/>
                  </a:moveTo>
                  <a:lnTo>
                    <a:pt x="103" y="20"/>
                  </a:lnTo>
                  <a:lnTo>
                    <a:pt x="93" y="33"/>
                  </a:lnTo>
                  <a:lnTo>
                    <a:pt x="81" y="41"/>
                  </a:lnTo>
                  <a:lnTo>
                    <a:pt x="67" y="47"/>
                  </a:lnTo>
                  <a:lnTo>
                    <a:pt x="51" y="51"/>
                  </a:lnTo>
                  <a:lnTo>
                    <a:pt x="35" y="54"/>
                  </a:lnTo>
                  <a:lnTo>
                    <a:pt x="18" y="56"/>
                  </a:lnTo>
                  <a:lnTo>
                    <a:pt x="3" y="60"/>
                  </a:lnTo>
                  <a:lnTo>
                    <a:pt x="2" y="61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1" y="66"/>
                  </a:lnTo>
                  <a:lnTo>
                    <a:pt x="18" y="66"/>
                  </a:lnTo>
                  <a:lnTo>
                    <a:pt x="37" y="64"/>
                  </a:lnTo>
                  <a:lnTo>
                    <a:pt x="54" y="60"/>
                  </a:lnTo>
                  <a:lnTo>
                    <a:pt x="71" y="52"/>
                  </a:lnTo>
                  <a:lnTo>
                    <a:pt x="86" y="43"/>
                  </a:lnTo>
                  <a:lnTo>
                    <a:pt x="98" y="32"/>
                  </a:lnTo>
                  <a:lnTo>
                    <a:pt x="107" y="18"/>
                  </a:lnTo>
                  <a:lnTo>
                    <a:pt x="113" y="1"/>
                  </a:lnTo>
                  <a:lnTo>
                    <a:pt x="113" y="0"/>
                  </a:lnTo>
                  <a:lnTo>
                    <a:pt x="111" y="1"/>
                  </a:lnTo>
                  <a:lnTo>
                    <a:pt x="110" y="2"/>
                  </a:lnTo>
                  <a:lnTo>
                    <a:pt x="109" y="4"/>
                  </a:lnTo>
                  <a:lnTo>
                    <a:pt x="10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3636963" y="5759450"/>
              <a:ext cx="23813" cy="18732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4" y="28"/>
                </a:cxn>
                <a:cxn ang="0">
                  <a:pos x="1" y="55"/>
                </a:cxn>
                <a:cxn ang="0">
                  <a:pos x="0" y="84"/>
                </a:cxn>
                <a:cxn ang="0">
                  <a:pos x="1" y="111"/>
                </a:cxn>
                <a:cxn ang="0">
                  <a:pos x="3" y="114"/>
                </a:cxn>
                <a:cxn ang="0">
                  <a:pos x="5" y="117"/>
                </a:cxn>
                <a:cxn ang="0">
                  <a:pos x="7" y="118"/>
                </a:cxn>
                <a:cxn ang="0">
                  <a:pos x="8" y="117"/>
                </a:cxn>
                <a:cxn ang="0">
                  <a:pos x="10" y="89"/>
                </a:cxn>
                <a:cxn ang="0">
                  <a:pos x="11" y="61"/>
                </a:cxn>
                <a:cxn ang="0">
                  <a:pos x="12" y="34"/>
                </a:cxn>
                <a:cxn ang="0">
                  <a:pos x="15" y="6"/>
                </a:cxn>
                <a:cxn ang="0">
                  <a:pos x="15" y="4"/>
                </a:cxn>
                <a:cxn ang="0">
                  <a:pos x="13" y="1"/>
                </a:cxn>
                <a:cxn ang="0">
                  <a:pos x="11" y="0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15" h="118">
                  <a:moveTo>
                    <a:pt x="9" y="1"/>
                  </a:moveTo>
                  <a:lnTo>
                    <a:pt x="4" y="28"/>
                  </a:lnTo>
                  <a:lnTo>
                    <a:pt x="1" y="55"/>
                  </a:lnTo>
                  <a:lnTo>
                    <a:pt x="0" y="84"/>
                  </a:lnTo>
                  <a:lnTo>
                    <a:pt x="1" y="111"/>
                  </a:lnTo>
                  <a:lnTo>
                    <a:pt x="3" y="114"/>
                  </a:lnTo>
                  <a:lnTo>
                    <a:pt x="5" y="117"/>
                  </a:lnTo>
                  <a:lnTo>
                    <a:pt x="7" y="118"/>
                  </a:lnTo>
                  <a:lnTo>
                    <a:pt x="8" y="117"/>
                  </a:lnTo>
                  <a:lnTo>
                    <a:pt x="10" y="89"/>
                  </a:lnTo>
                  <a:lnTo>
                    <a:pt x="11" y="61"/>
                  </a:lnTo>
                  <a:lnTo>
                    <a:pt x="12" y="34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3" y="1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3821113" y="5751513"/>
              <a:ext cx="149225" cy="171450"/>
            </a:xfrm>
            <a:custGeom>
              <a:avLst/>
              <a:gdLst/>
              <a:ahLst/>
              <a:cxnLst>
                <a:cxn ang="0">
                  <a:pos x="32" y="42"/>
                </a:cxn>
                <a:cxn ang="0">
                  <a:pos x="19" y="43"/>
                </a:cxn>
                <a:cxn ang="0">
                  <a:pos x="10" y="37"/>
                </a:cxn>
                <a:cxn ang="0">
                  <a:pos x="4" y="28"/>
                </a:cxn>
                <a:cxn ang="0">
                  <a:pos x="4" y="18"/>
                </a:cxn>
                <a:cxn ang="0">
                  <a:pos x="8" y="9"/>
                </a:cxn>
                <a:cxn ang="0">
                  <a:pos x="15" y="3"/>
                </a:cxn>
                <a:cxn ang="0">
                  <a:pos x="25" y="5"/>
                </a:cxn>
                <a:cxn ang="0">
                  <a:pos x="39" y="15"/>
                </a:cxn>
                <a:cxn ang="0">
                  <a:pos x="46" y="24"/>
                </a:cxn>
                <a:cxn ang="0">
                  <a:pos x="54" y="34"/>
                </a:cxn>
                <a:cxn ang="0">
                  <a:pos x="61" y="46"/>
                </a:cxn>
                <a:cxn ang="0">
                  <a:pos x="68" y="59"/>
                </a:cxn>
                <a:cxn ang="0">
                  <a:pos x="74" y="72"/>
                </a:cxn>
                <a:cxn ang="0">
                  <a:pos x="80" y="85"/>
                </a:cxn>
                <a:cxn ang="0">
                  <a:pos x="85" y="97"/>
                </a:cxn>
                <a:cxn ang="0">
                  <a:pos x="90" y="107"/>
                </a:cxn>
                <a:cxn ang="0">
                  <a:pos x="91" y="108"/>
                </a:cxn>
                <a:cxn ang="0">
                  <a:pos x="92" y="108"/>
                </a:cxn>
                <a:cxn ang="0">
                  <a:pos x="93" y="108"/>
                </a:cxn>
                <a:cxn ang="0">
                  <a:pos x="94" y="107"/>
                </a:cxn>
                <a:cxn ang="0">
                  <a:pos x="90" y="96"/>
                </a:cxn>
                <a:cxn ang="0">
                  <a:pos x="85" y="84"/>
                </a:cxn>
                <a:cxn ang="0">
                  <a:pos x="79" y="72"/>
                </a:cxn>
                <a:cxn ang="0">
                  <a:pos x="73" y="58"/>
                </a:cxn>
                <a:cxn ang="0">
                  <a:pos x="66" y="45"/>
                </a:cxn>
                <a:cxn ang="0">
                  <a:pos x="59" y="33"/>
                </a:cxn>
                <a:cxn ang="0">
                  <a:pos x="51" y="23"/>
                </a:cxn>
                <a:cxn ang="0">
                  <a:pos x="44" y="14"/>
                </a:cxn>
                <a:cxn ang="0">
                  <a:pos x="41" y="11"/>
                </a:cxn>
                <a:cxn ang="0">
                  <a:pos x="37" y="7"/>
                </a:cxn>
                <a:cxn ang="0">
                  <a:pos x="33" y="5"/>
                </a:cxn>
                <a:cxn ang="0">
                  <a:pos x="29" y="2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15" y="1"/>
                </a:cxn>
                <a:cxn ang="0">
                  <a:pos x="10" y="3"/>
                </a:cxn>
                <a:cxn ang="0">
                  <a:pos x="3" y="9"/>
                </a:cxn>
                <a:cxn ang="0">
                  <a:pos x="0" y="16"/>
                </a:cxn>
                <a:cxn ang="0">
                  <a:pos x="0" y="25"/>
                </a:cxn>
                <a:cxn ang="0">
                  <a:pos x="3" y="33"/>
                </a:cxn>
                <a:cxn ang="0">
                  <a:pos x="7" y="37"/>
                </a:cxn>
                <a:cxn ang="0">
                  <a:pos x="10" y="40"/>
                </a:cxn>
                <a:cxn ang="0">
                  <a:pos x="13" y="42"/>
                </a:cxn>
                <a:cxn ang="0">
                  <a:pos x="17" y="44"/>
                </a:cxn>
                <a:cxn ang="0">
                  <a:pos x="21" y="44"/>
                </a:cxn>
                <a:cxn ang="0">
                  <a:pos x="26" y="44"/>
                </a:cxn>
                <a:cxn ang="0">
                  <a:pos x="30" y="44"/>
                </a:cxn>
                <a:cxn ang="0">
                  <a:pos x="34" y="43"/>
                </a:cxn>
                <a:cxn ang="0">
                  <a:pos x="35" y="42"/>
                </a:cxn>
                <a:cxn ang="0">
                  <a:pos x="34" y="42"/>
                </a:cxn>
                <a:cxn ang="0">
                  <a:pos x="33" y="42"/>
                </a:cxn>
                <a:cxn ang="0">
                  <a:pos x="32" y="42"/>
                </a:cxn>
                <a:cxn ang="0">
                  <a:pos x="32" y="42"/>
                </a:cxn>
              </a:cxnLst>
              <a:rect l="0" t="0" r="r" b="b"/>
              <a:pathLst>
                <a:path w="94" h="108">
                  <a:moveTo>
                    <a:pt x="32" y="42"/>
                  </a:moveTo>
                  <a:lnTo>
                    <a:pt x="19" y="43"/>
                  </a:lnTo>
                  <a:lnTo>
                    <a:pt x="10" y="37"/>
                  </a:lnTo>
                  <a:lnTo>
                    <a:pt x="4" y="28"/>
                  </a:lnTo>
                  <a:lnTo>
                    <a:pt x="4" y="18"/>
                  </a:lnTo>
                  <a:lnTo>
                    <a:pt x="8" y="9"/>
                  </a:lnTo>
                  <a:lnTo>
                    <a:pt x="15" y="3"/>
                  </a:lnTo>
                  <a:lnTo>
                    <a:pt x="25" y="5"/>
                  </a:lnTo>
                  <a:lnTo>
                    <a:pt x="39" y="15"/>
                  </a:lnTo>
                  <a:lnTo>
                    <a:pt x="46" y="24"/>
                  </a:lnTo>
                  <a:lnTo>
                    <a:pt x="54" y="34"/>
                  </a:lnTo>
                  <a:lnTo>
                    <a:pt x="61" y="46"/>
                  </a:lnTo>
                  <a:lnTo>
                    <a:pt x="68" y="59"/>
                  </a:lnTo>
                  <a:lnTo>
                    <a:pt x="74" y="72"/>
                  </a:lnTo>
                  <a:lnTo>
                    <a:pt x="80" y="85"/>
                  </a:lnTo>
                  <a:lnTo>
                    <a:pt x="85" y="97"/>
                  </a:lnTo>
                  <a:lnTo>
                    <a:pt x="90" y="107"/>
                  </a:lnTo>
                  <a:lnTo>
                    <a:pt x="91" y="108"/>
                  </a:lnTo>
                  <a:lnTo>
                    <a:pt x="92" y="108"/>
                  </a:lnTo>
                  <a:lnTo>
                    <a:pt x="93" y="108"/>
                  </a:lnTo>
                  <a:lnTo>
                    <a:pt x="94" y="107"/>
                  </a:lnTo>
                  <a:lnTo>
                    <a:pt x="90" y="96"/>
                  </a:lnTo>
                  <a:lnTo>
                    <a:pt x="85" y="84"/>
                  </a:lnTo>
                  <a:lnTo>
                    <a:pt x="79" y="72"/>
                  </a:lnTo>
                  <a:lnTo>
                    <a:pt x="73" y="58"/>
                  </a:lnTo>
                  <a:lnTo>
                    <a:pt x="66" y="45"/>
                  </a:lnTo>
                  <a:lnTo>
                    <a:pt x="59" y="33"/>
                  </a:lnTo>
                  <a:lnTo>
                    <a:pt x="51" y="23"/>
                  </a:lnTo>
                  <a:lnTo>
                    <a:pt x="44" y="14"/>
                  </a:lnTo>
                  <a:lnTo>
                    <a:pt x="41" y="11"/>
                  </a:lnTo>
                  <a:lnTo>
                    <a:pt x="37" y="7"/>
                  </a:lnTo>
                  <a:lnTo>
                    <a:pt x="33" y="5"/>
                  </a:lnTo>
                  <a:lnTo>
                    <a:pt x="29" y="2"/>
                  </a:lnTo>
                  <a:lnTo>
                    <a:pt x="24" y="1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3"/>
                  </a:lnTo>
                  <a:lnTo>
                    <a:pt x="3" y="9"/>
                  </a:lnTo>
                  <a:lnTo>
                    <a:pt x="0" y="16"/>
                  </a:lnTo>
                  <a:lnTo>
                    <a:pt x="0" y="25"/>
                  </a:lnTo>
                  <a:lnTo>
                    <a:pt x="3" y="33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3" y="42"/>
                  </a:lnTo>
                  <a:lnTo>
                    <a:pt x="17" y="44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4" y="43"/>
                  </a:lnTo>
                  <a:lnTo>
                    <a:pt x="35" y="42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3925888" y="5338763"/>
              <a:ext cx="390525" cy="144462"/>
            </a:xfrm>
            <a:custGeom>
              <a:avLst/>
              <a:gdLst/>
              <a:ahLst/>
              <a:cxnLst>
                <a:cxn ang="0">
                  <a:pos x="245" y="25"/>
                </a:cxn>
                <a:cxn ang="0">
                  <a:pos x="244" y="25"/>
                </a:cxn>
                <a:cxn ang="0">
                  <a:pos x="243" y="26"/>
                </a:cxn>
                <a:cxn ang="0">
                  <a:pos x="242" y="26"/>
                </a:cxn>
                <a:cxn ang="0">
                  <a:pos x="241" y="27"/>
                </a:cxn>
                <a:cxn ang="0">
                  <a:pos x="241" y="47"/>
                </a:cxn>
                <a:cxn ang="0">
                  <a:pos x="235" y="62"/>
                </a:cxn>
                <a:cxn ang="0">
                  <a:pos x="225" y="73"/>
                </a:cxn>
                <a:cxn ang="0">
                  <a:pos x="211" y="81"/>
                </a:cxn>
                <a:cxn ang="0">
                  <a:pos x="195" y="85"/>
                </a:cxn>
                <a:cxn ang="0">
                  <a:pos x="178" y="87"/>
                </a:cxn>
                <a:cxn ang="0">
                  <a:pos x="160" y="86"/>
                </a:cxn>
                <a:cxn ang="0">
                  <a:pos x="142" y="82"/>
                </a:cxn>
                <a:cxn ang="0">
                  <a:pos x="121" y="76"/>
                </a:cxn>
                <a:cxn ang="0">
                  <a:pos x="103" y="69"/>
                </a:cxn>
                <a:cxn ang="0">
                  <a:pos x="86" y="62"/>
                </a:cxn>
                <a:cxn ang="0">
                  <a:pos x="70" y="53"/>
                </a:cxn>
                <a:cxn ang="0">
                  <a:pos x="56" y="43"/>
                </a:cxn>
                <a:cxn ang="0">
                  <a:pos x="41" y="31"/>
                </a:cxn>
                <a:cxn ang="0">
                  <a:pos x="27" y="17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2" y="0"/>
                </a:cxn>
                <a:cxn ang="0">
                  <a:pos x="7" y="3"/>
                </a:cxn>
                <a:cxn ang="0">
                  <a:pos x="2" y="7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1" y="9"/>
                </a:cxn>
                <a:cxn ang="0">
                  <a:pos x="1" y="10"/>
                </a:cxn>
                <a:cxn ang="0">
                  <a:pos x="1" y="10"/>
                </a:cxn>
                <a:cxn ang="0">
                  <a:pos x="11" y="20"/>
                </a:cxn>
                <a:cxn ang="0">
                  <a:pos x="21" y="29"/>
                </a:cxn>
                <a:cxn ang="0">
                  <a:pos x="31" y="37"/>
                </a:cxn>
                <a:cxn ang="0">
                  <a:pos x="42" y="44"/>
                </a:cxn>
                <a:cxn ang="0">
                  <a:pos x="53" y="51"/>
                </a:cxn>
                <a:cxn ang="0">
                  <a:pos x="64" y="58"/>
                </a:cxn>
                <a:cxn ang="0">
                  <a:pos x="75" y="64"/>
                </a:cxn>
                <a:cxn ang="0">
                  <a:pos x="86" y="70"/>
                </a:cxn>
                <a:cxn ang="0">
                  <a:pos x="97" y="75"/>
                </a:cxn>
                <a:cxn ang="0">
                  <a:pos x="109" y="79"/>
                </a:cxn>
                <a:cxn ang="0">
                  <a:pos x="121" y="83"/>
                </a:cxn>
                <a:cxn ang="0">
                  <a:pos x="133" y="86"/>
                </a:cxn>
                <a:cxn ang="0">
                  <a:pos x="146" y="88"/>
                </a:cxn>
                <a:cxn ang="0">
                  <a:pos x="160" y="90"/>
                </a:cxn>
                <a:cxn ang="0">
                  <a:pos x="174" y="91"/>
                </a:cxn>
                <a:cxn ang="0">
                  <a:pos x="188" y="91"/>
                </a:cxn>
                <a:cxn ang="0">
                  <a:pos x="202" y="90"/>
                </a:cxn>
                <a:cxn ang="0">
                  <a:pos x="215" y="86"/>
                </a:cxn>
                <a:cxn ang="0">
                  <a:pos x="226" y="81"/>
                </a:cxn>
                <a:cxn ang="0">
                  <a:pos x="234" y="73"/>
                </a:cxn>
                <a:cxn ang="0">
                  <a:pos x="240" y="64"/>
                </a:cxn>
                <a:cxn ang="0">
                  <a:pos x="244" y="53"/>
                </a:cxn>
                <a:cxn ang="0">
                  <a:pos x="246" y="40"/>
                </a:cxn>
                <a:cxn ang="0">
                  <a:pos x="245" y="25"/>
                </a:cxn>
              </a:cxnLst>
              <a:rect l="0" t="0" r="r" b="b"/>
              <a:pathLst>
                <a:path w="246" h="91">
                  <a:moveTo>
                    <a:pt x="245" y="25"/>
                  </a:moveTo>
                  <a:lnTo>
                    <a:pt x="244" y="25"/>
                  </a:lnTo>
                  <a:lnTo>
                    <a:pt x="243" y="26"/>
                  </a:lnTo>
                  <a:lnTo>
                    <a:pt x="242" y="26"/>
                  </a:lnTo>
                  <a:lnTo>
                    <a:pt x="241" y="27"/>
                  </a:lnTo>
                  <a:lnTo>
                    <a:pt x="241" y="47"/>
                  </a:lnTo>
                  <a:lnTo>
                    <a:pt x="235" y="62"/>
                  </a:lnTo>
                  <a:lnTo>
                    <a:pt x="225" y="73"/>
                  </a:lnTo>
                  <a:lnTo>
                    <a:pt x="211" y="81"/>
                  </a:lnTo>
                  <a:lnTo>
                    <a:pt x="195" y="85"/>
                  </a:lnTo>
                  <a:lnTo>
                    <a:pt x="178" y="87"/>
                  </a:lnTo>
                  <a:lnTo>
                    <a:pt x="160" y="86"/>
                  </a:lnTo>
                  <a:lnTo>
                    <a:pt x="142" y="82"/>
                  </a:lnTo>
                  <a:lnTo>
                    <a:pt x="121" y="76"/>
                  </a:lnTo>
                  <a:lnTo>
                    <a:pt x="103" y="69"/>
                  </a:lnTo>
                  <a:lnTo>
                    <a:pt x="86" y="62"/>
                  </a:lnTo>
                  <a:lnTo>
                    <a:pt x="70" y="53"/>
                  </a:lnTo>
                  <a:lnTo>
                    <a:pt x="56" y="43"/>
                  </a:lnTo>
                  <a:lnTo>
                    <a:pt x="41" y="31"/>
                  </a:lnTo>
                  <a:lnTo>
                    <a:pt x="27" y="17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7" y="3"/>
                  </a:lnTo>
                  <a:lnTo>
                    <a:pt x="2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11" y="20"/>
                  </a:lnTo>
                  <a:lnTo>
                    <a:pt x="21" y="29"/>
                  </a:lnTo>
                  <a:lnTo>
                    <a:pt x="31" y="37"/>
                  </a:lnTo>
                  <a:lnTo>
                    <a:pt x="42" y="44"/>
                  </a:lnTo>
                  <a:lnTo>
                    <a:pt x="53" y="51"/>
                  </a:lnTo>
                  <a:lnTo>
                    <a:pt x="64" y="58"/>
                  </a:lnTo>
                  <a:lnTo>
                    <a:pt x="75" y="64"/>
                  </a:lnTo>
                  <a:lnTo>
                    <a:pt x="86" y="70"/>
                  </a:lnTo>
                  <a:lnTo>
                    <a:pt x="97" y="75"/>
                  </a:lnTo>
                  <a:lnTo>
                    <a:pt x="109" y="79"/>
                  </a:lnTo>
                  <a:lnTo>
                    <a:pt x="121" y="83"/>
                  </a:lnTo>
                  <a:lnTo>
                    <a:pt x="133" y="86"/>
                  </a:lnTo>
                  <a:lnTo>
                    <a:pt x="146" y="88"/>
                  </a:lnTo>
                  <a:lnTo>
                    <a:pt x="160" y="90"/>
                  </a:lnTo>
                  <a:lnTo>
                    <a:pt x="174" y="91"/>
                  </a:lnTo>
                  <a:lnTo>
                    <a:pt x="188" y="91"/>
                  </a:lnTo>
                  <a:lnTo>
                    <a:pt x="202" y="90"/>
                  </a:lnTo>
                  <a:lnTo>
                    <a:pt x="215" y="86"/>
                  </a:lnTo>
                  <a:lnTo>
                    <a:pt x="226" y="81"/>
                  </a:lnTo>
                  <a:lnTo>
                    <a:pt x="234" y="73"/>
                  </a:lnTo>
                  <a:lnTo>
                    <a:pt x="240" y="64"/>
                  </a:lnTo>
                  <a:lnTo>
                    <a:pt x="244" y="53"/>
                  </a:lnTo>
                  <a:lnTo>
                    <a:pt x="246" y="40"/>
                  </a:lnTo>
                  <a:lnTo>
                    <a:pt x="245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3606800" y="5919788"/>
              <a:ext cx="242888" cy="77787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8" y="13"/>
                </a:cxn>
                <a:cxn ang="0">
                  <a:pos x="37" y="24"/>
                </a:cxn>
                <a:cxn ang="0">
                  <a:pos x="56" y="34"/>
                </a:cxn>
                <a:cxn ang="0">
                  <a:pos x="75" y="42"/>
                </a:cxn>
                <a:cxn ang="0">
                  <a:pos x="94" y="48"/>
                </a:cxn>
                <a:cxn ang="0">
                  <a:pos x="114" y="49"/>
                </a:cxn>
                <a:cxn ang="0">
                  <a:pos x="133" y="45"/>
                </a:cxn>
                <a:cxn ang="0">
                  <a:pos x="153" y="35"/>
                </a:cxn>
                <a:cxn ang="0">
                  <a:pos x="153" y="33"/>
                </a:cxn>
                <a:cxn ang="0">
                  <a:pos x="152" y="30"/>
                </a:cxn>
                <a:cxn ang="0">
                  <a:pos x="149" y="28"/>
                </a:cxn>
                <a:cxn ang="0">
                  <a:pos x="147" y="27"/>
                </a:cxn>
                <a:cxn ang="0">
                  <a:pos x="140" y="29"/>
                </a:cxn>
                <a:cxn ang="0">
                  <a:pos x="134" y="31"/>
                </a:cxn>
                <a:cxn ang="0">
                  <a:pos x="128" y="33"/>
                </a:cxn>
                <a:cxn ang="0">
                  <a:pos x="122" y="36"/>
                </a:cxn>
                <a:cxn ang="0">
                  <a:pos x="117" y="37"/>
                </a:cxn>
                <a:cxn ang="0">
                  <a:pos x="111" y="38"/>
                </a:cxn>
                <a:cxn ang="0">
                  <a:pos x="105" y="38"/>
                </a:cxn>
                <a:cxn ang="0">
                  <a:pos x="99" y="38"/>
                </a:cxn>
                <a:cxn ang="0">
                  <a:pos x="92" y="37"/>
                </a:cxn>
                <a:cxn ang="0">
                  <a:pos x="86" y="36"/>
                </a:cxn>
                <a:cxn ang="0">
                  <a:pos x="80" y="35"/>
                </a:cxn>
                <a:cxn ang="0">
                  <a:pos x="75" y="34"/>
                </a:cxn>
                <a:cxn ang="0">
                  <a:pos x="65" y="32"/>
                </a:cxn>
                <a:cxn ang="0">
                  <a:pos x="56" y="28"/>
                </a:cxn>
                <a:cxn ang="0">
                  <a:pos x="46" y="24"/>
                </a:cxn>
                <a:cxn ang="0">
                  <a:pos x="37" y="20"/>
                </a:cxn>
                <a:cxn ang="0">
                  <a:pos x="27" y="15"/>
                </a:cxn>
                <a:cxn ang="0">
                  <a:pos x="18" y="10"/>
                </a:cxn>
                <a:cxn ang="0">
                  <a:pos x="9" y="5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3"/>
                </a:cxn>
              </a:cxnLst>
              <a:rect l="0" t="0" r="r" b="b"/>
              <a:pathLst>
                <a:path w="153" h="49">
                  <a:moveTo>
                    <a:pt x="2" y="3"/>
                  </a:moveTo>
                  <a:lnTo>
                    <a:pt x="18" y="13"/>
                  </a:lnTo>
                  <a:lnTo>
                    <a:pt x="37" y="24"/>
                  </a:lnTo>
                  <a:lnTo>
                    <a:pt x="56" y="34"/>
                  </a:lnTo>
                  <a:lnTo>
                    <a:pt x="75" y="42"/>
                  </a:lnTo>
                  <a:lnTo>
                    <a:pt x="94" y="48"/>
                  </a:lnTo>
                  <a:lnTo>
                    <a:pt x="114" y="49"/>
                  </a:lnTo>
                  <a:lnTo>
                    <a:pt x="133" y="45"/>
                  </a:lnTo>
                  <a:lnTo>
                    <a:pt x="153" y="35"/>
                  </a:lnTo>
                  <a:lnTo>
                    <a:pt x="153" y="33"/>
                  </a:lnTo>
                  <a:lnTo>
                    <a:pt x="152" y="30"/>
                  </a:lnTo>
                  <a:lnTo>
                    <a:pt x="149" y="28"/>
                  </a:lnTo>
                  <a:lnTo>
                    <a:pt x="147" y="27"/>
                  </a:lnTo>
                  <a:lnTo>
                    <a:pt x="140" y="29"/>
                  </a:lnTo>
                  <a:lnTo>
                    <a:pt x="134" y="31"/>
                  </a:lnTo>
                  <a:lnTo>
                    <a:pt x="128" y="33"/>
                  </a:lnTo>
                  <a:lnTo>
                    <a:pt x="122" y="36"/>
                  </a:lnTo>
                  <a:lnTo>
                    <a:pt x="117" y="37"/>
                  </a:lnTo>
                  <a:lnTo>
                    <a:pt x="111" y="38"/>
                  </a:lnTo>
                  <a:lnTo>
                    <a:pt x="105" y="38"/>
                  </a:lnTo>
                  <a:lnTo>
                    <a:pt x="99" y="38"/>
                  </a:lnTo>
                  <a:lnTo>
                    <a:pt x="92" y="37"/>
                  </a:lnTo>
                  <a:lnTo>
                    <a:pt x="86" y="36"/>
                  </a:lnTo>
                  <a:lnTo>
                    <a:pt x="80" y="35"/>
                  </a:lnTo>
                  <a:lnTo>
                    <a:pt x="75" y="34"/>
                  </a:lnTo>
                  <a:lnTo>
                    <a:pt x="65" y="32"/>
                  </a:lnTo>
                  <a:lnTo>
                    <a:pt x="56" y="28"/>
                  </a:lnTo>
                  <a:lnTo>
                    <a:pt x="46" y="24"/>
                  </a:lnTo>
                  <a:lnTo>
                    <a:pt x="37" y="20"/>
                  </a:lnTo>
                  <a:lnTo>
                    <a:pt x="27" y="15"/>
                  </a:lnTo>
                  <a:lnTo>
                    <a:pt x="18" y="10"/>
                  </a:lnTo>
                  <a:lnTo>
                    <a:pt x="9" y="5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3697288" y="5935663"/>
              <a:ext cx="146050" cy="44608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9" y="37"/>
                </a:cxn>
                <a:cxn ang="0">
                  <a:pos x="17" y="73"/>
                </a:cxn>
                <a:cxn ang="0">
                  <a:pos x="25" y="108"/>
                </a:cxn>
                <a:cxn ang="0">
                  <a:pos x="33" y="143"/>
                </a:cxn>
                <a:cxn ang="0">
                  <a:pos x="42" y="178"/>
                </a:cxn>
                <a:cxn ang="0">
                  <a:pos x="54" y="212"/>
                </a:cxn>
                <a:cxn ang="0">
                  <a:pos x="68" y="245"/>
                </a:cxn>
                <a:cxn ang="0">
                  <a:pos x="87" y="278"/>
                </a:cxn>
                <a:cxn ang="0">
                  <a:pos x="90" y="281"/>
                </a:cxn>
                <a:cxn ang="0">
                  <a:pos x="91" y="280"/>
                </a:cxn>
                <a:cxn ang="0">
                  <a:pos x="92" y="278"/>
                </a:cxn>
                <a:cxn ang="0">
                  <a:pos x="91" y="274"/>
                </a:cxn>
                <a:cxn ang="0">
                  <a:pos x="75" y="240"/>
                </a:cxn>
                <a:cxn ang="0">
                  <a:pos x="62" y="207"/>
                </a:cxn>
                <a:cxn ang="0">
                  <a:pos x="51" y="174"/>
                </a:cxn>
                <a:cxn ang="0">
                  <a:pos x="41" y="140"/>
                </a:cxn>
                <a:cxn ang="0">
                  <a:pos x="32" y="106"/>
                </a:cxn>
                <a:cxn ang="0">
                  <a:pos x="23" y="72"/>
                </a:cxn>
                <a:cxn ang="0">
                  <a:pos x="13" y="37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92" h="281">
                  <a:moveTo>
                    <a:pt x="0" y="2"/>
                  </a:moveTo>
                  <a:lnTo>
                    <a:pt x="9" y="37"/>
                  </a:lnTo>
                  <a:lnTo>
                    <a:pt x="17" y="73"/>
                  </a:lnTo>
                  <a:lnTo>
                    <a:pt x="25" y="108"/>
                  </a:lnTo>
                  <a:lnTo>
                    <a:pt x="33" y="143"/>
                  </a:lnTo>
                  <a:lnTo>
                    <a:pt x="42" y="178"/>
                  </a:lnTo>
                  <a:lnTo>
                    <a:pt x="54" y="212"/>
                  </a:lnTo>
                  <a:lnTo>
                    <a:pt x="68" y="245"/>
                  </a:lnTo>
                  <a:lnTo>
                    <a:pt x="87" y="278"/>
                  </a:lnTo>
                  <a:lnTo>
                    <a:pt x="90" y="281"/>
                  </a:lnTo>
                  <a:lnTo>
                    <a:pt x="91" y="280"/>
                  </a:lnTo>
                  <a:lnTo>
                    <a:pt x="92" y="278"/>
                  </a:lnTo>
                  <a:lnTo>
                    <a:pt x="91" y="274"/>
                  </a:lnTo>
                  <a:lnTo>
                    <a:pt x="75" y="240"/>
                  </a:lnTo>
                  <a:lnTo>
                    <a:pt x="62" y="207"/>
                  </a:lnTo>
                  <a:lnTo>
                    <a:pt x="51" y="174"/>
                  </a:lnTo>
                  <a:lnTo>
                    <a:pt x="41" y="140"/>
                  </a:lnTo>
                  <a:lnTo>
                    <a:pt x="32" y="106"/>
                  </a:lnTo>
                  <a:lnTo>
                    <a:pt x="23" y="72"/>
                  </a:lnTo>
                  <a:lnTo>
                    <a:pt x="13" y="37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4441825" y="5602288"/>
              <a:ext cx="42863" cy="2921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4" y="46"/>
                </a:cxn>
                <a:cxn ang="0">
                  <a:pos x="19" y="92"/>
                </a:cxn>
                <a:cxn ang="0">
                  <a:pos x="17" y="136"/>
                </a:cxn>
                <a:cxn ang="0">
                  <a:pos x="8" y="183"/>
                </a:cxn>
                <a:cxn ang="0">
                  <a:pos x="9" y="184"/>
                </a:cxn>
                <a:cxn ang="0">
                  <a:pos x="12" y="184"/>
                </a:cxn>
                <a:cxn ang="0">
                  <a:pos x="15" y="183"/>
                </a:cxn>
                <a:cxn ang="0">
                  <a:pos x="17" y="182"/>
                </a:cxn>
                <a:cxn ang="0">
                  <a:pos x="23" y="159"/>
                </a:cxn>
                <a:cxn ang="0">
                  <a:pos x="26" y="136"/>
                </a:cxn>
                <a:cxn ang="0">
                  <a:pos x="27" y="113"/>
                </a:cxn>
                <a:cxn ang="0">
                  <a:pos x="26" y="90"/>
                </a:cxn>
                <a:cxn ang="0">
                  <a:pos x="23" y="67"/>
                </a:cxn>
                <a:cxn ang="0">
                  <a:pos x="18" y="43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7" h="184">
                  <a:moveTo>
                    <a:pt x="0" y="1"/>
                  </a:moveTo>
                  <a:lnTo>
                    <a:pt x="14" y="46"/>
                  </a:lnTo>
                  <a:lnTo>
                    <a:pt x="19" y="92"/>
                  </a:lnTo>
                  <a:lnTo>
                    <a:pt x="17" y="136"/>
                  </a:lnTo>
                  <a:lnTo>
                    <a:pt x="8" y="183"/>
                  </a:lnTo>
                  <a:lnTo>
                    <a:pt x="9" y="184"/>
                  </a:lnTo>
                  <a:lnTo>
                    <a:pt x="12" y="184"/>
                  </a:lnTo>
                  <a:lnTo>
                    <a:pt x="15" y="183"/>
                  </a:lnTo>
                  <a:lnTo>
                    <a:pt x="17" y="182"/>
                  </a:lnTo>
                  <a:lnTo>
                    <a:pt x="23" y="159"/>
                  </a:lnTo>
                  <a:lnTo>
                    <a:pt x="26" y="136"/>
                  </a:lnTo>
                  <a:lnTo>
                    <a:pt x="27" y="113"/>
                  </a:lnTo>
                  <a:lnTo>
                    <a:pt x="26" y="90"/>
                  </a:lnTo>
                  <a:lnTo>
                    <a:pt x="23" y="67"/>
                  </a:lnTo>
                  <a:lnTo>
                    <a:pt x="18" y="43"/>
                  </a:lnTo>
                  <a:lnTo>
                    <a:pt x="11" y="2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4578350" y="5778500"/>
              <a:ext cx="84138" cy="495300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1" y="39"/>
                </a:cxn>
                <a:cxn ang="0">
                  <a:pos x="21" y="77"/>
                </a:cxn>
                <a:cxn ang="0">
                  <a:pos x="32" y="114"/>
                </a:cxn>
                <a:cxn ang="0">
                  <a:pos x="40" y="152"/>
                </a:cxn>
                <a:cxn ang="0">
                  <a:pos x="45" y="191"/>
                </a:cxn>
                <a:cxn ang="0">
                  <a:pos x="46" y="229"/>
                </a:cxn>
                <a:cxn ang="0">
                  <a:pos x="43" y="267"/>
                </a:cxn>
                <a:cxn ang="0">
                  <a:pos x="33" y="305"/>
                </a:cxn>
                <a:cxn ang="0">
                  <a:pos x="33" y="307"/>
                </a:cxn>
                <a:cxn ang="0">
                  <a:pos x="34" y="310"/>
                </a:cxn>
                <a:cxn ang="0">
                  <a:pos x="35" y="312"/>
                </a:cxn>
                <a:cxn ang="0">
                  <a:pos x="36" y="312"/>
                </a:cxn>
                <a:cxn ang="0">
                  <a:pos x="47" y="274"/>
                </a:cxn>
                <a:cxn ang="0">
                  <a:pos x="53" y="234"/>
                </a:cxn>
                <a:cxn ang="0">
                  <a:pos x="50" y="195"/>
                </a:cxn>
                <a:cxn ang="0">
                  <a:pos x="44" y="155"/>
                </a:cxn>
                <a:cxn ang="0">
                  <a:pos x="35" y="116"/>
                </a:cxn>
                <a:cxn ang="0">
                  <a:pos x="24" y="77"/>
                </a:cxn>
                <a:cxn ang="0">
                  <a:pos x="12" y="38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53" h="312">
                  <a:moveTo>
                    <a:pt x="0" y="2"/>
                  </a:moveTo>
                  <a:lnTo>
                    <a:pt x="11" y="39"/>
                  </a:lnTo>
                  <a:lnTo>
                    <a:pt x="21" y="77"/>
                  </a:lnTo>
                  <a:lnTo>
                    <a:pt x="32" y="114"/>
                  </a:lnTo>
                  <a:lnTo>
                    <a:pt x="40" y="152"/>
                  </a:lnTo>
                  <a:lnTo>
                    <a:pt x="45" y="191"/>
                  </a:lnTo>
                  <a:lnTo>
                    <a:pt x="46" y="229"/>
                  </a:lnTo>
                  <a:lnTo>
                    <a:pt x="43" y="267"/>
                  </a:lnTo>
                  <a:lnTo>
                    <a:pt x="33" y="305"/>
                  </a:lnTo>
                  <a:lnTo>
                    <a:pt x="33" y="307"/>
                  </a:lnTo>
                  <a:lnTo>
                    <a:pt x="34" y="310"/>
                  </a:lnTo>
                  <a:lnTo>
                    <a:pt x="35" y="312"/>
                  </a:lnTo>
                  <a:lnTo>
                    <a:pt x="36" y="312"/>
                  </a:lnTo>
                  <a:lnTo>
                    <a:pt x="47" y="274"/>
                  </a:lnTo>
                  <a:lnTo>
                    <a:pt x="53" y="234"/>
                  </a:lnTo>
                  <a:lnTo>
                    <a:pt x="50" y="195"/>
                  </a:lnTo>
                  <a:lnTo>
                    <a:pt x="44" y="155"/>
                  </a:lnTo>
                  <a:lnTo>
                    <a:pt x="35" y="116"/>
                  </a:lnTo>
                  <a:lnTo>
                    <a:pt x="24" y="77"/>
                  </a:lnTo>
                  <a:lnTo>
                    <a:pt x="12" y="38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4040188" y="4811713"/>
              <a:ext cx="49213" cy="19843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" y="20"/>
                </a:cxn>
                <a:cxn ang="0">
                  <a:pos x="24" y="38"/>
                </a:cxn>
                <a:cxn ang="0">
                  <a:pos x="16" y="56"/>
                </a:cxn>
                <a:cxn ang="0">
                  <a:pos x="7" y="73"/>
                </a:cxn>
                <a:cxn ang="0">
                  <a:pos x="2" y="86"/>
                </a:cxn>
                <a:cxn ang="0">
                  <a:pos x="0" y="99"/>
                </a:cxn>
                <a:cxn ang="0">
                  <a:pos x="1" y="112"/>
                </a:cxn>
                <a:cxn ang="0">
                  <a:pos x="7" y="124"/>
                </a:cxn>
                <a:cxn ang="0">
                  <a:pos x="8" y="125"/>
                </a:cxn>
                <a:cxn ang="0">
                  <a:pos x="9" y="125"/>
                </a:cxn>
                <a:cxn ang="0">
                  <a:pos x="11" y="125"/>
                </a:cxn>
                <a:cxn ang="0">
                  <a:pos x="11" y="124"/>
                </a:cxn>
                <a:cxn ang="0">
                  <a:pos x="7" y="108"/>
                </a:cxn>
                <a:cxn ang="0">
                  <a:pos x="8" y="93"/>
                </a:cxn>
                <a:cxn ang="0">
                  <a:pos x="11" y="78"/>
                </a:cxn>
                <a:cxn ang="0">
                  <a:pos x="17" y="63"/>
                </a:cxn>
                <a:cxn ang="0">
                  <a:pos x="23" y="49"/>
                </a:cxn>
                <a:cxn ang="0">
                  <a:pos x="28" y="34"/>
                </a:cxn>
                <a:cxn ang="0">
                  <a:pos x="31" y="17"/>
                </a:cxn>
                <a:cxn ang="0">
                  <a:pos x="30" y="1"/>
                </a:cxn>
                <a:cxn ang="0">
                  <a:pos x="30" y="0"/>
                </a:cxn>
                <a:cxn ang="0">
                  <a:pos x="29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</a:cxnLst>
              <a:rect l="0" t="0" r="r" b="b"/>
              <a:pathLst>
                <a:path w="31" h="125">
                  <a:moveTo>
                    <a:pt x="28" y="0"/>
                  </a:moveTo>
                  <a:lnTo>
                    <a:pt x="28" y="20"/>
                  </a:lnTo>
                  <a:lnTo>
                    <a:pt x="24" y="38"/>
                  </a:lnTo>
                  <a:lnTo>
                    <a:pt x="16" y="56"/>
                  </a:lnTo>
                  <a:lnTo>
                    <a:pt x="7" y="73"/>
                  </a:lnTo>
                  <a:lnTo>
                    <a:pt x="2" y="86"/>
                  </a:lnTo>
                  <a:lnTo>
                    <a:pt x="0" y="99"/>
                  </a:lnTo>
                  <a:lnTo>
                    <a:pt x="1" y="112"/>
                  </a:lnTo>
                  <a:lnTo>
                    <a:pt x="7" y="124"/>
                  </a:lnTo>
                  <a:lnTo>
                    <a:pt x="8" y="125"/>
                  </a:lnTo>
                  <a:lnTo>
                    <a:pt x="9" y="125"/>
                  </a:lnTo>
                  <a:lnTo>
                    <a:pt x="11" y="125"/>
                  </a:lnTo>
                  <a:lnTo>
                    <a:pt x="11" y="124"/>
                  </a:lnTo>
                  <a:lnTo>
                    <a:pt x="7" y="108"/>
                  </a:lnTo>
                  <a:lnTo>
                    <a:pt x="8" y="93"/>
                  </a:lnTo>
                  <a:lnTo>
                    <a:pt x="11" y="78"/>
                  </a:lnTo>
                  <a:lnTo>
                    <a:pt x="17" y="63"/>
                  </a:lnTo>
                  <a:lnTo>
                    <a:pt x="23" y="49"/>
                  </a:lnTo>
                  <a:lnTo>
                    <a:pt x="28" y="34"/>
                  </a:lnTo>
                  <a:lnTo>
                    <a:pt x="31" y="17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4524375" y="4562475"/>
              <a:ext cx="187325" cy="222250"/>
            </a:xfrm>
            <a:custGeom>
              <a:avLst/>
              <a:gdLst/>
              <a:ahLst/>
              <a:cxnLst>
                <a:cxn ang="0">
                  <a:pos x="118" y="21"/>
                </a:cxn>
                <a:cxn ang="0">
                  <a:pos x="116" y="8"/>
                </a:cxn>
                <a:cxn ang="0">
                  <a:pos x="111" y="1"/>
                </a:cxn>
                <a:cxn ang="0">
                  <a:pos x="104" y="0"/>
                </a:cxn>
                <a:cxn ang="0">
                  <a:pos x="94" y="7"/>
                </a:cxn>
                <a:cxn ang="0">
                  <a:pos x="89" y="13"/>
                </a:cxn>
                <a:cxn ang="0">
                  <a:pos x="83" y="19"/>
                </a:cxn>
                <a:cxn ang="0">
                  <a:pos x="79" y="26"/>
                </a:cxn>
                <a:cxn ang="0">
                  <a:pos x="74" y="32"/>
                </a:cxn>
                <a:cxn ang="0">
                  <a:pos x="70" y="39"/>
                </a:cxn>
                <a:cxn ang="0">
                  <a:pos x="66" y="46"/>
                </a:cxn>
                <a:cxn ang="0">
                  <a:pos x="62" y="52"/>
                </a:cxn>
                <a:cxn ang="0">
                  <a:pos x="58" y="59"/>
                </a:cxn>
                <a:cxn ang="0">
                  <a:pos x="51" y="69"/>
                </a:cxn>
                <a:cxn ang="0">
                  <a:pos x="44" y="79"/>
                </a:cxn>
                <a:cxn ang="0">
                  <a:pos x="37" y="90"/>
                </a:cxn>
                <a:cxn ang="0">
                  <a:pos x="29" y="99"/>
                </a:cxn>
                <a:cxn ang="0">
                  <a:pos x="22" y="109"/>
                </a:cxn>
                <a:cxn ang="0">
                  <a:pos x="15" y="119"/>
                </a:cxn>
                <a:cxn ang="0">
                  <a:pos x="7" y="128"/>
                </a:cxn>
                <a:cxn ang="0">
                  <a:pos x="0" y="138"/>
                </a:cxn>
                <a:cxn ang="0">
                  <a:pos x="0" y="140"/>
                </a:cxn>
                <a:cxn ang="0">
                  <a:pos x="2" y="140"/>
                </a:cxn>
                <a:cxn ang="0">
                  <a:pos x="5" y="140"/>
                </a:cxn>
                <a:cxn ang="0">
                  <a:pos x="7" y="139"/>
                </a:cxn>
                <a:cxn ang="0">
                  <a:pos x="16" y="130"/>
                </a:cxn>
                <a:cxn ang="0">
                  <a:pos x="24" y="119"/>
                </a:cxn>
                <a:cxn ang="0">
                  <a:pos x="32" y="108"/>
                </a:cxn>
                <a:cxn ang="0">
                  <a:pos x="39" y="97"/>
                </a:cxn>
                <a:cxn ang="0">
                  <a:pos x="46" y="84"/>
                </a:cxn>
                <a:cxn ang="0">
                  <a:pos x="53" y="73"/>
                </a:cxn>
                <a:cxn ang="0">
                  <a:pos x="60" y="61"/>
                </a:cxn>
                <a:cxn ang="0">
                  <a:pos x="66" y="50"/>
                </a:cxn>
                <a:cxn ang="0">
                  <a:pos x="71" y="42"/>
                </a:cxn>
                <a:cxn ang="0">
                  <a:pos x="76" y="35"/>
                </a:cxn>
                <a:cxn ang="0">
                  <a:pos x="80" y="28"/>
                </a:cxn>
                <a:cxn ang="0">
                  <a:pos x="85" y="20"/>
                </a:cxn>
                <a:cxn ang="0">
                  <a:pos x="91" y="13"/>
                </a:cxn>
                <a:cxn ang="0">
                  <a:pos x="98" y="5"/>
                </a:cxn>
                <a:cxn ang="0">
                  <a:pos x="106" y="1"/>
                </a:cxn>
                <a:cxn ang="0">
                  <a:pos x="114" y="7"/>
                </a:cxn>
                <a:cxn ang="0">
                  <a:pos x="115" y="10"/>
                </a:cxn>
                <a:cxn ang="0">
                  <a:pos x="116" y="14"/>
                </a:cxn>
                <a:cxn ang="0">
                  <a:pos x="116" y="18"/>
                </a:cxn>
                <a:cxn ang="0">
                  <a:pos x="116" y="21"/>
                </a:cxn>
                <a:cxn ang="0">
                  <a:pos x="116" y="21"/>
                </a:cxn>
                <a:cxn ang="0">
                  <a:pos x="117" y="21"/>
                </a:cxn>
                <a:cxn ang="0">
                  <a:pos x="118" y="21"/>
                </a:cxn>
                <a:cxn ang="0">
                  <a:pos x="118" y="21"/>
                </a:cxn>
                <a:cxn ang="0">
                  <a:pos x="118" y="21"/>
                </a:cxn>
              </a:cxnLst>
              <a:rect l="0" t="0" r="r" b="b"/>
              <a:pathLst>
                <a:path w="118" h="140">
                  <a:moveTo>
                    <a:pt x="118" y="21"/>
                  </a:moveTo>
                  <a:lnTo>
                    <a:pt x="116" y="8"/>
                  </a:lnTo>
                  <a:lnTo>
                    <a:pt x="111" y="1"/>
                  </a:lnTo>
                  <a:lnTo>
                    <a:pt x="104" y="0"/>
                  </a:lnTo>
                  <a:lnTo>
                    <a:pt x="94" y="7"/>
                  </a:lnTo>
                  <a:lnTo>
                    <a:pt x="89" y="13"/>
                  </a:lnTo>
                  <a:lnTo>
                    <a:pt x="83" y="19"/>
                  </a:lnTo>
                  <a:lnTo>
                    <a:pt x="79" y="26"/>
                  </a:lnTo>
                  <a:lnTo>
                    <a:pt x="74" y="32"/>
                  </a:lnTo>
                  <a:lnTo>
                    <a:pt x="70" y="39"/>
                  </a:lnTo>
                  <a:lnTo>
                    <a:pt x="66" y="46"/>
                  </a:lnTo>
                  <a:lnTo>
                    <a:pt x="62" y="52"/>
                  </a:lnTo>
                  <a:lnTo>
                    <a:pt x="58" y="59"/>
                  </a:lnTo>
                  <a:lnTo>
                    <a:pt x="51" y="69"/>
                  </a:lnTo>
                  <a:lnTo>
                    <a:pt x="44" y="79"/>
                  </a:lnTo>
                  <a:lnTo>
                    <a:pt x="37" y="90"/>
                  </a:lnTo>
                  <a:lnTo>
                    <a:pt x="29" y="99"/>
                  </a:lnTo>
                  <a:lnTo>
                    <a:pt x="22" y="109"/>
                  </a:lnTo>
                  <a:lnTo>
                    <a:pt x="15" y="119"/>
                  </a:lnTo>
                  <a:lnTo>
                    <a:pt x="7" y="128"/>
                  </a:lnTo>
                  <a:lnTo>
                    <a:pt x="0" y="138"/>
                  </a:lnTo>
                  <a:lnTo>
                    <a:pt x="0" y="140"/>
                  </a:lnTo>
                  <a:lnTo>
                    <a:pt x="2" y="140"/>
                  </a:lnTo>
                  <a:lnTo>
                    <a:pt x="5" y="140"/>
                  </a:lnTo>
                  <a:lnTo>
                    <a:pt x="7" y="139"/>
                  </a:lnTo>
                  <a:lnTo>
                    <a:pt x="16" y="130"/>
                  </a:lnTo>
                  <a:lnTo>
                    <a:pt x="24" y="119"/>
                  </a:lnTo>
                  <a:lnTo>
                    <a:pt x="32" y="108"/>
                  </a:lnTo>
                  <a:lnTo>
                    <a:pt x="39" y="97"/>
                  </a:lnTo>
                  <a:lnTo>
                    <a:pt x="46" y="84"/>
                  </a:lnTo>
                  <a:lnTo>
                    <a:pt x="53" y="73"/>
                  </a:lnTo>
                  <a:lnTo>
                    <a:pt x="60" y="61"/>
                  </a:lnTo>
                  <a:lnTo>
                    <a:pt x="66" y="50"/>
                  </a:lnTo>
                  <a:lnTo>
                    <a:pt x="71" y="42"/>
                  </a:lnTo>
                  <a:lnTo>
                    <a:pt x="76" y="35"/>
                  </a:lnTo>
                  <a:lnTo>
                    <a:pt x="80" y="28"/>
                  </a:lnTo>
                  <a:lnTo>
                    <a:pt x="85" y="20"/>
                  </a:lnTo>
                  <a:lnTo>
                    <a:pt x="91" y="13"/>
                  </a:lnTo>
                  <a:lnTo>
                    <a:pt x="98" y="5"/>
                  </a:lnTo>
                  <a:lnTo>
                    <a:pt x="106" y="1"/>
                  </a:lnTo>
                  <a:lnTo>
                    <a:pt x="114" y="7"/>
                  </a:lnTo>
                  <a:lnTo>
                    <a:pt x="115" y="10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6" y="21"/>
                  </a:lnTo>
                  <a:lnTo>
                    <a:pt x="116" y="21"/>
                  </a:lnTo>
                  <a:lnTo>
                    <a:pt x="117" y="21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4619625" y="4541838"/>
              <a:ext cx="193675" cy="106362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3" y="5"/>
                </a:cxn>
                <a:cxn ang="0">
                  <a:pos x="104" y="9"/>
                </a:cxn>
                <a:cxn ang="0">
                  <a:pos x="94" y="14"/>
                </a:cxn>
                <a:cxn ang="0">
                  <a:pos x="85" y="17"/>
                </a:cxn>
                <a:cxn ang="0">
                  <a:pos x="75" y="21"/>
                </a:cxn>
                <a:cxn ang="0">
                  <a:pos x="66" y="25"/>
                </a:cxn>
                <a:cxn ang="0">
                  <a:pos x="56" y="28"/>
                </a:cxn>
                <a:cxn ang="0">
                  <a:pos x="47" y="32"/>
                </a:cxn>
                <a:cxn ang="0">
                  <a:pos x="41" y="35"/>
                </a:cxn>
                <a:cxn ang="0">
                  <a:pos x="35" y="38"/>
                </a:cxn>
                <a:cxn ang="0">
                  <a:pos x="29" y="42"/>
                </a:cxn>
                <a:cxn ang="0">
                  <a:pos x="23" y="45"/>
                </a:cxn>
                <a:cxn ang="0">
                  <a:pos x="18" y="49"/>
                </a:cxn>
                <a:cxn ang="0">
                  <a:pos x="12" y="53"/>
                </a:cxn>
                <a:cxn ang="0">
                  <a:pos x="7" y="56"/>
                </a:cxn>
                <a:cxn ang="0">
                  <a:pos x="1" y="60"/>
                </a:cxn>
                <a:cxn ang="0">
                  <a:pos x="0" y="62"/>
                </a:cxn>
                <a:cxn ang="0">
                  <a:pos x="0" y="64"/>
                </a:cxn>
                <a:cxn ang="0">
                  <a:pos x="1" y="66"/>
                </a:cxn>
                <a:cxn ang="0">
                  <a:pos x="2" y="67"/>
                </a:cxn>
                <a:cxn ang="0">
                  <a:pos x="7" y="65"/>
                </a:cxn>
                <a:cxn ang="0">
                  <a:pos x="10" y="62"/>
                </a:cxn>
                <a:cxn ang="0">
                  <a:pos x="14" y="59"/>
                </a:cxn>
                <a:cxn ang="0">
                  <a:pos x="17" y="55"/>
                </a:cxn>
                <a:cxn ang="0">
                  <a:pos x="21" y="51"/>
                </a:cxn>
                <a:cxn ang="0">
                  <a:pos x="25" y="48"/>
                </a:cxn>
                <a:cxn ang="0">
                  <a:pos x="30" y="45"/>
                </a:cxn>
                <a:cxn ang="0">
                  <a:pos x="35" y="43"/>
                </a:cxn>
                <a:cxn ang="0">
                  <a:pos x="40" y="40"/>
                </a:cxn>
                <a:cxn ang="0">
                  <a:pos x="45" y="38"/>
                </a:cxn>
                <a:cxn ang="0">
                  <a:pos x="50" y="36"/>
                </a:cxn>
                <a:cxn ang="0">
                  <a:pos x="55" y="34"/>
                </a:cxn>
                <a:cxn ang="0">
                  <a:pos x="63" y="30"/>
                </a:cxn>
                <a:cxn ang="0">
                  <a:pos x="72" y="26"/>
                </a:cxn>
                <a:cxn ang="0">
                  <a:pos x="80" y="23"/>
                </a:cxn>
                <a:cxn ang="0">
                  <a:pos x="89" y="19"/>
                </a:cxn>
                <a:cxn ang="0">
                  <a:pos x="97" y="16"/>
                </a:cxn>
                <a:cxn ang="0">
                  <a:pos x="106" y="12"/>
                </a:cxn>
                <a:cxn ang="0">
                  <a:pos x="114" y="8"/>
                </a:cxn>
                <a:cxn ang="0">
                  <a:pos x="122" y="3"/>
                </a:cxn>
                <a:cxn ang="0">
                  <a:pos x="122" y="2"/>
                </a:cxn>
                <a:cxn ang="0">
                  <a:pos x="122" y="1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122" h="67">
                  <a:moveTo>
                    <a:pt x="122" y="0"/>
                  </a:moveTo>
                  <a:lnTo>
                    <a:pt x="113" y="5"/>
                  </a:lnTo>
                  <a:lnTo>
                    <a:pt x="104" y="9"/>
                  </a:lnTo>
                  <a:lnTo>
                    <a:pt x="94" y="14"/>
                  </a:lnTo>
                  <a:lnTo>
                    <a:pt x="85" y="17"/>
                  </a:lnTo>
                  <a:lnTo>
                    <a:pt x="75" y="21"/>
                  </a:lnTo>
                  <a:lnTo>
                    <a:pt x="66" y="25"/>
                  </a:lnTo>
                  <a:lnTo>
                    <a:pt x="56" y="28"/>
                  </a:lnTo>
                  <a:lnTo>
                    <a:pt x="47" y="32"/>
                  </a:lnTo>
                  <a:lnTo>
                    <a:pt x="41" y="35"/>
                  </a:lnTo>
                  <a:lnTo>
                    <a:pt x="35" y="38"/>
                  </a:lnTo>
                  <a:lnTo>
                    <a:pt x="29" y="42"/>
                  </a:lnTo>
                  <a:lnTo>
                    <a:pt x="23" y="45"/>
                  </a:lnTo>
                  <a:lnTo>
                    <a:pt x="18" y="49"/>
                  </a:lnTo>
                  <a:lnTo>
                    <a:pt x="12" y="53"/>
                  </a:lnTo>
                  <a:lnTo>
                    <a:pt x="7" y="56"/>
                  </a:lnTo>
                  <a:lnTo>
                    <a:pt x="1" y="60"/>
                  </a:lnTo>
                  <a:lnTo>
                    <a:pt x="0" y="62"/>
                  </a:lnTo>
                  <a:lnTo>
                    <a:pt x="0" y="64"/>
                  </a:lnTo>
                  <a:lnTo>
                    <a:pt x="1" y="66"/>
                  </a:lnTo>
                  <a:lnTo>
                    <a:pt x="2" y="67"/>
                  </a:lnTo>
                  <a:lnTo>
                    <a:pt x="7" y="65"/>
                  </a:lnTo>
                  <a:lnTo>
                    <a:pt x="10" y="62"/>
                  </a:lnTo>
                  <a:lnTo>
                    <a:pt x="14" y="59"/>
                  </a:lnTo>
                  <a:lnTo>
                    <a:pt x="17" y="55"/>
                  </a:lnTo>
                  <a:lnTo>
                    <a:pt x="21" y="51"/>
                  </a:lnTo>
                  <a:lnTo>
                    <a:pt x="25" y="48"/>
                  </a:lnTo>
                  <a:lnTo>
                    <a:pt x="30" y="45"/>
                  </a:lnTo>
                  <a:lnTo>
                    <a:pt x="35" y="43"/>
                  </a:lnTo>
                  <a:lnTo>
                    <a:pt x="40" y="40"/>
                  </a:lnTo>
                  <a:lnTo>
                    <a:pt x="45" y="38"/>
                  </a:lnTo>
                  <a:lnTo>
                    <a:pt x="50" y="36"/>
                  </a:lnTo>
                  <a:lnTo>
                    <a:pt x="55" y="34"/>
                  </a:lnTo>
                  <a:lnTo>
                    <a:pt x="63" y="30"/>
                  </a:lnTo>
                  <a:lnTo>
                    <a:pt x="72" y="26"/>
                  </a:lnTo>
                  <a:lnTo>
                    <a:pt x="80" y="23"/>
                  </a:lnTo>
                  <a:lnTo>
                    <a:pt x="89" y="19"/>
                  </a:lnTo>
                  <a:lnTo>
                    <a:pt x="97" y="16"/>
                  </a:lnTo>
                  <a:lnTo>
                    <a:pt x="106" y="12"/>
                  </a:lnTo>
                  <a:lnTo>
                    <a:pt x="114" y="8"/>
                  </a:lnTo>
                  <a:lnTo>
                    <a:pt x="122" y="3"/>
                  </a:lnTo>
                  <a:lnTo>
                    <a:pt x="122" y="2"/>
                  </a:lnTo>
                  <a:lnTo>
                    <a:pt x="122" y="1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4514850" y="5580063"/>
              <a:ext cx="671513" cy="40005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1" y="26"/>
                </a:cxn>
                <a:cxn ang="0">
                  <a:pos x="42" y="48"/>
                </a:cxn>
                <a:cxn ang="0">
                  <a:pos x="65" y="69"/>
                </a:cxn>
                <a:cxn ang="0">
                  <a:pos x="88" y="90"/>
                </a:cxn>
                <a:cxn ang="0">
                  <a:pos x="113" y="108"/>
                </a:cxn>
                <a:cxn ang="0">
                  <a:pos x="138" y="124"/>
                </a:cxn>
                <a:cxn ang="0">
                  <a:pos x="163" y="139"/>
                </a:cxn>
                <a:cxn ang="0">
                  <a:pos x="190" y="154"/>
                </a:cxn>
                <a:cxn ang="0">
                  <a:pos x="217" y="167"/>
                </a:cxn>
                <a:cxn ang="0">
                  <a:pos x="244" y="181"/>
                </a:cxn>
                <a:cxn ang="0">
                  <a:pos x="272" y="193"/>
                </a:cxn>
                <a:cxn ang="0">
                  <a:pos x="300" y="205"/>
                </a:cxn>
                <a:cxn ang="0">
                  <a:pos x="329" y="217"/>
                </a:cxn>
                <a:cxn ang="0">
                  <a:pos x="358" y="229"/>
                </a:cxn>
                <a:cxn ang="0">
                  <a:pos x="387" y="240"/>
                </a:cxn>
                <a:cxn ang="0">
                  <a:pos x="417" y="252"/>
                </a:cxn>
                <a:cxn ang="0">
                  <a:pos x="419" y="252"/>
                </a:cxn>
                <a:cxn ang="0">
                  <a:pos x="421" y="251"/>
                </a:cxn>
                <a:cxn ang="0">
                  <a:pos x="423" y="250"/>
                </a:cxn>
                <a:cxn ang="0">
                  <a:pos x="422" y="248"/>
                </a:cxn>
                <a:cxn ang="0">
                  <a:pos x="407" y="241"/>
                </a:cxn>
                <a:cxn ang="0">
                  <a:pos x="392" y="235"/>
                </a:cxn>
                <a:cxn ang="0">
                  <a:pos x="377" y="229"/>
                </a:cxn>
                <a:cxn ang="0">
                  <a:pos x="362" y="223"/>
                </a:cxn>
                <a:cxn ang="0">
                  <a:pos x="347" y="217"/>
                </a:cxn>
                <a:cxn ang="0">
                  <a:pos x="332" y="211"/>
                </a:cxn>
                <a:cxn ang="0">
                  <a:pos x="317" y="206"/>
                </a:cxn>
                <a:cxn ang="0">
                  <a:pos x="302" y="200"/>
                </a:cxn>
                <a:cxn ang="0">
                  <a:pos x="286" y="194"/>
                </a:cxn>
                <a:cxn ang="0">
                  <a:pos x="271" y="189"/>
                </a:cxn>
                <a:cxn ang="0">
                  <a:pos x="256" y="183"/>
                </a:cxn>
                <a:cxn ang="0">
                  <a:pos x="241" y="176"/>
                </a:cxn>
                <a:cxn ang="0">
                  <a:pos x="226" y="169"/>
                </a:cxn>
                <a:cxn ang="0">
                  <a:pos x="212" y="163"/>
                </a:cxn>
                <a:cxn ang="0">
                  <a:pos x="196" y="155"/>
                </a:cxn>
                <a:cxn ang="0">
                  <a:pos x="182" y="148"/>
                </a:cxn>
                <a:cxn ang="0">
                  <a:pos x="169" y="141"/>
                </a:cxn>
                <a:cxn ang="0">
                  <a:pos x="157" y="134"/>
                </a:cxn>
                <a:cxn ang="0">
                  <a:pos x="145" y="126"/>
                </a:cxn>
                <a:cxn ang="0">
                  <a:pos x="133" y="118"/>
                </a:cxn>
                <a:cxn ang="0">
                  <a:pos x="120" y="110"/>
                </a:cxn>
                <a:cxn ang="0">
                  <a:pos x="109" y="101"/>
                </a:cxn>
                <a:cxn ang="0">
                  <a:pos x="97" y="92"/>
                </a:cxn>
                <a:cxn ang="0">
                  <a:pos x="85" y="83"/>
                </a:cxn>
                <a:cxn ang="0">
                  <a:pos x="73" y="73"/>
                </a:cxn>
                <a:cxn ang="0">
                  <a:pos x="62" y="63"/>
                </a:cxn>
                <a:cxn ang="0">
                  <a:pos x="52" y="53"/>
                </a:cxn>
                <a:cxn ang="0">
                  <a:pos x="41" y="43"/>
                </a:cxn>
                <a:cxn ang="0">
                  <a:pos x="31" y="33"/>
                </a:cxn>
                <a:cxn ang="0">
                  <a:pos x="21" y="22"/>
                </a:cxn>
                <a:cxn ang="0">
                  <a:pos x="12" y="11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23" h="252">
                  <a:moveTo>
                    <a:pt x="0" y="1"/>
                  </a:moveTo>
                  <a:lnTo>
                    <a:pt x="21" y="26"/>
                  </a:lnTo>
                  <a:lnTo>
                    <a:pt x="42" y="48"/>
                  </a:lnTo>
                  <a:lnTo>
                    <a:pt x="65" y="69"/>
                  </a:lnTo>
                  <a:lnTo>
                    <a:pt x="88" y="90"/>
                  </a:lnTo>
                  <a:lnTo>
                    <a:pt x="113" y="108"/>
                  </a:lnTo>
                  <a:lnTo>
                    <a:pt x="138" y="124"/>
                  </a:lnTo>
                  <a:lnTo>
                    <a:pt x="163" y="139"/>
                  </a:lnTo>
                  <a:lnTo>
                    <a:pt x="190" y="154"/>
                  </a:lnTo>
                  <a:lnTo>
                    <a:pt x="217" y="167"/>
                  </a:lnTo>
                  <a:lnTo>
                    <a:pt x="244" y="181"/>
                  </a:lnTo>
                  <a:lnTo>
                    <a:pt x="272" y="193"/>
                  </a:lnTo>
                  <a:lnTo>
                    <a:pt x="300" y="205"/>
                  </a:lnTo>
                  <a:lnTo>
                    <a:pt x="329" y="217"/>
                  </a:lnTo>
                  <a:lnTo>
                    <a:pt x="358" y="229"/>
                  </a:lnTo>
                  <a:lnTo>
                    <a:pt x="387" y="240"/>
                  </a:lnTo>
                  <a:lnTo>
                    <a:pt x="417" y="252"/>
                  </a:lnTo>
                  <a:lnTo>
                    <a:pt x="419" y="252"/>
                  </a:lnTo>
                  <a:lnTo>
                    <a:pt x="421" y="251"/>
                  </a:lnTo>
                  <a:lnTo>
                    <a:pt x="423" y="250"/>
                  </a:lnTo>
                  <a:lnTo>
                    <a:pt x="422" y="248"/>
                  </a:lnTo>
                  <a:lnTo>
                    <a:pt x="407" y="241"/>
                  </a:lnTo>
                  <a:lnTo>
                    <a:pt x="392" y="235"/>
                  </a:lnTo>
                  <a:lnTo>
                    <a:pt x="377" y="229"/>
                  </a:lnTo>
                  <a:lnTo>
                    <a:pt x="362" y="223"/>
                  </a:lnTo>
                  <a:lnTo>
                    <a:pt x="347" y="217"/>
                  </a:lnTo>
                  <a:lnTo>
                    <a:pt x="332" y="211"/>
                  </a:lnTo>
                  <a:lnTo>
                    <a:pt x="317" y="206"/>
                  </a:lnTo>
                  <a:lnTo>
                    <a:pt x="302" y="200"/>
                  </a:lnTo>
                  <a:lnTo>
                    <a:pt x="286" y="194"/>
                  </a:lnTo>
                  <a:lnTo>
                    <a:pt x="271" y="189"/>
                  </a:lnTo>
                  <a:lnTo>
                    <a:pt x="256" y="183"/>
                  </a:lnTo>
                  <a:lnTo>
                    <a:pt x="241" y="176"/>
                  </a:lnTo>
                  <a:lnTo>
                    <a:pt x="226" y="169"/>
                  </a:lnTo>
                  <a:lnTo>
                    <a:pt x="212" y="163"/>
                  </a:lnTo>
                  <a:lnTo>
                    <a:pt x="196" y="155"/>
                  </a:lnTo>
                  <a:lnTo>
                    <a:pt x="182" y="148"/>
                  </a:lnTo>
                  <a:lnTo>
                    <a:pt x="169" y="141"/>
                  </a:lnTo>
                  <a:lnTo>
                    <a:pt x="157" y="134"/>
                  </a:lnTo>
                  <a:lnTo>
                    <a:pt x="145" y="126"/>
                  </a:lnTo>
                  <a:lnTo>
                    <a:pt x="133" y="118"/>
                  </a:lnTo>
                  <a:lnTo>
                    <a:pt x="120" y="110"/>
                  </a:lnTo>
                  <a:lnTo>
                    <a:pt x="109" y="101"/>
                  </a:lnTo>
                  <a:lnTo>
                    <a:pt x="97" y="92"/>
                  </a:lnTo>
                  <a:lnTo>
                    <a:pt x="85" y="83"/>
                  </a:lnTo>
                  <a:lnTo>
                    <a:pt x="73" y="73"/>
                  </a:lnTo>
                  <a:lnTo>
                    <a:pt x="62" y="63"/>
                  </a:lnTo>
                  <a:lnTo>
                    <a:pt x="52" y="53"/>
                  </a:lnTo>
                  <a:lnTo>
                    <a:pt x="41" y="43"/>
                  </a:lnTo>
                  <a:lnTo>
                    <a:pt x="31" y="33"/>
                  </a:lnTo>
                  <a:lnTo>
                    <a:pt x="21" y="22"/>
                  </a:lnTo>
                  <a:lnTo>
                    <a:pt x="12" y="11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4521200" y="5437188"/>
              <a:ext cx="649288" cy="390525"/>
            </a:xfrm>
            <a:custGeom>
              <a:avLst/>
              <a:gdLst/>
              <a:ahLst/>
              <a:cxnLst>
                <a:cxn ang="0">
                  <a:pos x="13" y="13"/>
                </a:cxn>
                <a:cxn ang="0">
                  <a:pos x="36" y="29"/>
                </a:cxn>
                <a:cxn ang="0">
                  <a:pos x="60" y="42"/>
                </a:cxn>
                <a:cxn ang="0">
                  <a:pos x="83" y="54"/>
                </a:cxn>
                <a:cxn ang="0">
                  <a:pos x="108" y="64"/>
                </a:cxn>
                <a:cxn ang="0">
                  <a:pos x="133" y="71"/>
                </a:cxn>
                <a:cxn ang="0">
                  <a:pos x="159" y="77"/>
                </a:cxn>
                <a:cxn ang="0">
                  <a:pos x="187" y="81"/>
                </a:cxn>
                <a:cxn ang="0">
                  <a:pos x="218" y="85"/>
                </a:cxn>
                <a:cxn ang="0">
                  <a:pos x="248" y="90"/>
                </a:cxn>
                <a:cxn ang="0">
                  <a:pos x="277" y="96"/>
                </a:cxn>
                <a:cxn ang="0">
                  <a:pos x="307" y="105"/>
                </a:cxn>
                <a:cxn ang="0">
                  <a:pos x="327" y="112"/>
                </a:cxn>
                <a:cxn ang="0">
                  <a:pos x="337" y="117"/>
                </a:cxn>
                <a:cxn ang="0">
                  <a:pos x="347" y="123"/>
                </a:cxn>
                <a:cxn ang="0">
                  <a:pos x="357" y="130"/>
                </a:cxn>
                <a:cxn ang="0">
                  <a:pos x="373" y="140"/>
                </a:cxn>
                <a:cxn ang="0">
                  <a:pos x="389" y="158"/>
                </a:cxn>
                <a:cxn ang="0">
                  <a:pos x="398" y="181"/>
                </a:cxn>
                <a:cxn ang="0">
                  <a:pos x="399" y="207"/>
                </a:cxn>
                <a:cxn ang="0">
                  <a:pos x="388" y="231"/>
                </a:cxn>
                <a:cxn ang="0">
                  <a:pos x="369" y="239"/>
                </a:cxn>
                <a:cxn ang="0">
                  <a:pos x="349" y="235"/>
                </a:cxn>
                <a:cxn ang="0">
                  <a:pos x="333" y="218"/>
                </a:cxn>
                <a:cxn ang="0">
                  <a:pos x="327" y="204"/>
                </a:cxn>
                <a:cxn ang="0">
                  <a:pos x="327" y="204"/>
                </a:cxn>
                <a:cxn ang="0">
                  <a:pos x="326" y="215"/>
                </a:cxn>
                <a:cxn ang="0">
                  <a:pos x="333" y="233"/>
                </a:cxn>
                <a:cxn ang="0">
                  <a:pos x="347" y="244"/>
                </a:cxn>
                <a:cxn ang="0">
                  <a:pos x="367" y="246"/>
                </a:cxn>
                <a:cxn ang="0">
                  <a:pos x="387" y="239"/>
                </a:cxn>
                <a:cxn ang="0">
                  <a:pos x="401" y="225"/>
                </a:cxn>
                <a:cxn ang="0">
                  <a:pos x="408" y="206"/>
                </a:cxn>
                <a:cxn ang="0">
                  <a:pos x="408" y="186"/>
                </a:cxn>
                <a:cxn ang="0">
                  <a:pos x="397" y="157"/>
                </a:cxn>
                <a:cxn ang="0">
                  <a:pos x="369" y="128"/>
                </a:cxn>
                <a:cxn ang="0">
                  <a:pos x="333" y="106"/>
                </a:cxn>
                <a:cxn ang="0">
                  <a:pos x="292" y="91"/>
                </a:cxn>
                <a:cxn ang="0">
                  <a:pos x="258" y="82"/>
                </a:cxn>
                <a:cxn ang="0">
                  <a:pos x="226" y="76"/>
                </a:cxn>
                <a:cxn ang="0">
                  <a:pos x="192" y="73"/>
                </a:cxn>
                <a:cxn ang="0">
                  <a:pos x="159" y="70"/>
                </a:cxn>
                <a:cxn ang="0">
                  <a:pos x="124" y="65"/>
                </a:cxn>
                <a:cxn ang="0">
                  <a:pos x="85" y="51"/>
                </a:cxn>
                <a:cxn ang="0">
                  <a:pos x="50" y="33"/>
                </a:cxn>
                <a:cxn ang="0">
                  <a:pos x="17" y="11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r" b="b"/>
              <a:pathLst>
                <a:path w="409" h="246">
                  <a:moveTo>
                    <a:pt x="1" y="4"/>
                  </a:moveTo>
                  <a:lnTo>
                    <a:pt x="13" y="13"/>
                  </a:lnTo>
                  <a:lnTo>
                    <a:pt x="25" y="21"/>
                  </a:lnTo>
                  <a:lnTo>
                    <a:pt x="36" y="29"/>
                  </a:lnTo>
                  <a:lnTo>
                    <a:pt x="48" y="36"/>
                  </a:lnTo>
                  <a:lnTo>
                    <a:pt x="60" y="42"/>
                  </a:lnTo>
                  <a:lnTo>
                    <a:pt x="71" y="48"/>
                  </a:lnTo>
                  <a:lnTo>
                    <a:pt x="83" y="54"/>
                  </a:lnTo>
                  <a:lnTo>
                    <a:pt x="96" y="58"/>
                  </a:lnTo>
                  <a:lnTo>
                    <a:pt x="108" y="64"/>
                  </a:lnTo>
                  <a:lnTo>
                    <a:pt x="120" y="68"/>
                  </a:lnTo>
                  <a:lnTo>
                    <a:pt x="133" y="71"/>
                  </a:lnTo>
                  <a:lnTo>
                    <a:pt x="146" y="74"/>
                  </a:lnTo>
                  <a:lnTo>
                    <a:pt x="159" y="77"/>
                  </a:lnTo>
                  <a:lnTo>
                    <a:pt x="173" y="79"/>
                  </a:lnTo>
                  <a:lnTo>
                    <a:pt x="187" y="81"/>
                  </a:lnTo>
                  <a:lnTo>
                    <a:pt x="203" y="83"/>
                  </a:lnTo>
                  <a:lnTo>
                    <a:pt x="218" y="85"/>
                  </a:lnTo>
                  <a:lnTo>
                    <a:pt x="233" y="87"/>
                  </a:lnTo>
                  <a:lnTo>
                    <a:pt x="248" y="90"/>
                  </a:lnTo>
                  <a:lnTo>
                    <a:pt x="263" y="93"/>
                  </a:lnTo>
                  <a:lnTo>
                    <a:pt x="277" y="96"/>
                  </a:lnTo>
                  <a:lnTo>
                    <a:pt x="291" y="100"/>
                  </a:lnTo>
                  <a:lnTo>
                    <a:pt x="307" y="105"/>
                  </a:lnTo>
                  <a:lnTo>
                    <a:pt x="321" y="110"/>
                  </a:lnTo>
                  <a:lnTo>
                    <a:pt x="327" y="112"/>
                  </a:lnTo>
                  <a:lnTo>
                    <a:pt x="332" y="114"/>
                  </a:lnTo>
                  <a:lnTo>
                    <a:pt x="337" y="117"/>
                  </a:lnTo>
                  <a:lnTo>
                    <a:pt x="342" y="120"/>
                  </a:lnTo>
                  <a:lnTo>
                    <a:pt x="347" y="123"/>
                  </a:lnTo>
                  <a:lnTo>
                    <a:pt x="352" y="126"/>
                  </a:lnTo>
                  <a:lnTo>
                    <a:pt x="357" y="130"/>
                  </a:lnTo>
                  <a:lnTo>
                    <a:pt x="362" y="133"/>
                  </a:lnTo>
                  <a:lnTo>
                    <a:pt x="373" y="140"/>
                  </a:lnTo>
                  <a:lnTo>
                    <a:pt x="382" y="149"/>
                  </a:lnTo>
                  <a:lnTo>
                    <a:pt x="389" y="158"/>
                  </a:lnTo>
                  <a:lnTo>
                    <a:pt x="395" y="169"/>
                  </a:lnTo>
                  <a:lnTo>
                    <a:pt x="398" y="181"/>
                  </a:lnTo>
                  <a:lnTo>
                    <a:pt x="399" y="193"/>
                  </a:lnTo>
                  <a:lnTo>
                    <a:pt x="399" y="207"/>
                  </a:lnTo>
                  <a:lnTo>
                    <a:pt x="396" y="222"/>
                  </a:lnTo>
                  <a:lnTo>
                    <a:pt x="388" y="231"/>
                  </a:lnTo>
                  <a:lnTo>
                    <a:pt x="378" y="237"/>
                  </a:lnTo>
                  <a:lnTo>
                    <a:pt x="369" y="239"/>
                  </a:lnTo>
                  <a:lnTo>
                    <a:pt x="359" y="239"/>
                  </a:lnTo>
                  <a:lnTo>
                    <a:pt x="349" y="235"/>
                  </a:lnTo>
                  <a:lnTo>
                    <a:pt x="340" y="228"/>
                  </a:lnTo>
                  <a:lnTo>
                    <a:pt x="333" y="218"/>
                  </a:lnTo>
                  <a:lnTo>
                    <a:pt x="327" y="205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7" y="204"/>
                  </a:lnTo>
                  <a:lnTo>
                    <a:pt x="326" y="215"/>
                  </a:lnTo>
                  <a:lnTo>
                    <a:pt x="328" y="225"/>
                  </a:lnTo>
                  <a:lnTo>
                    <a:pt x="333" y="233"/>
                  </a:lnTo>
                  <a:lnTo>
                    <a:pt x="339" y="239"/>
                  </a:lnTo>
                  <a:lnTo>
                    <a:pt x="347" y="244"/>
                  </a:lnTo>
                  <a:lnTo>
                    <a:pt x="357" y="246"/>
                  </a:lnTo>
                  <a:lnTo>
                    <a:pt x="367" y="246"/>
                  </a:lnTo>
                  <a:lnTo>
                    <a:pt x="378" y="244"/>
                  </a:lnTo>
                  <a:lnTo>
                    <a:pt x="387" y="239"/>
                  </a:lnTo>
                  <a:lnTo>
                    <a:pt x="395" y="233"/>
                  </a:lnTo>
                  <a:lnTo>
                    <a:pt x="401" y="225"/>
                  </a:lnTo>
                  <a:lnTo>
                    <a:pt x="406" y="216"/>
                  </a:lnTo>
                  <a:lnTo>
                    <a:pt x="408" y="206"/>
                  </a:lnTo>
                  <a:lnTo>
                    <a:pt x="409" y="196"/>
                  </a:lnTo>
                  <a:lnTo>
                    <a:pt x="408" y="186"/>
                  </a:lnTo>
                  <a:lnTo>
                    <a:pt x="406" y="177"/>
                  </a:lnTo>
                  <a:lnTo>
                    <a:pt x="397" y="157"/>
                  </a:lnTo>
                  <a:lnTo>
                    <a:pt x="385" y="141"/>
                  </a:lnTo>
                  <a:lnTo>
                    <a:pt x="369" y="128"/>
                  </a:lnTo>
                  <a:lnTo>
                    <a:pt x="352" y="116"/>
                  </a:lnTo>
                  <a:lnTo>
                    <a:pt x="333" y="106"/>
                  </a:lnTo>
                  <a:lnTo>
                    <a:pt x="313" y="98"/>
                  </a:lnTo>
                  <a:lnTo>
                    <a:pt x="292" y="91"/>
                  </a:lnTo>
                  <a:lnTo>
                    <a:pt x="274" y="86"/>
                  </a:lnTo>
                  <a:lnTo>
                    <a:pt x="258" y="82"/>
                  </a:lnTo>
                  <a:lnTo>
                    <a:pt x="242" y="79"/>
                  </a:lnTo>
                  <a:lnTo>
                    <a:pt x="226" y="76"/>
                  </a:lnTo>
                  <a:lnTo>
                    <a:pt x="209" y="74"/>
                  </a:lnTo>
                  <a:lnTo>
                    <a:pt x="192" y="73"/>
                  </a:lnTo>
                  <a:lnTo>
                    <a:pt x="176" y="71"/>
                  </a:lnTo>
                  <a:lnTo>
                    <a:pt x="159" y="70"/>
                  </a:lnTo>
                  <a:lnTo>
                    <a:pt x="143" y="68"/>
                  </a:lnTo>
                  <a:lnTo>
                    <a:pt x="124" y="65"/>
                  </a:lnTo>
                  <a:lnTo>
                    <a:pt x="105" y="58"/>
                  </a:lnTo>
                  <a:lnTo>
                    <a:pt x="85" y="51"/>
                  </a:lnTo>
                  <a:lnTo>
                    <a:pt x="67" y="42"/>
                  </a:lnTo>
                  <a:lnTo>
                    <a:pt x="50" y="33"/>
                  </a:lnTo>
                  <a:lnTo>
                    <a:pt x="33" y="22"/>
                  </a:lnTo>
                  <a:lnTo>
                    <a:pt x="17" y="1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4975225" y="5518150"/>
              <a:ext cx="220663" cy="111125"/>
            </a:xfrm>
            <a:custGeom>
              <a:avLst/>
              <a:gdLst/>
              <a:ahLst/>
              <a:cxnLst>
                <a:cxn ang="0">
                  <a:pos x="117" y="58"/>
                </a:cxn>
                <a:cxn ang="0">
                  <a:pos x="120" y="62"/>
                </a:cxn>
                <a:cxn ang="0">
                  <a:pos x="124" y="67"/>
                </a:cxn>
                <a:cxn ang="0">
                  <a:pos x="130" y="70"/>
                </a:cxn>
                <a:cxn ang="0">
                  <a:pos x="135" y="68"/>
                </a:cxn>
                <a:cxn ang="0">
                  <a:pos x="139" y="62"/>
                </a:cxn>
                <a:cxn ang="0">
                  <a:pos x="139" y="56"/>
                </a:cxn>
                <a:cxn ang="0">
                  <a:pos x="136" y="49"/>
                </a:cxn>
                <a:cxn ang="0">
                  <a:pos x="130" y="42"/>
                </a:cxn>
                <a:cxn ang="0">
                  <a:pos x="123" y="36"/>
                </a:cxn>
                <a:cxn ang="0">
                  <a:pos x="115" y="31"/>
                </a:cxn>
                <a:cxn ang="0">
                  <a:pos x="108" y="26"/>
                </a:cxn>
                <a:cxn ang="0">
                  <a:pos x="103" y="23"/>
                </a:cxn>
                <a:cxn ang="0">
                  <a:pos x="96" y="19"/>
                </a:cxn>
                <a:cxn ang="0">
                  <a:pos x="88" y="15"/>
                </a:cxn>
                <a:cxn ang="0">
                  <a:pos x="80" y="11"/>
                </a:cxn>
                <a:cxn ang="0">
                  <a:pos x="71" y="7"/>
                </a:cxn>
                <a:cxn ang="0">
                  <a:pos x="62" y="4"/>
                </a:cxn>
                <a:cxn ang="0">
                  <a:pos x="54" y="2"/>
                </a:cxn>
                <a:cxn ang="0">
                  <a:pos x="45" y="1"/>
                </a:cxn>
                <a:cxn ang="0">
                  <a:pos x="36" y="0"/>
                </a:cxn>
                <a:cxn ang="0">
                  <a:pos x="28" y="0"/>
                </a:cxn>
                <a:cxn ang="0">
                  <a:pos x="20" y="2"/>
                </a:cxn>
                <a:cxn ang="0">
                  <a:pos x="13" y="4"/>
                </a:cxn>
                <a:cxn ang="0">
                  <a:pos x="6" y="9"/>
                </a:cxn>
                <a:cxn ang="0">
                  <a:pos x="2" y="14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4" y="36"/>
                </a:cxn>
                <a:cxn ang="0">
                  <a:pos x="6" y="37"/>
                </a:cxn>
                <a:cxn ang="0">
                  <a:pos x="8" y="37"/>
                </a:cxn>
                <a:cxn ang="0">
                  <a:pos x="10" y="37"/>
                </a:cxn>
                <a:cxn ang="0">
                  <a:pos x="12" y="36"/>
                </a:cxn>
                <a:cxn ang="0">
                  <a:pos x="9" y="22"/>
                </a:cxn>
                <a:cxn ang="0">
                  <a:pos x="14" y="13"/>
                </a:cxn>
                <a:cxn ang="0">
                  <a:pos x="22" y="6"/>
                </a:cxn>
                <a:cxn ang="0">
                  <a:pos x="33" y="4"/>
                </a:cxn>
                <a:cxn ang="0">
                  <a:pos x="46" y="4"/>
                </a:cxn>
                <a:cxn ang="0">
                  <a:pos x="59" y="6"/>
                </a:cxn>
                <a:cxn ang="0">
                  <a:pos x="71" y="11"/>
                </a:cxn>
                <a:cxn ang="0">
                  <a:pos x="81" y="14"/>
                </a:cxn>
                <a:cxn ang="0">
                  <a:pos x="86" y="16"/>
                </a:cxn>
                <a:cxn ang="0">
                  <a:pos x="91" y="18"/>
                </a:cxn>
                <a:cxn ang="0">
                  <a:pos x="95" y="21"/>
                </a:cxn>
                <a:cxn ang="0">
                  <a:pos x="100" y="23"/>
                </a:cxn>
                <a:cxn ang="0">
                  <a:pos x="104" y="26"/>
                </a:cxn>
                <a:cxn ang="0">
                  <a:pos x="109" y="29"/>
                </a:cxn>
                <a:cxn ang="0">
                  <a:pos x="113" y="33"/>
                </a:cxn>
                <a:cxn ang="0">
                  <a:pos x="118" y="36"/>
                </a:cxn>
                <a:cxn ang="0">
                  <a:pos x="122" y="39"/>
                </a:cxn>
                <a:cxn ang="0">
                  <a:pos x="125" y="43"/>
                </a:cxn>
                <a:cxn ang="0">
                  <a:pos x="128" y="46"/>
                </a:cxn>
                <a:cxn ang="0">
                  <a:pos x="131" y="50"/>
                </a:cxn>
                <a:cxn ang="0">
                  <a:pos x="133" y="62"/>
                </a:cxn>
                <a:cxn ang="0">
                  <a:pos x="128" y="63"/>
                </a:cxn>
                <a:cxn ang="0">
                  <a:pos x="120" y="60"/>
                </a:cxn>
                <a:cxn ang="0">
                  <a:pos x="117" y="58"/>
                </a:cxn>
                <a:cxn ang="0">
                  <a:pos x="117" y="58"/>
                </a:cxn>
              </a:cxnLst>
              <a:rect l="0" t="0" r="r" b="b"/>
              <a:pathLst>
                <a:path w="139" h="70">
                  <a:moveTo>
                    <a:pt x="117" y="58"/>
                  </a:moveTo>
                  <a:lnTo>
                    <a:pt x="120" y="62"/>
                  </a:lnTo>
                  <a:lnTo>
                    <a:pt x="124" y="67"/>
                  </a:lnTo>
                  <a:lnTo>
                    <a:pt x="130" y="70"/>
                  </a:lnTo>
                  <a:lnTo>
                    <a:pt x="135" y="68"/>
                  </a:lnTo>
                  <a:lnTo>
                    <a:pt x="139" y="62"/>
                  </a:lnTo>
                  <a:lnTo>
                    <a:pt x="139" y="56"/>
                  </a:lnTo>
                  <a:lnTo>
                    <a:pt x="136" y="49"/>
                  </a:lnTo>
                  <a:lnTo>
                    <a:pt x="130" y="42"/>
                  </a:lnTo>
                  <a:lnTo>
                    <a:pt x="123" y="36"/>
                  </a:lnTo>
                  <a:lnTo>
                    <a:pt x="115" y="31"/>
                  </a:lnTo>
                  <a:lnTo>
                    <a:pt x="108" y="26"/>
                  </a:lnTo>
                  <a:lnTo>
                    <a:pt x="103" y="23"/>
                  </a:lnTo>
                  <a:lnTo>
                    <a:pt x="96" y="19"/>
                  </a:lnTo>
                  <a:lnTo>
                    <a:pt x="88" y="15"/>
                  </a:lnTo>
                  <a:lnTo>
                    <a:pt x="80" y="11"/>
                  </a:lnTo>
                  <a:lnTo>
                    <a:pt x="71" y="7"/>
                  </a:lnTo>
                  <a:lnTo>
                    <a:pt x="62" y="4"/>
                  </a:lnTo>
                  <a:lnTo>
                    <a:pt x="54" y="2"/>
                  </a:lnTo>
                  <a:lnTo>
                    <a:pt x="45" y="1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0" y="2"/>
                  </a:lnTo>
                  <a:lnTo>
                    <a:pt x="13" y="4"/>
                  </a:lnTo>
                  <a:lnTo>
                    <a:pt x="6" y="9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0" y="28"/>
                  </a:lnTo>
                  <a:lnTo>
                    <a:pt x="4" y="36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10" y="37"/>
                  </a:lnTo>
                  <a:lnTo>
                    <a:pt x="12" y="36"/>
                  </a:lnTo>
                  <a:lnTo>
                    <a:pt x="9" y="22"/>
                  </a:lnTo>
                  <a:lnTo>
                    <a:pt x="14" y="13"/>
                  </a:lnTo>
                  <a:lnTo>
                    <a:pt x="22" y="6"/>
                  </a:lnTo>
                  <a:lnTo>
                    <a:pt x="33" y="4"/>
                  </a:lnTo>
                  <a:lnTo>
                    <a:pt x="46" y="4"/>
                  </a:lnTo>
                  <a:lnTo>
                    <a:pt x="59" y="6"/>
                  </a:lnTo>
                  <a:lnTo>
                    <a:pt x="71" y="11"/>
                  </a:lnTo>
                  <a:lnTo>
                    <a:pt x="81" y="14"/>
                  </a:lnTo>
                  <a:lnTo>
                    <a:pt x="86" y="16"/>
                  </a:lnTo>
                  <a:lnTo>
                    <a:pt x="91" y="18"/>
                  </a:lnTo>
                  <a:lnTo>
                    <a:pt x="95" y="21"/>
                  </a:lnTo>
                  <a:lnTo>
                    <a:pt x="100" y="23"/>
                  </a:lnTo>
                  <a:lnTo>
                    <a:pt x="104" y="26"/>
                  </a:lnTo>
                  <a:lnTo>
                    <a:pt x="109" y="29"/>
                  </a:lnTo>
                  <a:lnTo>
                    <a:pt x="113" y="33"/>
                  </a:lnTo>
                  <a:lnTo>
                    <a:pt x="118" y="36"/>
                  </a:lnTo>
                  <a:lnTo>
                    <a:pt x="122" y="39"/>
                  </a:lnTo>
                  <a:lnTo>
                    <a:pt x="125" y="43"/>
                  </a:lnTo>
                  <a:lnTo>
                    <a:pt x="128" y="46"/>
                  </a:lnTo>
                  <a:lnTo>
                    <a:pt x="131" y="50"/>
                  </a:lnTo>
                  <a:lnTo>
                    <a:pt x="133" y="62"/>
                  </a:lnTo>
                  <a:lnTo>
                    <a:pt x="128" y="63"/>
                  </a:lnTo>
                  <a:lnTo>
                    <a:pt x="120" y="60"/>
                  </a:lnTo>
                  <a:lnTo>
                    <a:pt x="117" y="58"/>
                  </a:lnTo>
                  <a:lnTo>
                    <a:pt x="117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4697413" y="5538788"/>
              <a:ext cx="101600" cy="228600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23" y="8"/>
                </a:cxn>
                <a:cxn ang="0">
                  <a:pos x="29" y="4"/>
                </a:cxn>
                <a:cxn ang="0">
                  <a:pos x="35" y="2"/>
                </a:cxn>
                <a:cxn ang="0">
                  <a:pos x="41" y="1"/>
                </a:cxn>
                <a:cxn ang="0">
                  <a:pos x="46" y="3"/>
                </a:cxn>
                <a:cxn ang="0">
                  <a:pos x="51" y="9"/>
                </a:cxn>
                <a:cxn ang="0">
                  <a:pos x="55" y="19"/>
                </a:cxn>
                <a:cxn ang="0">
                  <a:pos x="58" y="34"/>
                </a:cxn>
                <a:cxn ang="0">
                  <a:pos x="59" y="44"/>
                </a:cxn>
                <a:cxn ang="0">
                  <a:pos x="59" y="53"/>
                </a:cxn>
                <a:cxn ang="0">
                  <a:pos x="57" y="62"/>
                </a:cxn>
                <a:cxn ang="0">
                  <a:pos x="56" y="72"/>
                </a:cxn>
                <a:cxn ang="0">
                  <a:pos x="54" y="84"/>
                </a:cxn>
                <a:cxn ang="0">
                  <a:pos x="50" y="95"/>
                </a:cxn>
                <a:cxn ang="0">
                  <a:pos x="46" y="106"/>
                </a:cxn>
                <a:cxn ang="0">
                  <a:pos x="40" y="115"/>
                </a:cxn>
                <a:cxn ang="0">
                  <a:pos x="32" y="122"/>
                </a:cxn>
                <a:cxn ang="0">
                  <a:pos x="24" y="128"/>
                </a:cxn>
                <a:cxn ang="0">
                  <a:pos x="13" y="133"/>
                </a:cxn>
                <a:cxn ang="0">
                  <a:pos x="1" y="136"/>
                </a:cxn>
                <a:cxn ang="0">
                  <a:pos x="0" y="138"/>
                </a:cxn>
                <a:cxn ang="0">
                  <a:pos x="1" y="140"/>
                </a:cxn>
                <a:cxn ang="0">
                  <a:pos x="2" y="143"/>
                </a:cxn>
                <a:cxn ang="0">
                  <a:pos x="4" y="144"/>
                </a:cxn>
                <a:cxn ang="0">
                  <a:pos x="22" y="142"/>
                </a:cxn>
                <a:cxn ang="0">
                  <a:pos x="36" y="134"/>
                </a:cxn>
                <a:cxn ang="0">
                  <a:pos x="47" y="122"/>
                </a:cxn>
                <a:cxn ang="0">
                  <a:pos x="55" y="107"/>
                </a:cxn>
                <a:cxn ang="0">
                  <a:pos x="60" y="89"/>
                </a:cxn>
                <a:cxn ang="0">
                  <a:pos x="63" y="71"/>
                </a:cxn>
                <a:cxn ang="0">
                  <a:pos x="64" y="54"/>
                </a:cxn>
                <a:cxn ang="0">
                  <a:pos x="63" y="38"/>
                </a:cxn>
                <a:cxn ang="0">
                  <a:pos x="61" y="28"/>
                </a:cxn>
                <a:cxn ang="0">
                  <a:pos x="58" y="18"/>
                </a:cxn>
                <a:cxn ang="0">
                  <a:pos x="54" y="10"/>
                </a:cxn>
                <a:cxn ang="0">
                  <a:pos x="48" y="4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6" y="3"/>
                </a:cxn>
                <a:cxn ang="0">
                  <a:pos x="17" y="11"/>
                </a:cxn>
                <a:cxn ang="0">
                  <a:pos x="17" y="11"/>
                </a:cxn>
                <a:cxn ang="0">
                  <a:pos x="18" y="12"/>
                </a:cxn>
                <a:cxn ang="0">
                  <a:pos x="18" y="13"/>
                </a:cxn>
                <a:cxn ang="0">
                  <a:pos x="18" y="13"/>
                </a:cxn>
                <a:cxn ang="0">
                  <a:pos x="18" y="13"/>
                </a:cxn>
              </a:cxnLst>
              <a:rect l="0" t="0" r="r" b="b"/>
              <a:pathLst>
                <a:path w="64" h="144">
                  <a:moveTo>
                    <a:pt x="18" y="13"/>
                  </a:moveTo>
                  <a:lnTo>
                    <a:pt x="23" y="8"/>
                  </a:lnTo>
                  <a:lnTo>
                    <a:pt x="29" y="4"/>
                  </a:lnTo>
                  <a:lnTo>
                    <a:pt x="35" y="2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51" y="9"/>
                  </a:lnTo>
                  <a:lnTo>
                    <a:pt x="55" y="19"/>
                  </a:lnTo>
                  <a:lnTo>
                    <a:pt x="58" y="34"/>
                  </a:lnTo>
                  <a:lnTo>
                    <a:pt x="59" y="44"/>
                  </a:lnTo>
                  <a:lnTo>
                    <a:pt x="59" y="53"/>
                  </a:lnTo>
                  <a:lnTo>
                    <a:pt x="57" y="62"/>
                  </a:lnTo>
                  <a:lnTo>
                    <a:pt x="56" y="72"/>
                  </a:lnTo>
                  <a:lnTo>
                    <a:pt x="54" y="84"/>
                  </a:lnTo>
                  <a:lnTo>
                    <a:pt x="50" y="95"/>
                  </a:lnTo>
                  <a:lnTo>
                    <a:pt x="46" y="106"/>
                  </a:lnTo>
                  <a:lnTo>
                    <a:pt x="40" y="115"/>
                  </a:lnTo>
                  <a:lnTo>
                    <a:pt x="32" y="122"/>
                  </a:lnTo>
                  <a:lnTo>
                    <a:pt x="24" y="128"/>
                  </a:lnTo>
                  <a:lnTo>
                    <a:pt x="13" y="133"/>
                  </a:lnTo>
                  <a:lnTo>
                    <a:pt x="1" y="136"/>
                  </a:lnTo>
                  <a:lnTo>
                    <a:pt x="0" y="138"/>
                  </a:lnTo>
                  <a:lnTo>
                    <a:pt x="1" y="140"/>
                  </a:lnTo>
                  <a:lnTo>
                    <a:pt x="2" y="143"/>
                  </a:lnTo>
                  <a:lnTo>
                    <a:pt x="4" y="144"/>
                  </a:lnTo>
                  <a:lnTo>
                    <a:pt x="22" y="142"/>
                  </a:lnTo>
                  <a:lnTo>
                    <a:pt x="36" y="134"/>
                  </a:lnTo>
                  <a:lnTo>
                    <a:pt x="47" y="122"/>
                  </a:lnTo>
                  <a:lnTo>
                    <a:pt x="55" y="107"/>
                  </a:lnTo>
                  <a:lnTo>
                    <a:pt x="60" y="89"/>
                  </a:lnTo>
                  <a:lnTo>
                    <a:pt x="63" y="71"/>
                  </a:lnTo>
                  <a:lnTo>
                    <a:pt x="64" y="54"/>
                  </a:lnTo>
                  <a:lnTo>
                    <a:pt x="63" y="38"/>
                  </a:lnTo>
                  <a:lnTo>
                    <a:pt x="61" y="28"/>
                  </a:lnTo>
                  <a:lnTo>
                    <a:pt x="58" y="18"/>
                  </a:lnTo>
                  <a:lnTo>
                    <a:pt x="54" y="10"/>
                  </a:lnTo>
                  <a:lnTo>
                    <a:pt x="48" y="4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6" y="3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8" y="12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18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4249738" y="5351463"/>
              <a:ext cx="288925" cy="2476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1" y="5"/>
                </a:cxn>
                <a:cxn ang="0">
                  <a:pos x="38" y="15"/>
                </a:cxn>
                <a:cxn ang="0">
                  <a:pos x="53" y="32"/>
                </a:cxn>
                <a:cxn ang="0">
                  <a:pos x="64" y="53"/>
                </a:cxn>
                <a:cxn ang="0">
                  <a:pos x="75" y="77"/>
                </a:cxn>
                <a:cxn ang="0">
                  <a:pos x="85" y="100"/>
                </a:cxn>
                <a:cxn ang="0">
                  <a:pos x="96" y="121"/>
                </a:cxn>
                <a:cxn ang="0">
                  <a:pos x="108" y="135"/>
                </a:cxn>
                <a:cxn ang="0">
                  <a:pos x="116" y="141"/>
                </a:cxn>
                <a:cxn ang="0">
                  <a:pos x="125" y="147"/>
                </a:cxn>
                <a:cxn ang="0">
                  <a:pos x="135" y="151"/>
                </a:cxn>
                <a:cxn ang="0">
                  <a:pos x="145" y="154"/>
                </a:cxn>
                <a:cxn ang="0">
                  <a:pos x="156" y="156"/>
                </a:cxn>
                <a:cxn ang="0">
                  <a:pos x="166" y="155"/>
                </a:cxn>
                <a:cxn ang="0">
                  <a:pos x="175" y="150"/>
                </a:cxn>
                <a:cxn ang="0">
                  <a:pos x="182" y="143"/>
                </a:cxn>
                <a:cxn ang="0">
                  <a:pos x="182" y="140"/>
                </a:cxn>
                <a:cxn ang="0">
                  <a:pos x="179" y="138"/>
                </a:cxn>
                <a:cxn ang="0">
                  <a:pos x="174" y="136"/>
                </a:cxn>
                <a:cxn ang="0">
                  <a:pos x="171" y="136"/>
                </a:cxn>
                <a:cxn ang="0">
                  <a:pos x="147" y="142"/>
                </a:cxn>
                <a:cxn ang="0">
                  <a:pos x="127" y="137"/>
                </a:cxn>
                <a:cxn ang="0">
                  <a:pos x="110" y="123"/>
                </a:cxn>
                <a:cxn ang="0">
                  <a:pos x="95" y="102"/>
                </a:cxn>
                <a:cxn ang="0">
                  <a:pos x="81" y="79"/>
                </a:cxn>
                <a:cxn ang="0">
                  <a:pos x="68" y="54"/>
                </a:cxn>
                <a:cxn ang="0">
                  <a:pos x="57" y="31"/>
                </a:cxn>
                <a:cxn ang="0">
                  <a:pos x="45" y="11"/>
                </a:cxn>
                <a:cxn ang="0">
                  <a:pos x="41" y="5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1" y="1"/>
                </a:cxn>
                <a:cxn ang="0">
                  <a:pos x="5" y="2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1" y="5"/>
                </a:cxn>
              </a:cxnLst>
              <a:rect l="0" t="0" r="r" b="b"/>
              <a:pathLst>
                <a:path w="182" h="156">
                  <a:moveTo>
                    <a:pt x="1" y="5"/>
                  </a:moveTo>
                  <a:lnTo>
                    <a:pt x="21" y="5"/>
                  </a:lnTo>
                  <a:lnTo>
                    <a:pt x="38" y="15"/>
                  </a:lnTo>
                  <a:lnTo>
                    <a:pt x="53" y="32"/>
                  </a:lnTo>
                  <a:lnTo>
                    <a:pt x="64" y="53"/>
                  </a:lnTo>
                  <a:lnTo>
                    <a:pt x="75" y="77"/>
                  </a:lnTo>
                  <a:lnTo>
                    <a:pt x="85" y="100"/>
                  </a:lnTo>
                  <a:lnTo>
                    <a:pt x="96" y="121"/>
                  </a:lnTo>
                  <a:lnTo>
                    <a:pt x="108" y="135"/>
                  </a:lnTo>
                  <a:lnTo>
                    <a:pt x="116" y="141"/>
                  </a:lnTo>
                  <a:lnTo>
                    <a:pt x="125" y="147"/>
                  </a:lnTo>
                  <a:lnTo>
                    <a:pt x="135" y="151"/>
                  </a:lnTo>
                  <a:lnTo>
                    <a:pt x="145" y="154"/>
                  </a:lnTo>
                  <a:lnTo>
                    <a:pt x="156" y="156"/>
                  </a:lnTo>
                  <a:lnTo>
                    <a:pt x="166" y="155"/>
                  </a:lnTo>
                  <a:lnTo>
                    <a:pt x="175" y="150"/>
                  </a:lnTo>
                  <a:lnTo>
                    <a:pt x="182" y="143"/>
                  </a:lnTo>
                  <a:lnTo>
                    <a:pt x="182" y="140"/>
                  </a:lnTo>
                  <a:lnTo>
                    <a:pt x="179" y="138"/>
                  </a:lnTo>
                  <a:lnTo>
                    <a:pt x="174" y="136"/>
                  </a:lnTo>
                  <a:lnTo>
                    <a:pt x="171" y="136"/>
                  </a:lnTo>
                  <a:lnTo>
                    <a:pt x="147" y="142"/>
                  </a:lnTo>
                  <a:lnTo>
                    <a:pt x="127" y="137"/>
                  </a:lnTo>
                  <a:lnTo>
                    <a:pt x="110" y="123"/>
                  </a:lnTo>
                  <a:lnTo>
                    <a:pt x="95" y="102"/>
                  </a:lnTo>
                  <a:lnTo>
                    <a:pt x="81" y="79"/>
                  </a:lnTo>
                  <a:lnTo>
                    <a:pt x="68" y="54"/>
                  </a:lnTo>
                  <a:lnTo>
                    <a:pt x="57" y="31"/>
                  </a:lnTo>
                  <a:lnTo>
                    <a:pt x="45" y="11"/>
                  </a:lnTo>
                  <a:lnTo>
                    <a:pt x="41" y="5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5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4368800" y="5283200"/>
              <a:ext cx="179388" cy="173037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2" y="4"/>
                </a:cxn>
                <a:cxn ang="0">
                  <a:pos x="21" y="7"/>
                </a:cxn>
                <a:cxn ang="0">
                  <a:pos x="28" y="12"/>
                </a:cxn>
                <a:cxn ang="0">
                  <a:pos x="35" y="17"/>
                </a:cxn>
                <a:cxn ang="0">
                  <a:pos x="41" y="24"/>
                </a:cxn>
                <a:cxn ang="0">
                  <a:pos x="47" y="31"/>
                </a:cxn>
                <a:cxn ang="0">
                  <a:pos x="53" y="38"/>
                </a:cxn>
                <a:cxn ang="0">
                  <a:pos x="59" y="46"/>
                </a:cxn>
                <a:cxn ang="0">
                  <a:pos x="65" y="55"/>
                </a:cxn>
                <a:cxn ang="0">
                  <a:pos x="71" y="62"/>
                </a:cxn>
                <a:cxn ang="0">
                  <a:pos x="77" y="70"/>
                </a:cxn>
                <a:cxn ang="0">
                  <a:pos x="85" y="78"/>
                </a:cxn>
                <a:cxn ang="0">
                  <a:pos x="91" y="86"/>
                </a:cxn>
                <a:cxn ang="0">
                  <a:pos x="97" y="94"/>
                </a:cxn>
                <a:cxn ang="0">
                  <a:pos x="103" y="101"/>
                </a:cxn>
                <a:cxn ang="0">
                  <a:pos x="109" y="109"/>
                </a:cxn>
                <a:cxn ang="0">
                  <a:pos x="110" y="109"/>
                </a:cxn>
                <a:cxn ang="0">
                  <a:pos x="111" y="108"/>
                </a:cxn>
                <a:cxn ang="0">
                  <a:pos x="113" y="107"/>
                </a:cxn>
                <a:cxn ang="0">
                  <a:pos x="113" y="106"/>
                </a:cxn>
                <a:cxn ang="0">
                  <a:pos x="107" y="97"/>
                </a:cxn>
                <a:cxn ang="0">
                  <a:pos x="101" y="88"/>
                </a:cxn>
                <a:cxn ang="0">
                  <a:pos x="95" y="79"/>
                </a:cxn>
                <a:cxn ang="0">
                  <a:pos x="88" y="70"/>
                </a:cxn>
                <a:cxn ang="0">
                  <a:pos x="81" y="62"/>
                </a:cxn>
                <a:cxn ang="0">
                  <a:pos x="73" y="54"/>
                </a:cxn>
                <a:cxn ang="0">
                  <a:pos x="66" y="45"/>
                </a:cxn>
                <a:cxn ang="0">
                  <a:pos x="59" y="37"/>
                </a:cxn>
                <a:cxn ang="0">
                  <a:pos x="52" y="28"/>
                </a:cxn>
                <a:cxn ang="0">
                  <a:pos x="45" y="20"/>
                </a:cxn>
                <a:cxn ang="0">
                  <a:pos x="39" y="12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17" y="0"/>
                </a:cxn>
                <a:cxn ang="0">
                  <a:pos x="9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</a:cxnLst>
              <a:rect l="0" t="0" r="r" b="b"/>
              <a:pathLst>
                <a:path w="113" h="109">
                  <a:moveTo>
                    <a:pt x="1" y="3"/>
                  </a:moveTo>
                  <a:lnTo>
                    <a:pt x="12" y="4"/>
                  </a:lnTo>
                  <a:lnTo>
                    <a:pt x="21" y="7"/>
                  </a:lnTo>
                  <a:lnTo>
                    <a:pt x="28" y="12"/>
                  </a:lnTo>
                  <a:lnTo>
                    <a:pt x="35" y="17"/>
                  </a:lnTo>
                  <a:lnTo>
                    <a:pt x="41" y="24"/>
                  </a:lnTo>
                  <a:lnTo>
                    <a:pt x="47" y="31"/>
                  </a:lnTo>
                  <a:lnTo>
                    <a:pt x="53" y="38"/>
                  </a:lnTo>
                  <a:lnTo>
                    <a:pt x="59" y="46"/>
                  </a:lnTo>
                  <a:lnTo>
                    <a:pt x="65" y="55"/>
                  </a:lnTo>
                  <a:lnTo>
                    <a:pt x="71" y="62"/>
                  </a:lnTo>
                  <a:lnTo>
                    <a:pt x="77" y="70"/>
                  </a:lnTo>
                  <a:lnTo>
                    <a:pt x="85" y="78"/>
                  </a:lnTo>
                  <a:lnTo>
                    <a:pt x="91" y="86"/>
                  </a:lnTo>
                  <a:lnTo>
                    <a:pt x="97" y="94"/>
                  </a:lnTo>
                  <a:lnTo>
                    <a:pt x="103" y="101"/>
                  </a:lnTo>
                  <a:lnTo>
                    <a:pt x="109" y="109"/>
                  </a:lnTo>
                  <a:lnTo>
                    <a:pt x="110" y="109"/>
                  </a:lnTo>
                  <a:lnTo>
                    <a:pt x="111" y="108"/>
                  </a:lnTo>
                  <a:lnTo>
                    <a:pt x="113" y="107"/>
                  </a:lnTo>
                  <a:lnTo>
                    <a:pt x="113" y="106"/>
                  </a:lnTo>
                  <a:lnTo>
                    <a:pt x="107" y="97"/>
                  </a:lnTo>
                  <a:lnTo>
                    <a:pt x="101" y="88"/>
                  </a:lnTo>
                  <a:lnTo>
                    <a:pt x="95" y="79"/>
                  </a:lnTo>
                  <a:lnTo>
                    <a:pt x="88" y="70"/>
                  </a:lnTo>
                  <a:lnTo>
                    <a:pt x="81" y="62"/>
                  </a:lnTo>
                  <a:lnTo>
                    <a:pt x="73" y="54"/>
                  </a:lnTo>
                  <a:lnTo>
                    <a:pt x="66" y="45"/>
                  </a:lnTo>
                  <a:lnTo>
                    <a:pt x="59" y="37"/>
                  </a:lnTo>
                  <a:lnTo>
                    <a:pt x="52" y="28"/>
                  </a:lnTo>
                  <a:lnTo>
                    <a:pt x="45" y="20"/>
                  </a:lnTo>
                  <a:lnTo>
                    <a:pt x="39" y="12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4559300" y="5618163"/>
              <a:ext cx="68263" cy="17938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" y="17"/>
                </a:cxn>
                <a:cxn ang="0">
                  <a:pos x="5" y="31"/>
                </a:cxn>
                <a:cxn ang="0">
                  <a:pos x="8" y="46"/>
                </a:cxn>
                <a:cxn ang="0">
                  <a:pos x="12" y="61"/>
                </a:cxn>
                <a:cxn ang="0">
                  <a:pos x="16" y="76"/>
                </a:cxn>
                <a:cxn ang="0">
                  <a:pos x="21" y="89"/>
                </a:cxn>
                <a:cxn ang="0">
                  <a:pos x="29" y="101"/>
                </a:cxn>
                <a:cxn ang="0">
                  <a:pos x="38" y="112"/>
                </a:cxn>
                <a:cxn ang="0">
                  <a:pos x="42" y="113"/>
                </a:cxn>
                <a:cxn ang="0">
                  <a:pos x="43" y="109"/>
                </a:cxn>
                <a:cxn ang="0">
                  <a:pos x="42" y="105"/>
                </a:cxn>
                <a:cxn ang="0">
                  <a:pos x="41" y="101"/>
                </a:cxn>
                <a:cxn ang="0">
                  <a:pos x="34" y="90"/>
                </a:cxn>
                <a:cxn ang="0">
                  <a:pos x="27" y="80"/>
                </a:cxn>
                <a:cxn ang="0">
                  <a:pos x="21" y="70"/>
                </a:cxn>
                <a:cxn ang="0">
                  <a:pos x="16" y="58"/>
                </a:cxn>
                <a:cxn ang="0">
                  <a:pos x="12" y="43"/>
                </a:cxn>
                <a:cxn ang="0">
                  <a:pos x="8" y="30"/>
                </a:cxn>
                <a:cxn ang="0">
                  <a:pos x="5" y="16"/>
                </a:cxn>
                <a:cxn ang="0">
                  <a:pos x="2" y="3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43" h="113">
                  <a:moveTo>
                    <a:pt x="0" y="3"/>
                  </a:moveTo>
                  <a:lnTo>
                    <a:pt x="3" y="17"/>
                  </a:lnTo>
                  <a:lnTo>
                    <a:pt x="5" y="31"/>
                  </a:lnTo>
                  <a:lnTo>
                    <a:pt x="8" y="46"/>
                  </a:lnTo>
                  <a:lnTo>
                    <a:pt x="12" y="61"/>
                  </a:lnTo>
                  <a:lnTo>
                    <a:pt x="16" y="76"/>
                  </a:lnTo>
                  <a:lnTo>
                    <a:pt x="21" y="89"/>
                  </a:lnTo>
                  <a:lnTo>
                    <a:pt x="29" y="101"/>
                  </a:lnTo>
                  <a:lnTo>
                    <a:pt x="38" y="112"/>
                  </a:lnTo>
                  <a:lnTo>
                    <a:pt x="42" y="113"/>
                  </a:lnTo>
                  <a:lnTo>
                    <a:pt x="43" y="109"/>
                  </a:lnTo>
                  <a:lnTo>
                    <a:pt x="42" y="105"/>
                  </a:lnTo>
                  <a:lnTo>
                    <a:pt x="41" y="101"/>
                  </a:lnTo>
                  <a:lnTo>
                    <a:pt x="34" y="90"/>
                  </a:lnTo>
                  <a:lnTo>
                    <a:pt x="27" y="80"/>
                  </a:lnTo>
                  <a:lnTo>
                    <a:pt x="21" y="70"/>
                  </a:lnTo>
                  <a:lnTo>
                    <a:pt x="16" y="58"/>
                  </a:lnTo>
                  <a:lnTo>
                    <a:pt x="12" y="43"/>
                  </a:lnTo>
                  <a:lnTo>
                    <a:pt x="8" y="30"/>
                  </a:lnTo>
                  <a:lnTo>
                    <a:pt x="5" y="16"/>
                  </a:lnTo>
                  <a:lnTo>
                    <a:pt x="2" y="3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4529138" y="5280025"/>
              <a:ext cx="193675" cy="18256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10" y="8"/>
                </a:cxn>
                <a:cxn ang="0">
                  <a:pos x="103" y="16"/>
                </a:cxn>
                <a:cxn ang="0">
                  <a:pos x="97" y="23"/>
                </a:cxn>
                <a:cxn ang="0">
                  <a:pos x="90" y="31"/>
                </a:cxn>
                <a:cxn ang="0">
                  <a:pos x="82" y="38"/>
                </a:cxn>
                <a:cxn ang="0">
                  <a:pos x="75" y="46"/>
                </a:cxn>
                <a:cxn ang="0">
                  <a:pos x="67" y="54"/>
                </a:cxn>
                <a:cxn ang="0">
                  <a:pos x="60" y="61"/>
                </a:cxn>
                <a:cxn ang="0">
                  <a:pos x="53" y="67"/>
                </a:cxn>
                <a:cxn ang="0">
                  <a:pos x="46" y="73"/>
                </a:cxn>
                <a:cxn ang="0">
                  <a:pos x="38" y="79"/>
                </a:cxn>
                <a:cxn ang="0">
                  <a:pos x="30" y="84"/>
                </a:cxn>
                <a:cxn ang="0">
                  <a:pos x="22" y="90"/>
                </a:cxn>
                <a:cxn ang="0">
                  <a:pos x="15" y="95"/>
                </a:cxn>
                <a:cxn ang="0">
                  <a:pos x="8" y="101"/>
                </a:cxn>
                <a:cxn ang="0">
                  <a:pos x="1" y="107"/>
                </a:cxn>
                <a:cxn ang="0">
                  <a:pos x="0" y="109"/>
                </a:cxn>
                <a:cxn ang="0">
                  <a:pos x="2" y="112"/>
                </a:cxn>
                <a:cxn ang="0">
                  <a:pos x="5" y="114"/>
                </a:cxn>
                <a:cxn ang="0">
                  <a:pos x="7" y="115"/>
                </a:cxn>
                <a:cxn ang="0">
                  <a:pos x="15" y="112"/>
                </a:cxn>
                <a:cxn ang="0">
                  <a:pos x="22" y="108"/>
                </a:cxn>
                <a:cxn ang="0">
                  <a:pos x="30" y="104"/>
                </a:cxn>
                <a:cxn ang="0">
                  <a:pos x="37" y="98"/>
                </a:cxn>
                <a:cxn ang="0">
                  <a:pos x="44" y="93"/>
                </a:cxn>
                <a:cxn ang="0">
                  <a:pos x="50" y="87"/>
                </a:cxn>
                <a:cxn ang="0">
                  <a:pos x="57" y="81"/>
                </a:cxn>
                <a:cxn ang="0">
                  <a:pos x="63" y="76"/>
                </a:cxn>
                <a:cxn ang="0">
                  <a:pos x="71" y="68"/>
                </a:cxn>
                <a:cxn ang="0">
                  <a:pos x="79" y="60"/>
                </a:cxn>
                <a:cxn ang="0">
                  <a:pos x="87" y="50"/>
                </a:cxn>
                <a:cxn ang="0">
                  <a:pos x="95" y="41"/>
                </a:cxn>
                <a:cxn ang="0">
                  <a:pos x="102" y="32"/>
                </a:cxn>
                <a:cxn ang="0">
                  <a:pos x="108" y="23"/>
                </a:cxn>
                <a:cxn ang="0">
                  <a:pos x="115" y="14"/>
                </a:cxn>
                <a:cxn ang="0">
                  <a:pos x="122" y="5"/>
                </a:cxn>
                <a:cxn ang="0">
                  <a:pos x="122" y="3"/>
                </a:cxn>
                <a:cxn ang="0">
                  <a:pos x="120" y="1"/>
                </a:cxn>
                <a:cxn ang="0">
                  <a:pos x="118" y="0"/>
                </a:cxn>
                <a:cxn ang="0">
                  <a:pos x="117" y="0"/>
                </a:cxn>
                <a:cxn ang="0">
                  <a:pos x="117" y="0"/>
                </a:cxn>
              </a:cxnLst>
              <a:rect l="0" t="0" r="r" b="b"/>
              <a:pathLst>
                <a:path w="122" h="115">
                  <a:moveTo>
                    <a:pt x="117" y="0"/>
                  </a:moveTo>
                  <a:lnTo>
                    <a:pt x="110" y="8"/>
                  </a:lnTo>
                  <a:lnTo>
                    <a:pt x="103" y="16"/>
                  </a:lnTo>
                  <a:lnTo>
                    <a:pt x="97" y="23"/>
                  </a:lnTo>
                  <a:lnTo>
                    <a:pt x="90" y="31"/>
                  </a:lnTo>
                  <a:lnTo>
                    <a:pt x="82" y="38"/>
                  </a:lnTo>
                  <a:lnTo>
                    <a:pt x="75" y="46"/>
                  </a:lnTo>
                  <a:lnTo>
                    <a:pt x="67" y="54"/>
                  </a:lnTo>
                  <a:lnTo>
                    <a:pt x="60" y="61"/>
                  </a:lnTo>
                  <a:lnTo>
                    <a:pt x="53" y="67"/>
                  </a:lnTo>
                  <a:lnTo>
                    <a:pt x="46" y="73"/>
                  </a:lnTo>
                  <a:lnTo>
                    <a:pt x="38" y="79"/>
                  </a:lnTo>
                  <a:lnTo>
                    <a:pt x="30" y="84"/>
                  </a:lnTo>
                  <a:lnTo>
                    <a:pt x="22" y="90"/>
                  </a:lnTo>
                  <a:lnTo>
                    <a:pt x="15" y="95"/>
                  </a:lnTo>
                  <a:lnTo>
                    <a:pt x="8" y="101"/>
                  </a:lnTo>
                  <a:lnTo>
                    <a:pt x="1" y="107"/>
                  </a:lnTo>
                  <a:lnTo>
                    <a:pt x="0" y="109"/>
                  </a:lnTo>
                  <a:lnTo>
                    <a:pt x="2" y="112"/>
                  </a:lnTo>
                  <a:lnTo>
                    <a:pt x="5" y="114"/>
                  </a:lnTo>
                  <a:lnTo>
                    <a:pt x="7" y="115"/>
                  </a:lnTo>
                  <a:lnTo>
                    <a:pt x="15" y="112"/>
                  </a:lnTo>
                  <a:lnTo>
                    <a:pt x="22" y="108"/>
                  </a:lnTo>
                  <a:lnTo>
                    <a:pt x="30" y="104"/>
                  </a:lnTo>
                  <a:lnTo>
                    <a:pt x="37" y="98"/>
                  </a:lnTo>
                  <a:lnTo>
                    <a:pt x="44" y="93"/>
                  </a:lnTo>
                  <a:lnTo>
                    <a:pt x="50" y="87"/>
                  </a:lnTo>
                  <a:lnTo>
                    <a:pt x="57" y="81"/>
                  </a:lnTo>
                  <a:lnTo>
                    <a:pt x="63" y="76"/>
                  </a:lnTo>
                  <a:lnTo>
                    <a:pt x="71" y="68"/>
                  </a:lnTo>
                  <a:lnTo>
                    <a:pt x="79" y="60"/>
                  </a:lnTo>
                  <a:lnTo>
                    <a:pt x="87" y="50"/>
                  </a:lnTo>
                  <a:lnTo>
                    <a:pt x="95" y="41"/>
                  </a:lnTo>
                  <a:lnTo>
                    <a:pt x="102" y="32"/>
                  </a:lnTo>
                  <a:lnTo>
                    <a:pt x="108" y="23"/>
                  </a:lnTo>
                  <a:lnTo>
                    <a:pt x="115" y="14"/>
                  </a:lnTo>
                  <a:lnTo>
                    <a:pt x="122" y="5"/>
                  </a:lnTo>
                  <a:lnTo>
                    <a:pt x="122" y="3"/>
                  </a:lnTo>
                  <a:lnTo>
                    <a:pt x="120" y="1"/>
                  </a:lnTo>
                  <a:lnTo>
                    <a:pt x="118" y="0"/>
                  </a:lnTo>
                  <a:lnTo>
                    <a:pt x="117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4411663" y="5226050"/>
              <a:ext cx="107950" cy="109537"/>
            </a:xfrm>
            <a:custGeom>
              <a:avLst/>
              <a:gdLst/>
              <a:ahLst/>
              <a:cxnLst>
                <a:cxn ang="0">
                  <a:pos x="42" y="60"/>
                </a:cxn>
                <a:cxn ang="0">
                  <a:pos x="46" y="65"/>
                </a:cxn>
                <a:cxn ang="0">
                  <a:pos x="51" y="68"/>
                </a:cxn>
                <a:cxn ang="0">
                  <a:pos x="57" y="69"/>
                </a:cxn>
                <a:cxn ang="0">
                  <a:pos x="61" y="68"/>
                </a:cxn>
                <a:cxn ang="0">
                  <a:pos x="65" y="66"/>
                </a:cxn>
                <a:cxn ang="0">
                  <a:pos x="67" y="62"/>
                </a:cxn>
                <a:cxn ang="0">
                  <a:pos x="68" y="57"/>
                </a:cxn>
                <a:cxn ang="0">
                  <a:pos x="66" y="50"/>
                </a:cxn>
                <a:cxn ang="0">
                  <a:pos x="62" y="42"/>
                </a:cxn>
                <a:cxn ang="0">
                  <a:pos x="55" y="34"/>
                </a:cxn>
                <a:cxn ang="0">
                  <a:pos x="46" y="27"/>
                </a:cxn>
                <a:cxn ang="0">
                  <a:pos x="39" y="20"/>
                </a:cxn>
                <a:cxn ang="0">
                  <a:pos x="35" y="16"/>
                </a:cxn>
                <a:cxn ang="0">
                  <a:pos x="31" y="13"/>
                </a:cxn>
                <a:cxn ang="0">
                  <a:pos x="27" y="10"/>
                </a:cxn>
                <a:cxn ang="0">
                  <a:pos x="22" y="7"/>
                </a:cxn>
                <a:cxn ang="0">
                  <a:pos x="17" y="5"/>
                </a:cxn>
                <a:cxn ang="0">
                  <a:pos x="12" y="3"/>
                </a:cxn>
                <a:cxn ang="0">
                  <a:pos x="7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7" y="3"/>
                </a:cxn>
                <a:cxn ang="0">
                  <a:pos x="13" y="6"/>
                </a:cxn>
                <a:cxn ang="0">
                  <a:pos x="19" y="9"/>
                </a:cxn>
                <a:cxn ang="0">
                  <a:pos x="24" y="12"/>
                </a:cxn>
                <a:cxn ang="0">
                  <a:pos x="30" y="16"/>
                </a:cxn>
                <a:cxn ang="0">
                  <a:pos x="35" y="20"/>
                </a:cxn>
                <a:cxn ang="0">
                  <a:pos x="39" y="25"/>
                </a:cxn>
                <a:cxn ang="0">
                  <a:pos x="44" y="30"/>
                </a:cxn>
                <a:cxn ang="0">
                  <a:pos x="48" y="34"/>
                </a:cxn>
                <a:cxn ang="0">
                  <a:pos x="51" y="37"/>
                </a:cxn>
                <a:cxn ang="0">
                  <a:pos x="55" y="41"/>
                </a:cxn>
                <a:cxn ang="0">
                  <a:pos x="58" y="45"/>
                </a:cxn>
                <a:cxn ang="0">
                  <a:pos x="60" y="48"/>
                </a:cxn>
                <a:cxn ang="0">
                  <a:pos x="61" y="51"/>
                </a:cxn>
                <a:cxn ang="0">
                  <a:pos x="62" y="54"/>
                </a:cxn>
                <a:cxn ang="0">
                  <a:pos x="63" y="57"/>
                </a:cxn>
                <a:cxn ang="0">
                  <a:pos x="61" y="63"/>
                </a:cxn>
                <a:cxn ang="0">
                  <a:pos x="57" y="65"/>
                </a:cxn>
                <a:cxn ang="0">
                  <a:pos x="50" y="63"/>
                </a:cxn>
                <a:cxn ang="0">
                  <a:pos x="45" y="59"/>
                </a:cxn>
                <a:cxn ang="0">
                  <a:pos x="45" y="59"/>
                </a:cxn>
                <a:cxn ang="0">
                  <a:pos x="44" y="59"/>
                </a:cxn>
                <a:cxn ang="0">
                  <a:pos x="42" y="59"/>
                </a:cxn>
                <a:cxn ang="0">
                  <a:pos x="42" y="60"/>
                </a:cxn>
                <a:cxn ang="0">
                  <a:pos x="42" y="60"/>
                </a:cxn>
              </a:cxnLst>
              <a:rect l="0" t="0" r="r" b="b"/>
              <a:pathLst>
                <a:path w="68" h="69">
                  <a:moveTo>
                    <a:pt x="42" y="60"/>
                  </a:moveTo>
                  <a:lnTo>
                    <a:pt x="46" y="65"/>
                  </a:lnTo>
                  <a:lnTo>
                    <a:pt x="51" y="68"/>
                  </a:lnTo>
                  <a:lnTo>
                    <a:pt x="57" y="69"/>
                  </a:lnTo>
                  <a:lnTo>
                    <a:pt x="61" y="68"/>
                  </a:lnTo>
                  <a:lnTo>
                    <a:pt x="65" y="66"/>
                  </a:lnTo>
                  <a:lnTo>
                    <a:pt x="67" y="62"/>
                  </a:lnTo>
                  <a:lnTo>
                    <a:pt x="68" y="57"/>
                  </a:lnTo>
                  <a:lnTo>
                    <a:pt x="66" y="50"/>
                  </a:lnTo>
                  <a:lnTo>
                    <a:pt x="62" y="42"/>
                  </a:lnTo>
                  <a:lnTo>
                    <a:pt x="55" y="34"/>
                  </a:lnTo>
                  <a:lnTo>
                    <a:pt x="46" y="27"/>
                  </a:lnTo>
                  <a:lnTo>
                    <a:pt x="39" y="20"/>
                  </a:lnTo>
                  <a:lnTo>
                    <a:pt x="35" y="16"/>
                  </a:lnTo>
                  <a:lnTo>
                    <a:pt x="31" y="13"/>
                  </a:lnTo>
                  <a:lnTo>
                    <a:pt x="27" y="10"/>
                  </a:lnTo>
                  <a:lnTo>
                    <a:pt x="22" y="7"/>
                  </a:lnTo>
                  <a:lnTo>
                    <a:pt x="17" y="5"/>
                  </a:lnTo>
                  <a:lnTo>
                    <a:pt x="12" y="3"/>
                  </a:lnTo>
                  <a:lnTo>
                    <a:pt x="7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7" y="3"/>
                  </a:lnTo>
                  <a:lnTo>
                    <a:pt x="13" y="6"/>
                  </a:lnTo>
                  <a:lnTo>
                    <a:pt x="19" y="9"/>
                  </a:lnTo>
                  <a:lnTo>
                    <a:pt x="24" y="12"/>
                  </a:lnTo>
                  <a:lnTo>
                    <a:pt x="30" y="16"/>
                  </a:lnTo>
                  <a:lnTo>
                    <a:pt x="35" y="20"/>
                  </a:lnTo>
                  <a:lnTo>
                    <a:pt x="39" y="25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51" y="37"/>
                  </a:lnTo>
                  <a:lnTo>
                    <a:pt x="55" y="41"/>
                  </a:lnTo>
                  <a:lnTo>
                    <a:pt x="58" y="45"/>
                  </a:lnTo>
                  <a:lnTo>
                    <a:pt x="60" y="48"/>
                  </a:lnTo>
                  <a:lnTo>
                    <a:pt x="61" y="51"/>
                  </a:lnTo>
                  <a:lnTo>
                    <a:pt x="62" y="54"/>
                  </a:lnTo>
                  <a:lnTo>
                    <a:pt x="63" y="57"/>
                  </a:lnTo>
                  <a:lnTo>
                    <a:pt x="61" y="63"/>
                  </a:lnTo>
                  <a:lnTo>
                    <a:pt x="57" y="65"/>
                  </a:lnTo>
                  <a:lnTo>
                    <a:pt x="50" y="63"/>
                  </a:lnTo>
                  <a:lnTo>
                    <a:pt x="45" y="59"/>
                  </a:lnTo>
                  <a:lnTo>
                    <a:pt x="45" y="59"/>
                  </a:lnTo>
                  <a:lnTo>
                    <a:pt x="44" y="59"/>
                  </a:lnTo>
                  <a:lnTo>
                    <a:pt x="42" y="59"/>
                  </a:lnTo>
                  <a:lnTo>
                    <a:pt x="42" y="60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5343525" y="5619750"/>
              <a:ext cx="207963" cy="976312"/>
            </a:xfrm>
            <a:custGeom>
              <a:avLst/>
              <a:gdLst/>
              <a:ahLst/>
              <a:cxnLst>
                <a:cxn ang="0">
                  <a:pos x="1" y="614"/>
                </a:cxn>
                <a:cxn ang="0">
                  <a:pos x="17" y="575"/>
                </a:cxn>
                <a:cxn ang="0">
                  <a:pos x="34" y="535"/>
                </a:cxn>
                <a:cxn ang="0">
                  <a:pos x="51" y="496"/>
                </a:cxn>
                <a:cxn ang="0">
                  <a:pos x="67" y="455"/>
                </a:cxn>
                <a:cxn ang="0">
                  <a:pos x="83" y="415"/>
                </a:cxn>
                <a:cxn ang="0">
                  <a:pos x="98" y="375"/>
                </a:cxn>
                <a:cxn ang="0">
                  <a:pos x="111" y="333"/>
                </a:cxn>
                <a:cxn ang="0">
                  <a:pos x="122" y="293"/>
                </a:cxn>
                <a:cxn ang="0">
                  <a:pos x="129" y="254"/>
                </a:cxn>
                <a:cxn ang="0">
                  <a:pos x="131" y="217"/>
                </a:cxn>
                <a:cxn ang="0">
                  <a:pos x="129" y="180"/>
                </a:cxn>
                <a:cxn ang="0">
                  <a:pos x="123" y="142"/>
                </a:cxn>
                <a:cxn ang="0">
                  <a:pos x="113" y="106"/>
                </a:cxn>
                <a:cxn ang="0">
                  <a:pos x="101" y="71"/>
                </a:cxn>
                <a:cxn ang="0">
                  <a:pos x="84" y="35"/>
                </a:cxn>
                <a:cxn ang="0">
                  <a:pos x="67" y="2"/>
                </a:cxn>
                <a:cxn ang="0">
                  <a:pos x="64" y="0"/>
                </a:cxn>
                <a:cxn ang="0">
                  <a:pos x="59" y="0"/>
                </a:cxn>
                <a:cxn ang="0">
                  <a:pos x="55" y="2"/>
                </a:cxn>
                <a:cxn ang="0">
                  <a:pos x="55" y="5"/>
                </a:cxn>
                <a:cxn ang="0">
                  <a:pos x="75" y="40"/>
                </a:cxn>
                <a:cxn ang="0">
                  <a:pos x="92" y="78"/>
                </a:cxn>
                <a:cxn ang="0">
                  <a:pos x="107" y="115"/>
                </a:cxn>
                <a:cxn ang="0">
                  <a:pos x="117" y="152"/>
                </a:cxn>
                <a:cxn ang="0">
                  <a:pos x="122" y="192"/>
                </a:cxn>
                <a:cxn ang="0">
                  <a:pos x="124" y="231"/>
                </a:cxn>
                <a:cxn ang="0">
                  <a:pos x="121" y="272"/>
                </a:cxn>
                <a:cxn ang="0">
                  <a:pos x="114" y="312"/>
                </a:cxn>
                <a:cxn ang="0">
                  <a:pos x="109" y="331"/>
                </a:cxn>
                <a:cxn ang="0">
                  <a:pos x="103" y="349"/>
                </a:cxn>
                <a:cxn ang="0">
                  <a:pos x="96" y="369"/>
                </a:cxn>
                <a:cxn ang="0">
                  <a:pos x="88" y="387"/>
                </a:cxn>
                <a:cxn ang="0">
                  <a:pos x="80" y="405"/>
                </a:cxn>
                <a:cxn ang="0">
                  <a:pos x="73" y="423"/>
                </a:cxn>
                <a:cxn ang="0">
                  <a:pos x="65" y="441"/>
                </a:cxn>
                <a:cxn ang="0">
                  <a:pos x="57" y="459"/>
                </a:cxn>
                <a:cxn ang="0">
                  <a:pos x="50" y="479"/>
                </a:cxn>
                <a:cxn ang="0">
                  <a:pos x="42" y="498"/>
                </a:cxn>
                <a:cxn ang="0">
                  <a:pos x="35" y="518"/>
                </a:cxn>
                <a:cxn ang="0">
                  <a:pos x="29" y="537"/>
                </a:cxn>
                <a:cxn ang="0">
                  <a:pos x="22" y="556"/>
                </a:cxn>
                <a:cxn ang="0">
                  <a:pos x="15" y="577"/>
                </a:cxn>
                <a:cxn ang="0">
                  <a:pos x="7" y="596"/>
                </a:cxn>
                <a:cxn ang="0">
                  <a:pos x="0" y="615"/>
                </a:cxn>
                <a:cxn ang="0">
                  <a:pos x="0" y="615"/>
                </a:cxn>
                <a:cxn ang="0">
                  <a:pos x="1" y="615"/>
                </a:cxn>
                <a:cxn ang="0">
                  <a:pos x="1" y="615"/>
                </a:cxn>
                <a:cxn ang="0">
                  <a:pos x="1" y="614"/>
                </a:cxn>
                <a:cxn ang="0">
                  <a:pos x="1" y="614"/>
                </a:cxn>
              </a:cxnLst>
              <a:rect l="0" t="0" r="r" b="b"/>
              <a:pathLst>
                <a:path w="131" h="615">
                  <a:moveTo>
                    <a:pt x="1" y="614"/>
                  </a:moveTo>
                  <a:lnTo>
                    <a:pt x="17" y="575"/>
                  </a:lnTo>
                  <a:lnTo>
                    <a:pt x="34" y="535"/>
                  </a:lnTo>
                  <a:lnTo>
                    <a:pt x="51" y="496"/>
                  </a:lnTo>
                  <a:lnTo>
                    <a:pt x="67" y="455"/>
                  </a:lnTo>
                  <a:lnTo>
                    <a:pt x="83" y="415"/>
                  </a:lnTo>
                  <a:lnTo>
                    <a:pt x="98" y="375"/>
                  </a:lnTo>
                  <a:lnTo>
                    <a:pt x="111" y="333"/>
                  </a:lnTo>
                  <a:lnTo>
                    <a:pt x="122" y="293"/>
                  </a:lnTo>
                  <a:lnTo>
                    <a:pt x="129" y="254"/>
                  </a:lnTo>
                  <a:lnTo>
                    <a:pt x="131" y="217"/>
                  </a:lnTo>
                  <a:lnTo>
                    <a:pt x="129" y="180"/>
                  </a:lnTo>
                  <a:lnTo>
                    <a:pt x="123" y="142"/>
                  </a:lnTo>
                  <a:lnTo>
                    <a:pt x="113" y="106"/>
                  </a:lnTo>
                  <a:lnTo>
                    <a:pt x="101" y="71"/>
                  </a:lnTo>
                  <a:lnTo>
                    <a:pt x="84" y="35"/>
                  </a:lnTo>
                  <a:lnTo>
                    <a:pt x="67" y="2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5" y="2"/>
                  </a:lnTo>
                  <a:lnTo>
                    <a:pt x="55" y="5"/>
                  </a:lnTo>
                  <a:lnTo>
                    <a:pt x="75" y="40"/>
                  </a:lnTo>
                  <a:lnTo>
                    <a:pt x="92" y="78"/>
                  </a:lnTo>
                  <a:lnTo>
                    <a:pt x="107" y="115"/>
                  </a:lnTo>
                  <a:lnTo>
                    <a:pt x="117" y="152"/>
                  </a:lnTo>
                  <a:lnTo>
                    <a:pt x="122" y="192"/>
                  </a:lnTo>
                  <a:lnTo>
                    <a:pt x="124" y="231"/>
                  </a:lnTo>
                  <a:lnTo>
                    <a:pt x="121" y="272"/>
                  </a:lnTo>
                  <a:lnTo>
                    <a:pt x="114" y="312"/>
                  </a:lnTo>
                  <a:lnTo>
                    <a:pt x="109" y="331"/>
                  </a:lnTo>
                  <a:lnTo>
                    <a:pt x="103" y="349"/>
                  </a:lnTo>
                  <a:lnTo>
                    <a:pt x="96" y="369"/>
                  </a:lnTo>
                  <a:lnTo>
                    <a:pt x="88" y="387"/>
                  </a:lnTo>
                  <a:lnTo>
                    <a:pt x="80" y="405"/>
                  </a:lnTo>
                  <a:lnTo>
                    <a:pt x="73" y="423"/>
                  </a:lnTo>
                  <a:lnTo>
                    <a:pt x="65" y="441"/>
                  </a:lnTo>
                  <a:lnTo>
                    <a:pt x="57" y="459"/>
                  </a:lnTo>
                  <a:lnTo>
                    <a:pt x="50" y="479"/>
                  </a:lnTo>
                  <a:lnTo>
                    <a:pt x="42" y="498"/>
                  </a:lnTo>
                  <a:lnTo>
                    <a:pt x="35" y="518"/>
                  </a:lnTo>
                  <a:lnTo>
                    <a:pt x="29" y="537"/>
                  </a:lnTo>
                  <a:lnTo>
                    <a:pt x="22" y="556"/>
                  </a:lnTo>
                  <a:lnTo>
                    <a:pt x="15" y="577"/>
                  </a:lnTo>
                  <a:lnTo>
                    <a:pt x="7" y="596"/>
                  </a:lnTo>
                  <a:lnTo>
                    <a:pt x="0" y="615"/>
                  </a:lnTo>
                  <a:lnTo>
                    <a:pt x="0" y="615"/>
                  </a:lnTo>
                  <a:lnTo>
                    <a:pt x="1" y="615"/>
                  </a:lnTo>
                  <a:lnTo>
                    <a:pt x="1" y="615"/>
                  </a:lnTo>
                  <a:lnTo>
                    <a:pt x="1" y="614"/>
                  </a:lnTo>
                  <a:lnTo>
                    <a:pt x="1" y="6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4721225" y="5740400"/>
              <a:ext cx="69850" cy="635000"/>
            </a:xfrm>
            <a:custGeom>
              <a:avLst/>
              <a:gdLst/>
              <a:ahLst/>
              <a:cxnLst>
                <a:cxn ang="0">
                  <a:pos x="39" y="398"/>
                </a:cxn>
                <a:cxn ang="0">
                  <a:pos x="34" y="373"/>
                </a:cxn>
                <a:cxn ang="0">
                  <a:pos x="30" y="349"/>
                </a:cxn>
                <a:cxn ang="0">
                  <a:pos x="25" y="325"/>
                </a:cxn>
                <a:cxn ang="0">
                  <a:pos x="21" y="301"/>
                </a:cxn>
                <a:cxn ang="0">
                  <a:pos x="17" y="276"/>
                </a:cxn>
                <a:cxn ang="0">
                  <a:pos x="13" y="252"/>
                </a:cxn>
                <a:cxn ang="0">
                  <a:pos x="10" y="228"/>
                </a:cxn>
                <a:cxn ang="0">
                  <a:pos x="7" y="204"/>
                </a:cxn>
                <a:cxn ang="0">
                  <a:pos x="6" y="177"/>
                </a:cxn>
                <a:cxn ang="0">
                  <a:pos x="8" y="151"/>
                </a:cxn>
                <a:cxn ang="0">
                  <a:pos x="11" y="127"/>
                </a:cxn>
                <a:cxn ang="0">
                  <a:pos x="16" y="103"/>
                </a:cxn>
                <a:cxn ang="0">
                  <a:pos x="22" y="79"/>
                </a:cxn>
                <a:cxn ang="0">
                  <a:pos x="29" y="54"/>
                </a:cxn>
                <a:cxn ang="0">
                  <a:pos x="36" y="30"/>
                </a:cxn>
                <a:cxn ang="0">
                  <a:pos x="44" y="5"/>
                </a:cxn>
                <a:cxn ang="0">
                  <a:pos x="44" y="0"/>
                </a:cxn>
                <a:cxn ang="0">
                  <a:pos x="41" y="0"/>
                </a:cxn>
                <a:cxn ang="0">
                  <a:pos x="37" y="2"/>
                </a:cxn>
                <a:cxn ang="0">
                  <a:pos x="34" y="6"/>
                </a:cxn>
                <a:cxn ang="0">
                  <a:pos x="15" y="54"/>
                </a:cxn>
                <a:cxn ang="0">
                  <a:pos x="4" y="103"/>
                </a:cxn>
                <a:cxn ang="0">
                  <a:pos x="0" y="152"/>
                </a:cxn>
                <a:cxn ang="0">
                  <a:pos x="2" y="202"/>
                </a:cxn>
                <a:cxn ang="0">
                  <a:pos x="8" y="251"/>
                </a:cxn>
                <a:cxn ang="0">
                  <a:pos x="17" y="301"/>
                </a:cxn>
                <a:cxn ang="0">
                  <a:pos x="27" y="350"/>
                </a:cxn>
                <a:cxn ang="0">
                  <a:pos x="38" y="400"/>
                </a:cxn>
                <a:cxn ang="0">
                  <a:pos x="38" y="400"/>
                </a:cxn>
                <a:cxn ang="0">
                  <a:pos x="39" y="400"/>
                </a:cxn>
                <a:cxn ang="0">
                  <a:pos x="39" y="399"/>
                </a:cxn>
                <a:cxn ang="0">
                  <a:pos x="39" y="398"/>
                </a:cxn>
                <a:cxn ang="0">
                  <a:pos x="39" y="398"/>
                </a:cxn>
              </a:cxnLst>
              <a:rect l="0" t="0" r="r" b="b"/>
              <a:pathLst>
                <a:path w="44" h="400">
                  <a:moveTo>
                    <a:pt x="39" y="398"/>
                  </a:moveTo>
                  <a:lnTo>
                    <a:pt x="34" y="373"/>
                  </a:lnTo>
                  <a:lnTo>
                    <a:pt x="30" y="349"/>
                  </a:lnTo>
                  <a:lnTo>
                    <a:pt x="25" y="325"/>
                  </a:lnTo>
                  <a:lnTo>
                    <a:pt x="21" y="301"/>
                  </a:lnTo>
                  <a:lnTo>
                    <a:pt x="17" y="276"/>
                  </a:lnTo>
                  <a:lnTo>
                    <a:pt x="13" y="252"/>
                  </a:lnTo>
                  <a:lnTo>
                    <a:pt x="10" y="228"/>
                  </a:lnTo>
                  <a:lnTo>
                    <a:pt x="7" y="204"/>
                  </a:lnTo>
                  <a:lnTo>
                    <a:pt x="6" y="177"/>
                  </a:lnTo>
                  <a:lnTo>
                    <a:pt x="8" y="151"/>
                  </a:lnTo>
                  <a:lnTo>
                    <a:pt x="11" y="127"/>
                  </a:lnTo>
                  <a:lnTo>
                    <a:pt x="16" y="103"/>
                  </a:lnTo>
                  <a:lnTo>
                    <a:pt x="22" y="79"/>
                  </a:lnTo>
                  <a:lnTo>
                    <a:pt x="29" y="54"/>
                  </a:lnTo>
                  <a:lnTo>
                    <a:pt x="36" y="30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41" y="0"/>
                  </a:lnTo>
                  <a:lnTo>
                    <a:pt x="37" y="2"/>
                  </a:lnTo>
                  <a:lnTo>
                    <a:pt x="34" y="6"/>
                  </a:lnTo>
                  <a:lnTo>
                    <a:pt x="15" y="54"/>
                  </a:lnTo>
                  <a:lnTo>
                    <a:pt x="4" y="103"/>
                  </a:lnTo>
                  <a:lnTo>
                    <a:pt x="0" y="152"/>
                  </a:lnTo>
                  <a:lnTo>
                    <a:pt x="2" y="202"/>
                  </a:lnTo>
                  <a:lnTo>
                    <a:pt x="8" y="251"/>
                  </a:lnTo>
                  <a:lnTo>
                    <a:pt x="17" y="301"/>
                  </a:lnTo>
                  <a:lnTo>
                    <a:pt x="27" y="350"/>
                  </a:lnTo>
                  <a:lnTo>
                    <a:pt x="38" y="400"/>
                  </a:lnTo>
                  <a:lnTo>
                    <a:pt x="38" y="400"/>
                  </a:lnTo>
                  <a:lnTo>
                    <a:pt x="39" y="400"/>
                  </a:lnTo>
                  <a:lnTo>
                    <a:pt x="39" y="399"/>
                  </a:lnTo>
                  <a:lnTo>
                    <a:pt x="39" y="398"/>
                  </a:lnTo>
                  <a:lnTo>
                    <a:pt x="39" y="3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4484688" y="6221413"/>
              <a:ext cx="33338" cy="315912"/>
            </a:xfrm>
            <a:custGeom>
              <a:avLst/>
              <a:gdLst/>
              <a:ahLst/>
              <a:cxnLst>
                <a:cxn ang="0">
                  <a:pos x="21" y="197"/>
                </a:cxn>
                <a:cxn ang="0">
                  <a:pos x="13" y="149"/>
                </a:cxn>
                <a:cxn ang="0">
                  <a:pos x="11" y="102"/>
                </a:cxn>
                <a:cxn ang="0">
                  <a:pos x="10" y="55"/>
                </a:cxn>
                <a:cxn ang="0">
                  <a:pos x="9" y="7"/>
                </a:cxn>
                <a:cxn ang="0">
                  <a:pos x="8" y="4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2" y="2"/>
                </a:cxn>
                <a:cxn ang="0">
                  <a:pos x="0" y="50"/>
                </a:cxn>
                <a:cxn ang="0">
                  <a:pos x="2" y="100"/>
                </a:cxn>
                <a:cxn ang="0">
                  <a:pos x="8" y="148"/>
                </a:cxn>
                <a:cxn ang="0">
                  <a:pos x="18" y="196"/>
                </a:cxn>
                <a:cxn ang="0">
                  <a:pos x="18" y="197"/>
                </a:cxn>
                <a:cxn ang="0">
                  <a:pos x="20" y="198"/>
                </a:cxn>
                <a:cxn ang="0">
                  <a:pos x="21" y="199"/>
                </a:cxn>
                <a:cxn ang="0">
                  <a:pos x="21" y="197"/>
                </a:cxn>
                <a:cxn ang="0">
                  <a:pos x="21" y="197"/>
                </a:cxn>
              </a:cxnLst>
              <a:rect l="0" t="0" r="r" b="b"/>
              <a:pathLst>
                <a:path w="21" h="199">
                  <a:moveTo>
                    <a:pt x="21" y="197"/>
                  </a:moveTo>
                  <a:lnTo>
                    <a:pt x="13" y="149"/>
                  </a:lnTo>
                  <a:lnTo>
                    <a:pt x="11" y="102"/>
                  </a:lnTo>
                  <a:lnTo>
                    <a:pt x="10" y="55"/>
                  </a:lnTo>
                  <a:lnTo>
                    <a:pt x="9" y="7"/>
                  </a:lnTo>
                  <a:lnTo>
                    <a:pt x="8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2" y="2"/>
                  </a:lnTo>
                  <a:lnTo>
                    <a:pt x="0" y="50"/>
                  </a:lnTo>
                  <a:lnTo>
                    <a:pt x="2" y="100"/>
                  </a:lnTo>
                  <a:lnTo>
                    <a:pt x="8" y="148"/>
                  </a:lnTo>
                  <a:lnTo>
                    <a:pt x="18" y="196"/>
                  </a:lnTo>
                  <a:lnTo>
                    <a:pt x="18" y="197"/>
                  </a:lnTo>
                  <a:lnTo>
                    <a:pt x="20" y="198"/>
                  </a:lnTo>
                  <a:lnTo>
                    <a:pt x="21" y="199"/>
                  </a:lnTo>
                  <a:lnTo>
                    <a:pt x="21" y="197"/>
                  </a:lnTo>
                  <a:lnTo>
                    <a:pt x="21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4894263" y="4641850"/>
              <a:ext cx="746125" cy="823912"/>
            </a:xfrm>
            <a:custGeom>
              <a:avLst/>
              <a:gdLst/>
              <a:ahLst/>
              <a:cxnLst>
                <a:cxn ang="0">
                  <a:pos x="457" y="2"/>
                </a:cxn>
                <a:cxn ang="0">
                  <a:pos x="436" y="7"/>
                </a:cxn>
                <a:cxn ang="0">
                  <a:pos x="415" y="11"/>
                </a:cxn>
                <a:cxn ang="0">
                  <a:pos x="393" y="16"/>
                </a:cxn>
                <a:cxn ang="0">
                  <a:pos x="371" y="21"/>
                </a:cxn>
                <a:cxn ang="0">
                  <a:pos x="349" y="27"/>
                </a:cxn>
                <a:cxn ang="0">
                  <a:pos x="328" y="34"/>
                </a:cxn>
                <a:cxn ang="0">
                  <a:pos x="308" y="43"/>
                </a:cxn>
                <a:cxn ang="0">
                  <a:pos x="280" y="56"/>
                </a:cxn>
                <a:cxn ang="0">
                  <a:pos x="243" y="74"/>
                </a:cxn>
                <a:cxn ang="0">
                  <a:pos x="208" y="93"/>
                </a:cxn>
                <a:cxn ang="0">
                  <a:pos x="175" y="114"/>
                </a:cxn>
                <a:cxn ang="0">
                  <a:pos x="134" y="146"/>
                </a:cxn>
                <a:cxn ang="0">
                  <a:pos x="86" y="187"/>
                </a:cxn>
                <a:cxn ang="0">
                  <a:pos x="43" y="235"/>
                </a:cxn>
                <a:cxn ang="0">
                  <a:pos x="13" y="291"/>
                </a:cxn>
                <a:cxn ang="0">
                  <a:pos x="0" y="352"/>
                </a:cxn>
                <a:cxn ang="0">
                  <a:pos x="6" y="411"/>
                </a:cxn>
                <a:cxn ang="0">
                  <a:pos x="31" y="464"/>
                </a:cxn>
                <a:cxn ang="0">
                  <a:pos x="76" y="502"/>
                </a:cxn>
                <a:cxn ang="0">
                  <a:pos x="109" y="514"/>
                </a:cxn>
                <a:cxn ang="0">
                  <a:pos x="117" y="516"/>
                </a:cxn>
                <a:cxn ang="0">
                  <a:pos x="125" y="517"/>
                </a:cxn>
                <a:cxn ang="0">
                  <a:pos x="133" y="519"/>
                </a:cxn>
                <a:cxn ang="0">
                  <a:pos x="140" y="515"/>
                </a:cxn>
                <a:cxn ang="0">
                  <a:pos x="146" y="509"/>
                </a:cxn>
                <a:cxn ang="0">
                  <a:pos x="119" y="501"/>
                </a:cxn>
                <a:cxn ang="0">
                  <a:pos x="68" y="476"/>
                </a:cxn>
                <a:cxn ang="0">
                  <a:pos x="31" y="431"/>
                </a:cxn>
                <a:cxn ang="0">
                  <a:pos x="13" y="376"/>
                </a:cxn>
                <a:cxn ang="0">
                  <a:pos x="19" y="311"/>
                </a:cxn>
                <a:cxn ang="0">
                  <a:pos x="45" y="252"/>
                </a:cxn>
                <a:cxn ang="0">
                  <a:pos x="85" y="199"/>
                </a:cxn>
                <a:cxn ang="0">
                  <a:pos x="133" y="154"/>
                </a:cxn>
                <a:cxn ang="0">
                  <a:pos x="176" y="121"/>
                </a:cxn>
                <a:cxn ang="0">
                  <a:pos x="211" y="97"/>
                </a:cxn>
                <a:cxn ang="0">
                  <a:pos x="248" y="76"/>
                </a:cxn>
                <a:cxn ang="0">
                  <a:pos x="287" y="58"/>
                </a:cxn>
                <a:cxn ang="0">
                  <a:pos x="315" y="45"/>
                </a:cxn>
                <a:cxn ang="0">
                  <a:pos x="335" y="37"/>
                </a:cxn>
                <a:cxn ang="0">
                  <a:pos x="355" y="30"/>
                </a:cxn>
                <a:cxn ang="0">
                  <a:pos x="375" y="24"/>
                </a:cxn>
                <a:cxn ang="0">
                  <a:pos x="396" y="19"/>
                </a:cxn>
                <a:cxn ang="0">
                  <a:pos x="416" y="15"/>
                </a:cxn>
                <a:cxn ang="0">
                  <a:pos x="437" y="10"/>
                </a:cxn>
                <a:cxn ang="0">
                  <a:pos x="457" y="5"/>
                </a:cxn>
                <a:cxn ang="0">
                  <a:pos x="469" y="2"/>
                </a:cxn>
                <a:cxn ang="0">
                  <a:pos x="470" y="0"/>
                </a:cxn>
              </a:cxnLst>
              <a:rect l="0" t="0" r="r" b="b"/>
              <a:pathLst>
                <a:path w="470" h="519">
                  <a:moveTo>
                    <a:pt x="468" y="0"/>
                  </a:moveTo>
                  <a:lnTo>
                    <a:pt x="457" y="2"/>
                  </a:lnTo>
                  <a:lnTo>
                    <a:pt x="447" y="4"/>
                  </a:lnTo>
                  <a:lnTo>
                    <a:pt x="436" y="7"/>
                  </a:lnTo>
                  <a:lnTo>
                    <a:pt x="425" y="9"/>
                  </a:lnTo>
                  <a:lnTo>
                    <a:pt x="415" y="11"/>
                  </a:lnTo>
                  <a:lnTo>
                    <a:pt x="404" y="14"/>
                  </a:lnTo>
                  <a:lnTo>
                    <a:pt x="393" y="16"/>
                  </a:lnTo>
                  <a:lnTo>
                    <a:pt x="382" y="19"/>
                  </a:lnTo>
                  <a:lnTo>
                    <a:pt x="371" y="21"/>
                  </a:lnTo>
                  <a:lnTo>
                    <a:pt x="360" y="24"/>
                  </a:lnTo>
                  <a:lnTo>
                    <a:pt x="349" y="27"/>
                  </a:lnTo>
                  <a:lnTo>
                    <a:pt x="339" y="31"/>
                  </a:lnTo>
                  <a:lnTo>
                    <a:pt x="328" y="34"/>
                  </a:lnTo>
                  <a:lnTo>
                    <a:pt x="318" y="39"/>
                  </a:lnTo>
                  <a:lnTo>
                    <a:pt x="308" y="43"/>
                  </a:lnTo>
                  <a:lnTo>
                    <a:pt x="298" y="48"/>
                  </a:lnTo>
                  <a:lnTo>
                    <a:pt x="280" y="56"/>
                  </a:lnTo>
                  <a:lnTo>
                    <a:pt x="261" y="65"/>
                  </a:lnTo>
                  <a:lnTo>
                    <a:pt x="243" y="74"/>
                  </a:lnTo>
                  <a:lnTo>
                    <a:pt x="226" y="83"/>
                  </a:lnTo>
                  <a:lnTo>
                    <a:pt x="208" y="93"/>
                  </a:lnTo>
                  <a:lnTo>
                    <a:pt x="192" y="103"/>
                  </a:lnTo>
                  <a:lnTo>
                    <a:pt x="175" y="114"/>
                  </a:lnTo>
                  <a:lnTo>
                    <a:pt x="158" y="126"/>
                  </a:lnTo>
                  <a:lnTo>
                    <a:pt x="134" y="146"/>
                  </a:lnTo>
                  <a:lnTo>
                    <a:pt x="109" y="166"/>
                  </a:lnTo>
                  <a:lnTo>
                    <a:pt x="86" y="187"/>
                  </a:lnTo>
                  <a:lnTo>
                    <a:pt x="64" y="210"/>
                  </a:lnTo>
                  <a:lnTo>
                    <a:pt x="43" y="235"/>
                  </a:lnTo>
                  <a:lnTo>
                    <a:pt x="26" y="263"/>
                  </a:lnTo>
                  <a:lnTo>
                    <a:pt x="13" y="291"/>
                  </a:lnTo>
                  <a:lnTo>
                    <a:pt x="4" y="321"/>
                  </a:lnTo>
                  <a:lnTo>
                    <a:pt x="0" y="352"/>
                  </a:lnTo>
                  <a:lnTo>
                    <a:pt x="0" y="382"/>
                  </a:lnTo>
                  <a:lnTo>
                    <a:pt x="6" y="411"/>
                  </a:lnTo>
                  <a:lnTo>
                    <a:pt x="16" y="439"/>
                  </a:lnTo>
                  <a:lnTo>
                    <a:pt x="31" y="464"/>
                  </a:lnTo>
                  <a:lnTo>
                    <a:pt x="51" y="485"/>
                  </a:lnTo>
                  <a:lnTo>
                    <a:pt x="76" y="502"/>
                  </a:lnTo>
                  <a:lnTo>
                    <a:pt x="105" y="513"/>
                  </a:lnTo>
                  <a:lnTo>
                    <a:pt x="109" y="514"/>
                  </a:lnTo>
                  <a:lnTo>
                    <a:pt x="113" y="515"/>
                  </a:lnTo>
                  <a:lnTo>
                    <a:pt x="117" y="516"/>
                  </a:lnTo>
                  <a:lnTo>
                    <a:pt x="121" y="517"/>
                  </a:lnTo>
                  <a:lnTo>
                    <a:pt x="125" y="517"/>
                  </a:lnTo>
                  <a:lnTo>
                    <a:pt x="129" y="518"/>
                  </a:lnTo>
                  <a:lnTo>
                    <a:pt x="133" y="519"/>
                  </a:lnTo>
                  <a:lnTo>
                    <a:pt x="137" y="519"/>
                  </a:lnTo>
                  <a:lnTo>
                    <a:pt x="140" y="515"/>
                  </a:lnTo>
                  <a:lnTo>
                    <a:pt x="143" y="512"/>
                  </a:lnTo>
                  <a:lnTo>
                    <a:pt x="146" y="509"/>
                  </a:lnTo>
                  <a:lnTo>
                    <a:pt x="149" y="506"/>
                  </a:lnTo>
                  <a:lnTo>
                    <a:pt x="119" y="501"/>
                  </a:lnTo>
                  <a:lnTo>
                    <a:pt x="92" y="491"/>
                  </a:lnTo>
                  <a:lnTo>
                    <a:pt x="68" y="476"/>
                  </a:lnTo>
                  <a:lnTo>
                    <a:pt x="47" y="456"/>
                  </a:lnTo>
                  <a:lnTo>
                    <a:pt x="31" y="431"/>
                  </a:lnTo>
                  <a:lnTo>
                    <a:pt x="19" y="405"/>
                  </a:lnTo>
                  <a:lnTo>
                    <a:pt x="13" y="376"/>
                  </a:lnTo>
                  <a:lnTo>
                    <a:pt x="13" y="344"/>
                  </a:lnTo>
                  <a:lnTo>
                    <a:pt x="19" y="311"/>
                  </a:lnTo>
                  <a:lnTo>
                    <a:pt x="30" y="281"/>
                  </a:lnTo>
                  <a:lnTo>
                    <a:pt x="45" y="252"/>
                  </a:lnTo>
                  <a:lnTo>
                    <a:pt x="64" y="224"/>
                  </a:lnTo>
                  <a:lnTo>
                    <a:pt x="85" y="199"/>
                  </a:lnTo>
                  <a:lnTo>
                    <a:pt x="109" y="176"/>
                  </a:lnTo>
                  <a:lnTo>
                    <a:pt x="133" y="154"/>
                  </a:lnTo>
                  <a:lnTo>
                    <a:pt x="158" y="133"/>
                  </a:lnTo>
                  <a:lnTo>
                    <a:pt x="176" y="121"/>
                  </a:lnTo>
                  <a:lnTo>
                    <a:pt x="193" y="109"/>
                  </a:lnTo>
                  <a:lnTo>
                    <a:pt x="211" y="97"/>
                  </a:lnTo>
                  <a:lnTo>
                    <a:pt x="229" y="86"/>
                  </a:lnTo>
                  <a:lnTo>
                    <a:pt x="248" y="76"/>
                  </a:lnTo>
                  <a:lnTo>
                    <a:pt x="267" y="67"/>
                  </a:lnTo>
                  <a:lnTo>
                    <a:pt x="287" y="58"/>
                  </a:lnTo>
                  <a:lnTo>
                    <a:pt x="306" y="49"/>
                  </a:lnTo>
                  <a:lnTo>
                    <a:pt x="315" y="45"/>
                  </a:lnTo>
                  <a:lnTo>
                    <a:pt x="325" y="41"/>
                  </a:lnTo>
                  <a:lnTo>
                    <a:pt x="335" y="37"/>
                  </a:lnTo>
                  <a:lnTo>
                    <a:pt x="345" y="33"/>
                  </a:lnTo>
                  <a:lnTo>
                    <a:pt x="355" y="30"/>
                  </a:lnTo>
                  <a:lnTo>
                    <a:pt x="365" y="27"/>
                  </a:lnTo>
                  <a:lnTo>
                    <a:pt x="375" y="24"/>
                  </a:lnTo>
                  <a:lnTo>
                    <a:pt x="386" y="22"/>
                  </a:lnTo>
                  <a:lnTo>
                    <a:pt x="396" y="19"/>
                  </a:lnTo>
                  <a:lnTo>
                    <a:pt x="406" y="17"/>
                  </a:lnTo>
                  <a:lnTo>
                    <a:pt x="416" y="15"/>
                  </a:lnTo>
                  <a:lnTo>
                    <a:pt x="427" y="12"/>
                  </a:lnTo>
                  <a:lnTo>
                    <a:pt x="437" y="10"/>
                  </a:lnTo>
                  <a:lnTo>
                    <a:pt x="447" y="8"/>
                  </a:lnTo>
                  <a:lnTo>
                    <a:pt x="457" y="5"/>
                  </a:lnTo>
                  <a:lnTo>
                    <a:pt x="467" y="3"/>
                  </a:lnTo>
                  <a:lnTo>
                    <a:pt x="469" y="2"/>
                  </a:lnTo>
                  <a:lnTo>
                    <a:pt x="470" y="1"/>
                  </a:lnTo>
                  <a:lnTo>
                    <a:pt x="470" y="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5060950" y="5465763"/>
              <a:ext cx="58738" cy="77787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0" y="49"/>
                </a:cxn>
                <a:cxn ang="0">
                  <a:pos x="2" y="48"/>
                </a:cxn>
                <a:cxn ang="0">
                  <a:pos x="4" y="47"/>
                </a:cxn>
                <a:cxn ang="0">
                  <a:pos x="5" y="46"/>
                </a:cxn>
                <a:cxn ang="0">
                  <a:pos x="9" y="39"/>
                </a:cxn>
                <a:cxn ang="0">
                  <a:pos x="13" y="33"/>
                </a:cxn>
                <a:cxn ang="0">
                  <a:pos x="16" y="27"/>
                </a:cxn>
                <a:cxn ang="0">
                  <a:pos x="20" y="22"/>
                </a:cxn>
                <a:cxn ang="0">
                  <a:pos x="24" y="16"/>
                </a:cxn>
                <a:cxn ang="0">
                  <a:pos x="28" y="11"/>
                </a:cxn>
                <a:cxn ang="0">
                  <a:pos x="33" y="5"/>
                </a:cxn>
                <a:cxn ang="0">
                  <a:pos x="37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0"/>
                </a:cxn>
                <a:cxn ang="0">
                  <a:pos x="32" y="0"/>
                </a:cxn>
                <a:cxn ang="0">
                  <a:pos x="27" y="5"/>
                </a:cxn>
                <a:cxn ang="0">
                  <a:pos x="23" y="11"/>
                </a:cxn>
                <a:cxn ang="0">
                  <a:pos x="18" y="17"/>
                </a:cxn>
                <a:cxn ang="0">
                  <a:pos x="14" y="22"/>
                </a:cxn>
                <a:cxn ang="0">
                  <a:pos x="10" y="28"/>
                </a:cxn>
                <a:cxn ang="0">
                  <a:pos x="7" y="34"/>
                </a:cxn>
                <a:cxn ang="0">
                  <a:pos x="3" y="42"/>
                </a:cxn>
                <a:cxn ang="0">
                  <a:pos x="0" y="48"/>
                </a:cxn>
              </a:cxnLst>
              <a:rect l="0" t="0" r="r" b="b"/>
              <a:pathLst>
                <a:path w="37" h="49">
                  <a:moveTo>
                    <a:pt x="0" y="48"/>
                  </a:moveTo>
                  <a:lnTo>
                    <a:pt x="0" y="49"/>
                  </a:lnTo>
                  <a:lnTo>
                    <a:pt x="2" y="48"/>
                  </a:lnTo>
                  <a:lnTo>
                    <a:pt x="4" y="47"/>
                  </a:lnTo>
                  <a:lnTo>
                    <a:pt x="5" y="46"/>
                  </a:lnTo>
                  <a:lnTo>
                    <a:pt x="9" y="39"/>
                  </a:lnTo>
                  <a:lnTo>
                    <a:pt x="13" y="33"/>
                  </a:lnTo>
                  <a:lnTo>
                    <a:pt x="16" y="27"/>
                  </a:lnTo>
                  <a:lnTo>
                    <a:pt x="20" y="22"/>
                  </a:lnTo>
                  <a:lnTo>
                    <a:pt x="24" y="16"/>
                  </a:lnTo>
                  <a:lnTo>
                    <a:pt x="28" y="11"/>
                  </a:lnTo>
                  <a:lnTo>
                    <a:pt x="33" y="5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27" y="5"/>
                  </a:lnTo>
                  <a:lnTo>
                    <a:pt x="23" y="11"/>
                  </a:lnTo>
                  <a:lnTo>
                    <a:pt x="18" y="17"/>
                  </a:lnTo>
                  <a:lnTo>
                    <a:pt x="14" y="22"/>
                  </a:lnTo>
                  <a:lnTo>
                    <a:pt x="10" y="28"/>
                  </a:lnTo>
                  <a:lnTo>
                    <a:pt x="7" y="34"/>
                  </a:lnTo>
                  <a:lnTo>
                    <a:pt x="3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5130800" y="5370513"/>
              <a:ext cx="120650" cy="76200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13" y="41"/>
                </a:cxn>
                <a:cxn ang="0">
                  <a:pos x="21" y="35"/>
                </a:cxn>
                <a:cxn ang="0">
                  <a:pos x="29" y="29"/>
                </a:cxn>
                <a:cxn ang="0">
                  <a:pos x="37" y="24"/>
                </a:cxn>
                <a:cxn ang="0">
                  <a:pos x="45" y="19"/>
                </a:cxn>
                <a:cxn ang="0">
                  <a:pos x="53" y="15"/>
                </a:cxn>
                <a:cxn ang="0">
                  <a:pos x="62" y="11"/>
                </a:cxn>
                <a:cxn ang="0">
                  <a:pos x="72" y="7"/>
                </a:cxn>
                <a:cxn ang="0">
                  <a:pos x="73" y="6"/>
                </a:cxn>
                <a:cxn ang="0">
                  <a:pos x="74" y="6"/>
                </a:cxn>
                <a:cxn ang="0">
                  <a:pos x="75" y="6"/>
                </a:cxn>
                <a:cxn ang="0">
                  <a:pos x="76" y="5"/>
                </a:cxn>
                <a:cxn ang="0">
                  <a:pos x="73" y="0"/>
                </a:cxn>
                <a:cxn ang="0">
                  <a:pos x="63" y="4"/>
                </a:cxn>
                <a:cxn ang="0">
                  <a:pos x="53" y="9"/>
                </a:cxn>
                <a:cxn ang="0">
                  <a:pos x="44" y="14"/>
                </a:cxn>
                <a:cxn ang="0">
                  <a:pos x="35" y="20"/>
                </a:cxn>
                <a:cxn ang="0">
                  <a:pos x="26" y="26"/>
                </a:cxn>
                <a:cxn ang="0">
                  <a:pos x="16" y="33"/>
                </a:cxn>
                <a:cxn ang="0">
                  <a:pos x="8" y="40"/>
                </a:cxn>
                <a:cxn ang="0">
                  <a:pos x="0" y="47"/>
                </a:cxn>
                <a:cxn ang="0">
                  <a:pos x="1" y="47"/>
                </a:cxn>
                <a:cxn ang="0">
                  <a:pos x="3" y="47"/>
                </a:cxn>
                <a:cxn ang="0">
                  <a:pos x="4" y="48"/>
                </a:cxn>
                <a:cxn ang="0">
                  <a:pos x="5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48"/>
                </a:cxn>
              </a:cxnLst>
              <a:rect l="0" t="0" r="r" b="b"/>
              <a:pathLst>
                <a:path w="76" h="48">
                  <a:moveTo>
                    <a:pt x="6" y="48"/>
                  </a:moveTo>
                  <a:lnTo>
                    <a:pt x="13" y="41"/>
                  </a:lnTo>
                  <a:lnTo>
                    <a:pt x="21" y="35"/>
                  </a:lnTo>
                  <a:lnTo>
                    <a:pt x="29" y="29"/>
                  </a:lnTo>
                  <a:lnTo>
                    <a:pt x="37" y="24"/>
                  </a:lnTo>
                  <a:lnTo>
                    <a:pt x="45" y="19"/>
                  </a:lnTo>
                  <a:lnTo>
                    <a:pt x="53" y="15"/>
                  </a:lnTo>
                  <a:lnTo>
                    <a:pt x="62" y="11"/>
                  </a:lnTo>
                  <a:lnTo>
                    <a:pt x="72" y="7"/>
                  </a:lnTo>
                  <a:lnTo>
                    <a:pt x="73" y="6"/>
                  </a:lnTo>
                  <a:lnTo>
                    <a:pt x="74" y="6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3" y="0"/>
                  </a:lnTo>
                  <a:lnTo>
                    <a:pt x="63" y="4"/>
                  </a:lnTo>
                  <a:lnTo>
                    <a:pt x="53" y="9"/>
                  </a:lnTo>
                  <a:lnTo>
                    <a:pt x="44" y="14"/>
                  </a:lnTo>
                  <a:lnTo>
                    <a:pt x="35" y="20"/>
                  </a:lnTo>
                  <a:lnTo>
                    <a:pt x="26" y="26"/>
                  </a:lnTo>
                  <a:lnTo>
                    <a:pt x="16" y="33"/>
                  </a:lnTo>
                  <a:lnTo>
                    <a:pt x="8" y="40"/>
                  </a:lnTo>
                  <a:lnTo>
                    <a:pt x="0" y="47"/>
                  </a:lnTo>
                  <a:lnTo>
                    <a:pt x="1" y="47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5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5111750" y="5445125"/>
              <a:ext cx="28575" cy="2063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" y="13"/>
                </a:cxn>
                <a:cxn ang="0">
                  <a:pos x="3" y="13"/>
                </a:cxn>
                <a:cxn ang="0">
                  <a:pos x="4" y="13"/>
                </a:cxn>
                <a:cxn ang="0">
                  <a:pos x="5" y="13"/>
                </a:cxn>
                <a:cxn ang="0">
                  <a:pos x="8" y="10"/>
                </a:cxn>
                <a:cxn ang="0">
                  <a:pos x="11" y="7"/>
                </a:cxn>
                <a:cxn ang="0">
                  <a:pos x="14" y="4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8" y="1"/>
                </a:cxn>
                <a:cxn ang="0">
                  <a:pos x="17" y="1"/>
                </a:cxn>
                <a:cxn ang="0">
                  <a:pos x="16" y="1"/>
                </a:cxn>
                <a:cxn ang="0">
                  <a:pos x="15" y="0"/>
                </a:cxn>
                <a:cxn ang="0">
                  <a:pos x="13" y="0"/>
                </a:cxn>
                <a:cxn ang="0">
                  <a:pos x="12" y="0"/>
                </a:cxn>
                <a:cxn ang="0">
                  <a:pos x="9" y="3"/>
                </a:cxn>
                <a:cxn ang="0">
                  <a:pos x="6" y="6"/>
                </a:cxn>
                <a:cxn ang="0">
                  <a:pos x="3" y="9"/>
                </a:cxn>
                <a:cxn ang="0">
                  <a:pos x="0" y="13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lnTo>
                    <a:pt x="1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5" y="13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4" y="4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6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5246688" y="5351463"/>
              <a:ext cx="96838" cy="79375"/>
            </a:xfrm>
            <a:custGeom>
              <a:avLst/>
              <a:gdLst/>
              <a:ahLst/>
              <a:cxnLst>
                <a:cxn ang="0">
                  <a:pos x="25" y="11"/>
                </a:cxn>
                <a:cxn ang="0">
                  <a:pos x="30" y="10"/>
                </a:cxn>
                <a:cxn ang="0">
                  <a:pos x="36" y="10"/>
                </a:cxn>
                <a:cxn ang="0">
                  <a:pos x="41" y="11"/>
                </a:cxn>
                <a:cxn ang="0">
                  <a:pos x="45" y="13"/>
                </a:cxn>
                <a:cxn ang="0">
                  <a:pos x="47" y="15"/>
                </a:cxn>
                <a:cxn ang="0">
                  <a:pos x="47" y="19"/>
                </a:cxn>
                <a:cxn ang="0">
                  <a:pos x="45" y="23"/>
                </a:cxn>
                <a:cxn ang="0">
                  <a:pos x="39" y="28"/>
                </a:cxn>
                <a:cxn ang="0">
                  <a:pos x="34" y="32"/>
                </a:cxn>
                <a:cxn ang="0">
                  <a:pos x="30" y="35"/>
                </a:cxn>
                <a:cxn ang="0">
                  <a:pos x="25" y="38"/>
                </a:cxn>
                <a:cxn ang="0">
                  <a:pos x="20" y="40"/>
                </a:cxn>
                <a:cxn ang="0">
                  <a:pos x="19" y="41"/>
                </a:cxn>
                <a:cxn ang="0">
                  <a:pos x="19" y="41"/>
                </a:cxn>
                <a:cxn ang="0">
                  <a:pos x="18" y="41"/>
                </a:cxn>
                <a:cxn ang="0">
                  <a:pos x="17" y="42"/>
                </a:cxn>
                <a:cxn ang="0">
                  <a:pos x="22" y="50"/>
                </a:cxn>
                <a:cxn ang="0">
                  <a:pos x="30" y="46"/>
                </a:cxn>
                <a:cxn ang="0">
                  <a:pos x="38" y="41"/>
                </a:cxn>
                <a:cxn ang="0">
                  <a:pos x="46" y="35"/>
                </a:cxn>
                <a:cxn ang="0">
                  <a:pos x="53" y="29"/>
                </a:cxn>
                <a:cxn ang="0">
                  <a:pos x="58" y="22"/>
                </a:cxn>
                <a:cxn ang="0">
                  <a:pos x="61" y="16"/>
                </a:cxn>
                <a:cxn ang="0">
                  <a:pos x="61" y="9"/>
                </a:cxn>
                <a:cxn ang="0">
                  <a:pos x="57" y="2"/>
                </a:cxn>
                <a:cxn ang="0">
                  <a:pos x="56" y="1"/>
                </a:cxn>
                <a:cxn ang="0">
                  <a:pos x="53" y="1"/>
                </a:cxn>
                <a:cxn ang="0">
                  <a:pos x="48" y="0"/>
                </a:cxn>
                <a:cxn ang="0">
                  <a:pos x="42" y="0"/>
                </a:cxn>
                <a:cxn ang="0">
                  <a:pos x="34" y="0"/>
                </a:cxn>
                <a:cxn ang="0">
                  <a:pos x="25" y="2"/>
                </a:cxn>
                <a:cxn ang="0">
                  <a:pos x="13" y="6"/>
                </a:cxn>
                <a:cxn ang="0">
                  <a:pos x="0" y="12"/>
                </a:cxn>
                <a:cxn ang="0">
                  <a:pos x="3" y="17"/>
                </a:cxn>
                <a:cxn ang="0">
                  <a:pos x="8" y="15"/>
                </a:cxn>
                <a:cxn ang="0">
                  <a:pos x="14" y="13"/>
                </a:cxn>
                <a:cxn ang="0">
                  <a:pos x="20" y="12"/>
                </a:cxn>
                <a:cxn ang="0">
                  <a:pos x="25" y="11"/>
                </a:cxn>
              </a:cxnLst>
              <a:rect l="0" t="0" r="r" b="b"/>
              <a:pathLst>
                <a:path w="61" h="50">
                  <a:moveTo>
                    <a:pt x="25" y="11"/>
                  </a:moveTo>
                  <a:lnTo>
                    <a:pt x="30" y="10"/>
                  </a:lnTo>
                  <a:lnTo>
                    <a:pt x="36" y="10"/>
                  </a:lnTo>
                  <a:lnTo>
                    <a:pt x="41" y="11"/>
                  </a:lnTo>
                  <a:lnTo>
                    <a:pt x="45" y="13"/>
                  </a:lnTo>
                  <a:lnTo>
                    <a:pt x="47" y="15"/>
                  </a:lnTo>
                  <a:lnTo>
                    <a:pt x="47" y="19"/>
                  </a:lnTo>
                  <a:lnTo>
                    <a:pt x="45" y="23"/>
                  </a:lnTo>
                  <a:lnTo>
                    <a:pt x="39" y="28"/>
                  </a:lnTo>
                  <a:lnTo>
                    <a:pt x="34" y="32"/>
                  </a:lnTo>
                  <a:lnTo>
                    <a:pt x="30" y="35"/>
                  </a:lnTo>
                  <a:lnTo>
                    <a:pt x="25" y="38"/>
                  </a:lnTo>
                  <a:lnTo>
                    <a:pt x="20" y="40"/>
                  </a:lnTo>
                  <a:lnTo>
                    <a:pt x="19" y="41"/>
                  </a:lnTo>
                  <a:lnTo>
                    <a:pt x="19" y="41"/>
                  </a:lnTo>
                  <a:lnTo>
                    <a:pt x="18" y="41"/>
                  </a:lnTo>
                  <a:lnTo>
                    <a:pt x="17" y="42"/>
                  </a:lnTo>
                  <a:lnTo>
                    <a:pt x="22" y="50"/>
                  </a:lnTo>
                  <a:lnTo>
                    <a:pt x="30" y="46"/>
                  </a:lnTo>
                  <a:lnTo>
                    <a:pt x="38" y="41"/>
                  </a:lnTo>
                  <a:lnTo>
                    <a:pt x="46" y="35"/>
                  </a:lnTo>
                  <a:lnTo>
                    <a:pt x="53" y="29"/>
                  </a:lnTo>
                  <a:lnTo>
                    <a:pt x="58" y="22"/>
                  </a:lnTo>
                  <a:lnTo>
                    <a:pt x="61" y="16"/>
                  </a:lnTo>
                  <a:lnTo>
                    <a:pt x="61" y="9"/>
                  </a:lnTo>
                  <a:lnTo>
                    <a:pt x="57" y="2"/>
                  </a:lnTo>
                  <a:lnTo>
                    <a:pt x="56" y="1"/>
                  </a:lnTo>
                  <a:lnTo>
                    <a:pt x="53" y="1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3" y="6"/>
                  </a:lnTo>
                  <a:lnTo>
                    <a:pt x="0" y="12"/>
                  </a:lnTo>
                  <a:lnTo>
                    <a:pt x="3" y="17"/>
                  </a:lnTo>
                  <a:lnTo>
                    <a:pt x="8" y="15"/>
                  </a:lnTo>
                  <a:lnTo>
                    <a:pt x="14" y="13"/>
                  </a:lnTo>
                  <a:lnTo>
                    <a:pt x="20" y="12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5119688" y="5418138"/>
              <a:ext cx="161925" cy="47625"/>
            </a:xfrm>
            <a:custGeom>
              <a:avLst/>
              <a:gdLst/>
              <a:ahLst/>
              <a:cxnLst>
                <a:cxn ang="0">
                  <a:pos x="13" y="18"/>
                </a:cxn>
                <a:cxn ang="0">
                  <a:pos x="9" y="21"/>
                </a:cxn>
                <a:cxn ang="0">
                  <a:pos x="6" y="24"/>
                </a:cxn>
                <a:cxn ang="0">
                  <a:pos x="3" y="27"/>
                </a:cxn>
                <a:cxn ang="0">
                  <a:pos x="0" y="30"/>
                </a:cxn>
                <a:cxn ang="0">
                  <a:pos x="11" y="30"/>
                </a:cxn>
                <a:cxn ang="0">
                  <a:pos x="22" y="30"/>
                </a:cxn>
                <a:cxn ang="0">
                  <a:pos x="33" y="30"/>
                </a:cxn>
                <a:cxn ang="0">
                  <a:pos x="44" y="28"/>
                </a:cxn>
                <a:cxn ang="0">
                  <a:pos x="54" y="26"/>
                </a:cxn>
                <a:cxn ang="0">
                  <a:pos x="65" y="24"/>
                </a:cxn>
                <a:cxn ang="0">
                  <a:pos x="74" y="21"/>
                </a:cxn>
                <a:cxn ang="0">
                  <a:pos x="84" y="17"/>
                </a:cxn>
                <a:cxn ang="0">
                  <a:pos x="88" y="15"/>
                </a:cxn>
                <a:cxn ang="0">
                  <a:pos x="92" y="13"/>
                </a:cxn>
                <a:cxn ang="0">
                  <a:pos x="97" y="11"/>
                </a:cxn>
                <a:cxn ang="0">
                  <a:pos x="102" y="8"/>
                </a:cxn>
                <a:cxn ang="0">
                  <a:pos x="97" y="0"/>
                </a:cxn>
                <a:cxn ang="0">
                  <a:pos x="87" y="5"/>
                </a:cxn>
                <a:cxn ang="0">
                  <a:pos x="77" y="9"/>
                </a:cxn>
                <a:cxn ang="0">
                  <a:pos x="67" y="12"/>
                </a:cxn>
                <a:cxn ang="0">
                  <a:pos x="57" y="14"/>
                </a:cxn>
                <a:cxn ang="0">
                  <a:pos x="46" y="16"/>
                </a:cxn>
                <a:cxn ang="0">
                  <a:pos x="36" y="17"/>
                </a:cxn>
                <a:cxn ang="0">
                  <a:pos x="24" y="18"/>
                </a:cxn>
                <a:cxn ang="0">
                  <a:pos x="13" y="18"/>
                </a:cxn>
              </a:cxnLst>
              <a:rect l="0" t="0" r="r" b="b"/>
              <a:pathLst>
                <a:path w="102" h="30">
                  <a:moveTo>
                    <a:pt x="13" y="18"/>
                  </a:moveTo>
                  <a:lnTo>
                    <a:pt x="9" y="21"/>
                  </a:lnTo>
                  <a:lnTo>
                    <a:pt x="6" y="24"/>
                  </a:lnTo>
                  <a:lnTo>
                    <a:pt x="3" y="27"/>
                  </a:lnTo>
                  <a:lnTo>
                    <a:pt x="0" y="30"/>
                  </a:lnTo>
                  <a:lnTo>
                    <a:pt x="11" y="30"/>
                  </a:lnTo>
                  <a:lnTo>
                    <a:pt x="22" y="30"/>
                  </a:lnTo>
                  <a:lnTo>
                    <a:pt x="33" y="30"/>
                  </a:lnTo>
                  <a:lnTo>
                    <a:pt x="44" y="28"/>
                  </a:lnTo>
                  <a:lnTo>
                    <a:pt x="54" y="26"/>
                  </a:lnTo>
                  <a:lnTo>
                    <a:pt x="65" y="24"/>
                  </a:lnTo>
                  <a:lnTo>
                    <a:pt x="74" y="21"/>
                  </a:lnTo>
                  <a:lnTo>
                    <a:pt x="84" y="17"/>
                  </a:lnTo>
                  <a:lnTo>
                    <a:pt x="88" y="15"/>
                  </a:lnTo>
                  <a:lnTo>
                    <a:pt x="92" y="13"/>
                  </a:lnTo>
                  <a:lnTo>
                    <a:pt x="97" y="11"/>
                  </a:lnTo>
                  <a:lnTo>
                    <a:pt x="102" y="8"/>
                  </a:lnTo>
                  <a:lnTo>
                    <a:pt x="97" y="0"/>
                  </a:lnTo>
                  <a:lnTo>
                    <a:pt x="87" y="5"/>
                  </a:lnTo>
                  <a:lnTo>
                    <a:pt x="77" y="9"/>
                  </a:lnTo>
                  <a:lnTo>
                    <a:pt x="67" y="12"/>
                  </a:lnTo>
                  <a:lnTo>
                    <a:pt x="57" y="14"/>
                  </a:lnTo>
                  <a:lnTo>
                    <a:pt x="46" y="16"/>
                  </a:lnTo>
                  <a:lnTo>
                    <a:pt x="36" y="17"/>
                  </a:lnTo>
                  <a:lnTo>
                    <a:pt x="24" y="18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3914775" y="4532313"/>
              <a:ext cx="627063" cy="392112"/>
            </a:xfrm>
            <a:custGeom>
              <a:avLst/>
              <a:gdLst/>
              <a:ahLst/>
              <a:cxnLst>
                <a:cxn ang="0">
                  <a:pos x="245" y="53"/>
                </a:cxn>
                <a:cxn ang="0">
                  <a:pos x="252" y="57"/>
                </a:cxn>
                <a:cxn ang="0">
                  <a:pos x="267" y="64"/>
                </a:cxn>
                <a:cxn ang="0">
                  <a:pos x="289" y="72"/>
                </a:cxn>
                <a:cxn ang="0">
                  <a:pos x="318" y="83"/>
                </a:cxn>
                <a:cxn ang="0">
                  <a:pos x="345" y="99"/>
                </a:cxn>
                <a:cxn ang="0">
                  <a:pos x="367" y="122"/>
                </a:cxn>
                <a:cxn ang="0">
                  <a:pos x="381" y="145"/>
                </a:cxn>
                <a:cxn ang="0">
                  <a:pos x="387" y="156"/>
                </a:cxn>
                <a:cxn ang="0">
                  <a:pos x="395" y="138"/>
                </a:cxn>
                <a:cxn ang="0">
                  <a:pos x="386" y="110"/>
                </a:cxn>
                <a:cxn ang="0">
                  <a:pos x="376" y="92"/>
                </a:cxn>
                <a:cxn ang="0">
                  <a:pos x="359" y="72"/>
                </a:cxn>
                <a:cxn ang="0">
                  <a:pos x="338" y="52"/>
                </a:cxn>
                <a:cxn ang="0">
                  <a:pos x="312" y="33"/>
                </a:cxn>
                <a:cxn ang="0">
                  <a:pos x="281" y="17"/>
                </a:cxn>
                <a:cxn ang="0">
                  <a:pos x="243" y="5"/>
                </a:cxn>
                <a:cxn ang="0">
                  <a:pos x="201" y="0"/>
                </a:cxn>
                <a:cxn ang="0">
                  <a:pos x="154" y="3"/>
                </a:cxn>
                <a:cxn ang="0">
                  <a:pos x="110" y="16"/>
                </a:cxn>
                <a:cxn ang="0">
                  <a:pos x="71" y="39"/>
                </a:cxn>
                <a:cxn ang="0">
                  <a:pos x="38" y="69"/>
                </a:cxn>
                <a:cxn ang="0">
                  <a:pos x="15" y="103"/>
                </a:cxn>
                <a:cxn ang="0">
                  <a:pos x="2" y="141"/>
                </a:cxn>
                <a:cxn ang="0">
                  <a:pos x="2" y="179"/>
                </a:cxn>
                <a:cxn ang="0">
                  <a:pos x="15" y="217"/>
                </a:cxn>
                <a:cxn ang="0">
                  <a:pos x="28" y="232"/>
                </a:cxn>
                <a:cxn ang="0">
                  <a:pos x="38" y="224"/>
                </a:cxn>
                <a:cxn ang="0">
                  <a:pos x="55" y="219"/>
                </a:cxn>
                <a:cxn ang="0">
                  <a:pos x="72" y="231"/>
                </a:cxn>
                <a:cxn ang="0">
                  <a:pos x="83" y="244"/>
                </a:cxn>
                <a:cxn ang="0">
                  <a:pos x="94" y="225"/>
                </a:cxn>
                <a:cxn ang="0">
                  <a:pos x="104" y="207"/>
                </a:cxn>
                <a:cxn ang="0">
                  <a:pos x="134" y="184"/>
                </a:cxn>
                <a:cxn ang="0">
                  <a:pos x="175" y="146"/>
                </a:cxn>
                <a:cxn ang="0">
                  <a:pos x="208" y="92"/>
                </a:cxn>
                <a:cxn ang="0">
                  <a:pos x="218" y="61"/>
                </a:cxn>
                <a:cxn ang="0">
                  <a:pos x="232" y="70"/>
                </a:cxn>
                <a:cxn ang="0">
                  <a:pos x="252" y="86"/>
                </a:cxn>
                <a:cxn ang="0">
                  <a:pos x="271" y="109"/>
                </a:cxn>
                <a:cxn ang="0">
                  <a:pos x="278" y="120"/>
                </a:cxn>
                <a:cxn ang="0">
                  <a:pos x="277" y="112"/>
                </a:cxn>
                <a:cxn ang="0">
                  <a:pos x="269" y="95"/>
                </a:cxn>
                <a:cxn ang="0">
                  <a:pos x="248" y="73"/>
                </a:cxn>
                <a:cxn ang="0">
                  <a:pos x="230" y="57"/>
                </a:cxn>
                <a:cxn ang="0">
                  <a:pos x="219" y="44"/>
                </a:cxn>
                <a:cxn ang="0">
                  <a:pos x="219" y="37"/>
                </a:cxn>
                <a:cxn ang="0">
                  <a:pos x="233" y="45"/>
                </a:cxn>
              </a:cxnLst>
              <a:rect l="0" t="0" r="r" b="b"/>
              <a:pathLst>
                <a:path w="395" h="247">
                  <a:moveTo>
                    <a:pt x="244" y="52"/>
                  </a:moveTo>
                  <a:lnTo>
                    <a:pt x="245" y="53"/>
                  </a:lnTo>
                  <a:lnTo>
                    <a:pt x="247" y="54"/>
                  </a:lnTo>
                  <a:lnTo>
                    <a:pt x="252" y="57"/>
                  </a:lnTo>
                  <a:lnTo>
                    <a:pt x="258" y="60"/>
                  </a:lnTo>
                  <a:lnTo>
                    <a:pt x="267" y="64"/>
                  </a:lnTo>
                  <a:lnTo>
                    <a:pt x="277" y="68"/>
                  </a:lnTo>
                  <a:lnTo>
                    <a:pt x="289" y="72"/>
                  </a:lnTo>
                  <a:lnTo>
                    <a:pt x="303" y="77"/>
                  </a:lnTo>
                  <a:lnTo>
                    <a:pt x="318" y="83"/>
                  </a:lnTo>
                  <a:lnTo>
                    <a:pt x="332" y="90"/>
                  </a:lnTo>
                  <a:lnTo>
                    <a:pt x="345" y="99"/>
                  </a:lnTo>
                  <a:lnTo>
                    <a:pt x="356" y="111"/>
                  </a:lnTo>
                  <a:lnTo>
                    <a:pt x="367" y="122"/>
                  </a:lnTo>
                  <a:lnTo>
                    <a:pt x="375" y="134"/>
                  </a:lnTo>
                  <a:lnTo>
                    <a:pt x="381" y="145"/>
                  </a:lnTo>
                  <a:lnTo>
                    <a:pt x="384" y="157"/>
                  </a:lnTo>
                  <a:lnTo>
                    <a:pt x="387" y="156"/>
                  </a:lnTo>
                  <a:lnTo>
                    <a:pt x="392" y="150"/>
                  </a:lnTo>
                  <a:lnTo>
                    <a:pt x="395" y="138"/>
                  </a:lnTo>
                  <a:lnTo>
                    <a:pt x="390" y="117"/>
                  </a:lnTo>
                  <a:lnTo>
                    <a:pt x="386" y="110"/>
                  </a:lnTo>
                  <a:lnTo>
                    <a:pt x="382" y="101"/>
                  </a:lnTo>
                  <a:lnTo>
                    <a:pt x="376" y="92"/>
                  </a:lnTo>
                  <a:lnTo>
                    <a:pt x="368" y="82"/>
                  </a:lnTo>
                  <a:lnTo>
                    <a:pt x="359" y="72"/>
                  </a:lnTo>
                  <a:lnTo>
                    <a:pt x="349" y="62"/>
                  </a:lnTo>
                  <a:lnTo>
                    <a:pt x="338" y="52"/>
                  </a:lnTo>
                  <a:lnTo>
                    <a:pt x="326" y="43"/>
                  </a:lnTo>
                  <a:lnTo>
                    <a:pt x="312" y="33"/>
                  </a:lnTo>
                  <a:lnTo>
                    <a:pt x="297" y="25"/>
                  </a:lnTo>
                  <a:lnTo>
                    <a:pt x="281" y="17"/>
                  </a:lnTo>
                  <a:lnTo>
                    <a:pt x="263" y="11"/>
                  </a:lnTo>
                  <a:lnTo>
                    <a:pt x="243" y="5"/>
                  </a:lnTo>
                  <a:lnTo>
                    <a:pt x="223" y="2"/>
                  </a:lnTo>
                  <a:lnTo>
                    <a:pt x="201" y="0"/>
                  </a:lnTo>
                  <a:lnTo>
                    <a:pt x="178" y="0"/>
                  </a:lnTo>
                  <a:lnTo>
                    <a:pt x="154" y="3"/>
                  </a:lnTo>
                  <a:lnTo>
                    <a:pt x="131" y="8"/>
                  </a:lnTo>
                  <a:lnTo>
                    <a:pt x="110" y="16"/>
                  </a:lnTo>
                  <a:lnTo>
                    <a:pt x="89" y="27"/>
                  </a:lnTo>
                  <a:lnTo>
                    <a:pt x="71" y="39"/>
                  </a:lnTo>
                  <a:lnTo>
                    <a:pt x="54" y="53"/>
                  </a:lnTo>
                  <a:lnTo>
                    <a:pt x="38" y="69"/>
                  </a:lnTo>
                  <a:lnTo>
                    <a:pt x="25" y="85"/>
                  </a:lnTo>
                  <a:lnTo>
                    <a:pt x="15" y="103"/>
                  </a:lnTo>
                  <a:lnTo>
                    <a:pt x="7" y="122"/>
                  </a:lnTo>
                  <a:lnTo>
                    <a:pt x="2" y="141"/>
                  </a:lnTo>
                  <a:lnTo>
                    <a:pt x="0" y="160"/>
                  </a:lnTo>
                  <a:lnTo>
                    <a:pt x="2" y="179"/>
                  </a:lnTo>
                  <a:lnTo>
                    <a:pt x="6" y="198"/>
                  </a:lnTo>
                  <a:lnTo>
                    <a:pt x="15" y="217"/>
                  </a:lnTo>
                  <a:lnTo>
                    <a:pt x="27" y="234"/>
                  </a:lnTo>
                  <a:lnTo>
                    <a:pt x="28" y="232"/>
                  </a:lnTo>
                  <a:lnTo>
                    <a:pt x="32" y="228"/>
                  </a:lnTo>
                  <a:lnTo>
                    <a:pt x="38" y="224"/>
                  </a:lnTo>
                  <a:lnTo>
                    <a:pt x="45" y="220"/>
                  </a:lnTo>
                  <a:lnTo>
                    <a:pt x="55" y="219"/>
                  </a:lnTo>
                  <a:lnTo>
                    <a:pt x="63" y="222"/>
                  </a:lnTo>
                  <a:lnTo>
                    <a:pt x="72" y="231"/>
                  </a:lnTo>
                  <a:lnTo>
                    <a:pt x="81" y="247"/>
                  </a:lnTo>
                  <a:lnTo>
                    <a:pt x="83" y="244"/>
                  </a:lnTo>
                  <a:lnTo>
                    <a:pt x="88" y="235"/>
                  </a:lnTo>
                  <a:lnTo>
                    <a:pt x="94" y="225"/>
                  </a:lnTo>
                  <a:lnTo>
                    <a:pt x="98" y="215"/>
                  </a:lnTo>
                  <a:lnTo>
                    <a:pt x="104" y="207"/>
                  </a:lnTo>
                  <a:lnTo>
                    <a:pt x="117" y="197"/>
                  </a:lnTo>
                  <a:lnTo>
                    <a:pt x="134" y="184"/>
                  </a:lnTo>
                  <a:lnTo>
                    <a:pt x="154" y="166"/>
                  </a:lnTo>
                  <a:lnTo>
                    <a:pt x="175" y="146"/>
                  </a:lnTo>
                  <a:lnTo>
                    <a:pt x="194" y="121"/>
                  </a:lnTo>
                  <a:lnTo>
                    <a:pt x="208" y="92"/>
                  </a:lnTo>
                  <a:lnTo>
                    <a:pt x="216" y="60"/>
                  </a:lnTo>
                  <a:lnTo>
                    <a:pt x="218" y="61"/>
                  </a:lnTo>
                  <a:lnTo>
                    <a:pt x="224" y="65"/>
                  </a:lnTo>
                  <a:lnTo>
                    <a:pt x="232" y="70"/>
                  </a:lnTo>
                  <a:lnTo>
                    <a:pt x="241" y="77"/>
                  </a:lnTo>
                  <a:lnTo>
                    <a:pt x="252" y="86"/>
                  </a:lnTo>
                  <a:lnTo>
                    <a:pt x="263" y="96"/>
                  </a:lnTo>
                  <a:lnTo>
                    <a:pt x="271" y="109"/>
                  </a:lnTo>
                  <a:lnTo>
                    <a:pt x="278" y="121"/>
                  </a:lnTo>
                  <a:lnTo>
                    <a:pt x="278" y="120"/>
                  </a:lnTo>
                  <a:lnTo>
                    <a:pt x="278" y="117"/>
                  </a:lnTo>
                  <a:lnTo>
                    <a:pt x="277" y="112"/>
                  </a:lnTo>
                  <a:lnTo>
                    <a:pt x="274" y="105"/>
                  </a:lnTo>
                  <a:lnTo>
                    <a:pt x="269" y="95"/>
                  </a:lnTo>
                  <a:lnTo>
                    <a:pt x="260" y="85"/>
                  </a:lnTo>
                  <a:lnTo>
                    <a:pt x="248" y="73"/>
                  </a:lnTo>
                  <a:lnTo>
                    <a:pt x="232" y="60"/>
                  </a:lnTo>
                  <a:lnTo>
                    <a:pt x="230" y="57"/>
                  </a:lnTo>
                  <a:lnTo>
                    <a:pt x="224" y="51"/>
                  </a:lnTo>
                  <a:lnTo>
                    <a:pt x="219" y="44"/>
                  </a:lnTo>
                  <a:lnTo>
                    <a:pt x="217" y="39"/>
                  </a:lnTo>
                  <a:lnTo>
                    <a:pt x="219" y="37"/>
                  </a:lnTo>
                  <a:lnTo>
                    <a:pt x="225" y="39"/>
                  </a:lnTo>
                  <a:lnTo>
                    <a:pt x="233" y="45"/>
                  </a:lnTo>
                  <a:lnTo>
                    <a:pt x="244" y="52"/>
                  </a:lnTo>
                  <a:close/>
                </a:path>
              </a:pathLst>
            </a:custGeom>
            <a:solidFill>
              <a:srgbClr val="EDA00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657600" y="6464808"/>
            <a:ext cx="1905000" cy="381000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Understanding Child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Sexual Abuse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9" name="TextBox 138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Human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89037"/>
            <a:ext cx="6096000" cy="5059363"/>
          </a:xfrm>
        </p:spPr>
        <p:txBody>
          <a:bodyPr>
            <a:normAutofit/>
          </a:bodyPr>
          <a:lstStyle/>
          <a:p>
            <a:pPr marL="741363" indent="-741363">
              <a:buNone/>
            </a:pPr>
            <a:r>
              <a:rPr lang="en-US" dirty="0" smtClean="0">
                <a:solidFill>
                  <a:srgbClr val="8D0099"/>
                </a:solidFill>
              </a:rPr>
              <a:t>1.</a:t>
            </a:r>
            <a:r>
              <a:rPr lang="en-US" dirty="0" smtClean="0"/>
              <a:t>	Survival</a:t>
            </a:r>
          </a:p>
          <a:p>
            <a:pPr marL="741363" indent="-741363">
              <a:buNone/>
            </a:pPr>
            <a:r>
              <a:rPr lang="en-US" dirty="0" smtClean="0">
                <a:solidFill>
                  <a:srgbClr val="8D0099"/>
                </a:solidFill>
              </a:rPr>
              <a:t>2.</a:t>
            </a:r>
            <a:r>
              <a:rPr lang="en-US" dirty="0" smtClean="0"/>
              <a:t>	Safety</a:t>
            </a:r>
          </a:p>
          <a:p>
            <a:pPr marL="741363" indent="-741363">
              <a:buNone/>
            </a:pPr>
            <a:r>
              <a:rPr lang="en-US" dirty="0" smtClean="0">
                <a:solidFill>
                  <a:srgbClr val="8D0099"/>
                </a:solidFill>
              </a:rPr>
              <a:t>3.</a:t>
            </a:r>
            <a:r>
              <a:rPr lang="en-US" dirty="0" smtClean="0"/>
              <a:t>	Love &amp; Belonging</a:t>
            </a:r>
          </a:p>
          <a:p>
            <a:pPr marL="741363" indent="-741363">
              <a:buNone/>
            </a:pPr>
            <a:r>
              <a:rPr lang="en-US" dirty="0" smtClean="0">
                <a:solidFill>
                  <a:srgbClr val="8D0099"/>
                </a:solidFill>
              </a:rPr>
              <a:t>4.</a:t>
            </a:r>
            <a:r>
              <a:rPr lang="en-US" dirty="0" smtClean="0"/>
              <a:t>	Self-Esteem</a:t>
            </a:r>
          </a:p>
          <a:p>
            <a:pPr marL="741363" indent="-741363">
              <a:buNone/>
            </a:pPr>
            <a:r>
              <a:rPr lang="en-US" dirty="0" smtClean="0">
                <a:solidFill>
                  <a:srgbClr val="8D0099"/>
                </a:solidFill>
              </a:rPr>
              <a:t>5.</a:t>
            </a:r>
            <a:r>
              <a:rPr lang="en-US" dirty="0" smtClean="0"/>
              <a:t>	Making Dreams </a:t>
            </a:r>
            <a:br>
              <a:rPr lang="en-US" dirty="0" smtClean="0"/>
            </a:br>
            <a:r>
              <a:rPr lang="en-US" dirty="0" smtClean="0"/>
              <a:t>Come True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943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 is Met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3528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Relaxation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(Behavior)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Unmet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71500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 is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Not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3000" b="1" dirty="0" smtClean="0">
                <a:latin typeface="Tahoma" pitchFamily="34" charset="0"/>
                <a:ea typeface="+mj-ea"/>
                <a:cs typeface="Tahoma" pitchFamily="34" charset="0"/>
              </a:rPr>
              <a:t>M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971800"/>
            <a:ext cx="2590800" cy="1676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Anxious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Angry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Fearful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(Cry)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352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MISTRUST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Need in Child Sexual Abuse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334000"/>
            <a:ext cx="9144000" cy="1524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 is Met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by Sexual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Abuse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971800"/>
            <a:ext cx="2590800" cy="1371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Afraid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Confused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Angry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14400"/>
          </a:xfrm>
        </p:spPr>
        <p:txBody>
          <a:bodyPr/>
          <a:lstStyle/>
          <a:p>
            <a:r>
              <a:rPr lang="en-US" dirty="0" smtClean="0"/>
              <a:t>Effects of Sexual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066800"/>
            <a:ext cx="7543800" cy="5410200"/>
          </a:xfrm>
        </p:spPr>
        <p:txBody>
          <a:bodyPr>
            <a:noAutofit/>
          </a:bodyPr>
          <a:lstStyle/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200" dirty="0" smtClean="0"/>
              <a:t>GUILT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200" dirty="0" smtClean="0"/>
              <a:t>Fear &amp; Betrayal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200" dirty="0" smtClean="0"/>
              <a:t>Low Self-Esteem &amp; Poor </a:t>
            </a:r>
            <a:br>
              <a:rPr lang="en-US" sz="4200" dirty="0" smtClean="0"/>
            </a:br>
            <a:r>
              <a:rPr lang="en-US" sz="4200" dirty="0" smtClean="0"/>
              <a:t>Social Skills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200" dirty="0" smtClean="0"/>
              <a:t>Being Shocked by Sex</a:t>
            </a:r>
          </a:p>
          <a:p>
            <a:pPr>
              <a:lnSpc>
                <a:spcPts val="4400"/>
              </a:lnSpc>
              <a:spcAft>
                <a:spcPts val="2300"/>
              </a:spcAft>
            </a:pPr>
            <a:r>
              <a:rPr lang="en-US" sz="4200" dirty="0" smtClean="0"/>
              <a:t>Acting Older (</a:t>
            </a:r>
            <a:r>
              <a:rPr lang="en-US" sz="4200" dirty="0" err="1" smtClean="0"/>
              <a:t>pseudomaturity</a:t>
            </a:r>
            <a:r>
              <a:rPr lang="en-US" sz="4200" dirty="0" smtClean="0"/>
              <a:t>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Fears of Children Who Have </a:t>
            </a:r>
            <a:br>
              <a:rPr lang="en-US" dirty="0" smtClean="0"/>
            </a:br>
            <a:r>
              <a:rPr lang="en-US" dirty="0" smtClean="0"/>
              <a:t>Been Sexually Abused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8763000" cy="5059363"/>
          </a:xfrm>
        </p:spPr>
        <p:txBody>
          <a:bodyPr>
            <a:noAutofit/>
          </a:bodyPr>
          <a:lstStyle/>
          <a:p>
            <a:r>
              <a:rPr lang="en-US" dirty="0" smtClean="0"/>
              <a:t>Separation &amp; Abandonment</a:t>
            </a:r>
          </a:p>
          <a:p>
            <a:r>
              <a:rPr lang="en-US" dirty="0" smtClean="0"/>
              <a:t>Physical Damage or Injury</a:t>
            </a:r>
          </a:p>
          <a:p>
            <a:r>
              <a:rPr lang="en-US" dirty="0" smtClean="0"/>
              <a:t>Retaliation</a:t>
            </a:r>
          </a:p>
          <a:p>
            <a:r>
              <a:rPr lang="en-US" dirty="0" smtClean="0"/>
              <a:t>Betrayal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3, Handout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189037"/>
            <a:ext cx="7696200" cy="5668963"/>
          </a:xfrm>
        </p:spPr>
        <p:txBody>
          <a:bodyPr>
            <a:noAutofit/>
          </a:bodyPr>
          <a:lstStyle/>
          <a:p>
            <a:pPr marL="685800" indent="-685800">
              <a:buNone/>
            </a:pPr>
            <a:r>
              <a:rPr lang="en-US" dirty="0" smtClean="0"/>
              <a:t>List Cathy’s:</a:t>
            </a:r>
          </a:p>
          <a:p>
            <a:pPr marL="1198563" indent="-398463"/>
            <a:r>
              <a:rPr lang="en-US" dirty="0" smtClean="0"/>
              <a:t>Emotions</a:t>
            </a:r>
          </a:p>
          <a:p>
            <a:pPr marL="1198563" indent="-398463"/>
            <a:r>
              <a:rPr lang="en-US" dirty="0" smtClean="0"/>
              <a:t>Behaviors</a:t>
            </a:r>
          </a:p>
          <a:p>
            <a:pPr marL="1198563" indent="-398463"/>
            <a:r>
              <a:rPr lang="en-US" dirty="0" smtClean="0"/>
              <a:t>Underlying Needs</a:t>
            </a:r>
          </a:p>
          <a:p>
            <a:pPr marL="1198563" indent="-398463">
              <a:spcAft>
                <a:spcPts val="500"/>
              </a:spcAft>
            </a:pPr>
            <a:r>
              <a:rPr lang="en-US" dirty="0" smtClean="0"/>
              <a:t>Strengths</a:t>
            </a:r>
          </a:p>
          <a:p>
            <a:pPr marL="1198563" indent="-398463">
              <a:buNone/>
            </a:pPr>
            <a:r>
              <a:rPr lang="en-US" dirty="0" smtClean="0">
                <a:solidFill>
                  <a:srgbClr val="8D0099"/>
                </a:solidFill>
              </a:rPr>
              <a:t>	(10 Minutes)</a:t>
            </a:r>
          </a:p>
          <a:p>
            <a:pPr marL="685800" indent="-68580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>
            <a:off x="3429000" y="4038600"/>
            <a:ext cx="2166986" cy="2821950"/>
            <a:chOff x="4114800" y="4267200"/>
            <a:chExt cx="1412875" cy="1839913"/>
          </a:xfrm>
        </p:grpSpPr>
        <p:sp>
          <p:nvSpPr>
            <p:cNvPr id="92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14800" y="4267200"/>
              <a:ext cx="1412875" cy="1839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2" name="Freeform 6"/>
            <p:cNvSpPr>
              <a:spLocks/>
            </p:cNvSpPr>
            <p:nvPr/>
          </p:nvSpPr>
          <p:spPr bwMode="auto">
            <a:xfrm>
              <a:off x="4159250" y="4294188"/>
              <a:ext cx="1343025" cy="1785938"/>
            </a:xfrm>
            <a:custGeom>
              <a:avLst/>
              <a:gdLst/>
              <a:ahLst/>
              <a:cxnLst>
                <a:cxn ang="0">
                  <a:pos x="886" y="25"/>
                </a:cxn>
                <a:cxn ang="0">
                  <a:pos x="816" y="9"/>
                </a:cxn>
                <a:cxn ang="0">
                  <a:pos x="709" y="0"/>
                </a:cxn>
                <a:cxn ang="0">
                  <a:pos x="611" y="6"/>
                </a:cxn>
                <a:cxn ang="0">
                  <a:pos x="530" y="27"/>
                </a:cxn>
                <a:cxn ang="0">
                  <a:pos x="450" y="66"/>
                </a:cxn>
                <a:cxn ang="0">
                  <a:pos x="384" y="116"/>
                </a:cxn>
                <a:cxn ang="0">
                  <a:pos x="263" y="274"/>
                </a:cxn>
                <a:cxn ang="0">
                  <a:pos x="260" y="406"/>
                </a:cxn>
                <a:cxn ang="0">
                  <a:pos x="283" y="422"/>
                </a:cxn>
                <a:cxn ang="0">
                  <a:pos x="262" y="467"/>
                </a:cxn>
                <a:cxn ang="0">
                  <a:pos x="235" y="556"/>
                </a:cxn>
                <a:cxn ang="0">
                  <a:pos x="209" y="627"/>
                </a:cxn>
                <a:cxn ang="0">
                  <a:pos x="109" y="709"/>
                </a:cxn>
                <a:cxn ang="0">
                  <a:pos x="22" y="830"/>
                </a:cxn>
                <a:cxn ang="0">
                  <a:pos x="10" y="937"/>
                </a:cxn>
                <a:cxn ang="0">
                  <a:pos x="42" y="988"/>
                </a:cxn>
                <a:cxn ang="0">
                  <a:pos x="26" y="1083"/>
                </a:cxn>
                <a:cxn ang="0">
                  <a:pos x="60" y="1128"/>
                </a:cxn>
                <a:cxn ang="0">
                  <a:pos x="83" y="1149"/>
                </a:cxn>
                <a:cxn ang="0">
                  <a:pos x="104" y="1203"/>
                </a:cxn>
                <a:cxn ang="0">
                  <a:pos x="161" y="1243"/>
                </a:cxn>
                <a:cxn ang="0">
                  <a:pos x="221" y="1265"/>
                </a:cxn>
                <a:cxn ang="0">
                  <a:pos x="197" y="1859"/>
                </a:cxn>
                <a:cxn ang="0">
                  <a:pos x="253" y="1913"/>
                </a:cxn>
                <a:cxn ang="0">
                  <a:pos x="413" y="1995"/>
                </a:cxn>
                <a:cxn ang="0">
                  <a:pos x="668" y="2067"/>
                </a:cxn>
                <a:cxn ang="0">
                  <a:pos x="851" y="2068"/>
                </a:cxn>
                <a:cxn ang="0">
                  <a:pos x="889" y="2062"/>
                </a:cxn>
                <a:cxn ang="0">
                  <a:pos x="919" y="2096"/>
                </a:cxn>
                <a:cxn ang="0">
                  <a:pos x="988" y="2161"/>
                </a:cxn>
                <a:cxn ang="0">
                  <a:pos x="1071" y="2225"/>
                </a:cxn>
                <a:cxn ang="0">
                  <a:pos x="1126" y="2246"/>
                </a:cxn>
                <a:cxn ang="0">
                  <a:pos x="1210" y="2246"/>
                </a:cxn>
                <a:cxn ang="0">
                  <a:pos x="1269" y="2232"/>
                </a:cxn>
                <a:cxn ang="0">
                  <a:pos x="1541" y="1465"/>
                </a:cxn>
                <a:cxn ang="0">
                  <a:pos x="1567" y="1472"/>
                </a:cxn>
                <a:cxn ang="0">
                  <a:pos x="1601" y="1449"/>
                </a:cxn>
                <a:cxn ang="0">
                  <a:pos x="1625" y="1433"/>
                </a:cxn>
                <a:cxn ang="0">
                  <a:pos x="1676" y="1394"/>
                </a:cxn>
                <a:cxn ang="0">
                  <a:pos x="1692" y="1359"/>
                </a:cxn>
                <a:cxn ang="0">
                  <a:pos x="1650" y="1298"/>
                </a:cxn>
                <a:cxn ang="0">
                  <a:pos x="1600" y="1180"/>
                </a:cxn>
                <a:cxn ang="0">
                  <a:pos x="1520" y="1131"/>
                </a:cxn>
                <a:cxn ang="0">
                  <a:pos x="1433" y="1105"/>
                </a:cxn>
                <a:cxn ang="0">
                  <a:pos x="1399" y="1065"/>
                </a:cxn>
                <a:cxn ang="0">
                  <a:pos x="1322" y="981"/>
                </a:cxn>
                <a:cxn ang="0">
                  <a:pos x="1242" y="908"/>
                </a:cxn>
                <a:cxn ang="0">
                  <a:pos x="1162" y="831"/>
                </a:cxn>
                <a:cxn ang="0">
                  <a:pos x="1064" y="742"/>
                </a:cxn>
                <a:cxn ang="0">
                  <a:pos x="1009" y="711"/>
                </a:cxn>
                <a:cxn ang="0">
                  <a:pos x="975" y="702"/>
                </a:cxn>
                <a:cxn ang="0">
                  <a:pos x="958" y="686"/>
                </a:cxn>
                <a:cxn ang="0">
                  <a:pos x="961" y="635"/>
                </a:cxn>
                <a:cxn ang="0">
                  <a:pos x="981" y="593"/>
                </a:cxn>
                <a:cxn ang="0">
                  <a:pos x="999" y="572"/>
                </a:cxn>
                <a:cxn ang="0">
                  <a:pos x="1035" y="553"/>
                </a:cxn>
                <a:cxn ang="0">
                  <a:pos x="1030" y="514"/>
                </a:cxn>
                <a:cxn ang="0">
                  <a:pos x="1013" y="359"/>
                </a:cxn>
                <a:cxn ang="0">
                  <a:pos x="1014" y="264"/>
                </a:cxn>
                <a:cxn ang="0">
                  <a:pos x="971" y="172"/>
                </a:cxn>
                <a:cxn ang="0">
                  <a:pos x="965" y="116"/>
                </a:cxn>
                <a:cxn ang="0">
                  <a:pos x="938" y="51"/>
                </a:cxn>
              </a:cxnLst>
              <a:rect l="0" t="0" r="r" b="b"/>
              <a:pathLst>
                <a:path w="1692" h="2250">
                  <a:moveTo>
                    <a:pt x="906" y="31"/>
                  </a:moveTo>
                  <a:lnTo>
                    <a:pt x="905" y="31"/>
                  </a:lnTo>
                  <a:lnTo>
                    <a:pt x="901" y="29"/>
                  </a:lnTo>
                  <a:lnTo>
                    <a:pt x="894" y="27"/>
                  </a:lnTo>
                  <a:lnTo>
                    <a:pt x="886" y="25"/>
                  </a:lnTo>
                  <a:lnTo>
                    <a:pt x="876" y="21"/>
                  </a:lnTo>
                  <a:lnTo>
                    <a:pt x="863" y="19"/>
                  </a:lnTo>
                  <a:lnTo>
                    <a:pt x="850" y="16"/>
                  </a:lnTo>
                  <a:lnTo>
                    <a:pt x="833" y="12"/>
                  </a:lnTo>
                  <a:lnTo>
                    <a:pt x="816" y="9"/>
                  </a:lnTo>
                  <a:lnTo>
                    <a:pt x="797" y="6"/>
                  </a:lnTo>
                  <a:lnTo>
                    <a:pt x="776" y="3"/>
                  </a:lnTo>
                  <a:lnTo>
                    <a:pt x="755" y="2"/>
                  </a:lnTo>
                  <a:lnTo>
                    <a:pt x="732" y="0"/>
                  </a:lnTo>
                  <a:lnTo>
                    <a:pt x="709" y="0"/>
                  </a:lnTo>
                  <a:lnTo>
                    <a:pt x="685" y="0"/>
                  </a:lnTo>
                  <a:lnTo>
                    <a:pt x="659" y="1"/>
                  </a:lnTo>
                  <a:lnTo>
                    <a:pt x="643" y="2"/>
                  </a:lnTo>
                  <a:lnTo>
                    <a:pt x="627" y="4"/>
                  </a:lnTo>
                  <a:lnTo>
                    <a:pt x="611" y="6"/>
                  </a:lnTo>
                  <a:lnTo>
                    <a:pt x="595" y="10"/>
                  </a:lnTo>
                  <a:lnTo>
                    <a:pt x="579" y="13"/>
                  </a:lnTo>
                  <a:lnTo>
                    <a:pt x="563" y="18"/>
                  </a:lnTo>
                  <a:lnTo>
                    <a:pt x="547" y="23"/>
                  </a:lnTo>
                  <a:lnTo>
                    <a:pt x="530" y="27"/>
                  </a:lnTo>
                  <a:lnTo>
                    <a:pt x="514" y="34"/>
                  </a:lnTo>
                  <a:lnTo>
                    <a:pt x="498" y="41"/>
                  </a:lnTo>
                  <a:lnTo>
                    <a:pt x="482" y="48"/>
                  </a:lnTo>
                  <a:lnTo>
                    <a:pt x="466" y="57"/>
                  </a:lnTo>
                  <a:lnTo>
                    <a:pt x="450" y="66"/>
                  </a:lnTo>
                  <a:lnTo>
                    <a:pt x="435" y="76"/>
                  </a:lnTo>
                  <a:lnTo>
                    <a:pt x="420" y="87"/>
                  </a:lnTo>
                  <a:lnTo>
                    <a:pt x="405" y="99"/>
                  </a:lnTo>
                  <a:lnTo>
                    <a:pt x="399" y="103"/>
                  </a:lnTo>
                  <a:lnTo>
                    <a:pt x="384" y="116"/>
                  </a:lnTo>
                  <a:lnTo>
                    <a:pt x="362" y="135"/>
                  </a:lnTo>
                  <a:lnTo>
                    <a:pt x="336" y="162"/>
                  </a:lnTo>
                  <a:lnTo>
                    <a:pt x="309" y="194"/>
                  </a:lnTo>
                  <a:lnTo>
                    <a:pt x="284" y="232"/>
                  </a:lnTo>
                  <a:lnTo>
                    <a:pt x="263" y="274"/>
                  </a:lnTo>
                  <a:lnTo>
                    <a:pt x="250" y="320"/>
                  </a:lnTo>
                  <a:lnTo>
                    <a:pt x="248" y="329"/>
                  </a:lnTo>
                  <a:lnTo>
                    <a:pt x="245" y="352"/>
                  </a:lnTo>
                  <a:lnTo>
                    <a:pt x="247" y="381"/>
                  </a:lnTo>
                  <a:lnTo>
                    <a:pt x="260" y="406"/>
                  </a:lnTo>
                  <a:lnTo>
                    <a:pt x="261" y="407"/>
                  </a:lnTo>
                  <a:lnTo>
                    <a:pt x="265" y="409"/>
                  </a:lnTo>
                  <a:lnTo>
                    <a:pt x="271" y="413"/>
                  </a:lnTo>
                  <a:lnTo>
                    <a:pt x="278" y="416"/>
                  </a:lnTo>
                  <a:lnTo>
                    <a:pt x="283" y="422"/>
                  </a:lnTo>
                  <a:lnTo>
                    <a:pt x="286" y="428"/>
                  </a:lnTo>
                  <a:lnTo>
                    <a:pt x="286" y="435"/>
                  </a:lnTo>
                  <a:lnTo>
                    <a:pt x="282" y="442"/>
                  </a:lnTo>
                  <a:lnTo>
                    <a:pt x="270" y="454"/>
                  </a:lnTo>
                  <a:lnTo>
                    <a:pt x="262" y="467"/>
                  </a:lnTo>
                  <a:lnTo>
                    <a:pt x="256" y="482"/>
                  </a:lnTo>
                  <a:lnTo>
                    <a:pt x="255" y="500"/>
                  </a:lnTo>
                  <a:lnTo>
                    <a:pt x="252" y="521"/>
                  </a:lnTo>
                  <a:lnTo>
                    <a:pt x="245" y="540"/>
                  </a:lnTo>
                  <a:lnTo>
                    <a:pt x="235" y="556"/>
                  </a:lnTo>
                  <a:lnTo>
                    <a:pt x="227" y="568"/>
                  </a:lnTo>
                  <a:lnTo>
                    <a:pt x="219" y="581"/>
                  </a:lnTo>
                  <a:lnTo>
                    <a:pt x="211" y="597"/>
                  </a:lnTo>
                  <a:lnTo>
                    <a:pt x="207" y="614"/>
                  </a:lnTo>
                  <a:lnTo>
                    <a:pt x="209" y="627"/>
                  </a:lnTo>
                  <a:lnTo>
                    <a:pt x="203" y="631"/>
                  </a:lnTo>
                  <a:lnTo>
                    <a:pt x="188" y="641"/>
                  </a:lnTo>
                  <a:lnTo>
                    <a:pt x="165" y="658"/>
                  </a:lnTo>
                  <a:lnTo>
                    <a:pt x="138" y="681"/>
                  </a:lnTo>
                  <a:lnTo>
                    <a:pt x="109" y="709"/>
                  </a:lnTo>
                  <a:lnTo>
                    <a:pt x="79" y="741"/>
                  </a:lnTo>
                  <a:lnTo>
                    <a:pt x="53" y="777"/>
                  </a:lnTo>
                  <a:lnTo>
                    <a:pt x="33" y="816"/>
                  </a:lnTo>
                  <a:lnTo>
                    <a:pt x="29" y="819"/>
                  </a:lnTo>
                  <a:lnTo>
                    <a:pt x="22" y="830"/>
                  </a:lnTo>
                  <a:lnTo>
                    <a:pt x="13" y="845"/>
                  </a:lnTo>
                  <a:lnTo>
                    <a:pt x="5" y="864"/>
                  </a:lnTo>
                  <a:lnTo>
                    <a:pt x="0" y="887"/>
                  </a:lnTo>
                  <a:lnTo>
                    <a:pt x="0" y="912"/>
                  </a:lnTo>
                  <a:lnTo>
                    <a:pt x="10" y="937"/>
                  </a:lnTo>
                  <a:lnTo>
                    <a:pt x="28" y="961"/>
                  </a:lnTo>
                  <a:lnTo>
                    <a:pt x="30" y="962"/>
                  </a:lnTo>
                  <a:lnTo>
                    <a:pt x="35" y="966"/>
                  </a:lnTo>
                  <a:lnTo>
                    <a:pt x="40" y="974"/>
                  </a:lnTo>
                  <a:lnTo>
                    <a:pt x="42" y="988"/>
                  </a:lnTo>
                  <a:lnTo>
                    <a:pt x="41" y="1006"/>
                  </a:lnTo>
                  <a:lnTo>
                    <a:pt x="37" y="1027"/>
                  </a:lnTo>
                  <a:lnTo>
                    <a:pt x="33" y="1046"/>
                  </a:lnTo>
                  <a:lnTo>
                    <a:pt x="28" y="1065"/>
                  </a:lnTo>
                  <a:lnTo>
                    <a:pt x="26" y="1083"/>
                  </a:lnTo>
                  <a:lnTo>
                    <a:pt x="27" y="1100"/>
                  </a:lnTo>
                  <a:lnTo>
                    <a:pt x="34" y="1115"/>
                  </a:lnTo>
                  <a:lnTo>
                    <a:pt x="47" y="1123"/>
                  </a:lnTo>
                  <a:lnTo>
                    <a:pt x="55" y="1126"/>
                  </a:lnTo>
                  <a:lnTo>
                    <a:pt x="60" y="1128"/>
                  </a:lnTo>
                  <a:lnTo>
                    <a:pt x="66" y="1130"/>
                  </a:lnTo>
                  <a:lnTo>
                    <a:pt x="72" y="1134"/>
                  </a:lnTo>
                  <a:lnTo>
                    <a:pt x="75" y="1138"/>
                  </a:lnTo>
                  <a:lnTo>
                    <a:pt x="80" y="1143"/>
                  </a:lnTo>
                  <a:lnTo>
                    <a:pt x="83" y="1149"/>
                  </a:lnTo>
                  <a:lnTo>
                    <a:pt x="87" y="1156"/>
                  </a:lnTo>
                  <a:lnTo>
                    <a:pt x="90" y="1164"/>
                  </a:lnTo>
                  <a:lnTo>
                    <a:pt x="94" y="1175"/>
                  </a:lnTo>
                  <a:lnTo>
                    <a:pt x="98" y="1189"/>
                  </a:lnTo>
                  <a:lnTo>
                    <a:pt x="104" y="1203"/>
                  </a:lnTo>
                  <a:lnTo>
                    <a:pt x="112" y="1217"/>
                  </a:lnTo>
                  <a:lnTo>
                    <a:pt x="120" y="1228"/>
                  </a:lnTo>
                  <a:lnTo>
                    <a:pt x="132" y="1236"/>
                  </a:lnTo>
                  <a:lnTo>
                    <a:pt x="146" y="1241"/>
                  </a:lnTo>
                  <a:lnTo>
                    <a:pt x="161" y="1243"/>
                  </a:lnTo>
                  <a:lnTo>
                    <a:pt x="176" y="1247"/>
                  </a:lnTo>
                  <a:lnTo>
                    <a:pt x="189" y="1251"/>
                  </a:lnTo>
                  <a:lnTo>
                    <a:pt x="202" y="1256"/>
                  </a:lnTo>
                  <a:lnTo>
                    <a:pt x="212" y="1260"/>
                  </a:lnTo>
                  <a:lnTo>
                    <a:pt x="221" y="1265"/>
                  </a:lnTo>
                  <a:lnTo>
                    <a:pt x="225" y="1267"/>
                  </a:lnTo>
                  <a:lnTo>
                    <a:pt x="227" y="1269"/>
                  </a:lnTo>
                  <a:lnTo>
                    <a:pt x="196" y="1841"/>
                  </a:lnTo>
                  <a:lnTo>
                    <a:pt x="196" y="1847"/>
                  </a:lnTo>
                  <a:lnTo>
                    <a:pt x="197" y="1859"/>
                  </a:lnTo>
                  <a:lnTo>
                    <a:pt x="206" y="1877"/>
                  </a:lnTo>
                  <a:lnTo>
                    <a:pt x="223" y="1895"/>
                  </a:lnTo>
                  <a:lnTo>
                    <a:pt x="226" y="1897"/>
                  </a:lnTo>
                  <a:lnTo>
                    <a:pt x="237" y="1904"/>
                  </a:lnTo>
                  <a:lnTo>
                    <a:pt x="253" y="1913"/>
                  </a:lnTo>
                  <a:lnTo>
                    <a:pt x="275" y="1927"/>
                  </a:lnTo>
                  <a:lnTo>
                    <a:pt x="302" y="1942"/>
                  </a:lnTo>
                  <a:lnTo>
                    <a:pt x="335" y="1959"/>
                  </a:lnTo>
                  <a:lnTo>
                    <a:pt x="371" y="1977"/>
                  </a:lnTo>
                  <a:lnTo>
                    <a:pt x="413" y="1995"/>
                  </a:lnTo>
                  <a:lnTo>
                    <a:pt x="458" y="2012"/>
                  </a:lnTo>
                  <a:lnTo>
                    <a:pt x="506" y="2029"/>
                  </a:lnTo>
                  <a:lnTo>
                    <a:pt x="557" y="2043"/>
                  </a:lnTo>
                  <a:lnTo>
                    <a:pt x="611" y="2056"/>
                  </a:lnTo>
                  <a:lnTo>
                    <a:pt x="668" y="2067"/>
                  </a:lnTo>
                  <a:lnTo>
                    <a:pt x="725" y="2072"/>
                  </a:lnTo>
                  <a:lnTo>
                    <a:pt x="784" y="2075"/>
                  </a:lnTo>
                  <a:lnTo>
                    <a:pt x="844" y="2071"/>
                  </a:lnTo>
                  <a:lnTo>
                    <a:pt x="846" y="2070"/>
                  </a:lnTo>
                  <a:lnTo>
                    <a:pt x="851" y="2068"/>
                  </a:lnTo>
                  <a:lnTo>
                    <a:pt x="858" y="2065"/>
                  </a:lnTo>
                  <a:lnTo>
                    <a:pt x="866" y="2062"/>
                  </a:lnTo>
                  <a:lnTo>
                    <a:pt x="874" y="2060"/>
                  </a:lnTo>
                  <a:lnTo>
                    <a:pt x="882" y="2060"/>
                  </a:lnTo>
                  <a:lnTo>
                    <a:pt x="889" y="2062"/>
                  </a:lnTo>
                  <a:lnTo>
                    <a:pt x="893" y="2067"/>
                  </a:lnTo>
                  <a:lnTo>
                    <a:pt x="896" y="2071"/>
                  </a:lnTo>
                  <a:lnTo>
                    <a:pt x="901" y="2078"/>
                  </a:lnTo>
                  <a:lnTo>
                    <a:pt x="909" y="2086"/>
                  </a:lnTo>
                  <a:lnTo>
                    <a:pt x="919" y="2096"/>
                  </a:lnTo>
                  <a:lnTo>
                    <a:pt x="930" y="2108"/>
                  </a:lnTo>
                  <a:lnTo>
                    <a:pt x="943" y="2121"/>
                  </a:lnTo>
                  <a:lnTo>
                    <a:pt x="957" y="2133"/>
                  </a:lnTo>
                  <a:lnTo>
                    <a:pt x="972" y="2147"/>
                  </a:lnTo>
                  <a:lnTo>
                    <a:pt x="988" y="2161"/>
                  </a:lnTo>
                  <a:lnTo>
                    <a:pt x="1004" y="2175"/>
                  </a:lnTo>
                  <a:lnTo>
                    <a:pt x="1020" y="2189"/>
                  </a:lnTo>
                  <a:lnTo>
                    <a:pt x="1037" y="2202"/>
                  </a:lnTo>
                  <a:lnTo>
                    <a:pt x="1053" y="2214"/>
                  </a:lnTo>
                  <a:lnTo>
                    <a:pt x="1071" y="2225"/>
                  </a:lnTo>
                  <a:lnTo>
                    <a:pt x="1086" y="2235"/>
                  </a:lnTo>
                  <a:lnTo>
                    <a:pt x="1101" y="2243"/>
                  </a:lnTo>
                  <a:lnTo>
                    <a:pt x="1104" y="2243"/>
                  </a:lnTo>
                  <a:lnTo>
                    <a:pt x="1112" y="2245"/>
                  </a:lnTo>
                  <a:lnTo>
                    <a:pt x="1126" y="2246"/>
                  </a:lnTo>
                  <a:lnTo>
                    <a:pt x="1142" y="2247"/>
                  </a:lnTo>
                  <a:lnTo>
                    <a:pt x="1159" y="2250"/>
                  </a:lnTo>
                  <a:lnTo>
                    <a:pt x="1178" y="2250"/>
                  </a:lnTo>
                  <a:lnTo>
                    <a:pt x="1195" y="2248"/>
                  </a:lnTo>
                  <a:lnTo>
                    <a:pt x="1210" y="2246"/>
                  </a:lnTo>
                  <a:lnTo>
                    <a:pt x="1224" y="2243"/>
                  </a:lnTo>
                  <a:lnTo>
                    <a:pt x="1237" y="2240"/>
                  </a:lnTo>
                  <a:lnTo>
                    <a:pt x="1249" y="2237"/>
                  </a:lnTo>
                  <a:lnTo>
                    <a:pt x="1260" y="2235"/>
                  </a:lnTo>
                  <a:lnTo>
                    <a:pt x="1269" y="2232"/>
                  </a:lnTo>
                  <a:lnTo>
                    <a:pt x="1277" y="2230"/>
                  </a:lnTo>
                  <a:lnTo>
                    <a:pt x="1282" y="2229"/>
                  </a:lnTo>
                  <a:lnTo>
                    <a:pt x="1283" y="2229"/>
                  </a:lnTo>
                  <a:lnTo>
                    <a:pt x="1632" y="1890"/>
                  </a:lnTo>
                  <a:lnTo>
                    <a:pt x="1541" y="1465"/>
                  </a:lnTo>
                  <a:lnTo>
                    <a:pt x="1542" y="1467"/>
                  </a:lnTo>
                  <a:lnTo>
                    <a:pt x="1547" y="1468"/>
                  </a:lnTo>
                  <a:lnTo>
                    <a:pt x="1552" y="1470"/>
                  </a:lnTo>
                  <a:lnTo>
                    <a:pt x="1559" y="1471"/>
                  </a:lnTo>
                  <a:lnTo>
                    <a:pt x="1567" y="1472"/>
                  </a:lnTo>
                  <a:lnTo>
                    <a:pt x="1575" y="1471"/>
                  </a:lnTo>
                  <a:lnTo>
                    <a:pt x="1583" y="1468"/>
                  </a:lnTo>
                  <a:lnTo>
                    <a:pt x="1590" y="1461"/>
                  </a:lnTo>
                  <a:lnTo>
                    <a:pt x="1596" y="1454"/>
                  </a:lnTo>
                  <a:lnTo>
                    <a:pt x="1601" y="1449"/>
                  </a:lnTo>
                  <a:lnTo>
                    <a:pt x="1603" y="1447"/>
                  </a:lnTo>
                  <a:lnTo>
                    <a:pt x="1606" y="1445"/>
                  </a:lnTo>
                  <a:lnTo>
                    <a:pt x="1611" y="1442"/>
                  </a:lnTo>
                  <a:lnTo>
                    <a:pt x="1617" y="1439"/>
                  </a:lnTo>
                  <a:lnTo>
                    <a:pt x="1625" y="1433"/>
                  </a:lnTo>
                  <a:lnTo>
                    <a:pt x="1636" y="1425"/>
                  </a:lnTo>
                  <a:lnTo>
                    <a:pt x="1649" y="1416"/>
                  </a:lnTo>
                  <a:lnTo>
                    <a:pt x="1659" y="1408"/>
                  </a:lnTo>
                  <a:lnTo>
                    <a:pt x="1668" y="1401"/>
                  </a:lnTo>
                  <a:lnTo>
                    <a:pt x="1676" y="1394"/>
                  </a:lnTo>
                  <a:lnTo>
                    <a:pt x="1681" y="1388"/>
                  </a:lnTo>
                  <a:lnTo>
                    <a:pt x="1685" y="1383"/>
                  </a:lnTo>
                  <a:lnTo>
                    <a:pt x="1688" y="1377"/>
                  </a:lnTo>
                  <a:lnTo>
                    <a:pt x="1691" y="1371"/>
                  </a:lnTo>
                  <a:lnTo>
                    <a:pt x="1692" y="1359"/>
                  </a:lnTo>
                  <a:lnTo>
                    <a:pt x="1688" y="1350"/>
                  </a:lnTo>
                  <a:lnTo>
                    <a:pt x="1679" y="1340"/>
                  </a:lnTo>
                  <a:lnTo>
                    <a:pt x="1668" y="1326"/>
                  </a:lnTo>
                  <a:lnTo>
                    <a:pt x="1659" y="1315"/>
                  </a:lnTo>
                  <a:lnTo>
                    <a:pt x="1650" y="1298"/>
                  </a:lnTo>
                  <a:lnTo>
                    <a:pt x="1640" y="1279"/>
                  </a:lnTo>
                  <a:lnTo>
                    <a:pt x="1628" y="1256"/>
                  </a:lnTo>
                  <a:lnTo>
                    <a:pt x="1617" y="1231"/>
                  </a:lnTo>
                  <a:lnTo>
                    <a:pt x="1608" y="1205"/>
                  </a:lnTo>
                  <a:lnTo>
                    <a:pt x="1600" y="1180"/>
                  </a:lnTo>
                  <a:lnTo>
                    <a:pt x="1595" y="1156"/>
                  </a:lnTo>
                  <a:lnTo>
                    <a:pt x="1559" y="1133"/>
                  </a:lnTo>
                  <a:lnTo>
                    <a:pt x="1553" y="1133"/>
                  </a:lnTo>
                  <a:lnTo>
                    <a:pt x="1540" y="1133"/>
                  </a:lnTo>
                  <a:lnTo>
                    <a:pt x="1520" y="1131"/>
                  </a:lnTo>
                  <a:lnTo>
                    <a:pt x="1498" y="1129"/>
                  </a:lnTo>
                  <a:lnTo>
                    <a:pt x="1475" y="1126"/>
                  </a:lnTo>
                  <a:lnTo>
                    <a:pt x="1454" y="1121"/>
                  </a:lnTo>
                  <a:lnTo>
                    <a:pt x="1439" y="1114"/>
                  </a:lnTo>
                  <a:lnTo>
                    <a:pt x="1433" y="1105"/>
                  </a:lnTo>
                  <a:lnTo>
                    <a:pt x="1431" y="1103"/>
                  </a:lnTo>
                  <a:lnTo>
                    <a:pt x="1427" y="1098"/>
                  </a:lnTo>
                  <a:lnTo>
                    <a:pt x="1420" y="1089"/>
                  </a:lnTo>
                  <a:lnTo>
                    <a:pt x="1411" y="1079"/>
                  </a:lnTo>
                  <a:lnTo>
                    <a:pt x="1399" y="1065"/>
                  </a:lnTo>
                  <a:lnTo>
                    <a:pt x="1385" y="1050"/>
                  </a:lnTo>
                  <a:lnTo>
                    <a:pt x="1371" y="1034"/>
                  </a:lnTo>
                  <a:lnTo>
                    <a:pt x="1355" y="1016"/>
                  </a:lnTo>
                  <a:lnTo>
                    <a:pt x="1339" y="998"/>
                  </a:lnTo>
                  <a:lnTo>
                    <a:pt x="1322" y="981"/>
                  </a:lnTo>
                  <a:lnTo>
                    <a:pt x="1306" y="963"/>
                  </a:lnTo>
                  <a:lnTo>
                    <a:pt x="1289" y="947"/>
                  </a:lnTo>
                  <a:lnTo>
                    <a:pt x="1272" y="932"/>
                  </a:lnTo>
                  <a:lnTo>
                    <a:pt x="1256" y="920"/>
                  </a:lnTo>
                  <a:lnTo>
                    <a:pt x="1242" y="908"/>
                  </a:lnTo>
                  <a:lnTo>
                    <a:pt x="1229" y="900"/>
                  </a:lnTo>
                  <a:lnTo>
                    <a:pt x="1223" y="894"/>
                  </a:lnTo>
                  <a:lnTo>
                    <a:pt x="1208" y="879"/>
                  </a:lnTo>
                  <a:lnTo>
                    <a:pt x="1187" y="857"/>
                  </a:lnTo>
                  <a:lnTo>
                    <a:pt x="1162" y="831"/>
                  </a:lnTo>
                  <a:lnTo>
                    <a:pt x="1135" y="804"/>
                  </a:lnTo>
                  <a:lnTo>
                    <a:pt x="1110" y="780"/>
                  </a:lnTo>
                  <a:lnTo>
                    <a:pt x="1089" y="761"/>
                  </a:lnTo>
                  <a:lnTo>
                    <a:pt x="1074" y="749"/>
                  </a:lnTo>
                  <a:lnTo>
                    <a:pt x="1064" y="742"/>
                  </a:lnTo>
                  <a:lnTo>
                    <a:pt x="1052" y="735"/>
                  </a:lnTo>
                  <a:lnTo>
                    <a:pt x="1041" y="728"/>
                  </a:lnTo>
                  <a:lnTo>
                    <a:pt x="1029" y="722"/>
                  </a:lnTo>
                  <a:lnTo>
                    <a:pt x="1019" y="716"/>
                  </a:lnTo>
                  <a:lnTo>
                    <a:pt x="1009" y="711"/>
                  </a:lnTo>
                  <a:lnTo>
                    <a:pt x="1000" y="708"/>
                  </a:lnTo>
                  <a:lnTo>
                    <a:pt x="994" y="705"/>
                  </a:lnTo>
                  <a:lnTo>
                    <a:pt x="988" y="704"/>
                  </a:lnTo>
                  <a:lnTo>
                    <a:pt x="981" y="703"/>
                  </a:lnTo>
                  <a:lnTo>
                    <a:pt x="975" y="702"/>
                  </a:lnTo>
                  <a:lnTo>
                    <a:pt x="969" y="700"/>
                  </a:lnTo>
                  <a:lnTo>
                    <a:pt x="965" y="697"/>
                  </a:lnTo>
                  <a:lnTo>
                    <a:pt x="961" y="694"/>
                  </a:lnTo>
                  <a:lnTo>
                    <a:pt x="959" y="690"/>
                  </a:lnTo>
                  <a:lnTo>
                    <a:pt x="958" y="686"/>
                  </a:lnTo>
                  <a:lnTo>
                    <a:pt x="957" y="675"/>
                  </a:lnTo>
                  <a:lnTo>
                    <a:pt x="954" y="665"/>
                  </a:lnTo>
                  <a:lnTo>
                    <a:pt x="953" y="656"/>
                  </a:lnTo>
                  <a:lnTo>
                    <a:pt x="954" y="646"/>
                  </a:lnTo>
                  <a:lnTo>
                    <a:pt x="961" y="635"/>
                  </a:lnTo>
                  <a:lnTo>
                    <a:pt x="971" y="626"/>
                  </a:lnTo>
                  <a:lnTo>
                    <a:pt x="980" y="617"/>
                  </a:lnTo>
                  <a:lnTo>
                    <a:pt x="983" y="610"/>
                  </a:lnTo>
                  <a:lnTo>
                    <a:pt x="982" y="602"/>
                  </a:lnTo>
                  <a:lnTo>
                    <a:pt x="981" y="593"/>
                  </a:lnTo>
                  <a:lnTo>
                    <a:pt x="982" y="583"/>
                  </a:lnTo>
                  <a:lnTo>
                    <a:pt x="986" y="576"/>
                  </a:lnTo>
                  <a:lnTo>
                    <a:pt x="990" y="573"/>
                  </a:lnTo>
                  <a:lnTo>
                    <a:pt x="994" y="572"/>
                  </a:lnTo>
                  <a:lnTo>
                    <a:pt x="999" y="572"/>
                  </a:lnTo>
                  <a:lnTo>
                    <a:pt x="1011" y="570"/>
                  </a:lnTo>
                  <a:lnTo>
                    <a:pt x="1018" y="567"/>
                  </a:lnTo>
                  <a:lnTo>
                    <a:pt x="1025" y="563"/>
                  </a:lnTo>
                  <a:lnTo>
                    <a:pt x="1030" y="558"/>
                  </a:lnTo>
                  <a:lnTo>
                    <a:pt x="1035" y="553"/>
                  </a:lnTo>
                  <a:lnTo>
                    <a:pt x="1038" y="548"/>
                  </a:lnTo>
                  <a:lnTo>
                    <a:pt x="1041" y="543"/>
                  </a:lnTo>
                  <a:lnTo>
                    <a:pt x="1041" y="538"/>
                  </a:lnTo>
                  <a:lnTo>
                    <a:pt x="1038" y="534"/>
                  </a:lnTo>
                  <a:lnTo>
                    <a:pt x="1030" y="514"/>
                  </a:lnTo>
                  <a:lnTo>
                    <a:pt x="1020" y="481"/>
                  </a:lnTo>
                  <a:lnTo>
                    <a:pt x="1011" y="444"/>
                  </a:lnTo>
                  <a:lnTo>
                    <a:pt x="1006" y="415"/>
                  </a:lnTo>
                  <a:lnTo>
                    <a:pt x="1009" y="390"/>
                  </a:lnTo>
                  <a:lnTo>
                    <a:pt x="1013" y="359"/>
                  </a:lnTo>
                  <a:lnTo>
                    <a:pt x="1017" y="329"/>
                  </a:lnTo>
                  <a:lnTo>
                    <a:pt x="1019" y="306"/>
                  </a:lnTo>
                  <a:lnTo>
                    <a:pt x="1019" y="295"/>
                  </a:lnTo>
                  <a:lnTo>
                    <a:pt x="1017" y="282"/>
                  </a:lnTo>
                  <a:lnTo>
                    <a:pt x="1014" y="264"/>
                  </a:lnTo>
                  <a:lnTo>
                    <a:pt x="1010" y="246"/>
                  </a:lnTo>
                  <a:lnTo>
                    <a:pt x="1004" y="226"/>
                  </a:lnTo>
                  <a:lnTo>
                    <a:pt x="995" y="207"/>
                  </a:lnTo>
                  <a:lnTo>
                    <a:pt x="984" y="188"/>
                  </a:lnTo>
                  <a:lnTo>
                    <a:pt x="971" y="172"/>
                  </a:lnTo>
                  <a:lnTo>
                    <a:pt x="969" y="167"/>
                  </a:lnTo>
                  <a:lnTo>
                    <a:pt x="967" y="154"/>
                  </a:lnTo>
                  <a:lnTo>
                    <a:pt x="965" y="138"/>
                  </a:lnTo>
                  <a:lnTo>
                    <a:pt x="965" y="124"/>
                  </a:lnTo>
                  <a:lnTo>
                    <a:pt x="965" y="116"/>
                  </a:lnTo>
                  <a:lnTo>
                    <a:pt x="964" y="105"/>
                  </a:lnTo>
                  <a:lnTo>
                    <a:pt x="961" y="93"/>
                  </a:lnTo>
                  <a:lnTo>
                    <a:pt x="957" y="79"/>
                  </a:lnTo>
                  <a:lnTo>
                    <a:pt x="949" y="64"/>
                  </a:lnTo>
                  <a:lnTo>
                    <a:pt x="938" y="51"/>
                  </a:lnTo>
                  <a:lnTo>
                    <a:pt x="923" y="40"/>
                  </a:lnTo>
                  <a:lnTo>
                    <a:pt x="90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3" name="Freeform 7"/>
            <p:cNvSpPr>
              <a:spLocks/>
            </p:cNvSpPr>
            <p:nvPr/>
          </p:nvSpPr>
          <p:spPr bwMode="auto">
            <a:xfrm>
              <a:off x="4552950" y="5022850"/>
              <a:ext cx="495300" cy="379413"/>
            </a:xfrm>
            <a:custGeom>
              <a:avLst/>
              <a:gdLst/>
              <a:ahLst/>
              <a:cxnLst>
                <a:cxn ang="0">
                  <a:pos x="33" y="58"/>
                </a:cxn>
                <a:cxn ang="0">
                  <a:pos x="2" y="126"/>
                </a:cxn>
                <a:cxn ang="0">
                  <a:pos x="11" y="174"/>
                </a:cxn>
                <a:cxn ang="0">
                  <a:pos x="34" y="205"/>
                </a:cxn>
                <a:cxn ang="0">
                  <a:pos x="52" y="228"/>
                </a:cxn>
                <a:cxn ang="0">
                  <a:pos x="75" y="246"/>
                </a:cxn>
                <a:cxn ang="0">
                  <a:pos x="107" y="269"/>
                </a:cxn>
                <a:cxn ang="0">
                  <a:pos x="122" y="295"/>
                </a:cxn>
                <a:cxn ang="0">
                  <a:pos x="151" y="330"/>
                </a:cxn>
                <a:cxn ang="0">
                  <a:pos x="180" y="349"/>
                </a:cxn>
                <a:cxn ang="0">
                  <a:pos x="213" y="377"/>
                </a:cxn>
                <a:cxn ang="0">
                  <a:pos x="229" y="400"/>
                </a:cxn>
                <a:cxn ang="0">
                  <a:pos x="246" y="425"/>
                </a:cxn>
                <a:cxn ang="0">
                  <a:pos x="283" y="446"/>
                </a:cxn>
                <a:cxn ang="0">
                  <a:pos x="334" y="470"/>
                </a:cxn>
                <a:cxn ang="0">
                  <a:pos x="363" y="477"/>
                </a:cxn>
                <a:cxn ang="0">
                  <a:pos x="394" y="477"/>
                </a:cxn>
                <a:cxn ang="0">
                  <a:pos x="424" y="463"/>
                </a:cxn>
                <a:cxn ang="0">
                  <a:pos x="460" y="434"/>
                </a:cxn>
                <a:cxn ang="0">
                  <a:pos x="492" y="385"/>
                </a:cxn>
                <a:cxn ang="0">
                  <a:pos x="506" y="311"/>
                </a:cxn>
                <a:cxn ang="0">
                  <a:pos x="524" y="339"/>
                </a:cxn>
                <a:cxn ang="0">
                  <a:pos x="515" y="394"/>
                </a:cxn>
                <a:cxn ang="0">
                  <a:pos x="537" y="386"/>
                </a:cxn>
                <a:cxn ang="0">
                  <a:pos x="561" y="368"/>
                </a:cxn>
                <a:cxn ang="0">
                  <a:pos x="584" y="353"/>
                </a:cxn>
                <a:cxn ang="0">
                  <a:pos x="616" y="334"/>
                </a:cxn>
                <a:cxn ang="0">
                  <a:pos x="624" y="316"/>
                </a:cxn>
                <a:cxn ang="0">
                  <a:pos x="606" y="292"/>
                </a:cxn>
                <a:cxn ang="0">
                  <a:pos x="557" y="256"/>
                </a:cxn>
                <a:cxn ang="0">
                  <a:pos x="522" y="210"/>
                </a:cxn>
                <a:cxn ang="0">
                  <a:pos x="494" y="204"/>
                </a:cxn>
                <a:cxn ang="0">
                  <a:pos x="468" y="186"/>
                </a:cxn>
                <a:cxn ang="0">
                  <a:pos x="448" y="158"/>
                </a:cxn>
                <a:cxn ang="0">
                  <a:pos x="419" y="121"/>
                </a:cxn>
                <a:cxn ang="0">
                  <a:pos x="405" y="89"/>
                </a:cxn>
                <a:cxn ang="0">
                  <a:pos x="385" y="106"/>
                </a:cxn>
                <a:cxn ang="0">
                  <a:pos x="356" y="71"/>
                </a:cxn>
                <a:cxn ang="0">
                  <a:pos x="311" y="23"/>
                </a:cxn>
                <a:cxn ang="0">
                  <a:pos x="287" y="6"/>
                </a:cxn>
                <a:cxn ang="0">
                  <a:pos x="258" y="1"/>
                </a:cxn>
                <a:cxn ang="0">
                  <a:pos x="235" y="22"/>
                </a:cxn>
                <a:cxn ang="0">
                  <a:pos x="200" y="41"/>
                </a:cxn>
                <a:cxn ang="0">
                  <a:pos x="178" y="49"/>
                </a:cxn>
                <a:cxn ang="0">
                  <a:pos x="146" y="59"/>
                </a:cxn>
                <a:cxn ang="0">
                  <a:pos x="130" y="64"/>
                </a:cxn>
                <a:cxn ang="0">
                  <a:pos x="97" y="73"/>
                </a:cxn>
                <a:cxn ang="0">
                  <a:pos x="72" y="69"/>
                </a:cxn>
                <a:cxn ang="0">
                  <a:pos x="57" y="33"/>
                </a:cxn>
              </a:cxnLst>
              <a:rect l="0" t="0" r="r" b="b"/>
              <a:pathLst>
                <a:path w="624" h="478">
                  <a:moveTo>
                    <a:pt x="49" y="35"/>
                  </a:moveTo>
                  <a:lnTo>
                    <a:pt x="46" y="38"/>
                  </a:lnTo>
                  <a:lnTo>
                    <a:pt x="40" y="46"/>
                  </a:lnTo>
                  <a:lnTo>
                    <a:pt x="33" y="58"/>
                  </a:lnTo>
                  <a:lnTo>
                    <a:pt x="24" y="73"/>
                  </a:lnTo>
                  <a:lnTo>
                    <a:pt x="16" y="89"/>
                  </a:lnTo>
                  <a:lnTo>
                    <a:pt x="8" y="107"/>
                  </a:lnTo>
                  <a:lnTo>
                    <a:pt x="2" y="126"/>
                  </a:lnTo>
                  <a:lnTo>
                    <a:pt x="0" y="145"/>
                  </a:lnTo>
                  <a:lnTo>
                    <a:pt x="1" y="150"/>
                  </a:lnTo>
                  <a:lnTo>
                    <a:pt x="4" y="160"/>
                  </a:lnTo>
                  <a:lnTo>
                    <a:pt x="11" y="174"/>
                  </a:lnTo>
                  <a:lnTo>
                    <a:pt x="19" y="187"/>
                  </a:lnTo>
                  <a:lnTo>
                    <a:pt x="24" y="193"/>
                  </a:lnTo>
                  <a:lnTo>
                    <a:pt x="30" y="200"/>
                  </a:lnTo>
                  <a:lnTo>
                    <a:pt x="34" y="205"/>
                  </a:lnTo>
                  <a:lnTo>
                    <a:pt x="39" y="212"/>
                  </a:lnTo>
                  <a:lnTo>
                    <a:pt x="44" y="218"/>
                  </a:lnTo>
                  <a:lnTo>
                    <a:pt x="48" y="224"/>
                  </a:lnTo>
                  <a:lnTo>
                    <a:pt x="52" y="228"/>
                  </a:lnTo>
                  <a:lnTo>
                    <a:pt x="55" y="232"/>
                  </a:lnTo>
                  <a:lnTo>
                    <a:pt x="60" y="235"/>
                  </a:lnTo>
                  <a:lnTo>
                    <a:pt x="67" y="240"/>
                  </a:lnTo>
                  <a:lnTo>
                    <a:pt x="75" y="246"/>
                  </a:lnTo>
                  <a:lnTo>
                    <a:pt x="84" y="250"/>
                  </a:lnTo>
                  <a:lnTo>
                    <a:pt x="93" y="257"/>
                  </a:lnTo>
                  <a:lnTo>
                    <a:pt x="101" y="263"/>
                  </a:lnTo>
                  <a:lnTo>
                    <a:pt x="107" y="269"/>
                  </a:lnTo>
                  <a:lnTo>
                    <a:pt x="109" y="273"/>
                  </a:lnTo>
                  <a:lnTo>
                    <a:pt x="112" y="279"/>
                  </a:lnTo>
                  <a:lnTo>
                    <a:pt x="116" y="287"/>
                  </a:lnTo>
                  <a:lnTo>
                    <a:pt x="122" y="295"/>
                  </a:lnTo>
                  <a:lnTo>
                    <a:pt x="130" y="305"/>
                  </a:lnTo>
                  <a:lnTo>
                    <a:pt x="137" y="315"/>
                  </a:lnTo>
                  <a:lnTo>
                    <a:pt x="144" y="323"/>
                  </a:lnTo>
                  <a:lnTo>
                    <a:pt x="151" y="330"/>
                  </a:lnTo>
                  <a:lnTo>
                    <a:pt x="157" y="334"/>
                  </a:lnTo>
                  <a:lnTo>
                    <a:pt x="162" y="338"/>
                  </a:lnTo>
                  <a:lnTo>
                    <a:pt x="170" y="343"/>
                  </a:lnTo>
                  <a:lnTo>
                    <a:pt x="180" y="349"/>
                  </a:lnTo>
                  <a:lnTo>
                    <a:pt x="189" y="356"/>
                  </a:lnTo>
                  <a:lnTo>
                    <a:pt x="198" y="364"/>
                  </a:lnTo>
                  <a:lnTo>
                    <a:pt x="206" y="371"/>
                  </a:lnTo>
                  <a:lnTo>
                    <a:pt x="213" y="377"/>
                  </a:lnTo>
                  <a:lnTo>
                    <a:pt x="218" y="383"/>
                  </a:lnTo>
                  <a:lnTo>
                    <a:pt x="221" y="388"/>
                  </a:lnTo>
                  <a:lnTo>
                    <a:pt x="225" y="394"/>
                  </a:lnTo>
                  <a:lnTo>
                    <a:pt x="229" y="400"/>
                  </a:lnTo>
                  <a:lnTo>
                    <a:pt x="233" y="407"/>
                  </a:lnTo>
                  <a:lnTo>
                    <a:pt x="237" y="414"/>
                  </a:lnTo>
                  <a:lnTo>
                    <a:pt x="242" y="419"/>
                  </a:lnTo>
                  <a:lnTo>
                    <a:pt x="246" y="425"/>
                  </a:lnTo>
                  <a:lnTo>
                    <a:pt x="252" y="430"/>
                  </a:lnTo>
                  <a:lnTo>
                    <a:pt x="260" y="434"/>
                  </a:lnTo>
                  <a:lnTo>
                    <a:pt x="271" y="440"/>
                  </a:lnTo>
                  <a:lnTo>
                    <a:pt x="283" y="446"/>
                  </a:lnTo>
                  <a:lnTo>
                    <a:pt x="297" y="453"/>
                  </a:lnTo>
                  <a:lnTo>
                    <a:pt x="311" y="460"/>
                  </a:lnTo>
                  <a:lnTo>
                    <a:pt x="324" y="466"/>
                  </a:lnTo>
                  <a:lnTo>
                    <a:pt x="334" y="470"/>
                  </a:lnTo>
                  <a:lnTo>
                    <a:pt x="342" y="472"/>
                  </a:lnTo>
                  <a:lnTo>
                    <a:pt x="348" y="475"/>
                  </a:lnTo>
                  <a:lnTo>
                    <a:pt x="355" y="476"/>
                  </a:lnTo>
                  <a:lnTo>
                    <a:pt x="363" y="477"/>
                  </a:lnTo>
                  <a:lnTo>
                    <a:pt x="371" y="478"/>
                  </a:lnTo>
                  <a:lnTo>
                    <a:pt x="379" y="478"/>
                  </a:lnTo>
                  <a:lnTo>
                    <a:pt x="387" y="478"/>
                  </a:lnTo>
                  <a:lnTo>
                    <a:pt x="394" y="477"/>
                  </a:lnTo>
                  <a:lnTo>
                    <a:pt x="401" y="475"/>
                  </a:lnTo>
                  <a:lnTo>
                    <a:pt x="408" y="472"/>
                  </a:lnTo>
                  <a:lnTo>
                    <a:pt x="416" y="468"/>
                  </a:lnTo>
                  <a:lnTo>
                    <a:pt x="424" y="463"/>
                  </a:lnTo>
                  <a:lnTo>
                    <a:pt x="433" y="457"/>
                  </a:lnTo>
                  <a:lnTo>
                    <a:pt x="442" y="451"/>
                  </a:lnTo>
                  <a:lnTo>
                    <a:pt x="451" y="442"/>
                  </a:lnTo>
                  <a:lnTo>
                    <a:pt x="460" y="434"/>
                  </a:lnTo>
                  <a:lnTo>
                    <a:pt x="465" y="426"/>
                  </a:lnTo>
                  <a:lnTo>
                    <a:pt x="477" y="411"/>
                  </a:lnTo>
                  <a:lnTo>
                    <a:pt x="486" y="399"/>
                  </a:lnTo>
                  <a:lnTo>
                    <a:pt x="492" y="385"/>
                  </a:lnTo>
                  <a:lnTo>
                    <a:pt x="494" y="365"/>
                  </a:lnTo>
                  <a:lnTo>
                    <a:pt x="495" y="343"/>
                  </a:lnTo>
                  <a:lnTo>
                    <a:pt x="500" y="324"/>
                  </a:lnTo>
                  <a:lnTo>
                    <a:pt x="506" y="311"/>
                  </a:lnTo>
                  <a:lnTo>
                    <a:pt x="511" y="312"/>
                  </a:lnTo>
                  <a:lnTo>
                    <a:pt x="517" y="322"/>
                  </a:lnTo>
                  <a:lnTo>
                    <a:pt x="522" y="330"/>
                  </a:lnTo>
                  <a:lnTo>
                    <a:pt x="524" y="339"/>
                  </a:lnTo>
                  <a:lnTo>
                    <a:pt x="524" y="350"/>
                  </a:lnTo>
                  <a:lnTo>
                    <a:pt x="522" y="365"/>
                  </a:lnTo>
                  <a:lnTo>
                    <a:pt x="517" y="381"/>
                  </a:lnTo>
                  <a:lnTo>
                    <a:pt x="515" y="394"/>
                  </a:lnTo>
                  <a:lnTo>
                    <a:pt x="519" y="396"/>
                  </a:lnTo>
                  <a:lnTo>
                    <a:pt x="524" y="393"/>
                  </a:lnTo>
                  <a:lnTo>
                    <a:pt x="530" y="390"/>
                  </a:lnTo>
                  <a:lnTo>
                    <a:pt x="537" y="386"/>
                  </a:lnTo>
                  <a:lnTo>
                    <a:pt x="544" y="381"/>
                  </a:lnTo>
                  <a:lnTo>
                    <a:pt x="549" y="377"/>
                  </a:lnTo>
                  <a:lnTo>
                    <a:pt x="556" y="372"/>
                  </a:lnTo>
                  <a:lnTo>
                    <a:pt x="561" y="368"/>
                  </a:lnTo>
                  <a:lnTo>
                    <a:pt x="566" y="364"/>
                  </a:lnTo>
                  <a:lnTo>
                    <a:pt x="570" y="361"/>
                  </a:lnTo>
                  <a:lnTo>
                    <a:pt x="576" y="357"/>
                  </a:lnTo>
                  <a:lnTo>
                    <a:pt x="584" y="353"/>
                  </a:lnTo>
                  <a:lnTo>
                    <a:pt x="593" y="348"/>
                  </a:lnTo>
                  <a:lnTo>
                    <a:pt x="601" y="343"/>
                  </a:lnTo>
                  <a:lnTo>
                    <a:pt x="609" y="339"/>
                  </a:lnTo>
                  <a:lnTo>
                    <a:pt x="616" y="334"/>
                  </a:lnTo>
                  <a:lnTo>
                    <a:pt x="620" y="330"/>
                  </a:lnTo>
                  <a:lnTo>
                    <a:pt x="622" y="326"/>
                  </a:lnTo>
                  <a:lnTo>
                    <a:pt x="624" y="320"/>
                  </a:lnTo>
                  <a:lnTo>
                    <a:pt x="624" y="316"/>
                  </a:lnTo>
                  <a:lnTo>
                    <a:pt x="623" y="310"/>
                  </a:lnTo>
                  <a:lnTo>
                    <a:pt x="620" y="303"/>
                  </a:lnTo>
                  <a:lnTo>
                    <a:pt x="615" y="297"/>
                  </a:lnTo>
                  <a:lnTo>
                    <a:pt x="606" y="292"/>
                  </a:lnTo>
                  <a:lnTo>
                    <a:pt x="594" y="287"/>
                  </a:lnTo>
                  <a:lnTo>
                    <a:pt x="582" y="280"/>
                  </a:lnTo>
                  <a:lnTo>
                    <a:pt x="569" y="269"/>
                  </a:lnTo>
                  <a:lnTo>
                    <a:pt x="557" y="256"/>
                  </a:lnTo>
                  <a:lnTo>
                    <a:pt x="547" y="241"/>
                  </a:lnTo>
                  <a:lnTo>
                    <a:pt x="538" y="228"/>
                  </a:lnTo>
                  <a:lnTo>
                    <a:pt x="530" y="217"/>
                  </a:lnTo>
                  <a:lnTo>
                    <a:pt x="522" y="210"/>
                  </a:lnTo>
                  <a:lnTo>
                    <a:pt x="516" y="209"/>
                  </a:lnTo>
                  <a:lnTo>
                    <a:pt x="509" y="209"/>
                  </a:lnTo>
                  <a:lnTo>
                    <a:pt x="502" y="208"/>
                  </a:lnTo>
                  <a:lnTo>
                    <a:pt x="494" y="204"/>
                  </a:lnTo>
                  <a:lnTo>
                    <a:pt x="486" y="200"/>
                  </a:lnTo>
                  <a:lnTo>
                    <a:pt x="478" y="195"/>
                  </a:lnTo>
                  <a:lnTo>
                    <a:pt x="472" y="190"/>
                  </a:lnTo>
                  <a:lnTo>
                    <a:pt x="468" y="186"/>
                  </a:lnTo>
                  <a:lnTo>
                    <a:pt x="464" y="181"/>
                  </a:lnTo>
                  <a:lnTo>
                    <a:pt x="461" y="176"/>
                  </a:lnTo>
                  <a:lnTo>
                    <a:pt x="455" y="168"/>
                  </a:lnTo>
                  <a:lnTo>
                    <a:pt x="448" y="158"/>
                  </a:lnTo>
                  <a:lnTo>
                    <a:pt x="440" y="148"/>
                  </a:lnTo>
                  <a:lnTo>
                    <a:pt x="432" y="137"/>
                  </a:lnTo>
                  <a:lnTo>
                    <a:pt x="424" y="129"/>
                  </a:lnTo>
                  <a:lnTo>
                    <a:pt x="419" y="121"/>
                  </a:lnTo>
                  <a:lnTo>
                    <a:pt x="417" y="118"/>
                  </a:lnTo>
                  <a:lnTo>
                    <a:pt x="415" y="110"/>
                  </a:lnTo>
                  <a:lnTo>
                    <a:pt x="410" y="97"/>
                  </a:lnTo>
                  <a:lnTo>
                    <a:pt x="405" y="89"/>
                  </a:lnTo>
                  <a:lnTo>
                    <a:pt x="402" y="91"/>
                  </a:lnTo>
                  <a:lnTo>
                    <a:pt x="397" y="100"/>
                  </a:lnTo>
                  <a:lnTo>
                    <a:pt x="392" y="106"/>
                  </a:lnTo>
                  <a:lnTo>
                    <a:pt x="385" y="106"/>
                  </a:lnTo>
                  <a:lnTo>
                    <a:pt x="379" y="100"/>
                  </a:lnTo>
                  <a:lnTo>
                    <a:pt x="374" y="94"/>
                  </a:lnTo>
                  <a:lnTo>
                    <a:pt x="366" y="83"/>
                  </a:lnTo>
                  <a:lnTo>
                    <a:pt x="356" y="71"/>
                  </a:lnTo>
                  <a:lnTo>
                    <a:pt x="344" y="57"/>
                  </a:lnTo>
                  <a:lnTo>
                    <a:pt x="332" y="44"/>
                  </a:lnTo>
                  <a:lnTo>
                    <a:pt x="320" y="33"/>
                  </a:lnTo>
                  <a:lnTo>
                    <a:pt x="311" y="23"/>
                  </a:lnTo>
                  <a:lnTo>
                    <a:pt x="305" y="18"/>
                  </a:lnTo>
                  <a:lnTo>
                    <a:pt x="301" y="14"/>
                  </a:lnTo>
                  <a:lnTo>
                    <a:pt x="294" y="10"/>
                  </a:lnTo>
                  <a:lnTo>
                    <a:pt x="287" y="6"/>
                  </a:lnTo>
                  <a:lnTo>
                    <a:pt x="279" y="3"/>
                  </a:lnTo>
                  <a:lnTo>
                    <a:pt x="272" y="1"/>
                  </a:lnTo>
                  <a:lnTo>
                    <a:pt x="264" y="0"/>
                  </a:lnTo>
                  <a:lnTo>
                    <a:pt x="258" y="1"/>
                  </a:lnTo>
                  <a:lnTo>
                    <a:pt x="253" y="5"/>
                  </a:lnTo>
                  <a:lnTo>
                    <a:pt x="249" y="11"/>
                  </a:lnTo>
                  <a:lnTo>
                    <a:pt x="243" y="16"/>
                  </a:lnTo>
                  <a:lnTo>
                    <a:pt x="235" y="22"/>
                  </a:lnTo>
                  <a:lnTo>
                    <a:pt x="227" y="28"/>
                  </a:lnTo>
                  <a:lnTo>
                    <a:pt x="219" y="34"/>
                  </a:lnTo>
                  <a:lnTo>
                    <a:pt x="210" y="38"/>
                  </a:lnTo>
                  <a:lnTo>
                    <a:pt x="200" y="41"/>
                  </a:lnTo>
                  <a:lnTo>
                    <a:pt x="192" y="41"/>
                  </a:lnTo>
                  <a:lnTo>
                    <a:pt x="190" y="42"/>
                  </a:lnTo>
                  <a:lnTo>
                    <a:pt x="185" y="44"/>
                  </a:lnTo>
                  <a:lnTo>
                    <a:pt x="178" y="49"/>
                  </a:lnTo>
                  <a:lnTo>
                    <a:pt x="170" y="52"/>
                  </a:lnTo>
                  <a:lnTo>
                    <a:pt x="162" y="57"/>
                  </a:lnTo>
                  <a:lnTo>
                    <a:pt x="154" y="59"/>
                  </a:lnTo>
                  <a:lnTo>
                    <a:pt x="146" y="59"/>
                  </a:lnTo>
                  <a:lnTo>
                    <a:pt x="142" y="57"/>
                  </a:lnTo>
                  <a:lnTo>
                    <a:pt x="140" y="58"/>
                  </a:lnTo>
                  <a:lnTo>
                    <a:pt x="136" y="60"/>
                  </a:lnTo>
                  <a:lnTo>
                    <a:pt x="130" y="64"/>
                  </a:lnTo>
                  <a:lnTo>
                    <a:pt x="123" y="67"/>
                  </a:lnTo>
                  <a:lnTo>
                    <a:pt x="114" y="71"/>
                  </a:lnTo>
                  <a:lnTo>
                    <a:pt x="106" y="72"/>
                  </a:lnTo>
                  <a:lnTo>
                    <a:pt x="97" y="73"/>
                  </a:lnTo>
                  <a:lnTo>
                    <a:pt x="89" y="71"/>
                  </a:lnTo>
                  <a:lnTo>
                    <a:pt x="85" y="72"/>
                  </a:lnTo>
                  <a:lnTo>
                    <a:pt x="79" y="73"/>
                  </a:lnTo>
                  <a:lnTo>
                    <a:pt x="72" y="69"/>
                  </a:lnTo>
                  <a:lnTo>
                    <a:pt x="68" y="56"/>
                  </a:lnTo>
                  <a:lnTo>
                    <a:pt x="67" y="50"/>
                  </a:lnTo>
                  <a:lnTo>
                    <a:pt x="63" y="39"/>
                  </a:lnTo>
                  <a:lnTo>
                    <a:pt x="57" y="33"/>
                  </a:lnTo>
                  <a:lnTo>
                    <a:pt x="49" y="35"/>
                  </a:lnTo>
                  <a:close/>
                </a:path>
              </a:pathLst>
            </a:custGeom>
            <a:solidFill>
              <a:srgbClr val="CE9D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762500" y="4449763"/>
              <a:ext cx="207963" cy="411163"/>
            </a:xfrm>
            <a:custGeom>
              <a:avLst/>
              <a:gdLst/>
              <a:ahLst/>
              <a:cxnLst>
                <a:cxn ang="0">
                  <a:pos x="214" y="18"/>
                </a:cxn>
                <a:cxn ang="0">
                  <a:pos x="238" y="94"/>
                </a:cxn>
                <a:cxn ang="0">
                  <a:pos x="228" y="213"/>
                </a:cxn>
                <a:cxn ang="0">
                  <a:pos x="228" y="239"/>
                </a:cxn>
                <a:cxn ang="0">
                  <a:pos x="242" y="280"/>
                </a:cxn>
                <a:cxn ang="0">
                  <a:pos x="258" y="323"/>
                </a:cxn>
                <a:cxn ang="0">
                  <a:pos x="249" y="357"/>
                </a:cxn>
                <a:cxn ang="0">
                  <a:pos x="229" y="358"/>
                </a:cxn>
                <a:cxn ang="0">
                  <a:pos x="216" y="357"/>
                </a:cxn>
                <a:cxn ang="0">
                  <a:pos x="213" y="358"/>
                </a:cxn>
                <a:cxn ang="0">
                  <a:pos x="193" y="362"/>
                </a:cxn>
                <a:cxn ang="0">
                  <a:pos x="186" y="347"/>
                </a:cxn>
                <a:cxn ang="0">
                  <a:pos x="177" y="349"/>
                </a:cxn>
                <a:cxn ang="0">
                  <a:pos x="178" y="361"/>
                </a:cxn>
                <a:cxn ang="0">
                  <a:pos x="192" y="373"/>
                </a:cxn>
                <a:cxn ang="0">
                  <a:pos x="206" y="372"/>
                </a:cxn>
                <a:cxn ang="0">
                  <a:pos x="212" y="379"/>
                </a:cxn>
                <a:cxn ang="0">
                  <a:pos x="208" y="396"/>
                </a:cxn>
                <a:cxn ang="0">
                  <a:pos x="205" y="414"/>
                </a:cxn>
                <a:cxn ang="0">
                  <a:pos x="181" y="413"/>
                </a:cxn>
                <a:cxn ang="0">
                  <a:pos x="162" y="415"/>
                </a:cxn>
                <a:cxn ang="0">
                  <a:pos x="139" y="417"/>
                </a:cxn>
                <a:cxn ang="0">
                  <a:pos x="136" y="428"/>
                </a:cxn>
                <a:cxn ang="0">
                  <a:pos x="159" y="428"/>
                </a:cxn>
                <a:cxn ang="0">
                  <a:pos x="184" y="425"/>
                </a:cxn>
                <a:cxn ang="0">
                  <a:pos x="192" y="429"/>
                </a:cxn>
                <a:cxn ang="0">
                  <a:pos x="184" y="442"/>
                </a:cxn>
                <a:cxn ang="0">
                  <a:pos x="181" y="470"/>
                </a:cxn>
                <a:cxn ang="0">
                  <a:pos x="179" y="490"/>
                </a:cxn>
                <a:cxn ang="0">
                  <a:pos x="167" y="506"/>
                </a:cxn>
                <a:cxn ang="0">
                  <a:pos x="122" y="517"/>
                </a:cxn>
                <a:cxn ang="0">
                  <a:pos x="110" y="517"/>
                </a:cxn>
                <a:cxn ang="0">
                  <a:pos x="98" y="515"/>
                </a:cxn>
                <a:cxn ang="0">
                  <a:pos x="76" y="505"/>
                </a:cxn>
                <a:cxn ang="0">
                  <a:pos x="39" y="498"/>
                </a:cxn>
                <a:cxn ang="0">
                  <a:pos x="18" y="486"/>
                </a:cxn>
                <a:cxn ang="0">
                  <a:pos x="4" y="461"/>
                </a:cxn>
                <a:cxn ang="0">
                  <a:pos x="15" y="441"/>
                </a:cxn>
                <a:cxn ang="0">
                  <a:pos x="40" y="408"/>
                </a:cxn>
                <a:cxn ang="0">
                  <a:pos x="30" y="349"/>
                </a:cxn>
                <a:cxn ang="0">
                  <a:pos x="47" y="310"/>
                </a:cxn>
                <a:cxn ang="0">
                  <a:pos x="49" y="284"/>
                </a:cxn>
                <a:cxn ang="0">
                  <a:pos x="31" y="266"/>
                </a:cxn>
                <a:cxn ang="0">
                  <a:pos x="14" y="254"/>
                </a:cxn>
                <a:cxn ang="0">
                  <a:pos x="1" y="218"/>
                </a:cxn>
                <a:cxn ang="0">
                  <a:pos x="10" y="153"/>
                </a:cxn>
                <a:cxn ang="0">
                  <a:pos x="38" y="122"/>
                </a:cxn>
                <a:cxn ang="0">
                  <a:pos x="71" y="99"/>
                </a:cxn>
                <a:cxn ang="0">
                  <a:pos x="101" y="82"/>
                </a:cxn>
                <a:cxn ang="0">
                  <a:pos x="136" y="62"/>
                </a:cxn>
                <a:cxn ang="0">
                  <a:pos x="162" y="41"/>
                </a:cxn>
                <a:cxn ang="0">
                  <a:pos x="177" y="21"/>
                </a:cxn>
                <a:cxn ang="0">
                  <a:pos x="196" y="3"/>
                </a:cxn>
              </a:cxnLst>
              <a:rect l="0" t="0" r="r" b="b"/>
              <a:pathLst>
                <a:path w="262" h="517">
                  <a:moveTo>
                    <a:pt x="205" y="1"/>
                  </a:moveTo>
                  <a:lnTo>
                    <a:pt x="207" y="6"/>
                  </a:lnTo>
                  <a:lnTo>
                    <a:pt x="214" y="18"/>
                  </a:lnTo>
                  <a:lnTo>
                    <a:pt x="223" y="37"/>
                  </a:lnTo>
                  <a:lnTo>
                    <a:pt x="231" y="62"/>
                  </a:lnTo>
                  <a:lnTo>
                    <a:pt x="238" y="94"/>
                  </a:lnTo>
                  <a:lnTo>
                    <a:pt x="242" y="129"/>
                  </a:lnTo>
                  <a:lnTo>
                    <a:pt x="238" y="170"/>
                  </a:lnTo>
                  <a:lnTo>
                    <a:pt x="228" y="213"/>
                  </a:lnTo>
                  <a:lnTo>
                    <a:pt x="228" y="218"/>
                  </a:lnTo>
                  <a:lnTo>
                    <a:pt x="228" y="227"/>
                  </a:lnTo>
                  <a:lnTo>
                    <a:pt x="228" y="239"/>
                  </a:lnTo>
                  <a:lnTo>
                    <a:pt x="230" y="249"/>
                  </a:lnTo>
                  <a:lnTo>
                    <a:pt x="235" y="262"/>
                  </a:lnTo>
                  <a:lnTo>
                    <a:pt x="242" y="280"/>
                  </a:lnTo>
                  <a:lnTo>
                    <a:pt x="249" y="300"/>
                  </a:lnTo>
                  <a:lnTo>
                    <a:pt x="253" y="312"/>
                  </a:lnTo>
                  <a:lnTo>
                    <a:pt x="258" y="323"/>
                  </a:lnTo>
                  <a:lnTo>
                    <a:pt x="262" y="337"/>
                  </a:lnTo>
                  <a:lnTo>
                    <a:pt x="260" y="349"/>
                  </a:lnTo>
                  <a:lnTo>
                    <a:pt x="249" y="357"/>
                  </a:lnTo>
                  <a:lnTo>
                    <a:pt x="242" y="358"/>
                  </a:lnTo>
                  <a:lnTo>
                    <a:pt x="236" y="358"/>
                  </a:lnTo>
                  <a:lnTo>
                    <a:pt x="229" y="358"/>
                  </a:lnTo>
                  <a:lnTo>
                    <a:pt x="224" y="358"/>
                  </a:lnTo>
                  <a:lnTo>
                    <a:pt x="220" y="357"/>
                  </a:lnTo>
                  <a:lnTo>
                    <a:pt x="216" y="357"/>
                  </a:lnTo>
                  <a:lnTo>
                    <a:pt x="215" y="356"/>
                  </a:lnTo>
                  <a:lnTo>
                    <a:pt x="214" y="356"/>
                  </a:lnTo>
                  <a:lnTo>
                    <a:pt x="213" y="358"/>
                  </a:lnTo>
                  <a:lnTo>
                    <a:pt x="208" y="362"/>
                  </a:lnTo>
                  <a:lnTo>
                    <a:pt x="201" y="364"/>
                  </a:lnTo>
                  <a:lnTo>
                    <a:pt x="193" y="362"/>
                  </a:lnTo>
                  <a:lnTo>
                    <a:pt x="187" y="356"/>
                  </a:lnTo>
                  <a:lnTo>
                    <a:pt x="186" y="350"/>
                  </a:lnTo>
                  <a:lnTo>
                    <a:pt x="186" y="347"/>
                  </a:lnTo>
                  <a:lnTo>
                    <a:pt x="184" y="346"/>
                  </a:lnTo>
                  <a:lnTo>
                    <a:pt x="179" y="347"/>
                  </a:lnTo>
                  <a:lnTo>
                    <a:pt x="177" y="349"/>
                  </a:lnTo>
                  <a:lnTo>
                    <a:pt x="175" y="352"/>
                  </a:lnTo>
                  <a:lnTo>
                    <a:pt x="176" y="356"/>
                  </a:lnTo>
                  <a:lnTo>
                    <a:pt x="178" y="361"/>
                  </a:lnTo>
                  <a:lnTo>
                    <a:pt x="182" y="366"/>
                  </a:lnTo>
                  <a:lnTo>
                    <a:pt x="186" y="371"/>
                  </a:lnTo>
                  <a:lnTo>
                    <a:pt x="192" y="373"/>
                  </a:lnTo>
                  <a:lnTo>
                    <a:pt x="197" y="373"/>
                  </a:lnTo>
                  <a:lnTo>
                    <a:pt x="201" y="372"/>
                  </a:lnTo>
                  <a:lnTo>
                    <a:pt x="206" y="372"/>
                  </a:lnTo>
                  <a:lnTo>
                    <a:pt x="211" y="372"/>
                  </a:lnTo>
                  <a:lnTo>
                    <a:pt x="213" y="375"/>
                  </a:lnTo>
                  <a:lnTo>
                    <a:pt x="212" y="379"/>
                  </a:lnTo>
                  <a:lnTo>
                    <a:pt x="211" y="386"/>
                  </a:lnTo>
                  <a:lnTo>
                    <a:pt x="208" y="391"/>
                  </a:lnTo>
                  <a:lnTo>
                    <a:pt x="208" y="396"/>
                  </a:lnTo>
                  <a:lnTo>
                    <a:pt x="208" y="403"/>
                  </a:lnTo>
                  <a:lnTo>
                    <a:pt x="207" y="410"/>
                  </a:lnTo>
                  <a:lnTo>
                    <a:pt x="205" y="414"/>
                  </a:lnTo>
                  <a:lnTo>
                    <a:pt x="199" y="414"/>
                  </a:lnTo>
                  <a:lnTo>
                    <a:pt x="190" y="413"/>
                  </a:lnTo>
                  <a:lnTo>
                    <a:pt x="181" y="413"/>
                  </a:lnTo>
                  <a:lnTo>
                    <a:pt x="174" y="414"/>
                  </a:lnTo>
                  <a:lnTo>
                    <a:pt x="168" y="415"/>
                  </a:lnTo>
                  <a:lnTo>
                    <a:pt x="162" y="415"/>
                  </a:lnTo>
                  <a:lnTo>
                    <a:pt x="154" y="415"/>
                  </a:lnTo>
                  <a:lnTo>
                    <a:pt x="146" y="415"/>
                  </a:lnTo>
                  <a:lnTo>
                    <a:pt x="139" y="417"/>
                  </a:lnTo>
                  <a:lnTo>
                    <a:pt x="133" y="421"/>
                  </a:lnTo>
                  <a:lnTo>
                    <a:pt x="132" y="425"/>
                  </a:lnTo>
                  <a:lnTo>
                    <a:pt x="136" y="428"/>
                  </a:lnTo>
                  <a:lnTo>
                    <a:pt x="143" y="429"/>
                  </a:lnTo>
                  <a:lnTo>
                    <a:pt x="151" y="429"/>
                  </a:lnTo>
                  <a:lnTo>
                    <a:pt x="159" y="428"/>
                  </a:lnTo>
                  <a:lnTo>
                    <a:pt x="167" y="428"/>
                  </a:lnTo>
                  <a:lnTo>
                    <a:pt x="175" y="426"/>
                  </a:lnTo>
                  <a:lnTo>
                    <a:pt x="184" y="425"/>
                  </a:lnTo>
                  <a:lnTo>
                    <a:pt x="191" y="424"/>
                  </a:lnTo>
                  <a:lnTo>
                    <a:pt x="193" y="426"/>
                  </a:lnTo>
                  <a:lnTo>
                    <a:pt x="192" y="429"/>
                  </a:lnTo>
                  <a:lnTo>
                    <a:pt x="191" y="431"/>
                  </a:lnTo>
                  <a:lnTo>
                    <a:pt x="187" y="436"/>
                  </a:lnTo>
                  <a:lnTo>
                    <a:pt x="184" y="442"/>
                  </a:lnTo>
                  <a:lnTo>
                    <a:pt x="181" y="452"/>
                  </a:lnTo>
                  <a:lnTo>
                    <a:pt x="181" y="461"/>
                  </a:lnTo>
                  <a:lnTo>
                    <a:pt x="181" y="470"/>
                  </a:lnTo>
                  <a:lnTo>
                    <a:pt x="181" y="479"/>
                  </a:lnTo>
                  <a:lnTo>
                    <a:pt x="181" y="484"/>
                  </a:lnTo>
                  <a:lnTo>
                    <a:pt x="179" y="490"/>
                  </a:lnTo>
                  <a:lnTo>
                    <a:pt x="177" y="495"/>
                  </a:lnTo>
                  <a:lnTo>
                    <a:pt x="174" y="501"/>
                  </a:lnTo>
                  <a:lnTo>
                    <a:pt x="167" y="506"/>
                  </a:lnTo>
                  <a:lnTo>
                    <a:pt x="155" y="510"/>
                  </a:lnTo>
                  <a:lnTo>
                    <a:pt x="141" y="515"/>
                  </a:lnTo>
                  <a:lnTo>
                    <a:pt x="122" y="517"/>
                  </a:lnTo>
                  <a:lnTo>
                    <a:pt x="121" y="517"/>
                  </a:lnTo>
                  <a:lnTo>
                    <a:pt x="117" y="517"/>
                  </a:lnTo>
                  <a:lnTo>
                    <a:pt x="110" y="517"/>
                  </a:lnTo>
                  <a:lnTo>
                    <a:pt x="102" y="517"/>
                  </a:lnTo>
                  <a:lnTo>
                    <a:pt x="101" y="516"/>
                  </a:lnTo>
                  <a:lnTo>
                    <a:pt x="98" y="515"/>
                  </a:lnTo>
                  <a:lnTo>
                    <a:pt x="92" y="512"/>
                  </a:lnTo>
                  <a:lnTo>
                    <a:pt x="85" y="508"/>
                  </a:lnTo>
                  <a:lnTo>
                    <a:pt x="76" y="505"/>
                  </a:lnTo>
                  <a:lnTo>
                    <a:pt x="65" y="501"/>
                  </a:lnTo>
                  <a:lnTo>
                    <a:pt x="53" y="499"/>
                  </a:lnTo>
                  <a:lnTo>
                    <a:pt x="39" y="498"/>
                  </a:lnTo>
                  <a:lnTo>
                    <a:pt x="33" y="497"/>
                  </a:lnTo>
                  <a:lnTo>
                    <a:pt x="25" y="492"/>
                  </a:lnTo>
                  <a:lnTo>
                    <a:pt x="18" y="486"/>
                  </a:lnTo>
                  <a:lnTo>
                    <a:pt x="11" y="478"/>
                  </a:lnTo>
                  <a:lnTo>
                    <a:pt x="7" y="470"/>
                  </a:lnTo>
                  <a:lnTo>
                    <a:pt x="4" y="461"/>
                  </a:lnTo>
                  <a:lnTo>
                    <a:pt x="5" y="453"/>
                  </a:lnTo>
                  <a:lnTo>
                    <a:pt x="11" y="445"/>
                  </a:lnTo>
                  <a:lnTo>
                    <a:pt x="15" y="441"/>
                  </a:lnTo>
                  <a:lnTo>
                    <a:pt x="24" y="432"/>
                  </a:lnTo>
                  <a:lnTo>
                    <a:pt x="33" y="419"/>
                  </a:lnTo>
                  <a:lnTo>
                    <a:pt x="40" y="408"/>
                  </a:lnTo>
                  <a:lnTo>
                    <a:pt x="42" y="384"/>
                  </a:lnTo>
                  <a:lnTo>
                    <a:pt x="37" y="365"/>
                  </a:lnTo>
                  <a:lnTo>
                    <a:pt x="30" y="349"/>
                  </a:lnTo>
                  <a:lnTo>
                    <a:pt x="30" y="334"/>
                  </a:lnTo>
                  <a:lnTo>
                    <a:pt x="38" y="322"/>
                  </a:lnTo>
                  <a:lnTo>
                    <a:pt x="47" y="310"/>
                  </a:lnTo>
                  <a:lnTo>
                    <a:pt x="53" y="300"/>
                  </a:lnTo>
                  <a:lnTo>
                    <a:pt x="53" y="289"/>
                  </a:lnTo>
                  <a:lnTo>
                    <a:pt x="49" y="284"/>
                  </a:lnTo>
                  <a:lnTo>
                    <a:pt x="43" y="278"/>
                  </a:lnTo>
                  <a:lnTo>
                    <a:pt x="38" y="272"/>
                  </a:lnTo>
                  <a:lnTo>
                    <a:pt x="31" y="266"/>
                  </a:lnTo>
                  <a:lnTo>
                    <a:pt x="24" y="262"/>
                  </a:lnTo>
                  <a:lnTo>
                    <a:pt x="18" y="257"/>
                  </a:lnTo>
                  <a:lnTo>
                    <a:pt x="14" y="254"/>
                  </a:lnTo>
                  <a:lnTo>
                    <a:pt x="10" y="251"/>
                  </a:lnTo>
                  <a:lnTo>
                    <a:pt x="4" y="241"/>
                  </a:lnTo>
                  <a:lnTo>
                    <a:pt x="1" y="218"/>
                  </a:lnTo>
                  <a:lnTo>
                    <a:pt x="0" y="191"/>
                  </a:lnTo>
                  <a:lnTo>
                    <a:pt x="4" y="165"/>
                  </a:lnTo>
                  <a:lnTo>
                    <a:pt x="10" y="153"/>
                  </a:lnTo>
                  <a:lnTo>
                    <a:pt x="18" y="142"/>
                  </a:lnTo>
                  <a:lnTo>
                    <a:pt x="27" y="132"/>
                  </a:lnTo>
                  <a:lnTo>
                    <a:pt x="38" y="122"/>
                  </a:lnTo>
                  <a:lnTo>
                    <a:pt x="49" y="114"/>
                  </a:lnTo>
                  <a:lnTo>
                    <a:pt x="61" y="106"/>
                  </a:lnTo>
                  <a:lnTo>
                    <a:pt x="71" y="99"/>
                  </a:lnTo>
                  <a:lnTo>
                    <a:pt x="80" y="94"/>
                  </a:lnTo>
                  <a:lnTo>
                    <a:pt x="90" y="88"/>
                  </a:lnTo>
                  <a:lnTo>
                    <a:pt x="101" y="82"/>
                  </a:lnTo>
                  <a:lnTo>
                    <a:pt x="113" y="75"/>
                  </a:lnTo>
                  <a:lnTo>
                    <a:pt x="124" y="69"/>
                  </a:lnTo>
                  <a:lnTo>
                    <a:pt x="136" y="62"/>
                  </a:lnTo>
                  <a:lnTo>
                    <a:pt x="146" y="56"/>
                  </a:lnTo>
                  <a:lnTo>
                    <a:pt x="155" y="49"/>
                  </a:lnTo>
                  <a:lnTo>
                    <a:pt x="162" y="41"/>
                  </a:lnTo>
                  <a:lnTo>
                    <a:pt x="167" y="35"/>
                  </a:lnTo>
                  <a:lnTo>
                    <a:pt x="171" y="28"/>
                  </a:lnTo>
                  <a:lnTo>
                    <a:pt x="177" y="21"/>
                  </a:lnTo>
                  <a:lnTo>
                    <a:pt x="184" y="13"/>
                  </a:lnTo>
                  <a:lnTo>
                    <a:pt x="190" y="7"/>
                  </a:lnTo>
                  <a:lnTo>
                    <a:pt x="196" y="3"/>
                  </a:lnTo>
                  <a:lnTo>
                    <a:pt x="201" y="0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DCB8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792663" y="4573588"/>
              <a:ext cx="107950" cy="66675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17" y="2"/>
                </a:cxn>
                <a:cxn ang="0">
                  <a:pos x="97" y="7"/>
                </a:cxn>
                <a:cxn ang="0">
                  <a:pos x="77" y="14"/>
                </a:cxn>
                <a:cxn ang="0">
                  <a:pos x="57" y="23"/>
                </a:cxn>
                <a:cxn ang="0">
                  <a:pos x="39" y="33"/>
                </a:cxn>
                <a:cxn ang="0">
                  <a:pos x="23" y="47"/>
                </a:cxn>
                <a:cxn ang="0">
                  <a:pos x="9" y="62"/>
                </a:cxn>
                <a:cxn ang="0">
                  <a:pos x="0" y="80"/>
                </a:cxn>
                <a:cxn ang="0">
                  <a:pos x="0" y="83"/>
                </a:cxn>
                <a:cxn ang="0">
                  <a:pos x="0" y="84"/>
                </a:cxn>
                <a:cxn ang="0">
                  <a:pos x="2" y="85"/>
                </a:cxn>
                <a:cxn ang="0">
                  <a:pos x="3" y="84"/>
                </a:cxn>
                <a:cxn ang="0">
                  <a:pos x="11" y="77"/>
                </a:cxn>
                <a:cxn ang="0">
                  <a:pos x="18" y="71"/>
                </a:cxn>
                <a:cxn ang="0">
                  <a:pos x="25" y="64"/>
                </a:cxn>
                <a:cxn ang="0">
                  <a:pos x="33" y="58"/>
                </a:cxn>
                <a:cxn ang="0">
                  <a:pos x="40" y="53"/>
                </a:cxn>
                <a:cxn ang="0">
                  <a:pos x="48" y="47"/>
                </a:cxn>
                <a:cxn ang="0">
                  <a:pos x="56" y="41"/>
                </a:cxn>
                <a:cxn ang="0">
                  <a:pos x="64" y="35"/>
                </a:cxn>
                <a:cxn ang="0">
                  <a:pos x="74" y="31"/>
                </a:cxn>
                <a:cxn ang="0">
                  <a:pos x="82" y="26"/>
                </a:cxn>
                <a:cxn ang="0">
                  <a:pos x="91" y="22"/>
                </a:cxn>
                <a:cxn ang="0">
                  <a:pos x="100" y="17"/>
                </a:cxn>
                <a:cxn ang="0">
                  <a:pos x="108" y="14"/>
                </a:cxn>
                <a:cxn ang="0">
                  <a:pos x="117" y="9"/>
                </a:cxn>
                <a:cxn ang="0">
                  <a:pos x="127" y="4"/>
                </a:cxn>
                <a:cxn ang="0">
                  <a:pos x="136" y="1"/>
                </a:cxn>
                <a:cxn ang="0">
                  <a:pos x="136" y="1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6" y="0"/>
                </a:cxn>
                <a:cxn ang="0">
                  <a:pos x="136" y="0"/>
                </a:cxn>
              </a:cxnLst>
              <a:rect l="0" t="0" r="r" b="b"/>
              <a:pathLst>
                <a:path w="136" h="85">
                  <a:moveTo>
                    <a:pt x="136" y="0"/>
                  </a:moveTo>
                  <a:lnTo>
                    <a:pt x="117" y="2"/>
                  </a:lnTo>
                  <a:lnTo>
                    <a:pt x="97" y="7"/>
                  </a:lnTo>
                  <a:lnTo>
                    <a:pt x="77" y="14"/>
                  </a:lnTo>
                  <a:lnTo>
                    <a:pt x="57" y="23"/>
                  </a:lnTo>
                  <a:lnTo>
                    <a:pt x="39" y="33"/>
                  </a:lnTo>
                  <a:lnTo>
                    <a:pt x="23" y="47"/>
                  </a:lnTo>
                  <a:lnTo>
                    <a:pt x="9" y="62"/>
                  </a:lnTo>
                  <a:lnTo>
                    <a:pt x="0" y="80"/>
                  </a:lnTo>
                  <a:lnTo>
                    <a:pt x="0" y="83"/>
                  </a:lnTo>
                  <a:lnTo>
                    <a:pt x="0" y="84"/>
                  </a:lnTo>
                  <a:lnTo>
                    <a:pt x="2" y="85"/>
                  </a:lnTo>
                  <a:lnTo>
                    <a:pt x="3" y="84"/>
                  </a:lnTo>
                  <a:lnTo>
                    <a:pt x="11" y="77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33" y="58"/>
                  </a:lnTo>
                  <a:lnTo>
                    <a:pt x="40" y="53"/>
                  </a:lnTo>
                  <a:lnTo>
                    <a:pt x="48" y="47"/>
                  </a:lnTo>
                  <a:lnTo>
                    <a:pt x="56" y="41"/>
                  </a:lnTo>
                  <a:lnTo>
                    <a:pt x="64" y="35"/>
                  </a:lnTo>
                  <a:lnTo>
                    <a:pt x="74" y="31"/>
                  </a:lnTo>
                  <a:lnTo>
                    <a:pt x="82" y="26"/>
                  </a:lnTo>
                  <a:lnTo>
                    <a:pt x="91" y="22"/>
                  </a:lnTo>
                  <a:lnTo>
                    <a:pt x="100" y="17"/>
                  </a:lnTo>
                  <a:lnTo>
                    <a:pt x="108" y="14"/>
                  </a:lnTo>
                  <a:lnTo>
                    <a:pt x="117" y="9"/>
                  </a:lnTo>
                  <a:lnTo>
                    <a:pt x="127" y="4"/>
                  </a:lnTo>
                  <a:lnTo>
                    <a:pt x="136" y="1"/>
                  </a:lnTo>
                  <a:lnTo>
                    <a:pt x="136" y="1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6" name="Freeform 10"/>
            <p:cNvSpPr>
              <a:spLocks/>
            </p:cNvSpPr>
            <p:nvPr/>
          </p:nvSpPr>
          <p:spPr bwMode="auto">
            <a:xfrm>
              <a:off x="4826000" y="4608513"/>
              <a:ext cx="76200" cy="41275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7" y="49"/>
                </a:cxn>
                <a:cxn ang="0">
                  <a:pos x="14" y="48"/>
                </a:cxn>
                <a:cxn ang="0">
                  <a:pos x="21" y="47"/>
                </a:cxn>
                <a:cxn ang="0">
                  <a:pos x="27" y="47"/>
                </a:cxn>
                <a:cxn ang="0">
                  <a:pos x="34" y="46"/>
                </a:cxn>
                <a:cxn ang="0">
                  <a:pos x="41" y="45"/>
                </a:cxn>
                <a:cxn ang="0">
                  <a:pos x="46" y="42"/>
                </a:cxn>
                <a:cxn ang="0">
                  <a:pos x="53" y="40"/>
                </a:cxn>
                <a:cxn ang="0">
                  <a:pos x="59" y="37"/>
                </a:cxn>
                <a:cxn ang="0">
                  <a:pos x="66" y="33"/>
                </a:cxn>
                <a:cxn ang="0">
                  <a:pos x="72" y="30"/>
                </a:cxn>
                <a:cxn ang="0">
                  <a:pos x="78" y="26"/>
                </a:cxn>
                <a:cxn ang="0">
                  <a:pos x="82" y="22"/>
                </a:cxn>
                <a:cxn ang="0">
                  <a:pos x="87" y="17"/>
                </a:cxn>
                <a:cxn ang="0">
                  <a:pos x="91" y="12"/>
                </a:cxn>
                <a:cxn ang="0">
                  <a:pos x="95" y="7"/>
                </a:cxn>
                <a:cxn ang="0">
                  <a:pos x="96" y="4"/>
                </a:cxn>
                <a:cxn ang="0">
                  <a:pos x="95" y="1"/>
                </a:cxn>
                <a:cxn ang="0">
                  <a:pos x="94" y="0"/>
                </a:cxn>
                <a:cxn ang="0">
                  <a:pos x="91" y="0"/>
                </a:cxn>
                <a:cxn ang="0">
                  <a:pos x="87" y="2"/>
                </a:cxn>
                <a:cxn ang="0">
                  <a:pos x="82" y="4"/>
                </a:cxn>
                <a:cxn ang="0">
                  <a:pos x="78" y="8"/>
                </a:cxn>
                <a:cxn ang="0">
                  <a:pos x="73" y="11"/>
                </a:cxn>
                <a:cxn ang="0">
                  <a:pos x="66" y="16"/>
                </a:cxn>
                <a:cxn ang="0">
                  <a:pos x="60" y="20"/>
                </a:cxn>
                <a:cxn ang="0">
                  <a:pos x="53" y="26"/>
                </a:cxn>
                <a:cxn ang="0">
                  <a:pos x="46" y="30"/>
                </a:cxn>
                <a:cxn ang="0">
                  <a:pos x="41" y="32"/>
                </a:cxn>
                <a:cxn ang="0">
                  <a:pos x="34" y="34"/>
                </a:cxn>
                <a:cxn ang="0">
                  <a:pos x="28" y="37"/>
                </a:cxn>
                <a:cxn ang="0">
                  <a:pos x="22" y="39"/>
                </a:cxn>
                <a:cxn ang="0">
                  <a:pos x="16" y="41"/>
                </a:cxn>
                <a:cxn ang="0">
                  <a:pos x="12" y="43"/>
                </a:cxn>
                <a:cxn ang="0">
                  <a:pos x="6" y="47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</a:cxnLst>
              <a:rect l="0" t="0" r="r" b="b"/>
              <a:pathLst>
                <a:path w="96" h="50">
                  <a:moveTo>
                    <a:pt x="0" y="50"/>
                  </a:moveTo>
                  <a:lnTo>
                    <a:pt x="7" y="49"/>
                  </a:lnTo>
                  <a:lnTo>
                    <a:pt x="14" y="48"/>
                  </a:lnTo>
                  <a:lnTo>
                    <a:pt x="21" y="47"/>
                  </a:lnTo>
                  <a:lnTo>
                    <a:pt x="27" y="47"/>
                  </a:lnTo>
                  <a:lnTo>
                    <a:pt x="34" y="46"/>
                  </a:lnTo>
                  <a:lnTo>
                    <a:pt x="41" y="45"/>
                  </a:lnTo>
                  <a:lnTo>
                    <a:pt x="46" y="42"/>
                  </a:lnTo>
                  <a:lnTo>
                    <a:pt x="53" y="40"/>
                  </a:lnTo>
                  <a:lnTo>
                    <a:pt x="59" y="37"/>
                  </a:lnTo>
                  <a:lnTo>
                    <a:pt x="66" y="33"/>
                  </a:lnTo>
                  <a:lnTo>
                    <a:pt x="72" y="30"/>
                  </a:lnTo>
                  <a:lnTo>
                    <a:pt x="78" y="26"/>
                  </a:lnTo>
                  <a:lnTo>
                    <a:pt x="82" y="22"/>
                  </a:lnTo>
                  <a:lnTo>
                    <a:pt x="87" y="17"/>
                  </a:lnTo>
                  <a:lnTo>
                    <a:pt x="91" y="12"/>
                  </a:lnTo>
                  <a:lnTo>
                    <a:pt x="95" y="7"/>
                  </a:lnTo>
                  <a:lnTo>
                    <a:pt x="96" y="4"/>
                  </a:lnTo>
                  <a:lnTo>
                    <a:pt x="95" y="1"/>
                  </a:lnTo>
                  <a:lnTo>
                    <a:pt x="94" y="0"/>
                  </a:lnTo>
                  <a:lnTo>
                    <a:pt x="91" y="0"/>
                  </a:lnTo>
                  <a:lnTo>
                    <a:pt x="87" y="2"/>
                  </a:lnTo>
                  <a:lnTo>
                    <a:pt x="82" y="4"/>
                  </a:lnTo>
                  <a:lnTo>
                    <a:pt x="78" y="8"/>
                  </a:lnTo>
                  <a:lnTo>
                    <a:pt x="73" y="11"/>
                  </a:lnTo>
                  <a:lnTo>
                    <a:pt x="66" y="16"/>
                  </a:lnTo>
                  <a:lnTo>
                    <a:pt x="60" y="20"/>
                  </a:lnTo>
                  <a:lnTo>
                    <a:pt x="53" y="26"/>
                  </a:lnTo>
                  <a:lnTo>
                    <a:pt x="46" y="30"/>
                  </a:lnTo>
                  <a:lnTo>
                    <a:pt x="41" y="32"/>
                  </a:lnTo>
                  <a:lnTo>
                    <a:pt x="34" y="34"/>
                  </a:lnTo>
                  <a:lnTo>
                    <a:pt x="28" y="37"/>
                  </a:lnTo>
                  <a:lnTo>
                    <a:pt x="22" y="39"/>
                  </a:lnTo>
                  <a:lnTo>
                    <a:pt x="16" y="41"/>
                  </a:lnTo>
                  <a:lnTo>
                    <a:pt x="12" y="43"/>
                  </a:lnTo>
                  <a:lnTo>
                    <a:pt x="6" y="47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7" name="Freeform 11"/>
            <p:cNvSpPr>
              <a:spLocks/>
            </p:cNvSpPr>
            <p:nvPr/>
          </p:nvSpPr>
          <p:spPr bwMode="auto">
            <a:xfrm>
              <a:off x="4868863" y="4627563"/>
              <a:ext cx="22225" cy="30163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3"/>
                </a:cxn>
                <a:cxn ang="0">
                  <a:pos x="22" y="8"/>
                </a:cxn>
                <a:cxn ang="0">
                  <a:pos x="21" y="11"/>
                </a:cxn>
                <a:cxn ang="0">
                  <a:pos x="19" y="15"/>
                </a:cxn>
                <a:cxn ang="0">
                  <a:pos x="17" y="16"/>
                </a:cxn>
                <a:cxn ang="0">
                  <a:pos x="14" y="17"/>
                </a:cxn>
                <a:cxn ang="0">
                  <a:pos x="11" y="17"/>
                </a:cxn>
                <a:cxn ang="0">
                  <a:pos x="9" y="17"/>
                </a:cxn>
                <a:cxn ang="0">
                  <a:pos x="3" y="22"/>
                </a:cxn>
                <a:cxn ang="0">
                  <a:pos x="0" y="29"/>
                </a:cxn>
                <a:cxn ang="0">
                  <a:pos x="2" y="36"/>
                </a:cxn>
                <a:cxn ang="0">
                  <a:pos x="6" y="37"/>
                </a:cxn>
                <a:cxn ang="0">
                  <a:pos x="17" y="31"/>
                </a:cxn>
                <a:cxn ang="0">
                  <a:pos x="25" y="22"/>
                </a:cxn>
                <a:cxn ang="0">
                  <a:pos x="28" y="1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28" h="37">
                  <a:moveTo>
                    <a:pt x="22" y="0"/>
                  </a:moveTo>
                  <a:lnTo>
                    <a:pt x="22" y="3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19" y="15"/>
                  </a:lnTo>
                  <a:lnTo>
                    <a:pt x="17" y="16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9" y="17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2" y="36"/>
                  </a:lnTo>
                  <a:lnTo>
                    <a:pt x="6" y="37"/>
                  </a:lnTo>
                  <a:lnTo>
                    <a:pt x="17" y="31"/>
                  </a:lnTo>
                  <a:lnTo>
                    <a:pt x="25" y="22"/>
                  </a:lnTo>
                  <a:lnTo>
                    <a:pt x="28" y="1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8" name="Freeform 12"/>
            <p:cNvSpPr>
              <a:spLocks/>
            </p:cNvSpPr>
            <p:nvPr/>
          </p:nvSpPr>
          <p:spPr bwMode="auto">
            <a:xfrm>
              <a:off x="4840288" y="4649788"/>
              <a:ext cx="52388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8" y="8"/>
                </a:cxn>
                <a:cxn ang="0">
                  <a:pos x="16" y="10"/>
                </a:cxn>
                <a:cxn ang="0">
                  <a:pos x="23" y="12"/>
                </a:cxn>
                <a:cxn ang="0">
                  <a:pos x="31" y="14"/>
                </a:cxn>
                <a:cxn ang="0">
                  <a:pos x="39" y="15"/>
                </a:cxn>
                <a:cxn ang="0">
                  <a:pos x="47" y="15"/>
                </a:cxn>
                <a:cxn ang="0">
                  <a:pos x="54" y="13"/>
                </a:cxn>
                <a:cxn ang="0">
                  <a:pos x="62" y="10"/>
                </a:cxn>
                <a:cxn ang="0">
                  <a:pos x="63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64" y="3"/>
                </a:cxn>
                <a:cxn ang="0">
                  <a:pos x="56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2" y="0"/>
                </a:cxn>
                <a:cxn ang="0">
                  <a:pos x="23" y="1"/>
                </a:cxn>
                <a:cxn ang="0">
                  <a:pos x="15" y="3"/>
                </a:cxn>
                <a:cxn ang="0">
                  <a:pos x="8" y="5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5" h="15">
                  <a:moveTo>
                    <a:pt x="0" y="7"/>
                  </a:moveTo>
                  <a:lnTo>
                    <a:pt x="8" y="8"/>
                  </a:lnTo>
                  <a:lnTo>
                    <a:pt x="16" y="10"/>
                  </a:lnTo>
                  <a:lnTo>
                    <a:pt x="23" y="12"/>
                  </a:lnTo>
                  <a:lnTo>
                    <a:pt x="31" y="14"/>
                  </a:lnTo>
                  <a:lnTo>
                    <a:pt x="39" y="15"/>
                  </a:lnTo>
                  <a:lnTo>
                    <a:pt x="47" y="15"/>
                  </a:lnTo>
                  <a:lnTo>
                    <a:pt x="54" y="13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8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>
              <a:off x="4681538" y="4673600"/>
              <a:ext cx="69850" cy="106363"/>
            </a:xfrm>
            <a:custGeom>
              <a:avLst/>
              <a:gdLst/>
              <a:ahLst/>
              <a:cxnLst>
                <a:cxn ang="0">
                  <a:pos x="52" y="8"/>
                </a:cxn>
                <a:cxn ang="0">
                  <a:pos x="46" y="3"/>
                </a:cxn>
                <a:cxn ang="0">
                  <a:pos x="38" y="0"/>
                </a:cxn>
                <a:cxn ang="0">
                  <a:pos x="31" y="0"/>
                </a:cxn>
                <a:cxn ang="0">
                  <a:pos x="23" y="4"/>
                </a:cxn>
                <a:cxn ang="0">
                  <a:pos x="16" y="8"/>
                </a:cxn>
                <a:cxn ang="0">
                  <a:pos x="10" y="14"/>
                </a:cxn>
                <a:cxn ang="0">
                  <a:pos x="5" y="21"/>
                </a:cxn>
                <a:cxn ang="0">
                  <a:pos x="1" y="28"/>
                </a:cxn>
                <a:cxn ang="0">
                  <a:pos x="0" y="38"/>
                </a:cxn>
                <a:cxn ang="0">
                  <a:pos x="3" y="46"/>
                </a:cxn>
                <a:cxn ang="0">
                  <a:pos x="7" y="53"/>
                </a:cxn>
                <a:cxn ang="0">
                  <a:pos x="14" y="59"/>
                </a:cxn>
                <a:cxn ang="0">
                  <a:pos x="21" y="65"/>
                </a:cxn>
                <a:cxn ang="0">
                  <a:pos x="27" y="71"/>
                </a:cxn>
                <a:cxn ang="0">
                  <a:pos x="30" y="79"/>
                </a:cxn>
                <a:cxn ang="0">
                  <a:pos x="30" y="88"/>
                </a:cxn>
                <a:cxn ang="0">
                  <a:pos x="29" y="96"/>
                </a:cxn>
                <a:cxn ang="0">
                  <a:pos x="30" y="104"/>
                </a:cxn>
                <a:cxn ang="0">
                  <a:pos x="33" y="112"/>
                </a:cxn>
                <a:cxn ang="0">
                  <a:pos x="36" y="118"/>
                </a:cxn>
                <a:cxn ang="0">
                  <a:pos x="39" y="125"/>
                </a:cxn>
                <a:cxn ang="0">
                  <a:pos x="46" y="129"/>
                </a:cxn>
                <a:cxn ang="0">
                  <a:pos x="53" y="133"/>
                </a:cxn>
                <a:cxn ang="0">
                  <a:pos x="61" y="135"/>
                </a:cxn>
                <a:cxn ang="0">
                  <a:pos x="74" y="133"/>
                </a:cxn>
                <a:cxn ang="0">
                  <a:pos x="83" y="125"/>
                </a:cxn>
                <a:cxn ang="0">
                  <a:pos x="88" y="114"/>
                </a:cxn>
                <a:cxn ang="0">
                  <a:pos x="86" y="102"/>
                </a:cxn>
                <a:cxn ang="0">
                  <a:pos x="83" y="100"/>
                </a:cxn>
                <a:cxn ang="0">
                  <a:pos x="81" y="103"/>
                </a:cxn>
                <a:cxn ang="0">
                  <a:pos x="79" y="106"/>
                </a:cxn>
                <a:cxn ang="0">
                  <a:pos x="77" y="109"/>
                </a:cxn>
                <a:cxn ang="0">
                  <a:pos x="74" y="117"/>
                </a:cxn>
                <a:cxn ang="0">
                  <a:pos x="68" y="119"/>
                </a:cxn>
                <a:cxn ang="0">
                  <a:pos x="59" y="118"/>
                </a:cxn>
                <a:cxn ang="0">
                  <a:pos x="51" y="114"/>
                </a:cxn>
                <a:cxn ang="0">
                  <a:pos x="43" y="105"/>
                </a:cxn>
                <a:cxn ang="0">
                  <a:pos x="42" y="94"/>
                </a:cxn>
                <a:cxn ang="0">
                  <a:pos x="44" y="82"/>
                </a:cxn>
                <a:cxn ang="0">
                  <a:pos x="44" y="71"/>
                </a:cxn>
                <a:cxn ang="0">
                  <a:pos x="42" y="62"/>
                </a:cxn>
                <a:cxn ang="0">
                  <a:pos x="38" y="56"/>
                </a:cxn>
                <a:cxn ang="0">
                  <a:pos x="33" y="51"/>
                </a:cxn>
                <a:cxn ang="0">
                  <a:pos x="27" y="45"/>
                </a:cxn>
                <a:cxn ang="0">
                  <a:pos x="22" y="42"/>
                </a:cxn>
                <a:cxn ang="0">
                  <a:pos x="18" y="38"/>
                </a:cxn>
                <a:cxn ang="0">
                  <a:pos x="14" y="34"/>
                </a:cxn>
                <a:cxn ang="0">
                  <a:pos x="15" y="27"/>
                </a:cxn>
                <a:cxn ang="0">
                  <a:pos x="19" y="22"/>
                </a:cxn>
                <a:cxn ang="0">
                  <a:pos x="22" y="19"/>
                </a:cxn>
                <a:cxn ang="0">
                  <a:pos x="27" y="15"/>
                </a:cxn>
                <a:cxn ang="0">
                  <a:pos x="31" y="12"/>
                </a:cxn>
                <a:cxn ang="0">
                  <a:pos x="36" y="9"/>
                </a:cxn>
                <a:cxn ang="0">
                  <a:pos x="42" y="8"/>
                </a:cxn>
                <a:cxn ang="0">
                  <a:pos x="46" y="8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2" y="8"/>
                </a:cxn>
                <a:cxn ang="0">
                  <a:pos x="52" y="8"/>
                </a:cxn>
              </a:cxnLst>
              <a:rect l="0" t="0" r="r" b="b"/>
              <a:pathLst>
                <a:path w="88" h="135">
                  <a:moveTo>
                    <a:pt x="52" y="8"/>
                  </a:move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4"/>
                  </a:lnTo>
                  <a:lnTo>
                    <a:pt x="16" y="8"/>
                  </a:lnTo>
                  <a:lnTo>
                    <a:pt x="10" y="14"/>
                  </a:lnTo>
                  <a:lnTo>
                    <a:pt x="5" y="21"/>
                  </a:lnTo>
                  <a:lnTo>
                    <a:pt x="1" y="28"/>
                  </a:lnTo>
                  <a:lnTo>
                    <a:pt x="0" y="38"/>
                  </a:lnTo>
                  <a:lnTo>
                    <a:pt x="3" y="46"/>
                  </a:lnTo>
                  <a:lnTo>
                    <a:pt x="7" y="53"/>
                  </a:lnTo>
                  <a:lnTo>
                    <a:pt x="14" y="59"/>
                  </a:lnTo>
                  <a:lnTo>
                    <a:pt x="21" y="65"/>
                  </a:lnTo>
                  <a:lnTo>
                    <a:pt x="27" y="71"/>
                  </a:lnTo>
                  <a:lnTo>
                    <a:pt x="30" y="79"/>
                  </a:lnTo>
                  <a:lnTo>
                    <a:pt x="30" y="88"/>
                  </a:lnTo>
                  <a:lnTo>
                    <a:pt x="29" y="96"/>
                  </a:lnTo>
                  <a:lnTo>
                    <a:pt x="30" y="104"/>
                  </a:lnTo>
                  <a:lnTo>
                    <a:pt x="33" y="112"/>
                  </a:lnTo>
                  <a:lnTo>
                    <a:pt x="36" y="118"/>
                  </a:lnTo>
                  <a:lnTo>
                    <a:pt x="39" y="125"/>
                  </a:lnTo>
                  <a:lnTo>
                    <a:pt x="46" y="129"/>
                  </a:lnTo>
                  <a:lnTo>
                    <a:pt x="53" y="133"/>
                  </a:lnTo>
                  <a:lnTo>
                    <a:pt x="61" y="135"/>
                  </a:lnTo>
                  <a:lnTo>
                    <a:pt x="74" y="133"/>
                  </a:lnTo>
                  <a:lnTo>
                    <a:pt x="83" y="125"/>
                  </a:lnTo>
                  <a:lnTo>
                    <a:pt x="88" y="114"/>
                  </a:lnTo>
                  <a:lnTo>
                    <a:pt x="86" y="102"/>
                  </a:lnTo>
                  <a:lnTo>
                    <a:pt x="83" y="100"/>
                  </a:lnTo>
                  <a:lnTo>
                    <a:pt x="81" y="103"/>
                  </a:lnTo>
                  <a:lnTo>
                    <a:pt x="79" y="106"/>
                  </a:lnTo>
                  <a:lnTo>
                    <a:pt x="77" y="109"/>
                  </a:lnTo>
                  <a:lnTo>
                    <a:pt x="74" y="117"/>
                  </a:lnTo>
                  <a:lnTo>
                    <a:pt x="68" y="119"/>
                  </a:lnTo>
                  <a:lnTo>
                    <a:pt x="59" y="118"/>
                  </a:lnTo>
                  <a:lnTo>
                    <a:pt x="51" y="114"/>
                  </a:lnTo>
                  <a:lnTo>
                    <a:pt x="43" y="105"/>
                  </a:lnTo>
                  <a:lnTo>
                    <a:pt x="42" y="94"/>
                  </a:lnTo>
                  <a:lnTo>
                    <a:pt x="44" y="82"/>
                  </a:lnTo>
                  <a:lnTo>
                    <a:pt x="44" y="71"/>
                  </a:lnTo>
                  <a:lnTo>
                    <a:pt x="42" y="62"/>
                  </a:lnTo>
                  <a:lnTo>
                    <a:pt x="38" y="56"/>
                  </a:lnTo>
                  <a:lnTo>
                    <a:pt x="33" y="51"/>
                  </a:lnTo>
                  <a:lnTo>
                    <a:pt x="27" y="45"/>
                  </a:lnTo>
                  <a:lnTo>
                    <a:pt x="22" y="42"/>
                  </a:lnTo>
                  <a:lnTo>
                    <a:pt x="18" y="38"/>
                  </a:lnTo>
                  <a:lnTo>
                    <a:pt x="14" y="34"/>
                  </a:lnTo>
                  <a:lnTo>
                    <a:pt x="15" y="27"/>
                  </a:lnTo>
                  <a:lnTo>
                    <a:pt x="19" y="22"/>
                  </a:lnTo>
                  <a:lnTo>
                    <a:pt x="22" y="19"/>
                  </a:lnTo>
                  <a:lnTo>
                    <a:pt x="27" y="15"/>
                  </a:lnTo>
                  <a:lnTo>
                    <a:pt x="31" y="12"/>
                  </a:lnTo>
                  <a:lnTo>
                    <a:pt x="36" y="9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close/>
                </a:path>
              </a:pathLst>
            </a:custGeom>
            <a:solidFill>
              <a:srgbClr val="DCB8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0" name="Freeform 14"/>
            <p:cNvSpPr>
              <a:spLocks/>
            </p:cNvSpPr>
            <p:nvPr/>
          </p:nvSpPr>
          <p:spPr bwMode="auto">
            <a:xfrm>
              <a:off x="4727575" y="4705350"/>
              <a:ext cx="17463" cy="317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8"/>
                </a:cxn>
                <a:cxn ang="0">
                  <a:pos x="1" y="10"/>
                </a:cxn>
                <a:cxn ang="0">
                  <a:pos x="1" y="12"/>
                </a:cxn>
                <a:cxn ang="0">
                  <a:pos x="1" y="16"/>
                </a:cxn>
                <a:cxn ang="0">
                  <a:pos x="1" y="18"/>
                </a:cxn>
                <a:cxn ang="0">
                  <a:pos x="2" y="23"/>
                </a:cxn>
                <a:cxn ang="0">
                  <a:pos x="3" y="29"/>
                </a:cxn>
                <a:cxn ang="0">
                  <a:pos x="6" y="33"/>
                </a:cxn>
                <a:cxn ang="0">
                  <a:pos x="8" y="38"/>
                </a:cxn>
                <a:cxn ang="0">
                  <a:pos x="14" y="39"/>
                </a:cxn>
                <a:cxn ang="0">
                  <a:pos x="18" y="35"/>
                </a:cxn>
                <a:cxn ang="0">
                  <a:pos x="22" y="29"/>
                </a:cxn>
                <a:cxn ang="0">
                  <a:pos x="21" y="23"/>
                </a:cxn>
                <a:cxn ang="0">
                  <a:pos x="18" y="19"/>
                </a:cxn>
                <a:cxn ang="0">
                  <a:pos x="16" y="16"/>
                </a:cxn>
                <a:cxn ang="0">
                  <a:pos x="13" y="12"/>
                </a:cxn>
                <a:cxn ang="0">
                  <a:pos x="10" y="9"/>
                </a:cxn>
                <a:cxn ang="0">
                  <a:pos x="9" y="8"/>
                </a:cxn>
                <a:cxn ang="0">
                  <a:pos x="8" y="5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" h="39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2" y="23"/>
                  </a:lnTo>
                  <a:lnTo>
                    <a:pt x="3" y="29"/>
                  </a:lnTo>
                  <a:lnTo>
                    <a:pt x="6" y="33"/>
                  </a:lnTo>
                  <a:lnTo>
                    <a:pt x="8" y="38"/>
                  </a:lnTo>
                  <a:lnTo>
                    <a:pt x="14" y="39"/>
                  </a:lnTo>
                  <a:lnTo>
                    <a:pt x="18" y="35"/>
                  </a:lnTo>
                  <a:lnTo>
                    <a:pt x="22" y="29"/>
                  </a:lnTo>
                  <a:lnTo>
                    <a:pt x="21" y="23"/>
                  </a:lnTo>
                  <a:lnTo>
                    <a:pt x="18" y="19"/>
                  </a:lnTo>
                  <a:lnTo>
                    <a:pt x="16" y="16"/>
                  </a:lnTo>
                  <a:lnTo>
                    <a:pt x="13" y="12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5"/>
                  </a:lnTo>
                  <a:lnTo>
                    <a:pt x="6" y="4"/>
                  </a:lnTo>
                  <a:lnTo>
                    <a:pt x="5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CB8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4530725" y="4414838"/>
              <a:ext cx="379413" cy="333375"/>
            </a:xfrm>
            <a:custGeom>
              <a:avLst/>
              <a:gdLst/>
              <a:ahLst/>
              <a:cxnLst>
                <a:cxn ang="0">
                  <a:pos x="472" y="20"/>
                </a:cxn>
                <a:cxn ang="0">
                  <a:pos x="456" y="53"/>
                </a:cxn>
                <a:cxn ang="0">
                  <a:pos x="430" y="81"/>
                </a:cxn>
                <a:cxn ang="0">
                  <a:pos x="395" y="103"/>
                </a:cxn>
                <a:cxn ang="0">
                  <a:pos x="357" y="121"/>
                </a:cxn>
                <a:cxn ang="0">
                  <a:pos x="317" y="137"/>
                </a:cxn>
                <a:cxn ang="0">
                  <a:pos x="277" y="151"/>
                </a:cxn>
                <a:cxn ang="0">
                  <a:pos x="241" y="164"/>
                </a:cxn>
                <a:cxn ang="0">
                  <a:pos x="206" y="180"/>
                </a:cxn>
                <a:cxn ang="0">
                  <a:pos x="168" y="200"/>
                </a:cxn>
                <a:cxn ang="0">
                  <a:pos x="131" y="224"/>
                </a:cxn>
                <a:cxn ang="0">
                  <a:pos x="97" y="251"/>
                </a:cxn>
                <a:cxn ang="0">
                  <a:pos x="66" y="284"/>
                </a:cxn>
                <a:cxn ang="0">
                  <a:pos x="39" y="317"/>
                </a:cxn>
                <a:cxn ang="0">
                  <a:pos x="18" y="355"/>
                </a:cxn>
                <a:cxn ang="0">
                  <a:pos x="5" y="395"/>
                </a:cxn>
                <a:cxn ang="0">
                  <a:pos x="1" y="421"/>
                </a:cxn>
                <a:cxn ang="0">
                  <a:pos x="8" y="421"/>
                </a:cxn>
                <a:cxn ang="0">
                  <a:pos x="17" y="405"/>
                </a:cxn>
                <a:cxn ang="0">
                  <a:pos x="28" y="380"/>
                </a:cxn>
                <a:cxn ang="0">
                  <a:pos x="38" y="356"/>
                </a:cxn>
                <a:cxn ang="0">
                  <a:pos x="51" y="332"/>
                </a:cxn>
                <a:cxn ang="0">
                  <a:pos x="66" y="309"/>
                </a:cxn>
                <a:cxn ang="0">
                  <a:pos x="84" y="288"/>
                </a:cxn>
                <a:cxn ang="0">
                  <a:pos x="104" y="270"/>
                </a:cxn>
                <a:cxn ang="0">
                  <a:pos x="124" y="251"/>
                </a:cxn>
                <a:cxn ang="0">
                  <a:pos x="154" y="231"/>
                </a:cxn>
                <a:cxn ang="0">
                  <a:pos x="194" y="208"/>
                </a:cxn>
                <a:cxn ang="0">
                  <a:pos x="234" y="188"/>
                </a:cxn>
                <a:cxn ang="0">
                  <a:pos x="275" y="171"/>
                </a:cxn>
                <a:cxn ang="0">
                  <a:pos x="309" y="158"/>
                </a:cxn>
                <a:cxn ang="0">
                  <a:pos x="339" y="147"/>
                </a:cxn>
                <a:cxn ang="0">
                  <a:pos x="371" y="134"/>
                </a:cxn>
                <a:cxn ang="0">
                  <a:pos x="402" y="117"/>
                </a:cxn>
                <a:cxn ang="0">
                  <a:pos x="432" y="98"/>
                </a:cxn>
                <a:cxn ang="0">
                  <a:pos x="455" y="75"/>
                </a:cxn>
                <a:cxn ang="0">
                  <a:pos x="472" y="49"/>
                </a:cxn>
                <a:cxn ang="0">
                  <a:pos x="478" y="18"/>
                </a:cxn>
                <a:cxn ang="0">
                  <a:pos x="477" y="0"/>
                </a:cxn>
                <a:cxn ang="0">
                  <a:pos x="476" y="2"/>
                </a:cxn>
                <a:cxn ang="0">
                  <a:pos x="476" y="2"/>
                </a:cxn>
              </a:cxnLst>
              <a:rect l="0" t="0" r="r" b="b"/>
              <a:pathLst>
                <a:path w="478" h="422">
                  <a:moveTo>
                    <a:pt x="476" y="2"/>
                  </a:moveTo>
                  <a:lnTo>
                    <a:pt x="472" y="20"/>
                  </a:lnTo>
                  <a:lnTo>
                    <a:pt x="466" y="37"/>
                  </a:lnTo>
                  <a:lnTo>
                    <a:pt x="456" y="53"/>
                  </a:lnTo>
                  <a:lnTo>
                    <a:pt x="444" y="68"/>
                  </a:lnTo>
                  <a:lnTo>
                    <a:pt x="430" y="81"/>
                  </a:lnTo>
                  <a:lnTo>
                    <a:pt x="414" y="93"/>
                  </a:lnTo>
                  <a:lnTo>
                    <a:pt x="395" y="103"/>
                  </a:lnTo>
                  <a:lnTo>
                    <a:pt x="377" y="113"/>
                  </a:lnTo>
                  <a:lnTo>
                    <a:pt x="357" y="121"/>
                  </a:lnTo>
                  <a:lnTo>
                    <a:pt x="336" y="131"/>
                  </a:lnTo>
                  <a:lnTo>
                    <a:pt x="317" y="137"/>
                  </a:lnTo>
                  <a:lnTo>
                    <a:pt x="296" y="144"/>
                  </a:lnTo>
                  <a:lnTo>
                    <a:pt x="277" y="151"/>
                  </a:lnTo>
                  <a:lnTo>
                    <a:pt x="258" y="158"/>
                  </a:lnTo>
                  <a:lnTo>
                    <a:pt x="241" y="164"/>
                  </a:lnTo>
                  <a:lnTo>
                    <a:pt x="225" y="171"/>
                  </a:lnTo>
                  <a:lnTo>
                    <a:pt x="206" y="180"/>
                  </a:lnTo>
                  <a:lnTo>
                    <a:pt x="187" y="189"/>
                  </a:lnTo>
                  <a:lnTo>
                    <a:pt x="168" y="200"/>
                  </a:lnTo>
                  <a:lnTo>
                    <a:pt x="150" y="211"/>
                  </a:lnTo>
                  <a:lnTo>
                    <a:pt x="131" y="224"/>
                  </a:lnTo>
                  <a:lnTo>
                    <a:pt x="114" y="238"/>
                  </a:lnTo>
                  <a:lnTo>
                    <a:pt x="97" y="251"/>
                  </a:lnTo>
                  <a:lnTo>
                    <a:pt x="82" y="268"/>
                  </a:lnTo>
                  <a:lnTo>
                    <a:pt x="66" y="284"/>
                  </a:lnTo>
                  <a:lnTo>
                    <a:pt x="52" y="300"/>
                  </a:lnTo>
                  <a:lnTo>
                    <a:pt x="39" y="317"/>
                  </a:lnTo>
                  <a:lnTo>
                    <a:pt x="29" y="335"/>
                  </a:lnTo>
                  <a:lnTo>
                    <a:pt x="18" y="355"/>
                  </a:lnTo>
                  <a:lnTo>
                    <a:pt x="10" y="375"/>
                  </a:lnTo>
                  <a:lnTo>
                    <a:pt x="5" y="395"/>
                  </a:lnTo>
                  <a:lnTo>
                    <a:pt x="0" y="416"/>
                  </a:lnTo>
                  <a:lnTo>
                    <a:pt x="1" y="421"/>
                  </a:lnTo>
                  <a:lnTo>
                    <a:pt x="5" y="422"/>
                  </a:lnTo>
                  <a:lnTo>
                    <a:pt x="8" y="421"/>
                  </a:lnTo>
                  <a:lnTo>
                    <a:pt x="12" y="417"/>
                  </a:lnTo>
                  <a:lnTo>
                    <a:pt x="17" y="405"/>
                  </a:lnTo>
                  <a:lnTo>
                    <a:pt x="22" y="392"/>
                  </a:lnTo>
                  <a:lnTo>
                    <a:pt x="28" y="380"/>
                  </a:lnTo>
                  <a:lnTo>
                    <a:pt x="32" y="368"/>
                  </a:lnTo>
                  <a:lnTo>
                    <a:pt x="38" y="356"/>
                  </a:lnTo>
                  <a:lnTo>
                    <a:pt x="44" y="344"/>
                  </a:lnTo>
                  <a:lnTo>
                    <a:pt x="51" y="332"/>
                  </a:lnTo>
                  <a:lnTo>
                    <a:pt x="58" y="321"/>
                  </a:lnTo>
                  <a:lnTo>
                    <a:pt x="66" y="309"/>
                  </a:lnTo>
                  <a:lnTo>
                    <a:pt x="75" y="299"/>
                  </a:lnTo>
                  <a:lnTo>
                    <a:pt x="84" y="288"/>
                  </a:lnTo>
                  <a:lnTo>
                    <a:pt x="93" y="279"/>
                  </a:lnTo>
                  <a:lnTo>
                    <a:pt x="104" y="270"/>
                  </a:lnTo>
                  <a:lnTo>
                    <a:pt x="114" y="261"/>
                  </a:lnTo>
                  <a:lnTo>
                    <a:pt x="124" y="251"/>
                  </a:lnTo>
                  <a:lnTo>
                    <a:pt x="136" y="243"/>
                  </a:lnTo>
                  <a:lnTo>
                    <a:pt x="154" y="231"/>
                  </a:lnTo>
                  <a:lnTo>
                    <a:pt x="174" y="218"/>
                  </a:lnTo>
                  <a:lnTo>
                    <a:pt x="194" y="208"/>
                  </a:lnTo>
                  <a:lnTo>
                    <a:pt x="213" y="197"/>
                  </a:lnTo>
                  <a:lnTo>
                    <a:pt x="234" y="188"/>
                  </a:lnTo>
                  <a:lnTo>
                    <a:pt x="255" y="179"/>
                  </a:lnTo>
                  <a:lnTo>
                    <a:pt x="275" y="171"/>
                  </a:lnTo>
                  <a:lnTo>
                    <a:pt x="296" y="163"/>
                  </a:lnTo>
                  <a:lnTo>
                    <a:pt x="309" y="158"/>
                  </a:lnTo>
                  <a:lnTo>
                    <a:pt x="324" y="152"/>
                  </a:lnTo>
                  <a:lnTo>
                    <a:pt x="339" y="147"/>
                  </a:lnTo>
                  <a:lnTo>
                    <a:pt x="355" y="141"/>
                  </a:lnTo>
                  <a:lnTo>
                    <a:pt x="371" y="134"/>
                  </a:lnTo>
                  <a:lnTo>
                    <a:pt x="387" y="126"/>
                  </a:lnTo>
                  <a:lnTo>
                    <a:pt x="402" y="117"/>
                  </a:lnTo>
                  <a:lnTo>
                    <a:pt x="418" y="107"/>
                  </a:lnTo>
                  <a:lnTo>
                    <a:pt x="432" y="98"/>
                  </a:lnTo>
                  <a:lnTo>
                    <a:pt x="445" y="87"/>
                  </a:lnTo>
                  <a:lnTo>
                    <a:pt x="455" y="75"/>
                  </a:lnTo>
                  <a:lnTo>
                    <a:pt x="466" y="63"/>
                  </a:lnTo>
                  <a:lnTo>
                    <a:pt x="472" y="49"/>
                  </a:lnTo>
                  <a:lnTo>
                    <a:pt x="477" y="34"/>
                  </a:lnTo>
                  <a:lnTo>
                    <a:pt x="478" y="18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76" y="2"/>
                  </a:lnTo>
                  <a:lnTo>
                    <a:pt x="476" y="2"/>
                  </a:lnTo>
                  <a:lnTo>
                    <a:pt x="476" y="2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4568825" y="4572000"/>
              <a:ext cx="184150" cy="201613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217" y="18"/>
                </a:cxn>
                <a:cxn ang="0">
                  <a:pos x="202" y="34"/>
                </a:cxn>
                <a:cxn ang="0">
                  <a:pos x="186" y="48"/>
                </a:cxn>
                <a:cxn ang="0">
                  <a:pos x="168" y="61"/>
                </a:cxn>
                <a:cxn ang="0">
                  <a:pos x="148" y="72"/>
                </a:cxn>
                <a:cxn ang="0">
                  <a:pos x="130" y="85"/>
                </a:cxn>
                <a:cxn ang="0">
                  <a:pos x="111" y="96"/>
                </a:cxn>
                <a:cxn ang="0">
                  <a:pos x="94" y="110"/>
                </a:cxn>
                <a:cxn ang="0">
                  <a:pos x="79" y="124"/>
                </a:cxn>
                <a:cxn ang="0">
                  <a:pos x="64" y="139"/>
                </a:cxn>
                <a:cxn ang="0">
                  <a:pos x="49" y="155"/>
                </a:cxn>
                <a:cxn ang="0">
                  <a:pos x="35" y="171"/>
                </a:cxn>
                <a:cxn ang="0">
                  <a:pos x="23" y="190"/>
                </a:cxn>
                <a:cxn ang="0">
                  <a:pos x="12" y="208"/>
                </a:cxn>
                <a:cxn ang="0">
                  <a:pos x="4" y="228"/>
                </a:cxn>
                <a:cxn ang="0">
                  <a:pos x="0" y="247"/>
                </a:cxn>
                <a:cxn ang="0">
                  <a:pos x="1" y="252"/>
                </a:cxn>
                <a:cxn ang="0">
                  <a:pos x="4" y="253"/>
                </a:cxn>
                <a:cxn ang="0">
                  <a:pos x="8" y="251"/>
                </a:cxn>
                <a:cxn ang="0">
                  <a:pos x="11" y="247"/>
                </a:cxn>
                <a:cxn ang="0">
                  <a:pos x="24" y="225"/>
                </a:cxn>
                <a:cxn ang="0">
                  <a:pos x="36" y="205"/>
                </a:cxn>
                <a:cxn ang="0">
                  <a:pos x="50" y="184"/>
                </a:cxn>
                <a:cxn ang="0">
                  <a:pos x="65" y="164"/>
                </a:cxn>
                <a:cxn ang="0">
                  <a:pos x="80" y="146"/>
                </a:cxn>
                <a:cxn ang="0">
                  <a:pos x="98" y="129"/>
                </a:cxn>
                <a:cxn ang="0">
                  <a:pos x="115" y="111"/>
                </a:cxn>
                <a:cxn ang="0">
                  <a:pos x="134" y="95"/>
                </a:cxn>
                <a:cxn ang="0">
                  <a:pos x="148" y="85"/>
                </a:cxn>
                <a:cxn ang="0">
                  <a:pos x="162" y="74"/>
                </a:cxn>
                <a:cxn ang="0">
                  <a:pos x="176" y="64"/>
                </a:cxn>
                <a:cxn ang="0">
                  <a:pos x="190" y="54"/>
                </a:cxn>
                <a:cxn ang="0">
                  <a:pos x="202" y="42"/>
                </a:cxn>
                <a:cxn ang="0">
                  <a:pos x="213" y="30"/>
                </a:cxn>
                <a:cxn ang="0">
                  <a:pos x="223" y="15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30" y="0"/>
                </a:cxn>
                <a:cxn ang="0">
                  <a:pos x="229" y="0"/>
                </a:cxn>
                <a:cxn ang="0">
                  <a:pos x="229" y="0"/>
                </a:cxn>
                <a:cxn ang="0">
                  <a:pos x="229" y="0"/>
                </a:cxn>
              </a:cxnLst>
              <a:rect l="0" t="0" r="r" b="b"/>
              <a:pathLst>
                <a:path w="230" h="253">
                  <a:moveTo>
                    <a:pt x="229" y="0"/>
                  </a:moveTo>
                  <a:lnTo>
                    <a:pt x="217" y="18"/>
                  </a:lnTo>
                  <a:lnTo>
                    <a:pt x="202" y="34"/>
                  </a:lnTo>
                  <a:lnTo>
                    <a:pt x="186" y="48"/>
                  </a:lnTo>
                  <a:lnTo>
                    <a:pt x="168" y="61"/>
                  </a:lnTo>
                  <a:lnTo>
                    <a:pt x="148" y="72"/>
                  </a:lnTo>
                  <a:lnTo>
                    <a:pt x="130" y="85"/>
                  </a:lnTo>
                  <a:lnTo>
                    <a:pt x="111" y="96"/>
                  </a:lnTo>
                  <a:lnTo>
                    <a:pt x="94" y="110"/>
                  </a:lnTo>
                  <a:lnTo>
                    <a:pt x="79" y="124"/>
                  </a:lnTo>
                  <a:lnTo>
                    <a:pt x="64" y="139"/>
                  </a:lnTo>
                  <a:lnTo>
                    <a:pt x="49" y="155"/>
                  </a:lnTo>
                  <a:lnTo>
                    <a:pt x="35" y="171"/>
                  </a:lnTo>
                  <a:lnTo>
                    <a:pt x="23" y="190"/>
                  </a:lnTo>
                  <a:lnTo>
                    <a:pt x="12" y="208"/>
                  </a:lnTo>
                  <a:lnTo>
                    <a:pt x="4" y="228"/>
                  </a:lnTo>
                  <a:lnTo>
                    <a:pt x="0" y="247"/>
                  </a:lnTo>
                  <a:lnTo>
                    <a:pt x="1" y="252"/>
                  </a:lnTo>
                  <a:lnTo>
                    <a:pt x="4" y="253"/>
                  </a:lnTo>
                  <a:lnTo>
                    <a:pt x="8" y="251"/>
                  </a:lnTo>
                  <a:lnTo>
                    <a:pt x="11" y="247"/>
                  </a:lnTo>
                  <a:lnTo>
                    <a:pt x="24" y="225"/>
                  </a:lnTo>
                  <a:lnTo>
                    <a:pt x="36" y="205"/>
                  </a:lnTo>
                  <a:lnTo>
                    <a:pt x="50" y="184"/>
                  </a:lnTo>
                  <a:lnTo>
                    <a:pt x="65" y="164"/>
                  </a:lnTo>
                  <a:lnTo>
                    <a:pt x="80" y="146"/>
                  </a:lnTo>
                  <a:lnTo>
                    <a:pt x="98" y="129"/>
                  </a:lnTo>
                  <a:lnTo>
                    <a:pt x="115" y="111"/>
                  </a:lnTo>
                  <a:lnTo>
                    <a:pt x="134" y="95"/>
                  </a:lnTo>
                  <a:lnTo>
                    <a:pt x="148" y="85"/>
                  </a:lnTo>
                  <a:lnTo>
                    <a:pt x="162" y="74"/>
                  </a:lnTo>
                  <a:lnTo>
                    <a:pt x="176" y="64"/>
                  </a:lnTo>
                  <a:lnTo>
                    <a:pt x="190" y="54"/>
                  </a:lnTo>
                  <a:lnTo>
                    <a:pt x="202" y="42"/>
                  </a:lnTo>
                  <a:lnTo>
                    <a:pt x="213" y="30"/>
                  </a:lnTo>
                  <a:lnTo>
                    <a:pt x="223" y="15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29" y="0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4738688" y="4597400"/>
              <a:ext cx="36513" cy="103188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3" y="21"/>
                </a:cxn>
                <a:cxn ang="0">
                  <a:pos x="0" y="40"/>
                </a:cxn>
                <a:cxn ang="0">
                  <a:pos x="2" y="59"/>
                </a:cxn>
                <a:cxn ang="0">
                  <a:pos x="9" y="79"/>
                </a:cxn>
                <a:cxn ang="0">
                  <a:pos x="13" y="84"/>
                </a:cxn>
                <a:cxn ang="0">
                  <a:pos x="16" y="90"/>
                </a:cxn>
                <a:cxn ang="0">
                  <a:pos x="19" y="94"/>
                </a:cxn>
                <a:cxn ang="0">
                  <a:pos x="23" y="99"/>
                </a:cxn>
                <a:cxn ang="0">
                  <a:pos x="26" y="105"/>
                </a:cxn>
                <a:cxn ang="0">
                  <a:pos x="29" y="108"/>
                </a:cxn>
                <a:cxn ang="0">
                  <a:pos x="28" y="112"/>
                </a:cxn>
                <a:cxn ang="0">
                  <a:pos x="23" y="116"/>
                </a:cxn>
                <a:cxn ang="0">
                  <a:pos x="21" y="118"/>
                </a:cxn>
                <a:cxn ang="0">
                  <a:pos x="19" y="121"/>
                </a:cxn>
                <a:cxn ang="0">
                  <a:pos x="18" y="124"/>
                </a:cxn>
                <a:cxn ang="0">
                  <a:pos x="19" y="127"/>
                </a:cxn>
                <a:cxn ang="0">
                  <a:pos x="34" y="129"/>
                </a:cxn>
                <a:cxn ang="0">
                  <a:pos x="43" y="121"/>
                </a:cxn>
                <a:cxn ang="0">
                  <a:pos x="46" y="107"/>
                </a:cxn>
                <a:cxn ang="0">
                  <a:pos x="44" y="93"/>
                </a:cxn>
                <a:cxn ang="0">
                  <a:pos x="40" y="85"/>
                </a:cxn>
                <a:cxn ang="0">
                  <a:pos x="36" y="78"/>
                </a:cxn>
                <a:cxn ang="0">
                  <a:pos x="30" y="71"/>
                </a:cxn>
                <a:cxn ang="0">
                  <a:pos x="24" y="64"/>
                </a:cxn>
                <a:cxn ang="0">
                  <a:pos x="15" y="49"/>
                </a:cxn>
                <a:cxn ang="0">
                  <a:pos x="10" y="33"/>
                </a:cxn>
                <a:cxn ang="0">
                  <a:pos x="9" y="17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1" y="1"/>
                </a:cxn>
                <a:cxn ang="0">
                  <a:pos x="11" y="1"/>
                </a:cxn>
                <a:cxn ang="0">
                  <a:pos x="11" y="1"/>
                </a:cxn>
              </a:cxnLst>
              <a:rect l="0" t="0" r="r" b="b"/>
              <a:pathLst>
                <a:path w="46" h="129">
                  <a:moveTo>
                    <a:pt x="11" y="1"/>
                  </a:moveTo>
                  <a:lnTo>
                    <a:pt x="3" y="21"/>
                  </a:lnTo>
                  <a:lnTo>
                    <a:pt x="0" y="40"/>
                  </a:lnTo>
                  <a:lnTo>
                    <a:pt x="2" y="59"/>
                  </a:lnTo>
                  <a:lnTo>
                    <a:pt x="9" y="79"/>
                  </a:lnTo>
                  <a:lnTo>
                    <a:pt x="13" y="84"/>
                  </a:lnTo>
                  <a:lnTo>
                    <a:pt x="16" y="90"/>
                  </a:lnTo>
                  <a:lnTo>
                    <a:pt x="19" y="94"/>
                  </a:lnTo>
                  <a:lnTo>
                    <a:pt x="23" y="99"/>
                  </a:lnTo>
                  <a:lnTo>
                    <a:pt x="26" y="105"/>
                  </a:lnTo>
                  <a:lnTo>
                    <a:pt x="29" y="108"/>
                  </a:lnTo>
                  <a:lnTo>
                    <a:pt x="28" y="112"/>
                  </a:lnTo>
                  <a:lnTo>
                    <a:pt x="23" y="116"/>
                  </a:lnTo>
                  <a:lnTo>
                    <a:pt x="21" y="118"/>
                  </a:lnTo>
                  <a:lnTo>
                    <a:pt x="19" y="121"/>
                  </a:lnTo>
                  <a:lnTo>
                    <a:pt x="18" y="124"/>
                  </a:lnTo>
                  <a:lnTo>
                    <a:pt x="19" y="127"/>
                  </a:lnTo>
                  <a:lnTo>
                    <a:pt x="34" y="129"/>
                  </a:lnTo>
                  <a:lnTo>
                    <a:pt x="43" y="121"/>
                  </a:lnTo>
                  <a:lnTo>
                    <a:pt x="46" y="107"/>
                  </a:lnTo>
                  <a:lnTo>
                    <a:pt x="44" y="93"/>
                  </a:lnTo>
                  <a:lnTo>
                    <a:pt x="40" y="85"/>
                  </a:lnTo>
                  <a:lnTo>
                    <a:pt x="36" y="78"/>
                  </a:lnTo>
                  <a:lnTo>
                    <a:pt x="30" y="71"/>
                  </a:lnTo>
                  <a:lnTo>
                    <a:pt x="24" y="64"/>
                  </a:lnTo>
                  <a:lnTo>
                    <a:pt x="15" y="49"/>
                  </a:lnTo>
                  <a:lnTo>
                    <a:pt x="10" y="33"/>
                  </a:lnTo>
                  <a:lnTo>
                    <a:pt x="9" y="17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4489450" y="4408488"/>
              <a:ext cx="415925" cy="301625"/>
            </a:xfrm>
            <a:custGeom>
              <a:avLst/>
              <a:gdLst/>
              <a:ahLst/>
              <a:cxnLst>
                <a:cxn ang="0">
                  <a:pos x="503" y="5"/>
                </a:cxn>
                <a:cxn ang="0">
                  <a:pos x="466" y="22"/>
                </a:cxn>
                <a:cxn ang="0">
                  <a:pos x="432" y="48"/>
                </a:cxn>
                <a:cxn ang="0">
                  <a:pos x="399" y="75"/>
                </a:cxn>
                <a:cxn ang="0">
                  <a:pos x="370" y="94"/>
                </a:cxn>
                <a:cxn ang="0">
                  <a:pos x="346" y="108"/>
                </a:cxn>
                <a:cxn ang="0">
                  <a:pos x="322" y="120"/>
                </a:cxn>
                <a:cxn ang="0">
                  <a:pos x="296" y="131"/>
                </a:cxn>
                <a:cxn ang="0">
                  <a:pos x="271" y="141"/>
                </a:cxn>
                <a:cxn ang="0">
                  <a:pos x="246" y="151"/>
                </a:cxn>
                <a:cxn ang="0">
                  <a:pos x="220" y="161"/>
                </a:cxn>
                <a:cxn ang="0">
                  <a:pos x="195" y="171"/>
                </a:cxn>
                <a:cxn ang="0">
                  <a:pos x="150" y="189"/>
                </a:cxn>
                <a:cxn ang="0">
                  <a:pos x="88" y="227"/>
                </a:cxn>
                <a:cxn ang="0">
                  <a:pos x="36" y="277"/>
                </a:cxn>
                <a:cxn ang="0">
                  <a:pos x="5" y="340"/>
                </a:cxn>
                <a:cxn ang="0">
                  <a:pos x="2" y="380"/>
                </a:cxn>
                <a:cxn ang="0">
                  <a:pos x="10" y="377"/>
                </a:cxn>
                <a:cxn ang="0">
                  <a:pos x="18" y="354"/>
                </a:cxn>
                <a:cxn ang="0">
                  <a:pos x="31" y="319"/>
                </a:cxn>
                <a:cxn ang="0">
                  <a:pos x="49" y="287"/>
                </a:cxn>
                <a:cxn ang="0">
                  <a:pos x="73" y="258"/>
                </a:cxn>
                <a:cxn ang="0">
                  <a:pos x="104" y="233"/>
                </a:cxn>
                <a:cxn ang="0">
                  <a:pos x="137" y="212"/>
                </a:cxn>
                <a:cxn ang="0">
                  <a:pos x="173" y="196"/>
                </a:cxn>
                <a:cxn ang="0">
                  <a:pos x="210" y="182"/>
                </a:cxn>
                <a:cxn ang="0">
                  <a:pos x="247" y="169"/>
                </a:cxn>
                <a:cxn ang="0">
                  <a:pos x="284" y="155"/>
                </a:cxn>
                <a:cxn ang="0">
                  <a:pos x="319" y="138"/>
                </a:cxn>
                <a:cxn ang="0">
                  <a:pos x="354" y="118"/>
                </a:cxn>
                <a:cxn ang="0">
                  <a:pos x="390" y="94"/>
                </a:cxn>
                <a:cxn ang="0">
                  <a:pos x="427" y="64"/>
                </a:cxn>
                <a:cxn ang="0">
                  <a:pos x="462" y="34"/>
                </a:cxn>
                <a:cxn ang="0">
                  <a:pos x="502" y="10"/>
                </a:cxn>
                <a:cxn ang="0">
                  <a:pos x="522" y="0"/>
                </a:cxn>
                <a:cxn ang="0">
                  <a:pos x="523" y="0"/>
                </a:cxn>
                <a:cxn ang="0">
                  <a:pos x="523" y="0"/>
                </a:cxn>
              </a:cxnLst>
              <a:rect l="0" t="0" r="r" b="b"/>
              <a:pathLst>
                <a:path w="523" h="380">
                  <a:moveTo>
                    <a:pt x="523" y="0"/>
                  </a:moveTo>
                  <a:lnTo>
                    <a:pt x="503" y="5"/>
                  </a:lnTo>
                  <a:lnTo>
                    <a:pt x="484" y="12"/>
                  </a:lnTo>
                  <a:lnTo>
                    <a:pt x="466" y="22"/>
                  </a:lnTo>
                  <a:lnTo>
                    <a:pt x="450" y="35"/>
                  </a:lnTo>
                  <a:lnTo>
                    <a:pt x="432" y="48"/>
                  </a:lnTo>
                  <a:lnTo>
                    <a:pt x="416" y="62"/>
                  </a:lnTo>
                  <a:lnTo>
                    <a:pt x="399" y="75"/>
                  </a:lnTo>
                  <a:lnTo>
                    <a:pt x="382" y="87"/>
                  </a:lnTo>
                  <a:lnTo>
                    <a:pt x="370" y="94"/>
                  </a:lnTo>
                  <a:lnTo>
                    <a:pt x="358" y="101"/>
                  </a:lnTo>
                  <a:lnTo>
                    <a:pt x="346" y="108"/>
                  </a:lnTo>
                  <a:lnTo>
                    <a:pt x="333" y="114"/>
                  </a:lnTo>
                  <a:lnTo>
                    <a:pt x="322" y="120"/>
                  </a:lnTo>
                  <a:lnTo>
                    <a:pt x="309" y="126"/>
                  </a:lnTo>
                  <a:lnTo>
                    <a:pt x="296" y="131"/>
                  </a:lnTo>
                  <a:lnTo>
                    <a:pt x="284" y="136"/>
                  </a:lnTo>
                  <a:lnTo>
                    <a:pt x="271" y="141"/>
                  </a:lnTo>
                  <a:lnTo>
                    <a:pt x="258" y="147"/>
                  </a:lnTo>
                  <a:lnTo>
                    <a:pt x="246" y="151"/>
                  </a:lnTo>
                  <a:lnTo>
                    <a:pt x="233" y="156"/>
                  </a:lnTo>
                  <a:lnTo>
                    <a:pt x="220" y="161"/>
                  </a:lnTo>
                  <a:lnTo>
                    <a:pt x="208" y="166"/>
                  </a:lnTo>
                  <a:lnTo>
                    <a:pt x="195" y="171"/>
                  </a:lnTo>
                  <a:lnTo>
                    <a:pt x="182" y="176"/>
                  </a:lnTo>
                  <a:lnTo>
                    <a:pt x="150" y="189"/>
                  </a:lnTo>
                  <a:lnTo>
                    <a:pt x="119" y="207"/>
                  </a:lnTo>
                  <a:lnTo>
                    <a:pt x="88" y="227"/>
                  </a:lnTo>
                  <a:lnTo>
                    <a:pt x="60" y="250"/>
                  </a:lnTo>
                  <a:lnTo>
                    <a:pt x="36" y="277"/>
                  </a:lnTo>
                  <a:lnTo>
                    <a:pt x="16" y="307"/>
                  </a:lnTo>
                  <a:lnTo>
                    <a:pt x="5" y="340"/>
                  </a:lnTo>
                  <a:lnTo>
                    <a:pt x="0" y="376"/>
                  </a:lnTo>
                  <a:lnTo>
                    <a:pt x="2" y="380"/>
                  </a:lnTo>
                  <a:lnTo>
                    <a:pt x="6" y="379"/>
                  </a:lnTo>
                  <a:lnTo>
                    <a:pt x="10" y="377"/>
                  </a:lnTo>
                  <a:lnTo>
                    <a:pt x="12" y="374"/>
                  </a:lnTo>
                  <a:lnTo>
                    <a:pt x="18" y="354"/>
                  </a:lnTo>
                  <a:lnTo>
                    <a:pt x="25" y="337"/>
                  </a:lnTo>
                  <a:lnTo>
                    <a:pt x="31" y="319"/>
                  </a:lnTo>
                  <a:lnTo>
                    <a:pt x="40" y="303"/>
                  </a:lnTo>
                  <a:lnTo>
                    <a:pt x="49" y="287"/>
                  </a:lnTo>
                  <a:lnTo>
                    <a:pt x="60" y="273"/>
                  </a:lnTo>
                  <a:lnTo>
                    <a:pt x="73" y="258"/>
                  </a:lnTo>
                  <a:lnTo>
                    <a:pt x="88" y="245"/>
                  </a:lnTo>
                  <a:lnTo>
                    <a:pt x="104" y="233"/>
                  </a:lnTo>
                  <a:lnTo>
                    <a:pt x="120" y="222"/>
                  </a:lnTo>
                  <a:lnTo>
                    <a:pt x="137" y="212"/>
                  </a:lnTo>
                  <a:lnTo>
                    <a:pt x="155" y="204"/>
                  </a:lnTo>
                  <a:lnTo>
                    <a:pt x="173" y="196"/>
                  </a:lnTo>
                  <a:lnTo>
                    <a:pt x="192" y="189"/>
                  </a:lnTo>
                  <a:lnTo>
                    <a:pt x="210" y="182"/>
                  </a:lnTo>
                  <a:lnTo>
                    <a:pt x="228" y="176"/>
                  </a:lnTo>
                  <a:lnTo>
                    <a:pt x="247" y="169"/>
                  </a:lnTo>
                  <a:lnTo>
                    <a:pt x="265" y="162"/>
                  </a:lnTo>
                  <a:lnTo>
                    <a:pt x="284" y="155"/>
                  </a:lnTo>
                  <a:lnTo>
                    <a:pt x="302" y="147"/>
                  </a:lnTo>
                  <a:lnTo>
                    <a:pt x="319" y="138"/>
                  </a:lnTo>
                  <a:lnTo>
                    <a:pt x="337" y="128"/>
                  </a:lnTo>
                  <a:lnTo>
                    <a:pt x="354" y="118"/>
                  </a:lnTo>
                  <a:lnTo>
                    <a:pt x="371" y="108"/>
                  </a:lnTo>
                  <a:lnTo>
                    <a:pt x="390" y="94"/>
                  </a:lnTo>
                  <a:lnTo>
                    <a:pt x="408" y="80"/>
                  </a:lnTo>
                  <a:lnTo>
                    <a:pt x="427" y="64"/>
                  </a:lnTo>
                  <a:lnTo>
                    <a:pt x="444" y="49"/>
                  </a:lnTo>
                  <a:lnTo>
                    <a:pt x="462" y="34"/>
                  </a:lnTo>
                  <a:lnTo>
                    <a:pt x="481" y="21"/>
                  </a:lnTo>
                  <a:lnTo>
                    <a:pt x="502" y="10"/>
                  </a:lnTo>
                  <a:lnTo>
                    <a:pt x="522" y="0"/>
                  </a:lnTo>
                  <a:lnTo>
                    <a:pt x="522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3" y="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4376738" y="4314825"/>
              <a:ext cx="531813" cy="371475"/>
            </a:xfrm>
            <a:custGeom>
              <a:avLst/>
              <a:gdLst/>
              <a:ahLst/>
              <a:cxnLst>
                <a:cxn ang="0">
                  <a:pos x="668" y="67"/>
                </a:cxn>
                <a:cxn ang="0">
                  <a:pos x="639" y="36"/>
                </a:cxn>
                <a:cxn ang="0">
                  <a:pos x="590" y="17"/>
                </a:cxn>
                <a:cxn ang="0">
                  <a:pos x="540" y="7"/>
                </a:cxn>
                <a:cxn ang="0">
                  <a:pos x="503" y="2"/>
                </a:cxn>
                <a:cxn ang="0">
                  <a:pos x="466" y="0"/>
                </a:cxn>
                <a:cxn ang="0">
                  <a:pos x="428" y="0"/>
                </a:cxn>
                <a:cxn ang="0">
                  <a:pos x="391" y="3"/>
                </a:cxn>
                <a:cxn ang="0">
                  <a:pos x="355" y="8"/>
                </a:cxn>
                <a:cxn ang="0">
                  <a:pos x="318" y="16"/>
                </a:cxn>
                <a:cxn ang="0">
                  <a:pos x="282" y="26"/>
                </a:cxn>
                <a:cxn ang="0">
                  <a:pos x="247" y="39"/>
                </a:cxn>
                <a:cxn ang="0">
                  <a:pos x="213" y="54"/>
                </a:cxn>
                <a:cxn ang="0">
                  <a:pos x="179" y="72"/>
                </a:cxn>
                <a:cxn ang="0">
                  <a:pos x="148" y="93"/>
                </a:cxn>
                <a:cxn ang="0">
                  <a:pos x="119" y="117"/>
                </a:cxn>
                <a:cxn ang="0">
                  <a:pos x="93" y="144"/>
                </a:cxn>
                <a:cxn ang="0">
                  <a:pos x="70" y="173"/>
                </a:cxn>
                <a:cxn ang="0">
                  <a:pos x="48" y="203"/>
                </a:cxn>
                <a:cxn ang="0">
                  <a:pos x="30" y="235"/>
                </a:cxn>
                <a:cxn ang="0">
                  <a:pos x="10" y="279"/>
                </a:cxn>
                <a:cxn ang="0">
                  <a:pos x="0" y="336"/>
                </a:cxn>
                <a:cxn ang="0">
                  <a:pos x="8" y="381"/>
                </a:cxn>
                <a:cxn ang="0">
                  <a:pos x="31" y="405"/>
                </a:cxn>
                <a:cxn ang="0">
                  <a:pos x="58" y="424"/>
                </a:cxn>
                <a:cxn ang="0">
                  <a:pos x="83" y="447"/>
                </a:cxn>
                <a:cxn ang="0">
                  <a:pos x="95" y="469"/>
                </a:cxn>
                <a:cxn ang="0">
                  <a:pos x="108" y="459"/>
                </a:cxn>
                <a:cxn ang="0">
                  <a:pos x="103" y="437"/>
                </a:cxn>
                <a:cxn ang="0">
                  <a:pos x="88" y="418"/>
                </a:cxn>
                <a:cxn ang="0">
                  <a:pos x="70" y="405"/>
                </a:cxn>
                <a:cxn ang="0">
                  <a:pos x="49" y="393"/>
                </a:cxn>
                <a:cxn ang="0">
                  <a:pos x="24" y="372"/>
                </a:cxn>
                <a:cxn ang="0">
                  <a:pos x="13" y="338"/>
                </a:cxn>
                <a:cxn ang="0">
                  <a:pos x="17" y="300"/>
                </a:cxn>
                <a:cxn ang="0">
                  <a:pos x="30" y="264"/>
                </a:cxn>
                <a:cxn ang="0">
                  <a:pos x="45" y="231"/>
                </a:cxn>
                <a:cxn ang="0">
                  <a:pos x="64" y="200"/>
                </a:cxn>
                <a:cxn ang="0">
                  <a:pos x="86" y="170"/>
                </a:cxn>
                <a:cxn ang="0">
                  <a:pos x="111" y="144"/>
                </a:cxn>
                <a:cxn ang="0">
                  <a:pos x="139" y="118"/>
                </a:cxn>
                <a:cxn ang="0">
                  <a:pos x="169" y="97"/>
                </a:cxn>
                <a:cxn ang="0">
                  <a:pos x="201" y="77"/>
                </a:cxn>
                <a:cxn ang="0">
                  <a:pos x="235" y="60"/>
                </a:cxn>
                <a:cxn ang="0">
                  <a:pos x="267" y="47"/>
                </a:cxn>
                <a:cxn ang="0">
                  <a:pos x="298" y="37"/>
                </a:cxn>
                <a:cxn ang="0">
                  <a:pos x="330" y="29"/>
                </a:cxn>
                <a:cxn ang="0">
                  <a:pos x="363" y="23"/>
                </a:cxn>
                <a:cxn ang="0">
                  <a:pos x="396" y="19"/>
                </a:cxn>
                <a:cxn ang="0">
                  <a:pos x="429" y="17"/>
                </a:cxn>
                <a:cxn ang="0">
                  <a:pos x="462" y="17"/>
                </a:cxn>
                <a:cxn ang="0">
                  <a:pos x="495" y="19"/>
                </a:cxn>
                <a:cxn ang="0">
                  <a:pos x="528" y="23"/>
                </a:cxn>
                <a:cxn ang="0">
                  <a:pos x="578" y="30"/>
                </a:cxn>
                <a:cxn ang="0">
                  <a:pos x="630" y="45"/>
                </a:cxn>
                <a:cxn ang="0">
                  <a:pos x="664" y="71"/>
                </a:cxn>
                <a:cxn ang="0">
                  <a:pos x="668" y="90"/>
                </a:cxn>
                <a:cxn ang="0">
                  <a:pos x="669" y="89"/>
                </a:cxn>
                <a:cxn ang="0">
                  <a:pos x="669" y="89"/>
                </a:cxn>
              </a:cxnLst>
              <a:rect l="0" t="0" r="r" b="b"/>
              <a:pathLst>
                <a:path w="669" h="469">
                  <a:moveTo>
                    <a:pt x="669" y="89"/>
                  </a:moveTo>
                  <a:lnTo>
                    <a:pt x="668" y="67"/>
                  </a:lnTo>
                  <a:lnTo>
                    <a:pt x="658" y="49"/>
                  </a:lnTo>
                  <a:lnTo>
                    <a:pt x="639" y="36"/>
                  </a:lnTo>
                  <a:lnTo>
                    <a:pt x="616" y="24"/>
                  </a:lnTo>
                  <a:lnTo>
                    <a:pt x="590" y="17"/>
                  </a:lnTo>
                  <a:lnTo>
                    <a:pt x="564" y="11"/>
                  </a:lnTo>
                  <a:lnTo>
                    <a:pt x="540" y="7"/>
                  </a:lnTo>
                  <a:lnTo>
                    <a:pt x="522" y="4"/>
                  </a:lnTo>
                  <a:lnTo>
                    <a:pt x="503" y="2"/>
                  </a:lnTo>
                  <a:lnTo>
                    <a:pt x="485" y="1"/>
                  </a:lnTo>
                  <a:lnTo>
                    <a:pt x="466" y="0"/>
                  </a:lnTo>
                  <a:lnTo>
                    <a:pt x="448" y="0"/>
                  </a:lnTo>
                  <a:lnTo>
                    <a:pt x="428" y="0"/>
                  </a:lnTo>
                  <a:lnTo>
                    <a:pt x="410" y="1"/>
                  </a:lnTo>
                  <a:lnTo>
                    <a:pt x="391" y="3"/>
                  </a:lnTo>
                  <a:lnTo>
                    <a:pt x="373" y="6"/>
                  </a:lnTo>
                  <a:lnTo>
                    <a:pt x="355" y="8"/>
                  </a:lnTo>
                  <a:lnTo>
                    <a:pt x="336" y="13"/>
                  </a:lnTo>
                  <a:lnTo>
                    <a:pt x="318" y="16"/>
                  </a:lnTo>
                  <a:lnTo>
                    <a:pt x="299" y="21"/>
                  </a:lnTo>
                  <a:lnTo>
                    <a:pt x="282" y="26"/>
                  </a:lnTo>
                  <a:lnTo>
                    <a:pt x="265" y="32"/>
                  </a:lnTo>
                  <a:lnTo>
                    <a:pt x="247" y="39"/>
                  </a:lnTo>
                  <a:lnTo>
                    <a:pt x="230" y="46"/>
                  </a:lnTo>
                  <a:lnTo>
                    <a:pt x="213" y="54"/>
                  </a:lnTo>
                  <a:lnTo>
                    <a:pt x="196" y="62"/>
                  </a:lnTo>
                  <a:lnTo>
                    <a:pt x="179" y="72"/>
                  </a:lnTo>
                  <a:lnTo>
                    <a:pt x="164" y="83"/>
                  </a:lnTo>
                  <a:lnTo>
                    <a:pt x="148" y="93"/>
                  </a:lnTo>
                  <a:lnTo>
                    <a:pt x="134" y="105"/>
                  </a:lnTo>
                  <a:lnTo>
                    <a:pt x="119" y="117"/>
                  </a:lnTo>
                  <a:lnTo>
                    <a:pt x="107" y="130"/>
                  </a:lnTo>
                  <a:lnTo>
                    <a:pt x="93" y="144"/>
                  </a:lnTo>
                  <a:lnTo>
                    <a:pt x="81" y="158"/>
                  </a:lnTo>
                  <a:lnTo>
                    <a:pt x="70" y="173"/>
                  </a:lnTo>
                  <a:lnTo>
                    <a:pt x="58" y="188"/>
                  </a:lnTo>
                  <a:lnTo>
                    <a:pt x="48" y="203"/>
                  </a:lnTo>
                  <a:lnTo>
                    <a:pt x="39" y="219"/>
                  </a:lnTo>
                  <a:lnTo>
                    <a:pt x="30" y="235"/>
                  </a:lnTo>
                  <a:lnTo>
                    <a:pt x="22" y="252"/>
                  </a:lnTo>
                  <a:lnTo>
                    <a:pt x="10" y="279"/>
                  </a:lnTo>
                  <a:lnTo>
                    <a:pt x="3" y="306"/>
                  </a:lnTo>
                  <a:lnTo>
                    <a:pt x="0" y="336"/>
                  </a:lnTo>
                  <a:lnTo>
                    <a:pt x="2" y="365"/>
                  </a:lnTo>
                  <a:lnTo>
                    <a:pt x="8" y="381"/>
                  </a:lnTo>
                  <a:lnTo>
                    <a:pt x="18" y="395"/>
                  </a:lnTo>
                  <a:lnTo>
                    <a:pt x="31" y="405"/>
                  </a:lnTo>
                  <a:lnTo>
                    <a:pt x="45" y="414"/>
                  </a:lnTo>
                  <a:lnTo>
                    <a:pt x="58" y="424"/>
                  </a:lnTo>
                  <a:lnTo>
                    <a:pt x="72" y="434"/>
                  </a:lnTo>
                  <a:lnTo>
                    <a:pt x="83" y="447"/>
                  </a:lnTo>
                  <a:lnTo>
                    <a:pt x="90" y="463"/>
                  </a:lnTo>
                  <a:lnTo>
                    <a:pt x="95" y="469"/>
                  </a:lnTo>
                  <a:lnTo>
                    <a:pt x="102" y="466"/>
                  </a:lnTo>
                  <a:lnTo>
                    <a:pt x="108" y="459"/>
                  </a:lnTo>
                  <a:lnTo>
                    <a:pt x="109" y="450"/>
                  </a:lnTo>
                  <a:lnTo>
                    <a:pt x="103" y="437"/>
                  </a:lnTo>
                  <a:lnTo>
                    <a:pt x="96" y="427"/>
                  </a:lnTo>
                  <a:lnTo>
                    <a:pt x="88" y="418"/>
                  </a:lnTo>
                  <a:lnTo>
                    <a:pt x="80" y="411"/>
                  </a:lnTo>
                  <a:lnTo>
                    <a:pt x="70" y="405"/>
                  </a:lnTo>
                  <a:lnTo>
                    <a:pt x="60" y="399"/>
                  </a:lnTo>
                  <a:lnTo>
                    <a:pt x="49" y="393"/>
                  </a:lnTo>
                  <a:lnTo>
                    <a:pt x="38" y="386"/>
                  </a:lnTo>
                  <a:lnTo>
                    <a:pt x="24" y="372"/>
                  </a:lnTo>
                  <a:lnTo>
                    <a:pt x="17" y="356"/>
                  </a:lnTo>
                  <a:lnTo>
                    <a:pt x="13" y="338"/>
                  </a:lnTo>
                  <a:lnTo>
                    <a:pt x="13" y="319"/>
                  </a:lnTo>
                  <a:lnTo>
                    <a:pt x="17" y="300"/>
                  </a:lnTo>
                  <a:lnTo>
                    <a:pt x="23" y="282"/>
                  </a:lnTo>
                  <a:lnTo>
                    <a:pt x="30" y="264"/>
                  </a:lnTo>
                  <a:lnTo>
                    <a:pt x="37" y="249"/>
                  </a:lnTo>
                  <a:lnTo>
                    <a:pt x="45" y="231"/>
                  </a:lnTo>
                  <a:lnTo>
                    <a:pt x="54" y="215"/>
                  </a:lnTo>
                  <a:lnTo>
                    <a:pt x="64" y="200"/>
                  </a:lnTo>
                  <a:lnTo>
                    <a:pt x="75" y="185"/>
                  </a:lnTo>
                  <a:lnTo>
                    <a:pt x="86" y="170"/>
                  </a:lnTo>
                  <a:lnTo>
                    <a:pt x="99" y="156"/>
                  </a:lnTo>
                  <a:lnTo>
                    <a:pt x="111" y="144"/>
                  </a:lnTo>
                  <a:lnTo>
                    <a:pt x="125" y="131"/>
                  </a:lnTo>
                  <a:lnTo>
                    <a:pt x="139" y="118"/>
                  </a:lnTo>
                  <a:lnTo>
                    <a:pt x="154" y="107"/>
                  </a:lnTo>
                  <a:lnTo>
                    <a:pt x="169" y="97"/>
                  </a:lnTo>
                  <a:lnTo>
                    <a:pt x="185" y="86"/>
                  </a:lnTo>
                  <a:lnTo>
                    <a:pt x="201" y="77"/>
                  </a:lnTo>
                  <a:lnTo>
                    <a:pt x="217" y="69"/>
                  </a:lnTo>
                  <a:lnTo>
                    <a:pt x="235" y="60"/>
                  </a:lnTo>
                  <a:lnTo>
                    <a:pt x="252" y="53"/>
                  </a:lnTo>
                  <a:lnTo>
                    <a:pt x="267" y="47"/>
                  </a:lnTo>
                  <a:lnTo>
                    <a:pt x="283" y="41"/>
                  </a:lnTo>
                  <a:lnTo>
                    <a:pt x="298" y="37"/>
                  </a:lnTo>
                  <a:lnTo>
                    <a:pt x="314" y="33"/>
                  </a:lnTo>
                  <a:lnTo>
                    <a:pt x="330" y="29"/>
                  </a:lnTo>
                  <a:lnTo>
                    <a:pt x="346" y="25"/>
                  </a:lnTo>
                  <a:lnTo>
                    <a:pt x="363" y="23"/>
                  </a:lnTo>
                  <a:lnTo>
                    <a:pt x="380" y="21"/>
                  </a:lnTo>
                  <a:lnTo>
                    <a:pt x="396" y="19"/>
                  </a:lnTo>
                  <a:lnTo>
                    <a:pt x="412" y="18"/>
                  </a:lnTo>
                  <a:lnTo>
                    <a:pt x="429" y="17"/>
                  </a:lnTo>
                  <a:lnTo>
                    <a:pt x="446" y="17"/>
                  </a:lnTo>
                  <a:lnTo>
                    <a:pt x="462" y="17"/>
                  </a:lnTo>
                  <a:lnTo>
                    <a:pt x="479" y="17"/>
                  </a:lnTo>
                  <a:lnTo>
                    <a:pt x="495" y="19"/>
                  </a:lnTo>
                  <a:lnTo>
                    <a:pt x="511" y="21"/>
                  </a:lnTo>
                  <a:lnTo>
                    <a:pt x="528" y="23"/>
                  </a:lnTo>
                  <a:lnTo>
                    <a:pt x="552" y="25"/>
                  </a:lnTo>
                  <a:lnTo>
                    <a:pt x="578" y="30"/>
                  </a:lnTo>
                  <a:lnTo>
                    <a:pt x="605" y="36"/>
                  </a:lnTo>
                  <a:lnTo>
                    <a:pt x="630" y="45"/>
                  </a:lnTo>
                  <a:lnTo>
                    <a:pt x="651" y="56"/>
                  </a:lnTo>
                  <a:lnTo>
                    <a:pt x="664" y="71"/>
                  </a:lnTo>
                  <a:lnTo>
                    <a:pt x="668" y="90"/>
                  </a:lnTo>
                  <a:lnTo>
                    <a:pt x="668" y="90"/>
                  </a:lnTo>
                  <a:lnTo>
                    <a:pt x="669" y="89"/>
                  </a:lnTo>
                  <a:lnTo>
                    <a:pt x="669" y="89"/>
                  </a:lnTo>
                  <a:lnTo>
                    <a:pt x="669" y="89"/>
                  </a:lnTo>
                  <a:lnTo>
                    <a:pt x="669" y="89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4473575" y="4360863"/>
              <a:ext cx="407988" cy="95250"/>
            </a:xfrm>
            <a:custGeom>
              <a:avLst/>
              <a:gdLst/>
              <a:ahLst/>
              <a:cxnLst>
                <a:cxn ang="0">
                  <a:pos x="515" y="38"/>
                </a:cxn>
                <a:cxn ang="0">
                  <a:pos x="487" y="24"/>
                </a:cxn>
                <a:cxn ang="0">
                  <a:pos x="458" y="13"/>
                </a:cxn>
                <a:cxn ang="0">
                  <a:pos x="428" y="7"/>
                </a:cxn>
                <a:cxn ang="0">
                  <a:pos x="396" y="2"/>
                </a:cxn>
                <a:cxn ang="0">
                  <a:pos x="364" y="0"/>
                </a:cxn>
                <a:cxn ang="0">
                  <a:pos x="330" y="1"/>
                </a:cxn>
                <a:cxn ang="0">
                  <a:pos x="297" y="4"/>
                </a:cxn>
                <a:cxn ang="0">
                  <a:pos x="262" y="9"/>
                </a:cxn>
                <a:cxn ang="0">
                  <a:pos x="228" y="17"/>
                </a:cxn>
                <a:cxn ang="0">
                  <a:pos x="194" y="26"/>
                </a:cxn>
                <a:cxn ang="0">
                  <a:pos x="160" y="36"/>
                </a:cxn>
                <a:cxn ang="0">
                  <a:pos x="126" y="49"/>
                </a:cxn>
                <a:cxn ang="0">
                  <a:pos x="94" y="63"/>
                </a:cxn>
                <a:cxn ang="0">
                  <a:pos x="63" y="78"/>
                </a:cxn>
                <a:cxn ang="0">
                  <a:pos x="33" y="93"/>
                </a:cxn>
                <a:cxn ang="0">
                  <a:pos x="4" y="110"/>
                </a:cxn>
                <a:cxn ang="0">
                  <a:pos x="2" y="112"/>
                </a:cxn>
                <a:cxn ang="0">
                  <a:pos x="0" y="116"/>
                </a:cxn>
                <a:cxn ang="0">
                  <a:pos x="0" y="118"/>
                </a:cxn>
                <a:cxn ang="0">
                  <a:pos x="2" y="119"/>
                </a:cxn>
                <a:cxn ang="0">
                  <a:pos x="17" y="114"/>
                </a:cxn>
                <a:cxn ang="0">
                  <a:pos x="32" y="107"/>
                </a:cxn>
                <a:cxn ang="0">
                  <a:pos x="47" y="101"/>
                </a:cxn>
                <a:cxn ang="0">
                  <a:pos x="63" y="94"/>
                </a:cxn>
                <a:cxn ang="0">
                  <a:pos x="77" y="87"/>
                </a:cxn>
                <a:cxn ang="0">
                  <a:pos x="92" y="80"/>
                </a:cxn>
                <a:cxn ang="0">
                  <a:pos x="107" y="74"/>
                </a:cxn>
                <a:cxn ang="0">
                  <a:pos x="122" y="68"/>
                </a:cxn>
                <a:cxn ang="0">
                  <a:pos x="137" y="62"/>
                </a:cxn>
                <a:cxn ang="0">
                  <a:pos x="152" y="55"/>
                </a:cxn>
                <a:cxn ang="0">
                  <a:pos x="168" y="49"/>
                </a:cxn>
                <a:cxn ang="0">
                  <a:pos x="183" y="43"/>
                </a:cxn>
                <a:cxn ang="0">
                  <a:pos x="198" y="38"/>
                </a:cxn>
                <a:cxn ang="0">
                  <a:pos x="214" y="33"/>
                </a:cxn>
                <a:cxn ang="0">
                  <a:pos x="229" y="28"/>
                </a:cxn>
                <a:cxn ang="0">
                  <a:pos x="245" y="24"/>
                </a:cxn>
                <a:cxn ang="0">
                  <a:pos x="262" y="20"/>
                </a:cxn>
                <a:cxn ang="0">
                  <a:pos x="278" y="17"/>
                </a:cxn>
                <a:cxn ang="0">
                  <a:pos x="296" y="15"/>
                </a:cxn>
                <a:cxn ang="0">
                  <a:pos x="313" y="12"/>
                </a:cxn>
                <a:cxn ang="0">
                  <a:pos x="330" y="11"/>
                </a:cxn>
                <a:cxn ang="0">
                  <a:pos x="348" y="10"/>
                </a:cxn>
                <a:cxn ang="0">
                  <a:pos x="365" y="10"/>
                </a:cxn>
                <a:cxn ang="0">
                  <a:pos x="382" y="10"/>
                </a:cxn>
                <a:cxn ang="0">
                  <a:pos x="398" y="12"/>
                </a:cxn>
                <a:cxn ang="0">
                  <a:pos x="416" y="13"/>
                </a:cxn>
                <a:cxn ang="0">
                  <a:pos x="433" y="16"/>
                </a:cxn>
                <a:cxn ang="0">
                  <a:pos x="449" y="19"/>
                </a:cxn>
                <a:cxn ang="0">
                  <a:pos x="466" y="23"/>
                </a:cxn>
                <a:cxn ang="0">
                  <a:pos x="482" y="27"/>
                </a:cxn>
                <a:cxn ang="0">
                  <a:pos x="498" y="33"/>
                </a:cxn>
                <a:cxn ang="0">
                  <a:pos x="515" y="39"/>
                </a:cxn>
                <a:cxn ang="0">
                  <a:pos x="515" y="39"/>
                </a:cxn>
                <a:cxn ang="0">
                  <a:pos x="515" y="38"/>
                </a:cxn>
                <a:cxn ang="0">
                  <a:pos x="515" y="38"/>
                </a:cxn>
                <a:cxn ang="0">
                  <a:pos x="515" y="38"/>
                </a:cxn>
                <a:cxn ang="0">
                  <a:pos x="515" y="38"/>
                </a:cxn>
              </a:cxnLst>
              <a:rect l="0" t="0" r="r" b="b"/>
              <a:pathLst>
                <a:path w="515" h="119">
                  <a:moveTo>
                    <a:pt x="515" y="38"/>
                  </a:moveTo>
                  <a:lnTo>
                    <a:pt x="487" y="24"/>
                  </a:lnTo>
                  <a:lnTo>
                    <a:pt x="458" y="13"/>
                  </a:lnTo>
                  <a:lnTo>
                    <a:pt x="428" y="7"/>
                  </a:lnTo>
                  <a:lnTo>
                    <a:pt x="396" y="2"/>
                  </a:lnTo>
                  <a:lnTo>
                    <a:pt x="364" y="0"/>
                  </a:lnTo>
                  <a:lnTo>
                    <a:pt x="330" y="1"/>
                  </a:lnTo>
                  <a:lnTo>
                    <a:pt x="297" y="4"/>
                  </a:lnTo>
                  <a:lnTo>
                    <a:pt x="262" y="9"/>
                  </a:lnTo>
                  <a:lnTo>
                    <a:pt x="228" y="17"/>
                  </a:lnTo>
                  <a:lnTo>
                    <a:pt x="194" y="26"/>
                  </a:lnTo>
                  <a:lnTo>
                    <a:pt x="160" y="36"/>
                  </a:lnTo>
                  <a:lnTo>
                    <a:pt x="126" y="49"/>
                  </a:lnTo>
                  <a:lnTo>
                    <a:pt x="94" y="63"/>
                  </a:lnTo>
                  <a:lnTo>
                    <a:pt x="63" y="78"/>
                  </a:lnTo>
                  <a:lnTo>
                    <a:pt x="33" y="93"/>
                  </a:lnTo>
                  <a:lnTo>
                    <a:pt x="4" y="110"/>
                  </a:lnTo>
                  <a:lnTo>
                    <a:pt x="2" y="112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2" y="119"/>
                  </a:lnTo>
                  <a:lnTo>
                    <a:pt x="17" y="114"/>
                  </a:lnTo>
                  <a:lnTo>
                    <a:pt x="32" y="107"/>
                  </a:lnTo>
                  <a:lnTo>
                    <a:pt x="47" y="101"/>
                  </a:lnTo>
                  <a:lnTo>
                    <a:pt x="63" y="94"/>
                  </a:lnTo>
                  <a:lnTo>
                    <a:pt x="77" y="87"/>
                  </a:lnTo>
                  <a:lnTo>
                    <a:pt x="92" y="80"/>
                  </a:lnTo>
                  <a:lnTo>
                    <a:pt x="107" y="74"/>
                  </a:lnTo>
                  <a:lnTo>
                    <a:pt x="122" y="68"/>
                  </a:lnTo>
                  <a:lnTo>
                    <a:pt x="137" y="62"/>
                  </a:lnTo>
                  <a:lnTo>
                    <a:pt x="152" y="55"/>
                  </a:lnTo>
                  <a:lnTo>
                    <a:pt x="168" y="49"/>
                  </a:lnTo>
                  <a:lnTo>
                    <a:pt x="183" y="43"/>
                  </a:lnTo>
                  <a:lnTo>
                    <a:pt x="198" y="38"/>
                  </a:lnTo>
                  <a:lnTo>
                    <a:pt x="214" y="33"/>
                  </a:lnTo>
                  <a:lnTo>
                    <a:pt x="229" y="28"/>
                  </a:lnTo>
                  <a:lnTo>
                    <a:pt x="245" y="24"/>
                  </a:lnTo>
                  <a:lnTo>
                    <a:pt x="262" y="20"/>
                  </a:lnTo>
                  <a:lnTo>
                    <a:pt x="278" y="17"/>
                  </a:lnTo>
                  <a:lnTo>
                    <a:pt x="296" y="15"/>
                  </a:lnTo>
                  <a:lnTo>
                    <a:pt x="313" y="12"/>
                  </a:lnTo>
                  <a:lnTo>
                    <a:pt x="330" y="11"/>
                  </a:lnTo>
                  <a:lnTo>
                    <a:pt x="348" y="10"/>
                  </a:lnTo>
                  <a:lnTo>
                    <a:pt x="365" y="10"/>
                  </a:lnTo>
                  <a:lnTo>
                    <a:pt x="382" y="10"/>
                  </a:lnTo>
                  <a:lnTo>
                    <a:pt x="398" y="12"/>
                  </a:lnTo>
                  <a:lnTo>
                    <a:pt x="416" y="13"/>
                  </a:lnTo>
                  <a:lnTo>
                    <a:pt x="433" y="16"/>
                  </a:lnTo>
                  <a:lnTo>
                    <a:pt x="449" y="19"/>
                  </a:lnTo>
                  <a:lnTo>
                    <a:pt x="466" y="23"/>
                  </a:lnTo>
                  <a:lnTo>
                    <a:pt x="482" y="27"/>
                  </a:lnTo>
                  <a:lnTo>
                    <a:pt x="498" y="33"/>
                  </a:lnTo>
                  <a:lnTo>
                    <a:pt x="515" y="39"/>
                  </a:lnTo>
                  <a:lnTo>
                    <a:pt x="515" y="39"/>
                  </a:lnTo>
                  <a:lnTo>
                    <a:pt x="515" y="38"/>
                  </a:lnTo>
                  <a:lnTo>
                    <a:pt x="515" y="38"/>
                  </a:lnTo>
                  <a:lnTo>
                    <a:pt x="515" y="38"/>
                  </a:lnTo>
                  <a:lnTo>
                    <a:pt x="515" y="38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4583113" y="4408488"/>
              <a:ext cx="215900" cy="73025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256" y="0"/>
                </a:cxn>
                <a:cxn ang="0">
                  <a:pos x="240" y="3"/>
                </a:cxn>
                <a:cxn ang="0">
                  <a:pos x="222" y="4"/>
                </a:cxn>
                <a:cxn ang="0">
                  <a:pos x="206" y="6"/>
                </a:cxn>
                <a:cxn ang="0">
                  <a:pos x="189" y="10"/>
                </a:cxn>
                <a:cxn ang="0">
                  <a:pos x="172" y="14"/>
                </a:cxn>
                <a:cxn ang="0">
                  <a:pos x="154" y="18"/>
                </a:cxn>
                <a:cxn ang="0">
                  <a:pos x="137" y="24"/>
                </a:cxn>
                <a:cxn ang="0">
                  <a:pos x="120" y="28"/>
                </a:cxn>
                <a:cxn ang="0">
                  <a:pos x="102" y="35"/>
                </a:cxn>
                <a:cxn ang="0">
                  <a:pos x="85" y="41"/>
                </a:cxn>
                <a:cxn ang="0">
                  <a:pos x="69" y="48"/>
                </a:cxn>
                <a:cxn ang="0">
                  <a:pos x="52" y="56"/>
                </a:cxn>
                <a:cxn ang="0">
                  <a:pos x="36" y="64"/>
                </a:cxn>
                <a:cxn ang="0">
                  <a:pos x="19" y="72"/>
                </a:cxn>
                <a:cxn ang="0">
                  <a:pos x="4" y="81"/>
                </a:cxn>
                <a:cxn ang="0">
                  <a:pos x="2" y="85"/>
                </a:cxn>
                <a:cxn ang="0">
                  <a:pos x="0" y="88"/>
                </a:cxn>
                <a:cxn ang="0">
                  <a:pos x="0" y="91"/>
                </a:cxn>
                <a:cxn ang="0">
                  <a:pos x="3" y="91"/>
                </a:cxn>
                <a:cxn ang="0">
                  <a:pos x="19" y="85"/>
                </a:cxn>
                <a:cxn ang="0">
                  <a:pos x="37" y="78"/>
                </a:cxn>
                <a:cxn ang="0">
                  <a:pos x="53" y="71"/>
                </a:cxn>
                <a:cxn ang="0">
                  <a:pos x="69" y="64"/>
                </a:cxn>
                <a:cxn ang="0">
                  <a:pos x="85" y="57"/>
                </a:cxn>
                <a:cxn ang="0">
                  <a:pos x="102" y="51"/>
                </a:cxn>
                <a:cxn ang="0">
                  <a:pos x="119" y="44"/>
                </a:cxn>
                <a:cxn ang="0">
                  <a:pos x="135" y="38"/>
                </a:cxn>
                <a:cxn ang="0">
                  <a:pos x="152" y="33"/>
                </a:cxn>
                <a:cxn ang="0">
                  <a:pos x="168" y="27"/>
                </a:cxn>
                <a:cxn ang="0">
                  <a:pos x="185" y="21"/>
                </a:cxn>
                <a:cxn ang="0">
                  <a:pos x="201" y="17"/>
                </a:cxn>
                <a:cxn ang="0">
                  <a:pos x="219" y="12"/>
                </a:cxn>
                <a:cxn ang="0">
                  <a:pos x="236" y="7"/>
                </a:cxn>
                <a:cxn ang="0">
                  <a:pos x="254" y="4"/>
                </a:cxn>
                <a:cxn ang="0">
                  <a:pos x="272" y="0"/>
                </a:cxn>
                <a:cxn ang="0">
                  <a:pos x="272" y="0"/>
                </a:cxn>
                <a:cxn ang="0">
                  <a:pos x="272" y="0"/>
                </a:cxn>
                <a:cxn ang="0">
                  <a:pos x="272" y="0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272" h="91">
                  <a:moveTo>
                    <a:pt x="272" y="0"/>
                  </a:moveTo>
                  <a:lnTo>
                    <a:pt x="256" y="0"/>
                  </a:lnTo>
                  <a:lnTo>
                    <a:pt x="240" y="3"/>
                  </a:lnTo>
                  <a:lnTo>
                    <a:pt x="222" y="4"/>
                  </a:lnTo>
                  <a:lnTo>
                    <a:pt x="206" y="6"/>
                  </a:lnTo>
                  <a:lnTo>
                    <a:pt x="189" y="10"/>
                  </a:lnTo>
                  <a:lnTo>
                    <a:pt x="172" y="14"/>
                  </a:lnTo>
                  <a:lnTo>
                    <a:pt x="154" y="18"/>
                  </a:lnTo>
                  <a:lnTo>
                    <a:pt x="137" y="24"/>
                  </a:lnTo>
                  <a:lnTo>
                    <a:pt x="120" y="28"/>
                  </a:lnTo>
                  <a:lnTo>
                    <a:pt x="102" y="35"/>
                  </a:lnTo>
                  <a:lnTo>
                    <a:pt x="85" y="41"/>
                  </a:lnTo>
                  <a:lnTo>
                    <a:pt x="69" y="48"/>
                  </a:lnTo>
                  <a:lnTo>
                    <a:pt x="52" y="56"/>
                  </a:lnTo>
                  <a:lnTo>
                    <a:pt x="36" y="64"/>
                  </a:lnTo>
                  <a:lnTo>
                    <a:pt x="19" y="72"/>
                  </a:lnTo>
                  <a:lnTo>
                    <a:pt x="4" y="81"/>
                  </a:lnTo>
                  <a:lnTo>
                    <a:pt x="2" y="85"/>
                  </a:lnTo>
                  <a:lnTo>
                    <a:pt x="0" y="88"/>
                  </a:lnTo>
                  <a:lnTo>
                    <a:pt x="0" y="91"/>
                  </a:lnTo>
                  <a:lnTo>
                    <a:pt x="3" y="91"/>
                  </a:lnTo>
                  <a:lnTo>
                    <a:pt x="19" y="85"/>
                  </a:lnTo>
                  <a:lnTo>
                    <a:pt x="37" y="78"/>
                  </a:lnTo>
                  <a:lnTo>
                    <a:pt x="53" y="71"/>
                  </a:lnTo>
                  <a:lnTo>
                    <a:pt x="69" y="64"/>
                  </a:lnTo>
                  <a:lnTo>
                    <a:pt x="85" y="57"/>
                  </a:lnTo>
                  <a:lnTo>
                    <a:pt x="102" y="51"/>
                  </a:lnTo>
                  <a:lnTo>
                    <a:pt x="119" y="44"/>
                  </a:lnTo>
                  <a:lnTo>
                    <a:pt x="135" y="38"/>
                  </a:lnTo>
                  <a:lnTo>
                    <a:pt x="152" y="33"/>
                  </a:lnTo>
                  <a:lnTo>
                    <a:pt x="168" y="27"/>
                  </a:lnTo>
                  <a:lnTo>
                    <a:pt x="185" y="21"/>
                  </a:lnTo>
                  <a:lnTo>
                    <a:pt x="201" y="17"/>
                  </a:lnTo>
                  <a:lnTo>
                    <a:pt x="219" y="12"/>
                  </a:lnTo>
                  <a:lnTo>
                    <a:pt x="236" y="7"/>
                  </a:lnTo>
                  <a:lnTo>
                    <a:pt x="254" y="4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auto">
            <a:xfrm>
              <a:off x="4584700" y="4673600"/>
              <a:ext cx="84138" cy="150813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93" y="19"/>
                </a:cxn>
                <a:cxn ang="0">
                  <a:pos x="86" y="41"/>
                </a:cxn>
                <a:cxn ang="0">
                  <a:pos x="83" y="64"/>
                </a:cxn>
                <a:cxn ang="0">
                  <a:pos x="81" y="88"/>
                </a:cxn>
                <a:cxn ang="0">
                  <a:pos x="78" y="105"/>
                </a:cxn>
                <a:cxn ang="0">
                  <a:pos x="75" y="120"/>
                </a:cxn>
                <a:cxn ang="0">
                  <a:pos x="68" y="135"/>
                </a:cxn>
                <a:cxn ang="0">
                  <a:pos x="58" y="149"/>
                </a:cxn>
                <a:cxn ang="0">
                  <a:pos x="52" y="155"/>
                </a:cxn>
                <a:cxn ang="0">
                  <a:pos x="46" y="158"/>
                </a:cxn>
                <a:cxn ang="0">
                  <a:pos x="40" y="161"/>
                </a:cxn>
                <a:cxn ang="0">
                  <a:pos x="35" y="163"/>
                </a:cxn>
                <a:cxn ang="0">
                  <a:pos x="29" y="163"/>
                </a:cxn>
                <a:cxn ang="0">
                  <a:pos x="22" y="163"/>
                </a:cxn>
                <a:cxn ang="0">
                  <a:pos x="16" y="163"/>
                </a:cxn>
                <a:cxn ang="0">
                  <a:pos x="9" y="161"/>
                </a:cxn>
                <a:cxn ang="0">
                  <a:pos x="5" y="163"/>
                </a:cxn>
                <a:cxn ang="0">
                  <a:pos x="1" y="167"/>
                </a:cxn>
                <a:cxn ang="0">
                  <a:pos x="0" y="173"/>
                </a:cxn>
                <a:cxn ang="0">
                  <a:pos x="1" y="178"/>
                </a:cxn>
                <a:cxn ang="0">
                  <a:pos x="10" y="187"/>
                </a:cxn>
                <a:cxn ang="0">
                  <a:pos x="21" y="190"/>
                </a:cxn>
                <a:cxn ang="0">
                  <a:pos x="31" y="191"/>
                </a:cxn>
                <a:cxn ang="0">
                  <a:pos x="43" y="188"/>
                </a:cxn>
                <a:cxn ang="0">
                  <a:pos x="53" y="183"/>
                </a:cxn>
                <a:cxn ang="0">
                  <a:pos x="63" y="176"/>
                </a:cxn>
                <a:cxn ang="0">
                  <a:pos x="73" y="170"/>
                </a:cxn>
                <a:cxn ang="0">
                  <a:pos x="80" y="161"/>
                </a:cxn>
                <a:cxn ang="0">
                  <a:pos x="91" y="143"/>
                </a:cxn>
                <a:cxn ang="0">
                  <a:pos x="97" y="123"/>
                </a:cxn>
                <a:cxn ang="0">
                  <a:pos x="99" y="104"/>
                </a:cxn>
                <a:cxn ang="0">
                  <a:pos x="98" y="82"/>
                </a:cxn>
                <a:cxn ang="0">
                  <a:pos x="98" y="61"/>
                </a:cxn>
                <a:cxn ang="0">
                  <a:pos x="98" y="41"/>
                </a:cxn>
                <a:cxn ang="0">
                  <a:pos x="100" y="2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105" y="0"/>
                </a:cxn>
                <a:cxn ang="0">
                  <a:pos x="105" y="0"/>
                </a:cxn>
                <a:cxn ang="0">
                  <a:pos x="105" y="0"/>
                </a:cxn>
              </a:cxnLst>
              <a:rect l="0" t="0" r="r" b="b"/>
              <a:pathLst>
                <a:path w="106" h="191">
                  <a:moveTo>
                    <a:pt x="105" y="0"/>
                  </a:moveTo>
                  <a:lnTo>
                    <a:pt x="93" y="19"/>
                  </a:lnTo>
                  <a:lnTo>
                    <a:pt x="86" y="41"/>
                  </a:lnTo>
                  <a:lnTo>
                    <a:pt x="83" y="64"/>
                  </a:lnTo>
                  <a:lnTo>
                    <a:pt x="81" y="88"/>
                  </a:lnTo>
                  <a:lnTo>
                    <a:pt x="78" y="105"/>
                  </a:lnTo>
                  <a:lnTo>
                    <a:pt x="75" y="120"/>
                  </a:lnTo>
                  <a:lnTo>
                    <a:pt x="68" y="135"/>
                  </a:lnTo>
                  <a:lnTo>
                    <a:pt x="58" y="149"/>
                  </a:lnTo>
                  <a:lnTo>
                    <a:pt x="52" y="155"/>
                  </a:lnTo>
                  <a:lnTo>
                    <a:pt x="46" y="158"/>
                  </a:lnTo>
                  <a:lnTo>
                    <a:pt x="40" y="161"/>
                  </a:lnTo>
                  <a:lnTo>
                    <a:pt x="35" y="163"/>
                  </a:lnTo>
                  <a:lnTo>
                    <a:pt x="29" y="163"/>
                  </a:lnTo>
                  <a:lnTo>
                    <a:pt x="22" y="163"/>
                  </a:lnTo>
                  <a:lnTo>
                    <a:pt x="16" y="163"/>
                  </a:lnTo>
                  <a:lnTo>
                    <a:pt x="9" y="161"/>
                  </a:lnTo>
                  <a:lnTo>
                    <a:pt x="5" y="163"/>
                  </a:lnTo>
                  <a:lnTo>
                    <a:pt x="1" y="167"/>
                  </a:lnTo>
                  <a:lnTo>
                    <a:pt x="0" y="173"/>
                  </a:lnTo>
                  <a:lnTo>
                    <a:pt x="1" y="178"/>
                  </a:lnTo>
                  <a:lnTo>
                    <a:pt x="10" y="187"/>
                  </a:lnTo>
                  <a:lnTo>
                    <a:pt x="21" y="190"/>
                  </a:lnTo>
                  <a:lnTo>
                    <a:pt x="31" y="191"/>
                  </a:lnTo>
                  <a:lnTo>
                    <a:pt x="43" y="188"/>
                  </a:lnTo>
                  <a:lnTo>
                    <a:pt x="53" y="183"/>
                  </a:lnTo>
                  <a:lnTo>
                    <a:pt x="63" y="176"/>
                  </a:lnTo>
                  <a:lnTo>
                    <a:pt x="73" y="170"/>
                  </a:lnTo>
                  <a:lnTo>
                    <a:pt x="80" y="161"/>
                  </a:lnTo>
                  <a:lnTo>
                    <a:pt x="91" y="143"/>
                  </a:lnTo>
                  <a:lnTo>
                    <a:pt x="97" y="123"/>
                  </a:lnTo>
                  <a:lnTo>
                    <a:pt x="99" y="104"/>
                  </a:lnTo>
                  <a:lnTo>
                    <a:pt x="98" y="82"/>
                  </a:lnTo>
                  <a:lnTo>
                    <a:pt x="98" y="61"/>
                  </a:lnTo>
                  <a:lnTo>
                    <a:pt x="98" y="41"/>
                  </a:lnTo>
                  <a:lnTo>
                    <a:pt x="100" y="2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auto">
            <a:xfrm>
              <a:off x="4429125" y="4684713"/>
              <a:ext cx="95250" cy="122238"/>
            </a:xfrm>
            <a:custGeom>
              <a:avLst/>
              <a:gdLst/>
              <a:ahLst/>
              <a:cxnLst>
                <a:cxn ang="0">
                  <a:pos x="57" y="8"/>
                </a:cxn>
                <a:cxn ang="0">
                  <a:pos x="45" y="27"/>
                </a:cxn>
                <a:cxn ang="0">
                  <a:pos x="37" y="47"/>
                </a:cxn>
                <a:cxn ang="0">
                  <a:pos x="29" y="68"/>
                </a:cxn>
                <a:cxn ang="0">
                  <a:pos x="19" y="85"/>
                </a:cxn>
                <a:cxn ang="0">
                  <a:pos x="6" y="107"/>
                </a:cxn>
                <a:cxn ang="0">
                  <a:pos x="0" y="132"/>
                </a:cxn>
                <a:cxn ang="0">
                  <a:pos x="8" y="150"/>
                </a:cxn>
                <a:cxn ang="0">
                  <a:pos x="31" y="155"/>
                </a:cxn>
                <a:cxn ang="0">
                  <a:pos x="53" y="148"/>
                </a:cxn>
                <a:cxn ang="0">
                  <a:pos x="75" y="136"/>
                </a:cxn>
                <a:cxn ang="0">
                  <a:pos x="94" y="121"/>
                </a:cxn>
                <a:cxn ang="0">
                  <a:pos x="106" y="108"/>
                </a:cxn>
                <a:cxn ang="0">
                  <a:pos x="116" y="90"/>
                </a:cxn>
                <a:cxn ang="0">
                  <a:pos x="120" y="69"/>
                </a:cxn>
                <a:cxn ang="0">
                  <a:pos x="113" y="56"/>
                </a:cxn>
                <a:cxn ang="0">
                  <a:pos x="98" y="54"/>
                </a:cxn>
                <a:cxn ang="0">
                  <a:pos x="92" y="62"/>
                </a:cxn>
                <a:cxn ang="0">
                  <a:pos x="94" y="70"/>
                </a:cxn>
                <a:cxn ang="0">
                  <a:pos x="97" y="77"/>
                </a:cxn>
                <a:cxn ang="0">
                  <a:pos x="94" y="87"/>
                </a:cxn>
                <a:cxn ang="0">
                  <a:pos x="84" y="97"/>
                </a:cxn>
                <a:cxn ang="0">
                  <a:pos x="74" y="105"/>
                </a:cxn>
                <a:cxn ang="0">
                  <a:pos x="64" y="112"/>
                </a:cxn>
                <a:cxn ang="0">
                  <a:pos x="52" y="118"/>
                </a:cxn>
                <a:cxn ang="0">
                  <a:pos x="41" y="123"/>
                </a:cxn>
                <a:cxn ang="0">
                  <a:pos x="26" y="123"/>
                </a:cxn>
                <a:cxn ang="0">
                  <a:pos x="37" y="97"/>
                </a:cxn>
                <a:cxn ang="0">
                  <a:pos x="50" y="65"/>
                </a:cxn>
                <a:cxn ang="0">
                  <a:pos x="53" y="19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6" y="0"/>
                </a:cxn>
              </a:cxnLst>
              <a:rect l="0" t="0" r="r" b="b"/>
              <a:pathLst>
                <a:path w="120" h="155">
                  <a:moveTo>
                    <a:pt x="66" y="0"/>
                  </a:moveTo>
                  <a:lnTo>
                    <a:pt x="57" y="8"/>
                  </a:lnTo>
                  <a:lnTo>
                    <a:pt x="50" y="16"/>
                  </a:lnTo>
                  <a:lnTo>
                    <a:pt x="45" y="27"/>
                  </a:lnTo>
                  <a:lnTo>
                    <a:pt x="41" y="37"/>
                  </a:lnTo>
                  <a:lnTo>
                    <a:pt x="37" y="47"/>
                  </a:lnTo>
                  <a:lnTo>
                    <a:pt x="34" y="58"/>
                  </a:lnTo>
                  <a:lnTo>
                    <a:pt x="29" y="68"/>
                  </a:lnTo>
                  <a:lnTo>
                    <a:pt x="23" y="77"/>
                  </a:lnTo>
                  <a:lnTo>
                    <a:pt x="19" y="85"/>
                  </a:lnTo>
                  <a:lnTo>
                    <a:pt x="12" y="96"/>
                  </a:lnTo>
                  <a:lnTo>
                    <a:pt x="6" y="107"/>
                  </a:lnTo>
                  <a:lnTo>
                    <a:pt x="3" y="120"/>
                  </a:lnTo>
                  <a:lnTo>
                    <a:pt x="0" y="132"/>
                  </a:lnTo>
                  <a:lnTo>
                    <a:pt x="1" y="142"/>
                  </a:lnTo>
                  <a:lnTo>
                    <a:pt x="8" y="150"/>
                  </a:lnTo>
                  <a:lnTo>
                    <a:pt x="20" y="155"/>
                  </a:lnTo>
                  <a:lnTo>
                    <a:pt x="31" y="155"/>
                  </a:lnTo>
                  <a:lnTo>
                    <a:pt x="42" y="152"/>
                  </a:lnTo>
                  <a:lnTo>
                    <a:pt x="53" y="148"/>
                  </a:lnTo>
                  <a:lnTo>
                    <a:pt x="65" y="143"/>
                  </a:lnTo>
                  <a:lnTo>
                    <a:pt x="75" y="136"/>
                  </a:lnTo>
                  <a:lnTo>
                    <a:pt x="86" y="129"/>
                  </a:lnTo>
                  <a:lnTo>
                    <a:pt x="94" y="121"/>
                  </a:lnTo>
                  <a:lnTo>
                    <a:pt x="102" y="114"/>
                  </a:lnTo>
                  <a:lnTo>
                    <a:pt x="106" y="108"/>
                  </a:lnTo>
                  <a:lnTo>
                    <a:pt x="111" y="100"/>
                  </a:lnTo>
                  <a:lnTo>
                    <a:pt x="116" y="90"/>
                  </a:lnTo>
                  <a:lnTo>
                    <a:pt x="119" y="80"/>
                  </a:lnTo>
                  <a:lnTo>
                    <a:pt x="120" y="69"/>
                  </a:lnTo>
                  <a:lnTo>
                    <a:pt x="118" y="61"/>
                  </a:lnTo>
                  <a:lnTo>
                    <a:pt x="113" y="56"/>
                  </a:lnTo>
                  <a:lnTo>
                    <a:pt x="103" y="53"/>
                  </a:lnTo>
                  <a:lnTo>
                    <a:pt x="98" y="54"/>
                  </a:lnTo>
                  <a:lnTo>
                    <a:pt x="95" y="58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4" y="70"/>
                  </a:lnTo>
                  <a:lnTo>
                    <a:pt x="96" y="74"/>
                  </a:lnTo>
                  <a:lnTo>
                    <a:pt x="97" y="77"/>
                  </a:lnTo>
                  <a:lnTo>
                    <a:pt x="97" y="81"/>
                  </a:lnTo>
                  <a:lnTo>
                    <a:pt x="94" y="87"/>
                  </a:lnTo>
                  <a:lnTo>
                    <a:pt x="90" y="92"/>
                  </a:lnTo>
                  <a:lnTo>
                    <a:pt x="84" y="97"/>
                  </a:lnTo>
                  <a:lnTo>
                    <a:pt x="80" y="100"/>
                  </a:lnTo>
                  <a:lnTo>
                    <a:pt x="74" y="105"/>
                  </a:lnTo>
                  <a:lnTo>
                    <a:pt x="69" y="108"/>
                  </a:lnTo>
                  <a:lnTo>
                    <a:pt x="64" y="112"/>
                  </a:lnTo>
                  <a:lnTo>
                    <a:pt x="58" y="115"/>
                  </a:lnTo>
                  <a:lnTo>
                    <a:pt x="52" y="118"/>
                  </a:lnTo>
                  <a:lnTo>
                    <a:pt x="46" y="121"/>
                  </a:lnTo>
                  <a:lnTo>
                    <a:pt x="41" y="123"/>
                  </a:lnTo>
                  <a:lnTo>
                    <a:pt x="34" y="126"/>
                  </a:lnTo>
                  <a:lnTo>
                    <a:pt x="26" y="123"/>
                  </a:lnTo>
                  <a:lnTo>
                    <a:pt x="29" y="112"/>
                  </a:lnTo>
                  <a:lnTo>
                    <a:pt x="37" y="97"/>
                  </a:lnTo>
                  <a:lnTo>
                    <a:pt x="44" y="85"/>
                  </a:lnTo>
                  <a:lnTo>
                    <a:pt x="50" y="65"/>
                  </a:lnTo>
                  <a:lnTo>
                    <a:pt x="51" y="42"/>
                  </a:lnTo>
                  <a:lnTo>
                    <a:pt x="53" y="1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auto">
            <a:xfrm>
              <a:off x="4419600" y="4713288"/>
              <a:ext cx="34925" cy="52388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39" y="3"/>
                </a:cxn>
                <a:cxn ang="0">
                  <a:pos x="37" y="1"/>
                </a:cxn>
                <a:cxn ang="0">
                  <a:pos x="33" y="0"/>
                </a:cxn>
                <a:cxn ang="0">
                  <a:pos x="29" y="1"/>
                </a:cxn>
                <a:cxn ang="0">
                  <a:pos x="23" y="3"/>
                </a:cxn>
                <a:cxn ang="0">
                  <a:pos x="16" y="8"/>
                </a:cxn>
                <a:cxn ang="0">
                  <a:pos x="11" y="14"/>
                </a:cxn>
                <a:cxn ang="0">
                  <a:pos x="7" y="20"/>
                </a:cxn>
                <a:cxn ang="0">
                  <a:pos x="3" y="26"/>
                </a:cxn>
                <a:cxn ang="0">
                  <a:pos x="1" y="33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2" y="55"/>
                </a:cxn>
                <a:cxn ang="0">
                  <a:pos x="7" y="62"/>
                </a:cxn>
                <a:cxn ang="0">
                  <a:pos x="14" y="67"/>
                </a:cxn>
                <a:cxn ang="0">
                  <a:pos x="21" y="67"/>
                </a:cxn>
                <a:cxn ang="0">
                  <a:pos x="25" y="63"/>
                </a:cxn>
                <a:cxn ang="0">
                  <a:pos x="29" y="58"/>
                </a:cxn>
                <a:cxn ang="0">
                  <a:pos x="30" y="52"/>
                </a:cxn>
                <a:cxn ang="0">
                  <a:pos x="26" y="47"/>
                </a:cxn>
                <a:cxn ang="0">
                  <a:pos x="24" y="45"/>
                </a:cxn>
                <a:cxn ang="0">
                  <a:pos x="22" y="44"/>
                </a:cxn>
                <a:cxn ang="0">
                  <a:pos x="19" y="41"/>
                </a:cxn>
                <a:cxn ang="0">
                  <a:pos x="18" y="40"/>
                </a:cxn>
                <a:cxn ang="0">
                  <a:pos x="18" y="36"/>
                </a:cxn>
                <a:cxn ang="0">
                  <a:pos x="19" y="32"/>
                </a:cxn>
                <a:cxn ang="0">
                  <a:pos x="19" y="28"/>
                </a:cxn>
                <a:cxn ang="0">
                  <a:pos x="21" y="24"/>
                </a:cxn>
                <a:cxn ang="0">
                  <a:pos x="23" y="20"/>
                </a:cxn>
                <a:cxn ang="0">
                  <a:pos x="24" y="16"/>
                </a:cxn>
                <a:cxn ang="0">
                  <a:pos x="26" y="13"/>
                </a:cxn>
                <a:cxn ang="0">
                  <a:pos x="29" y="9"/>
                </a:cxn>
                <a:cxn ang="0">
                  <a:pos x="31" y="6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7"/>
                </a:cxn>
                <a:cxn ang="0">
                  <a:pos x="41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42" y="7"/>
                </a:cxn>
              </a:cxnLst>
              <a:rect l="0" t="0" r="r" b="b"/>
              <a:pathLst>
                <a:path w="42" h="67">
                  <a:moveTo>
                    <a:pt x="42" y="7"/>
                  </a:moveTo>
                  <a:lnTo>
                    <a:pt x="39" y="3"/>
                  </a:lnTo>
                  <a:lnTo>
                    <a:pt x="37" y="1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3" y="3"/>
                  </a:lnTo>
                  <a:lnTo>
                    <a:pt x="16" y="8"/>
                  </a:lnTo>
                  <a:lnTo>
                    <a:pt x="11" y="14"/>
                  </a:lnTo>
                  <a:lnTo>
                    <a:pt x="7" y="20"/>
                  </a:lnTo>
                  <a:lnTo>
                    <a:pt x="3" y="26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2" y="55"/>
                  </a:lnTo>
                  <a:lnTo>
                    <a:pt x="7" y="62"/>
                  </a:lnTo>
                  <a:lnTo>
                    <a:pt x="14" y="67"/>
                  </a:lnTo>
                  <a:lnTo>
                    <a:pt x="21" y="67"/>
                  </a:lnTo>
                  <a:lnTo>
                    <a:pt x="25" y="63"/>
                  </a:lnTo>
                  <a:lnTo>
                    <a:pt x="29" y="58"/>
                  </a:lnTo>
                  <a:lnTo>
                    <a:pt x="30" y="52"/>
                  </a:lnTo>
                  <a:lnTo>
                    <a:pt x="26" y="47"/>
                  </a:lnTo>
                  <a:lnTo>
                    <a:pt x="24" y="45"/>
                  </a:lnTo>
                  <a:lnTo>
                    <a:pt x="22" y="44"/>
                  </a:lnTo>
                  <a:lnTo>
                    <a:pt x="19" y="41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9" y="32"/>
                  </a:lnTo>
                  <a:lnTo>
                    <a:pt x="19" y="28"/>
                  </a:lnTo>
                  <a:lnTo>
                    <a:pt x="21" y="24"/>
                  </a:lnTo>
                  <a:lnTo>
                    <a:pt x="23" y="20"/>
                  </a:lnTo>
                  <a:lnTo>
                    <a:pt x="24" y="16"/>
                  </a:lnTo>
                  <a:lnTo>
                    <a:pt x="26" y="13"/>
                  </a:lnTo>
                  <a:lnTo>
                    <a:pt x="29" y="9"/>
                  </a:lnTo>
                  <a:lnTo>
                    <a:pt x="31" y="6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auto">
            <a:xfrm>
              <a:off x="4349750" y="4664075"/>
              <a:ext cx="87313" cy="134938"/>
            </a:xfrm>
            <a:custGeom>
              <a:avLst/>
              <a:gdLst/>
              <a:ahLst/>
              <a:cxnLst>
                <a:cxn ang="0">
                  <a:pos x="107" y="24"/>
                </a:cxn>
                <a:cxn ang="0">
                  <a:pos x="97" y="9"/>
                </a:cxn>
                <a:cxn ang="0">
                  <a:pos x="81" y="1"/>
                </a:cxn>
                <a:cxn ang="0">
                  <a:pos x="62" y="3"/>
                </a:cxn>
                <a:cxn ang="0">
                  <a:pos x="39" y="32"/>
                </a:cxn>
                <a:cxn ang="0">
                  <a:pos x="34" y="81"/>
                </a:cxn>
                <a:cxn ang="0">
                  <a:pos x="20" y="112"/>
                </a:cxn>
                <a:cxn ang="0">
                  <a:pos x="8" y="127"/>
                </a:cxn>
                <a:cxn ang="0">
                  <a:pos x="0" y="142"/>
                </a:cxn>
                <a:cxn ang="0">
                  <a:pos x="5" y="157"/>
                </a:cxn>
                <a:cxn ang="0">
                  <a:pos x="21" y="168"/>
                </a:cxn>
                <a:cxn ang="0">
                  <a:pos x="39" y="168"/>
                </a:cxn>
                <a:cxn ang="0">
                  <a:pos x="58" y="159"/>
                </a:cxn>
                <a:cxn ang="0">
                  <a:pos x="72" y="145"/>
                </a:cxn>
                <a:cxn ang="0">
                  <a:pos x="76" y="135"/>
                </a:cxn>
                <a:cxn ang="0">
                  <a:pos x="72" y="128"/>
                </a:cxn>
                <a:cxn ang="0">
                  <a:pos x="63" y="130"/>
                </a:cxn>
                <a:cxn ang="0">
                  <a:pos x="54" y="135"/>
                </a:cxn>
                <a:cxn ang="0">
                  <a:pos x="45" y="139"/>
                </a:cxn>
                <a:cxn ang="0">
                  <a:pos x="35" y="143"/>
                </a:cxn>
                <a:cxn ang="0">
                  <a:pos x="25" y="142"/>
                </a:cxn>
                <a:cxn ang="0">
                  <a:pos x="32" y="131"/>
                </a:cxn>
                <a:cxn ang="0">
                  <a:pos x="38" y="123"/>
                </a:cxn>
                <a:cxn ang="0">
                  <a:pos x="44" y="113"/>
                </a:cxn>
                <a:cxn ang="0">
                  <a:pos x="50" y="94"/>
                </a:cxn>
                <a:cxn ang="0">
                  <a:pos x="52" y="67"/>
                </a:cxn>
                <a:cxn ang="0">
                  <a:pos x="51" y="44"/>
                </a:cxn>
                <a:cxn ang="0">
                  <a:pos x="57" y="30"/>
                </a:cxn>
                <a:cxn ang="0">
                  <a:pos x="67" y="21"/>
                </a:cxn>
                <a:cxn ang="0">
                  <a:pos x="81" y="17"/>
                </a:cxn>
                <a:cxn ang="0">
                  <a:pos x="95" y="23"/>
                </a:cxn>
                <a:cxn ang="0">
                  <a:pos x="105" y="31"/>
                </a:cxn>
                <a:cxn ang="0">
                  <a:pos x="110" y="36"/>
                </a:cxn>
                <a:cxn ang="0">
                  <a:pos x="110" y="34"/>
                </a:cxn>
                <a:cxn ang="0">
                  <a:pos x="110" y="34"/>
                </a:cxn>
              </a:cxnLst>
              <a:rect l="0" t="0" r="r" b="b"/>
              <a:pathLst>
                <a:path w="110" h="169">
                  <a:moveTo>
                    <a:pt x="110" y="34"/>
                  </a:moveTo>
                  <a:lnTo>
                    <a:pt x="107" y="24"/>
                  </a:lnTo>
                  <a:lnTo>
                    <a:pt x="103" y="16"/>
                  </a:lnTo>
                  <a:lnTo>
                    <a:pt x="97" y="9"/>
                  </a:lnTo>
                  <a:lnTo>
                    <a:pt x="89" y="3"/>
                  </a:lnTo>
                  <a:lnTo>
                    <a:pt x="81" y="1"/>
                  </a:lnTo>
                  <a:lnTo>
                    <a:pt x="72" y="0"/>
                  </a:lnTo>
                  <a:lnTo>
                    <a:pt x="62" y="3"/>
                  </a:lnTo>
                  <a:lnTo>
                    <a:pt x="53" y="10"/>
                  </a:lnTo>
                  <a:lnTo>
                    <a:pt x="39" y="32"/>
                  </a:lnTo>
                  <a:lnTo>
                    <a:pt x="36" y="56"/>
                  </a:lnTo>
                  <a:lnTo>
                    <a:pt x="34" y="81"/>
                  </a:lnTo>
                  <a:lnTo>
                    <a:pt x="24" y="105"/>
                  </a:lnTo>
                  <a:lnTo>
                    <a:pt x="20" y="112"/>
                  </a:lnTo>
                  <a:lnTo>
                    <a:pt x="14" y="120"/>
                  </a:lnTo>
                  <a:lnTo>
                    <a:pt x="8" y="127"/>
                  </a:lnTo>
                  <a:lnTo>
                    <a:pt x="4" y="135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5" y="157"/>
                  </a:lnTo>
                  <a:lnTo>
                    <a:pt x="13" y="165"/>
                  </a:lnTo>
                  <a:lnTo>
                    <a:pt x="21" y="168"/>
                  </a:lnTo>
                  <a:lnTo>
                    <a:pt x="30" y="169"/>
                  </a:lnTo>
                  <a:lnTo>
                    <a:pt x="39" y="168"/>
                  </a:lnTo>
                  <a:lnTo>
                    <a:pt x="50" y="165"/>
                  </a:lnTo>
                  <a:lnTo>
                    <a:pt x="58" y="159"/>
                  </a:lnTo>
                  <a:lnTo>
                    <a:pt x="66" y="153"/>
                  </a:lnTo>
                  <a:lnTo>
                    <a:pt x="72" y="145"/>
                  </a:lnTo>
                  <a:lnTo>
                    <a:pt x="75" y="138"/>
                  </a:lnTo>
                  <a:lnTo>
                    <a:pt x="76" y="135"/>
                  </a:lnTo>
                  <a:lnTo>
                    <a:pt x="75" y="131"/>
                  </a:lnTo>
                  <a:lnTo>
                    <a:pt x="72" y="128"/>
                  </a:lnTo>
                  <a:lnTo>
                    <a:pt x="68" y="128"/>
                  </a:lnTo>
                  <a:lnTo>
                    <a:pt x="63" y="130"/>
                  </a:lnTo>
                  <a:lnTo>
                    <a:pt x="59" y="132"/>
                  </a:lnTo>
                  <a:lnTo>
                    <a:pt x="54" y="135"/>
                  </a:lnTo>
                  <a:lnTo>
                    <a:pt x="50" y="137"/>
                  </a:lnTo>
                  <a:lnTo>
                    <a:pt x="45" y="139"/>
                  </a:lnTo>
                  <a:lnTo>
                    <a:pt x="40" y="142"/>
                  </a:lnTo>
                  <a:lnTo>
                    <a:pt x="35" y="143"/>
                  </a:lnTo>
                  <a:lnTo>
                    <a:pt x="30" y="144"/>
                  </a:lnTo>
                  <a:lnTo>
                    <a:pt x="25" y="142"/>
                  </a:lnTo>
                  <a:lnTo>
                    <a:pt x="28" y="137"/>
                  </a:lnTo>
                  <a:lnTo>
                    <a:pt x="32" y="131"/>
                  </a:lnTo>
                  <a:lnTo>
                    <a:pt x="35" y="128"/>
                  </a:lnTo>
                  <a:lnTo>
                    <a:pt x="38" y="123"/>
                  </a:lnTo>
                  <a:lnTo>
                    <a:pt x="42" y="119"/>
                  </a:lnTo>
                  <a:lnTo>
                    <a:pt x="44" y="113"/>
                  </a:lnTo>
                  <a:lnTo>
                    <a:pt x="46" y="108"/>
                  </a:lnTo>
                  <a:lnTo>
                    <a:pt x="50" y="94"/>
                  </a:lnTo>
                  <a:lnTo>
                    <a:pt x="52" y="81"/>
                  </a:lnTo>
                  <a:lnTo>
                    <a:pt x="52" y="67"/>
                  </a:lnTo>
                  <a:lnTo>
                    <a:pt x="51" y="53"/>
                  </a:lnTo>
                  <a:lnTo>
                    <a:pt x="51" y="44"/>
                  </a:lnTo>
                  <a:lnTo>
                    <a:pt x="53" y="37"/>
                  </a:lnTo>
                  <a:lnTo>
                    <a:pt x="57" y="30"/>
                  </a:lnTo>
                  <a:lnTo>
                    <a:pt x="61" y="24"/>
                  </a:lnTo>
                  <a:lnTo>
                    <a:pt x="67" y="21"/>
                  </a:lnTo>
                  <a:lnTo>
                    <a:pt x="74" y="18"/>
                  </a:lnTo>
                  <a:lnTo>
                    <a:pt x="81" y="17"/>
                  </a:lnTo>
                  <a:lnTo>
                    <a:pt x="89" y="19"/>
                  </a:lnTo>
                  <a:lnTo>
                    <a:pt x="95" y="23"/>
                  </a:lnTo>
                  <a:lnTo>
                    <a:pt x="100" y="26"/>
                  </a:lnTo>
                  <a:lnTo>
                    <a:pt x="105" y="31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110" y="34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auto">
            <a:xfrm>
              <a:off x="4389438" y="4818063"/>
              <a:ext cx="179388" cy="288925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13" y="13"/>
                </a:cxn>
                <a:cxn ang="0">
                  <a:pos x="201" y="25"/>
                </a:cxn>
                <a:cxn ang="0">
                  <a:pos x="190" y="37"/>
                </a:cxn>
                <a:cxn ang="0">
                  <a:pos x="177" y="48"/>
                </a:cxn>
                <a:cxn ang="0">
                  <a:pos x="165" y="59"/>
                </a:cxn>
                <a:cxn ang="0">
                  <a:pos x="151" y="71"/>
                </a:cxn>
                <a:cxn ang="0">
                  <a:pos x="138" y="81"/>
                </a:cxn>
                <a:cxn ang="0">
                  <a:pos x="127" y="92"/>
                </a:cxn>
                <a:cxn ang="0">
                  <a:pos x="117" y="102"/>
                </a:cxn>
                <a:cxn ang="0">
                  <a:pos x="109" y="110"/>
                </a:cxn>
                <a:cxn ang="0">
                  <a:pos x="101" y="119"/>
                </a:cxn>
                <a:cxn ang="0">
                  <a:pos x="93" y="129"/>
                </a:cxn>
                <a:cxn ang="0">
                  <a:pos x="86" y="139"/>
                </a:cxn>
                <a:cxn ang="0">
                  <a:pos x="78" y="149"/>
                </a:cxn>
                <a:cxn ang="0">
                  <a:pos x="71" y="159"/>
                </a:cxn>
                <a:cxn ang="0">
                  <a:pos x="64" y="170"/>
                </a:cxn>
                <a:cxn ang="0">
                  <a:pos x="52" y="190"/>
                </a:cxn>
                <a:cxn ang="0">
                  <a:pos x="39" y="212"/>
                </a:cxn>
                <a:cxn ang="0">
                  <a:pos x="27" y="236"/>
                </a:cxn>
                <a:cxn ang="0">
                  <a:pos x="18" y="261"/>
                </a:cxn>
                <a:cxn ang="0">
                  <a:pos x="9" y="286"/>
                </a:cxn>
                <a:cxn ang="0">
                  <a:pos x="3" y="311"/>
                </a:cxn>
                <a:cxn ang="0">
                  <a:pos x="0" y="337"/>
                </a:cxn>
                <a:cxn ang="0">
                  <a:pos x="0" y="361"/>
                </a:cxn>
                <a:cxn ang="0">
                  <a:pos x="2" y="364"/>
                </a:cxn>
                <a:cxn ang="0">
                  <a:pos x="4" y="364"/>
                </a:cxn>
                <a:cxn ang="0">
                  <a:pos x="8" y="363"/>
                </a:cxn>
                <a:cxn ang="0">
                  <a:pos x="10" y="360"/>
                </a:cxn>
                <a:cxn ang="0">
                  <a:pos x="19" y="338"/>
                </a:cxn>
                <a:cxn ang="0">
                  <a:pos x="26" y="315"/>
                </a:cxn>
                <a:cxn ang="0">
                  <a:pos x="32" y="292"/>
                </a:cxn>
                <a:cxn ang="0">
                  <a:pos x="40" y="269"/>
                </a:cxn>
                <a:cxn ang="0">
                  <a:pos x="45" y="255"/>
                </a:cxn>
                <a:cxn ang="0">
                  <a:pos x="50" y="241"/>
                </a:cxn>
                <a:cxn ang="0">
                  <a:pos x="57" y="227"/>
                </a:cxn>
                <a:cxn ang="0">
                  <a:pos x="64" y="213"/>
                </a:cxn>
                <a:cxn ang="0">
                  <a:pos x="71" y="200"/>
                </a:cxn>
                <a:cxn ang="0">
                  <a:pos x="79" y="187"/>
                </a:cxn>
                <a:cxn ang="0">
                  <a:pos x="87" y="174"/>
                </a:cxn>
                <a:cxn ang="0">
                  <a:pos x="95" y="162"/>
                </a:cxn>
                <a:cxn ang="0">
                  <a:pos x="103" y="151"/>
                </a:cxn>
                <a:cxn ang="0">
                  <a:pos x="112" y="140"/>
                </a:cxn>
                <a:cxn ang="0">
                  <a:pos x="120" y="130"/>
                </a:cxn>
                <a:cxn ang="0">
                  <a:pos x="129" y="120"/>
                </a:cxn>
                <a:cxn ang="0">
                  <a:pos x="138" y="111"/>
                </a:cxn>
                <a:cxn ang="0">
                  <a:pos x="147" y="102"/>
                </a:cxn>
                <a:cxn ang="0">
                  <a:pos x="156" y="92"/>
                </a:cxn>
                <a:cxn ang="0">
                  <a:pos x="166" y="83"/>
                </a:cxn>
                <a:cxn ang="0">
                  <a:pos x="175" y="74"/>
                </a:cxn>
                <a:cxn ang="0">
                  <a:pos x="183" y="64"/>
                </a:cxn>
                <a:cxn ang="0">
                  <a:pos x="191" y="53"/>
                </a:cxn>
                <a:cxn ang="0">
                  <a:pos x="198" y="43"/>
                </a:cxn>
                <a:cxn ang="0">
                  <a:pos x="205" y="33"/>
                </a:cxn>
                <a:cxn ang="0">
                  <a:pos x="211" y="22"/>
                </a:cxn>
                <a:cxn ang="0">
                  <a:pos x="218" y="12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3" y="0"/>
                </a:cxn>
                <a:cxn ang="0">
                  <a:pos x="223" y="0"/>
                </a:cxn>
                <a:cxn ang="0">
                  <a:pos x="223" y="0"/>
                </a:cxn>
              </a:cxnLst>
              <a:rect l="0" t="0" r="r" b="b"/>
              <a:pathLst>
                <a:path w="224" h="364">
                  <a:moveTo>
                    <a:pt x="223" y="0"/>
                  </a:moveTo>
                  <a:lnTo>
                    <a:pt x="213" y="13"/>
                  </a:lnTo>
                  <a:lnTo>
                    <a:pt x="201" y="25"/>
                  </a:lnTo>
                  <a:lnTo>
                    <a:pt x="190" y="37"/>
                  </a:lnTo>
                  <a:lnTo>
                    <a:pt x="177" y="48"/>
                  </a:lnTo>
                  <a:lnTo>
                    <a:pt x="165" y="59"/>
                  </a:lnTo>
                  <a:lnTo>
                    <a:pt x="151" y="71"/>
                  </a:lnTo>
                  <a:lnTo>
                    <a:pt x="138" y="81"/>
                  </a:lnTo>
                  <a:lnTo>
                    <a:pt x="127" y="92"/>
                  </a:lnTo>
                  <a:lnTo>
                    <a:pt x="117" y="102"/>
                  </a:lnTo>
                  <a:lnTo>
                    <a:pt x="109" y="110"/>
                  </a:lnTo>
                  <a:lnTo>
                    <a:pt x="101" y="119"/>
                  </a:lnTo>
                  <a:lnTo>
                    <a:pt x="93" y="129"/>
                  </a:lnTo>
                  <a:lnTo>
                    <a:pt x="86" y="139"/>
                  </a:lnTo>
                  <a:lnTo>
                    <a:pt x="78" y="149"/>
                  </a:lnTo>
                  <a:lnTo>
                    <a:pt x="71" y="159"/>
                  </a:lnTo>
                  <a:lnTo>
                    <a:pt x="64" y="170"/>
                  </a:lnTo>
                  <a:lnTo>
                    <a:pt x="52" y="190"/>
                  </a:lnTo>
                  <a:lnTo>
                    <a:pt x="39" y="212"/>
                  </a:lnTo>
                  <a:lnTo>
                    <a:pt x="27" y="236"/>
                  </a:lnTo>
                  <a:lnTo>
                    <a:pt x="18" y="261"/>
                  </a:lnTo>
                  <a:lnTo>
                    <a:pt x="9" y="286"/>
                  </a:lnTo>
                  <a:lnTo>
                    <a:pt x="3" y="311"/>
                  </a:lnTo>
                  <a:lnTo>
                    <a:pt x="0" y="337"/>
                  </a:lnTo>
                  <a:lnTo>
                    <a:pt x="0" y="361"/>
                  </a:lnTo>
                  <a:lnTo>
                    <a:pt x="2" y="364"/>
                  </a:lnTo>
                  <a:lnTo>
                    <a:pt x="4" y="364"/>
                  </a:lnTo>
                  <a:lnTo>
                    <a:pt x="8" y="363"/>
                  </a:lnTo>
                  <a:lnTo>
                    <a:pt x="10" y="360"/>
                  </a:lnTo>
                  <a:lnTo>
                    <a:pt x="19" y="338"/>
                  </a:lnTo>
                  <a:lnTo>
                    <a:pt x="26" y="315"/>
                  </a:lnTo>
                  <a:lnTo>
                    <a:pt x="32" y="292"/>
                  </a:lnTo>
                  <a:lnTo>
                    <a:pt x="40" y="269"/>
                  </a:lnTo>
                  <a:lnTo>
                    <a:pt x="45" y="255"/>
                  </a:lnTo>
                  <a:lnTo>
                    <a:pt x="50" y="241"/>
                  </a:lnTo>
                  <a:lnTo>
                    <a:pt x="57" y="227"/>
                  </a:lnTo>
                  <a:lnTo>
                    <a:pt x="64" y="213"/>
                  </a:lnTo>
                  <a:lnTo>
                    <a:pt x="71" y="200"/>
                  </a:lnTo>
                  <a:lnTo>
                    <a:pt x="79" y="187"/>
                  </a:lnTo>
                  <a:lnTo>
                    <a:pt x="87" y="174"/>
                  </a:lnTo>
                  <a:lnTo>
                    <a:pt x="95" y="162"/>
                  </a:lnTo>
                  <a:lnTo>
                    <a:pt x="103" y="151"/>
                  </a:lnTo>
                  <a:lnTo>
                    <a:pt x="112" y="140"/>
                  </a:lnTo>
                  <a:lnTo>
                    <a:pt x="120" y="130"/>
                  </a:lnTo>
                  <a:lnTo>
                    <a:pt x="129" y="120"/>
                  </a:lnTo>
                  <a:lnTo>
                    <a:pt x="138" y="111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6" y="83"/>
                  </a:lnTo>
                  <a:lnTo>
                    <a:pt x="175" y="74"/>
                  </a:lnTo>
                  <a:lnTo>
                    <a:pt x="183" y="64"/>
                  </a:lnTo>
                  <a:lnTo>
                    <a:pt x="191" y="53"/>
                  </a:lnTo>
                  <a:lnTo>
                    <a:pt x="198" y="43"/>
                  </a:lnTo>
                  <a:lnTo>
                    <a:pt x="205" y="33"/>
                  </a:lnTo>
                  <a:lnTo>
                    <a:pt x="211" y="22"/>
                  </a:lnTo>
                  <a:lnTo>
                    <a:pt x="218" y="1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auto">
            <a:xfrm>
              <a:off x="4186238" y="4792663"/>
              <a:ext cx="225425" cy="487363"/>
            </a:xfrm>
            <a:custGeom>
              <a:avLst/>
              <a:gdLst/>
              <a:ahLst/>
              <a:cxnLst>
                <a:cxn ang="0">
                  <a:pos x="252" y="6"/>
                </a:cxn>
                <a:cxn ang="0">
                  <a:pos x="207" y="25"/>
                </a:cxn>
                <a:cxn ang="0">
                  <a:pos x="166" y="48"/>
                </a:cxn>
                <a:cxn ang="0">
                  <a:pos x="125" y="76"/>
                </a:cxn>
                <a:cxn ang="0">
                  <a:pos x="89" y="108"/>
                </a:cxn>
                <a:cxn ang="0">
                  <a:pos x="49" y="151"/>
                </a:cxn>
                <a:cxn ang="0">
                  <a:pos x="8" y="226"/>
                </a:cxn>
                <a:cxn ang="0">
                  <a:pos x="8" y="304"/>
                </a:cxn>
                <a:cxn ang="0">
                  <a:pos x="39" y="335"/>
                </a:cxn>
                <a:cxn ang="0">
                  <a:pos x="55" y="348"/>
                </a:cxn>
                <a:cxn ang="0">
                  <a:pos x="48" y="372"/>
                </a:cxn>
                <a:cxn ang="0">
                  <a:pos x="24" y="401"/>
                </a:cxn>
                <a:cxn ang="0">
                  <a:pos x="7" y="447"/>
                </a:cxn>
                <a:cxn ang="0">
                  <a:pos x="29" y="484"/>
                </a:cxn>
                <a:cxn ang="0">
                  <a:pos x="53" y="490"/>
                </a:cxn>
                <a:cxn ang="0">
                  <a:pos x="79" y="531"/>
                </a:cxn>
                <a:cxn ang="0">
                  <a:pos x="94" y="571"/>
                </a:cxn>
                <a:cxn ang="0">
                  <a:pos x="125" y="600"/>
                </a:cxn>
                <a:cxn ang="0">
                  <a:pos x="163" y="614"/>
                </a:cxn>
                <a:cxn ang="0">
                  <a:pos x="174" y="593"/>
                </a:cxn>
                <a:cxn ang="0">
                  <a:pos x="138" y="577"/>
                </a:cxn>
                <a:cxn ang="0">
                  <a:pos x="114" y="545"/>
                </a:cxn>
                <a:cxn ang="0">
                  <a:pos x="102" y="502"/>
                </a:cxn>
                <a:cxn ang="0">
                  <a:pos x="94" y="483"/>
                </a:cxn>
                <a:cxn ang="0">
                  <a:pos x="79" y="470"/>
                </a:cxn>
                <a:cxn ang="0">
                  <a:pos x="61" y="462"/>
                </a:cxn>
                <a:cxn ang="0">
                  <a:pos x="40" y="458"/>
                </a:cxn>
                <a:cxn ang="0">
                  <a:pos x="34" y="439"/>
                </a:cxn>
                <a:cxn ang="0">
                  <a:pos x="52" y="409"/>
                </a:cxn>
                <a:cxn ang="0">
                  <a:pos x="70" y="385"/>
                </a:cxn>
                <a:cxn ang="0">
                  <a:pos x="83" y="340"/>
                </a:cxn>
                <a:cxn ang="0">
                  <a:pos x="75" y="325"/>
                </a:cxn>
                <a:cxn ang="0">
                  <a:pos x="60" y="314"/>
                </a:cxn>
                <a:cxn ang="0">
                  <a:pos x="31" y="298"/>
                </a:cxn>
                <a:cxn ang="0">
                  <a:pos x="22" y="245"/>
                </a:cxn>
                <a:cxn ang="0">
                  <a:pos x="46" y="188"/>
                </a:cxn>
                <a:cxn ang="0">
                  <a:pos x="77" y="143"/>
                </a:cxn>
                <a:cxn ang="0">
                  <a:pos x="115" y="104"/>
                </a:cxn>
                <a:cxn ang="0">
                  <a:pos x="159" y="70"/>
                </a:cxn>
                <a:cxn ang="0">
                  <a:pos x="203" y="40"/>
                </a:cxn>
                <a:cxn ang="0">
                  <a:pos x="249" y="15"/>
                </a:cxn>
                <a:cxn ang="0">
                  <a:pos x="282" y="1"/>
                </a:cxn>
                <a:cxn ang="0">
                  <a:pos x="283" y="0"/>
                </a:cxn>
              </a:cxnLst>
              <a:rect l="0" t="0" r="r" b="b"/>
              <a:pathLst>
                <a:path w="283" h="614">
                  <a:moveTo>
                    <a:pt x="283" y="0"/>
                  </a:moveTo>
                  <a:lnTo>
                    <a:pt x="268" y="2"/>
                  </a:lnTo>
                  <a:lnTo>
                    <a:pt x="252" y="6"/>
                  </a:lnTo>
                  <a:lnTo>
                    <a:pt x="237" y="12"/>
                  </a:lnTo>
                  <a:lnTo>
                    <a:pt x="222" y="17"/>
                  </a:lnTo>
                  <a:lnTo>
                    <a:pt x="207" y="25"/>
                  </a:lnTo>
                  <a:lnTo>
                    <a:pt x="193" y="32"/>
                  </a:lnTo>
                  <a:lnTo>
                    <a:pt x="180" y="40"/>
                  </a:lnTo>
                  <a:lnTo>
                    <a:pt x="166" y="48"/>
                  </a:lnTo>
                  <a:lnTo>
                    <a:pt x="152" y="57"/>
                  </a:lnTo>
                  <a:lnTo>
                    <a:pt x="138" y="66"/>
                  </a:lnTo>
                  <a:lnTo>
                    <a:pt x="125" y="76"/>
                  </a:lnTo>
                  <a:lnTo>
                    <a:pt x="113" y="86"/>
                  </a:lnTo>
                  <a:lnTo>
                    <a:pt x="100" y="97"/>
                  </a:lnTo>
                  <a:lnTo>
                    <a:pt x="89" y="108"/>
                  </a:lnTo>
                  <a:lnTo>
                    <a:pt x="77" y="120"/>
                  </a:lnTo>
                  <a:lnTo>
                    <a:pt x="66" y="131"/>
                  </a:lnTo>
                  <a:lnTo>
                    <a:pt x="49" y="151"/>
                  </a:lnTo>
                  <a:lnTo>
                    <a:pt x="33" y="174"/>
                  </a:lnTo>
                  <a:lnTo>
                    <a:pt x="19" y="199"/>
                  </a:lnTo>
                  <a:lnTo>
                    <a:pt x="8" y="226"/>
                  </a:lnTo>
                  <a:lnTo>
                    <a:pt x="1" y="253"/>
                  </a:lnTo>
                  <a:lnTo>
                    <a:pt x="0" y="280"/>
                  </a:lnTo>
                  <a:lnTo>
                    <a:pt x="8" y="304"/>
                  </a:lnTo>
                  <a:lnTo>
                    <a:pt x="25" y="326"/>
                  </a:lnTo>
                  <a:lnTo>
                    <a:pt x="32" y="331"/>
                  </a:lnTo>
                  <a:lnTo>
                    <a:pt x="39" y="335"/>
                  </a:lnTo>
                  <a:lnTo>
                    <a:pt x="46" y="339"/>
                  </a:lnTo>
                  <a:lnTo>
                    <a:pt x="52" y="343"/>
                  </a:lnTo>
                  <a:lnTo>
                    <a:pt x="55" y="348"/>
                  </a:lnTo>
                  <a:lnTo>
                    <a:pt x="56" y="354"/>
                  </a:lnTo>
                  <a:lnTo>
                    <a:pt x="54" y="362"/>
                  </a:lnTo>
                  <a:lnTo>
                    <a:pt x="48" y="372"/>
                  </a:lnTo>
                  <a:lnTo>
                    <a:pt x="40" y="381"/>
                  </a:lnTo>
                  <a:lnTo>
                    <a:pt x="32" y="392"/>
                  </a:lnTo>
                  <a:lnTo>
                    <a:pt x="24" y="401"/>
                  </a:lnTo>
                  <a:lnTo>
                    <a:pt x="17" y="411"/>
                  </a:lnTo>
                  <a:lnTo>
                    <a:pt x="10" y="427"/>
                  </a:lnTo>
                  <a:lnTo>
                    <a:pt x="7" y="447"/>
                  </a:lnTo>
                  <a:lnTo>
                    <a:pt x="9" y="466"/>
                  </a:lnTo>
                  <a:lnTo>
                    <a:pt x="21" y="480"/>
                  </a:lnTo>
                  <a:lnTo>
                    <a:pt x="29" y="484"/>
                  </a:lnTo>
                  <a:lnTo>
                    <a:pt x="37" y="486"/>
                  </a:lnTo>
                  <a:lnTo>
                    <a:pt x="45" y="488"/>
                  </a:lnTo>
                  <a:lnTo>
                    <a:pt x="53" y="490"/>
                  </a:lnTo>
                  <a:lnTo>
                    <a:pt x="68" y="498"/>
                  </a:lnTo>
                  <a:lnTo>
                    <a:pt x="76" y="513"/>
                  </a:lnTo>
                  <a:lnTo>
                    <a:pt x="79" y="531"/>
                  </a:lnTo>
                  <a:lnTo>
                    <a:pt x="83" y="547"/>
                  </a:lnTo>
                  <a:lnTo>
                    <a:pt x="87" y="560"/>
                  </a:lnTo>
                  <a:lnTo>
                    <a:pt x="94" y="571"/>
                  </a:lnTo>
                  <a:lnTo>
                    <a:pt x="104" y="583"/>
                  </a:lnTo>
                  <a:lnTo>
                    <a:pt x="114" y="592"/>
                  </a:lnTo>
                  <a:lnTo>
                    <a:pt x="125" y="600"/>
                  </a:lnTo>
                  <a:lnTo>
                    <a:pt x="137" y="607"/>
                  </a:lnTo>
                  <a:lnTo>
                    <a:pt x="150" y="612"/>
                  </a:lnTo>
                  <a:lnTo>
                    <a:pt x="163" y="614"/>
                  </a:lnTo>
                  <a:lnTo>
                    <a:pt x="172" y="610"/>
                  </a:lnTo>
                  <a:lnTo>
                    <a:pt x="176" y="602"/>
                  </a:lnTo>
                  <a:lnTo>
                    <a:pt x="174" y="593"/>
                  </a:lnTo>
                  <a:lnTo>
                    <a:pt x="167" y="587"/>
                  </a:lnTo>
                  <a:lnTo>
                    <a:pt x="151" y="583"/>
                  </a:lnTo>
                  <a:lnTo>
                    <a:pt x="138" y="577"/>
                  </a:lnTo>
                  <a:lnTo>
                    <a:pt x="128" y="568"/>
                  </a:lnTo>
                  <a:lnTo>
                    <a:pt x="120" y="556"/>
                  </a:lnTo>
                  <a:lnTo>
                    <a:pt x="114" y="545"/>
                  </a:lnTo>
                  <a:lnTo>
                    <a:pt x="109" y="531"/>
                  </a:lnTo>
                  <a:lnTo>
                    <a:pt x="106" y="517"/>
                  </a:lnTo>
                  <a:lnTo>
                    <a:pt x="102" y="502"/>
                  </a:lnTo>
                  <a:lnTo>
                    <a:pt x="100" y="495"/>
                  </a:lnTo>
                  <a:lnTo>
                    <a:pt x="98" y="488"/>
                  </a:lnTo>
                  <a:lnTo>
                    <a:pt x="94" y="483"/>
                  </a:lnTo>
                  <a:lnTo>
                    <a:pt x="90" y="478"/>
                  </a:lnTo>
                  <a:lnTo>
                    <a:pt x="85" y="473"/>
                  </a:lnTo>
                  <a:lnTo>
                    <a:pt x="79" y="470"/>
                  </a:lnTo>
                  <a:lnTo>
                    <a:pt x="74" y="466"/>
                  </a:lnTo>
                  <a:lnTo>
                    <a:pt x="67" y="464"/>
                  </a:lnTo>
                  <a:lnTo>
                    <a:pt x="61" y="462"/>
                  </a:lnTo>
                  <a:lnTo>
                    <a:pt x="54" y="461"/>
                  </a:lnTo>
                  <a:lnTo>
                    <a:pt x="47" y="460"/>
                  </a:lnTo>
                  <a:lnTo>
                    <a:pt x="40" y="458"/>
                  </a:lnTo>
                  <a:lnTo>
                    <a:pt x="34" y="455"/>
                  </a:lnTo>
                  <a:lnTo>
                    <a:pt x="32" y="448"/>
                  </a:lnTo>
                  <a:lnTo>
                    <a:pt x="34" y="439"/>
                  </a:lnTo>
                  <a:lnTo>
                    <a:pt x="39" y="428"/>
                  </a:lnTo>
                  <a:lnTo>
                    <a:pt x="45" y="418"/>
                  </a:lnTo>
                  <a:lnTo>
                    <a:pt x="52" y="409"/>
                  </a:lnTo>
                  <a:lnTo>
                    <a:pt x="56" y="402"/>
                  </a:lnTo>
                  <a:lnTo>
                    <a:pt x="60" y="397"/>
                  </a:lnTo>
                  <a:lnTo>
                    <a:pt x="70" y="385"/>
                  </a:lnTo>
                  <a:lnTo>
                    <a:pt x="78" y="371"/>
                  </a:lnTo>
                  <a:lnTo>
                    <a:pt x="83" y="356"/>
                  </a:lnTo>
                  <a:lnTo>
                    <a:pt x="83" y="340"/>
                  </a:lnTo>
                  <a:lnTo>
                    <a:pt x="82" y="334"/>
                  </a:lnTo>
                  <a:lnTo>
                    <a:pt x="79" y="329"/>
                  </a:lnTo>
                  <a:lnTo>
                    <a:pt x="75" y="325"/>
                  </a:lnTo>
                  <a:lnTo>
                    <a:pt x="70" y="321"/>
                  </a:lnTo>
                  <a:lnTo>
                    <a:pt x="66" y="318"/>
                  </a:lnTo>
                  <a:lnTo>
                    <a:pt x="60" y="314"/>
                  </a:lnTo>
                  <a:lnTo>
                    <a:pt x="54" y="312"/>
                  </a:lnTo>
                  <a:lnTo>
                    <a:pt x="48" y="310"/>
                  </a:lnTo>
                  <a:lnTo>
                    <a:pt x="31" y="298"/>
                  </a:lnTo>
                  <a:lnTo>
                    <a:pt x="22" y="283"/>
                  </a:lnTo>
                  <a:lnTo>
                    <a:pt x="18" y="265"/>
                  </a:lnTo>
                  <a:lnTo>
                    <a:pt x="22" y="245"/>
                  </a:lnTo>
                  <a:lnTo>
                    <a:pt x="28" y="225"/>
                  </a:lnTo>
                  <a:lnTo>
                    <a:pt x="37" y="205"/>
                  </a:lnTo>
                  <a:lnTo>
                    <a:pt x="46" y="188"/>
                  </a:lnTo>
                  <a:lnTo>
                    <a:pt x="55" y="173"/>
                  </a:lnTo>
                  <a:lnTo>
                    <a:pt x="66" y="158"/>
                  </a:lnTo>
                  <a:lnTo>
                    <a:pt x="77" y="143"/>
                  </a:lnTo>
                  <a:lnTo>
                    <a:pt x="89" y="129"/>
                  </a:lnTo>
                  <a:lnTo>
                    <a:pt x="102" y="116"/>
                  </a:lnTo>
                  <a:lnTo>
                    <a:pt x="115" y="104"/>
                  </a:lnTo>
                  <a:lnTo>
                    <a:pt x="129" y="92"/>
                  </a:lnTo>
                  <a:lnTo>
                    <a:pt x="144" y="81"/>
                  </a:lnTo>
                  <a:lnTo>
                    <a:pt x="159" y="70"/>
                  </a:lnTo>
                  <a:lnTo>
                    <a:pt x="173" y="60"/>
                  </a:lnTo>
                  <a:lnTo>
                    <a:pt x="188" y="51"/>
                  </a:lnTo>
                  <a:lnTo>
                    <a:pt x="203" y="40"/>
                  </a:lnTo>
                  <a:lnTo>
                    <a:pt x="218" y="31"/>
                  </a:lnTo>
                  <a:lnTo>
                    <a:pt x="234" y="23"/>
                  </a:lnTo>
                  <a:lnTo>
                    <a:pt x="249" y="15"/>
                  </a:lnTo>
                  <a:lnTo>
                    <a:pt x="266" y="7"/>
                  </a:lnTo>
                  <a:lnTo>
                    <a:pt x="282" y="1"/>
                  </a:lnTo>
                  <a:lnTo>
                    <a:pt x="282" y="1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4252913" y="4973638"/>
              <a:ext cx="100013" cy="255588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0" y="32"/>
                </a:cxn>
                <a:cxn ang="0">
                  <a:pos x="13" y="48"/>
                </a:cxn>
                <a:cxn ang="0">
                  <a:pos x="31" y="61"/>
                </a:cxn>
                <a:cxn ang="0">
                  <a:pos x="48" y="75"/>
                </a:cxn>
                <a:cxn ang="0">
                  <a:pos x="55" y="93"/>
                </a:cxn>
                <a:cxn ang="0">
                  <a:pos x="48" y="115"/>
                </a:cxn>
                <a:cxn ang="0">
                  <a:pos x="30" y="139"/>
                </a:cxn>
                <a:cxn ang="0">
                  <a:pos x="11" y="167"/>
                </a:cxn>
                <a:cxn ang="0">
                  <a:pos x="10" y="192"/>
                </a:cxn>
                <a:cxn ang="0">
                  <a:pos x="31" y="206"/>
                </a:cxn>
                <a:cxn ang="0">
                  <a:pos x="48" y="219"/>
                </a:cxn>
                <a:cxn ang="0">
                  <a:pos x="54" y="243"/>
                </a:cxn>
                <a:cxn ang="0">
                  <a:pos x="56" y="274"/>
                </a:cxn>
                <a:cxn ang="0">
                  <a:pos x="64" y="298"/>
                </a:cxn>
                <a:cxn ang="0">
                  <a:pos x="77" y="313"/>
                </a:cxn>
                <a:cxn ang="0">
                  <a:pos x="94" y="321"/>
                </a:cxn>
                <a:cxn ang="0">
                  <a:pos x="113" y="318"/>
                </a:cxn>
                <a:cxn ang="0">
                  <a:pos x="123" y="310"/>
                </a:cxn>
                <a:cxn ang="0">
                  <a:pos x="124" y="301"/>
                </a:cxn>
                <a:cxn ang="0">
                  <a:pos x="114" y="296"/>
                </a:cxn>
                <a:cxn ang="0">
                  <a:pos x="100" y="294"/>
                </a:cxn>
                <a:cxn ang="0">
                  <a:pos x="90" y="288"/>
                </a:cxn>
                <a:cxn ang="0">
                  <a:pos x="82" y="278"/>
                </a:cxn>
                <a:cxn ang="0">
                  <a:pos x="77" y="253"/>
                </a:cxn>
                <a:cxn ang="0">
                  <a:pos x="75" y="225"/>
                </a:cxn>
                <a:cxn ang="0">
                  <a:pos x="70" y="205"/>
                </a:cxn>
                <a:cxn ang="0">
                  <a:pos x="62" y="197"/>
                </a:cxn>
                <a:cxn ang="0">
                  <a:pos x="45" y="182"/>
                </a:cxn>
                <a:cxn ang="0">
                  <a:pos x="43" y="157"/>
                </a:cxn>
                <a:cxn ang="0">
                  <a:pos x="64" y="126"/>
                </a:cxn>
                <a:cxn ang="0">
                  <a:pos x="74" y="89"/>
                </a:cxn>
                <a:cxn ang="0">
                  <a:pos x="61" y="59"/>
                </a:cxn>
                <a:cxn ang="0">
                  <a:pos x="38" y="47"/>
                </a:cxn>
                <a:cxn ang="0">
                  <a:pos x="15" y="38"/>
                </a:cxn>
                <a:cxn ang="0">
                  <a:pos x="2" y="19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</a:cxnLst>
              <a:rect l="0" t="0" r="r" b="b"/>
              <a:pathLst>
                <a:path w="126" h="321">
                  <a:moveTo>
                    <a:pt x="3" y="0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5" y="42"/>
                  </a:lnTo>
                  <a:lnTo>
                    <a:pt x="13" y="48"/>
                  </a:lnTo>
                  <a:lnTo>
                    <a:pt x="22" y="55"/>
                  </a:lnTo>
                  <a:lnTo>
                    <a:pt x="31" y="61"/>
                  </a:lnTo>
                  <a:lnTo>
                    <a:pt x="40" y="67"/>
                  </a:lnTo>
                  <a:lnTo>
                    <a:pt x="48" y="75"/>
                  </a:lnTo>
                  <a:lnTo>
                    <a:pt x="53" y="83"/>
                  </a:lnTo>
                  <a:lnTo>
                    <a:pt x="55" y="93"/>
                  </a:lnTo>
                  <a:lnTo>
                    <a:pt x="53" y="107"/>
                  </a:lnTo>
                  <a:lnTo>
                    <a:pt x="48" y="115"/>
                  </a:lnTo>
                  <a:lnTo>
                    <a:pt x="40" y="126"/>
                  </a:lnTo>
                  <a:lnTo>
                    <a:pt x="30" y="139"/>
                  </a:lnTo>
                  <a:lnTo>
                    <a:pt x="20" y="152"/>
                  </a:lnTo>
                  <a:lnTo>
                    <a:pt x="11" y="167"/>
                  </a:lnTo>
                  <a:lnTo>
                    <a:pt x="8" y="180"/>
                  </a:lnTo>
                  <a:lnTo>
                    <a:pt x="10" y="192"/>
                  </a:lnTo>
                  <a:lnTo>
                    <a:pt x="21" y="202"/>
                  </a:lnTo>
                  <a:lnTo>
                    <a:pt x="31" y="206"/>
                  </a:lnTo>
                  <a:lnTo>
                    <a:pt x="40" y="211"/>
                  </a:lnTo>
                  <a:lnTo>
                    <a:pt x="48" y="219"/>
                  </a:lnTo>
                  <a:lnTo>
                    <a:pt x="53" y="228"/>
                  </a:lnTo>
                  <a:lnTo>
                    <a:pt x="54" y="243"/>
                  </a:lnTo>
                  <a:lnTo>
                    <a:pt x="55" y="258"/>
                  </a:lnTo>
                  <a:lnTo>
                    <a:pt x="56" y="274"/>
                  </a:lnTo>
                  <a:lnTo>
                    <a:pt x="60" y="289"/>
                  </a:lnTo>
                  <a:lnTo>
                    <a:pt x="64" y="298"/>
                  </a:lnTo>
                  <a:lnTo>
                    <a:pt x="70" y="306"/>
                  </a:lnTo>
                  <a:lnTo>
                    <a:pt x="77" y="313"/>
                  </a:lnTo>
                  <a:lnTo>
                    <a:pt x="85" y="318"/>
                  </a:lnTo>
                  <a:lnTo>
                    <a:pt x="94" y="321"/>
                  </a:lnTo>
                  <a:lnTo>
                    <a:pt x="104" y="321"/>
                  </a:lnTo>
                  <a:lnTo>
                    <a:pt x="113" y="318"/>
                  </a:lnTo>
                  <a:lnTo>
                    <a:pt x="121" y="312"/>
                  </a:lnTo>
                  <a:lnTo>
                    <a:pt x="123" y="310"/>
                  </a:lnTo>
                  <a:lnTo>
                    <a:pt x="126" y="305"/>
                  </a:lnTo>
                  <a:lnTo>
                    <a:pt x="124" y="301"/>
                  </a:lnTo>
                  <a:lnTo>
                    <a:pt x="122" y="298"/>
                  </a:lnTo>
                  <a:lnTo>
                    <a:pt x="114" y="296"/>
                  </a:lnTo>
                  <a:lnTo>
                    <a:pt x="106" y="295"/>
                  </a:lnTo>
                  <a:lnTo>
                    <a:pt x="100" y="294"/>
                  </a:lnTo>
                  <a:lnTo>
                    <a:pt x="94" y="291"/>
                  </a:lnTo>
                  <a:lnTo>
                    <a:pt x="90" y="288"/>
                  </a:lnTo>
                  <a:lnTo>
                    <a:pt x="85" y="283"/>
                  </a:lnTo>
                  <a:lnTo>
                    <a:pt x="82" y="278"/>
                  </a:lnTo>
                  <a:lnTo>
                    <a:pt x="79" y="268"/>
                  </a:lnTo>
                  <a:lnTo>
                    <a:pt x="77" y="253"/>
                  </a:lnTo>
                  <a:lnTo>
                    <a:pt x="76" y="240"/>
                  </a:lnTo>
                  <a:lnTo>
                    <a:pt x="75" y="225"/>
                  </a:lnTo>
                  <a:lnTo>
                    <a:pt x="73" y="211"/>
                  </a:lnTo>
                  <a:lnTo>
                    <a:pt x="70" y="205"/>
                  </a:lnTo>
                  <a:lnTo>
                    <a:pt x="67" y="200"/>
                  </a:lnTo>
                  <a:lnTo>
                    <a:pt x="62" y="197"/>
                  </a:lnTo>
                  <a:lnTo>
                    <a:pt x="58" y="194"/>
                  </a:lnTo>
                  <a:lnTo>
                    <a:pt x="45" y="182"/>
                  </a:lnTo>
                  <a:lnTo>
                    <a:pt x="40" y="171"/>
                  </a:lnTo>
                  <a:lnTo>
                    <a:pt x="43" y="157"/>
                  </a:lnTo>
                  <a:lnTo>
                    <a:pt x="54" y="142"/>
                  </a:lnTo>
                  <a:lnTo>
                    <a:pt x="64" y="126"/>
                  </a:lnTo>
                  <a:lnTo>
                    <a:pt x="71" y="107"/>
                  </a:lnTo>
                  <a:lnTo>
                    <a:pt x="74" y="89"/>
                  </a:lnTo>
                  <a:lnTo>
                    <a:pt x="69" y="70"/>
                  </a:lnTo>
                  <a:lnTo>
                    <a:pt x="61" y="59"/>
                  </a:lnTo>
                  <a:lnTo>
                    <a:pt x="51" y="52"/>
                  </a:lnTo>
                  <a:lnTo>
                    <a:pt x="38" y="47"/>
                  </a:lnTo>
                  <a:lnTo>
                    <a:pt x="26" y="43"/>
                  </a:lnTo>
                  <a:lnTo>
                    <a:pt x="15" y="38"/>
                  </a:lnTo>
                  <a:lnTo>
                    <a:pt x="7" y="30"/>
                  </a:lnTo>
                  <a:lnTo>
                    <a:pt x="2" y="19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5" name="Freeform 29"/>
            <p:cNvSpPr>
              <a:spLocks/>
            </p:cNvSpPr>
            <p:nvPr/>
          </p:nvSpPr>
          <p:spPr bwMode="auto">
            <a:xfrm>
              <a:off x="4310063" y="4937125"/>
              <a:ext cx="58738" cy="21431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17" y="6"/>
                </a:cxn>
                <a:cxn ang="0">
                  <a:pos x="8" y="15"/>
                </a:cxn>
                <a:cxn ang="0">
                  <a:pos x="2" y="27"/>
                </a:cxn>
                <a:cxn ang="0">
                  <a:pos x="0" y="39"/>
                </a:cxn>
                <a:cxn ang="0">
                  <a:pos x="1" y="52"/>
                </a:cxn>
                <a:cxn ang="0">
                  <a:pos x="4" y="65"/>
                </a:cxn>
                <a:cxn ang="0">
                  <a:pos x="10" y="77"/>
                </a:cxn>
                <a:cxn ang="0">
                  <a:pos x="17" y="89"/>
                </a:cxn>
                <a:cxn ang="0">
                  <a:pos x="23" y="96"/>
                </a:cxn>
                <a:cxn ang="0">
                  <a:pos x="30" y="101"/>
                </a:cxn>
                <a:cxn ang="0">
                  <a:pos x="35" y="106"/>
                </a:cxn>
                <a:cxn ang="0">
                  <a:pos x="41" y="112"/>
                </a:cxn>
                <a:cxn ang="0">
                  <a:pos x="44" y="119"/>
                </a:cxn>
                <a:cxn ang="0">
                  <a:pos x="46" y="126"/>
                </a:cxn>
                <a:cxn ang="0">
                  <a:pos x="44" y="136"/>
                </a:cxn>
                <a:cxn ang="0">
                  <a:pos x="40" y="147"/>
                </a:cxn>
                <a:cxn ang="0">
                  <a:pos x="35" y="159"/>
                </a:cxn>
                <a:cxn ang="0">
                  <a:pos x="31" y="169"/>
                </a:cxn>
                <a:cxn ang="0">
                  <a:pos x="26" y="181"/>
                </a:cxn>
                <a:cxn ang="0">
                  <a:pos x="24" y="192"/>
                </a:cxn>
                <a:cxn ang="0">
                  <a:pos x="24" y="204"/>
                </a:cxn>
                <a:cxn ang="0">
                  <a:pos x="24" y="215"/>
                </a:cxn>
                <a:cxn ang="0">
                  <a:pos x="27" y="227"/>
                </a:cxn>
                <a:cxn ang="0">
                  <a:pos x="31" y="238"/>
                </a:cxn>
                <a:cxn ang="0">
                  <a:pos x="36" y="249"/>
                </a:cxn>
                <a:cxn ang="0">
                  <a:pos x="43" y="258"/>
                </a:cxn>
                <a:cxn ang="0">
                  <a:pos x="51" y="265"/>
                </a:cxn>
                <a:cxn ang="0">
                  <a:pos x="62" y="271"/>
                </a:cxn>
                <a:cxn ang="0">
                  <a:pos x="66" y="271"/>
                </a:cxn>
                <a:cxn ang="0">
                  <a:pos x="71" y="266"/>
                </a:cxn>
                <a:cxn ang="0">
                  <a:pos x="73" y="261"/>
                </a:cxn>
                <a:cxn ang="0">
                  <a:pos x="72" y="256"/>
                </a:cxn>
                <a:cxn ang="0">
                  <a:pos x="61" y="235"/>
                </a:cxn>
                <a:cxn ang="0">
                  <a:pos x="51" y="215"/>
                </a:cxn>
                <a:cxn ang="0">
                  <a:pos x="49" y="195"/>
                </a:cxn>
                <a:cxn ang="0">
                  <a:pos x="56" y="169"/>
                </a:cxn>
                <a:cxn ang="0">
                  <a:pos x="61" y="159"/>
                </a:cxn>
                <a:cxn ang="0">
                  <a:pos x="64" y="149"/>
                </a:cxn>
                <a:cxn ang="0">
                  <a:pos x="68" y="137"/>
                </a:cxn>
                <a:cxn ang="0">
                  <a:pos x="69" y="126"/>
                </a:cxn>
                <a:cxn ang="0">
                  <a:pos x="69" y="118"/>
                </a:cxn>
                <a:cxn ang="0">
                  <a:pos x="65" y="108"/>
                </a:cxn>
                <a:cxn ang="0">
                  <a:pos x="62" y="101"/>
                </a:cxn>
                <a:cxn ang="0">
                  <a:pos x="57" y="94"/>
                </a:cxn>
                <a:cxn ang="0">
                  <a:pos x="48" y="85"/>
                </a:cxn>
                <a:cxn ang="0">
                  <a:pos x="38" y="75"/>
                </a:cxn>
                <a:cxn ang="0">
                  <a:pos x="26" y="66"/>
                </a:cxn>
                <a:cxn ang="0">
                  <a:pos x="16" y="55"/>
                </a:cxn>
                <a:cxn ang="0">
                  <a:pos x="10" y="44"/>
                </a:cxn>
                <a:cxn ang="0">
                  <a:pos x="9" y="31"/>
                </a:cxn>
                <a:cxn ang="0">
                  <a:pos x="16" y="16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0"/>
                </a:cxn>
                <a:cxn ang="0">
                  <a:pos x="31" y="0"/>
                </a:cxn>
              </a:cxnLst>
              <a:rect l="0" t="0" r="r" b="b"/>
              <a:pathLst>
                <a:path w="73" h="271">
                  <a:moveTo>
                    <a:pt x="31" y="0"/>
                  </a:moveTo>
                  <a:lnTo>
                    <a:pt x="17" y="6"/>
                  </a:lnTo>
                  <a:lnTo>
                    <a:pt x="8" y="15"/>
                  </a:lnTo>
                  <a:lnTo>
                    <a:pt x="2" y="27"/>
                  </a:lnTo>
                  <a:lnTo>
                    <a:pt x="0" y="39"/>
                  </a:lnTo>
                  <a:lnTo>
                    <a:pt x="1" y="52"/>
                  </a:lnTo>
                  <a:lnTo>
                    <a:pt x="4" y="65"/>
                  </a:lnTo>
                  <a:lnTo>
                    <a:pt x="10" y="77"/>
                  </a:lnTo>
                  <a:lnTo>
                    <a:pt x="17" y="89"/>
                  </a:lnTo>
                  <a:lnTo>
                    <a:pt x="23" y="96"/>
                  </a:lnTo>
                  <a:lnTo>
                    <a:pt x="30" y="101"/>
                  </a:lnTo>
                  <a:lnTo>
                    <a:pt x="35" y="106"/>
                  </a:lnTo>
                  <a:lnTo>
                    <a:pt x="41" y="112"/>
                  </a:lnTo>
                  <a:lnTo>
                    <a:pt x="44" y="119"/>
                  </a:lnTo>
                  <a:lnTo>
                    <a:pt x="46" y="126"/>
                  </a:lnTo>
                  <a:lnTo>
                    <a:pt x="44" y="136"/>
                  </a:lnTo>
                  <a:lnTo>
                    <a:pt x="40" y="147"/>
                  </a:lnTo>
                  <a:lnTo>
                    <a:pt x="35" y="159"/>
                  </a:lnTo>
                  <a:lnTo>
                    <a:pt x="31" y="169"/>
                  </a:lnTo>
                  <a:lnTo>
                    <a:pt x="26" y="181"/>
                  </a:lnTo>
                  <a:lnTo>
                    <a:pt x="24" y="192"/>
                  </a:lnTo>
                  <a:lnTo>
                    <a:pt x="24" y="204"/>
                  </a:lnTo>
                  <a:lnTo>
                    <a:pt x="24" y="215"/>
                  </a:lnTo>
                  <a:lnTo>
                    <a:pt x="27" y="227"/>
                  </a:lnTo>
                  <a:lnTo>
                    <a:pt x="31" y="238"/>
                  </a:lnTo>
                  <a:lnTo>
                    <a:pt x="36" y="249"/>
                  </a:lnTo>
                  <a:lnTo>
                    <a:pt x="43" y="258"/>
                  </a:lnTo>
                  <a:lnTo>
                    <a:pt x="51" y="265"/>
                  </a:lnTo>
                  <a:lnTo>
                    <a:pt x="62" y="271"/>
                  </a:lnTo>
                  <a:lnTo>
                    <a:pt x="66" y="271"/>
                  </a:lnTo>
                  <a:lnTo>
                    <a:pt x="71" y="266"/>
                  </a:lnTo>
                  <a:lnTo>
                    <a:pt x="73" y="261"/>
                  </a:lnTo>
                  <a:lnTo>
                    <a:pt x="72" y="256"/>
                  </a:lnTo>
                  <a:lnTo>
                    <a:pt x="61" y="235"/>
                  </a:lnTo>
                  <a:lnTo>
                    <a:pt x="51" y="215"/>
                  </a:lnTo>
                  <a:lnTo>
                    <a:pt x="49" y="195"/>
                  </a:lnTo>
                  <a:lnTo>
                    <a:pt x="56" y="169"/>
                  </a:lnTo>
                  <a:lnTo>
                    <a:pt x="61" y="159"/>
                  </a:lnTo>
                  <a:lnTo>
                    <a:pt x="64" y="149"/>
                  </a:lnTo>
                  <a:lnTo>
                    <a:pt x="68" y="137"/>
                  </a:lnTo>
                  <a:lnTo>
                    <a:pt x="69" y="126"/>
                  </a:lnTo>
                  <a:lnTo>
                    <a:pt x="69" y="118"/>
                  </a:lnTo>
                  <a:lnTo>
                    <a:pt x="65" y="108"/>
                  </a:lnTo>
                  <a:lnTo>
                    <a:pt x="62" y="101"/>
                  </a:lnTo>
                  <a:lnTo>
                    <a:pt x="57" y="94"/>
                  </a:lnTo>
                  <a:lnTo>
                    <a:pt x="48" y="85"/>
                  </a:lnTo>
                  <a:lnTo>
                    <a:pt x="38" y="75"/>
                  </a:lnTo>
                  <a:lnTo>
                    <a:pt x="26" y="66"/>
                  </a:lnTo>
                  <a:lnTo>
                    <a:pt x="16" y="55"/>
                  </a:lnTo>
                  <a:lnTo>
                    <a:pt x="10" y="44"/>
                  </a:lnTo>
                  <a:lnTo>
                    <a:pt x="9" y="31"/>
                  </a:lnTo>
                  <a:lnTo>
                    <a:pt x="16" y="16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C35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6" name="Freeform 30"/>
            <p:cNvSpPr>
              <a:spLocks/>
            </p:cNvSpPr>
            <p:nvPr/>
          </p:nvSpPr>
          <p:spPr bwMode="auto">
            <a:xfrm>
              <a:off x="4610100" y="4867275"/>
              <a:ext cx="673100" cy="381000"/>
            </a:xfrm>
            <a:custGeom>
              <a:avLst/>
              <a:gdLst/>
              <a:ahLst/>
              <a:cxnLst>
                <a:cxn ang="0">
                  <a:pos x="303" y="13"/>
                </a:cxn>
                <a:cxn ang="0">
                  <a:pos x="213" y="23"/>
                </a:cxn>
                <a:cxn ang="0">
                  <a:pos x="163" y="50"/>
                </a:cxn>
                <a:cxn ang="0">
                  <a:pos x="83" y="95"/>
                </a:cxn>
                <a:cxn ang="0">
                  <a:pos x="43" y="167"/>
                </a:cxn>
                <a:cxn ang="0">
                  <a:pos x="12" y="207"/>
                </a:cxn>
                <a:cxn ang="0">
                  <a:pos x="1" y="216"/>
                </a:cxn>
                <a:cxn ang="0">
                  <a:pos x="39" y="202"/>
                </a:cxn>
                <a:cxn ang="0">
                  <a:pos x="63" y="165"/>
                </a:cxn>
                <a:cxn ang="0">
                  <a:pos x="87" y="124"/>
                </a:cxn>
                <a:cxn ang="0">
                  <a:pos x="125" y="98"/>
                </a:cxn>
                <a:cxn ang="0">
                  <a:pos x="172" y="71"/>
                </a:cxn>
                <a:cxn ang="0">
                  <a:pos x="167" y="87"/>
                </a:cxn>
                <a:cxn ang="0">
                  <a:pos x="124" y="107"/>
                </a:cxn>
                <a:cxn ang="0">
                  <a:pos x="88" y="140"/>
                </a:cxn>
                <a:cxn ang="0">
                  <a:pos x="54" y="204"/>
                </a:cxn>
                <a:cxn ang="0">
                  <a:pos x="22" y="239"/>
                </a:cxn>
                <a:cxn ang="0">
                  <a:pos x="41" y="249"/>
                </a:cxn>
                <a:cxn ang="0">
                  <a:pos x="75" y="218"/>
                </a:cxn>
                <a:cxn ang="0">
                  <a:pos x="110" y="159"/>
                </a:cxn>
                <a:cxn ang="0">
                  <a:pos x="147" y="117"/>
                </a:cxn>
                <a:cxn ang="0">
                  <a:pos x="182" y="102"/>
                </a:cxn>
                <a:cxn ang="0">
                  <a:pos x="227" y="79"/>
                </a:cxn>
                <a:cxn ang="0">
                  <a:pos x="212" y="96"/>
                </a:cxn>
                <a:cxn ang="0">
                  <a:pos x="164" y="118"/>
                </a:cxn>
                <a:cxn ang="0">
                  <a:pos x="133" y="139"/>
                </a:cxn>
                <a:cxn ang="0">
                  <a:pos x="98" y="207"/>
                </a:cxn>
                <a:cxn ang="0">
                  <a:pos x="96" y="233"/>
                </a:cxn>
                <a:cxn ang="0">
                  <a:pos x="128" y="203"/>
                </a:cxn>
                <a:cxn ang="0">
                  <a:pos x="160" y="156"/>
                </a:cxn>
                <a:cxn ang="0">
                  <a:pos x="182" y="131"/>
                </a:cxn>
                <a:cxn ang="0">
                  <a:pos x="234" y="112"/>
                </a:cxn>
                <a:cxn ang="0">
                  <a:pos x="272" y="109"/>
                </a:cxn>
                <a:cxn ang="0">
                  <a:pos x="224" y="134"/>
                </a:cxn>
                <a:cxn ang="0">
                  <a:pos x="181" y="156"/>
                </a:cxn>
                <a:cxn ang="0">
                  <a:pos x="141" y="205"/>
                </a:cxn>
                <a:cxn ang="0">
                  <a:pos x="145" y="219"/>
                </a:cxn>
                <a:cxn ang="0">
                  <a:pos x="185" y="192"/>
                </a:cxn>
                <a:cxn ang="0">
                  <a:pos x="232" y="158"/>
                </a:cxn>
                <a:cxn ang="0">
                  <a:pos x="291" y="157"/>
                </a:cxn>
                <a:cxn ang="0">
                  <a:pos x="368" y="132"/>
                </a:cxn>
                <a:cxn ang="0">
                  <a:pos x="412" y="87"/>
                </a:cxn>
                <a:cxn ang="0">
                  <a:pos x="416" y="104"/>
                </a:cxn>
                <a:cxn ang="0">
                  <a:pos x="439" y="183"/>
                </a:cxn>
                <a:cxn ang="0">
                  <a:pos x="537" y="323"/>
                </a:cxn>
                <a:cxn ang="0">
                  <a:pos x="596" y="413"/>
                </a:cxn>
                <a:cxn ang="0">
                  <a:pos x="643" y="469"/>
                </a:cxn>
                <a:cxn ang="0">
                  <a:pos x="663" y="473"/>
                </a:cxn>
                <a:cxn ang="0">
                  <a:pos x="723" y="431"/>
                </a:cxn>
                <a:cxn ang="0">
                  <a:pos x="829" y="415"/>
                </a:cxn>
                <a:cxn ang="0">
                  <a:pos x="789" y="329"/>
                </a:cxn>
                <a:cxn ang="0">
                  <a:pos x="702" y="242"/>
                </a:cxn>
                <a:cxn ang="0">
                  <a:pos x="618" y="162"/>
                </a:cxn>
                <a:cxn ang="0">
                  <a:pos x="528" y="74"/>
                </a:cxn>
                <a:cxn ang="0">
                  <a:pos x="458" y="17"/>
                </a:cxn>
              </a:cxnLst>
              <a:rect l="0" t="0" r="r" b="b"/>
              <a:pathLst>
                <a:path w="849" h="481">
                  <a:moveTo>
                    <a:pt x="387" y="0"/>
                  </a:moveTo>
                  <a:lnTo>
                    <a:pt x="383" y="2"/>
                  </a:lnTo>
                  <a:lnTo>
                    <a:pt x="369" y="3"/>
                  </a:lnTo>
                  <a:lnTo>
                    <a:pt x="351" y="6"/>
                  </a:lnTo>
                  <a:lnTo>
                    <a:pt x="327" y="10"/>
                  </a:lnTo>
                  <a:lnTo>
                    <a:pt x="303" y="13"/>
                  </a:lnTo>
                  <a:lnTo>
                    <a:pt x="280" y="15"/>
                  </a:lnTo>
                  <a:lnTo>
                    <a:pt x="261" y="19"/>
                  </a:lnTo>
                  <a:lnTo>
                    <a:pt x="246" y="20"/>
                  </a:lnTo>
                  <a:lnTo>
                    <a:pt x="234" y="21"/>
                  </a:lnTo>
                  <a:lnTo>
                    <a:pt x="224" y="22"/>
                  </a:lnTo>
                  <a:lnTo>
                    <a:pt x="213" y="23"/>
                  </a:lnTo>
                  <a:lnTo>
                    <a:pt x="204" y="26"/>
                  </a:lnTo>
                  <a:lnTo>
                    <a:pt x="195" y="29"/>
                  </a:lnTo>
                  <a:lnTo>
                    <a:pt x="187" y="33"/>
                  </a:lnTo>
                  <a:lnTo>
                    <a:pt x="179" y="37"/>
                  </a:lnTo>
                  <a:lnTo>
                    <a:pt x="172" y="43"/>
                  </a:lnTo>
                  <a:lnTo>
                    <a:pt x="163" y="50"/>
                  </a:lnTo>
                  <a:lnTo>
                    <a:pt x="151" y="58"/>
                  </a:lnTo>
                  <a:lnTo>
                    <a:pt x="136" y="66"/>
                  </a:lnTo>
                  <a:lnTo>
                    <a:pt x="121" y="74"/>
                  </a:lnTo>
                  <a:lnTo>
                    <a:pt x="106" y="82"/>
                  </a:lnTo>
                  <a:lnTo>
                    <a:pt x="94" y="89"/>
                  </a:lnTo>
                  <a:lnTo>
                    <a:pt x="83" y="95"/>
                  </a:lnTo>
                  <a:lnTo>
                    <a:pt x="77" y="99"/>
                  </a:lnTo>
                  <a:lnTo>
                    <a:pt x="69" y="109"/>
                  </a:lnTo>
                  <a:lnTo>
                    <a:pt x="61" y="121"/>
                  </a:lnTo>
                  <a:lnTo>
                    <a:pt x="53" y="137"/>
                  </a:lnTo>
                  <a:lnTo>
                    <a:pt x="46" y="157"/>
                  </a:lnTo>
                  <a:lnTo>
                    <a:pt x="43" y="167"/>
                  </a:lnTo>
                  <a:lnTo>
                    <a:pt x="38" y="177"/>
                  </a:lnTo>
                  <a:lnTo>
                    <a:pt x="33" y="185"/>
                  </a:lnTo>
                  <a:lnTo>
                    <a:pt x="27" y="192"/>
                  </a:lnTo>
                  <a:lnTo>
                    <a:pt x="21" y="197"/>
                  </a:lnTo>
                  <a:lnTo>
                    <a:pt x="16" y="202"/>
                  </a:lnTo>
                  <a:lnTo>
                    <a:pt x="12" y="207"/>
                  </a:lnTo>
                  <a:lnTo>
                    <a:pt x="8" y="209"/>
                  </a:lnTo>
                  <a:lnTo>
                    <a:pt x="4" y="211"/>
                  </a:lnTo>
                  <a:lnTo>
                    <a:pt x="1" y="212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1" y="216"/>
                  </a:lnTo>
                  <a:lnTo>
                    <a:pt x="5" y="219"/>
                  </a:lnTo>
                  <a:lnTo>
                    <a:pt x="12" y="221"/>
                  </a:lnTo>
                  <a:lnTo>
                    <a:pt x="21" y="218"/>
                  </a:lnTo>
                  <a:lnTo>
                    <a:pt x="27" y="213"/>
                  </a:lnTo>
                  <a:lnTo>
                    <a:pt x="34" y="209"/>
                  </a:lnTo>
                  <a:lnTo>
                    <a:pt x="39" y="202"/>
                  </a:lnTo>
                  <a:lnTo>
                    <a:pt x="45" y="196"/>
                  </a:lnTo>
                  <a:lnTo>
                    <a:pt x="51" y="189"/>
                  </a:lnTo>
                  <a:lnTo>
                    <a:pt x="56" y="183"/>
                  </a:lnTo>
                  <a:lnTo>
                    <a:pt x="58" y="179"/>
                  </a:lnTo>
                  <a:lnTo>
                    <a:pt x="59" y="175"/>
                  </a:lnTo>
                  <a:lnTo>
                    <a:pt x="63" y="165"/>
                  </a:lnTo>
                  <a:lnTo>
                    <a:pt x="68" y="150"/>
                  </a:lnTo>
                  <a:lnTo>
                    <a:pt x="75" y="137"/>
                  </a:lnTo>
                  <a:lnTo>
                    <a:pt x="77" y="132"/>
                  </a:lnTo>
                  <a:lnTo>
                    <a:pt x="79" y="131"/>
                  </a:lnTo>
                  <a:lnTo>
                    <a:pt x="82" y="127"/>
                  </a:lnTo>
                  <a:lnTo>
                    <a:pt x="87" y="124"/>
                  </a:lnTo>
                  <a:lnTo>
                    <a:pt x="92" y="118"/>
                  </a:lnTo>
                  <a:lnTo>
                    <a:pt x="98" y="113"/>
                  </a:lnTo>
                  <a:lnTo>
                    <a:pt x="105" y="109"/>
                  </a:lnTo>
                  <a:lnTo>
                    <a:pt x="112" y="104"/>
                  </a:lnTo>
                  <a:lnTo>
                    <a:pt x="118" y="102"/>
                  </a:lnTo>
                  <a:lnTo>
                    <a:pt x="125" y="98"/>
                  </a:lnTo>
                  <a:lnTo>
                    <a:pt x="132" y="94"/>
                  </a:lnTo>
                  <a:lnTo>
                    <a:pt x="141" y="88"/>
                  </a:lnTo>
                  <a:lnTo>
                    <a:pt x="150" y="82"/>
                  </a:lnTo>
                  <a:lnTo>
                    <a:pt x="158" y="76"/>
                  </a:lnTo>
                  <a:lnTo>
                    <a:pt x="166" y="73"/>
                  </a:lnTo>
                  <a:lnTo>
                    <a:pt x="172" y="71"/>
                  </a:lnTo>
                  <a:lnTo>
                    <a:pt x="177" y="71"/>
                  </a:lnTo>
                  <a:lnTo>
                    <a:pt x="179" y="73"/>
                  </a:lnTo>
                  <a:lnTo>
                    <a:pt x="178" y="76"/>
                  </a:lnTo>
                  <a:lnTo>
                    <a:pt x="175" y="80"/>
                  </a:lnTo>
                  <a:lnTo>
                    <a:pt x="172" y="83"/>
                  </a:lnTo>
                  <a:lnTo>
                    <a:pt x="167" y="87"/>
                  </a:lnTo>
                  <a:lnTo>
                    <a:pt x="162" y="90"/>
                  </a:lnTo>
                  <a:lnTo>
                    <a:pt x="156" y="94"/>
                  </a:lnTo>
                  <a:lnTo>
                    <a:pt x="149" y="96"/>
                  </a:lnTo>
                  <a:lnTo>
                    <a:pt x="141" y="99"/>
                  </a:lnTo>
                  <a:lnTo>
                    <a:pt x="133" y="103"/>
                  </a:lnTo>
                  <a:lnTo>
                    <a:pt x="124" y="107"/>
                  </a:lnTo>
                  <a:lnTo>
                    <a:pt x="114" y="112"/>
                  </a:lnTo>
                  <a:lnTo>
                    <a:pt x="106" y="117"/>
                  </a:lnTo>
                  <a:lnTo>
                    <a:pt x="99" y="121"/>
                  </a:lnTo>
                  <a:lnTo>
                    <a:pt x="95" y="125"/>
                  </a:lnTo>
                  <a:lnTo>
                    <a:pt x="92" y="129"/>
                  </a:lnTo>
                  <a:lnTo>
                    <a:pt x="88" y="140"/>
                  </a:lnTo>
                  <a:lnTo>
                    <a:pt x="81" y="156"/>
                  </a:lnTo>
                  <a:lnTo>
                    <a:pt x="73" y="172"/>
                  </a:lnTo>
                  <a:lnTo>
                    <a:pt x="67" y="186"/>
                  </a:lnTo>
                  <a:lnTo>
                    <a:pt x="64" y="192"/>
                  </a:lnTo>
                  <a:lnTo>
                    <a:pt x="60" y="197"/>
                  </a:lnTo>
                  <a:lnTo>
                    <a:pt x="54" y="204"/>
                  </a:lnTo>
                  <a:lnTo>
                    <a:pt x="50" y="210"/>
                  </a:lnTo>
                  <a:lnTo>
                    <a:pt x="44" y="217"/>
                  </a:lnTo>
                  <a:lnTo>
                    <a:pt x="38" y="221"/>
                  </a:lnTo>
                  <a:lnTo>
                    <a:pt x="34" y="227"/>
                  </a:lnTo>
                  <a:lnTo>
                    <a:pt x="29" y="231"/>
                  </a:lnTo>
                  <a:lnTo>
                    <a:pt x="22" y="239"/>
                  </a:lnTo>
                  <a:lnTo>
                    <a:pt x="18" y="245"/>
                  </a:lnTo>
                  <a:lnTo>
                    <a:pt x="18" y="249"/>
                  </a:lnTo>
                  <a:lnTo>
                    <a:pt x="23" y="251"/>
                  </a:lnTo>
                  <a:lnTo>
                    <a:pt x="28" y="251"/>
                  </a:lnTo>
                  <a:lnTo>
                    <a:pt x="34" y="250"/>
                  </a:lnTo>
                  <a:lnTo>
                    <a:pt x="41" y="249"/>
                  </a:lnTo>
                  <a:lnTo>
                    <a:pt x="46" y="247"/>
                  </a:lnTo>
                  <a:lnTo>
                    <a:pt x="52" y="243"/>
                  </a:lnTo>
                  <a:lnTo>
                    <a:pt x="59" y="239"/>
                  </a:lnTo>
                  <a:lnTo>
                    <a:pt x="65" y="233"/>
                  </a:lnTo>
                  <a:lnTo>
                    <a:pt x="69" y="226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7" y="198"/>
                  </a:lnTo>
                  <a:lnTo>
                    <a:pt x="94" y="188"/>
                  </a:lnTo>
                  <a:lnTo>
                    <a:pt x="99" y="178"/>
                  </a:lnTo>
                  <a:lnTo>
                    <a:pt x="105" y="169"/>
                  </a:lnTo>
                  <a:lnTo>
                    <a:pt x="110" y="159"/>
                  </a:lnTo>
                  <a:lnTo>
                    <a:pt x="113" y="152"/>
                  </a:lnTo>
                  <a:lnTo>
                    <a:pt x="118" y="142"/>
                  </a:lnTo>
                  <a:lnTo>
                    <a:pt x="124" y="136"/>
                  </a:lnTo>
                  <a:lnTo>
                    <a:pt x="132" y="131"/>
                  </a:lnTo>
                  <a:lnTo>
                    <a:pt x="141" y="121"/>
                  </a:lnTo>
                  <a:lnTo>
                    <a:pt x="147" y="117"/>
                  </a:lnTo>
                  <a:lnTo>
                    <a:pt x="152" y="112"/>
                  </a:lnTo>
                  <a:lnTo>
                    <a:pt x="158" y="110"/>
                  </a:lnTo>
                  <a:lnTo>
                    <a:pt x="164" y="107"/>
                  </a:lnTo>
                  <a:lnTo>
                    <a:pt x="171" y="105"/>
                  </a:lnTo>
                  <a:lnTo>
                    <a:pt x="177" y="104"/>
                  </a:lnTo>
                  <a:lnTo>
                    <a:pt x="182" y="102"/>
                  </a:lnTo>
                  <a:lnTo>
                    <a:pt x="189" y="99"/>
                  </a:lnTo>
                  <a:lnTo>
                    <a:pt x="196" y="96"/>
                  </a:lnTo>
                  <a:lnTo>
                    <a:pt x="205" y="91"/>
                  </a:lnTo>
                  <a:lnTo>
                    <a:pt x="213" y="86"/>
                  </a:lnTo>
                  <a:lnTo>
                    <a:pt x="220" y="81"/>
                  </a:lnTo>
                  <a:lnTo>
                    <a:pt x="227" y="79"/>
                  </a:lnTo>
                  <a:lnTo>
                    <a:pt x="232" y="76"/>
                  </a:lnTo>
                  <a:lnTo>
                    <a:pt x="234" y="78"/>
                  </a:lnTo>
                  <a:lnTo>
                    <a:pt x="233" y="81"/>
                  </a:lnTo>
                  <a:lnTo>
                    <a:pt x="228" y="87"/>
                  </a:lnTo>
                  <a:lnTo>
                    <a:pt x="221" y="91"/>
                  </a:lnTo>
                  <a:lnTo>
                    <a:pt x="212" y="96"/>
                  </a:lnTo>
                  <a:lnTo>
                    <a:pt x="202" y="99"/>
                  </a:lnTo>
                  <a:lnTo>
                    <a:pt x="192" y="103"/>
                  </a:lnTo>
                  <a:lnTo>
                    <a:pt x="182" y="106"/>
                  </a:lnTo>
                  <a:lnTo>
                    <a:pt x="174" y="111"/>
                  </a:lnTo>
                  <a:lnTo>
                    <a:pt x="168" y="114"/>
                  </a:lnTo>
                  <a:lnTo>
                    <a:pt x="164" y="118"/>
                  </a:lnTo>
                  <a:lnTo>
                    <a:pt x="158" y="121"/>
                  </a:lnTo>
                  <a:lnTo>
                    <a:pt x="152" y="125"/>
                  </a:lnTo>
                  <a:lnTo>
                    <a:pt x="147" y="128"/>
                  </a:lnTo>
                  <a:lnTo>
                    <a:pt x="141" y="132"/>
                  </a:lnTo>
                  <a:lnTo>
                    <a:pt x="136" y="135"/>
                  </a:lnTo>
                  <a:lnTo>
                    <a:pt x="133" y="139"/>
                  </a:lnTo>
                  <a:lnTo>
                    <a:pt x="130" y="142"/>
                  </a:lnTo>
                  <a:lnTo>
                    <a:pt x="125" y="154"/>
                  </a:lnTo>
                  <a:lnTo>
                    <a:pt x="115" y="171"/>
                  </a:lnTo>
                  <a:lnTo>
                    <a:pt x="106" y="188"/>
                  </a:lnTo>
                  <a:lnTo>
                    <a:pt x="103" y="198"/>
                  </a:lnTo>
                  <a:lnTo>
                    <a:pt x="98" y="207"/>
                  </a:lnTo>
                  <a:lnTo>
                    <a:pt x="89" y="218"/>
                  </a:lnTo>
                  <a:lnTo>
                    <a:pt x="81" y="228"/>
                  </a:lnTo>
                  <a:lnTo>
                    <a:pt x="82" y="234"/>
                  </a:lnTo>
                  <a:lnTo>
                    <a:pt x="87" y="234"/>
                  </a:lnTo>
                  <a:lnTo>
                    <a:pt x="91" y="234"/>
                  </a:lnTo>
                  <a:lnTo>
                    <a:pt x="96" y="233"/>
                  </a:lnTo>
                  <a:lnTo>
                    <a:pt x="102" y="231"/>
                  </a:lnTo>
                  <a:lnTo>
                    <a:pt x="106" y="227"/>
                  </a:lnTo>
                  <a:lnTo>
                    <a:pt x="112" y="224"/>
                  </a:lnTo>
                  <a:lnTo>
                    <a:pt x="118" y="218"/>
                  </a:lnTo>
                  <a:lnTo>
                    <a:pt x="122" y="211"/>
                  </a:lnTo>
                  <a:lnTo>
                    <a:pt x="128" y="203"/>
                  </a:lnTo>
                  <a:lnTo>
                    <a:pt x="134" y="195"/>
                  </a:lnTo>
                  <a:lnTo>
                    <a:pt x="140" y="187"/>
                  </a:lnTo>
                  <a:lnTo>
                    <a:pt x="145" y="179"/>
                  </a:lnTo>
                  <a:lnTo>
                    <a:pt x="151" y="171"/>
                  </a:lnTo>
                  <a:lnTo>
                    <a:pt x="156" y="163"/>
                  </a:lnTo>
                  <a:lnTo>
                    <a:pt x="160" y="156"/>
                  </a:lnTo>
                  <a:lnTo>
                    <a:pt x="164" y="150"/>
                  </a:lnTo>
                  <a:lnTo>
                    <a:pt x="167" y="144"/>
                  </a:lnTo>
                  <a:lnTo>
                    <a:pt x="170" y="141"/>
                  </a:lnTo>
                  <a:lnTo>
                    <a:pt x="173" y="136"/>
                  </a:lnTo>
                  <a:lnTo>
                    <a:pt x="178" y="134"/>
                  </a:lnTo>
                  <a:lnTo>
                    <a:pt x="182" y="131"/>
                  </a:lnTo>
                  <a:lnTo>
                    <a:pt x="188" y="128"/>
                  </a:lnTo>
                  <a:lnTo>
                    <a:pt x="195" y="127"/>
                  </a:lnTo>
                  <a:lnTo>
                    <a:pt x="204" y="125"/>
                  </a:lnTo>
                  <a:lnTo>
                    <a:pt x="213" y="121"/>
                  </a:lnTo>
                  <a:lnTo>
                    <a:pt x="224" y="117"/>
                  </a:lnTo>
                  <a:lnTo>
                    <a:pt x="234" y="112"/>
                  </a:lnTo>
                  <a:lnTo>
                    <a:pt x="243" y="107"/>
                  </a:lnTo>
                  <a:lnTo>
                    <a:pt x="251" y="103"/>
                  </a:lnTo>
                  <a:lnTo>
                    <a:pt x="258" y="101"/>
                  </a:lnTo>
                  <a:lnTo>
                    <a:pt x="264" y="99"/>
                  </a:lnTo>
                  <a:lnTo>
                    <a:pt x="269" y="102"/>
                  </a:lnTo>
                  <a:lnTo>
                    <a:pt x="272" y="109"/>
                  </a:lnTo>
                  <a:lnTo>
                    <a:pt x="271" y="114"/>
                  </a:lnTo>
                  <a:lnTo>
                    <a:pt x="264" y="119"/>
                  </a:lnTo>
                  <a:lnTo>
                    <a:pt x="250" y="125"/>
                  </a:lnTo>
                  <a:lnTo>
                    <a:pt x="241" y="127"/>
                  </a:lnTo>
                  <a:lnTo>
                    <a:pt x="233" y="131"/>
                  </a:lnTo>
                  <a:lnTo>
                    <a:pt x="224" y="134"/>
                  </a:lnTo>
                  <a:lnTo>
                    <a:pt x="216" y="137"/>
                  </a:lnTo>
                  <a:lnTo>
                    <a:pt x="208" y="141"/>
                  </a:lnTo>
                  <a:lnTo>
                    <a:pt x="201" y="143"/>
                  </a:lnTo>
                  <a:lnTo>
                    <a:pt x="195" y="147"/>
                  </a:lnTo>
                  <a:lnTo>
                    <a:pt x="189" y="150"/>
                  </a:lnTo>
                  <a:lnTo>
                    <a:pt x="181" y="156"/>
                  </a:lnTo>
                  <a:lnTo>
                    <a:pt x="174" y="164"/>
                  </a:lnTo>
                  <a:lnTo>
                    <a:pt x="167" y="174"/>
                  </a:lnTo>
                  <a:lnTo>
                    <a:pt x="158" y="186"/>
                  </a:lnTo>
                  <a:lnTo>
                    <a:pt x="152" y="192"/>
                  </a:lnTo>
                  <a:lnTo>
                    <a:pt x="147" y="198"/>
                  </a:lnTo>
                  <a:lnTo>
                    <a:pt x="141" y="205"/>
                  </a:lnTo>
                  <a:lnTo>
                    <a:pt x="136" y="211"/>
                  </a:lnTo>
                  <a:lnTo>
                    <a:pt x="133" y="216"/>
                  </a:lnTo>
                  <a:lnTo>
                    <a:pt x="132" y="220"/>
                  </a:lnTo>
                  <a:lnTo>
                    <a:pt x="133" y="221"/>
                  </a:lnTo>
                  <a:lnTo>
                    <a:pt x="139" y="221"/>
                  </a:lnTo>
                  <a:lnTo>
                    <a:pt x="145" y="219"/>
                  </a:lnTo>
                  <a:lnTo>
                    <a:pt x="152" y="216"/>
                  </a:lnTo>
                  <a:lnTo>
                    <a:pt x="159" y="212"/>
                  </a:lnTo>
                  <a:lnTo>
                    <a:pt x="165" y="208"/>
                  </a:lnTo>
                  <a:lnTo>
                    <a:pt x="171" y="203"/>
                  </a:lnTo>
                  <a:lnTo>
                    <a:pt x="178" y="197"/>
                  </a:lnTo>
                  <a:lnTo>
                    <a:pt x="185" y="192"/>
                  </a:lnTo>
                  <a:lnTo>
                    <a:pt x="192" y="186"/>
                  </a:lnTo>
                  <a:lnTo>
                    <a:pt x="200" y="179"/>
                  </a:lnTo>
                  <a:lnTo>
                    <a:pt x="208" y="173"/>
                  </a:lnTo>
                  <a:lnTo>
                    <a:pt x="216" y="167"/>
                  </a:lnTo>
                  <a:lnTo>
                    <a:pt x="224" y="163"/>
                  </a:lnTo>
                  <a:lnTo>
                    <a:pt x="232" y="158"/>
                  </a:lnTo>
                  <a:lnTo>
                    <a:pt x="240" y="156"/>
                  </a:lnTo>
                  <a:lnTo>
                    <a:pt x="248" y="155"/>
                  </a:lnTo>
                  <a:lnTo>
                    <a:pt x="256" y="155"/>
                  </a:lnTo>
                  <a:lnTo>
                    <a:pt x="265" y="156"/>
                  </a:lnTo>
                  <a:lnTo>
                    <a:pt x="277" y="157"/>
                  </a:lnTo>
                  <a:lnTo>
                    <a:pt x="291" y="157"/>
                  </a:lnTo>
                  <a:lnTo>
                    <a:pt x="306" y="156"/>
                  </a:lnTo>
                  <a:lnTo>
                    <a:pt x="322" y="154"/>
                  </a:lnTo>
                  <a:lnTo>
                    <a:pt x="337" y="150"/>
                  </a:lnTo>
                  <a:lnTo>
                    <a:pt x="352" y="144"/>
                  </a:lnTo>
                  <a:lnTo>
                    <a:pt x="364" y="135"/>
                  </a:lnTo>
                  <a:lnTo>
                    <a:pt x="368" y="132"/>
                  </a:lnTo>
                  <a:lnTo>
                    <a:pt x="377" y="125"/>
                  </a:lnTo>
                  <a:lnTo>
                    <a:pt x="386" y="114"/>
                  </a:lnTo>
                  <a:lnTo>
                    <a:pt x="394" y="104"/>
                  </a:lnTo>
                  <a:lnTo>
                    <a:pt x="399" y="98"/>
                  </a:lnTo>
                  <a:lnTo>
                    <a:pt x="405" y="93"/>
                  </a:lnTo>
                  <a:lnTo>
                    <a:pt x="412" y="87"/>
                  </a:lnTo>
                  <a:lnTo>
                    <a:pt x="417" y="82"/>
                  </a:lnTo>
                  <a:lnTo>
                    <a:pt x="423" y="80"/>
                  </a:lnTo>
                  <a:lnTo>
                    <a:pt x="427" y="79"/>
                  </a:lnTo>
                  <a:lnTo>
                    <a:pt x="428" y="82"/>
                  </a:lnTo>
                  <a:lnTo>
                    <a:pt x="425" y="89"/>
                  </a:lnTo>
                  <a:lnTo>
                    <a:pt x="416" y="104"/>
                  </a:lnTo>
                  <a:lnTo>
                    <a:pt x="408" y="114"/>
                  </a:lnTo>
                  <a:lnTo>
                    <a:pt x="404" y="121"/>
                  </a:lnTo>
                  <a:lnTo>
                    <a:pt x="402" y="129"/>
                  </a:lnTo>
                  <a:lnTo>
                    <a:pt x="408" y="140"/>
                  </a:lnTo>
                  <a:lnTo>
                    <a:pt x="421" y="158"/>
                  </a:lnTo>
                  <a:lnTo>
                    <a:pt x="439" y="183"/>
                  </a:lnTo>
                  <a:lnTo>
                    <a:pt x="461" y="212"/>
                  </a:lnTo>
                  <a:lnTo>
                    <a:pt x="483" y="242"/>
                  </a:lnTo>
                  <a:lnTo>
                    <a:pt x="504" y="271"/>
                  </a:lnTo>
                  <a:lnTo>
                    <a:pt x="520" y="294"/>
                  </a:lnTo>
                  <a:lnTo>
                    <a:pt x="530" y="310"/>
                  </a:lnTo>
                  <a:lnTo>
                    <a:pt x="537" y="323"/>
                  </a:lnTo>
                  <a:lnTo>
                    <a:pt x="545" y="337"/>
                  </a:lnTo>
                  <a:lnTo>
                    <a:pt x="556" y="353"/>
                  </a:lnTo>
                  <a:lnTo>
                    <a:pt x="566" y="369"/>
                  </a:lnTo>
                  <a:lnTo>
                    <a:pt x="576" y="385"/>
                  </a:lnTo>
                  <a:lnTo>
                    <a:pt x="587" y="400"/>
                  </a:lnTo>
                  <a:lnTo>
                    <a:pt x="596" y="413"/>
                  </a:lnTo>
                  <a:lnTo>
                    <a:pt x="604" y="424"/>
                  </a:lnTo>
                  <a:lnTo>
                    <a:pt x="611" y="433"/>
                  </a:lnTo>
                  <a:lnTo>
                    <a:pt x="619" y="444"/>
                  </a:lnTo>
                  <a:lnTo>
                    <a:pt x="628" y="453"/>
                  </a:lnTo>
                  <a:lnTo>
                    <a:pt x="636" y="462"/>
                  </a:lnTo>
                  <a:lnTo>
                    <a:pt x="643" y="469"/>
                  </a:lnTo>
                  <a:lnTo>
                    <a:pt x="649" y="475"/>
                  </a:lnTo>
                  <a:lnTo>
                    <a:pt x="654" y="479"/>
                  </a:lnTo>
                  <a:lnTo>
                    <a:pt x="655" y="481"/>
                  </a:lnTo>
                  <a:lnTo>
                    <a:pt x="656" y="479"/>
                  </a:lnTo>
                  <a:lnTo>
                    <a:pt x="658" y="477"/>
                  </a:lnTo>
                  <a:lnTo>
                    <a:pt x="663" y="473"/>
                  </a:lnTo>
                  <a:lnTo>
                    <a:pt x="669" y="467"/>
                  </a:lnTo>
                  <a:lnTo>
                    <a:pt x="677" y="460"/>
                  </a:lnTo>
                  <a:lnTo>
                    <a:pt x="686" y="453"/>
                  </a:lnTo>
                  <a:lnTo>
                    <a:pt x="696" y="445"/>
                  </a:lnTo>
                  <a:lnTo>
                    <a:pt x="709" y="438"/>
                  </a:lnTo>
                  <a:lnTo>
                    <a:pt x="723" y="431"/>
                  </a:lnTo>
                  <a:lnTo>
                    <a:pt x="738" y="424"/>
                  </a:lnTo>
                  <a:lnTo>
                    <a:pt x="753" y="418"/>
                  </a:lnTo>
                  <a:lnTo>
                    <a:pt x="770" y="415"/>
                  </a:lnTo>
                  <a:lnTo>
                    <a:pt x="788" y="413"/>
                  </a:lnTo>
                  <a:lnTo>
                    <a:pt x="808" y="413"/>
                  </a:lnTo>
                  <a:lnTo>
                    <a:pt x="829" y="415"/>
                  </a:lnTo>
                  <a:lnTo>
                    <a:pt x="849" y="420"/>
                  </a:lnTo>
                  <a:lnTo>
                    <a:pt x="849" y="415"/>
                  </a:lnTo>
                  <a:lnTo>
                    <a:pt x="842" y="402"/>
                  </a:lnTo>
                  <a:lnTo>
                    <a:pt x="829" y="382"/>
                  </a:lnTo>
                  <a:lnTo>
                    <a:pt x="811" y="356"/>
                  </a:lnTo>
                  <a:lnTo>
                    <a:pt x="789" y="329"/>
                  </a:lnTo>
                  <a:lnTo>
                    <a:pt x="765" y="301"/>
                  </a:lnTo>
                  <a:lnTo>
                    <a:pt x="740" y="277"/>
                  </a:lnTo>
                  <a:lnTo>
                    <a:pt x="716" y="256"/>
                  </a:lnTo>
                  <a:lnTo>
                    <a:pt x="715" y="255"/>
                  </a:lnTo>
                  <a:lnTo>
                    <a:pt x="709" y="250"/>
                  </a:lnTo>
                  <a:lnTo>
                    <a:pt x="702" y="242"/>
                  </a:lnTo>
                  <a:lnTo>
                    <a:pt x="692" y="233"/>
                  </a:lnTo>
                  <a:lnTo>
                    <a:pt x="680" y="221"/>
                  </a:lnTo>
                  <a:lnTo>
                    <a:pt x="666" y="208"/>
                  </a:lnTo>
                  <a:lnTo>
                    <a:pt x="651" y="194"/>
                  </a:lnTo>
                  <a:lnTo>
                    <a:pt x="635" y="178"/>
                  </a:lnTo>
                  <a:lnTo>
                    <a:pt x="618" y="162"/>
                  </a:lnTo>
                  <a:lnTo>
                    <a:pt x="602" y="145"/>
                  </a:lnTo>
                  <a:lnTo>
                    <a:pt x="586" y="129"/>
                  </a:lnTo>
                  <a:lnTo>
                    <a:pt x="569" y="114"/>
                  </a:lnTo>
                  <a:lnTo>
                    <a:pt x="553" y="99"/>
                  </a:lnTo>
                  <a:lnTo>
                    <a:pt x="539" y="86"/>
                  </a:lnTo>
                  <a:lnTo>
                    <a:pt x="528" y="74"/>
                  </a:lnTo>
                  <a:lnTo>
                    <a:pt x="518" y="64"/>
                  </a:lnTo>
                  <a:lnTo>
                    <a:pt x="514" y="60"/>
                  </a:lnTo>
                  <a:lnTo>
                    <a:pt x="506" y="52"/>
                  </a:lnTo>
                  <a:lnTo>
                    <a:pt x="493" y="42"/>
                  </a:lnTo>
                  <a:lnTo>
                    <a:pt x="477" y="29"/>
                  </a:lnTo>
                  <a:lnTo>
                    <a:pt x="458" y="17"/>
                  </a:lnTo>
                  <a:lnTo>
                    <a:pt x="436" y="7"/>
                  </a:lnTo>
                  <a:lnTo>
                    <a:pt x="412" y="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rgbClr val="DCB8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7" name="Freeform 31"/>
            <p:cNvSpPr>
              <a:spLocks/>
            </p:cNvSpPr>
            <p:nvPr/>
          </p:nvSpPr>
          <p:spPr bwMode="auto">
            <a:xfrm>
              <a:off x="4700588" y="5062538"/>
              <a:ext cx="127000" cy="26988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6" y="29"/>
                </a:cxn>
                <a:cxn ang="0">
                  <a:pos x="13" y="32"/>
                </a:cxn>
                <a:cxn ang="0">
                  <a:pos x="19" y="33"/>
                </a:cxn>
                <a:cxn ang="0">
                  <a:pos x="26" y="34"/>
                </a:cxn>
                <a:cxn ang="0">
                  <a:pos x="34" y="34"/>
                </a:cxn>
                <a:cxn ang="0">
                  <a:pos x="41" y="32"/>
                </a:cxn>
                <a:cxn ang="0">
                  <a:pos x="48" y="31"/>
                </a:cxn>
                <a:cxn ang="0">
                  <a:pos x="54" y="29"/>
                </a:cxn>
                <a:cxn ang="0">
                  <a:pos x="67" y="25"/>
                </a:cxn>
                <a:cxn ang="0">
                  <a:pos x="80" y="22"/>
                </a:cxn>
                <a:cxn ang="0">
                  <a:pos x="91" y="19"/>
                </a:cxn>
                <a:cxn ang="0">
                  <a:pos x="104" y="17"/>
                </a:cxn>
                <a:cxn ang="0">
                  <a:pos x="116" y="16"/>
                </a:cxn>
                <a:cxn ang="0">
                  <a:pos x="128" y="16"/>
                </a:cxn>
                <a:cxn ang="0">
                  <a:pos x="141" y="16"/>
                </a:cxn>
                <a:cxn ang="0">
                  <a:pos x="154" y="16"/>
                </a:cxn>
                <a:cxn ang="0">
                  <a:pos x="158" y="15"/>
                </a:cxn>
                <a:cxn ang="0">
                  <a:pos x="160" y="10"/>
                </a:cxn>
                <a:cxn ang="0">
                  <a:pos x="162" y="7"/>
                </a:cxn>
                <a:cxn ang="0">
                  <a:pos x="159" y="3"/>
                </a:cxn>
                <a:cxn ang="0">
                  <a:pos x="140" y="0"/>
                </a:cxn>
                <a:cxn ang="0">
                  <a:pos x="119" y="0"/>
                </a:cxn>
                <a:cxn ang="0">
                  <a:pos x="99" y="2"/>
                </a:cxn>
                <a:cxn ang="0">
                  <a:pos x="80" y="7"/>
                </a:cxn>
                <a:cxn ang="0">
                  <a:pos x="60" y="11"/>
                </a:cxn>
                <a:cxn ang="0">
                  <a:pos x="41" y="17"/>
                </a:cxn>
                <a:cxn ang="0">
                  <a:pos x="21" y="21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1" y="22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23"/>
                </a:cxn>
              </a:cxnLst>
              <a:rect l="0" t="0" r="r" b="b"/>
              <a:pathLst>
                <a:path w="162" h="34">
                  <a:moveTo>
                    <a:pt x="0" y="23"/>
                  </a:moveTo>
                  <a:lnTo>
                    <a:pt x="6" y="29"/>
                  </a:lnTo>
                  <a:lnTo>
                    <a:pt x="13" y="32"/>
                  </a:lnTo>
                  <a:lnTo>
                    <a:pt x="19" y="33"/>
                  </a:lnTo>
                  <a:lnTo>
                    <a:pt x="26" y="34"/>
                  </a:lnTo>
                  <a:lnTo>
                    <a:pt x="34" y="34"/>
                  </a:lnTo>
                  <a:lnTo>
                    <a:pt x="41" y="32"/>
                  </a:lnTo>
                  <a:lnTo>
                    <a:pt x="48" y="31"/>
                  </a:lnTo>
                  <a:lnTo>
                    <a:pt x="54" y="29"/>
                  </a:lnTo>
                  <a:lnTo>
                    <a:pt x="67" y="25"/>
                  </a:lnTo>
                  <a:lnTo>
                    <a:pt x="80" y="22"/>
                  </a:lnTo>
                  <a:lnTo>
                    <a:pt x="91" y="19"/>
                  </a:lnTo>
                  <a:lnTo>
                    <a:pt x="104" y="17"/>
                  </a:lnTo>
                  <a:lnTo>
                    <a:pt x="116" y="16"/>
                  </a:lnTo>
                  <a:lnTo>
                    <a:pt x="128" y="16"/>
                  </a:lnTo>
                  <a:lnTo>
                    <a:pt x="141" y="16"/>
                  </a:lnTo>
                  <a:lnTo>
                    <a:pt x="154" y="16"/>
                  </a:lnTo>
                  <a:lnTo>
                    <a:pt x="158" y="15"/>
                  </a:lnTo>
                  <a:lnTo>
                    <a:pt x="160" y="10"/>
                  </a:lnTo>
                  <a:lnTo>
                    <a:pt x="162" y="7"/>
                  </a:lnTo>
                  <a:lnTo>
                    <a:pt x="159" y="3"/>
                  </a:lnTo>
                  <a:lnTo>
                    <a:pt x="140" y="0"/>
                  </a:lnTo>
                  <a:lnTo>
                    <a:pt x="119" y="0"/>
                  </a:lnTo>
                  <a:lnTo>
                    <a:pt x="99" y="2"/>
                  </a:lnTo>
                  <a:lnTo>
                    <a:pt x="80" y="7"/>
                  </a:lnTo>
                  <a:lnTo>
                    <a:pt x="60" y="11"/>
                  </a:lnTo>
                  <a:lnTo>
                    <a:pt x="41" y="17"/>
                  </a:lnTo>
                  <a:lnTo>
                    <a:pt x="21" y="21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8" name="Freeform 32"/>
            <p:cNvSpPr>
              <a:spLocks/>
            </p:cNvSpPr>
            <p:nvPr/>
          </p:nvSpPr>
          <p:spPr bwMode="auto">
            <a:xfrm>
              <a:off x="4741863" y="5102225"/>
              <a:ext cx="87313" cy="19050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6" y="20"/>
                </a:cxn>
                <a:cxn ang="0">
                  <a:pos x="14" y="18"/>
                </a:cxn>
                <a:cxn ang="0">
                  <a:pos x="22" y="15"/>
                </a:cxn>
                <a:cxn ang="0">
                  <a:pos x="30" y="14"/>
                </a:cxn>
                <a:cxn ang="0">
                  <a:pos x="38" y="14"/>
                </a:cxn>
                <a:cxn ang="0">
                  <a:pos x="46" y="14"/>
                </a:cxn>
                <a:cxn ang="0">
                  <a:pos x="54" y="15"/>
                </a:cxn>
                <a:cxn ang="0">
                  <a:pos x="61" y="15"/>
                </a:cxn>
                <a:cxn ang="0">
                  <a:pos x="67" y="15"/>
                </a:cxn>
                <a:cxn ang="0">
                  <a:pos x="72" y="16"/>
                </a:cxn>
                <a:cxn ang="0">
                  <a:pos x="78" y="16"/>
                </a:cxn>
                <a:cxn ang="0">
                  <a:pos x="83" y="18"/>
                </a:cxn>
                <a:cxn ang="0">
                  <a:pos x="89" y="18"/>
                </a:cxn>
                <a:cxn ang="0">
                  <a:pos x="95" y="18"/>
                </a:cxn>
                <a:cxn ang="0">
                  <a:pos x="101" y="16"/>
                </a:cxn>
                <a:cxn ang="0">
                  <a:pos x="105" y="15"/>
                </a:cxn>
                <a:cxn ang="0">
                  <a:pos x="106" y="14"/>
                </a:cxn>
                <a:cxn ang="0">
                  <a:pos x="110" y="12"/>
                </a:cxn>
                <a:cxn ang="0">
                  <a:pos x="111" y="10"/>
                </a:cxn>
                <a:cxn ang="0">
                  <a:pos x="110" y="7"/>
                </a:cxn>
                <a:cxn ang="0">
                  <a:pos x="103" y="4"/>
                </a:cxn>
                <a:cxn ang="0">
                  <a:pos x="95" y="3"/>
                </a:cxn>
                <a:cxn ang="0">
                  <a:pos x="87" y="0"/>
                </a:cxn>
                <a:cxn ang="0">
                  <a:pos x="78" y="0"/>
                </a:cxn>
                <a:cxn ang="0">
                  <a:pos x="68" y="0"/>
                </a:cxn>
                <a:cxn ang="0">
                  <a:pos x="60" y="0"/>
                </a:cxn>
                <a:cxn ang="0">
                  <a:pos x="51" y="0"/>
                </a:cxn>
                <a:cxn ang="0">
                  <a:pos x="44" y="1"/>
                </a:cxn>
                <a:cxn ang="0">
                  <a:pos x="37" y="3"/>
                </a:cxn>
                <a:cxn ang="0">
                  <a:pos x="31" y="5"/>
                </a:cxn>
                <a:cxn ang="0">
                  <a:pos x="26" y="6"/>
                </a:cxn>
                <a:cxn ang="0">
                  <a:pos x="20" y="10"/>
                </a:cxn>
                <a:cxn ang="0">
                  <a:pos x="14" y="12"/>
                </a:cxn>
                <a:cxn ang="0">
                  <a:pos x="10" y="15"/>
                </a:cxn>
                <a:cxn ang="0">
                  <a:pos x="5" y="2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0" y="25"/>
                </a:cxn>
              </a:cxnLst>
              <a:rect l="0" t="0" r="r" b="b"/>
              <a:pathLst>
                <a:path w="111" h="25">
                  <a:moveTo>
                    <a:pt x="0" y="25"/>
                  </a:moveTo>
                  <a:lnTo>
                    <a:pt x="6" y="20"/>
                  </a:lnTo>
                  <a:lnTo>
                    <a:pt x="14" y="18"/>
                  </a:lnTo>
                  <a:lnTo>
                    <a:pt x="22" y="15"/>
                  </a:lnTo>
                  <a:lnTo>
                    <a:pt x="30" y="14"/>
                  </a:lnTo>
                  <a:lnTo>
                    <a:pt x="38" y="14"/>
                  </a:lnTo>
                  <a:lnTo>
                    <a:pt x="46" y="14"/>
                  </a:lnTo>
                  <a:lnTo>
                    <a:pt x="54" y="15"/>
                  </a:lnTo>
                  <a:lnTo>
                    <a:pt x="61" y="15"/>
                  </a:lnTo>
                  <a:lnTo>
                    <a:pt x="67" y="15"/>
                  </a:lnTo>
                  <a:lnTo>
                    <a:pt x="72" y="16"/>
                  </a:lnTo>
                  <a:lnTo>
                    <a:pt x="78" y="16"/>
                  </a:lnTo>
                  <a:lnTo>
                    <a:pt x="83" y="18"/>
                  </a:lnTo>
                  <a:lnTo>
                    <a:pt x="89" y="18"/>
                  </a:lnTo>
                  <a:lnTo>
                    <a:pt x="95" y="18"/>
                  </a:lnTo>
                  <a:lnTo>
                    <a:pt x="101" y="16"/>
                  </a:lnTo>
                  <a:lnTo>
                    <a:pt x="105" y="15"/>
                  </a:lnTo>
                  <a:lnTo>
                    <a:pt x="106" y="14"/>
                  </a:lnTo>
                  <a:lnTo>
                    <a:pt x="110" y="12"/>
                  </a:lnTo>
                  <a:lnTo>
                    <a:pt x="111" y="10"/>
                  </a:lnTo>
                  <a:lnTo>
                    <a:pt x="110" y="7"/>
                  </a:lnTo>
                  <a:lnTo>
                    <a:pt x="103" y="4"/>
                  </a:lnTo>
                  <a:lnTo>
                    <a:pt x="95" y="3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44" y="1"/>
                  </a:lnTo>
                  <a:lnTo>
                    <a:pt x="37" y="3"/>
                  </a:lnTo>
                  <a:lnTo>
                    <a:pt x="31" y="5"/>
                  </a:lnTo>
                  <a:lnTo>
                    <a:pt x="26" y="6"/>
                  </a:lnTo>
                  <a:lnTo>
                    <a:pt x="20" y="10"/>
                  </a:lnTo>
                  <a:lnTo>
                    <a:pt x="14" y="12"/>
                  </a:lnTo>
                  <a:lnTo>
                    <a:pt x="10" y="15"/>
                  </a:lnTo>
                  <a:lnTo>
                    <a:pt x="5" y="2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49" name="Freeform 33"/>
            <p:cNvSpPr>
              <a:spLocks/>
            </p:cNvSpPr>
            <p:nvPr/>
          </p:nvSpPr>
          <p:spPr bwMode="auto">
            <a:xfrm>
              <a:off x="4760913" y="5122863"/>
              <a:ext cx="50800" cy="2540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" y="28"/>
                </a:cxn>
                <a:cxn ang="0">
                  <a:pos x="8" y="25"/>
                </a:cxn>
                <a:cxn ang="0">
                  <a:pos x="12" y="24"/>
                </a:cxn>
                <a:cxn ang="0">
                  <a:pos x="17" y="23"/>
                </a:cxn>
                <a:cxn ang="0">
                  <a:pos x="21" y="22"/>
                </a:cxn>
                <a:cxn ang="0">
                  <a:pos x="27" y="21"/>
                </a:cxn>
                <a:cxn ang="0">
                  <a:pos x="32" y="21"/>
                </a:cxn>
                <a:cxn ang="0">
                  <a:pos x="36" y="20"/>
                </a:cxn>
                <a:cxn ang="0">
                  <a:pos x="43" y="17"/>
                </a:cxn>
                <a:cxn ang="0">
                  <a:pos x="50" y="14"/>
                </a:cxn>
                <a:cxn ang="0">
                  <a:pos x="56" y="10"/>
                </a:cxn>
                <a:cxn ang="0">
                  <a:pos x="62" y="5"/>
                </a:cxn>
                <a:cxn ang="0">
                  <a:pos x="62" y="3"/>
                </a:cxn>
                <a:cxn ang="0">
                  <a:pos x="63" y="2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53" y="0"/>
                </a:cxn>
                <a:cxn ang="0">
                  <a:pos x="44" y="1"/>
                </a:cxn>
                <a:cxn ang="0">
                  <a:pos x="35" y="3"/>
                </a:cxn>
                <a:cxn ang="0">
                  <a:pos x="27" y="7"/>
                </a:cxn>
                <a:cxn ang="0">
                  <a:pos x="19" y="11"/>
                </a:cxn>
                <a:cxn ang="0">
                  <a:pos x="11" y="17"/>
                </a:cxn>
                <a:cxn ang="0">
                  <a:pos x="5" y="24"/>
                </a:cxn>
                <a:cxn ang="0">
                  <a:pos x="0" y="31"/>
                </a:cxn>
                <a:cxn ang="0">
                  <a:pos x="0" y="31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63" h="31">
                  <a:moveTo>
                    <a:pt x="0" y="30"/>
                  </a:moveTo>
                  <a:lnTo>
                    <a:pt x="3" y="28"/>
                  </a:lnTo>
                  <a:lnTo>
                    <a:pt x="8" y="25"/>
                  </a:lnTo>
                  <a:lnTo>
                    <a:pt x="12" y="24"/>
                  </a:lnTo>
                  <a:lnTo>
                    <a:pt x="17" y="23"/>
                  </a:lnTo>
                  <a:lnTo>
                    <a:pt x="21" y="22"/>
                  </a:lnTo>
                  <a:lnTo>
                    <a:pt x="27" y="21"/>
                  </a:lnTo>
                  <a:lnTo>
                    <a:pt x="32" y="21"/>
                  </a:lnTo>
                  <a:lnTo>
                    <a:pt x="36" y="20"/>
                  </a:lnTo>
                  <a:lnTo>
                    <a:pt x="43" y="17"/>
                  </a:lnTo>
                  <a:lnTo>
                    <a:pt x="50" y="14"/>
                  </a:lnTo>
                  <a:lnTo>
                    <a:pt x="56" y="10"/>
                  </a:lnTo>
                  <a:lnTo>
                    <a:pt x="62" y="5"/>
                  </a:lnTo>
                  <a:lnTo>
                    <a:pt x="62" y="3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44" y="1"/>
                  </a:lnTo>
                  <a:lnTo>
                    <a:pt x="35" y="3"/>
                  </a:lnTo>
                  <a:lnTo>
                    <a:pt x="27" y="7"/>
                  </a:lnTo>
                  <a:lnTo>
                    <a:pt x="19" y="11"/>
                  </a:lnTo>
                  <a:lnTo>
                    <a:pt x="11" y="17"/>
                  </a:lnTo>
                  <a:lnTo>
                    <a:pt x="5" y="24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0" name="Freeform 34"/>
            <p:cNvSpPr>
              <a:spLocks/>
            </p:cNvSpPr>
            <p:nvPr/>
          </p:nvSpPr>
          <p:spPr bwMode="auto">
            <a:xfrm>
              <a:off x="4767263" y="5113338"/>
              <a:ext cx="41275" cy="19050"/>
            </a:xfrm>
            <a:custGeom>
              <a:avLst/>
              <a:gdLst/>
              <a:ahLst/>
              <a:cxnLst>
                <a:cxn ang="0">
                  <a:pos x="50" y="13"/>
                </a:cxn>
                <a:cxn ang="0">
                  <a:pos x="48" y="17"/>
                </a:cxn>
                <a:cxn ang="0">
                  <a:pos x="43" y="22"/>
                </a:cxn>
                <a:cxn ang="0">
                  <a:pos x="35" y="24"/>
                </a:cxn>
                <a:cxn ang="0">
                  <a:pos x="25" y="25"/>
                </a:cxn>
                <a:cxn ang="0">
                  <a:pos x="16" y="24"/>
                </a:cxn>
                <a:cxn ang="0">
                  <a:pos x="8" y="22"/>
                </a:cxn>
                <a:cxn ang="0">
                  <a:pos x="2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8" y="4"/>
                </a:cxn>
                <a:cxn ang="0">
                  <a:pos x="16" y="1"/>
                </a:cxn>
                <a:cxn ang="0">
                  <a:pos x="25" y="0"/>
                </a:cxn>
                <a:cxn ang="0">
                  <a:pos x="35" y="1"/>
                </a:cxn>
                <a:cxn ang="0">
                  <a:pos x="43" y="4"/>
                </a:cxn>
                <a:cxn ang="0">
                  <a:pos x="48" y="8"/>
                </a:cxn>
                <a:cxn ang="0">
                  <a:pos x="50" y="13"/>
                </a:cxn>
              </a:cxnLst>
              <a:rect l="0" t="0" r="r" b="b"/>
              <a:pathLst>
                <a:path w="50" h="25">
                  <a:moveTo>
                    <a:pt x="50" y="13"/>
                  </a:moveTo>
                  <a:lnTo>
                    <a:pt x="48" y="17"/>
                  </a:lnTo>
                  <a:lnTo>
                    <a:pt x="43" y="22"/>
                  </a:lnTo>
                  <a:lnTo>
                    <a:pt x="35" y="24"/>
                  </a:lnTo>
                  <a:lnTo>
                    <a:pt x="25" y="25"/>
                  </a:lnTo>
                  <a:lnTo>
                    <a:pt x="16" y="24"/>
                  </a:lnTo>
                  <a:lnTo>
                    <a:pt x="8" y="22"/>
                  </a:lnTo>
                  <a:lnTo>
                    <a:pt x="2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8" y="4"/>
                  </a:lnTo>
                  <a:lnTo>
                    <a:pt x="16" y="1"/>
                  </a:lnTo>
                  <a:lnTo>
                    <a:pt x="25" y="0"/>
                  </a:lnTo>
                  <a:lnTo>
                    <a:pt x="35" y="1"/>
                  </a:lnTo>
                  <a:lnTo>
                    <a:pt x="43" y="4"/>
                  </a:lnTo>
                  <a:lnTo>
                    <a:pt x="48" y="8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1" name="Freeform 35"/>
            <p:cNvSpPr>
              <a:spLocks/>
            </p:cNvSpPr>
            <p:nvPr/>
          </p:nvSpPr>
          <p:spPr bwMode="auto">
            <a:xfrm>
              <a:off x="4605338" y="5129213"/>
              <a:ext cx="38100" cy="93663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42" y="11"/>
                </a:cxn>
                <a:cxn ang="0">
                  <a:pos x="34" y="25"/>
                </a:cxn>
                <a:cxn ang="0">
                  <a:pos x="25" y="40"/>
                </a:cxn>
                <a:cxn ang="0">
                  <a:pos x="15" y="56"/>
                </a:cxn>
                <a:cxn ang="0">
                  <a:pos x="5" y="74"/>
                </a:cxn>
                <a:cxn ang="0">
                  <a:pos x="1" y="90"/>
                </a:cxn>
                <a:cxn ang="0">
                  <a:pos x="0" y="105"/>
                </a:cxn>
                <a:cxn ang="0">
                  <a:pos x="5" y="117"/>
                </a:cxn>
                <a:cxn ang="0">
                  <a:pos x="6" y="117"/>
                </a:cxn>
                <a:cxn ang="0">
                  <a:pos x="9" y="116"/>
                </a:cxn>
                <a:cxn ang="0">
                  <a:pos x="10" y="114"/>
                </a:cxn>
                <a:cxn ang="0">
                  <a:pos x="11" y="113"/>
                </a:cxn>
                <a:cxn ang="0">
                  <a:pos x="16" y="98"/>
                </a:cxn>
                <a:cxn ang="0">
                  <a:pos x="19" y="84"/>
                </a:cxn>
                <a:cxn ang="0">
                  <a:pos x="25" y="70"/>
                </a:cxn>
                <a:cxn ang="0">
                  <a:pos x="31" y="57"/>
                </a:cxn>
                <a:cxn ang="0">
                  <a:pos x="36" y="44"/>
                </a:cxn>
                <a:cxn ang="0">
                  <a:pos x="42" y="29"/>
                </a:cxn>
                <a:cxn ang="0">
                  <a:pos x="46" y="15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7" y="0"/>
                </a:cxn>
                <a:cxn ang="0">
                  <a:pos x="47" y="0"/>
                </a:cxn>
                <a:cxn ang="0">
                  <a:pos x="47" y="0"/>
                </a:cxn>
              </a:cxnLst>
              <a:rect l="0" t="0" r="r" b="b"/>
              <a:pathLst>
                <a:path w="48" h="117">
                  <a:moveTo>
                    <a:pt x="47" y="0"/>
                  </a:moveTo>
                  <a:lnTo>
                    <a:pt x="42" y="11"/>
                  </a:lnTo>
                  <a:lnTo>
                    <a:pt x="34" y="25"/>
                  </a:lnTo>
                  <a:lnTo>
                    <a:pt x="25" y="40"/>
                  </a:lnTo>
                  <a:lnTo>
                    <a:pt x="15" y="56"/>
                  </a:lnTo>
                  <a:lnTo>
                    <a:pt x="5" y="74"/>
                  </a:lnTo>
                  <a:lnTo>
                    <a:pt x="1" y="90"/>
                  </a:lnTo>
                  <a:lnTo>
                    <a:pt x="0" y="105"/>
                  </a:lnTo>
                  <a:lnTo>
                    <a:pt x="5" y="117"/>
                  </a:lnTo>
                  <a:lnTo>
                    <a:pt x="6" y="117"/>
                  </a:lnTo>
                  <a:lnTo>
                    <a:pt x="9" y="116"/>
                  </a:lnTo>
                  <a:lnTo>
                    <a:pt x="10" y="114"/>
                  </a:lnTo>
                  <a:lnTo>
                    <a:pt x="11" y="113"/>
                  </a:lnTo>
                  <a:lnTo>
                    <a:pt x="16" y="98"/>
                  </a:lnTo>
                  <a:lnTo>
                    <a:pt x="19" y="84"/>
                  </a:lnTo>
                  <a:lnTo>
                    <a:pt x="25" y="70"/>
                  </a:lnTo>
                  <a:lnTo>
                    <a:pt x="31" y="57"/>
                  </a:lnTo>
                  <a:lnTo>
                    <a:pt x="36" y="44"/>
                  </a:lnTo>
                  <a:lnTo>
                    <a:pt x="42" y="29"/>
                  </a:lnTo>
                  <a:lnTo>
                    <a:pt x="46" y="15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2" name="Freeform 36"/>
            <p:cNvSpPr>
              <a:spLocks/>
            </p:cNvSpPr>
            <p:nvPr/>
          </p:nvSpPr>
          <p:spPr bwMode="auto">
            <a:xfrm>
              <a:off x="4645025" y="5197475"/>
              <a:ext cx="26988" cy="34925"/>
            </a:xfrm>
            <a:custGeom>
              <a:avLst/>
              <a:gdLst/>
              <a:ahLst/>
              <a:cxnLst>
                <a:cxn ang="0">
                  <a:pos x="32" y="1"/>
                </a:cxn>
                <a:cxn ang="0">
                  <a:pos x="35" y="6"/>
                </a:cxn>
                <a:cxn ang="0">
                  <a:pos x="36" y="12"/>
                </a:cxn>
                <a:cxn ang="0">
                  <a:pos x="32" y="20"/>
                </a:cxn>
                <a:cxn ang="0">
                  <a:pos x="28" y="29"/>
                </a:cxn>
                <a:cxn ang="0">
                  <a:pos x="21" y="37"/>
                </a:cxn>
                <a:cxn ang="0">
                  <a:pos x="14" y="42"/>
                </a:cxn>
                <a:cxn ang="0">
                  <a:pos x="8" y="44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2" y="24"/>
                </a:cxn>
                <a:cxn ang="0">
                  <a:pos x="7" y="15"/>
                </a:cxn>
                <a:cxn ang="0">
                  <a:pos x="14" y="7"/>
                </a:cxn>
                <a:cxn ang="0">
                  <a:pos x="21" y="3"/>
                </a:cxn>
                <a:cxn ang="0">
                  <a:pos x="27" y="0"/>
                </a:cxn>
                <a:cxn ang="0">
                  <a:pos x="32" y="1"/>
                </a:cxn>
              </a:cxnLst>
              <a:rect l="0" t="0" r="r" b="b"/>
              <a:pathLst>
                <a:path w="36" h="44">
                  <a:moveTo>
                    <a:pt x="32" y="1"/>
                  </a:moveTo>
                  <a:lnTo>
                    <a:pt x="35" y="6"/>
                  </a:lnTo>
                  <a:lnTo>
                    <a:pt x="36" y="12"/>
                  </a:lnTo>
                  <a:lnTo>
                    <a:pt x="32" y="20"/>
                  </a:lnTo>
                  <a:lnTo>
                    <a:pt x="28" y="29"/>
                  </a:lnTo>
                  <a:lnTo>
                    <a:pt x="21" y="37"/>
                  </a:lnTo>
                  <a:lnTo>
                    <a:pt x="14" y="42"/>
                  </a:lnTo>
                  <a:lnTo>
                    <a:pt x="8" y="44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4" y="7"/>
                  </a:lnTo>
                  <a:lnTo>
                    <a:pt x="21" y="3"/>
                  </a:lnTo>
                  <a:lnTo>
                    <a:pt x="27" y="0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3" name="Freeform 37"/>
            <p:cNvSpPr>
              <a:spLocks/>
            </p:cNvSpPr>
            <p:nvPr/>
          </p:nvSpPr>
          <p:spPr bwMode="auto">
            <a:xfrm>
              <a:off x="4630738" y="5175250"/>
              <a:ext cx="34925" cy="71438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9" y="13"/>
                </a:cxn>
                <a:cxn ang="0">
                  <a:pos x="32" y="25"/>
                </a:cxn>
                <a:cxn ang="0">
                  <a:pos x="23" y="35"/>
                </a:cxn>
                <a:cxn ang="0">
                  <a:pos x="15" y="45"/>
                </a:cxn>
                <a:cxn ang="0">
                  <a:pos x="9" y="56"/>
                </a:cxn>
                <a:cxn ang="0">
                  <a:pos x="4" y="66"/>
                </a:cxn>
                <a:cxn ang="0">
                  <a:pos x="1" y="76"/>
                </a:cxn>
                <a:cxn ang="0">
                  <a:pos x="0" y="88"/>
                </a:cxn>
                <a:cxn ang="0">
                  <a:pos x="1" y="91"/>
                </a:cxn>
                <a:cxn ang="0">
                  <a:pos x="3" y="91"/>
                </a:cxn>
                <a:cxn ang="0">
                  <a:pos x="7" y="90"/>
                </a:cxn>
                <a:cxn ang="0">
                  <a:pos x="9" y="88"/>
                </a:cxn>
                <a:cxn ang="0">
                  <a:pos x="11" y="83"/>
                </a:cxn>
                <a:cxn ang="0">
                  <a:pos x="14" y="78"/>
                </a:cxn>
                <a:cxn ang="0">
                  <a:pos x="15" y="73"/>
                </a:cxn>
                <a:cxn ang="0">
                  <a:pos x="17" y="68"/>
                </a:cxn>
                <a:cxn ang="0">
                  <a:pos x="21" y="61"/>
                </a:cxn>
                <a:cxn ang="0">
                  <a:pos x="24" y="55"/>
                </a:cxn>
                <a:cxn ang="0">
                  <a:pos x="27" y="48"/>
                </a:cxn>
                <a:cxn ang="0">
                  <a:pos x="32" y="41"/>
                </a:cxn>
                <a:cxn ang="0">
                  <a:pos x="38" y="32"/>
                </a:cxn>
                <a:cxn ang="0">
                  <a:pos x="41" y="21"/>
                </a:cxn>
                <a:cxn ang="0">
                  <a:pos x="44" y="11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  <a:cxn ang="0">
                  <a:pos x="44" y="0"/>
                </a:cxn>
              </a:cxnLst>
              <a:rect l="0" t="0" r="r" b="b"/>
              <a:pathLst>
                <a:path w="44" h="91">
                  <a:moveTo>
                    <a:pt x="44" y="0"/>
                  </a:moveTo>
                  <a:lnTo>
                    <a:pt x="39" y="13"/>
                  </a:lnTo>
                  <a:lnTo>
                    <a:pt x="32" y="25"/>
                  </a:lnTo>
                  <a:lnTo>
                    <a:pt x="23" y="35"/>
                  </a:lnTo>
                  <a:lnTo>
                    <a:pt x="15" y="45"/>
                  </a:lnTo>
                  <a:lnTo>
                    <a:pt x="9" y="56"/>
                  </a:lnTo>
                  <a:lnTo>
                    <a:pt x="4" y="66"/>
                  </a:lnTo>
                  <a:lnTo>
                    <a:pt x="1" y="76"/>
                  </a:lnTo>
                  <a:lnTo>
                    <a:pt x="0" y="88"/>
                  </a:lnTo>
                  <a:lnTo>
                    <a:pt x="1" y="91"/>
                  </a:lnTo>
                  <a:lnTo>
                    <a:pt x="3" y="91"/>
                  </a:lnTo>
                  <a:lnTo>
                    <a:pt x="7" y="90"/>
                  </a:lnTo>
                  <a:lnTo>
                    <a:pt x="9" y="88"/>
                  </a:lnTo>
                  <a:lnTo>
                    <a:pt x="11" y="83"/>
                  </a:lnTo>
                  <a:lnTo>
                    <a:pt x="14" y="78"/>
                  </a:lnTo>
                  <a:lnTo>
                    <a:pt x="15" y="73"/>
                  </a:lnTo>
                  <a:lnTo>
                    <a:pt x="17" y="68"/>
                  </a:lnTo>
                  <a:lnTo>
                    <a:pt x="21" y="61"/>
                  </a:lnTo>
                  <a:lnTo>
                    <a:pt x="24" y="55"/>
                  </a:lnTo>
                  <a:lnTo>
                    <a:pt x="27" y="48"/>
                  </a:lnTo>
                  <a:lnTo>
                    <a:pt x="32" y="41"/>
                  </a:lnTo>
                  <a:lnTo>
                    <a:pt x="38" y="32"/>
                  </a:lnTo>
                  <a:lnTo>
                    <a:pt x="41" y="21"/>
                  </a:lnTo>
                  <a:lnTo>
                    <a:pt x="44" y="1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4" name="Freeform 38"/>
            <p:cNvSpPr>
              <a:spLocks/>
            </p:cNvSpPr>
            <p:nvPr/>
          </p:nvSpPr>
          <p:spPr bwMode="auto">
            <a:xfrm>
              <a:off x="4641850" y="5200650"/>
              <a:ext cx="46038" cy="42863"/>
            </a:xfrm>
            <a:custGeom>
              <a:avLst/>
              <a:gdLst/>
              <a:ahLst/>
              <a:cxnLst>
                <a:cxn ang="0">
                  <a:pos x="1" y="53"/>
                </a:cxn>
                <a:cxn ang="0">
                  <a:pos x="3" y="48"/>
                </a:cxn>
                <a:cxn ang="0">
                  <a:pos x="8" y="45"/>
                </a:cxn>
                <a:cxn ang="0">
                  <a:pos x="11" y="41"/>
                </a:cxn>
                <a:cxn ang="0">
                  <a:pos x="17" y="39"/>
                </a:cxn>
                <a:cxn ang="0">
                  <a:pos x="22" y="37"/>
                </a:cxn>
                <a:cxn ang="0">
                  <a:pos x="27" y="34"/>
                </a:cxn>
                <a:cxn ang="0">
                  <a:pos x="32" y="32"/>
                </a:cxn>
                <a:cxn ang="0">
                  <a:pos x="37" y="30"/>
                </a:cxn>
                <a:cxn ang="0">
                  <a:pos x="44" y="25"/>
                </a:cxn>
                <a:cxn ang="0">
                  <a:pos x="50" y="18"/>
                </a:cxn>
                <a:cxn ang="0">
                  <a:pos x="55" y="11"/>
                </a:cxn>
                <a:cxn ang="0">
                  <a:pos x="56" y="3"/>
                </a:cxn>
                <a:cxn ang="0">
                  <a:pos x="56" y="2"/>
                </a:cxn>
                <a:cxn ang="0">
                  <a:pos x="55" y="0"/>
                </a:cxn>
                <a:cxn ang="0">
                  <a:pos x="54" y="0"/>
                </a:cxn>
                <a:cxn ang="0">
                  <a:pos x="53" y="0"/>
                </a:cxn>
                <a:cxn ang="0">
                  <a:pos x="48" y="1"/>
                </a:cxn>
                <a:cxn ang="0">
                  <a:pos x="45" y="4"/>
                </a:cxn>
                <a:cxn ang="0">
                  <a:pos x="41" y="8"/>
                </a:cxn>
                <a:cxn ang="0">
                  <a:pos x="38" y="11"/>
                </a:cxn>
                <a:cxn ang="0">
                  <a:pos x="33" y="14"/>
                </a:cxn>
                <a:cxn ang="0">
                  <a:pos x="29" y="17"/>
                </a:cxn>
                <a:cxn ang="0">
                  <a:pos x="23" y="21"/>
                </a:cxn>
                <a:cxn ang="0">
                  <a:pos x="18" y="24"/>
                </a:cxn>
                <a:cxn ang="0">
                  <a:pos x="12" y="30"/>
                </a:cxn>
                <a:cxn ang="0">
                  <a:pos x="6" y="37"/>
                </a:cxn>
                <a:cxn ang="0">
                  <a:pos x="2" y="45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1" y="53"/>
                </a:cxn>
                <a:cxn ang="0">
                  <a:pos x="1" y="53"/>
                </a:cxn>
              </a:cxnLst>
              <a:rect l="0" t="0" r="r" b="b"/>
              <a:pathLst>
                <a:path w="56" h="53">
                  <a:moveTo>
                    <a:pt x="1" y="53"/>
                  </a:moveTo>
                  <a:lnTo>
                    <a:pt x="3" y="48"/>
                  </a:lnTo>
                  <a:lnTo>
                    <a:pt x="8" y="45"/>
                  </a:lnTo>
                  <a:lnTo>
                    <a:pt x="11" y="41"/>
                  </a:lnTo>
                  <a:lnTo>
                    <a:pt x="17" y="39"/>
                  </a:lnTo>
                  <a:lnTo>
                    <a:pt x="22" y="37"/>
                  </a:lnTo>
                  <a:lnTo>
                    <a:pt x="27" y="34"/>
                  </a:lnTo>
                  <a:lnTo>
                    <a:pt x="32" y="32"/>
                  </a:lnTo>
                  <a:lnTo>
                    <a:pt x="37" y="30"/>
                  </a:lnTo>
                  <a:lnTo>
                    <a:pt x="44" y="25"/>
                  </a:lnTo>
                  <a:lnTo>
                    <a:pt x="50" y="18"/>
                  </a:lnTo>
                  <a:lnTo>
                    <a:pt x="55" y="11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5" y="0"/>
                  </a:lnTo>
                  <a:lnTo>
                    <a:pt x="54" y="0"/>
                  </a:lnTo>
                  <a:lnTo>
                    <a:pt x="53" y="0"/>
                  </a:lnTo>
                  <a:lnTo>
                    <a:pt x="48" y="1"/>
                  </a:lnTo>
                  <a:lnTo>
                    <a:pt x="45" y="4"/>
                  </a:lnTo>
                  <a:lnTo>
                    <a:pt x="41" y="8"/>
                  </a:lnTo>
                  <a:lnTo>
                    <a:pt x="38" y="11"/>
                  </a:lnTo>
                  <a:lnTo>
                    <a:pt x="33" y="14"/>
                  </a:lnTo>
                  <a:lnTo>
                    <a:pt x="29" y="17"/>
                  </a:lnTo>
                  <a:lnTo>
                    <a:pt x="23" y="21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7"/>
                  </a:lnTo>
                  <a:lnTo>
                    <a:pt x="2" y="4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1" y="53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5" name="Freeform 39"/>
            <p:cNvSpPr>
              <a:spLocks/>
            </p:cNvSpPr>
            <p:nvPr/>
          </p:nvSpPr>
          <p:spPr bwMode="auto">
            <a:xfrm>
              <a:off x="4676775" y="5126038"/>
              <a:ext cx="112713" cy="1270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1"/>
                </a:cxn>
                <a:cxn ang="0">
                  <a:pos x="12" y="21"/>
                </a:cxn>
                <a:cxn ang="0">
                  <a:pos x="18" y="31"/>
                </a:cxn>
                <a:cxn ang="0">
                  <a:pos x="24" y="42"/>
                </a:cxn>
                <a:cxn ang="0">
                  <a:pos x="29" y="52"/>
                </a:cxn>
                <a:cxn ang="0">
                  <a:pos x="36" y="62"/>
                </a:cxn>
                <a:cxn ang="0">
                  <a:pos x="42" y="73"/>
                </a:cxn>
                <a:cxn ang="0">
                  <a:pos x="48" y="83"/>
                </a:cxn>
                <a:cxn ang="0">
                  <a:pos x="53" y="91"/>
                </a:cxn>
                <a:cxn ang="0">
                  <a:pos x="57" y="100"/>
                </a:cxn>
                <a:cxn ang="0">
                  <a:pos x="62" y="110"/>
                </a:cxn>
                <a:cxn ang="0">
                  <a:pos x="65" y="119"/>
                </a:cxn>
                <a:cxn ang="0">
                  <a:pos x="70" y="128"/>
                </a:cxn>
                <a:cxn ang="0">
                  <a:pos x="74" y="137"/>
                </a:cxn>
                <a:cxn ang="0">
                  <a:pos x="79" y="145"/>
                </a:cxn>
                <a:cxn ang="0">
                  <a:pos x="85" y="153"/>
                </a:cxn>
                <a:cxn ang="0">
                  <a:pos x="94" y="161"/>
                </a:cxn>
                <a:cxn ang="0">
                  <a:pos x="102" y="161"/>
                </a:cxn>
                <a:cxn ang="0">
                  <a:pos x="109" y="158"/>
                </a:cxn>
                <a:cxn ang="0">
                  <a:pos x="115" y="150"/>
                </a:cxn>
                <a:cxn ang="0">
                  <a:pos x="121" y="142"/>
                </a:cxn>
                <a:cxn ang="0">
                  <a:pos x="125" y="134"/>
                </a:cxn>
                <a:cxn ang="0">
                  <a:pos x="130" y="128"/>
                </a:cxn>
                <a:cxn ang="0">
                  <a:pos x="133" y="127"/>
                </a:cxn>
                <a:cxn ang="0">
                  <a:pos x="135" y="127"/>
                </a:cxn>
                <a:cxn ang="0">
                  <a:pos x="139" y="123"/>
                </a:cxn>
                <a:cxn ang="0">
                  <a:pos x="140" y="120"/>
                </a:cxn>
                <a:cxn ang="0">
                  <a:pos x="140" y="118"/>
                </a:cxn>
                <a:cxn ang="0">
                  <a:pos x="135" y="117"/>
                </a:cxn>
                <a:cxn ang="0">
                  <a:pos x="131" y="115"/>
                </a:cxn>
                <a:cxn ang="0">
                  <a:pos x="127" y="117"/>
                </a:cxn>
                <a:cxn ang="0">
                  <a:pos x="123" y="120"/>
                </a:cxn>
                <a:cxn ang="0">
                  <a:pos x="122" y="121"/>
                </a:cxn>
                <a:cxn ang="0">
                  <a:pos x="121" y="123"/>
                </a:cxn>
                <a:cxn ang="0">
                  <a:pos x="119" y="125"/>
                </a:cxn>
                <a:cxn ang="0">
                  <a:pos x="118" y="127"/>
                </a:cxn>
                <a:cxn ang="0">
                  <a:pos x="112" y="138"/>
                </a:cxn>
                <a:cxn ang="0">
                  <a:pos x="104" y="144"/>
                </a:cxn>
                <a:cxn ang="0">
                  <a:pos x="95" y="143"/>
                </a:cxn>
                <a:cxn ang="0">
                  <a:pos x="87" y="134"/>
                </a:cxn>
                <a:cxn ang="0">
                  <a:pos x="82" y="125"/>
                </a:cxn>
                <a:cxn ang="0">
                  <a:pos x="78" y="117"/>
                </a:cxn>
                <a:cxn ang="0">
                  <a:pos x="74" y="107"/>
                </a:cxn>
                <a:cxn ang="0">
                  <a:pos x="70" y="98"/>
                </a:cxn>
                <a:cxn ang="0">
                  <a:pos x="65" y="90"/>
                </a:cxn>
                <a:cxn ang="0">
                  <a:pos x="61" y="81"/>
                </a:cxn>
                <a:cxn ang="0">
                  <a:pos x="56" y="73"/>
                </a:cxn>
                <a:cxn ang="0">
                  <a:pos x="51" y="64"/>
                </a:cxn>
                <a:cxn ang="0">
                  <a:pos x="46" y="56"/>
                </a:cxn>
                <a:cxn ang="0">
                  <a:pos x="40" y="47"/>
                </a:cxn>
                <a:cxn ang="0">
                  <a:pos x="33" y="39"/>
                </a:cxn>
                <a:cxn ang="0">
                  <a:pos x="26" y="31"/>
                </a:cxn>
                <a:cxn ang="0">
                  <a:pos x="20" y="23"/>
                </a:cxn>
                <a:cxn ang="0">
                  <a:pos x="13" y="16"/>
                </a:cxn>
                <a:cxn ang="0">
                  <a:pos x="6" y="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0" h="161">
                  <a:moveTo>
                    <a:pt x="0" y="0"/>
                  </a:moveTo>
                  <a:lnTo>
                    <a:pt x="5" y="11"/>
                  </a:lnTo>
                  <a:lnTo>
                    <a:pt x="12" y="21"/>
                  </a:lnTo>
                  <a:lnTo>
                    <a:pt x="18" y="31"/>
                  </a:lnTo>
                  <a:lnTo>
                    <a:pt x="24" y="42"/>
                  </a:lnTo>
                  <a:lnTo>
                    <a:pt x="29" y="52"/>
                  </a:lnTo>
                  <a:lnTo>
                    <a:pt x="36" y="62"/>
                  </a:lnTo>
                  <a:lnTo>
                    <a:pt x="42" y="73"/>
                  </a:lnTo>
                  <a:lnTo>
                    <a:pt x="48" y="83"/>
                  </a:lnTo>
                  <a:lnTo>
                    <a:pt x="53" y="91"/>
                  </a:lnTo>
                  <a:lnTo>
                    <a:pt x="57" y="100"/>
                  </a:lnTo>
                  <a:lnTo>
                    <a:pt x="62" y="110"/>
                  </a:lnTo>
                  <a:lnTo>
                    <a:pt x="65" y="119"/>
                  </a:lnTo>
                  <a:lnTo>
                    <a:pt x="70" y="128"/>
                  </a:lnTo>
                  <a:lnTo>
                    <a:pt x="74" y="137"/>
                  </a:lnTo>
                  <a:lnTo>
                    <a:pt x="79" y="145"/>
                  </a:lnTo>
                  <a:lnTo>
                    <a:pt x="85" y="153"/>
                  </a:lnTo>
                  <a:lnTo>
                    <a:pt x="94" y="161"/>
                  </a:lnTo>
                  <a:lnTo>
                    <a:pt x="102" y="161"/>
                  </a:lnTo>
                  <a:lnTo>
                    <a:pt x="109" y="158"/>
                  </a:lnTo>
                  <a:lnTo>
                    <a:pt x="115" y="150"/>
                  </a:lnTo>
                  <a:lnTo>
                    <a:pt x="121" y="142"/>
                  </a:lnTo>
                  <a:lnTo>
                    <a:pt x="125" y="134"/>
                  </a:lnTo>
                  <a:lnTo>
                    <a:pt x="130" y="128"/>
                  </a:lnTo>
                  <a:lnTo>
                    <a:pt x="133" y="127"/>
                  </a:lnTo>
                  <a:lnTo>
                    <a:pt x="135" y="127"/>
                  </a:lnTo>
                  <a:lnTo>
                    <a:pt x="139" y="123"/>
                  </a:lnTo>
                  <a:lnTo>
                    <a:pt x="140" y="120"/>
                  </a:lnTo>
                  <a:lnTo>
                    <a:pt x="140" y="118"/>
                  </a:lnTo>
                  <a:lnTo>
                    <a:pt x="135" y="117"/>
                  </a:lnTo>
                  <a:lnTo>
                    <a:pt x="131" y="115"/>
                  </a:lnTo>
                  <a:lnTo>
                    <a:pt x="127" y="117"/>
                  </a:lnTo>
                  <a:lnTo>
                    <a:pt x="123" y="120"/>
                  </a:lnTo>
                  <a:lnTo>
                    <a:pt x="122" y="121"/>
                  </a:lnTo>
                  <a:lnTo>
                    <a:pt x="121" y="123"/>
                  </a:lnTo>
                  <a:lnTo>
                    <a:pt x="119" y="125"/>
                  </a:lnTo>
                  <a:lnTo>
                    <a:pt x="118" y="127"/>
                  </a:lnTo>
                  <a:lnTo>
                    <a:pt x="112" y="138"/>
                  </a:lnTo>
                  <a:lnTo>
                    <a:pt x="104" y="144"/>
                  </a:lnTo>
                  <a:lnTo>
                    <a:pt x="95" y="143"/>
                  </a:lnTo>
                  <a:lnTo>
                    <a:pt x="87" y="134"/>
                  </a:lnTo>
                  <a:lnTo>
                    <a:pt x="82" y="125"/>
                  </a:lnTo>
                  <a:lnTo>
                    <a:pt x="78" y="117"/>
                  </a:lnTo>
                  <a:lnTo>
                    <a:pt x="74" y="107"/>
                  </a:lnTo>
                  <a:lnTo>
                    <a:pt x="70" y="98"/>
                  </a:lnTo>
                  <a:lnTo>
                    <a:pt x="65" y="90"/>
                  </a:lnTo>
                  <a:lnTo>
                    <a:pt x="61" y="81"/>
                  </a:lnTo>
                  <a:lnTo>
                    <a:pt x="56" y="73"/>
                  </a:lnTo>
                  <a:lnTo>
                    <a:pt x="51" y="64"/>
                  </a:lnTo>
                  <a:lnTo>
                    <a:pt x="46" y="56"/>
                  </a:lnTo>
                  <a:lnTo>
                    <a:pt x="40" y="47"/>
                  </a:lnTo>
                  <a:lnTo>
                    <a:pt x="33" y="39"/>
                  </a:lnTo>
                  <a:lnTo>
                    <a:pt x="26" y="31"/>
                  </a:lnTo>
                  <a:lnTo>
                    <a:pt x="20" y="23"/>
                  </a:lnTo>
                  <a:lnTo>
                    <a:pt x="13" y="16"/>
                  </a:lnTo>
                  <a:lnTo>
                    <a:pt x="6" y="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6" name="Freeform 40"/>
            <p:cNvSpPr>
              <a:spLocks/>
            </p:cNvSpPr>
            <p:nvPr/>
          </p:nvSpPr>
          <p:spPr bwMode="auto">
            <a:xfrm>
              <a:off x="4773613" y="5192713"/>
              <a:ext cx="26988" cy="26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4"/>
                </a:cxn>
                <a:cxn ang="0">
                  <a:pos x="9" y="7"/>
                </a:cxn>
                <a:cxn ang="0">
                  <a:pos x="13" y="11"/>
                </a:cxn>
                <a:cxn ang="0">
                  <a:pos x="18" y="13"/>
                </a:cxn>
                <a:cxn ang="0">
                  <a:pos x="20" y="15"/>
                </a:cxn>
                <a:cxn ang="0">
                  <a:pos x="23" y="17"/>
                </a:cxn>
                <a:cxn ang="0">
                  <a:pos x="24" y="19"/>
                </a:cxn>
                <a:cxn ang="0">
                  <a:pos x="26" y="21"/>
                </a:cxn>
                <a:cxn ang="0">
                  <a:pos x="28" y="24"/>
                </a:cxn>
                <a:cxn ang="0">
                  <a:pos x="28" y="27"/>
                </a:cxn>
                <a:cxn ang="0">
                  <a:pos x="28" y="30"/>
                </a:cxn>
                <a:cxn ang="0">
                  <a:pos x="28" y="34"/>
                </a:cxn>
                <a:cxn ang="0">
                  <a:pos x="28" y="34"/>
                </a:cxn>
                <a:cxn ang="0">
                  <a:pos x="31" y="33"/>
                </a:cxn>
                <a:cxn ang="0">
                  <a:pos x="32" y="32"/>
                </a:cxn>
                <a:cxn ang="0">
                  <a:pos x="32" y="32"/>
                </a:cxn>
                <a:cxn ang="0">
                  <a:pos x="34" y="26"/>
                </a:cxn>
                <a:cxn ang="0">
                  <a:pos x="34" y="19"/>
                </a:cxn>
                <a:cxn ang="0">
                  <a:pos x="32" y="13"/>
                </a:cxn>
                <a:cxn ang="0">
                  <a:pos x="28" y="7"/>
                </a:cxn>
                <a:cxn ang="0">
                  <a:pos x="23" y="3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4" h="34">
                  <a:moveTo>
                    <a:pt x="0" y="0"/>
                  </a:moveTo>
                  <a:lnTo>
                    <a:pt x="4" y="4"/>
                  </a:lnTo>
                  <a:lnTo>
                    <a:pt x="9" y="7"/>
                  </a:lnTo>
                  <a:lnTo>
                    <a:pt x="13" y="11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3" y="17"/>
                  </a:lnTo>
                  <a:lnTo>
                    <a:pt x="24" y="19"/>
                  </a:lnTo>
                  <a:lnTo>
                    <a:pt x="26" y="21"/>
                  </a:lnTo>
                  <a:lnTo>
                    <a:pt x="28" y="24"/>
                  </a:lnTo>
                  <a:lnTo>
                    <a:pt x="28" y="27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1" y="33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4" y="26"/>
                  </a:lnTo>
                  <a:lnTo>
                    <a:pt x="34" y="19"/>
                  </a:lnTo>
                  <a:lnTo>
                    <a:pt x="32" y="13"/>
                  </a:lnTo>
                  <a:lnTo>
                    <a:pt x="28" y="7"/>
                  </a:lnTo>
                  <a:lnTo>
                    <a:pt x="23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7" name="Freeform 41"/>
            <p:cNvSpPr>
              <a:spLocks/>
            </p:cNvSpPr>
            <p:nvPr/>
          </p:nvSpPr>
          <p:spPr bwMode="auto">
            <a:xfrm>
              <a:off x="4730750" y="5237163"/>
              <a:ext cx="14288" cy="254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0" y="14"/>
                </a:cxn>
                <a:cxn ang="0">
                  <a:pos x="0" y="18"/>
                </a:cxn>
                <a:cxn ang="0">
                  <a:pos x="1" y="23"/>
                </a:cxn>
                <a:cxn ang="0">
                  <a:pos x="3" y="28"/>
                </a:cxn>
                <a:cxn ang="0">
                  <a:pos x="8" y="31"/>
                </a:cxn>
                <a:cxn ang="0">
                  <a:pos x="12" y="31"/>
                </a:cxn>
                <a:cxn ang="0">
                  <a:pos x="14" y="30"/>
                </a:cxn>
                <a:cxn ang="0">
                  <a:pos x="16" y="28"/>
                </a:cxn>
                <a:cxn ang="0">
                  <a:pos x="17" y="24"/>
                </a:cxn>
                <a:cxn ang="0">
                  <a:pos x="16" y="22"/>
                </a:cxn>
                <a:cxn ang="0">
                  <a:pos x="14" y="21"/>
                </a:cxn>
                <a:cxn ang="0">
                  <a:pos x="13" y="19"/>
                </a:cxn>
                <a:cxn ang="0">
                  <a:pos x="12" y="19"/>
                </a:cxn>
                <a:cxn ang="0">
                  <a:pos x="11" y="18"/>
                </a:cxn>
                <a:cxn ang="0">
                  <a:pos x="10" y="17"/>
                </a:cxn>
                <a:cxn ang="0">
                  <a:pos x="8" y="16"/>
                </a:cxn>
                <a:cxn ang="0">
                  <a:pos x="6" y="14"/>
                </a:cxn>
                <a:cxn ang="0">
                  <a:pos x="5" y="13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7" h="31">
                  <a:moveTo>
                    <a:pt x="0" y="1"/>
                  </a:moveTo>
                  <a:lnTo>
                    <a:pt x="0" y="6"/>
                  </a:lnTo>
                  <a:lnTo>
                    <a:pt x="0" y="9"/>
                  </a:lnTo>
                  <a:lnTo>
                    <a:pt x="0" y="14"/>
                  </a:lnTo>
                  <a:lnTo>
                    <a:pt x="0" y="18"/>
                  </a:lnTo>
                  <a:lnTo>
                    <a:pt x="1" y="23"/>
                  </a:lnTo>
                  <a:lnTo>
                    <a:pt x="3" y="28"/>
                  </a:lnTo>
                  <a:lnTo>
                    <a:pt x="8" y="31"/>
                  </a:lnTo>
                  <a:lnTo>
                    <a:pt x="12" y="31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7" y="24"/>
                  </a:lnTo>
                  <a:lnTo>
                    <a:pt x="16" y="22"/>
                  </a:lnTo>
                  <a:lnTo>
                    <a:pt x="14" y="21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1" y="18"/>
                  </a:lnTo>
                  <a:lnTo>
                    <a:pt x="10" y="17"/>
                  </a:lnTo>
                  <a:lnTo>
                    <a:pt x="8" y="16"/>
                  </a:lnTo>
                  <a:lnTo>
                    <a:pt x="6" y="14"/>
                  </a:lnTo>
                  <a:lnTo>
                    <a:pt x="5" y="13"/>
                  </a:lnTo>
                  <a:lnTo>
                    <a:pt x="4" y="10"/>
                  </a:lnTo>
                  <a:lnTo>
                    <a:pt x="2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8" name="Freeform 42"/>
            <p:cNvSpPr>
              <a:spLocks/>
            </p:cNvSpPr>
            <p:nvPr/>
          </p:nvSpPr>
          <p:spPr bwMode="auto">
            <a:xfrm>
              <a:off x="4757738" y="5264150"/>
              <a:ext cx="104775" cy="61913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10" y="77"/>
                </a:cxn>
                <a:cxn ang="0">
                  <a:pos x="18" y="75"/>
                </a:cxn>
                <a:cxn ang="0">
                  <a:pos x="24" y="70"/>
                </a:cxn>
                <a:cxn ang="0">
                  <a:pos x="30" y="66"/>
                </a:cxn>
                <a:cxn ang="0">
                  <a:pos x="36" y="60"/>
                </a:cxn>
                <a:cxn ang="0">
                  <a:pos x="41" y="54"/>
                </a:cxn>
                <a:cxn ang="0">
                  <a:pos x="48" y="49"/>
                </a:cxn>
                <a:cxn ang="0">
                  <a:pos x="56" y="43"/>
                </a:cxn>
                <a:cxn ang="0">
                  <a:pos x="62" y="40"/>
                </a:cxn>
                <a:cxn ang="0">
                  <a:pos x="67" y="39"/>
                </a:cxn>
                <a:cxn ang="0">
                  <a:pos x="73" y="37"/>
                </a:cxn>
                <a:cxn ang="0">
                  <a:pos x="78" y="36"/>
                </a:cxn>
                <a:cxn ang="0">
                  <a:pos x="83" y="35"/>
                </a:cxn>
                <a:cxn ang="0">
                  <a:pos x="89" y="34"/>
                </a:cxn>
                <a:cxn ang="0">
                  <a:pos x="93" y="31"/>
                </a:cxn>
                <a:cxn ang="0">
                  <a:pos x="99" y="29"/>
                </a:cxn>
                <a:cxn ang="0">
                  <a:pos x="106" y="23"/>
                </a:cxn>
                <a:cxn ang="0">
                  <a:pos x="112" y="17"/>
                </a:cxn>
                <a:cxn ang="0">
                  <a:pos x="117" y="11"/>
                </a:cxn>
                <a:cxn ang="0">
                  <a:pos x="127" y="6"/>
                </a:cxn>
                <a:cxn ang="0">
                  <a:pos x="128" y="5"/>
                </a:cxn>
                <a:cxn ang="0">
                  <a:pos x="130" y="2"/>
                </a:cxn>
                <a:cxn ang="0">
                  <a:pos x="131" y="1"/>
                </a:cxn>
                <a:cxn ang="0">
                  <a:pos x="130" y="0"/>
                </a:cxn>
                <a:cxn ang="0">
                  <a:pos x="126" y="0"/>
                </a:cxn>
                <a:cxn ang="0">
                  <a:pos x="121" y="0"/>
                </a:cxn>
                <a:cxn ang="0">
                  <a:pos x="117" y="2"/>
                </a:cxn>
                <a:cxn ang="0">
                  <a:pos x="113" y="6"/>
                </a:cxn>
                <a:cxn ang="0">
                  <a:pos x="108" y="11"/>
                </a:cxn>
                <a:cxn ang="0">
                  <a:pos x="104" y="14"/>
                </a:cxn>
                <a:cxn ang="0">
                  <a:pos x="99" y="17"/>
                </a:cxn>
                <a:cxn ang="0">
                  <a:pos x="94" y="21"/>
                </a:cxn>
                <a:cxn ang="0">
                  <a:pos x="90" y="23"/>
                </a:cxn>
                <a:cxn ang="0">
                  <a:pos x="84" y="25"/>
                </a:cxn>
                <a:cxn ang="0">
                  <a:pos x="78" y="28"/>
                </a:cxn>
                <a:cxn ang="0">
                  <a:pos x="73" y="30"/>
                </a:cxn>
                <a:cxn ang="0">
                  <a:pos x="62" y="35"/>
                </a:cxn>
                <a:cxn ang="0">
                  <a:pos x="53" y="40"/>
                </a:cxn>
                <a:cxn ang="0">
                  <a:pos x="45" y="46"/>
                </a:cxn>
                <a:cxn ang="0">
                  <a:pos x="36" y="53"/>
                </a:cxn>
                <a:cxn ang="0">
                  <a:pos x="28" y="60"/>
                </a:cxn>
                <a:cxn ang="0">
                  <a:pos x="18" y="67"/>
                </a:cxn>
                <a:cxn ang="0">
                  <a:pos x="9" y="73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7"/>
                </a:cxn>
                <a:cxn ang="0">
                  <a:pos x="0" y="78"/>
                </a:cxn>
                <a:cxn ang="0">
                  <a:pos x="0" y="78"/>
                </a:cxn>
                <a:cxn ang="0">
                  <a:pos x="0" y="78"/>
                </a:cxn>
              </a:cxnLst>
              <a:rect l="0" t="0" r="r" b="b"/>
              <a:pathLst>
                <a:path w="131" h="78">
                  <a:moveTo>
                    <a:pt x="0" y="78"/>
                  </a:moveTo>
                  <a:lnTo>
                    <a:pt x="10" y="77"/>
                  </a:lnTo>
                  <a:lnTo>
                    <a:pt x="18" y="75"/>
                  </a:lnTo>
                  <a:lnTo>
                    <a:pt x="24" y="70"/>
                  </a:lnTo>
                  <a:lnTo>
                    <a:pt x="30" y="66"/>
                  </a:lnTo>
                  <a:lnTo>
                    <a:pt x="36" y="60"/>
                  </a:lnTo>
                  <a:lnTo>
                    <a:pt x="41" y="54"/>
                  </a:lnTo>
                  <a:lnTo>
                    <a:pt x="48" y="49"/>
                  </a:lnTo>
                  <a:lnTo>
                    <a:pt x="56" y="43"/>
                  </a:lnTo>
                  <a:lnTo>
                    <a:pt x="62" y="40"/>
                  </a:lnTo>
                  <a:lnTo>
                    <a:pt x="67" y="39"/>
                  </a:lnTo>
                  <a:lnTo>
                    <a:pt x="73" y="37"/>
                  </a:lnTo>
                  <a:lnTo>
                    <a:pt x="78" y="36"/>
                  </a:lnTo>
                  <a:lnTo>
                    <a:pt x="83" y="35"/>
                  </a:lnTo>
                  <a:lnTo>
                    <a:pt x="89" y="34"/>
                  </a:lnTo>
                  <a:lnTo>
                    <a:pt x="93" y="31"/>
                  </a:lnTo>
                  <a:lnTo>
                    <a:pt x="99" y="29"/>
                  </a:lnTo>
                  <a:lnTo>
                    <a:pt x="106" y="23"/>
                  </a:lnTo>
                  <a:lnTo>
                    <a:pt x="112" y="17"/>
                  </a:lnTo>
                  <a:lnTo>
                    <a:pt x="117" y="11"/>
                  </a:lnTo>
                  <a:lnTo>
                    <a:pt x="127" y="6"/>
                  </a:lnTo>
                  <a:lnTo>
                    <a:pt x="128" y="5"/>
                  </a:lnTo>
                  <a:lnTo>
                    <a:pt x="130" y="2"/>
                  </a:lnTo>
                  <a:lnTo>
                    <a:pt x="131" y="1"/>
                  </a:lnTo>
                  <a:lnTo>
                    <a:pt x="130" y="0"/>
                  </a:lnTo>
                  <a:lnTo>
                    <a:pt x="126" y="0"/>
                  </a:lnTo>
                  <a:lnTo>
                    <a:pt x="121" y="0"/>
                  </a:lnTo>
                  <a:lnTo>
                    <a:pt x="117" y="2"/>
                  </a:lnTo>
                  <a:lnTo>
                    <a:pt x="113" y="6"/>
                  </a:lnTo>
                  <a:lnTo>
                    <a:pt x="108" y="11"/>
                  </a:lnTo>
                  <a:lnTo>
                    <a:pt x="104" y="14"/>
                  </a:lnTo>
                  <a:lnTo>
                    <a:pt x="99" y="17"/>
                  </a:lnTo>
                  <a:lnTo>
                    <a:pt x="94" y="21"/>
                  </a:lnTo>
                  <a:lnTo>
                    <a:pt x="90" y="23"/>
                  </a:lnTo>
                  <a:lnTo>
                    <a:pt x="84" y="25"/>
                  </a:lnTo>
                  <a:lnTo>
                    <a:pt x="78" y="28"/>
                  </a:lnTo>
                  <a:lnTo>
                    <a:pt x="73" y="30"/>
                  </a:lnTo>
                  <a:lnTo>
                    <a:pt x="62" y="35"/>
                  </a:lnTo>
                  <a:lnTo>
                    <a:pt x="53" y="40"/>
                  </a:lnTo>
                  <a:lnTo>
                    <a:pt x="45" y="46"/>
                  </a:lnTo>
                  <a:lnTo>
                    <a:pt x="36" y="53"/>
                  </a:lnTo>
                  <a:lnTo>
                    <a:pt x="28" y="60"/>
                  </a:lnTo>
                  <a:lnTo>
                    <a:pt x="18" y="67"/>
                  </a:lnTo>
                  <a:lnTo>
                    <a:pt x="9" y="73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59" name="Freeform 43"/>
            <p:cNvSpPr>
              <a:spLocks/>
            </p:cNvSpPr>
            <p:nvPr/>
          </p:nvSpPr>
          <p:spPr bwMode="auto">
            <a:xfrm>
              <a:off x="4813300" y="5303838"/>
              <a:ext cx="38100" cy="34925"/>
            </a:xfrm>
            <a:custGeom>
              <a:avLst/>
              <a:gdLst/>
              <a:ahLst/>
              <a:cxnLst>
                <a:cxn ang="0">
                  <a:pos x="5" y="44"/>
                </a:cxn>
                <a:cxn ang="0">
                  <a:pos x="6" y="38"/>
                </a:cxn>
                <a:cxn ang="0">
                  <a:pos x="8" y="33"/>
                </a:cxn>
                <a:cxn ang="0">
                  <a:pos x="12" y="29"/>
                </a:cxn>
                <a:cxn ang="0">
                  <a:pos x="16" y="25"/>
                </a:cxn>
                <a:cxn ang="0">
                  <a:pos x="20" y="24"/>
                </a:cxn>
                <a:cxn ang="0">
                  <a:pos x="23" y="22"/>
                </a:cxn>
                <a:cxn ang="0">
                  <a:pos x="27" y="21"/>
                </a:cxn>
                <a:cxn ang="0">
                  <a:pos x="31" y="20"/>
                </a:cxn>
                <a:cxn ang="0">
                  <a:pos x="35" y="18"/>
                </a:cxn>
                <a:cxn ang="0">
                  <a:pos x="38" y="18"/>
                </a:cxn>
                <a:cxn ang="0">
                  <a:pos x="42" y="16"/>
                </a:cxn>
                <a:cxn ang="0">
                  <a:pos x="45" y="14"/>
                </a:cxn>
                <a:cxn ang="0">
                  <a:pos x="46" y="13"/>
                </a:cxn>
                <a:cxn ang="0">
                  <a:pos x="47" y="9"/>
                </a:cxn>
                <a:cxn ang="0">
                  <a:pos x="48" y="7"/>
                </a:cxn>
                <a:cxn ang="0">
                  <a:pos x="48" y="6"/>
                </a:cxn>
                <a:cxn ang="0">
                  <a:pos x="45" y="1"/>
                </a:cxn>
                <a:cxn ang="0">
                  <a:pos x="40" y="0"/>
                </a:cxn>
                <a:cxn ang="0">
                  <a:pos x="37" y="0"/>
                </a:cxn>
                <a:cxn ang="0">
                  <a:pos x="32" y="1"/>
                </a:cxn>
                <a:cxn ang="0">
                  <a:pos x="24" y="3"/>
                </a:cxn>
                <a:cxn ang="0">
                  <a:pos x="17" y="7"/>
                </a:cxn>
                <a:cxn ang="0">
                  <a:pos x="12" y="10"/>
                </a:cxn>
                <a:cxn ang="0">
                  <a:pos x="6" y="16"/>
                </a:cxn>
                <a:cxn ang="0">
                  <a:pos x="2" y="22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  <a:cxn ang="0">
                  <a:pos x="5" y="44"/>
                </a:cxn>
              </a:cxnLst>
              <a:rect l="0" t="0" r="r" b="b"/>
              <a:pathLst>
                <a:path w="48" h="44">
                  <a:moveTo>
                    <a:pt x="5" y="44"/>
                  </a:moveTo>
                  <a:lnTo>
                    <a:pt x="6" y="38"/>
                  </a:lnTo>
                  <a:lnTo>
                    <a:pt x="8" y="33"/>
                  </a:lnTo>
                  <a:lnTo>
                    <a:pt x="12" y="29"/>
                  </a:lnTo>
                  <a:lnTo>
                    <a:pt x="16" y="25"/>
                  </a:lnTo>
                  <a:lnTo>
                    <a:pt x="20" y="24"/>
                  </a:lnTo>
                  <a:lnTo>
                    <a:pt x="23" y="22"/>
                  </a:lnTo>
                  <a:lnTo>
                    <a:pt x="27" y="21"/>
                  </a:lnTo>
                  <a:lnTo>
                    <a:pt x="31" y="20"/>
                  </a:lnTo>
                  <a:lnTo>
                    <a:pt x="35" y="18"/>
                  </a:lnTo>
                  <a:lnTo>
                    <a:pt x="38" y="18"/>
                  </a:lnTo>
                  <a:lnTo>
                    <a:pt x="42" y="16"/>
                  </a:lnTo>
                  <a:lnTo>
                    <a:pt x="45" y="14"/>
                  </a:lnTo>
                  <a:lnTo>
                    <a:pt x="46" y="13"/>
                  </a:lnTo>
                  <a:lnTo>
                    <a:pt x="47" y="9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2" y="1"/>
                  </a:lnTo>
                  <a:lnTo>
                    <a:pt x="24" y="3"/>
                  </a:lnTo>
                  <a:lnTo>
                    <a:pt x="17" y="7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lnTo>
                    <a:pt x="5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0" name="Freeform 44"/>
            <p:cNvSpPr>
              <a:spLocks/>
            </p:cNvSpPr>
            <p:nvPr/>
          </p:nvSpPr>
          <p:spPr bwMode="auto">
            <a:xfrm>
              <a:off x="4897438" y="5048250"/>
              <a:ext cx="63500" cy="106363"/>
            </a:xfrm>
            <a:custGeom>
              <a:avLst/>
              <a:gdLst/>
              <a:ahLst/>
              <a:cxnLst>
                <a:cxn ang="0">
                  <a:pos x="1" y="21"/>
                </a:cxn>
                <a:cxn ang="0">
                  <a:pos x="4" y="15"/>
                </a:cxn>
                <a:cxn ang="0">
                  <a:pos x="7" y="10"/>
                </a:cxn>
                <a:cxn ang="0">
                  <a:pos x="12" y="9"/>
                </a:cxn>
                <a:cxn ang="0">
                  <a:pos x="16" y="9"/>
                </a:cxn>
                <a:cxn ang="0">
                  <a:pos x="23" y="11"/>
                </a:cxn>
                <a:cxn ang="0">
                  <a:pos x="29" y="15"/>
                </a:cxn>
                <a:cxn ang="0">
                  <a:pos x="32" y="21"/>
                </a:cxn>
                <a:cxn ang="0">
                  <a:pos x="35" y="28"/>
                </a:cxn>
                <a:cxn ang="0">
                  <a:pos x="36" y="36"/>
                </a:cxn>
                <a:cxn ang="0">
                  <a:pos x="36" y="44"/>
                </a:cxn>
                <a:cxn ang="0">
                  <a:pos x="36" y="53"/>
                </a:cxn>
                <a:cxn ang="0">
                  <a:pos x="38" y="59"/>
                </a:cxn>
                <a:cxn ang="0">
                  <a:pos x="44" y="67"/>
                </a:cxn>
                <a:cxn ang="0">
                  <a:pos x="51" y="76"/>
                </a:cxn>
                <a:cxn ang="0">
                  <a:pos x="58" y="82"/>
                </a:cxn>
                <a:cxn ang="0">
                  <a:pos x="64" y="91"/>
                </a:cxn>
                <a:cxn ang="0">
                  <a:pos x="68" y="99"/>
                </a:cxn>
                <a:cxn ang="0">
                  <a:pos x="69" y="107"/>
                </a:cxn>
                <a:cxn ang="0">
                  <a:pos x="66" y="115"/>
                </a:cxn>
                <a:cxn ang="0">
                  <a:pos x="58" y="124"/>
                </a:cxn>
                <a:cxn ang="0">
                  <a:pos x="57" y="126"/>
                </a:cxn>
                <a:cxn ang="0">
                  <a:pos x="56" y="129"/>
                </a:cxn>
                <a:cxn ang="0">
                  <a:pos x="54" y="132"/>
                </a:cxn>
                <a:cxn ang="0">
                  <a:pos x="56" y="133"/>
                </a:cxn>
                <a:cxn ang="0">
                  <a:pos x="66" y="130"/>
                </a:cxn>
                <a:cxn ang="0">
                  <a:pos x="74" y="122"/>
                </a:cxn>
                <a:cxn ang="0">
                  <a:pos x="79" y="111"/>
                </a:cxn>
                <a:cxn ang="0">
                  <a:pos x="80" y="101"/>
                </a:cxn>
                <a:cxn ang="0">
                  <a:pos x="79" y="91"/>
                </a:cxn>
                <a:cxn ang="0">
                  <a:pos x="75" y="81"/>
                </a:cxn>
                <a:cxn ang="0">
                  <a:pos x="70" y="74"/>
                </a:cxn>
                <a:cxn ang="0">
                  <a:pos x="64" y="67"/>
                </a:cxn>
                <a:cxn ang="0">
                  <a:pos x="58" y="61"/>
                </a:cxn>
                <a:cxn ang="0">
                  <a:pos x="52" y="53"/>
                </a:cxn>
                <a:cxn ang="0">
                  <a:pos x="49" y="44"/>
                </a:cxn>
                <a:cxn ang="0">
                  <a:pos x="46" y="34"/>
                </a:cxn>
                <a:cxn ang="0">
                  <a:pos x="44" y="21"/>
                </a:cxn>
                <a:cxn ang="0">
                  <a:pos x="39" y="8"/>
                </a:cxn>
                <a:cxn ang="0">
                  <a:pos x="30" y="0"/>
                </a:cxn>
                <a:cxn ang="0">
                  <a:pos x="16" y="0"/>
                </a:cxn>
                <a:cxn ang="0">
                  <a:pos x="9" y="3"/>
                </a:cxn>
                <a:cxn ang="0">
                  <a:pos x="4" y="8"/>
                </a:cxn>
                <a:cxn ang="0">
                  <a:pos x="0" y="13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  <a:cxn ang="0">
                  <a:pos x="1" y="21"/>
                </a:cxn>
              </a:cxnLst>
              <a:rect l="0" t="0" r="r" b="b"/>
              <a:pathLst>
                <a:path w="80" h="133">
                  <a:moveTo>
                    <a:pt x="1" y="21"/>
                  </a:moveTo>
                  <a:lnTo>
                    <a:pt x="4" y="15"/>
                  </a:lnTo>
                  <a:lnTo>
                    <a:pt x="7" y="10"/>
                  </a:lnTo>
                  <a:lnTo>
                    <a:pt x="12" y="9"/>
                  </a:lnTo>
                  <a:lnTo>
                    <a:pt x="16" y="9"/>
                  </a:lnTo>
                  <a:lnTo>
                    <a:pt x="23" y="11"/>
                  </a:lnTo>
                  <a:lnTo>
                    <a:pt x="29" y="15"/>
                  </a:lnTo>
                  <a:lnTo>
                    <a:pt x="32" y="21"/>
                  </a:lnTo>
                  <a:lnTo>
                    <a:pt x="35" y="28"/>
                  </a:lnTo>
                  <a:lnTo>
                    <a:pt x="36" y="36"/>
                  </a:lnTo>
                  <a:lnTo>
                    <a:pt x="36" y="44"/>
                  </a:lnTo>
                  <a:lnTo>
                    <a:pt x="36" y="53"/>
                  </a:lnTo>
                  <a:lnTo>
                    <a:pt x="38" y="59"/>
                  </a:lnTo>
                  <a:lnTo>
                    <a:pt x="44" y="67"/>
                  </a:lnTo>
                  <a:lnTo>
                    <a:pt x="51" y="76"/>
                  </a:lnTo>
                  <a:lnTo>
                    <a:pt x="58" y="82"/>
                  </a:lnTo>
                  <a:lnTo>
                    <a:pt x="64" y="91"/>
                  </a:lnTo>
                  <a:lnTo>
                    <a:pt x="68" y="99"/>
                  </a:lnTo>
                  <a:lnTo>
                    <a:pt x="69" y="107"/>
                  </a:lnTo>
                  <a:lnTo>
                    <a:pt x="66" y="115"/>
                  </a:lnTo>
                  <a:lnTo>
                    <a:pt x="58" y="124"/>
                  </a:lnTo>
                  <a:lnTo>
                    <a:pt x="57" y="126"/>
                  </a:lnTo>
                  <a:lnTo>
                    <a:pt x="56" y="129"/>
                  </a:lnTo>
                  <a:lnTo>
                    <a:pt x="54" y="132"/>
                  </a:lnTo>
                  <a:lnTo>
                    <a:pt x="56" y="133"/>
                  </a:lnTo>
                  <a:lnTo>
                    <a:pt x="66" y="130"/>
                  </a:lnTo>
                  <a:lnTo>
                    <a:pt x="74" y="122"/>
                  </a:lnTo>
                  <a:lnTo>
                    <a:pt x="79" y="111"/>
                  </a:lnTo>
                  <a:lnTo>
                    <a:pt x="80" y="101"/>
                  </a:lnTo>
                  <a:lnTo>
                    <a:pt x="79" y="91"/>
                  </a:lnTo>
                  <a:lnTo>
                    <a:pt x="75" y="81"/>
                  </a:lnTo>
                  <a:lnTo>
                    <a:pt x="70" y="74"/>
                  </a:lnTo>
                  <a:lnTo>
                    <a:pt x="64" y="67"/>
                  </a:lnTo>
                  <a:lnTo>
                    <a:pt x="58" y="61"/>
                  </a:lnTo>
                  <a:lnTo>
                    <a:pt x="52" y="53"/>
                  </a:lnTo>
                  <a:lnTo>
                    <a:pt x="49" y="44"/>
                  </a:lnTo>
                  <a:lnTo>
                    <a:pt x="46" y="34"/>
                  </a:lnTo>
                  <a:lnTo>
                    <a:pt x="44" y="21"/>
                  </a:lnTo>
                  <a:lnTo>
                    <a:pt x="39" y="8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4" y="8"/>
                  </a:lnTo>
                  <a:lnTo>
                    <a:pt x="0" y="13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CE9D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1" name="Freeform 45"/>
            <p:cNvSpPr>
              <a:spLocks/>
            </p:cNvSpPr>
            <p:nvPr/>
          </p:nvSpPr>
          <p:spPr bwMode="auto">
            <a:xfrm>
              <a:off x="4905375" y="5099050"/>
              <a:ext cx="15875" cy="34925"/>
            </a:xfrm>
            <a:custGeom>
              <a:avLst/>
              <a:gdLst/>
              <a:ahLst/>
              <a:cxnLst>
                <a:cxn ang="0">
                  <a:pos x="9" y="1"/>
                </a:cxn>
                <a:cxn ang="0">
                  <a:pos x="3" y="11"/>
                </a:cxn>
                <a:cxn ang="0">
                  <a:pos x="0" y="23"/>
                </a:cxn>
                <a:cxn ang="0">
                  <a:pos x="1" y="36"/>
                </a:cxn>
                <a:cxn ang="0">
                  <a:pos x="9" y="45"/>
                </a:cxn>
                <a:cxn ang="0">
                  <a:pos x="15" y="45"/>
                </a:cxn>
                <a:cxn ang="0">
                  <a:pos x="18" y="40"/>
                </a:cxn>
                <a:cxn ang="0">
                  <a:pos x="19" y="33"/>
                </a:cxn>
                <a:cxn ang="0">
                  <a:pos x="18" y="28"/>
                </a:cxn>
                <a:cxn ang="0">
                  <a:pos x="16" y="25"/>
                </a:cxn>
                <a:cxn ang="0">
                  <a:pos x="13" y="23"/>
                </a:cxn>
                <a:cxn ang="0">
                  <a:pos x="11" y="21"/>
                </a:cxn>
                <a:cxn ang="0">
                  <a:pos x="9" y="18"/>
                </a:cxn>
                <a:cxn ang="0">
                  <a:pos x="6" y="14"/>
                </a:cxn>
                <a:cxn ang="0">
                  <a:pos x="6" y="9"/>
                </a:cxn>
                <a:cxn ang="0">
                  <a:pos x="8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9" y="0"/>
                </a:cxn>
                <a:cxn ang="0">
                  <a:pos x="9" y="1"/>
                </a:cxn>
                <a:cxn ang="0">
                  <a:pos x="9" y="1"/>
                </a:cxn>
              </a:cxnLst>
              <a:rect l="0" t="0" r="r" b="b"/>
              <a:pathLst>
                <a:path w="19" h="45">
                  <a:moveTo>
                    <a:pt x="9" y="1"/>
                  </a:moveTo>
                  <a:lnTo>
                    <a:pt x="3" y="11"/>
                  </a:lnTo>
                  <a:lnTo>
                    <a:pt x="0" y="23"/>
                  </a:lnTo>
                  <a:lnTo>
                    <a:pt x="1" y="36"/>
                  </a:lnTo>
                  <a:lnTo>
                    <a:pt x="9" y="45"/>
                  </a:lnTo>
                  <a:lnTo>
                    <a:pt x="15" y="45"/>
                  </a:lnTo>
                  <a:lnTo>
                    <a:pt x="18" y="40"/>
                  </a:lnTo>
                  <a:lnTo>
                    <a:pt x="19" y="33"/>
                  </a:lnTo>
                  <a:lnTo>
                    <a:pt x="18" y="28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9" y="18"/>
                  </a:lnTo>
                  <a:lnTo>
                    <a:pt x="6" y="14"/>
                  </a:lnTo>
                  <a:lnTo>
                    <a:pt x="6" y="9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CE9D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2" name="Freeform 46"/>
            <p:cNvSpPr>
              <a:spLocks/>
            </p:cNvSpPr>
            <p:nvPr/>
          </p:nvSpPr>
          <p:spPr bwMode="auto">
            <a:xfrm>
              <a:off x="4991100" y="5165725"/>
              <a:ext cx="96838" cy="7937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1"/>
                </a:cxn>
                <a:cxn ang="0">
                  <a:pos x="0" y="23"/>
                </a:cxn>
                <a:cxn ang="0">
                  <a:pos x="2" y="32"/>
                </a:cxn>
                <a:cxn ang="0">
                  <a:pos x="7" y="41"/>
                </a:cxn>
                <a:cxn ang="0">
                  <a:pos x="12" y="49"/>
                </a:cxn>
                <a:cxn ang="0">
                  <a:pos x="20" y="56"/>
                </a:cxn>
                <a:cxn ang="0">
                  <a:pos x="29" y="63"/>
                </a:cxn>
                <a:cxn ang="0">
                  <a:pos x="39" y="69"/>
                </a:cxn>
                <a:cxn ang="0">
                  <a:pos x="45" y="71"/>
                </a:cxn>
                <a:cxn ang="0">
                  <a:pos x="49" y="75"/>
                </a:cxn>
                <a:cxn ang="0">
                  <a:pos x="55" y="77"/>
                </a:cxn>
                <a:cxn ang="0">
                  <a:pos x="61" y="78"/>
                </a:cxn>
                <a:cxn ang="0">
                  <a:pos x="65" y="81"/>
                </a:cxn>
                <a:cxn ang="0">
                  <a:pos x="71" y="83"/>
                </a:cxn>
                <a:cxn ang="0">
                  <a:pos x="77" y="84"/>
                </a:cxn>
                <a:cxn ang="0">
                  <a:pos x="83" y="86"/>
                </a:cxn>
                <a:cxn ang="0">
                  <a:pos x="90" y="90"/>
                </a:cxn>
                <a:cxn ang="0">
                  <a:pos x="99" y="94"/>
                </a:cxn>
                <a:cxn ang="0">
                  <a:pos x="107" y="99"/>
                </a:cxn>
                <a:cxn ang="0">
                  <a:pos x="114" y="100"/>
                </a:cxn>
                <a:cxn ang="0">
                  <a:pos x="117" y="99"/>
                </a:cxn>
                <a:cxn ang="0">
                  <a:pos x="120" y="97"/>
                </a:cxn>
                <a:cxn ang="0">
                  <a:pos x="122" y="93"/>
                </a:cxn>
                <a:cxn ang="0">
                  <a:pos x="122" y="90"/>
                </a:cxn>
                <a:cxn ang="0">
                  <a:pos x="118" y="84"/>
                </a:cxn>
                <a:cxn ang="0">
                  <a:pos x="113" y="79"/>
                </a:cxn>
                <a:cxn ang="0">
                  <a:pos x="106" y="76"/>
                </a:cxn>
                <a:cxn ang="0">
                  <a:pos x="99" y="72"/>
                </a:cxn>
                <a:cxn ang="0">
                  <a:pos x="94" y="70"/>
                </a:cxn>
                <a:cxn ang="0">
                  <a:pos x="88" y="68"/>
                </a:cxn>
                <a:cxn ang="0">
                  <a:pos x="84" y="66"/>
                </a:cxn>
                <a:cxn ang="0">
                  <a:pos x="79" y="63"/>
                </a:cxn>
                <a:cxn ang="0">
                  <a:pos x="73" y="61"/>
                </a:cxn>
                <a:cxn ang="0">
                  <a:pos x="69" y="59"/>
                </a:cxn>
                <a:cxn ang="0">
                  <a:pos x="64" y="56"/>
                </a:cxn>
                <a:cxn ang="0">
                  <a:pos x="60" y="54"/>
                </a:cxn>
                <a:cxn ang="0">
                  <a:pos x="50" y="49"/>
                </a:cxn>
                <a:cxn ang="0">
                  <a:pos x="41" y="45"/>
                </a:cxn>
                <a:cxn ang="0">
                  <a:pos x="32" y="39"/>
                </a:cxn>
                <a:cxn ang="0">
                  <a:pos x="23" y="33"/>
                </a:cxn>
                <a:cxn ang="0">
                  <a:pos x="15" y="26"/>
                </a:cxn>
                <a:cxn ang="0">
                  <a:pos x="9" y="18"/>
                </a:cxn>
                <a:cxn ang="0">
                  <a:pos x="4" y="1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22" h="100">
                  <a:moveTo>
                    <a:pt x="2" y="0"/>
                  </a:moveTo>
                  <a:lnTo>
                    <a:pt x="0" y="11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41"/>
                  </a:lnTo>
                  <a:lnTo>
                    <a:pt x="12" y="49"/>
                  </a:lnTo>
                  <a:lnTo>
                    <a:pt x="20" y="56"/>
                  </a:lnTo>
                  <a:lnTo>
                    <a:pt x="29" y="63"/>
                  </a:lnTo>
                  <a:lnTo>
                    <a:pt x="39" y="69"/>
                  </a:lnTo>
                  <a:lnTo>
                    <a:pt x="45" y="71"/>
                  </a:lnTo>
                  <a:lnTo>
                    <a:pt x="49" y="75"/>
                  </a:lnTo>
                  <a:lnTo>
                    <a:pt x="55" y="77"/>
                  </a:lnTo>
                  <a:lnTo>
                    <a:pt x="61" y="78"/>
                  </a:lnTo>
                  <a:lnTo>
                    <a:pt x="65" y="81"/>
                  </a:lnTo>
                  <a:lnTo>
                    <a:pt x="71" y="83"/>
                  </a:lnTo>
                  <a:lnTo>
                    <a:pt x="77" y="84"/>
                  </a:lnTo>
                  <a:lnTo>
                    <a:pt x="83" y="86"/>
                  </a:lnTo>
                  <a:lnTo>
                    <a:pt x="90" y="90"/>
                  </a:lnTo>
                  <a:lnTo>
                    <a:pt x="99" y="94"/>
                  </a:lnTo>
                  <a:lnTo>
                    <a:pt x="107" y="99"/>
                  </a:lnTo>
                  <a:lnTo>
                    <a:pt x="114" y="100"/>
                  </a:lnTo>
                  <a:lnTo>
                    <a:pt x="117" y="99"/>
                  </a:lnTo>
                  <a:lnTo>
                    <a:pt x="120" y="97"/>
                  </a:lnTo>
                  <a:lnTo>
                    <a:pt x="122" y="93"/>
                  </a:lnTo>
                  <a:lnTo>
                    <a:pt x="122" y="90"/>
                  </a:lnTo>
                  <a:lnTo>
                    <a:pt x="118" y="84"/>
                  </a:lnTo>
                  <a:lnTo>
                    <a:pt x="113" y="79"/>
                  </a:lnTo>
                  <a:lnTo>
                    <a:pt x="106" y="76"/>
                  </a:lnTo>
                  <a:lnTo>
                    <a:pt x="99" y="72"/>
                  </a:lnTo>
                  <a:lnTo>
                    <a:pt x="94" y="70"/>
                  </a:lnTo>
                  <a:lnTo>
                    <a:pt x="88" y="68"/>
                  </a:lnTo>
                  <a:lnTo>
                    <a:pt x="84" y="66"/>
                  </a:lnTo>
                  <a:lnTo>
                    <a:pt x="79" y="63"/>
                  </a:lnTo>
                  <a:lnTo>
                    <a:pt x="73" y="61"/>
                  </a:lnTo>
                  <a:lnTo>
                    <a:pt x="69" y="59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0" y="49"/>
                  </a:lnTo>
                  <a:lnTo>
                    <a:pt x="41" y="45"/>
                  </a:lnTo>
                  <a:lnTo>
                    <a:pt x="32" y="39"/>
                  </a:lnTo>
                  <a:lnTo>
                    <a:pt x="23" y="33"/>
                  </a:lnTo>
                  <a:lnTo>
                    <a:pt x="15" y="26"/>
                  </a:lnTo>
                  <a:lnTo>
                    <a:pt x="9" y="18"/>
                  </a:lnTo>
                  <a:lnTo>
                    <a:pt x="4" y="1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3" name="Freeform 47"/>
            <p:cNvSpPr>
              <a:spLocks/>
            </p:cNvSpPr>
            <p:nvPr/>
          </p:nvSpPr>
          <p:spPr bwMode="auto">
            <a:xfrm>
              <a:off x="4821238" y="5018088"/>
              <a:ext cx="61913" cy="6508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6" y="7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2" y="30"/>
                </a:cxn>
                <a:cxn ang="0">
                  <a:pos x="4" y="35"/>
                </a:cxn>
                <a:cxn ang="0">
                  <a:pos x="6" y="40"/>
                </a:cxn>
                <a:cxn ang="0">
                  <a:pos x="10" y="43"/>
                </a:cxn>
                <a:cxn ang="0">
                  <a:pos x="13" y="45"/>
                </a:cxn>
                <a:cxn ang="0">
                  <a:pos x="19" y="49"/>
                </a:cxn>
                <a:cxn ang="0">
                  <a:pos x="25" y="51"/>
                </a:cxn>
                <a:cxn ang="0">
                  <a:pos x="31" y="53"/>
                </a:cxn>
                <a:cxn ang="0">
                  <a:pos x="36" y="57"/>
                </a:cxn>
                <a:cxn ang="0">
                  <a:pos x="42" y="61"/>
                </a:cxn>
                <a:cxn ang="0">
                  <a:pos x="47" y="68"/>
                </a:cxn>
                <a:cxn ang="0">
                  <a:pos x="50" y="74"/>
                </a:cxn>
                <a:cxn ang="0">
                  <a:pos x="56" y="80"/>
                </a:cxn>
                <a:cxn ang="0">
                  <a:pos x="62" y="82"/>
                </a:cxn>
                <a:cxn ang="0">
                  <a:pos x="68" y="79"/>
                </a:cxn>
                <a:cxn ang="0">
                  <a:pos x="72" y="73"/>
                </a:cxn>
                <a:cxn ang="0">
                  <a:pos x="76" y="67"/>
                </a:cxn>
                <a:cxn ang="0">
                  <a:pos x="77" y="65"/>
                </a:cxn>
                <a:cxn ang="0">
                  <a:pos x="77" y="64"/>
                </a:cxn>
                <a:cxn ang="0">
                  <a:pos x="76" y="63"/>
                </a:cxn>
                <a:cxn ang="0">
                  <a:pos x="73" y="63"/>
                </a:cxn>
                <a:cxn ang="0">
                  <a:pos x="72" y="63"/>
                </a:cxn>
                <a:cxn ang="0">
                  <a:pos x="69" y="64"/>
                </a:cxn>
                <a:cxn ang="0">
                  <a:pos x="65" y="65"/>
                </a:cxn>
                <a:cxn ang="0">
                  <a:pos x="64" y="65"/>
                </a:cxn>
                <a:cxn ang="0">
                  <a:pos x="63" y="63"/>
                </a:cxn>
                <a:cxn ang="0">
                  <a:pos x="62" y="60"/>
                </a:cxn>
                <a:cxn ang="0">
                  <a:pos x="61" y="58"/>
                </a:cxn>
                <a:cxn ang="0">
                  <a:pos x="59" y="56"/>
                </a:cxn>
                <a:cxn ang="0">
                  <a:pos x="56" y="51"/>
                </a:cxn>
                <a:cxn ang="0">
                  <a:pos x="53" y="48"/>
                </a:cxn>
                <a:cxn ang="0">
                  <a:pos x="49" y="43"/>
                </a:cxn>
                <a:cxn ang="0">
                  <a:pos x="46" y="40"/>
                </a:cxn>
                <a:cxn ang="0">
                  <a:pos x="40" y="36"/>
                </a:cxn>
                <a:cxn ang="0">
                  <a:pos x="32" y="33"/>
                </a:cxn>
                <a:cxn ang="0">
                  <a:pos x="24" y="29"/>
                </a:cxn>
                <a:cxn ang="0">
                  <a:pos x="17" y="26"/>
                </a:cxn>
                <a:cxn ang="0">
                  <a:pos x="10" y="21"/>
                </a:cxn>
                <a:cxn ang="0">
                  <a:pos x="6" y="15"/>
                </a:cxn>
                <a:cxn ang="0">
                  <a:pos x="8" y="8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</a:cxnLst>
              <a:rect l="0" t="0" r="r" b="b"/>
              <a:pathLst>
                <a:path w="77" h="82">
                  <a:moveTo>
                    <a:pt x="11" y="0"/>
                  </a:moveTo>
                  <a:lnTo>
                    <a:pt x="6" y="7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2" y="30"/>
                  </a:lnTo>
                  <a:lnTo>
                    <a:pt x="4" y="35"/>
                  </a:lnTo>
                  <a:lnTo>
                    <a:pt x="6" y="40"/>
                  </a:lnTo>
                  <a:lnTo>
                    <a:pt x="10" y="43"/>
                  </a:lnTo>
                  <a:lnTo>
                    <a:pt x="13" y="45"/>
                  </a:lnTo>
                  <a:lnTo>
                    <a:pt x="19" y="49"/>
                  </a:lnTo>
                  <a:lnTo>
                    <a:pt x="25" y="51"/>
                  </a:lnTo>
                  <a:lnTo>
                    <a:pt x="31" y="53"/>
                  </a:lnTo>
                  <a:lnTo>
                    <a:pt x="36" y="57"/>
                  </a:lnTo>
                  <a:lnTo>
                    <a:pt x="42" y="61"/>
                  </a:lnTo>
                  <a:lnTo>
                    <a:pt x="47" y="68"/>
                  </a:lnTo>
                  <a:lnTo>
                    <a:pt x="50" y="74"/>
                  </a:lnTo>
                  <a:lnTo>
                    <a:pt x="56" y="80"/>
                  </a:lnTo>
                  <a:lnTo>
                    <a:pt x="62" y="82"/>
                  </a:lnTo>
                  <a:lnTo>
                    <a:pt x="68" y="79"/>
                  </a:lnTo>
                  <a:lnTo>
                    <a:pt x="72" y="73"/>
                  </a:lnTo>
                  <a:lnTo>
                    <a:pt x="76" y="67"/>
                  </a:lnTo>
                  <a:lnTo>
                    <a:pt x="77" y="65"/>
                  </a:lnTo>
                  <a:lnTo>
                    <a:pt x="77" y="64"/>
                  </a:lnTo>
                  <a:lnTo>
                    <a:pt x="76" y="63"/>
                  </a:lnTo>
                  <a:lnTo>
                    <a:pt x="73" y="63"/>
                  </a:lnTo>
                  <a:lnTo>
                    <a:pt x="72" y="63"/>
                  </a:lnTo>
                  <a:lnTo>
                    <a:pt x="69" y="64"/>
                  </a:lnTo>
                  <a:lnTo>
                    <a:pt x="65" y="65"/>
                  </a:lnTo>
                  <a:lnTo>
                    <a:pt x="64" y="65"/>
                  </a:lnTo>
                  <a:lnTo>
                    <a:pt x="63" y="63"/>
                  </a:lnTo>
                  <a:lnTo>
                    <a:pt x="62" y="60"/>
                  </a:lnTo>
                  <a:lnTo>
                    <a:pt x="61" y="58"/>
                  </a:lnTo>
                  <a:lnTo>
                    <a:pt x="59" y="56"/>
                  </a:lnTo>
                  <a:lnTo>
                    <a:pt x="56" y="51"/>
                  </a:lnTo>
                  <a:lnTo>
                    <a:pt x="53" y="48"/>
                  </a:lnTo>
                  <a:lnTo>
                    <a:pt x="49" y="43"/>
                  </a:lnTo>
                  <a:lnTo>
                    <a:pt x="46" y="40"/>
                  </a:lnTo>
                  <a:lnTo>
                    <a:pt x="40" y="36"/>
                  </a:lnTo>
                  <a:lnTo>
                    <a:pt x="32" y="33"/>
                  </a:lnTo>
                  <a:lnTo>
                    <a:pt x="24" y="29"/>
                  </a:lnTo>
                  <a:lnTo>
                    <a:pt x="17" y="26"/>
                  </a:lnTo>
                  <a:lnTo>
                    <a:pt x="10" y="21"/>
                  </a:lnTo>
                  <a:lnTo>
                    <a:pt x="6" y="15"/>
                  </a:lnTo>
                  <a:lnTo>
                    <a:pt x="8" y="8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4" name="Freeform 48"/>
            <p:cNvSpPr>
              <a:spLocks/>
            </p:cNvSpPr>
            <p:nvPr/>
          </p:nvSpPr>
          <p:spPr bwMode="auto">
            <a:xfrm>
              <a:off x="4862513" y="5013325"/>
              <a:ext cx="23813" cy="3810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5" y="7"/>
                </a:cxn>
                <a:cxn ang="0">
                  <a:pos x="2" y="15"/>
                </a:cxn>
                <a:cxn ang="0">
                  <a:pos x="0" y="23"/>
                </a:cxn>
                <a:cxn ang="0">
                  <a:pos x="2" y="31"/>
                </a:cxn>
                <a:cxn ang="0">
                  <a:pos x="5" y="39"/>
                </a:cxn>
                <a:cxn ang="0">
                  <a:pos x="11" y="45"/>
                </a:cxn>
                <a:cxn ang="0">
                  <a:pos x="18" y="47"/>
                </a:cxn>
                <a:cxn ang="0">
                  <a:pos x="26" y="45"/>
                </a:cxn>
                <a:cxn ang="0">
                  <a:pos x="28" y="42"/>
                </a:cxn>
                <a:cxn ang="0">
                  <a:pos x="29" y="39"/>
                </a:cxn>
                <a:cxn ang="0">
                  <a:pos x="29" y="37"/>
                </a:cxn>
                <a:cxn ang="0">
                  <a:pos x="28" y="34"/>
                </a:cxn>
                <a:cxn ang="0">
                  <a:pos x="26" y="33"/>
                </a:cxn>
                <a:cxn ang="0">
                  <a:pos x="23" y="32"/>
                </a:cxn>
                <a:cxn ang="0">
                  <a:pos x="21" y="31"/>
                </a:cxn>
                <a:cxn ang="0">
                  <a:pos x="19" y="30"/>
                </a:cxn>
                <a:cxn ang="0">
                  <a:pos x="15" y="29"/>
                </a:cxn>
                <a:cxn ang="0">
                  <a:pos x="13" y="27"/>
                </a:cxn>
                <a:cxn ang="0">
                  <a:pos x="12" y="25"/>
                </a:cxn>
                <a:cxn ang="0">
                  <a:pos x="10" y="23"/>
                </a:cxn>
                <a:cxn ang="0">
                  <a:pos x="6" y="17"/>
                </a:cxn>
                <a:cxn ang="0">
                  <a:pos x="6" y="11"/>
                </a:cxn>
                <a:cxn ang="0">
                  <a:pos x="7" y="4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29" h="47">
                  <a:moveTo>
                    <a:pt x="8" y="0"/>
                  </a:moveTo>
                  <a:lnTo>
                    <a:pt x="5" y="7"/>
                  </a:lnTo>
                  <a:lnTo>
                    <a:pt x="2" y="15"/>
                  </a:lnTo>
                  <a:lnTo>
                    <a:pt x="0" y="23"/>
                  </a:lnTo>
                  <a:lnTo>
                    <a:pt x="2" y="31"/>
                  </a:lnTo>
                  <a:lnTo>
                    <a:pt x="5" y="39"/>
                  </a:lnTo>
                  <a:lnTo>
                    <a:pt x="11" y="45"/>
                  </a:lnTo>
                  <a:lnTo>
                    <a:pt x="18" y="47"/>
                  </a:lnTo>
                  <a:lnTo>
                    <a:pt x="26" y="45"/>
                  </a:lnTo>
                  <a:lnTo>
                    <a:pt x="28" y="42"/>
                  </a:lnTo>
                  <a:lnTo>
                    <a:pt x="29" y="39"/>
                  </a:lnTo>
                  <a:lnTo>
                    <a:pt x="29" y="37"/>
                  </a:lnTo>
                  <a:lnTo>
                    <a:pt x="28" y="34"/>
                  </a:lnTo>
                  <a:lnTo>
                    <a:pt x="26" y="33"/>
                  </a:lnTo>
                  <a:lnTo>
                    <a:pt x="23" y="32"/>
                  </a:lnTo>
                  <a:lnTo>
                    <a:pt x="21" y="31"/>
                  </a:lnTo>
                  <a:lnTo>
                    <a:pt x="19" y="30"/>
                  </a:lnTo>
                  <a:lnTo>
                    <a:pt x="15" y="29"/>
                  </a:lnTo>
                  <a:lnTo>
                    <a:pt x="13" y="27"/>
                  </a:lnTo>
                  <a:lnTo>
                    <a:pt x="12" y="25"/>
                  </a:lnTo>
                  <a:lnTo>
                    <a:pt x="10" y="23"/>
                  </a:lnTo>
                  <a:lnTo>
                    <a:pt x="6" y="17"/>
                  </a:lnTo>
                  <a:lnTo>
                    <a:pt x="6" y="11"/>
                  </a:lnTo>
                  <a:lnTo>
                    <a:pt x="7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5" name="Freeform 49"/>
            <p:cNvSpPr>
              <a:spLocks/>
            </p:cNvSpPr>
            <p:nvPr/>
          </p:nvSpPr>
          <p:spPr bwMode="auto">
            <a:xfrm>
              <a:off x="4919663" y="5016500"/>
              <a:ext cx="46038" cy="50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3" y="15"/>
                </a:cxn>
                <a:cxn ang="0">
                  <a:pos x="18" y="22"/>
                </a:cxn>
                <a:cxn ang="0">
                  <a:pos x="25" y="29"/>
                </a:cxn>
                <a:cxn ang="0">
                  <a:pos x="33" y="38"/>
                </a:cxn>
                <a:cxn ang="0">
                  <a:pos x="40" y="46"/>
                </a:cxn>
                <a:cxn ang="0">
                  <a:pos x="46" y="55"/>
                </a:cxn>
                <a:cxn ang="0">
                  <a:pos x="52" y="65"/>
                </a:cxn>
                <a:cxn ang="0">
                  <a:pos x="54" y="66"/>
                </a:cxn>
                <a:cxn ang="0">
                  <a:pos x="55" y="63"/>
                </a:cxn>
                <a:cxn ang="0">
                  <a:pos x="57" y="61"/>
                </a:cxn>
                <a:cxn ang="0">
                  <a:pos x="57" y="60"/>
                </a:cxn>
                <a:cxn ang="0">
                  <a:pos x="55" y="50"/>
                </a:cxn>
                <a:cxn ang="0">
                  <a:pos x="49" y="40"/>
                </a:cxn>
                <a:cxn ang="0">
                  <a:pos x="42" y="32"/>
                </a:cxn>
                <a:cxn ang="0">
                  <a:pos x="33" y="27"/>
                </a:cxn>
                <a:cxn ang="0">
                  <a:pos x="24" y="20"/>
                </a:cxn>
                <a:cxn ang="0">
                  <a:pos x="15" y="14"/>
                </a:cxn>
                <a:cxn ang="0">
                  <a:pos x="7" y="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" h="66">
                  <a:moveTo>
                    <a:pt x="0" y="0"/>
                  </a:moveTo>
                  <a:lnTo>
                    <a:pt x="6" y="8"/>
                  </a:lnTo>
                  <a:lnTo>
                    <a:pt x="13" y="15"/>
                  </a:lnTo>
                  <a:lnTo>
                    <a:pt x="18" y="22"/>
                  </a:lnTo>
                  <a:lnTo>
                    <a:pt x="25" y="29"/>
                  </a:lnTo>
                  <a:lnTo>
                    <a:pt x="33" y="38"/>
                  </a:lnTo>
                  <a:lnTo>
                    <a:pt x="40" y="46"/>
                  </a:lnTo>
                  <a:lnTo>
                    <a:pt x="46" y="55"/>
                  </a:lnTo>
                  <a:lnTo>
                    <a:pt x="52" y="65"/>
                  </a:lnTo>
                  <a:lnTo>
                    <a:pt x="54" y="66"/>
                  </a:lnTo>
                  <a:lnTo>
                    <a:pt x="55" y="63"/>
                  </a:lnTo>
                  <a:lnTo>
                    <a:pt x="57" y="61"/>
                  </a:lnTo>
                  <a:lnTo>
                    <a:pt x="57" y="60"/>
                  </a:lnTo>
                  <a:lnTo>
                    <a:pt x="55" y="50"/>
                  </a:lnTo>
                  <a:lnTo>
                    <a:pt x="49" y="40"/>
                  </a:lnTo>
                  <a:lnTo>
                    <a:pt x="42" y="32"/>
                  </a:lnTo>
                  <a:lnTo>
                    <a:pt x="33" y="27"/>
                  </a:lnTo>
                  <a:lnTo>
                    <a:pt x="24" y="20"/>
                  </a:lnTo>
                  <a:lnTo>
                    <a:pt x="15" y="14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6" name="Freeform 50"/>
            <p:cNvSpPr>
              <a:spLocks/>
            </p:cNvSpPr>
            <p:nvPr/>
          </p:nvSpPr>
          <p:spPr bwMode="auto">
            <a:xfrm>
              <a:off x="4981575" y="5089525"/>
              <a:ext cx="19050" cy="66675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0" y="11"/>
                </a:cxn>
                <a:cxn ang="0">
                  <a:pos x="18" y="20"/>
                </a:cxn>
                <a:cxn ang="0">
                  <a:pos x="17" y="29"/>
                </a:cxn>
                <a:cxn ang="0">
                  <a:pos x="16" y="38"/>
                </a:cxn>
                <a:cxn ang="0">
                  <a:pos x="13" y="49"/>
                </a:cxn>
                <a:cxn ang="0">
                  <a:pos x="8" y="58"/>
                </a:cxn>
                <a:cxn ang="0">
                  <a:pos x="3" y="67"/>
                </a:cxn>
                <a:cxn ang="0">
                  <a:pos x="0" y="78"/>
                </a:cxn>
                <a:cxn ang="0">
                  <a:pos x="1" y="81"/>
                </a:cxn>
                <a:cxn ang="0">
                  <a:pos x="2" y="83"/>
                </a:cxn>
                <a:cxn ang="0">
                  <a:pos x="5" y="84"/>
                </a:cxn>
                <a:cxn ang="0">
                  <a:pos x="8" y="83"/>
                </a:cxn>
                <a:cxn ang="0">
                  <a:pos x="22" y="67"/>
                </a:cxn>
                <a:cxn ang="0">
                  <a:pos x="25" y="45"/>
                </a:cxn>
                <a:cxn ang="0">
                  <a:pos x="23" y="2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20" y="2"/>
                </a:cxn>
              </a:cxnLst>
              <a:rect l="0" t="0" r="r" b="b"/>
              <a:pathLst>
                <a:path w="25" h="84">
                  <a:moveTo>
                    <a:pt x="20" y="2"/>
                  </a:moveTo>
                  <a:lnTo>
                    <a:pt x="20" y="11"/>
                  </a:lnTo>
                  <a:lnTo>
                    <a:pt x="18" y="20"/>
                  </a:lnTo>
                  <a:lnTo>
                    <a:pt x="17" y="29"/>
                  </a:lnTo>
                  <a:lnTo>
                    <a:pt x="16" y="38"/>
                  </a:lnTo>
                  <a:lnTo>
                    <a:pt x="13" y="49"/>
                  </a:lnTo>
                  <a:lnTo>
                    <a:pt x="8" y="58"/>
                  </a:lnTo>
                  <a:lnTo>
                    <a:pt x="3" y="67"/>
                  </a:lnTo>
                  <a:lnTo>
                    <a:pt x="0" y="78"/>
                  </a:lnTo>
                  <a:lnTo>
                    <a:pt x="1" y="81"/>
                  </a:lnTo>
                  <a:lnTo>
                    <a:pt x="2" y="83"/>
                  </a:lnTo>
                  <a:lnTo>
                    <a:pt x="5" y="84"/>
                  </a:lnTo>
                  <a:lnTo>
                    <a:pt x="8" y="83"/>
                  </a:lnTo>
                  <a:lnTo>
                    <a:pt x="22" y="67"/>
                  </a:lnTo>
                  <a:lnTo>
                    <a:pt x="25" y="45"/>
                  </a:lnTo>
                  <a:lnTo>
                    <a:pt x="23" y="2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7" name="Freeform 51"/>
            <p:cNvSpPr>
              <a:spLocks/>
            </p:cNvSpPr>
            <p:nvPr/>
          </p:nvSpPr>
          <p:spPr bwMode="auto">
            <a:xfrm>
              <a:off x="4503738" y="4879975"/>
              <a:ext cx="177800" cy="260350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207" y="0"/>
                </a:cxn>
                <a:cxn ang="0">
                  <a:pos x="190" y="2"/>
                </a:cxn>
                <a:cxn ang="0">
                  <a:pos x="172" y="7"/>
                </a:cxn>
                <a:cxn ang="0">
                  <a:pos x="156" y="11"/>
                </a:cxn>
                <a:cxn ang="0">
                  <a:pos x="140" y="18"/>
                </a:cxn>
                <a:cxn ang="0">
                  <a:pos x="124" y="26"/>
                </a:cxn>
                <a:cxn ang="0">
                  <a:pos x="108" y="35"/>
                </a:cxn>
                <a:cxn ang="0">
                  <a:pos x="93" y="47"/>
                </a:cxn>
                <a:cxn ang="0">
                  <a:pos x="79" y="58"/>
                </a:cxn>
                <a:cxn ang="0">
                  <a:pos x="65" y="71"/>
                </a:cxn>
                <a:cxn ang="0">
                  <a:pos x="54" y="86"/>
                </a:cxn>
                <a:cxn ang="0">
                  <a:pos x="42" y="100"/>
                </a:cxn>
                <a:cxn ang="0">
                  <a:pos x="32" y="116"/>
                </a:cxn>
                <a:cxn ang="0">
                  <a:pos x="24" y="133"/>
                </a:cxn>
                <a:cxn ang="0">
                  <a:pos x="17" y="149"/>
                </a:cxn>
                <a:cxn ang="0">
                  <a:pos x="11" y="168"/>
                </a:cxn>
                <a:cxn ang="0">
                  <a:pos x="8" y="183"/>
                </a:cxn>
                <a:cxn ang="0">
                  <a:pos x="4" y="206"/>
                </a:cxn>
                <a:cxn ang="0">
                  <a:pos x="1" y="233"/>
                </a:cxn>
                <a:cxn ang="0">
                  <a:pos x="0" y="261"/>
                </a:cxn>
                <a:cxn ang="0">
                  <a:pos x="2" y="288"/>
                </a:cxn>
                <a:cxn ang="0">
                  <a:pos x="9" y="309"/>
                </a:cxn>
                <a:cxn ang="0">
                  <a:pos x="23" y="324"/>
                </a:cxn>
                <a:cxn ang="0">
                  <a:pos x="42" y="328"/>
                </a:cxn>
                <a:cxn ang="0">
                  <a:pos x="48" y="326"/>
                </a:cxn>
                <a:cxn ang="0">
                  <a:pos x="51" y="320"/>
                </a:cxn>
                <a:cxn ang="0">
                  <a:pos x="53" y="314"/>
                </a:cxn>
                <a:cxn ang="0">
                  <a:pos x="48" y="309"/>
                </a:cxn>
                <a:cxn ang="0">
                  <a:pos x="34" y="300"/>
                </a:cxn>
                <a:cxn ang="0">
                  <a:pos x="25" y="285"/>
                </a:cxn>
                <a:cxn ang="0">
                  <a:pos x="18" y="267"/>
                </a:cxn>
                <a:cxn ang="0">
                  <a:pos x="16" y="245"/>
                </a:cxn>
                <a:cxn ang="0">
                  <a:pos x="15" y="223"/>
                </a:cxn>
                <a:cxn ang="0">
                  <a:pos x="16" y="201"/>
                </a:cxn>
                <a:cxn ang="0">
                  <a:pos x="19" y="183"/>
                </a:cxn>
                <a:cxn ang="0">
                  <a:pos x="23" y="167"/>
                </a:cxn>
                <a:cxn ang="0">
                  <a:pos x="27" y="152"/>
                </a:cxn>
                <a:cxn ang="0">
                  <a:pos x="34" y="138"/>
                </a:cxn>
                <a:cxn ang="0">
                  <a:pos x="42" y="123"/>
                </a:cxn>
                <a:cxn ang="0">
                  <a:pos x="53" y="109"/>
                </a:cxn>
                <a:cxn ang="0">
                  <a:pos x="63" y="95"/>
                </a:cxn>
                <a:cxn ang="0">
                  <a:pos x="76" y="83"/>
                </a:cxn>
                <a:cxn ang="0">
                  <a:pos x="88" y="70"/>
                </a:cxn>
                <a:cxn ang="0">
                  <a:pos x="102" y="57"/>
                </a:cxn>
                <a:cxn ang="0">
                  <a:pos x="116" y="47"/>
                </a:cxn>
                <a:cxn ang="0">
                  <a:pos x="131" y="37"/>
                </a:cxn>
                <a:cxn ang="0">
                  <a:pos x="147" y="27"/>
                </a:cxn>
                <a:cxn ang="0">
                  <a:pos x="162" y="19"/>
                </a:cxn>
                <a:cxn ang="0">
                  <a:pos x="178" y="12"/>
                </a:cxn>
                <a:cxn ang="0">
                  <a:pos x="193" y="7"/>
                </a:cxn>
                <a:cxn ang="0">
                  <a:pos x="209" y="2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4" y="0"/>
                </a:cxn>
                <a:cxn ang="0">
                  <a:pos x="224" y="0"/>
                </a:cxn>
              </a:cxnLst>
              <a:rect l="0" t="0" r="r" b="b"/>
              <a:pathLst>
                <a:path w="224" h="328">
                  <a:moveTo>
                    <a:pt x="224" y="0"/>
                  </a:moveTo>
                  <a:lnTo>
                    <a:pt x="207" y="0"/>
                  </a:lnTo>
                  <a:lnTo>
                    <a:pt x="190" y="2"/>
                  </a:lnTo>
                  <a:lnTo>
                    <a:pt x="172" y="7"/>
                  </a:lnTo>
                  <a:lnTo>
                    <a:pt x="156" y="11"/>
                  </a:lnTo>
                  <a:lnTo>
                    <a:pt x="140" y="18"/>
                  </a:lnTo>
                  <a:lnTo>
                    <a:pt x="124" y="26"/>
                  </a:lnTo>
                  <a:lnTo>
                    <a:pt x="108" y="35"/>
                  </a:lnTo>
                  <a:lnTo>
                    <a:pt x="93" y="47"/>
                  </a:lnTo>
                  <a:lnTo>
                    <a:pt x="79" y="58"/>
                  </a:lnTo>
                  <a:lnTo>
                    <a:pt x="65" y="71"/>
                  </a:lnTo>
                  <a:lnTo>
                    <a:pt x="54" y="86"/>
                  </a:lnTo>
                  <a:lnTo>
                    <a:pt x="42" y="100"/>
                  </a:lnTo>
                  <a:lnTo>
                    <a:pt x="32" y="116"/>
                  </a:lnTo>
                  <a:lnTo>
                    <a:pt x="24" y="133"/>
                  </a:lnTo>
                  <a:lnTo>
                    <a:pt x="17" y="149"/>
                  </a:lnTo>
                  <a:lnTo>
                    <a:pt x="11" y="168"/>
                  </a:lnTo>
                  <a:lnTo>
                    <a:pt x="8" y="183"/>
                  </a:lnTo>
                  <a:lnTo>
                    <a:pt x="4" y="206"/>
                  </a:lnTo>
                  <a:lnTo>
                    <a:pt x="1" y="233"/>
                  </a:lnTo>
                  <a:lnTo>
                    <a:pt x="0" y="261"/>
                  </a:lnTo>
                  <a:lnTo>
                    <a:pt x="2" y="288"/>
                  </a:lnTo>
                  <a:lnTo>
                    <a:pt x="9" y="309"/>
                  </a:lnTo>
                  <a:lnTo>
                    <a:pt x="23" y="324"/>
                  </a:lnTo>
                  <a:lnTo>
                    <a:pt x="42" y="328"/>
                  </a:lnTo>
                  <a:lnTo>
                    <a:pt x="48" y="326"/>
                  </a:lnTo>
                  <a:lnTo>
                    <a:pt x="51" y="320"/>
                  </a:lnTo>
                  <a:lnTo>
                    <a:pt x="53" y="314"/>
                  </a:lnTo>
                  <a:lnTo>
                    <a:pt x="48" y="309"/>
                  </a:lnTo>
                  <a:lnTo>
                    <a:pt x="34" y="300"/>
                  </a:lnTo>
                  <a:lnTo>
                    <a:pt x="25" y="285"/>
                  </a:lnTo>
                  <a:lnTo>
                    <a:pt x="18" y="267"/>
                  </a:lnTo>
                  <a:lnTo>
                    <a:pt x="16" y="245"/>
                  </a:lnTo>
                  <a:lnTo>
                    <a:pt x="15" y="223"/>
                  </a:lnTo>
                  <a:lnTo>
                    <a:pt x="16" y="201"/>
                  </a:lnTo>
                  <a:lnTo>
                    <a:pt x="19" y="183"/>
                  </a:lnTo>
                  <a:lnTo>
                    <a:pt x="23" y="167"/>
                  </a:lnTo>
                  <a:lnTo>
                    <a:pt x="27" y="152"/>
                  </a:lnTo>
                  <a:lnTo>
                    <a:pt x="34" y="138"/>
                  </a:lnTo>
                  <a:lnTo>
                    <a:pt x="42" y="123"/>
                  </a:lnTo>
                  <a:lnTo>
                    <a:pt x="53" y="109"/>
                  </a:lnTo>
                  <a:lnTo>
                    <a:pt x="63" y="95"/>
                  </a:lnTo>
                  <a:lnTo>
                    <a:pt x="76" y="83"/>
                  </a:lnTo>
                  <a:lnTo>
                    <a:pt x="88" y="70"/>
                  </a:lnTo>
                  <a:lnTo>
                    <a:pt x="102" y="57"/>
                  </a:lnTo>
                  <a:lnTo>
                    <a:pt x="116" y="47"/>
                  </a:lnTo>
                  <a:lnTo>
                    <a:pt x="131" y="37"/>
                  </a:lnTo>
                  <a:lnTo>
                    <a:pt x="147" y="27"/>
                  </a:lnTo>
                  <a:lnTo>
                    <a:pt x="162" y="19"/>
                  </a:lnTo>
                  <a:lnTo>
                    <a:pt x="178" y="12"/>
                  </a:lnTo>
                  <a:lnTo>
                    <a:pt x="193" y="7"/>
                  </a:lnTo>
                  <a:lnTo>
                    <a:pt x="209" y="2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8" name="Freeform 52"/>
            <p:cNvSpPr>
              <a:spLocks/>
            </p:cNvSpPr>
            <p:nvPr/>
          </p:nvSpPr>
          <p:spPr bwMode="auto">
            <a:xfrm>
              <a:off x="4530725" y="4903788"/>
              <a:ext cx="115888" cy="190500"/>
            </a:xfrm>
            <a:custGeom>
              <a:avLst/>
              <a:gdLst/>
              <a:ahLst/>
              <a:cxnLst>
                <a:cxn ang="0">
                  <a:pos x="24" y="239"/>
                </a:cxn>
                <a:cxn ang="0">
                  <a:pos x="19" y="218"/>
                </a:cxn>
                <a:cxn ang="0">
                  <a:pos x="16" y="199"/>
                </a:cxn>
                <a:cxn ang="0">
                  <a:pos x="16" y="180"/>
                </a:cxn>
                <a:cxn ang="0">
                  <a:pos x="19" y="163"/>
                </a:cxn>
                <a:cxn ang="0">
                  <a:pos x="23" y="147"/>
                </a:cxn>
                <a:cxn ang="0">
                  <a:pos x="30" y="130"/>
                </a:cxn>
                <a:cxn ang="0">
                  <a:pos x="39" y="114"/>
                </a:cxn>
                <a:cxn ang="0">
                  <a:pos x="52" y="96"/>
                </a:cxn>
                <a:cxn ang="0">
                  <a:pos x="59" y="88"/>
                </a:cxn>
                <a:cxn ang="0">
                  <a:pos x="65" y="80"/>
                </a:cxn>
                <a:cxn ang="0">
                  <a:pos x="72" y="73"/>
                </a:cxn>
                <a:cxn ang="0">
                  <a:pos x="79" y="66"/>
                </a:cxn>
                <a:cxn ang="0">
                  <a:pos x="85" y="59"/>
                </a:cxn>
                <a:cxn ang="0">
                  <a:pos x="92" y="53"/>
                </a:cxn>
                <a:cxn ang="0">
                  <a:pos x="100" y="47"/>
                </a:cxn>
                <a:cxn ang="0">
                  <a:pos x="109" y="41"/>
                </a:cxn>
                <a:cxn ang="0">
                  <a:pos x="114" y="38"/>
                </a:cxn>
                <a:cxn ang="0">
                  <a:pos x="120" y="34"/>
                </a:cxn>
                <a:cxn ang="0">
                  <a:pos x="125" y="31"/>
                </a:cxn>
                <a:cxn ang="0">
                  <a:pos x="129" y="27"/>
                </a:cxn>
                <a:cxn ang="0">
                  <a:pos x="134" y="23"/>
                </a:cxn>
                <a:cxn ang="0">
                  <a:pos x="138" y="19"/>
                </a:cxn>
                <a:cxn ang="0">
                  <a:pos x="142" y="15"/>
                </a:cxn>
                <a:cxn ang="0">
                  <a:pos x="145" y="9"/>
                </a:cxn>
                <a:cxn ang="0">
                  <a:pos x="147" y="5"/>
                </a:cxn>
                <a:cxn ang="0">
                  <a:pos x="147" y="2"/>
                </a:cxn>
                <a:cxn ang="0">
                  <a:pos x="145" y="0"/>
                </a:cxn>
                <a:cxn ang="0">
                  <a:pos x="141" y="0"/>
                </a:cxn>
                <a:cxn ang="0">
                  <a:pos x="122" y="11"/>
                </a:cxn>
                <a:cxn ang="0">
                  <a:pos x="104" y="23"/>
                </a:cxn>
                <a:cxn ang="0">
                  <a:pos x="88" y="36"/>
                </a:cxn>
                <a:cxn ang="0">
                  <a:pos x="72" y="50"/>
                </a:cxn>
                <a:cxn ang="0">
                  <a:pos x="57" y="65"/>
                </a:cxn>
                <a:cxn ang="0">
                  <a:pos x="44" y="81"/>
                </a:cxn>
                <a:cxn ang="0">
                  <a:pos x="31" y="99"/>
                </a:cxn>
                <a:cxn ang="0">
                  <a:pos x="20" y="118"/>
                </a:cxn>
                <a:cxn ang="0">
                  <a:pos x="13" y="132"/>
                </a:cxn>
                <a:cxn ang="0">
                  <a:pos x="7" y="148"/>
                </a:cxn>
                <a:cxn ang="0">
                  <a:pos x="3" y="165"/>
                </a:cxn>
                <a:cxn ang="0">
                  <a:pos x="0" y="182"/>
                </a:cxn>
                <a:cxn ang="0">
                  <a:pos x="1" y="198"/>
                </a:cxn>
                <a:cxn ang="0">
                  <a:pos x="5" y="214"/>
                </a:cxn>
                <a:cxn ang="0">
                  <a:pos x="13" y="228"/>
                </a:cxn>
                <a:cxn ang="0">
                  <a:pos x="24" y="239"/>
                </a:cxn>
                <a:cxn ang="0">
                  <a:pos x="24" y="239"/>
                </a:cxn>
                <a:cxn ang="0">
                  <a:pos x="24" y="239"/>
                </a:cxn>
                <a:cxn ang="0">
                  <a:pos x="24" y="239"/>
                </a:cxn>
                <a:cxn ang="0">
                  <a:pos x="24" y="239"/>
                </a:cxn>
                <a:cxn ang="0">
                  <a:pos x="24" y="239"/>
                </a:cxn>
              </a:cxnLst>
              <a:rect l="0" t="0" r="r" b="b"/>
              <a:pathLst>
                <a:path w="147" h="239">
                  <a:moveTo>
                    <a:pt x="24" y="239"/>
                  </a:moveTo>
                  <a:lnTo>
                    <a:pt x="19" y="218"/>
                  </a:lnTo>
                  <a:lnTo>
                    <a:pt x="16" y="199"/>
                  </a:lnTo>
                  <a:lnTo>
                    <a:pt x="16" y="180"/>
                  </a:lnTo>
                  <a:lnTo>
                    <a:pt x="19" y="163"/>
                  </a:lnTo>
                  <a:lnTo>
                    <a:pt x="23" y="147"/>
                  </a:lnTo>
                  <a:lnTo>
                    <a:pt x="30" y="130"/>
                  </a:lnTo>
                  <a:lnTo>
                    <a:pt x="39" y="114"/>
                  </a:lnTo>
                  <a:lnTo>
                    <a:pt x="52" y="96"/>
                  </a:lnTo>
                  <a:lnTo>
                    <a:pt x="59" y="88"/>
                  </a:lnTo>
                  <a:lnTo>
                    <a:pt x="65" y="80"/>
                  </a:lnTo>
                  <a:lnTo>
                    <a:pt x="72" y="73"/>
                  </a:lnTo>
                  <a:lnTo>
                    <a:pt x="79" y="66"/>
                  </a:lnTo>
                  <a:lnTo>
                    <a:pt x="85" y="59"/>
                  </a:lnTo>
                  <a:lnTo>
                    <a:pt x="92" y="53"/>
                  </a:lnTo>
                  <a:lnTo>
                    <a:pt x="100" y="47"/>
                  </a:lnTo>
                  <a:lnTo>
                    <a:pt x="109" y="41"/>
                  </a:lnTo>
                  <a:lnTo>
                    <a:pt x="114" y="38"/>
                  </a:lnTo>
                  <a:lnTo>
                    <a:pt x="120" y="34"/>
                  </a:lnTo>
                  <a:lnTo>
                    <a:pt x="125" y="31"/>
                  </a:lnTo>
                  <a:lnTo>
                    <a:pt x="129" y="27"/>
                  </a:lnTo>
                  <a:lnTo>
                    <a:pt x="134" y="23"/>
                  </a:lnTo>
                  <a:lnTo>
                    <a:pt x="138" y="19"/>
                  </a:lnTo>
                  <a:lnTo>
                    <a:pt x="142" y="15"/>
                  </a:lnTo>
                  <a:lnTo>
                    <a:pt x="145" y="9"/>
                  </a:lnTo>
                  <a:lnTo>
                    <a:pt x="147" y="5"/>
                  </a:lnTo>
                  <a:lnTo>
                    <a:pt x="147" y="2"/>
                  </a:lnTo>
                  <a:lnTo>
                    <a:pt x="145" y="0"/>
                  </a:lnTo>
                  <a:lnTo>
                    <a:pt x="141" y="0"/>
                  </a:lnTo>
                  <a:lnTo>
                    <a:pt x="122" y="11"/>
                  </a:lnTo>
                  <a:lnTo>
                    <a:pt x="104" y="23"/>
                  </a:lnTo>
                  <a:lnTo>
                    <a:pt x="88" y="36"/>
                  </a:lnTo>
                  <a:lnTo>
                    <a:pt x="72" y="50"/>
                  </a:lnTo>
                  <a:lnTo>
                    <a:pt x="57" y="65"/>
                  </a:lnTo>
                  <a:lnTo>
                    <a:pt x="44" y="81"/>
                  </a:lnTo>
                  <a:lnTo>
                    <a:pt x="31" y="99"/>
                  </a:lnTo>
                  <a:lnTo>
                    <a:pt x="20" y="118"/>
                  </a:lnTo>
                  <a:lnTo>
                    <a:pt x="13" y="132"/>
                  </a:lnTo>
                  <a:lnTo>
                    <a:pt x="7" y="148"/>
                  </a:lnTo>
                  <a:lnTo>
                    <a:pt x="3" y="165"/>
                  </a:lnTo>
                  <a:lnTo>
                    <a:pt x="0" y="182"/>
                  </a:lnTo>
                  <a:lnTo>
                    <a:pt x="1" y="198"/>
                  </a:lnTo>
                  <a:lnTo>
                    <a:pt x="5" y="214"/>
                  </a:lnTo>
                  <a:lnTo>
                    <a:pt x="13" y="228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lnTo>
                    <a:pt x="24" y="239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69" name="Freeform 53"/>
            <p:cNvSpPr>
              <a:spLocks/>
            </p:cNvSpPr>
            <p:nvPr/>
          </p:nvSpPr>
          <p:spPr bwMode="auto">
            <a:xfrm>
              <a:off x="4578350" y="4964113"/>
              <a:ext cx="46038" cy="68263"/>
            </a:xfrm>
            <a:custGeom>
              <a:avLst/>
              <a:gdLst/>
              <a:ahLst/>
              <a:cxnLst>
                <a:cxn ang="0">
                  <a:pos x="14" y="85"/>
                </a:cxn>
                <a:cxn ang="0">
                  <a:pos x="14" y="71"/>
                </a:cxn>
                <a:cxn ang="0">
                  <a:pos x="17" y="61"/>
                </a:cxn>
                <a:cxn ang="0">
                  <a:pos x="23" y="50"/>
                </a:cxn>
                <a:cxn ang="0">
                  <a:pos x="32" y="40"/>
                </a:cxn>
                <a:cxn ang="0">
                  <a:pos x="40" y="32"/>
                </a:cxn>
                <a:cxn ang="0">
                  <a:pos x="49" y="25"/>
                </a:cxn>
                <a:cxn ang="0">
                  <a:pos x="54" y="16"/>
                </a:cxn>
                <a:cxn ang="0">
                  <a:pos x="58" y="5"/>
                </a:cxn>
                <a:cxn ang="0">
                  <a:pos x="58" y="3"/>
                </a:cxn>
                <a:cxn ang="0">
                  <a:pos x="57" y="1"/>
                </a:cxn>
                <a:cxn ang="0">
                  <a:pos x="55" y="0"/>
                </a:cxn>
                <a:cxn ang="0">
                  <a:pos x="53" y="0"/>
                </a:cxn>
                <a:cxn ang="0">
                  <a:pos x="44" y="4"/>
                </a:cxn>
                <a:cxn ang="0">
                  <a:pos x="34" y="15"/>
                </a:cxn>
                <a:cxn ang="0">
                  <a:pos x="22" y="27"/>
                </a:cxn>
                <a:cxn ang="0">
                  <a:pos x="12" y="41"/>
                </a:cxn>
                <a:cxn ang="0">
                  <a:pos x="4" y="56"/>
                </a:cxn>
                <a:cxn ang="0">
                  <a:pos x="0" y="69"/>
                </a:cxn>
                <a:cxn ang="0">
                  <a:pos x="2" y="79"/>
                </a:cxn>
                <a:cxn ang="0">
                  <a:pos x="12" y="86"/>
                </a:cxn>
                <a:cxn ang="0">
                  <a:pos x="13" y="86"/>
                </a:cxn>
                <a:cxn ang="0">
                  <a:pos x="13" y="85"/>
                </a:cxn>
                <a:cxn ang="0">
                  <a:pos x="14" y="85"/>
                </a:cxn>
                <a:cxn ang="0">
                  <a:pos x="14" y="85"/>
                </a:cxn>
                <a:cxn ang="0">
                  <a:pos x="14" y="85"/>
                </a:cxn>
              </a:cxnLst>
              <a:rect l="0" t="0" r="r" b="b"/>
              <a:pathLst>
                <a:path w="58" h="86">
                  <a:moveTo>
                    <a:pt x="14" y="85"/>
                  </a:moveTo>
                  <a:lnTo>
                    <a:pt x="14" y="71"/>
                  </a:lnTo>
                  <a:lnTo>
                    <a:pt x="17" y="61"/>
                  </a:lnTo>
                  <a:lnTo>
                    <a:pt x="23" y="5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9" y="25"/>
                  </a:lnTo>
                  <a:lnTo>
                    <a:pt x="54" y="16"/>
                  </a:lnTo>
                  <a:lnTo>
                    <a:pt x="58" y="5"/>
                  </a:lnTo>
                  <a:lnTo>
                    <a:pt x="58" y="3"/>
                  </a:lnTo>
                  <a:lnTo>
                    <a:pt x="57" y="1"/>
                  </a:lnTo>
                  <a:lnTo>
                    <a:pt x="55" y="0"/>
                  </a:lnTo>
                  <a:lnTo>
                    <a:pt x="53" y="0"/>
                  </a:lnTo>
                  <a:lnTo>
                    <a:pt x="44" y="4"/>
                  </a:lnTo>
                  <a:lnTo>
                    <a:pt x="34" y="15"/>
                  </a:lnTo>
                  <a:lnTo>
                    <a:pt x="22" y="27"/>
                  </a:lnTo>
                  <a:lnTo>
                    <a:pt x="12" y="41"/>
                  </a:lnTo>
                  <a:lnTo>
                    <a:pt x="4" y="56"/>
                  </a:lnTo>
                  <a:lnTo>
                    <a:pt x="0" y="69"/>
                  </a:lnTo>
                  <a:lnTo>
                    <a:pt x="2" y="79"/>
                  </a:lnTo>
                  <a:lnTo>
                    <a:pt x="12" y="86"/>
                  </a:lnTo>
                  <a:lnTo>
                    <a:pt x="13" y="86"/>
                  </a:lnTo>
                  <a:lnTo>
                    <a:pt x="13" y="85"/>
                  </a:lnTo>
                  <a:lnTo>
                    <a:pt x="14" y="85"/>
                  </a:lnTo>
                  <a:lnTo>
                    <a:pt x="14" y="85"/>
                  </a:lnTo>
                  <a:lnTo>
                    <a:pt x="14" y="85"/>
                  </a:lnTo>
                  <a:close/>
                </a:path>
              </a:pathLst>
            </a:custGeom>
            <a:solidFill>
              <a:srgbClr val="955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0" name="Freeform 54"/>
            <p:cNvSpPr>
              <a:spLocks/>
            </p:cNvSpPr>
            <p:nvPr/>
          </p:nvSpPr>
          <p:spPr bwMode="auto">
            <a:xfrm>
              <a:off x="4687888" y="5211763"/>
              <a:ext cx="757238" cy="468313"/>
            </a:xfrm>
            <a:custGeom>
              <a:avLst/>
              <a:gdLst/>
              <a:ahLst/>
              <a:cxnLst>
                <a:cxn ang="0">
                  <a:pos x="312" y="548"/>
                </a:cxn>
                <a:cxn ang="0">
                  <a:pos x="382" y="477"/>
                </a:cxn>
                <a:cxn ang="0">
                  <a:pos x="459" y="397"/>
                </a:cxn>
                <a:cxn ang="0">
                  <a:pos x="520" y="328"/>
                </a:cxn>
                <a:cxn ang="0">
                  <a:pos x="567" y="271"/>
                </a:cxn>
                <a:cxn ang="0">
                  <a:pos x="612" y="221"/>
                </a:cxn>
                <a:cxn ang="0">
                  <a:pos x="648" y="178"/>
                </a:cxn>
                <a:cxn ang="0">
                  <a:pos x="673" y="150"/>
                </a:cxn>
                <a:cxn ang="0">
                  <a:pos x="666" y="175"/>
                </a:cxn>
                <a:cxn ang="0">
                  <a:pos x="724" y="180"/>
                </a:cxn>
                <a:cxn ang="0">
                  <a:pos x="771" y="179"/>
                </a:cxn>
                <a:cxn ang="0">
                  <a:pos x="823" y="185"/>
                </a:cxn>
                <a:cxn ang="0">
                  <a:pos x="840" y="231"/>
                </a:cxn>
                <a:cxn ang="0">
                  <a:pos x="883" y="282"/>
                </a:cxn>
                <a:cxn ang="0">
                  <a:pos x="883" y="242"/>
                </a:cxn>
                <a:cxn ang="0">
                  <a:pos x="872" y="164"/>
                </a:cxn>
                <a:cxn ang="0">
                  <a:pos x="847" y="142"/>
                </a:cxn>
                <a:cxn ang="0">
                  <a:pos x="811" y="137"/>
                </a:cxn>
                <a:cxn ang="0">
                  <a:pos x="810" y="125"/>
                </a:cxn>
                <a:cxn ang="0">
                  <a:pos x="841" y="128"/>
                </a:cxn>
                <a:cxn ang="0">
                  <a:pos x="877" y="145"/>
                </a:cxn>
                <a:cxn ang="0">
                  <a:pos x="892" y="229"/>
                </a:cxn>
                <a:cxn ang="0">
                  <a:pos x="915" y="280"/>
                </a:cxn>
                <a:cxn ang="0">
                  <a:pos x="908" y="155"/>
                </a:cxn>
                <a:cxn ang="0">
                  <a:pos x="887" y="107"/>
                </a:cxn>
                <a:cxn ang="0">
                  <a:pos x="829" y="85"/>
                </a:cxn>
                <a:cxn ang="0">
                  <a:pos x="832" y="73"/>
                </a:cxn>
                <a:cxn ang="0">
                  <a:pos x="863" y="85"/>
                </a:cxn>
                <a:cxn ang="0">
                  <a:pos x="891" y="93"/>
                </a:cxn>
                <a:cxn ang="0">
                  <a:pos x="916" y="143"/>
                </a:cxn>
                <a:cxn ang="0">
                  <a:pos x="927" y="216"/>
                </a:cxn>
                <a:cxn ang="0">
                  <a:pos x="955" y="232"/>
                </a:cxn>
                <a:cxn ang="0">
                  <a:pos x="941" y="158"/>
                </a:cxn>
                <a:cxn ang="0">
                  <a:pos x="921" y="96"/>
                </a:cxn>
                <a:cxn ang="0">
                  <a:pos x="898" y="50"/>
                </a:cxn>
                <a:cxn ang="0">
                  <a:pos x="869" y="36"/>
                </a:cxn>
                <a:cxn ang="0">
                  <a:pos x="839" y="34"/>
                </a:cxn>
                <a:cxn ang="0">
                  <a:pos x="832" y="26"/>
                </a:cxn>
                <a:cxn ang="0">
                  <a:pos x="857" y="27"/>
                </a:cxn>
                <a:cxn ang="0">
                  <a:pos x="886" y="32"/>
                </a:cxn>
                <a:cxn ang="0">
                  <a:pos x="874" y="11"/>
                </a:cxn>
                <a:cxn ang="0">
                  <a:pos x="794" y="5"/>
                </a:cxn>
                <a:cxn ang="0">
                  <a:pos x="715" y="0"/>
                </a:cxn>
                <a:cxn ang="0">
                  <a:pos x="643" y="12"/>
                </a:cxn>
                <a:cxn ang="0">
                  <a:pos x="575" y="42"/>
                </a:cxn>
                <a:cxn ang="0">
                  <a:pos x="498" y="93"/>
                </a:cxn>
                <a:cxn ang="0">
                  <a:pos x="400" y="154"/>
                </a:cxn>
                <a:cxn ang="0">
                  <a:pos x="301" y="221"/>
                </a:cxn>
                <a:cxn ang="0">
                  <a:pos x="201" y="291"/>
                </a:cxn>
                <a:cxn ang="0">
                  <a:pos x="163" y="322"/>
                </a:cxn>
                <a:cxn ang="0">
                  <a:pos x="123" y="338"/>
                </a:cxn>
                <a:cxn ang="0">
                  <a:pos x="158" y="291"/>
                </a:cxn>
                <a:cxn ang="0">
                  <a:pos x="119" y="257"/>
                </a:cxn>
                <a:cxn ang="0">
                  <a:pos x="60" y="213"/>
                </a:cxn>
                <a:cxn ang="0">
                  <a:pos x="39" y="213"/>
                </a:cxn>
                <a:cxn ang="0">
                  <a:pos x="4" y="242"/>
                </a:cxn>
                <a:cxn ang="0">
                  <a:pos x="21" y="299"/>
                </a:cxn>
                <a:cxn ang="0">
                  <a:pos x="81" y="343"/>
                </a:cxn>
                <a:cxn ang="0">
                  <a:pos x="114" y="423"/>
                </a:cxn>
                <a:cxn ang="0">
                  <a:pos x="136" y="477"/>
                </a:cxn>
                <a:cxn ang="0">
                  <a:pos x="190" y="530"/>
                </a:cxn>
                <a:cxn ang="0">
                  <a:pos x="248" y="574"/>
                </a:cxn>
              </a:cxnLst>
              <a:rect l="0" t="0" r="r" b="b"/>
              <a:pathLst>
                <a:path w="955" h="589">
                  <a:moveTo>
                    <a:pt x="266" y="589"/>
                  </a:moveTo>
                  <a:lnTo>
                    <a:pt x="271" y="584"/>
                  </a:lnTo>
                  <a:lnTo>
                    <a:pt x="281" y="575"/>
                  </a:lnTo>
                  <a:lnTo>
                    <a:pt x="296" y="563"/>
                  </a:lnTo>
                  <a:lnTo>
                    <a:pt x="312" y="548"/>
                  </a:lnTo>
                  <a:lnTo>
                    <a:pt x="330" y="533"/>
                  </a:lnTo>
                  <a:lnTo>
                    <a:pt x="346" y="517"/>
                  </a:lnTo>
                  <a:lnTo>
                    <a:pt x="361" y="503"/>
                  </a:lnTo>
                  <a:lnTo>
                    <a:pt x="371" y="490"/>
                  </a:lnTo>
                  <a:lnTo>
                    <a:pt x="382" y="477"/>
                  </a:lnTo>
                  <a:lnTo>
                    <a:pt x="394" y="464"/>
                  </a:lnTo>
                  <a:lnTo>
                    <a:pt x="409" y="447"/>
                  </a:lnTo>
                  <a:lnTo>
                    <a:pt x="426" y="430"/>
                  </a:lnTo>
                  <a:lnTo>
                    <a:pt x="443" y="413"/>
                  </a:lnTo>
                  <a:lnTo>
                    <a:pt x="459" y="397"/>
                  </a:lnTo>
                  <a:lnTo>
                    <a:pt x="473" y="382"/>
                  </a:lnTo>
                  <a:lnTo>
                    <a:pt x="484" y="368"/>
                  </a:lnTo>
                  <a:lnTo>
                    <a:pt x="494" y="355"/>
                  </a:lnTo>
                  <a:lnTo>
                    <a:pt x="507" y="342"/>
                  </a:lnTo>
                  <a:lnTo>
                    <a:pt x="520" y="328"/>
                  </a:lnTo>
                  <a:lnTo>
                    <a:pt x="531" y="313"/>
                  </a:lnTo>
                  <a:lnTo>
                    <a:pt x="543" y="300"/>
                  </a:lnTo>
                  <a:lnTo>
                    <a:pt x="553" y="289"/>
                  </a:lnTo>
                  <a:lnTo>
                    <a:pt x="561" y="278"/>
                  </a:lnTo>
                  <a:lnTo>
                    <a:pt x="567" y="271"/>
                  </a:lnTo>
                  <a:lnTo>
                    <a:pt x="573" y="264"/>
                  </a:lnTo>
                  <a:lnTo>
                    <a:pt x="581" y="255"/>
                  </a:lnTo>
                  <a:lnTo>
                    <a:pt x="591" y="244"/>
                  </a:lnTo>
                  <a:lnTo>
                    <a:pt x="602" y="232"/>
                  </a:lnTo>
                  <a:lnTo>
                    <a:pt x="612" y="221"/>
                  </a:lnTo>
                  <a:lnTo>
                    <a:pt x="622" y="210"/>
                  </a:lnTo>
                  <a:lnTo>
                    <a:pt x="630" y="200"/>
                  </a:lnTo>
                  <a:lnTo>
                    <a:pt x="636" y="193"/>
                  </a:lnTo>
                  <a:lnTo>
                    <a:pt x="641" y="186"/>
                  </a:lnTo>
                  <a:lnTo>
                    <a:pt x="648" y="178"/>
                  </a:lnTo>
                  <a:lnTo>
                    <a:pt x="653" y="170"/>
                  </a:lnTo>
                  <a:lnTo>
                    <a:pt x="660" y="162"/>
                  </a:lnTo>
                  <a:lnTo>
                    <a:pt x="666" y="156"/>
                  </a:lnTo>
                  <a:lnTo>
                    <a:pt x="671" y="152"/>
                  </a:lnTo>
                  <a:lnTo>
                    <a:pt x="673" y="150"/>
                  </a:lnTo>
                  <a:lnTo>
                    <a:pt x="673" y="152"/>
                  </a:lnTo>
                  <a:lnTo>
                    <a:pt x="667" y="158"/>
                  </a:lnTo>
                  <a:lnTo>
                    <a:pt x="663" y="166"/>
                  </a:lnTo>
                  <a:lnTo>
                    <a:pt x="662" y="172"/>
                  </a:lnTo>
                  <a:lnTo>
                    <a:pt x="666" y="175"/>
                  </a:lnTo>
                  <a:lnTo>
                    <a:pt x="673" y="175"/>
                  </a:lnTo>
                  <a:lnTo>
                    <a:pt x="683" y="176"/>
                  </a:lnTo>
                  <a:lnTo>
                    <a:pt x="696" y="177"/>
                  </a:lnTo>
                  <a:lnTo>
                    <a:pt x="710" y="179"/>
                  </a:lnTo>
                  <a:lnTo>
                    <a:pt x="724" y="180"/>
                  </a:lnTo>
                  <a:lnTo>
                    <a:pt x="736" y="180"/>
                  </a:lnTo>
                  <a:lnTo>
                    <a:pt x="748" y="181"/>
                  </a:lnTo>
                  <a:lnTo>
                    <a:pt x="755" y="180"/>
                  </a:lnTo>
                  <a:lnTo>
                    <a:pt x="762" y="179"/>
                  </a:lnTo>
                  <a:lnTo>
                    <a:pt x="771" y="179"/>
                  </a:lnTo>
                  <a:lnTo>
                    <a:pt x="782" y="179"/>
                  </a:lnTo>
                  <a:lnTo>
                    <a:pt x="795" y="179"/>
                  </a:lnTo>
                  <a:lnTo>
                    <a:pt x="807" y="180"/>
                  </a:lnTo>
                  <a:lnTo>
                    <a:pt x="816" y="183"/>
                  </a:lnTo>
                  <a:lnTo>
                    <a:pt x="823" y="185"/>
                  </a:lnTo>
                  <a:lnTo>
                    <a:pt x="826" y="188"/>
                  </a:lnTo>
                  <a:lnTo>
                    <a:pt x="827" y="194"/>
                  </a:lnTo>
                  <a:lnTo>
                    <a:pt x="830" y="204"/>
                  </a:lnTo>
                  <a:lnTo>
                    <a:pt x="834" y="217"/>
                  </a:lnTo>
                  <a:lnTo>
                    <a:pt x="840" y="231"/>
                  </a:lnTo>
                  <a:lnTo>
                    <a:pt x="847" y="246"/>
                  </a:lnTo>
                  <a:lnTo>
                    <a:pt x="856" y="260"/>
                  </a:lnTo>
                  <a:lnTo>
                    <a:pt x="868" y="272"/>
                  </a:lnTo>
                  <a:lnTo>
                    <a:pt x="880" y="282"/>
                  </a:lnTo>
                  <a:lnTo>
                    <a:pt x="883" y="282"/>
                  </a:lnTo>
                  <a:lnTo>
                    <a:pt x="887" y="282"/>
                  </a:lnTo>
                  <a:lnTo>
                    <a:pt x="891" y="278"/>
                  </a:lnTo>
                  <a:lnTo>
                    <a:pt x="891" y="270"/>
                  </a:lnTo>
                  <a:lnTo>
                    <a:pt x="886" y="256"/>
                  </a:lnTo>
                  <a:lnTo>
                    <a:pt x="883" y="242"/>
                  </a:lnTo>
                  <a:lnTo>
                    <a:pt x="878" y="229"/>
                  </a:lnTo>
                  <a:lnTo>
                    <a:pt x="877" y="217"/>
                  </a:lnTo>
                  <a:lnTo>
                    <a:pt x="877" y="203"/>
                  </a:lnTo>
                  <a:lnTo>
                    <a:pt x="876" y="183"/>
                  </a:lnTo>
                  <a:lnTo>
                    <a:pt x="872" y="164"/>
                  </a:lnTo>
                  <a:lnTo>
                    <a:pt x="868" y="153"/>
                  </a:lnTo>
                  <a:lnTo>
                    <a:pt x="864" y="149"/>
                  </a:lnTo>
                  <a:lnTo>
                    <a:pt x="859" y="147"/>
                  </a:lnTo>
                  <a:lnTo>
                    <a:pt x="853" y="145"/>
                  </a:lnTo>
                  <a:lnTo>
                    <a:pt x="847" y="142"/>
                  </a:lnTo>
                  <a:lnTo>
                    <a:pt x="840" y="140"/>
                  </a:lnTo>
                  <a:lnTo>
                    <a:pt x="833" y="139"/>
                  </a:lnTo>
                  <a:lnTo>
                    <a:pt x="827" y="138"/>
                  </a:lnTo>
                  <a:lnTo>
                    <a:pt x="822" y="138"/>
                  </a:lnTo>
                  <a:lnTo>
                    <a:pt x="811" y="137"/>
                  </a:lnTo>
                  <a:lnTo>
                    <a:pt x="801" y="133"/>
                  </a:lnTo>
                  <a:lnTo>
                    <a:pt x="796" y="128"/>
                  </a:lnTo>
                  <a:lnTo>
                    <a:pt x="800" y="125"/>
                  </a:lnTo>
                  <a:lnTo>
                    <a:pt x="804" y="125"/>
                  </a:lnTo>
                  <a:lnTo>
                    <a:pt x="810" y="125"/>
                  </a:lnTo>
                  <a:lnTo>
                    <a:pt x="816" y="125"/>
                  </a:lnTo>
                  <a:lnTo>
                    <a:pt x="823" y="126"/>
                  </a:lnTo>
                  <a:lnTo>
                    <a:pt x="830" y="127"/>
                  </a:lnTo>
                  <a:lnTo>
                    <a:pt x="835" y="128"/>
                  </a:lnTo>
                  <a:lnTo>
                    <a:pt x="841" y="128"/>
                  </a:lnTo>
                  <a:lnTo>
                    <a:pt x="846" y="130"/>
                  </a:lnTo>
                  <a:lnTo>
                    <a:pt x="855" y="132"/>
                  </a:lnTo>
                  <a:lnTo>
                    <a:pt x="865" y="135"/>
                  </a:lnTo>
                  <a:lnTo>
                    <a:pt x="874" y="140"/>
                  </a:lnTo>
                  <a:lnTo>
                    <a:pt x="877" y="145"/>
                  </a:lnTo>
                  <a:lnTo>
                    <a:pt x="879" y="157"/>
                  </a:lnTo>
                  <a:lnTo>
                    <a:pt x="884" y="177"/>
                  </a:lnTo>
                  <a:lnTo>
                    <a:pt x="887" y="199"/>
                  </a:lnTo>
                  <a:lnTo>
                    <a:pt x="890" y="215"/>
                  </a:lnTo>
                  <a:lnTo>
                    <a:pt x="892" y="229"/>
                  </a:lnTo>
                  <a:lnTo>
                    <a:pt x="895" y="246"/>
                  </a:lnTo>
                  <a:lnTo>
                    <a:pt x="899" y="261"/>
                  </a:lnTo>
                  <a:lnTo>
                    <a:pt x="900" y="271"/>
                  </a:lnTo>
                  <a:lnTo>
                    <a:pt x="905" y="277"/>
                  </a:lnTo>
                  <a:lnTo>
                    <a:pt x="915" y="280"/>
                  </a:lnTo>
                  <a:lnTo>
                    <a:pt x="925" y="276"/>
                  </a:lnTo>
                  <a:lnTo>
                    <a:pt x="930" y="262"/>
                  </a:lnTo>
                  <a:lnTo>
                    <a:pt x="925" y="233"/>
                  </a:lnTo>
                  <a:lnTo>
                    <a:pt x="916" y="194"/>
                  </a:lnTo>
                  <a:lnTo>
                    <a:pt x="908" y="155"/>
                  </a:lnTo>
                  <a:lnTo>
                    <a:pt x="905" y="123"/>
                  </a:lnTo>
                  <a:lnTo>
                    <a:pt x="903" y="122"/>
                  </a:lnTo>
                  <a:lnTo>
                    <a:pt x="900" y="118"/>
                  </a:lnTo>
                  <a:lnTo>
                    <a:pt x="894" y="114"/>
                  </a:lnTo>
                  <a:lnTo>
                    <a:pt x="887" y="107"/>
                  </a:lnTo>
                  <a:lnTo>
                    <a:pt x="877" y="101"/>
                  </a:lnTo>
                  <a:lnTo>
                    <a:pt x="864" y="95"/>
                  </a:lnTo>
                  <a:lnTo>
                    <a:pt x="848" y="89"/>
                  </a:lnTo>
                  <a:lnTo>
                    <a:pt x="831" y="85"/>
                  </a:lnTo>
                  <a:lnTo>
                    <a:pt x="829" y="85"/>
                  </a:lnTo>
                  <a:lnTo>
                    <a:pt x="823" y="85"/>
                  </a:lnTo>
                  <a:lnTo>
                    <a:pt x="818" y="84"/>
                  </a:lnTo>
                  <a:lnTo>
                    <a:pt x="819" y="80"/>
                  </a:lnTo>
                  <a:lnTo>
                    <a:pt x="825" y="76"/>
                  </a:lnTo>
                  <a:lnTo>
                    <a:pt x="832" y="73"/>
                  </a:lnTo>
                  <a:lnTo>
                    <a:pt x="839" y="74"/>
                  </a:lnTo>
                  <a:lnTo>
                    <a:pt x="847" y="78"/>
                  </a:lnTo>
                  <a:lnTo>
                    <a:pt x="852" y="80"/>
                  </a:lnTo>
                  <a:lnTo>
                    <a:pt x="857" y="82"/>
                  </a:lnTo>
                  <a:lnTo>
                    <a:pt x="863" y="85"/>
                  </a:lnTo>
                  <a:lnTo>
                    <a:pt x="870" y="87"/>
                  </a:lnTo>
                  <a:lnTo>
                    <a:pt x="876" y="88"/>
                  </a:lnTo>
                  <a:lnTo>
                    <a:pt x="882" y="90"/>
                  </a:lnTo>
                  <a:lnTo>
                    <a:pt x="886" y="92"/>
                  </a:lnTo>
                  <a:lnTo>
                    <a:pt x="891" y="93"/>
                  </a:lnTo>
                  <a:lnTo>
                    <a:pt x="898" y="97"/>
                  </a:lnTo>
                  <a:lnTo>
                    <a:pt x="906" y="105"/>
                  </a:lnTo>
                  <a:lnTo>
                    <a:pt x="912" y="117"/>
                  </a:lnTo>
                  <a:lnTo>
                    <a:pt x="914" y="128"/>
                  </a:lnTo>
                  <a:lnTo>
                    <a:pt x="916" y="143"/>
                  </a:lnTo>
                  <a:lnTo>
                    <a:pt x="918" y="162"/>
                  </a:lnTo>
                  <a:lnTo>
                    <a:pt x="921" y="180"/>
                  </a:lnTo>
                  <a:lnTo>
                    <a:pt x="922" y="193"/>
                  </a:lnTo>
                  <a:lnTo>
                    <a:pt x="923" y="203"/>
                  </a:lnTo>
                  <a:lnTo>
                    <a:pt x="927" y="216"/>
                  </a:lnTo>
                  <a:lnTo>
                    <a:pt x="931" y="228"/>
                  </a:lnTo>
                  <a:lnTo>
                    <a:pt x="939" y="234"/>
                  </a:lnTo>
                  <a:lnTo>
                    <a:pt x="946" y="237"/>
                  </a:lnTo>
                  <a:lnTo>
                    <a:pt x="953" y="236"/>
                  </a:lnTo>
                  <a:lnTo>
                    <a:pt x="955" y="232"/>
                  </a:lnTo>
                  <a:lnTo>
                    <a:pt x="955" y="224"/>
                  </a:lnTo>
                  <a:lnTo>
                    <a:pt x="953" y="210"/>
                  </a:lnTo>
                  <a:lnTo>
                    <a:pt x="948" y="193"/>
                  </a:lnTo>
                  <a:lnTo>
                    <a:pt x="944" y="176"/>
                  </a:lnTo>
                  <a:lnTo>
                    <a:pt x="941" y="158"/>
                  </a:lnTo>
                  <a:lnTo>
                    <a:pt x="940" y="149"/>
                  </a:lnTo>
                  <a:lnTo>
                    <a:pt x="937" y="138"/>
                  </a:lnTo>
                  <a:lnTo>
                    <a:pt x="932" y="125"/>
                  </a:lnTo>
                  <a:lnTo>
                    <a:pt x="927" y="110"/>
                  </a:lnTo>
                  <a:lnTo>
                    <a:pt x="921" y="96"/>
                  </a:lnTo>
                  <a:lnTo>
                    <a:pt x="915" y="84"/>
                  </a:lnTo>
                  <a:lnTo>
                    <a:pt x="909" y="72"/>
                  </a:lnTo>
                  <a:lnTo>
                    <a:pt x="906" y="63"/>
                  </a:lnTo>
                  <a:lnTo>
                    <a:pt x="902" y="56"/>
                  </a:lnTo>
                  <a:lnTo>
                    <a:pt x="898" y="50"/>
                  </a:lnTo>
                  <a:lnTo>
                    <a:pt x="893" y="47"/>
                  </a:lnTo>
                  <a:lnTo>
                    <a:pt x="887" y="43"/>
                  </a:lnTo>
                  <a:lnTo>
                    <a:pt x="880" y="40"/>
                  </a:lnTo>
                  <a:lnTo>
                    <a:pt x="875" y="39"/>
                  </a:lnTo>
                  <a:lnTo>
                    <a:pt x="869" y="36"/>
                  </a:lnTo>
                  <a:lnTo>
                    <a:pt x="863" y="35"/>
                  </a:lnTo>
                  <a:lnTo>
                    <a:pt x="857" y="34"/>
                  </a:lnTo>
                  <a:lnTo>
                    <a:pt x="852" y="34"/>
                  </a:lnTo>
                  <a:lnTo>
                    <a:pt x="845" y="34"/>
                  </a:lnTo>
                  <a:lnTo>
                    <a:pt x="839" y="34"/>
                  </a:lnTo>
                  <a:lnTo>
                    <a:pt x="834" y="35"/>
                  </a:lnTo>
                  <a:lnTo>
                    <a:pt x="830" y="34"/>
                  </a:lnTo>
                  <a:lnTo>
                    <a:pt x="829" y="33"/>
                  </a:lnTo>
                  <a:lnTo>
                    <a:pt x="829" y="31"/>
                  </a:lnTo>
                  <a:lnTo>
                    <a:pt x="832" y="26"/>
                  </a:lnTo>
                  <a:lnTo>
                    <a:pt x="835" y="24"/>
                  </a:lnTo>
                  <a:lnTo>
                    <a:pt x="840" y="24"/>
                  </a:lnTo>
                  <a:lnTo>
                    <a:pt x="847" y="25"/>
                  </a:lnTo>
                  <a:lnTo>
                    <a:pt x="852" y="26"/>
                  </a:lnTo>
                  <a:lnTo>
                    <a:pt x="857" y="27"/>
                  </a:lnTo>
                  <a:lnTo>
                    <a:pt x="864" y="28"/>
                  </a:lnTo>
                  <a:lnTo>
                    <a:pt x="870" y="29"/>
                  </a:lnTo>
                  <a:lnTo>
                    <a:pt x="876" y="31"/>
                  </a:lnTo>
                  <a:lnTo>
                    <a:pt x="882" y="32"/>
                  </a:lnTo>
                  <a:lnTo>
                    <a:pt x="886" y="32"/>
                  </a:lnTo>
                  <a:lnTo>
                    <a:pt x="890" y="31"/>
                  </a:lnTo>
                  <a:lnTo>
                    <a:pt x="893" y="27"/>
                  </a:lnTo>
                  <a:lnTo>
                    <a:pt x="892" y="21"/>
                  </a:lnTo>
                  <a:lnTo>
                    <a:pt x="886" y="16"/>
                  </a:lnTo>
                  <a:lnTo>
                    <a:pt x="874" y="11"/>
                  </a:lnTo>
                  <a:lnTo>
                    <a:pt x="863" y="10"/>
                  </a:lnTo>
                  <a:lnTo>
                    <a:pt x="849" y="9"/>
                  </a:lnTo>
                  <a:lnTo>
                    <a:pt x="832" y="8"/>
                  </a:lnTo>
                  <a:lnTo>
                    <a:pt x="814" y="6"/>
                  </a:lnTo>
                  <a:lnTo>
                    <a:pt x="794" y="5"/>
                  </a:lnTo>
                  <a:lnTo>
                    <a:pt x="776" y="4"/>
                  </a:lnTo>
                  <a:lnTo>
                    <a:pt x="757" y="3"/>
                  </a:lnTo>
                  <a:lnTo>
                    <a:pt x="742" y="2"/>
                  </a:lnTo>
                  <a:lnTo>
                    <a:pt x="728" y="1"/>
                  </a:lnTo>
                  <a:lnTo>
                    <a:pt x="715" y="0"/>
                  </a:lnTo>
                  <a:lnTo>
                    <a:pt x="702" y="1"/>
                  </a:lnTo>
                  <a:lnTo>
                    <a:pt x="688" y="2"/>
                  </a:lnTo>
                  <a:lnTo>
                    <a:pt x="673" y="4"/>
                  </a:lnTo>
                  <a:lnTo>
                    <a:pt x="658" y="8"/>
                  </a:lnTo>
                  <a:lnTo>
                    <a:pt x="643" y="12"/>
                  </a:lnTo>
                  <a:lnTo>
                    <a:pt x="626" y="18"/>
                  </a:lnTo>
                  <a:lnTo>
                    <a:pt x="614" y="23"/>
                  </a:lnTo>
                  <a:lnTo>
                    <a:pt x="602" y="28"/>
                  </a:lnTo>
                  <a:lnTo>
                    <a:pt x="589" y="35"/>
                  </a:lnTo>
                  <a:lnTo>
                    <a:pt x="575" y="42"/>
                  </a:lnTo>
                  <a:lnTo>
                    <a:pt x="561" y="50"/>
                  </a:lnTo>
                  <a:lnTo>
                    <a:pt x="546" y="59"/>
                  </a:lnTo>
                  <a:lnTo>
                    <a:pt x="531" y="70"/>
                  </a:lnTo>
                  <a:lnTo>
                    <a:pt x="515" y="81"/>
                  </a:lnTo>
                  <a:lnTo>
                    <a:pt x="498" y="93"/>
                  </a:lnTo>
                  <a:lnTo>
                    <a:pt x="479" y="105"/>
                  </a:lnTo>
                  <a:lnTo>
                    <a:pt x="459" y="118"/>
                  </a:lnTo>
                  <a:lnTo>
                    <a:pt x="439" y="130"/>
                  </a:lnTo>
                  <a:lnTo>
                    <a:pt x="420" y="142"/>
                  </a:lnTo>
                  <a:lnTo>
                    <a:pt x="400" y="154"/>
                  </a:lnTo>
                  <a:lnTo>
                    <a:pt x="383" y="165"/>
                  </a:lnTo>
                  <a:lnTo>
                    <a:pt x="367" y="177"/>
                  </a:lnTo>
                  <a:lnTo>
                    <a:pt x="348" y="190"/>
                  </a:lnTo>
                  <a:lnTo>
                    <a:pt x="325" y="204"/>
                  </a:lnTo>
                  <a:lnTo>
                    <a:pt x="301" y="221"/>
                  </a:lnTo>
                  <a:lnTo>
                    <a:pt x="276" y="237"/>
                  </a:lnTo>
                  <a:lnTo>
                    <a:pt x="250" y="253"/>
                  </a:lnTo>
                  <a:lnTo>
                    <a:pt x="228" y="268"/>
                  </a:lnTo>
                  <a:lnTo>
                    <a:pt x="212" y="280"/>
                  </a:lnTo>
                  <a:lnTo>
                    <a:pt x="201" y="291"/>
                  </a:lnTo>
                  <a:lnTo>
                    <a:pt x="193" y="299"/>
                  </a:lnTo>
                  <a:lnTo>
                    <a:pt x="186" y="306"/>
                  </a:lnTo>
                  <a:lnTo>
                    <a:pt x="178" y="312"/>
                  </a:lnTo>
                  <a:lnTo>
                    <a:pt x="170" y="317"/>
                  </a:lnTo>
                  <a:lnTo>
                    <a:pt x="163" y="322"/>
                  </a:lnTo>
                  <a:lnTo>
                    <a:pt x="156" y="327"/>
                  </a:lnTo>
                  <a:lnTo>
                    <a:pt x="149" y="330"/>
                  </a:lnTo>
                  <a:lnTo>
                    <a:pt x="142" y="333"/>
                  </a:lnTo>
                  <a:lnTo>
                    <a:pt x="130" y="338"/>
                  </a:lnTo>
                  <a:lnTo>
                    <a:pt x="123" y="338"/>
                  </a:lnTo>
                  <a:lnTo>
                    <a:pt x="123" y="333"/>
                  </a:lnTo>
                  <a:lnTo>
                    <a:pt x="133" y="323"/>
                  </a:lnTo>
                  <a:lnTo>
                    <a:pt x="144" y="310"/>
                  </a:lnTo>
                  <a:lnTo>
                    <a:pt x="153" y="299"/>
                  </a:lnTo>
                  <a:lnTo>
                    <a:pt x="158" y="291"/>
                  </a:lnTo>
                  <a:lnTo>
                    <a:pt x="159" y="289"/>
                  </a:lnTo>
                  <a:lnTo>
                    <a:pt x="156" y="286"/>
                  </a:lnTo>
                  <a:lnTo>
                    <a:pt x="147" y="279"/>
                  </a:lnTo>
                  <a:lnTo>
                    <a:pt x="134" y="270"/>
                  </a:lnTo>
                  <a:lnTo>
                    <a:pt x="119" y="257"/>
                  </a:lnTo>
                  <a:lnTo>
                    <a:pt x="103" y="246"/>
                  </a:lnTo>
                  <a:lnTo>
                    <a:pt x="88" y="234"/>
                  </a:lnTo>
                  <a:lnTo>
                    <a:pt x="75" y="224"/>
                  </a:lnTo>
                  <a:lnTo>
                    <a:pt x="66" y="217"/>
                  </a:lnTo>
                  <a:lnTo>
                    <a:pt x="60" y="213"/>
                  </a:lnTo>
                  <a:lnTo>
                    <a:pt x="56" y="210"/>
                  </a:lnTo>
                  <a:lnTo>
                    <a:pt x="51" y="209"/>
                  </a:lnTo>
                  <a:lnTo>
                    <a:pt x="46" y="209"/>
                  </a:lnTo>
                  <a:lnTo>
                    <a:pt x="43" y="210"/>
                  </a:lnTo>
                  <a:lnTo>
                    <a:pt x="39" y="213"/>
                  </a:lnTo>
                  <a:lnTo>
                    <a:pt x="35" y="216"/>
                  </a:lnTo>
                  <a:lnTo>
                    <a:pt x="30" y="221"/>
                  </a:lnTo>
                  <a:lnTo>
                    <a:pt x="21" y="230"/>
                  </a:lnTo>
                  <a:lnTo>
                    <a:pt x="11" y="238"/>
                  </a:lnTo>
                  <a:lnTo>
                    <a:pt x="4" y="242"/>
                  </a:lnTo>
                  <a:lnTo>
                    <a:pt x="0" y="245"/>
                  </a:lnTo>
                  <a:lnTo>
                    <a:pt x="1" y="252"/>
                  </a:lnTo>
                  <a:lnTo>
                    <a:pt x="4" y="267"/>
                  </a:lnTo>
                  <a:lnTo>
                    <a:pt x="9" y="285"/>
                  </a:lnTo>
                  <a:lnTo>
                    <a:pt x="21" y="299"/>
                  </a:lnTo>
                  <a:lnTo>
                    <a:pt x="30" y="305"/>
                  </a:lnTo>
                  <a:lnTo>
                    <a:pt x="42" y="313"/>
                  </a:lnTo>
                  <a:lnTo>
                    <a:pt x="54" y="322"/>
                  </a:lnTo>
                  <a:lnTo>
                    <a:pt x="68" y="332"/>
                  </a:lnTo>
                  <a:lnTo>
                    <a:pt x="81" y="343"/>
                  </a:lnTo>
                  <a:lnTo>
                    <a:pt x="92" y="353"/>
                  </a:lnTo>
                  <a:lnTo>
                    <a:pt x="100" y="363"/>
                  </a:lnTo>
                  <a:lnTo>
                    <a:pt x="105" y="373"/>
                  </a:lnTo>
                  <a:lnTo>
                    <a:pt x="110" y="396"/>
                  </a:lnTo>
                  <a:lnTo>
                    <a:pt x="114" y="423"/>
                  </a:lnTo>
                  <a:lnTo>
                    <a:pt x="118" y="447"/>
                  </a:lnTo>
                  <a:lnTo>
                    <a:pt x="119" y="458"/>
                  </a:lnTo>
                  <a:lnTo>
                    <a:pt x="121" y="460"/>
                  </a:lnTo>
                  <a:lnTo>
                    <a:pt x="127" y="467"/>
                  </a:lnTo>
                  <a:lnTo>
                    <a:pt x="136" y="477"/>
                  </a:lnTo>
                  <a:lnTo>
                    <a:pt x="147" y="489"/>
                  </a:lnTo>
                  <a:lnTo>
                    <a:pt x="158" y="502"/>
                  </a:lnTo>
                  <a:lnTo>
                    <a:pt x="170" y="513"/>
                  </a:lnTo>
                  <a:lnTo>
                    <a:pt x="181" y="523"/>
                  </a:lnTo>
                  <a:lnTo>
                    <a:pt x="190" y="530"/>
                  </a:lnTo>
                  <a:lnTo>
                    <a:pt x="200" y="537"/>
                  </a:lnTo>
                  <a:lnTo>
                    <a:pt x="211" y="545"/>
                  </a:lnTo>
                  <a:lnTo>
                    <a:pt x="224" y="555"/>
                  </a:lnTo>
                  <a:lnTo>
                    <a:pt x="236" y="565"/>
                  </a:lnTo>
                  <a:lnTo>
                    <a:pt x="248" y="574"/>
                  </a:lnTo>
                  <a:lnTo>
                    <a:pt x="257" y="582"/>
                  </a:lnTo>
                  <a:lnTo>
                    <a:pt x="264" y="587"/>
                  </a:lnTo>
                  <a:lnTo>
                    <a:pt x="266" y="589"/>
                  </a:lnTo>
                  <a:close/>
                </a:path>
              </a:pathLst>
            </a:custGeom>
            <a:solidFill>
              <a:srgbClr val="DCB8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1" name="Freeform 55"/>
            <p:cNvSpPr>
              <a:spLocks/>
            </p:cNvSpPr>
            <p:nvPr/>
          </p:nvSpPr>
          <p:spPr bwMode="auto">
            <a:xfrm>
              <a:off x="5408613" y="5243513"/>
              <a:ext cx="77788" cy="144463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4" y="15"/>
                </a:cxn>
                <a:cxn ang="0">
                  <a:pos x="19" y="29"/>
                </a:cxn>
                <a:cxn ang="0">
                  <a:pos x="24" y="47"/>
                </a:cxn>
                <a:cxn ang="0">
                  <a:pos x="34" y="70"/>
                </a:cxn>
                <a:cxn ang="0">
                  <a:pos x="44" y="95"/>
                </a:cxn>
                <a:cxn ang="0">
                  <a:pos x="56" y="120"/>
                </a:cxn>
                <a:cxn ang="0">
                  <a:pos x="68" y="141"/>
                </a:cxn>
                <a:cxn ang="0">
                  <a:pos x="82" y="158"/>
                </a:cxn>
                <a:cxn ang="0">
                  <a:pos x="85" y="160"/>
                </a:cxn>
                <a:cxn ang="0">
                  <a:pos x="94" y="166"/>
                </a:cxn>
                <a:cxn ang="0">
                  <a:pos x="97" y="171"/>
                </a:cxn>
                <a:cxn ang="0">
                  <a:pos x="91" y="177"/>
                </a:cxn>
                <a:cxn ang="0">
                  <a:pos x="85" y="179"/>
                </a:cxn>
                <a:cxn ang="0">
                  <a:pos x="80" y="181"/>
                </a:cxn>
                <a:cxn ang="0">
                  <a:pos x="74" y="182"/>
                </a:cxn>
                <a:cxn ang="0">
                  <a:pos x="68" y="182"/>
                </a:cxn>
                <a:cxn ang="0">
                  <a:pos x="64" y="182"/>
                </a:cxn>
                <a:cxn ang="0">
                  <a:pos x="60" y="181"/>
                </a:cxn>
                <a:cxn ang="0">
                  <a:pos x="58" y="178"/>
                </a:cxn>
                <a:cxn ang="0">
                  <a:pos x="56" y="176"/>
                </a:cxn>
                <a:cxn ang="0">
                  <a:pos x="52" y="163"/>
                </a:cxn>
                <a:cxn ang="0">
                  <a:pos x="47" y="145"/>
                </a:cxn>
                <a:cxn ang="0">
                  <a:pos x="42" y="126"/>
                </a:cxn>
                <a:cxn ang="0">
                  <a:pos x="39" y="116"/>
                </a:cxn>
                <a:cxn ang="0">
                  <a:pos x="37" y="110"/>
                </a:cxn>
                <a:cxn ang="0">
                  <a:pos x="32" y="98"/>
                </a:cxn>
                <a:cxn ang="0">
                  <a:pos x="26" y="80"/>
                </a:cxn>
                <a:cxn ang="0">
                  <a:pos x="19" y="61"/>
                </a:cxn>
                <a:cxn ang="0">
                  <a:pos x="12" y="41"/>
                </a:cxn>
                <a:cxn ang="0">
                  <a:pos x="6" y="25"/>
                </a:cxn>
                <a:cxn ang="0">
                  <a:pos x="1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3" y="10"/>
                </a:cxn>
              </a:cxnLst>
              <a:rect l="0" t="0" r="r" b="b"/>
              <a:pathLst>
                <a:path w="97" h="182">
                  <a:moveTo>
                    <a:pt x="13" y="10"/>
                  </a:moveTo>
                  <a:lnTo>
                    <a:pt x="14" y="15"/>
                  </a:lnTo>
                  <a:lnTo>
                    <a:pt x="19" y="29"/>
                  </a:lnTo>
                  <a:lnTo>
                    <a:pt x="24" y="47"/>
                  </a:lnTo>
                  <a:lnTo>
                    <a:pt x="34" y="70"/>
                  </a:lnTo>
                  <a:lnTo>
                    <a:pt x="44" y="95"/>
                  </a:lnTo>
                  <a:lnTo>
                    <a:pt x="56" y="120"/>
                  </a:lnTo>
                  <a:lnTo>
                    <a:pt x="68" y="141"/>
                  </a:lnTo>
                  <a:lnTo>
                    <a:pt x="82" y="158"/>
                  </a:lnTo>
                  <a:lnTo>
                    <a:pt x="85" y="160"/>
                  </a:lnTo>
                  <a:lnTo>
                    <a:pt x="94" y="166"/>
                  </a:lnTo>
                  <a:lnTo>
                    <a:pt x="97" y="171"/>
                  </a:lnTo>
                  <a:lnTo>
                    <a:pt x="91" y="177"/>
                  </a:lnTo>
                  <a:lnTo>
                    <a:pt x="85" y="179"/>
                  </a:lnTo>
                  <a:lnTo>
                    <a:pt x="80" y="181"/>
                  </a:lnTo>
                  <a:lnTo>
                    <a:pt x="74" y="182"/>
                  </a:lnTo>
                  <a:lnTo>
                    <a:pt x="68" y="182"/>
                  </a:lnTo>
                  <a:lnTo>
                    <a:pt x="64" y="182"/>
                  </a:lnTo>
                  <a:lnTo>
                    <a:pt x="60" y="181"/>
                  </a:lnTo>
                  <a:lnTo>
                    <a:pt x="58" y="178"/>
                  </a:lnTo>
                  <a:lnTo>
                    <a:pt x="56" y="176"/>
                  </a:lnTo>
                  <a:lnTo>
                    <a:pt x="52" y="163"/>
                  </a:lnTo>
                  <a:lnTo>
                    <a:pt x="47" y="145"/>
                  </a:lnTo>
                  <a:lnTo>
                    <a:pt x="42" y="126"/>
                  </a:lnTo>
                  <a:lnTo>
                    <a:pt x="39" y="116"/>
                  </a:lnTo>
                  <a:lnTo>
                    <a:pt x="37" y="110"/>
                  </a:lnTo>
                  <a:lnTo>
                    <a:pt x="32" y="98"/>
                  </a:lnTo>
                  <a:lnTo>
                    <a:pt x="26" y="80"/>
                  </a:lnTo>
                  <a:lnTo>
                    <a:pt x="19" y="61"/>
                  </a:lnTo>
                  <a:lnTo>
                    <a:pt x="12" y="41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1"/>
                  </a:lnTo>
                  <a:lnTo>
                    <a:pt x="5" y="0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D5AB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2" name="Freeform 56"/>
            <p:cNvSpPr>
              <a:spLocks/>
            </p:cNvSpPr>
            <p:nvPr/>
          </p:nvSpPr>
          <p:spPr bwMode="auto">
            <a:xfrm>
              <a:off x="4475163" y="5311775"/>
              <a:ext cx="839788" cy="755650"/>
            </a:xfrm>
            <a:custGeom>
              <a:avLst/>
              <a:gdLst/>
              <a:ahLst/>
              <a:cxnLst>
                <a:cxn ang="0">
                  <a:pos x="733" y="549"/>
                </a:cxn>
                <a:cxn ang="0">
                  <a:pos x="710" y="613"/>
                </a:cxn>
                <a:cxn ang="0">
                  <a:pos x="683" y="699"/>
                </a:cxn>
                <a:cxn ang="0">
                  <a:pos x="679" y="658"/>
                </a:cxn>
                <a:cxn ang="0">
                  <a:pos x="673" y="592"/>
                </a:cxn>
                <a:cxn ang="0">
                  <a:pos x="601" y="541"/>
                </a:cxn>
                <a:cxn ang="0">
                  <a:pos x="517" y="467"/>
                </a:cxn>
                <a:cxn ang="0">
                  <a:pos x="427" y="403"/>
                </a:cxn>
                <a:cxn ang="0">
                  <a:pos x="377" y="362"/>
                </a:cxn>
                <a:cxn ang="0">
                  <a:pos x="356" y="305"/>
                </a:cxn>
                <a:cxn ang="0">
                  <a:pos x="317" y="236"/>
                </a:cxn>
                <a:cxn ang="0">
                  <a:pos x="276" y="203"/>
                </a:cxn>
                <a:cxn ang="0">
                  <a:pos x="243" y="111"/>
                </a:cxn>
                <a:cxn ang="0">
                  <a:pos x="219" y="111"/>
                </a:cxn>
                <a:cxn ang="0">
                  <a:pos x="225" y="192"/>
                </a:cxn>
                <a:cxn ang="0">
                  <a:pos x="208" y="232"/>
                </a:cxn>
                <a:cxn ang="0">
                  <a:pos x="181" y="192"/>
                </a:cxn>
                <a:cxn ang="0">
                  <a:pos x="158" y="161"/>
                </a:cxn>
                <a:cxn ang="0">
                  <a:pos x="124" y="40"/>
                </a:cxn>
                <a:cxn ang="0">
                  <a:pos x="87" y="7"/>
                </a:cxn>
                <a:cxn ang="0">
                  <a:pos x="101" y="93"/>
                </a:cxn>
                <a:cxn ang="0">
                  <a:pos x="108" y="183"/>
                </a:cxn>
                <a:cxn ang="0">
                  <a:pos x="134" y="217"/>
                </a:cxn>
                <a:cxn ang="0">
                  <a:pos x="145" y="251"/>
                </a:cxn>
                <a:cxn ang="0">
                  <a:pos x="107" y="210"/>
                </a:cxn>
                <a:cxn ang="0">
                  <a:pos x="94" y="172"/>
                </a:cxn>
                <a:cxn ang="0">
                  <a:pos x="85" y="84"/>
                </a:cxn>
                <a:cxn ang="0">
                  <a:pos x="61" y="35"/>
                </a:cxn>
                <a:cxn ang="0">
                  <a:pos x="54" y="60"/>
                </a:cxn>
                <a:cxn ang="0">
                  <a:pos x="68" y="160"/>
                </a:cxn>
                <a:cxn ang="0">
                  <a:pos x="83" y="232"/>
                </a:cxn>
                <a:cxn ang="0">
                  <a:pos x="100" y="283"/>
                </a:cxn>
                <a:cxn ang="0">
                  <a:pos x="71" y="248"/>
                </a:cxn>
                <a:cxn ang="0">
                  <a:pos x="55" y="154"/>
                </a:cxn>
                <a:cxn ang="0">
                  <a:pos x="26" y="81"/>
                </a:cxn>
                <a:cxn ang="0">
                  <a:pos x="26" y="133"/>
                </a:cxn>
                <a:cxn ang="0">
                  <a:pos x="41" y="217"/>
                </a:cxn>
                <a:cxn ang="0">
                  <a:pos x="59" y="266"/>
                </a:cxn>
                <a:cxn ang="0">
                  <a:pos x="94" y="313"/>
                </a:cxn>
                <a:cxn ang="0">
                  <a:pos x="77" y="310"/>
                </a:cxn>
                <a:cxn ang="0">
                  <a:pos x="48" y="270"/>
                </a:cxn>
                <a:cxn ang="0">
                  <a:pos x="24" y="187"/>
                </a:cxn>
                <a:cxn ang="0">
                  <a:pos x="1" y="159"/>
                </a:cxn>
                <a:cxn ang="0">
                  <a:pos x="6" y="217"/>
                </a:cxn>
                <a:cxn ang="0">
                  <a:pos x="32" y="286"/>
                </a:cxn>
                <a:cxn ang="0">
                  <a:pos x="63" y="343"/>
                </a:cxn>
                <a:cxn ang="0">
                  <a:pos x="113" y="378"/>
                </a:cxn>
                <a:cxn ang="0">
                  <a:pos x="215" y="448"/>
                </a:cxn>
                <a:cxn ang="0">
                  <a:pos x="293" y="495"/>
                </a:cxn>
                <a:cxn ang="0">
                  <a:pos x="376" y="607"/>
                </a:cxn>
                <a:cxn ang="0">
                  <a:pos x="454" y="704"/>
                </a:cxn>
                <a:cxn ang="0">
                  <a:pos x="554" y="820"/>
                </a:cxn>
                <a:cxn ang="0">
                  <a:pos x="629" y="885"/>
                </a:cxn>
                <a:cxn ang="0">
                  <a:pos x="688" y="927"/>
                </a:cxn>
                <a:cxn ang="0">
                  <a:pos x="721" y="951"/>
                </a:cxn>
                <a:cxn ang="0">
                  <a:pos x="773" y="942"/>
                </a:cxn>
                <a:cxn ang="0">
                  <a:pos x="816" y="925"/>
                </a:cxn>
                <a:cxn ang="0">
                  <a:pos x="861" y="868"/>
                </a:cxn>
                <a:cxn ang="0">
                  <a:pos x="896" y="828"/>
                </a:cxn>
                <a:cxn ang="0">
                  <a:pos x="1031" y="596"/>
                </a:cxn>
                <a:cxn ang="0">
                  <a:pos x="1040" y="513"/>
                </a:cxn>
                <a:cxn ang="0">
                  <a:pos x="967" y="491"/>
                </a:cxn>
                <a:cxn ang="0">
                  <a:pos x="834" y="465"/>
                </a:cxn>
              </a:cxnLst>
              <a:rect l="0" t="0" r="r" b="b"/>
              <a:pathLst>
                <a:path w="1059" h="951">
                  <a:moveTo>
                    <a:pt x="765" y="457"/>
                  </a:moveTo>
                  <a:lnTo>
                    <a:pt x="755" y="465"/>
                  </a:lnTo>
                  <a:lnTo>
                    <a:pt x="745" y="488"/>
                  </a:lnTo>
                  <a:lnTo>
                    <a:pt x="738" y="518"/>
                  </a:lnTo>
                  <a:lnTo>
                    <a:pt x="733" y="549"/>
                  </a:lnTo>
                  <a:lnTo>
                    <a:pt x="729" y="563"/>
                  </a:lnTo>
                  <a:lnTo>
                    <a:pt x="725" y="577"/>
                  </a:lnTo>
                  <a:lnTo>
                    <a:pt x="720" y="589"/>
                  </a:lnTo>
                  <a:lnTo>
                    <a:pt x="715" y="600"/>
                  </a:lnTo>
                  <a:lnTo>
                    <a:pt x="710" y="613"/>
                  </a:lnTo>
                  <a:lnTo>
                    <a:pt x="705" y="624"/>
                  </a:lnTo>
                  <a:lnTo>
                    <a:pt x="700" y="636"/>
                  </a:lnTo>
                  <a:lnTo>
                    <a:pt x="697" y="648"/>
                  </a:lnTo>
                  <a:lnTo>
                    <a:pt x="691" y="676"/>
                  </a:lnTo>
                  <a:lnTo>
                    <a:pt x="683" y="699"/>
                  </a:lnTo>
                  <a:lnTo>
                    <a:pt x="675" y="711"/>
                  </a:lnTo>
                  <a:lnTo>
                    <a:pt x="669" y="701"/>
                  </a:lnTo>
                  <a:lnTo>
                    <a:pt x="667" y="684"/>
                  </a:lnTo>
                  <a:lnTo>
                    <a:pt x="672" y="672"/>
                  </a:lnTo>
                  <a:lnTo>
                    <a:pt x="679" y="658"/>
                  </a:lnTo>
                  <a:lnTo>
                    <a:pt x="685" y="640"/>
                  </a:lnTo>
                  <a:lnTo>
                    <a:pt x="690" y="623"/>
                  </a:lnTo>
                  <a:lnTo>
                    <a:pt x="692" y="609"/>
                  </a:lnTo>
                  <a:lnTo>
                    <a:pt x="688" y="600"/>
                  </a:lnTo>
                  <a:lnTo>
                    <a:pt x="673" y="592"/>
                  </a:lnTo>
                  <a:lnTo>
                    <a:pt x="661" y="586"/>
                  </a:lnTo>
                  <a:lnTo>
                    <a:pt x="647" y="578"/>
                  </a:lnTo>
                  <a:lnTo>
                    <a:pt x="634" y="568"/>
                  </a:lnTo>
                  <a:lnTo>
                    <a:pt x="617" y="555"/>
                  </a:lnTo>
                  <a:lnTo>
                    <a:pt x="601" y="541"/>
                  </a:lnTo>
                  <a:lnTo>
                    <a:pt x="585" y="526"/>
                  </a:lnTo>
                  <a:lnTo>
                    <a:pt x="568" y="511"/>
                  </a:lnTo>
                  <a:lnTo>
                    <a:pt x="552" y="496"/>
                  </a:lnTo>
                  <a:lnTo>
                    <a:pt x="535" y="482"/>
                  </a:lnTo>
                  <a:lnTo>
                    <a:pt x="517" y="467"/>
                  </a:lnTo>
                  <a:lnTo>
                    <a:pt x="498" y="453"/>
                  </a:lnTo>
                  <a:lnTo>
                    <a:pt x="479" y="438"/>
                  </a:lnTo>
                  <a:lnTo>
                    <a:pt x="461" y="425"/>
                  </a:lnTo>
                  <a:lnTo>
                    <a:pt x="442" y="414"/>
                  </a:lnTo>
                  <a:lnTo>
                    <a:pt x="427" y="403"/>
                  </a:lnTo>
                  <a:lnTo>
                    <a:pt x="414" y="394"/>
                  </a:lnTo>
                  <a:lnTo>
                    <a:pt x="402" y="386"/>
                  </a:lnTo>
                  <a:lnTo>
                    <a:pt x="393" y="378"/>
                  </a:lnTo>
                  <a:lnTo>
                    <a:pt x="384" y="370"/>
                  </a:lnTo>
                  <a:lnTo>
                    <a:pt x="377" y="362"/>
                  </a:lnTo>
                  <a:lnTo>
                    <a:pt x="370" y="353"/>
                  </a:lnTo>
                  <a:lnTo>
                    <a:pt x="364" y="344"/>
                  </a:lnTo>
                  <a:lnTo>
                    <a:pt x="361" y="335"/>
                  </a:lnTo>
                  <a:lnTo>
                    <a:pt x="357" y="326"/>
                  </a:lnTo>
                  <a:lnTo>
                    <a:pt x="356" y="305"/>
                  </a:lnTo>
                  <a:lnTo>
                    <a:pt x="357" y="283"/>
                  </a:lnTo>
                  <a:lnTo>
                    <a:pt x="354" y="264"/>
                  </a:lnTo>
                  <a:lnTo>
                    <a:pt x="339" y="249"/>
                  </a:lnTo>
                  <a:lnTo>
                    <a:pt x="327" y="243"/>
                  </a:lnTo>
                  <a:lnTo>
                    <a:pt x="317" y="236"/>
                  </a:lnTo>
                  <a:lnTo>
                    <a:pt x="306" y="230"/>
                  </a:lnTo>
                  <a:lnTo>
                    <a:pt x="297" y="224"/>
                  </a:lnTo>
                  <a:lnTo>
                    <a:pt x="289" y="217"/>
                  </a:lnTo>
                  <a:lnTo>
                    <a:pt x="282" y="210"/>
                  </a:lnTo>
                  <a:lnTo>
                    <a:pt x="276" y="203"/>
                  </a:lnTo>
                  <a:lnTo>
                    <a:pt x="272" y="196"/>
                  </a:lnTo>
                  <a:lnTo>
                    <a:pt x="264" y="176"/>
                  </a:lnTo>
                  <a:lnTo>
                    <a:pt x="255" y="150"/>
                  </a:lnTo>
                  <a:lnTo>
                    <a:pt x="248" y="126"/>
                  </a:lnTo>
                  <a:lnTo>
                    <a:pt x="243" y="111"/>
                  </a:lnTo>
                  <a:lnTo>
                    <a:pt x="241" y="102"/>
                  </a:lnTo>
                  <a:lnTo>
                    <a:pt x="237" y="91"/>
                  </a:lnTo>
                  <a:lnTo>
                    <a:pt x="233" y="89"/>
                  </a:lnTo>
                  <a:lnTo>
                    <a:pt x="226" y="97"/>
                  </a:lnTo>
                  <a:lnTo>
                    <a:pt x="219" y="111"/>
                  </a:lnTo>
                  <a:lnTo>
                    <a:pt x="217" y="123"/>
                  </a:lnTo>
                  <a:lnTo>
                    <a:pt x="217" y="137"/>
                  </a:lnTo>
                  <a:lnTo>
                    <a:pt x="219" y="153"/>
                  </a:lnTo>
                  <a:lnTo>
                    <a:pt x="222" y="173"/>
                  </a:lnTo>
                  <a:lnTo>
                    <a:pt x="225" y="192"/>
                  </a:lnTo>
                  <a:lnTo>
                    <a:pt x="227" y="212"/>
                  </a:lnTo>
                  <a:lnTo>
                    <a:pt x="226" y="227"/>
                  </a:lnTo>
                  <a:lnTo>
                    <a:pt x="222" y="236"/>
                  </a:lnTo>
                  <a:lnTo>
                    <a:pt x="215" y="237"/>
                  </a:lnTo>
                  <a:lnTo>
                    <a:pt x="208" y="232"/>
                  </a:lnTo>
                  <a:lnTo>
                    <a:pt x="200" y="220"/>
                  </a:lnTo>
                  <a:lnTo>
                    <a:pt x="196" y="213"/>
                  </a:lnTo>
                  <a:lnTo>
                    <a:pt x="191" y="206"/>
                  </a:lnTo>
                  <a:lnTo>
                    <a:pt x="187" y="199"/>
                  </a:lnTo>
                  <a:lnTo>
                    <a:pt x="181" y="192"/>
                  </a:lnTo>
                  <a:lnTo>
                    <a:pt x="175" y="187"/>
                  </a:lnTo>
                  <a:lnTo>
                    <a:pt x="170" y="180"/>
                  </a:lnTo>
                  <a:lnTo>
                    <a:pt x="166" y="175"/>
                  </a:lnTo>
                  <a:lnTo>
                    <a:pt x="161" y="171"/>
                  </a:lnTo>
                  <a:lnTo>
                    <a:pt x="158" y="161"/>
                  </a:lnTo>
                  <a:lnTo>
                    <a:pt x="153" y="144"/>
                  </a:lnTo>
                  <a:lnTo>
                    <a:pt x="149" y="121"/>
                  </a:lnTo>
                  <a:lnTo>
                    <a:pt x="143" y="95"/>
                  </a:lnTo>
                  <a:lnTo>
                    <a:pt x="135" y="67"/>
                  </a:lnTo>
                  <a:lnTo>
                    <a:pt x="124" y="40"/>
                  </a:lnTo>
                  <a:lnTo>
                    <a:pt x="111" y="17"/>
                  </a:lnTo>
                  <a:lnTo>
                    <a:pt x="94" y="0"/>
                  </a:lnTo>
                  <a:lnTo>
                    <a:pt x="93" y="0"/>
                  </a:lnTo>
                  <a:lnTo>
                    <a:pt x="90" y="2"/>
                  </a:lnTo>
                  <a:lnTo>
                    <a:pt x="87" y="7"/>
                  </a:lnTo>
                  <a:lnTo>
                    <a:pt x="87" y="15"/>
                  </a:lnTo>
                  <a:lnTo>
                    <a:pt x="91" y="29"/>
                  </a:lnTo>
                  <a:lnTo>
                    <a:pt x="94" y="51"/>
                  </a:lnTo>
                  <a:lnTo>
                    <a:pt x="98" y="73"/>
                  </a:lnTo>
                  <a:lnTo>
                    <a:pt x="101" y="93"/>
                  </a:lnTo>
                  <a:lnTo>
                    <a:pt x="105" y="114"/>
                  </a:lnTo>
                  <a:lnTo>
                    <a:pt x="107" y="140"/>
                  </a:lnTo>
                  <a:lnTo>
                    <a:pt x="108" y="164"/>
                  </a:lnTo>
                  <a:lnTo>
                    <a:pt x="107" y="179"/>
                  </a:lnTo>
                  <a:lnTo>
                    <a:pt x="108" y="183"/>
                  </a:lnTo>
                  <a:lnTo>
                    <a:pt x="111" y="189"/>
                  </a:lnTo>
                  <a:lnTo>
                    <a:pt x="115" y="196"/>
                  </a:lnTo>
                  <a:lnTo>
                    <a:pt x="121" y="202"/>
                  </a:lnTo>
                  <a:lnTo>
                    <a:pt x="127" y="209"/>
                  </a:lnTo>
                  <a:lnTo>
                    <a:pt x="134" y="217"/>
                  </a:lnTo>
                  <a:lnTo>
                    <a:pt x="139" y="224"/>
                  </a:lnTo>
                  <a:lnTo>
                    <a:pt x="145" y="232"/>
                  </a:lnTo>
                  <a:lnTo>
                    <a:pt x="153" y="249"/>
                  </a:lnTo>
                  <a:lnTo>
                    <a:pt x="153" y="255"/>
                  </a:lnTo>
                  <a:lnTo>
                    <a:pt x="145" y="251"/>
                  </a:lnTo>
                  <a:lnTo>
                    <a:pt x="130" y="240"/>
                  </a:lnTo>
                  <a:lnTo>
                    <a:pt x="123" y="233"/>
                  </a:lnTo>
                  <a:lnTo>
                    <a:pt x="117" y="226"/>
                  </a:lnTo>
                  <a:lnTo>
                    <a:pt x="112" y="218"/>
                  </a:lnTo>
                  <a:lnTo>
                    <a:pt x="107" y="210"/>
                  </a:lnTo>
                  <a:lnTo>
                    <a:pt x="102" y="203"/>
                  </a:lnTo>
                  <a:lnTo>
                    <a:pt x="99" y="196"/>
                  </a:lnTo>
                  <a:lnTo>
                    <a:pt x="96" y="190"/>
                  </a:lnTo>
                  <a:lnTo>
                    <a:pt x="94" y="186"/>
                  </a:lnTo>
                  <a:lnTo>
                    <a:pt x="94" y="172"/>
                  </a:lnTo>
                  <a:lnTo>
                    <a:pt x="94" y="149"/>
                  </a:lnTo>
                  <a:lnTo>
                    <a:pt x="93" y="122"/>
                  </a:lnTo>
                  <a:lnTo>
                    <a:pt x="91" y="103"/>
                  </a:lnTo>
                  <a:lnTo>
                    <a:pt x="89" y="95"/>
                  </a:lnTo>
                  <a:lnTo>
                    <a:pt x="85" y="84"/>
                  </a:lnTo>
                  <a:lnTo>
                    <a:pt x="82" y="73"/>
                  </a:lnTo>
                  <a:lnTo>
                    <a:pt x="78" y="61"/>
                  </a:lnTo>
                  <a:lnTo>
                    <a:pt x="74" y="51"/>
                  </a:lnTo>
                  <a:lnTo>
                    <a:pt x="68" y="42"/>
                  </a:lnTo>
                  <a:lnTo>
                    <a:pt x="61" y="35"/>
                  </a:lnTo>
                  <a:lnTo>
                    <a:pt x="54" y="30"/>
                  </a:lnTo>
                  <a:lnTo>
                    <a:pt x="53" y="31"/>
                  </a:lnTo>
                  <a:lnTo>
                    <a:pt x="52" y="35"/>
                  </a:lnTo>
                  <a:lnTo>
                    <a:pt x="52" y="44"/>
                  </a:lnTo>
                  <a:lnTo>
                    <a:pt x="54" y="60"/>
                  </a:lnTo>
                  <a:lnTo>
                    <a:pt x="58" y="81"/>
                  </a:lnTo>
                  <a:lnTo>
                    <a:pt x="60" y="104"/>
                  </a:lnTo>
                  <a:lnTo>
                    <a:pt x="63" y="125"/>
                  </a:lnTo>
                  <a:lnTo>
                    <a:pt x="66" y="143"/>
                  </a:lnTo>
                  <a:lnTo>
                    <a:pt x="68" y="160"/>
                  </a:lnTo>
                  <a:lnTo>
                    <a:pt x="68" y="176"/>
                  </a:lnTo>
                  <a:lnTo>
                    <a:pt x="69" y="192"/>
                  </a:lnTo>
                  <a:lnTo>
                    <a:pt x="71" y="204"/>
                  </a:lnTo>
                  <a:lnTo>
                    <a:pt x="76" y="216"/>
                  </a:lnTo>
                  <a:lnTo>
                    <a:pt x="83" y="232"/>
                  </a:lnTo>
                  <a:lnTo>
                    <a:pt x="90" y="250"/>
                  </a:lnTo>
                  <a:lnTo>
                    <a:pt x="100" y="267"/>
                  </a:lnTo>
                  <a:lnTo>
                    <a:pt x="107" y="281"/>
                  </a:lnTo>
                  <a:lnTo>
                    <a:pt x="107" y="286"/>
                  </a:lnTo>
                  <a:lnTo>
                    <a:pt x="100" y="283"/>
                  </a:lnTo>
                  <a:lnTo>
                    <a:pt x="87" y="273"/>
                  </a:lnTo>
                  <a:lnTo>
                    <a:pt x="77" y="263"/>
                  </a:lnTo>
                  <a:lnTo>
                    <a:pt x="74" y="258"/>
                  </a:lnTo>
                  <a:lnTo>
                    <a:pt x="74" y="255"/>
                  </a:lnTo>
                  <a:lnTo>
                    <a:pt x="71" y="248"/>
                  </a:lnTo>
                  <a:lnTo>
                    <a:pt x="67" y="234"/>
                  </a:lnTo>
                  <a:lnTo>
                    <a:pt x="61" y="213"/>
                  </a:lnTo>
                  <a:lnTo>
                    <a:pt x="56" y="191"/>
                  </a:lnTo>
                  <a:lnTo>
                    <a:pt x="55" y="173"/>
                  </a:lnTo>
                  <a:lnTo>
                    <a:pt x="55" y="154"/>
                  </a:lnTo>
                  <a:lnTo>
                    <a:pt x="53" y="130"/>
                  </a:lnTo>
                  <a:lnTo>
                    <a:pt x="48" y="107"/>
                  </a:lnTo>
                  <a:lnTo>
                    <a:pt x="43" y="92"/>
                  </a:lnTo>
                  <a:lnTo>
                    <a:pt x="34" y="84"/>
                  </a:lnTo>
                  <a:lnTo>
                    <a:pt x="26" y="81"/>
                  </a:lnTo>
                  <a:lnTo>
                    <a:pt x="20" y="81"/>
                  </a:lnTo>
                  <a:lnTo>
                    <a:pt x="18" y="87"/>
                  </a:lnTo>
                  <a:lnTo>
                    <a:pt x="21" y="98"/>
                  </a:lnTo>
                  <a:lnTo>
                    <a:pt x="23" y="114"/>
                  </a:lnTo>
                  <a:lnTo>
                    <a:pt x="26" y="133"/>
                  </a:lnTo>
                  <a:lnTo>
                    <a:pt x="30" y="152"/>
                  </a:lnTo>
                  <a:lnTo>
                    <a:pt x="33" y="172"/>
                  </a:lnTo>
                  <a:lnTo>
                    <a:pt x="37" y="191"/>
                  </a:lnTo>
                  <a:lnTo>
                    <a:pt x="39" y="207"/>
                  </a:lnTo>
                  <a:lnTo>
                    <a:pt x="41" y="217"/>
                  </a:lnTo>
                  <a:lnTo>
                    <a:pt x="43" y="224"/>
                  </a:lnTo>
                  <a:lnTo>
                    <a:pt x="45" y="236"/>
                  </a:lnTo>
                  <a:lnTo>
                    <a:pt x="48" y="250"/>
                  </a:lnTo>
                  <a:lnTo>
                    <a:pt x="54" y="260"/>
                  </a:lnTo>
                  <a:lnTo>
                    <a:pt x="59" y="266"/>
                  </a:lnTo>
                  <a:lnTo>
                    <a:pt x="64" y="274"/>
                  </a:lnTo>
                  <a:lnTo>
                    <a:pt x="73" y="285"/>
                  </a:lnTo>
                  <a:lnTo>
                    <a:pt x="82" y="295"/>
                  </a:lnTo>
                  <a:lnTo>
                    <a:pt x="89" y="305"/>
                  </a:lnTo>
                  <a:lnTo>
                    <a:pt x="94" y="313"/>
                  </a:lnTo>
                  <a:lnTo>
                    <a:pt x="97" y="320"/>
                  </a:lnTo>
                  <a:lnTo>
                    <a:pt x="94" y="323"/>
                  </a:lnTo>
                  <a:lnTo>
                    <a:pt x="90" y="321"/>
                  </a:lnTo>
                  <a:lnTo>
                    <a:pt x="84" y="317"/>
                  </a:lnTo>
                  <a:lnTo>
                    <a:pt x="77" y="310"/>
                  </a:lnTo>
                  <a:lnTo>
                    <a:pt x="70" y="302"/>
                  </a:lnTo>
                  <a:lnTo>
                    <a:pt x="62" y="293"/>
                  </a:lnTo>
                  <a:lnTo>
                    <a:pt x="56" y="283"/>
                  </a:lnTo>
                  <a:lnTo>
                    <a:pt x="52" y="275"/>
                  </a:lnTo>
                  <a:lnTo>
                    <a:pt x="48" y="270"/>
                  </a:lnTo>
                  <a:lnTo>
                    <a:pt x="44" y="257"/>
                  </a:lnTo>
                  <a:lnTo>
                    <a:pt x="39" y="239"/>
                  </a:lnTo>
                  <a:lnTo>
                    <a:pt x="33" y="219"/>
                  </a:lnTo>
                  <a:lnTo>
                    <a:pt x="29" y="202"/>
                  </a:lnTo>
                  <a:lnTo>
                    <a:pt x="24" y="187"/>
                  </a:lnTo>
                  <a:lnTo>
                    <a:pt x="21" y="172"/>
                  </a:lnTo>
                  <a:lnTo>
                    <a:pt x="14" y="159"/>
                  </a:lnTo>
                  <a:lnTo>
                    <a:pt x="3" y="152"/>
                  </a:lnTo>
                  <a:lnTo>
                    <a:pt x="2" y="154"/>
                  </a:lnTo>
                  <a:lnTo>
                    <a:pt x="1" y="159"/>
                  </a:lnTo>
                  <a:lnTo>
                    <a:pt x="0" y="167"/>
                  </a:lnTo>
                  <a:lnTo>
                    <a:pt x="0" y="179"/>
                  </a:lnTo>
                  <a:lnTo>
                    <a:pt x="1" y="191"/>
                  </a:lnTo>
                  <a:lnTo>
                    <a:pt x="3" y="204"/>
                  </a:lnTo>
                  <a:lnTo>
                    <a:pt x="6" y="217"/>
                  </a:lnTo>
                  <a:lnTo>
                    <a:pt x="9" y="230"/>
                  </a:lnTo>
                  <a:lnTo>
                    <a:pt x="15" y="244"/>
                  </a:lnTo>
                  <a:lnTo>
                    <a:pt x="22" y="259"/>
                  </a:lnTo>
                  <a:lnTo>
                    <a:pt x="28" y="273"/>
                  </a:lnTo>
                  <a:lnTo>
                    <a:pt x="32" y="286"/>
                  </a:lnTo>
                  <a:lnTo>
                    <a:pt x="37" y="298"/>
                  </a:lnTo>
                  <a:lnTo>
                    <a:pt x="46" y="313"/>
                  </a:lnTo>
                  <a:lnTo>
                    <a:pt x="54" y="328"/>
                  </a:lnTo>
                  <a:lnTo>
                    <a:pt x="61" y="339"/>
                  </a:lnTo>
                  <a:lnTo>
                    <a:pt x="63" y="343"/>
                  </a:lnTo>
                  <a:lnTo>
                    <a:pt x="69" y="347"/>
                  </a:lnTo>
                  <a:lnTo>
                    <a:pt x="76" y="353"/>
                  </a:lnTo>
                  <a:lnTo>
                    <a:pt x="86" y="359"/>
                  </a:lnTo>
                  <a:lnTo>
                    <a:pt x="98" y="368"/>
                  </a:lnTo>
                  <a:lnTo>
                    <a:pt x="113" y="378"/>
                  </a:lnTo>
                  <a:lnTo>
                    <a:pt x="130" y="389"/>
                  </a:lnTo>
                  <a:lnTo>
                    <a:pt x="150" y="404"/>
                  </a:lnTo>
                  <a:lnTo>
                    <a:pt x="172" y="419"/>
                  </a:lnTo>
                  <a:lnTo>
                    <a:pt x="193" y="434"/>
                  </a:lnTo>
                  <a:lnTo>
                    <a:pt x="215" y="448"/>
                  </a:lnTo>
                  <a:lnTo>
                    <a:pt x="235" y="460"/>
                  </a:lnTo>
                  <a:lnTo>
                    <a:pt x="253" y="471"/>
                  </a:lnTo>
                  <a:lnTo>
                    <a:pt x="270" y="480"/>
                  </a:lnTo>
                  <a:lnTo>
                    <a:pt x="283" y="488"/>
                  </a:lnTo>
                  <a:lnTo>
                    <a:pt x="293" y="495"/>
                  </a:lnTo>
                  <a:lnTo>
                    <a:pt x="303" y="507"/>
                  </a:lnTo>
                  <a:lnTo>
                    <a:pt x="318" y="525"/>
                  </a:lnTo>
                  <a:lnTo>
                    <a:pt x="335" y="551"/>
                  </a:lnTo>
                  <a:lnTo>
                    <a:pt x="356" y="579"/>
                  </a:lnTo>
                  <a:lnTo>
                    <a:pt x="376" y="607"/>
                  </a:lnTo>
                  <a:lnTo>
                    <a:pt x="395" y="635"/>
                  </a:lnTo>
                  <a:lnTo>
                    <a:pt x="412" y="655"/>
                  </a:lnTo>
                  <a:lnTo>
                    <a:pt x="425" y="670"/>
                  </a:lnTo>
                  <a:lnTo>
                    <a:pt x="438" y="684"/>
                  </a:lnTo>
                  <a:lnTo>
                    <a:pt x="454" y="704"/>
                  </a:lnTo>
                  <a:lnTo>
                    <a:pt x="473" y="727"/>
                  </a:lnTo>
                  <a:lnTo>
                    <a:pt x="494" y="752"/>
                  </a:lnTo>
                  <a:lnTo>
                    <a:pt x="515" y="777"/>
                  </a:lnTo>
                  <a:lnTo>
                    <a:pt x="536" y="800"/>
                  </a:lnTo>
                  <a:lnTo>
                    <a:pt x="554" y="820"/>
                  </a:lnTo>
                  <a:lnTo>
                    <a:pt x="570" y="834"/>
                  </a:lnTo>
                  <a:lnTo>
                    <a:pt x="584" y="845"/>
                  </a:lnTo>
                  <a:lnTo>
                    <a:pt x="599" y="858"/>
                  </a:lnTo>
                  <a:lnTo>
                    <a:pt x="614" y="872"/>
                  </a:lnTo>
                  <a:lnTo>
                    <a:pt x="629" y="885"/>
                  </a:lnTo>
                  <a:lnTo>
                    <a:pt x="643" y="897"/>
                  </a:lnTo>
                  <a:lnTo>
                    <a:pt x="657" y="909"/>
                  </a:lnTo>
                  <a:lnTo>
                    <a:pt x="668" y="917"/>
                  </a:lnTo>
                  <a:lnTo>
                    <a:pt x="679" y="923"/>
                  </a:lnTo>
                  <a:lnTo>
                    <a:pt x="688" y="927"/>
                  </a:lnTo>
                  <a:lnTo>
                    <a:pt x="695" y="933"/>
                  </a:lnTo>
                  <a:lnTo>
                    <a:pt x="702" y="939"/>
                  </a:lnTo>
                  <a:lnTo>
                    <a:pt x="707" y="943"/>
                  </a:lnTo>
                  <a:lnTo>
                    <a:pt x="714" y="948"/>
                  </a:lnTo>
                  <a:lnTo>
                    <a:pt x="721" y="951"/>
                  </a:lnTo>
                  <a:lnTo>
                    <a:pt x="729" y="951"/>
                  </a:lnTo>
                  <a:lnTo>
                    <a:pt x="740" y="950"/>
                  </a:lnTo>
                  <a:lnTo>
                    <a:pt x="750" y="947"/>
                  </a:lnTo>
                  <a:lnTo>
                    <a:pt x="761" y="944"/>
                  </a:lnTo>
                  <a:lnTo>
                    <a:pt x="773" y="942"/>
                  </a:lnTo>
                  <a:lnTo>
                    <a:pt x="785" y="941"/>
                  </a:lnTo>
                  <a:lnTo>
                    <a:pt x="794" y="938"/>
                  </a:lnTo>
                  <a:lnTo>
                    <a:pt x="803" y="935"/>
                  </a:lnTo>
                  <a:lnTo>
                    <a:pt x="811" y="931"/>
                  </a:lnTo>
                  <a:lnTo>
                    <a:pt x="816" y="925"/>
                  </a:lnTo>
                  <a:lnTo>
                    <a:pt x="821" y="917"/>
                  </a:lnTo>
                  <a:lnTo>
                    <a:pt x="829" y="905"/>
                  </a:lnTo>
                  <a:lnTo>
                    <a:pt x="840" y="894"/>
                  </a:lnTo>
                  <a:lnTo>
                    <a:pt x="850" y="880"/>
                  </a:lnTo>
                  <a:lnTo>
                    <a:pt x="861" y="868"/>
                  </a:lnTo>
                  <a:lnTo>
                    <a:pt x="870" y="858"/>
                  </a:lnTo>
                  <a:lnTo>
                    <a:pt x="876" y="851"/>
                  </a:lnTo>
                  <a:lnTo>
                    <a:pt x="878" y="849"/>
                  </a:lnTo>
                  <a:lnTo>
                    <a:pt x="882" y="843"/>
                  </a:lnTo>
                  <a:lnTo>
                    <a:pt x="896" y="828"/>
                  </a:lnTo>
                  <a:lnTo>
                    <a:pt x="917" y="802"/>
                  </a:lnTo>
                  <a:lnTo>
                    <a:pt x="942" y="765"/>
                  </a:lnTo>
                  <a:lnTo>
                    <a:pt x="971" y="719"/>
                  </a:lnTo>
                  <a:lnTo>
                    <a:pt x="1001" y="662"/>
                  </a:lnTo>
                  <a:lnTo>
                    <a:pt x="1031" y="596"/>
                  </a:lnTo>
                  <a:lnTo>
                    <a:pt x="1059" y="520"/>
                  </a:lnTo>
                  <a:lnTo>
                    <a:pt x="1058" y="520"/>
                  </a:lnTo>
                  <a:lnTo>
                    <a:pt x="1054" y="517"/>
                  </a:lnTo>
                  <a:lnTo>
                    <a:pt x="1048" y="515"/>
                  </a:lnTo>
                  <a:lnTo>
                    <a:pt x="1040" y="513"/>
                  </a:lnTo>
                  <a:lnTo>
                    <a:pt x="1031" y="509"/>
                  </a:lnTo>
                  <a:lnTo>
                    <a:pt x="1018" y="505"/>
                  </a:lnTo>
                  <a:lnTo>
                    <a:pt x="1003" y="500"/>
                  </a:lnTo>
                  <a:lnTo>
                    <a:pt x="986" y="495"/>
                  </a:lnTo>
                  <a:lnTo>
                    <a:pt x="967" y="491"/>
                  </a:lnTo>
                  <a:lnTo>
                    <a:pt x="945" y="485"/>
                  </a:lnTo>
                  <a:lnTo>
                    <a:pt x="920" y="480"/>
                  </a:lnTo>
                  <a:lnTo>
                    <a:pt x="894" y="475"/>
                  </a:lnTo>
                  <a:lnTo>
                    <a:pt x="865" y="470"/>
                  </a:lnTo>
                  <a:lnTo>
                    <a:pt x="834" y="465"/>
                  </a:lnTo>
                  <a:lnTo>
                    <a:pt x="801" y="461"/>
                  </a:lnTo>
                  <a:lnTo>
                    <a:pt x="765" y="457"/>
                  </a:lnTo>
                  <a:close/>
                </a:path>
              </a:pathLst>
            </a:custGeom>
            <a:solidFill>
              <a:srgbClr val="CE9D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3" name="Freeform 57"/>
            <p:cNvSpPr>
              <a:spLocks/>
            </p:cNvSpPr>
            <p:nvPr/>
          </p:nvSpPr>
          <p:spPr bwMode="auto">
            <a:xfrm>
              <a:off x="5067300" y="5443538"/>
              <a:ext cx="82550" cy="231775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64" y="21"/>
                </a:cxn>
                <a:cxn ang="0">
                  <a:pos x="50" y="44"/>
                </a:cxn>
                <a:cxn ang="0">
                  <a:pos x="40" y="68"/>
                </a:cxn>
                <a:cxn ang="0">
                  <a:pos x="32" y="93"/>
                </a:cxn>
                <a:cxn ang="0">
                  <a:pos x="25" y="120"/>
                </a:cxn>
                <a:cxn ang="0">
                  <a:pos x="19" y="146"/>
                </a:cxn>
                <a:cxn ang="0">
                  <a:pos x="13" y="173"/>
                </a:cxn>
                <a:cxn ang="0">
                  <a:pos x="6" y="198"/>
                </a:cxn>
                <a:cxn ang="0">
                  <a:pos x="2" y="216"/>
                </a:cxn>
                <a:cxn ang="0">
                  <a:pos x="0" y="235"/>
                </a:cxn>
                <a:cxn ang="0">
                  <a:pos x="3" y="253"/>
                </a:cxn>
                <a:cxn ang="0">
                  <a:pos x="11" y="271"/>
                </a:cxn>
                <a:cxn ang="0">
                  <a:pos x="18" y="278"/>
                </a:cxn>
                <a:cxn ang="0">
                  <a:pos x="28" y="283"/>
                </a:cxn>
                <a:cxn ang="0">
                  <a:pos x="40" y="288"/>
                </a:cxn>
                <a:cxn ang="0">
                  <a:pos x="51" y="290"/>
                </a:cxn>
                <a:cxn ang="0">
                  <a:pos x="64" y="291"/>
                </a:cxn>
                <a:cxn ang="0">
                  <a:pos x="77" y="290"/>
                </a:cxn>
                <a:cxn ang="0">
                  <a:pos x="88" y="289"/>
                </a:cxn>
                <a:cxn ang="0">
                  <a:pos x="97" y="287"/>
                </a:cxn>
                <a:cxn ang="0">
                  <a:pos x="101" y="284"/>
                </a:cxn>
                <a:cxn ang="0">
                  <a:pos x="103" y="281"/>
                </a:cxn>
                <a:cxn ang="0">
                  <a:pos x="103" y="278"/>
                </a:cxn>
                <a:cxn ang="0">
                  <a:pos x="101" y="275"/>
                </a:cxn>
                <a:cxn ang="0">
                  <a:pos x="94" y="273"/>
                </a:cxn>
                <a:cxn ang="0">
                  <a:pos x="87" y="272"/>
                </a:cxn>
                <a:cxn ang="0">
                  <a:pos x="79" y="271"/>
                </a:cxn>
                <a:cxn ang="0">
                  <a:pos x="72" y="269"/>
                </a:cxn>
                <a:cxn ang="0">
                  <a:pos x="64" y="268"/>
                </a:cxn>
                <a:cxn ang="0">
                  <a:pos x="57" y="267"/>
                </a:cxn>
                <a:cxn ang="0">
                  <a:pos x="49" y="266"/>
                </a:cxn>
                <a:cxn ang="0">
                  <a:pos x="42" y="265"/>
                </a:cxn>
                <a:cxn ang="0">
                  <a:pos x="29" y="259"/>
                </a:cxn>
                <a:cxn ang="0">
                  <a:pos x="24" y="249"/>
                </a:cxn>
                <a:cxn ang="0">
                  <a:pos x="21" y="237"/>
                </a:cxn>
                <a:cxn ang="0">
                  <a:pos x="22" y="223"/>
                </a:cxn>
                <a:cxn ang="0">
                  <a:pos x="26" y="208"/>
                </a:cxn>
                <a:cxn ang="0">
                  <a:pos x="30" y="195"/>
                </a:cxn>
                <a:cxn ang="0">
                  <a:pos x="35" y="182"/>
                </a:cxn>
                <a:cxn ang="0">
                  <a:pos x="39" y="172"/>
                </a:cxn>
                <a:cxn ang="0">
                  <a:pos x="43" y="151"/>
                </a:cxn>
                <a:cxn ang="0">
                  <a:pos x="47" y="129"/>
                </a:cxn>
                <a:cxn ang="0">
                  <a:pos x="50" y="106"/>
                </a:cxn>
                <a:cxn ang="0">
                  <a:pos x="53" y="83"/>
                </a:cxn>
                <a:cxn ang="0">
                  <a:pos x="57" y="60"/>
                </a:cxn>
                <a:cxn ang="0">
                  <a:pos x="64" y="38"/>
                </a:cxn>
                <a:cxn ang="0">
                  <a:pos x="72" y="17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103" h="291">
                  <a:moveTo>
                    <a:pt x="82" y="0"/>
                  </a:moveTo>
                  <a:lnTo>
                    <a:pt x="64" y="21"/>
                  </a:lnTo>
                  <a:lnTo>
                    <a:pt x="50" y="44"/>
                  </a:lnTo>
                  <a:lnTo>
                    <a:pt x="40" y="68"/>
                  </a:lnTo>
                  <a:lnTo>
                    <a:pt x="32" y="93"/>
                  </a:lnTo>
                  <a:lnTo>
                    <a:pt x="25" y="120"/>
                  </a:lnTo>
                  <a:lnTo>
                    <a:pt x="19" y="146"/>
                  </a:lnTo>
                  <a:lnTo>
                    <a:pt x="13" y="173"/>
                  </a:lnTo>
                  <a:lnTo>
                    <a:pt x="6" y="198"/>
                  </a:lnTo>
                  <a:lnTo>
                    <a:pt x="2" y="216"/>
                  </a:lnTo>
                  <a:lnTo>
                    <a:pt x="0" y="235"/>
                  </a:lnTo>
                  <a:lnTo>
                    <a:pt x="3" y="253"/>
                  </a:lnTo>
                  <a:lnTo>
                    <a:pt x="11" y="271"/>
                  </a:lnTo>
                  <a:lnTo>
                    <a:pt x="18" y="278"/>
                  </a:lnTo>
                  <a:lnTo>
                    <a:pt x="28" y="283"/>
                  </a:lnTo>
                  <a:lnTo>
                    <a:pt x="40" y="288"/>
                  </a:lnTo>
                  <a:lnTo>
                    <a:pt x="51" y="290"/>
                  </a:lnTo>
                  <a:lnTo>
                    <a:pt x="64" y="291"/>
                  </a:lnTo>
                  <a:lnTo>
                    <a:pt x="77" y="290"/>
                  </a:lnTo>
                  <a:lnTo>
                    <a:pt x="88" y="289"/>
                  </a:lnTo>
                  <a:lnTo>
                    <a:pt x="97" y="287"/>
                  </a:lnTo>
                  <a:lnTo>
                    <a:pt x="101" y="284"/>
                  </a:lnTo>
                  <a:lnTo>
                    <a:pt x="103" y="281"/>
                  </a:lnTo>
                  <a:lnTo>
                    <a:pt x="103" y="278"/>
                  </a:lnTo>
                  <a:lnTo>
                    <a:pt x="101" y="275"/>
                  </a:lnTo>
                  <a:lnTo>
                    <a:pt x="94" y="273"/>
                  </a:lnTo>
                  <a:lnTo>
                    <a:pt x="87" y="272"/>
                  </a:lnTo>
                  <a:lnTo>
                    <a:pt x="79" y="271"/>
                  </a:lnTo>
                  <a:lnTo>
                    <a:pt x="72" y="269"/>
                  </a:lnTo>
                  <a:lnTo>
                    <a:pt x="64" y="268"/>
                  </a:lnTo>
                  <a:lnTo>
                    <a:pt x="57" y="267"/>
                  </a:lnTo>
                  <a:lnTo>
                    <a:pt x="49" y="266"/>
                  </a:lnTo>
                  <a:lnTo>
                    <a:pt x="42" y="265"/>
                  </a:lnTo>
                  <a:lnTo>
                    <a:pt x="29" y="259"/>
                  </a:lnTo>
                  <a:lnTo>
                    <a:pt x="24" y="249"/>
                  </a:lnTo>
                  <a:lnTo>
                    <a:pt x="21" y="237"/>
                  </a:lnTo>
                  <a:lnTo>
                    <a:pt x="22" y="223"/>
                  </a:lnTo>
                  <a:lnTo>
                    <a:pt x="26" y="208"/>
                  </a:lnTo>
                  <a:lnTo>
                    <a:pt x="30" y="195"/>
                  </a:lnTo>
                  <a:lnTo>
                    <a:pt x="35" y="182"/>
                  </a:lnTo>
                  <a:lnTo>
                    <a:pt x="39" y="172"/>
                  </a:lnTo>
                  <a:lnTo>
                    <a:pt x="43" y="151"/>
                  </a:lnTo>
                  <a:lnTo>
                    <a:pt x="47" y="129"/>
                  </a:lnTo>
                  <a:lnTo>
                    <a:pt x="50" y="106"/>
                  </a:lnTo>
                  <a:lnTo>
                    <a:pt x="53" y="83"/>
                  </a:lnTo>
                  <a:lnTo>
                    <a:pt x="57" y="60"/>
                  </a:lnTo>
                  <a:lnTo>
                    <a:pt x="64" y="38"/>
                  </a:lnTo>
                  <a:lnTo>
                    <a:pt x="72" y="17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4" name="Freeform 58"/>
            <p:cNvSpPr>
              <a:spLocks/>
            </p:cNvSpPr>
            <p:nvPr/>
          </p:nvSpPr>
          <p:spPr bwMode="auto">
            <a:xfrm>
              <a:off x="5133975" y="5357813"/>
              <a:ext cx="222250" cy="347663"/>
            </a:xfrm>
            <a:custGeom>
              <a:avLst/>
              <a:gdLst/>
              <a:ahLst/>
              <a:cxnLst>
                <a:cxn ang="0">
                  <a:pos x="108" y="3"/>
                </a:cxn>
                <a:cxn ang="0">
                  <a:pos x="148" y="0"/>
                </a:cxn>
                <a:cxn ang="0">
                  <a:pos x="206" y="7"/>
                </a:cxn>
                <a:cxn ang="0">
                  <a:pos x="255" y="41"/>
                </a:cxn>
                <a:cxn ang="0">
                  <a:pos x="271" y="82"/>
                </a:cxn>
                <a:cxn ang="0">
                  <a:pos x="276" y="143"/>
                </a:cxn>
                <a:cxn ang="0">
                  <a:pos x="277" y="243"/>
                </a:cxn>
                <a:cxn ang="0">
                  <a:pos x="266" y="360"/>
                </a:cxn>
                <a:cxn ang="0">
                  <a:pos x="251" y="420"/>
                </a:cxn>
                <a:cxn ang="0">
                  <a:pos x="245" y="432"/>
                </a:cxn>
                <a:cxn ang="0">
                  <a:pos x="235" y="436"/>
                </a:cxn>
                <a:cxn ang="0">
                  <a:pos x="224" y="434"/>
                </a:cxn>
                <a:cxn ang="0">
                  <a:pos x="206" y="429"/>
                </a:cxn>
                <a:cxn ang="0">
                  <a:pos x="183" y="424"/>
                </a:cxn>
                <a:cxn ang="0">
                  <a:pos x="156" y="416"/>
                </a:cxn>
                <a:cxn ang="0">
                  <a:pos x="125" y="409"/>
                </a:cxn>
                <a:cxn ang="0">
                  <a:pos x="92" y="403"/>
                </a:cxn>
                <a:cxn ang="0">
                  <a:pos x="57" y="398"/>
                </a:cxn>
                <a:cxn ang="0">
                  <a:pos x="45" y="397"/>
                </a:cxn>
                <a:cxn ang="0">
                  <a:pos x="77" y="397"/>
                </a:cxn>
                <a:cxn ang="0">
                  <a:pos x="127" y="397"/>
                </a:cxn>
                <a:cxn ang="0">
                  <a:pos x="180" y="398"/>
                </a:cxn>
                <a:cxn ang="0">
                  <a:pos x="201" y="399"/>
                </a:cxn>
                <a:cxn ang="0">
                  <a:pos x="192" y="395"/>
                </a:cxn>
                <a:cxn ang="0">
                  <a:pos x="176" y="386"/>
                </a:cxn>
                <a:cxn ang="0">
                  <a:pos x="153" y="375"/>
                </a:cxn>
                <a:cxn ang="0">
                  <a:pos x="125" y="364"/>
                </a:cxn>
                <a:cxn ang="0">
                  <a:pos x="92" y="355"/>
                </a:cxn>
                <a:cxn ang="0">
                  <a:pos x="56" y="347"/>
                </a:cxn>
                <a:cxn ang="0">
                  <a:pos x="19" y="344"/>
                </a:cxn>
                <a:cxn ang="0">
                  <a:pos x="3" y="344"/>
                </a:cxn>
                <a:cxn ang="0">
                  <a:pos x="26" y="335"/>
                </a:cxn>
                <a:cxn ang="0">
                  <a:pos x="71" y="325"/>
                </a:cxn>
                <a:cxn ang="0">
                  <a:pos x="136" y="321"/>
                </a:cxn>
                <a:cxn ang="0">
                  <a:pos x="171" y="322"/>
                </a:cxn>
                <a:cxn ang="0">
                  <a:pos x="153" y="311"/>
                </a:cxn>
                <a:cxn ang="0">
                  <a:pos x="118" y="295"/>
                </a:cxn>
                <a:cxn ang="0">
                  <a:pos x="69" y="282"/>
                </a:cxn>
                <a:cxn ang="0">
                  <a:pos x="42" y="279"/>
                </a:cxn>
                <a:cxn ang="0">
                  <a:pos x="70" y="274"/>
                </a:cxn>
                <a:cxn ang="0">
                  <a:pos x="113" y="268"/>
                </a:cxn>
                <a:cxn ang="0">
                  <a:pos x="161" y="266"/>
                </a:cxn>
                <a:cxn ang="0">
                  <a:pos x="182" y="265"/>
                </a:cxn>
                <a:cxn ang="0">
                  <a:pos x="172" y="253"/>
                </a:cxn>
                <a:cxn ang="0">
                  <a:pos x="149" y="237"/>
                </a:cxn>
                <a:cxn ang="0">
                  <a:pos x="111" y="223"/>
                </a:cxn>
                <a:cxn ang="0">
                  <a:pos x="88" y="218"/>
                </a:cxn>
                <a:cxn ang="0">
                  <a:pos x="108" y="211"/>
                </a:cxn>
                <a:cxn ang="0">
                  <a:pos x="140" y="204"/>
                </a:cxn>
                <a:cxn ang="0">
                  <a:pos x="176" y="201"/>
                </a:cxn>
                <a:cxn ang="0">
                  <a:pos x="193" y="203"/>
                </a:cxn>
                <a:cxn ang="0">
                  <a:pos x="190" y="188"/>
                </a:cxn>
                <a:cxn ang="0">
                  <a:pos x="175" y="166"/>
                </a:cxn>
                <a:cxn ang="0">
                  <a:pos x="139" y="143"/>
                </a:cxn>
                <a:cxn ang="0">
                  <a:pos x="113" y="132"/>
                </a:cxn>
                <a:cxn ang="0">
                  <a:pos x="131" y="122"/>
                </a:cxn>
                <a:cxn ang="0">
                  <a:pos x="161" y="112"/>
                </a:cxn>
                <a:cxn ang="0">
                  <a:pos x="199" y="108"/>
                </a:cxn>
                <a:cxn ang="0">
                  <a:pos x="218" y="109"/>
                </a:cxn>
                <a:cxn ang="0">
                  <a:pos x="210" y="86"/>
                </a:cxn>
                <a:cxn ang="0">
                  <a:pos x="187" y="52"/>
                </a:cxn>
                <a:cxn ang="0">
                  <a:pos x="139" y="17"/>
                </a:cxn>
              </a:cxnLst>
              <a:rect l="0" t="0" r="r" b="b"/>
              <a:pathLst>
                <a:path w="278" h="436">
                  <a:moveTo>
                    <a:pt x="102" y="5"/>
                  </a:moveTo>
                  <a:lnTo>
                    <a:pt x="108" y="3"/>
                  </a:lnTo>
                  <a:lnTo>
                    <a:pt x="125" y="1"/>
                  </a:lnTo>
                  <a:lnTo>
                    <a:pt x="148" y="0"/>
                  </a:lnTo>
                  <a:lnTo>
                    <a:pt x="177" y="1"/>
                  </a:lnTo>
                  <a:lnTo>
                    <a:pt x="206" y="7"/>
                  </a:lnTo>
                  <a:lnTo>
                    <a:pt x="233" y="19"/>
                  </a:lnTo>
                  <a:lnTo>
                    <a:pt x="255" y="41"/>
                  </a:lnTo>
                  <a:lnTo>
                    <a:pt x="270" y="74"/>
                  </a:lnTo>
                  <a:lnTo>
                    <a:pt x="271" y="82"/>
                  </a:lnTo>
                  <a:lnTo>
                    <a:pt x="274" y="106"/>
                  </a:lnTo>
                  <a:lnTo>
                    <a:pt x="276" y="143"/>
                  </a:lnTo>
                  <a:lnTo>
                    <a:pt x="278" y="189"/>
                  </a:lnTo>
                  <a:lnTo>
                    <a:pt x="277" y="243"/>
                  </a:lnTo>
                  <a:lnTo>
                    <a:pt x="274" y="300"/>
                  </a:lnTo>
                  <a:lnTo>
                    <a:pt x="266" y="360"/>
                  </a:lnTo>
                  <a:lnTo>
                    <a:pt x="252" y="418"/>
                  </a:lnTo>
                  <a:lnTo>
                    <a:pt x="251" y="420"/>
                  </a:lnTo>
                  <a:lnTo>
                    <a:pt x="248" y="426"/>
                  </a:lnTo>
                  <a:lnTo>
                    <a:pt x="245" y="432"/>
                  </a:lnTo>
                  <a:lnTo>
                    <a:pt x="238" y="436"/>
                  </a:lnTo>
                  <a:lnTo>
                    <a:pt x="235" y="436"/>
                  </a:lnTo>
                  <a:lnTo>
                    <a:pt x="230" y="436"/>
                  </a:lnTo>
                  <a:lnTo>
                    <a:pt x="224" y="434"/>
                  </a:lnTo>
                  <a:lnTo>
                    <a:pt x="216" y="433"/>
                  </a:lnTo>
                  <a:lnTo>
                    <a:pt x="206" y="429"/>
                  </a:lnTo>
                  <a:lnTo>
                    <a:pt x="195" y="427"/>
                  </a:lnTo>
                  <a:lnTo>
                    <a:pt x="183" y="424"/>
                  </a:lnTo>
                  <a:lnTo>
                    <a:pt x="170" y="420"/>
                  </a:lnTo>
                  <a:lnTo>
                    <a:pt x="156" y="416"/>
                  </a:lnTo>
                  <a:lnTo>
                    <a:pt x="141" y="412"/>
                  </a:lnTo>
                  <a:lnTo>
                    <a:pt x="125" y="409"/>
                  </a:lnTo>
                  <a:lnTo>
                    <a:pt x="109" y="405"/>
                  </a:lnTo>
                  <a:lnTo>
                    <a:pt x="92" y="403"/>
                  </a:lnTo>
                  <a:lnTo>
                    <a:pt x="74" y="401"/>
                  </a:lnTo>
                  <a:lnTo>
                    <a:pt x="57" y="398"/>
                  </a:lnTo>
                  <a:lnTo>
                    <a:pt x="40" y="397"/>
                  </a:lnTo>
                  <a:lnTo>
                    <a:pt x="45" y="397"/>
                  </a:lnTo>
                  <a:lnTo>
                    <a:pt x="58" y="397"/>
                  </a:lnTo>
                  <a:lnTo>
                    <a:pt x="77" y="397"/>
                  </a:lnTo>
                  <a:lnTo>
                    <a:pt x="101" y="397"/>
                  </a:lnTo>
                  <a:lnTo>
                    <a:pt x="127" y="397"/>
                  </a:lnTo>
                  <a:lnTo>
                    <a:pt x="155" y="397"/>
                  </a:lnTo>
                  <a:lnTo>
                    <a:pt x="180" y="398"/>
                  </a:lnTo>
                  <a:lnTo>
                    <a:pt x="202" y="401"/>
                  </a:lnTo>
                  <a:lnTo>
                    <a:pt x="201" y="399"/>
                  </a:lnTo>
                  <a:lnTo>
                    <a:pt x="198" y="398"/>
                  </a:lnTo>
                  <a:lnTo>
                    <a:pt x="192" y="395"/>
                  </a:lnTo>
                  <a:lnTo>
                    <a:pt x="185" y="390"/>
                  </a:lnTo>
                  <a:lnTo>
                    <a:pt x="176" y="386"/>
                  </a:lnTo>
                  <a:lnTo>
                    <a:pt x="165" y="381"/>
                  </a:lnTo>
                  <a:lnTo>
                    <a:pt x="153" y="375"/>
                  </a:lnTo>
                  <a:lnTo>
                    <a:pt x="139" y="370"/>
                  </a:lnTo>
                  <a:lnTo>
                    <a:pt x="125" y="364"/>
                  </a:lnTo>
                  <a:lnTo>
                    <a:pt x="109" y="359"/>
                  </a:lnTo>
                  <a:lnTo>
                    <a:pt x="92" y="355"/>
                  </a:lnTo>
                  <a:lnTo>
                    <a:pt x="74" y="350"/>
                  </a:lnTo>
                  <a:lnTo>
                    <a:pt x="56" y="347"/>
                  </a:lnTo>
                  <a:lnTo>
                    <a:pt x="38" y="345"/>
                  </a:lnTo>
                  <a:lnTo>
                    <a:pt x="19" y="344"/>
                  </a:lnTo>
                  <a:lnTo>
                    <a:pt x="0" y="345"/>
                  </a:lnTo>
                  <a:lnTo>
                    <a:pt x="3" y="344"/>
                  </a:lnTo>
                  <a:lnTo>
                    <a:pt x="11" y="340"/>
                  </a:lnTo>
                  <a:lnTo>
                    <a:pt x="26" y="335"/>
                  </a:lnTo>
                  <a:lnTo>
                    <a:pt x="46" y="329"/>
                  </a:lnTo>
                  <a:lnTo>
                    <a:pt x="71" y="325"/>
                  </a:lnTo>
                  <a:lnTo>
                    <a:pt x="101" y="321"/>
                  </a:lnTo>
                  <a:lnTo>
                    <a:pt x="136" y="321"/>
                  </a:lnTo>
                  <a:lnTo>
                    <a:pt x="174" y="325"/>
                  </a:lnTo>
                  <a:lnTo>
                    <a:pt x="171" y="322"/>
                  </a:lnTo>
                  <a:lnTo>
                    <a:pt x="164" y="318"/>
                  </a:lnTo>
                  <a:lnTo>
                    <a:pt x="153" y="311"/>
                  </a:lnTo>
                  <a:lnTo>
                    <a:pt x="138" y="303"/>
                  </a:lnTo>
                  <a:lnTo>
                    <a:pt x="118" y="295"/>
                  </a:lnTo>
                  <a:lnTo>
                    <a:pt x="95" y="288"/>
                  </a:lnTo>
                  <a:lnTo>
                    <a:pt x="69" y="282"/>
                  </a:lnTo>
                  <a:lnTo>
                    <a:pt x="39" y="280"/>
                  </a:lnTo>
                  <a:lnTo>
                    <a:pt x="42" y="279"/>
                  </a:lnTo>
                  <a:lnTo>
                    <a:pt x="54" y="277"/>
                  </a:lnTo>
                  <a:lnTo>
                    <a:pt x="70" y="274"/>
                  </a:lnTo>
                  <a:lnTo>
                    <a:pt x="91" y="272"/>
                  </a:lnTo>
                  <a:lnTo>
                    <a:pt x="113" y="268"/>
                  </a:lnTo>
                  <a:lnTo>
                    <a:pt x="137" y="267"/>
                  </a:lnTo>
                  <a:lnTo>
                    <a:pt x="161" y="266"/>
                  </a:lnTo>
                  <a:lnTo>
                    <a:pt x="183" y="266"/>
                  </a:lnTo>
                  <a:lnTo>
                    <a:pt x="182" y="265"/>
                  </a:lnTo>
                  <a:lnTo>
                    <a:pt x="178" y="260"/>
                  </a:lnTo>
                  <a:lnTo>
                    <a:pt x="172" y="253"/>
                  </a:lnTo>
                  <a:lnTo>
                    <a:pt x="162" y="245"/>
                  </a:lnTo>
                  <a:lnTo>
                    <a:pt x="149" y="237"/>
                  </a:lnTo>
                  <a:lnTo>
                    <a:pt x="132" y="230"/>
                  </a:lnTo>
                  <a:lnTo>
                    <a:pt x="111" y="223"/>
                  </a:lnTo>
                  <a:lnTo>
                    <a:pt x="85" y="219"/>
                  </a:lnTo>
                  <a:lnTo>
                    <a:pt x="88" y="218"/>
                  </a:lnTo>
                  <a:lnTo>
                    <a:pt x="95" y="215"/>
                  </a:lnTo>
                  <a:lnTo>
                    <a:pt x="108" y="211"/>
                  </a:lnTo>
                  <a:lnTo>
                    <a:pt x="123" y="207"/>
                  </a:lnTo>
                  <a:lnTo>
                    <a:pt x="140" y="204"/>
                  </a:lnTo>
                  <a:lnTo>
                    <a:pt x="159" y="201"/>
                  </a:lnTo>
                  <a:lnTo>
                    <a:pt x="176" y="201"/>
                  </a:lnTo>
                  <a:lnTo>
                    <a:pt x="193" y="205"/>
                  </a:lnTo>
                  <a:lnTo>
                    <a:pt x="193" y="203"/>
                  </a:lnTo>
                  <a:lnTo>
                    <a:pt x="192" y="197"/>
                  </a:lnTo>
                  <a:lnTo>
                    <a:pt x="190" y="188"/>
                  </a:lnTo>
                  <a:lnTo>
                    <a:pt x="184" y="177"/>
                  </a:lnTo>
                  <a:lnTo>
                    <a:pt x="175" y="166"/>
                  </a:lnTo>
                  <a:lnTo>
                    <a:pt x="160" y="154"/>
                  </a:lnTo>
                  <a:lnTo>
                    <a:pt x="139" y="143"/>
                  </a:lnTo>
                  <a:lnTo>
                    <a:pt x="110" y="133"/>
                  </a:lnTo>
                  <a:lnTo>
                    <a:pt x="113" y="132"/>
                  </a:lnTo>
                  <a:lnTo>
                    <a:pt x="119" y="128"/>
                  </a:lnTo>
                  <a:lnTo>
                    <a:pt x="131" y="122"/>
                  </a:lnTo>
                  <a:lnTo>
                    <a:pt x="145" y="116"/>
                  </a:lnTo>
                  <a:lnTo>
                    <a:pt x="161" y="112"/>
                  </a:lnTo>
                  <a:lnTo>
                    <a:pt x="179" y="108"/>
                  </a:lnTo>
                  <a:lnTo>
                    <a:pt x="199" y="108"/>
                  </a:lnTo>
                  <a:lnTo>
                    <a:pt x="218" y="113"/>
                  </a:lnTo>
                  <a:lnTo>
                    <a:pt x="218" y="109"/>
                  </a:lnTo>
                  <a:lnTo>
                    <a:pt x="216" y="100"/>
                  </a:lnTo>
                  <a:lnTo>
                    <a:pt x="210" y="86"/>
                  </a:lnTo>
                  <a:lnTo>
                    <a:pt x="202" y="69"/>
                  </a:lnTo>
                  <a:lnTo>
                    <a:pt x="187" y="52"/>
                  </a:lnTo>
                  <a:lnTo>
                    <a:pt x="167" y="33"/>
                  </a:lnTo>
                  <a:lnTo>
                    <a:pt x="139" y="17"/>
                  </a:lnTo>
                  <a:lnTo>
                    <a:pt x="102" y="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5" name="Freeform 59"/>
            <p:cNvSpPr>
              <a:spLocks/>
            </p:cNvSpPr>
            <p:nvPr/>
          </p:nvSpPr>
          <p:spPr bwMode="auto">
            <a:xfrm>
              <a:off x="5189538" y="5476875"/>
              <a:ext cx="255588" cy="558800"/>
            </a:xfrm>
            <a:custGeom>
              <a:avLst/>
              <a:gdLst/>
              <a:ahLst/>
              <a:cxnLst>
                <a:cxn ang="0">
                  <a:pos x="226" y="15"/>
                </a:cxn>
                <a:cxn ang="0">
                  <a:pos x="253" y="122"/>
                </a:cxn>
                <a:cxn ang="0">
                  <a:pos x="291" y="269"/>
                </a:cxn>
                <a:cxn ang="0">
                  <a:pos x="317" y="381"/>
                </a:cxn>
                <a:cxn ang="0">
                  <a:pos x="316" y="404"/>
                </a:cxn>
                <a:cxn ang="0">
                  <a:pos x="288" y="429"/>
                </a:cxn>
                <a:cxn ang="0">
                  <a:pos x="243" y="472"/>
                </a:cxn>
                <a:cxn ang="0">
                  <a:pos x="188" y="525"/>
                </a:cxn>
                <a:cxn ang="0">
                  <a:pos x="128" y="581"/>
                </a:cxn>
                <a:cxn ang="0">
                  <a:pos x="72" y="634"/>
                </a:cxn>
                <a:cxn ang="0">
                  <a:pos x="29" y="676"/>
                </a:cxn>
                <a:cxn ang="0">
                  <a:pos x="3" y="700"/>
                </a:cxn>
                <a:cxn ang="0">
                  <a:pos x="3" y="700"/>
                </a:cxn>
                <a:cxn ang="0">
                  <a:pos x="24" y="678"/>
                </a:cxn>
                <a:cxn ang="0">
                  <a:pos x="61" y="639"/>
                </a:cxn>
                <a:cxn ang="0">
                  <a:pos x="107" y="589"/>
                </a:cxn>
                <a:cxn ang="0">
                  <a:pos x="155" y="539"/>
                </a:cxn>
                <a:cxn ang="0">
                  <a:pos x="200" y="490"/>
                </a:cxn>
                <a:cxn ang="0">
                  <a:pos x="235" y="452"/>
                </a:cxn>
                <a:cxn ang="0">
                  <a:pos x="252" y="430"/>
                </a:cxn>
                <a:cxn ang="0">
                  <a:pos x="249" y="431"/>
                </a:cxn>
                <a:cxn ang="0">
                  <a:pos x="228" y="449"/>
                </a:cxn>
                <a:cxn ang="0">
                  <a:pos x="195" y="477"/>
                </a:cxn>
                <a:cxn ang="0">
                  <a:pos x="154" y="513"/>
                </a:cxn>
                <a:cxn ang="0">
                  <a:pos x="113" y="551"/>
                </a:cxn>
                <a:cxn ang="0">
                  <a:pos x="75" y="587"/>
                </a:cxn>
                <a:cxn ang="0">
                  <a:pos x="44" y="615"/>
                </a:cxn>
                <a:cxn ang="0">
                  <a:pos x="26" y="631"/>
                </a:cxn>
                <a:cxn ang="0">
                  <a:pos x="26" y="631"/>
                </a:cxn>
                <a:cxn ang="0">
                  <a:pos x="43" y="613"/>
                </a:cxn>
                <a:cxn ang="0">
                  <a:pos x="71" y="583"/>
                </a:cxn>
                <a:cxn ang="0">
                  <a:pos x="106" y="545"/>
                </a:cxn>
                <a:cxn ang="0">
                  <a:pos x="143" y="506"/>
                </a:cxn>
                <a:cxn ang="0">
                  <a:pos x="177" y="468"/>
                </a:cxn>
                <a:cxn ang="0">
                  <a:pos x="205" y="439"/>
                </a:cxn>
                <a:cxn ang="0">
                  <a:pos x="219" y="423"/>
                </a:cxn>
                <a:cxn ang="0">
                  <a:pos x="213" y="426"/>
                </a:cxn>
                <a:cxn ang="0">
                  <a:pos x="180" y="452"/>
                </a:cxn>
                <a:cxn ang="0">
                  <a:pos x="138" y="484"/>
                </a:cxn>
                <a:cxn ang="0">
                  <a:pos x="108" y="510"/>
                </a:cxn>
                <a:cxn ang="0">
                  <a:pos x="234" y="357"/>
                </a:cxn>
                <a:cxn ang="0">
                  <a:pos x="233" y="218"/>
                </a:cxn>
                <a:cxn ang="0">
                  <a:pos x="221" y="0"/>
                </a:cxn>
              </a:cxnLst>
              <a:rect l="0" t="0" r="r" b="b"/>
              <a:pathLst>
                <a:path w="320" h="703">
                  <a:moveTo>
                    <a:pt x="221" y="0"/>
                  </a:moveTo>
                  <a:lnTo>
                    <a:pt x="226" y="15"/>
                  </a:lnTo>
                  <a:lnTo>
                    <a:pt x="237" y="58"/>
                  </a:lnTo>
                  <a:lnTo>
                    <a:pt x="253" y="122"/>
                  </a:lnTo>
                  <a:lnTo>
                    <a:pt x="273" y="195"/>
                  </a:lnTo>
                  <a:lnTo>
                    <a:pt x="291" y="269"/>
                  </a:lnTo>
                  <a:lnTo>
                    <a:pt x="306" y="335"/>
                  </a:lnTo>
                  <a:lnTo>
                    <a:pt x="317" y="381"/>
                  </a:lnTo>
                  <a:lnTo>
                    <a:pt x="320" y="399"/>
                  </a:lnTo>
                  <a:lnTo>
                    <a:pt x="316" y="404"/>
                  </a:lnTo>
                  <a:lnTo>
                    <a:pt x="305" y="413"/>
                  </a:lnTo>
                  <a:lnTo>
                    <a:pt x="288" y="429"/>
                  </a:lnTo>
                  <a:lnTo>
                    <a:pt x="267" y="449"/>
                  </a:lnTo>
                  <a:lnTo>
                    <a:pt x="243" y="472"/>
                  </a:lnTo>
                  <a:lnTo>
                    <a:pt x="216" y="497"/>
                  </a:lnTo>
                  <a:lnTo>
                    <a:pt x="188" y="525"/>
                  </a:lnTo>
                  <a:lnTo>
                    <a:pt x="158" y="552"/>
                  </a:lnTo>
                  <a:lnTo>
                    <a:pt x="128" y="581"/>
                  </a:lnTo>
                  <a:lnTo>
                    <a:pt x="100" y="609"/>
                  </a:lnTo>
                  <a:lnTo>
                    <a:pt x="72" y="634"/>
                  </a:lnTo>
                  <a:lnTo>
                    <a:pt x="49" y="656"/>
                  </a:lnTo>
                  <a:lnTo>
                    <a:pt x="29" y="676"/>
                  </a:lnTo>
                  <a:lnTo>
                    <a:pt x="14" y="691"/>
                  </a:lnTo>
                  <a:lnTo>
                    <a:pt x="3" y="700"/>
                  </a:lnTo>
                  <a:lnTo>
                    <a:pt x="0" y="703"/>
                  </a:lnTo>
                  <a:lnTo>
                    <a:pt x="3" y="700"/>
                  </a:lnTo>
                  <a:lnTo>
                    <a:pt x="11" y="692"/>
                  </a:lnTo>
                  <a:lnTo>
                    <a:pt x="24" y="678"/>
                  </a:lnTo>
                  <a:lnTo>
                    <a:pt x="41" y="659"/>
                  </a:lnTo>
                  <a:lnTo>
                    <a:pt x="61" y="639"/>
                  </a:lnTo>
                  <a:lnTo>
                    <a:pt x="84" y="615"/>
                  </a:lnTo>
                  <a:lnTo>
                    <a:pt x="107" y="589"/>
                  </a:lnTo>
                  <a:lnTo>
                    <a:pt x="131" y="564"/>
                  </a:lnTo>
                  <a:lnTo>
                    <a:pt x="155" y="539"/>
                  </a:lnTo>
                  <a:lnTo>
                    <a:pt x="178" y="513"/>
                  </a:lnTo>
                  <a:lnTo>
                    <a:pt x="200" y="490"/>
                  </a:lnTo>
                  <a:lnTo>
                    <a:pt x="219" y="469"/>
                  </a:lnTo>
                  <a:lnTo>
                    <a:pt x="235" y="452"/>
                  </a:lnTo>
                  <a:lnTo>
                    <a:pt x="246" y="438"/>
                  </a:lnTo>
                  <a:lnTo>
                    <a:pt x="252" y="430"/>
                  </a:lnTo>
                  <a:lnTo>
                    <a:pt x="253" y="428"/>
                  </a:lnTo>
                  <a:lnTo>
                    <a:pt x="249" y="431"/>
                  </a:lnTo>
                  <a:lnTo>
                    <a:pt x="240" y="438"/>
                  </a:lnTo>
                  <a:lnTo>
                    <a:pt x="228" y="449"/>
                  </a:lnTo>
                  <a:lnTo>
                    <a:pt x="212" y="463"/>
                  </a:lnTo>
                  <a:lnTo>
                    <a:pt x="195" y="477"/>
                  </a:lnTo>
                  <a:lnTo>
                    <a:pt x="175" y="496"/>
                  </a:lnTo>
                  <a:lnTo>
                    <a:pt x="154" y="513"/>
                  </a:lnTo>
                  <a:lnTo>
                    <a:pt x="134" y="533"/>
                  </a:lnTo>
                  <a:lnTo>
                    <a:pt x="113" y="551"/>
                  </a:lnTo>
                  <a:lnTo>
                    <a:pt x="93" y="570"/>
                  </a:lnTo>
                  <a:lnTo>
                    <a:pt x="75" y="587"/>
                  </a:lnTo>
                  <a:lnTo>
                    <a:pt x="59" y="602"/>
                  </a:lnTo>
                  <a:lnTo>
                    <a:pt x="44" y="615"/>
                  </a:lnTo>
                  <a:lnTo>
                    <a:pt x="33" y="625"/>
                  </a:lnTo>
                  <a:lnTo>
                    <a:pt x="26" y="631"/>
                  </a:lnTo>
                  <a:lnTo>
                    <a:pt x="24" y="633"/>
                  </a:lnTo>
                  <a:lnTo>
                    <a:pt x="26" y="631"/>
                  </a:lnTo>
                  <a:lnTo>
                    <a:pt x="33" y="624"/>
                  </a:lnTo>
                  <a:lnTo>
                    <a:pt x="43" y="613"/>
                  </a:lnTo>
                  <a:lnTo>
                    <a:pt x="55" y="600"/>
                  </a:lnTo>
                  <a:lnTo>
                    <a:pt x="71" y="583"/>
                  </a:lnTo>
                  <a:lnTo>
                    <a:pt x="87" y="565"/>
                  </a:lnTo>
                  <a:lnTo>
                    <a:pt x="106" y="545"/>
                  </a:lnTo>
                  <a:lnTo>
                    <a:pt x="124" y="526"/>
                  </a:lnTo>
                  <a:lnTo>
                    <a:pt x="143" y="506"/>
                  </a:lnTo>
                  <a:lnTo>
                    <a:pt x="161" y="487"/>
                  </a:lnTo>
                  <a:lnTo>
                    <a:pt x="177" y="468"/>
                  </a:lnTo>
                  <a:lnTo>
                    <a:pt x="192" y="452"/>
                  </a:lnTo>
                  <a:lnTo>
                    <a:pt x="205" y="439"/>
                  </a:lnTo>
                  <a:lnTo>
                    <a:pt x="213" y="429"/>
                  </a:lnTo>
                  <a:lnTo>
                    <a:pt x="219" y="423"/>
                  </a:lnTo>
                  <a:lnTo>
                    <a:pt x="220" y="421"/>
                  </a:lnTo>
                  <a:lnTo>
                    <a:pt x="213" y="426"/>
                  </a:lnTo>
                  <a:lnTo>
                    <a:pt x="199" y="437"/>
                  </a:lnTo>
                  <a:lnTo>
                    <a:pt x="180" y="452"/>
                  </a:lnTo>
                  <a:lnTo>
                    <a:pt x="159" y="468"/>
                  </a:lnTo>
                  <a:lnTo>
                    <a:pt x="138" y="484"/>
                  </a:lnTo>
                  <a:lnTo>
                    <a:pt x="121" y="499"/>
                  </a:lnTo>
                  <a:lnTo>
                    <a:pt x="108" y="510"/>
                  </a:lnTo>
                  <a:lnTo>
                    <a:pt x="104" y="513"/>
                  </a:lnTo>
                  <a:lnTo>
                    <a:pt x="234" y="357"/>
                  </a:lnTo>
                  <a:lnTo>
                    <a:pt x="234" y="316"/>
                  </a:lnTo>
                  <a:lnTo>
                    <a:pt x="233" y="218"/>
                  </a:lnTo>
                  <a:lnTo>
                    <a:pt x="229" y="10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6" name="Freeform 60"/>
            <p:cNvSpPr>
              <a:spLocks/>
            </p:cNvSpPr>
            <p:nvPr/>
          </p:nvSpPr>
          <p:spPr bwMode="auto">
            <a:xfrm>
              <a:off x="4921250" y="5551488"/>
              <a:ext cx="136525" cy="219075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0" y="165"/>
                </a:cxn>
                <a:cxn ang="0">
                  <a:pos x="2" y="168"/>
                </a:cxn>
                <a:cxn ang="0">
                  <a:pos x="11" y="178"/>
                </a:cxn>
                <a:cxn ang="0">
                  <a:pos x="22" y="193"/>
                </a:cxn>
                <a:cxn ang="0">
                  <a:pos x="37" y="211"/>
                </a:cxn>
                <a:cxn ang="0">
                  <a:pos x="57" y="230"/>
                </a:cxn>
                <a:cxn ang="0">
                  <a:pos x="77" y="249"/>
                </a:cxn>
                <a:cxn ang="0">
                  <a:pos x="100" y="264"/>
                </a:cxn>
                <a:cxn ang="0">
                  <a:pos x="126" y="275"/>
                </a:cxn>
                <a:cxn ang="0">
                  <a:pos x="170" y="145"/>
                </a:cxn>
                <a:cxn ang="0">
                  <a:pos x="118" y="197"/>
                </a:cxn>
                <a:cxn ang="0">
                  <a:pos x="120" y="191"/>
                </a:cxn>
                <a:cxn ang="0">
                  <a:pos x="126" y="174"/>
                </a:cxn>
                <a:cxn ang="0">
                  <a:pos x="135" y="151"/>
                </a:cxn>
                <a:cxn ang="0">
                  <a:pos x="145" y="124"/>
                </a:cxn>
                <a:cxn ang="0">
                  <a:pos x="156" y="98"/>
                </a:cxn>
                <a:cxn ang="0">
                  <a:pos x="164" y="76"/>
                </a:cxn>
                <a:cxn ang="0">
                  <a:pos x="170" y="61"/>
                </a:cxn>
                <a:cxn ang="0">
                  <a:pos x="172" y="56"/>
                </a:cxn>
                <a:cxn ang="0">
                  <a:pos x="168" y="61"/>
                </a:cxn>
                <a:cxn ang="0">
                  <a:pos x="159" y="68"/>
                </a:cxn>
                <a:cxn ang="0">
                  <a:pos x="148" y="76"/>
                </a:cxn>
                <a:cxn ang="0">
                  <a:pos x="135" y="85"/>
                </a:cxn>
                <a:cxn ang="0">
                  <a:pos x="123" y="94"/>
                </a:cxn>
                <a:cxn ang="0">
                  <a:pos x="113" y="101"/>
                </a:cxn>
                <a:cxn ang="0">
                  <a:pos x="107" y="105"/>
                </a:cxn>
                <a:cxn ang="0">
                  <a:pos x="107" y="105"/>
                </a:cxn>
                <a:cxn ang="0">
                  <a:pos x="112" y="98"/>
                </a:cxn>
                <a:cxn ang="0">
                  <a:pos x="119" y="84"/>
                </a:cxn>
                <a:cxn ang="0">
                  <a:pos x="127" y="68"/>
                </a:cxn>
                <a:cxn ang="0">
                  <a:pos x="136" y="48"/>
                </a:cxn>
                <a:cxn ang="0">
                  <a:pos x="144" y="31"/>
                </a:cxn>
                <a:cxn ang="0">
                  <a:pos x="151" y="15"/>
                </a:cxn>
                <a:cxn ang="0">
                  <a:pos x="156" y="4"/>
                </a:cxn>
                <a:cxn ang="0">
                  <a:pos x="158" y="0"/>
                </a:cxn>
              </a:cxnLst>
              <a:rect l="0" t="0" r="r" b="b"/>
              <a:pathLst>
                <a:path w="172" h="275">
                  <a:moveTo>
                    <a:pt x="158" y="0"/>
                  </a:moveTo>
                  <a:lnTo>
                    <a:pt x="0" y="165"/>
                  </a:lnTo>
                  <a:lnTo>
                    <a:pt x="2" y="168"/>
                  </a:lnTo>
                  <a:lnTo>
                    <a:pt x="11" y="178"/>
                  </a:lnTo>
                  <a:lnTo>
                    <a:pt x="22" y="193"/>
                  </a:lnTo>
                  <a:lnTo>
                    <a:pt x="37" y="211"/>
                  </a:lnTo>
                  <a:lnTo>
                    <a:pt x="57" y="230"/>
                  </a:lnTo>
                  <a:lnTo>
                    <a:pt x="77" y="249"/>
                  </a:lnTo>
                  <a:lnTo>
                    <a:pt x="100" y="264"/>
                  </a:lnTo>
                  <a:lnTo>
                    <a:pt x="126" y="275"/>
                  </a:lnTo>
                  <a:lnTo>
                    <a:pt x="170" y="145"/>
                  </a:lnTo>
                  <a:lnTo>
                    <a:pt x="118" y="197"/>
                  </a:lnTo>
                  <a:lnTo>
                    <a:pt x="120" y="191"/>
                  </a:lnTo>
                  <a:lnTo>
                    <a:pt x="126" y="174"/>
                  </a:lnTo>
                  <a:lnTo>
                    <a:pt x="135" y="151"/>
                  </a:lnTo>
                  <a:lnTo>
                    <a:pt x="145" y="124"/>
                  </a:lnTo>
                  <a:lnTo>
                    <a:pt x="156" y="98"/>
                  </a:lnTo>
                  <a:lnTo>
                    <a:pt x="164" y="76"/>
                  </a:lnTo>
                  <a:lnTo>
                    <a:pt x="170" y="61"/>
                  </a:lnTo>
                  <a:lnTo>
                    <a:pt x="172" y="56"/>
                  </a:lnTo>
                  <a:lnTo>
                    <a:pt x="168" y="61"/>
                  </a:lnTo>
                  <a:lnTo>
                    <a:pt x="159" y="68"/>
                  </a:lnTo>
                  <a:lnTo>
                    <a:pt x="148" y="76"/>
                  </a:lnTo>
                  <a:lnTo>
                    <a:pt x="135" y="85"/>
                  </a:lnTo>
                  <a:lnTo>
                    <a:pt x="123" y="94"/>
                  </a:lnTo>
                  <a:lnTo>
                    <a:pt x="113" y="101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12" y="98"/>
                  </a:lnTo>
                  <a:lnTo>
                    <a:pt x="119" y="84"/>
                  </a:lnTo>
                  <a:lnTo>
                    <a:pt x="127" y="68"/>
                  </a:lnTo>
                  <a:lnTo>
                    <a:pt x="136" y="48"/>
                  </a:lnTo>
                  <a:lnTo>
                    <a:pt x="144" y="31"/>
                  </a:lnTo>
                  <a:lnTo>
                    <a:pt x="151" y="15"/>
                  </a:lnTo>
                  <a:lnTo>
                    <a:pt x="156" y="4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7" name="Freeform 61"/>
            <p:cNvSpPr>
              <a:spLocks/>
            </p:cNvSpPr>
            <p:nvPr/>
          </p:nvSpPr>
          <p:spPr bwMode="auto">
            <a:xfrm>
              <a:off x="4411663" y="4911725"/>
              <a:ext cx="104775" cy="196850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21" y="6"/>
                </a:cxn>
                <a:cxn ang="0">
                  <a:pos x="119" y="18"/>
                </a:cxn>
                <a:cxn ang="0">
                  <a:pos x="119" y="31"/>
                </a:cxn>
                <a:cxn ang="0">
                  <a:pos x="127" y="38"/>
                </a:cxn>
                <a:cxn ang="0">
                  <a:pos x="132" y="42"/>
                </a:cxn>
                <a:cxn ang="0">
                  <a:pos x="131" y="52"/>
                </a:cxn>
                <a:cxn ang="0">
                  <a:pos x="127" y="65"/>
                </a:cxn>
                <a:cxn ang="0">
                  <a:pos x="121" y="82"/>
                </a:cxn>
                <a:cxn ang="0">
                  <a:pos x="114" y="98"/>
                </a:cxn>
                <a:cxn ang="0">
                  <a:pos x="109" y="114"/>
                </a:cxn>
                <a:cxn ang="0">
                  <a:pos x="104" y="126"/>
                </a:cxn>
                <a:cxn ang="0">
                  <a:pos x="102" y="136"/>
                </a:cxn>
                <a:cxn ang="0">
                  <a:pos x="103" y="150"/>
                </a:cxn>
                <a:cxn ang="0">
                  <a:pos x="105" y="164"/>
                </a:cxn>
                <a:cxn ang="0">
                  <a:pos x="106" y="177"/>
                </a:cxn>
                <a:cxn ang="0">
                  <a:pos x="102" y="183"/>
                </a:cxn>
                <a:cxn ang="0">
                  <a:pos x="95" y="185"/>
                </a:cxn>
                <a:cxn ang="0">
                  <a:pos x="85" y="191"/>
                </a:cxn>
                <a:cxn ang="0">
                  <a:pos x="70" y="198"/>
                </a:cxn>
                <a:cxn ang="0">
                  <a:pos x="53" y="207"/>
                </a:cxn>
                <a:cxn ang="0">
                  <a:pos x="37" y="217"/>
                </a:cxn>
                <a:cxn ang="0">
                  <a:pos x="22" y="228"/>
                </a:cxn>
                <a:cxn ang="0">
                  <a:pos x="11" y="238"/>
                </a:cxn>
                <a:cxn ang="0">
                  <a:pos x="3" y="247"/>
                </a:cxn>
                <a:cxn ang="0">
                  <a:pos x="0" y="244"/>
                </a:cxn>
                <a:cxn ang="0">
                  <a:pos x="4" y="223"/>
                </a:cxn>
                <a:cxn ang="0">
                  <a:pos x="13" y="188"/>
                </a:cxn>
                <a:cxn ang="0">
                  <a:pos x="27" y="145"/>
                </a:cxn>
                <a:cxn ang="0">
                  <a:pos x="44" y="99"/>
                </a:cxn>
                <a:cxn ang="0">
                  <a:pos x="67" y="56"/>
                </a:cxn>
                <a:cxn ang="0">
                  <a:pos x="94" y="22"/>
                </a:cxn>
                <a:cxn ang="0">
                  <a:pos x="124" y="0"/>
                </a:cxn>
              </a:cxnLst>
              <a:rect l="0" t="0" r="r" b="b"/>
              <a:pathLst>
                <a:path w="132" h="247">
                  <a:moveTo>
                    <a:pt x="124" y="0"/>
                  </a:moveTo>
                  <a:lnTo>
                    <a:pt x="121" y="6"/>
                  </a:lnTo>
                  <a:lnTo>
                    <a:pt x="119" y="18"/>
                  </a:lnTo>
                  <a:lnTo>
                    <a:pt x="119" y="31"/>
                  </a:lnTo>
                  <a:lnTo>
                    <a:pt x="127" y="38"/>
                  </a:lnTo>
                  <a:lnTo>
                    <a:pt x="132" y="42"/>
                  </a:lnTo>
                  <a:lnTo>
                    <a:pt x="131" y="52"/>
                  </a:lnTo>
                  <a:lnTo>
                    <a:pt x="127" y="65"/>
                  </a:lnTo>
                  <a:lnTo>
                    <a:pt x="121" y="82"/>
                  </a:lnTo>
                  <a:lnTo>
                    <a:pt x="114" y="98"/>
                  </a:lnTo>
                  <a:lnTo>
                    <a:pt x="109" y="114"/>
                  </a:lnTo>
                  <a:lnTo>
                    <a:pt x="104" y="126"/>
                  </a:lnTo>
                  <a:lnTo>
                    <a:pt x="102" y="136"/>
                  </a:lnTo>
                  <a:lnTo>
                    <a:pt x="103" y="150"/>
                  </a:lnTo>
                  <a:lnTo>
                    <a:pt x="105" y="164"/>
                  </a:lnTo>
                  <a:lnTo>
                    <a:pt x="106" y="177"/>
                  </a:lnTo>
                  <a:lnTo>
                    <a:pt x="102" y="183"/>
                  </a:lnTo>
                  <a:lnTo>
                    <a:pt x="95" y="185"/>
                  </a:lnTo>
                  <a:lnTo>
                    <a:pt x="85" y="191"/>
                  </a:lnTo>
                  <a:lnTo>
                    <a:pt x="70" y="198"/>
                  </a:lnTo>
                  <a:lnTo>
                    <a:pt x="53" y="207"/>
                  </a:lnTo>
                  <a:lnTo>
                    <a:pt x="37" y="217"/>
                  </a:lnTo>
                  <a:lnTo>
                    <a:pt x="22" y="228"/>
                  </a:lnTo>
                  <a:lnTo>
                    <a:pt x="11" y="238"/>
                  </a:lnTo>
                  <a:lnTo>
                    <a:pt x="3" y="247"/>
                  </a:lnTo>
                  <a:lnTo>
                    <a:pt x="0" y="244"/>
                  </a:lnTo>
                  <a:lnTo>
                    <a:pt x="4" y="223"/>
                  </a:lnTo>
                  <a:lnTo>
                    <a:pt x="13" y="188"/>
                  </a:lnTo>
                  <a:lnTo>
                    <a:pt x="27" y="145"/>
                  </a:lnTo>
                  <a:lnTo>
                    <a:pt x="44" y="99"/>
                  </a:lnTo>
                  <a:lnTo>
                    <a:pt x="67" y="56"/>
                  </a:lnTo>
                  <a:lnTo>
                    <a:pt x="94" y="2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8" name="Freeform 62"/>
            <p:cNvSpPr>
              <a:spLocks/>
            </p:cNvSpPr>
            <p:nvPr/>
          </p:nvSpPr>
          <p:spPr bwMode="auto">
            <a:xfrm>
              <a:off x="4332288" y="5127625"/>
              <a:ext cx="47625" cy="636588"/>
            </a:xfrm>
            <a:custGeom>
              <a:avLst/>
              <a:gdLst/>
              <a:ahLst/>
              <a:cxnLst>
                <a:cxn ang="0">
                  <a:pos x="60" y="1"/>
                </a:cxn>
                <a:cxn ang="0">
                  <a:pos x="49" y="50"/>
                </a:cxn>
                <a:cxn ang="0">
                  <a:pos x="41" y="101"/>
                </a:cxn>
                <a:cxn ang="0">
                  <a:pos x="34" y="152"/>
                </a:cxn>
                <a:cxn ang="0">
                  <a:pos x="29" y="201"/>
                </a:cxn>
                <a:cxn ang="0">
                  <a:pos x="26" y="253"/>
                </a:cxn>
                <a:cxn ang="0">
                  <a:pos x="22" y="304"/>
                </a:cxn>
                <a:cxn ang="0">
                  <a:pos x="19" y="354"/>
                </a:cxn>
                <a:cxn ang="0">
                  <a:pos x="15" y="406"/>
                </a:cxn>
                <a:cxn ang="0">
                  <a:pos x="12" y="457"/>
                </a:cxn>
                <a:cxn ang="0">
                  <a:pos x="11" y="509"/>
                </a:cxn>
                <a:cxn ang="0">
                  <a:pos x="9" y="560"/>
                </a:cxn>
                <a:cxn ang="0">
                  <a:pos x="8" y="612"/>
                </a:cxn>
                <a:cxn ang="0">
                  <a:pos x="6" y="658"/>
                </a:cxn>
                <a:cxn ang="0">
                  <a:pos x="1" y="707"/>
                </a:cxn>
                <a:cxn ang="0">
                  <a:pos x="0" y="753"/>
                </a:cxn>
                <a:cxn ang="0">
                  <a:pos x="11" y="798"/>
                </a:cxn>
                <a:cxn ang="0">
                  <a:pos x="14" y="801"/>
                </a:cxn>
                <a:cxn ang="0">
                  <a:pos x="19" y="799"/>
                </a:cxn>
                <a:cxn ang="0">
                  <a:pos x="23" y="795"/>
                </a:cxn>
                <a:cxn ang="0">
                  <a:pos x="26" y="791"/>
                </a:cxn>
                <a:cxn ang="0">
                  <a:pos x="28" y="770"/>
                </a:cxn>
                <a:cxn ang="0">
                  <a:pos x="28" y="749"/>
                </a:cxn>
                <a:cxn ang="0">
                  <a:pos x="27" y="728"/>
                </a:cxn>
                <a:cxn ang="0">
                  <a:pos x="26" y="708"/>
                </a:cxn>
                <a:cxn ang="0">
                  <a:pos x="27" y="684"/>
                </a:cxn>
                <a:cxn ang="0">
                  <a:pos x="29" y="659"/>
                </a:cxn>
                <a:cxn ang="0">
                  <a:pos x="30" y="636"/>
                </a:cxn>
                <a:cxn ang="0">
                  <a:pos x="31" y="612"/>
                </a:cxn>
                <a:cxn ang="0">
                  <a:pos x="32" y="556"/>
                </a:cxn>
                <a:cxn ang="0">
                  <a:pos x="34" y="500"/>
                </a:cxn>
                <a:cxn ang="0">
                  <a:pos x="34" y="444"/>
                </a:cxn>
                <a:cxn ang="0">
                  <a:pos x="35" y="389"/>
                </a:cxn>
                <a:cxn ang="0">
                  <a:pos x="38" y="298"/>
                </a:cxn>
                <a:cxn ang="0">
                  <a:pos x="42" y="203"/>
                </a:cxn>
                <a:cxn ang="0">
                  <a:pos x="49" y="10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0" y="1"/>
                </a:cxn>
                <a:cxn ang="0">
                  <a:pos x="60" y="1"/>
                </a:cxn>
              </a:cxnLst>
              <a:rect l="0" t="0" r="r" b="b"/>
              <a:pathLst>
                <a:path w="60" h="801">
                  <a:moveTo>
                    <a:pt x="60" y="1"/>
                  </a:moveTo>
                  <a:lnTo>
                    <a:pt x="49" y="50"/>
                  </a:lnTo>
                  <a:lnTo>
                    <a:pt x="41" y="101"/>
                  </a:lnTo>
                  <a:lnTo>
                    <a:pt x="34" y="152"/>
                  </a:lnTo>
                  <a:lnTo>
                    <a:pt x="29" y="201"/>
                  </a:lnTo>
                  <a:lnTo>
                    <a:pt x="26" y="253"/>
                  </a:lnTo>
                  <a:lnTo>
                    <a:pt x="22" y="304"/>
                  </a:lnTo>
                  <a:lnTo>
                    <a:pt x="19" y="354"/>
                  </a:lnTo>
                  <a:lnTo>
                    <a:pt x="15" y="406"/>
                  </a:lnTo>
                  <a:lnTo>
                    <a:pt x="12" y="457"/>
                  </a:lnTo>
                  <a:lnTo>
                    <a:pt x="11" y="509"/>
                  </a:lnTo>
                  <a:lnTo>
                    <a:pt x="9" y="560"/>
                  </a:lnTo>
                  <a:lnTo>
                    <a:pt x="8" y="612"/>
                  </a:lnTo>
                  <a:lnTo>
                    <a:pt x="6" y="658"/>
                  </a:lnTo>
                  <a:lnTo>
                    <a:pt x="1" y="707"/>
                  </a:lnTo>
                  <a:lnTo>
                    <a:pt x="0" y="753"/>
                  </a:lnTo>
                  <a:lnTo>
                    <a:pt x="11" y="798"/>
                  </a:lnTo>
                  <a:lnTo>
                    <a:pt x="14" y="801"/>
                  </a:lnTo>
                  <a:lnTo>
                    <a:pt x="19" y="799"/>
                  </a:lnTo>
                  <a:lnTo>
                    <a:pt x="23" y="795"/>
                  </a:lnTo>
                  <a:lnTo>
                    <a:pt x="26" y="791"/>
                  </a:lnTo>
                  <a:lnTo>
                    <a:pt x="28" y="770"/>
                  </a:lnTo>
                  <a:lnTo>
                    <a:pt x="28" y="749"/>
                  </a:lnTo>
                  <a:lnTo>
                    <a:pt x="27" y="728"/>
                  </a:lnTo>
                  <a:lnTo>
                    <a:pt x="26" y="708"/>
                  </a:lnTo>
                  <a:lnTo>
                    <a:pt x="27" y="684"/>
                  </a:lnTo>
                  <a:lnTo>
                    <a:pt x="29" y="659"/>
                  </a:lnTo>
                  <a:lnTo>
                    <a:pt x="30" y="636"/>
                  </a:lnTo>
                  <a:lnTo>
                    <a:pt x="31" y="612"/>
                  </a:lnTo>
                  <a:lnTo>
                    <a:pt x="32" y="556"/>
                  </a:lnTo>
                  <a:lnTo>
                    <a:pt x="34" y="500"/>
                  </a:lnTo>
                  <a:lnTo>
                    <a:pt x="34" y="444"/>
                  </a:lnTo>
                  <a:lnTo>
                    <a:pt x="35" y="389"/>
                  </a:lnTo>
                  <a:lnTo>
                    <a:pt x="38" y="298"/>
                  </a:lnTo>
                  <a:lnTo>
                    <a:pt x="42" y="203"/>
                  </a:lnTo>
                  <a:lnTo>
                    <a:pt x="49" y="10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79" name="Freeform 63"/>
            <p:cNvSpPr>
              <a:spLocks/>
            </p:cNvSpPr>
            <p:nvPr/>
          </p:nvSpPr>
          <p:spPr bwMode="auto">
            <a:xfrm>
              <a:off x="4349750" y="5768975"/>
              <a:ext cx="460375" cy="1651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3" y="15"/>
                </a:cxn>
                <a:cxn ang="0">
                  <a:pos x="27" y="28"/>
                </a:cxn>
                <a:cxn ang="0">
                  <a:pos x="42" y="40"/>
                </a:cxn>
                <a:cxn ang="0">
                  <a:pos x="57" y="52"/>
                </a:cxn>
                <a:cxn ang="0">
                  <a:pos x="73" y="62"/>
                </a:cxn>
                <a:cxn ang="0">
                  <a:pos x="89" y="72"/>
                </a:cxn>
                <a:cxn ang="0">
                  <a:pos x="105" y="83"/>
                </a:cxn>
                <a:cxn ang="0">
                  <a:pos x="122" y="92"/>
                </a:cxn>
                <a:cxn ang="0">
                  <a:pos x="138" y="100"/>
                </a:cxn>
                <a:cxn ang="0">
                  <a:pos x="157" y="108"/>
                </a:cxn>
                <a:cxn ang="0">
                  <a:pos x="174" y="116"/>
                </a:cxn>
                <a:cxn ang="0">
                  <a:pos x="192" y="123"/>
                </a:cxn>
                <a:cxn ang="0">
                  <a:pos x="210" y="130"/>
                </a:cxn>
                <a:cxn ang="0">
                  <a:pos x="228" y="136"/>
                </a:cxn>
                <a:cxn ang="0">
                  <a:pos x="245" y="143"/>
                </a:cxn>
                <a:cxn ang="0">
                  <a:pos x="264" y="148"/>
                </a:cxn>
                <a:cxn ang="0">
                  <a:pos x="282" y="154"/>
                </a:cxn>
                <a:cxn ang="0">
                  <a:pos x="300" y="160"/>
                </a:cxn>
                <a:cxn ang="0">
                  <a:pos x="319" y="167"/>
                </a:cxn>
                <a:cxn ang="0">
                  <a:pos x="338" y="173"/>
                </a:cxn>
                <a:cxn ang="0">
                  <a:pos x="357" y="178"/>
                </a:cxn>
                <a:cxn ang="0">
                  <a:pos x="377" y="184"/>
                </a:cxn>
                <a:cxn ang="0">
                  <a:pos x="396" y="190"/>
                </a:cxn>
                <a:cxn ang="0">
                  <a:pos x="416" y="195"/>
                </a:cxn>
                <a:cxn ang="0">
                  <a:pos x="436" y="199"/>
                </a:cxn>
                <a:cxn ang="0">
                  <a:pos x="455" y="203"/>
                </a:cxn>
                <a:cxn ang="0">
                  <a:pos x="475" y="206"/>
                </a:cxn>
                <a:cxn ang="0">
                  <a:pos x="495" y="207"/>
                </a:cxn>
                <a:cxn ang="0">
                  <a:pos x="515" y="208"/>
                </a:cxn>
                <a:cxn ang="0">
                  <a:pos x="535" y="208"/>
                </a:cxn>
                <a:cxn ang="0">
                  <a:pos x="553" y="207"/>
                </a:cxn>
                <a:cxn ang="0">
                  <a:pos x="573" y="205"/>
                </a:cxn>
                <a:cxn ang="0">
                  <a:pos x="578" y="200"/>
                </a:cxn>
                <a:cxn ang="0">
                  <a:pos x="581" y="193"/>
                </a:cxn>
                <a:cxn ang="0">
                  <a:pos x="580" y="186"/>
                </a:cxn>
                <a:cxn ang="0">
                  <a:pos x="573" y="183"/>
                </a:cxn>
                <a:cxn ang="0">
                  <a:pos x="535" y="182"/>
                </a:cxn>
                <a:cxn ang="0">
                  <a:pos x="498" y="178"/>
                </a:cxn>
                <a:cxn ang="0">
                  <a:pos x="460" y="174"/>
                </a:cxn>
                <a:cxn ang="0">
                  <a:pos x="423" y="168"/>
                </a:cxn>
                <a:cxn ang="0">
                  <a:pos x="385" y="160"/>
                </a:cxn>
                <a:cxn ang="0">
                  <a:pos x="348" y="151"/>
                </a:cxn>
                <a:cxn ang="0">
                  <a:pos x="312" y="140"/>
                </a:cxn>
                <a:cxn ang="0">
                  <a:pos x="275" y="129"/>
                </a:cxn>
                <a:cxn ang="0">
                  <a:pos x="240" y="116"/>
                </a:cxn>
                <a:cxn ang="0">
                  <a:pos x="204" y="102"/>
                </a:cxn>
                <a:cxn ang="0">
                  <a:pos x="169" y="87"/>
                </a:cxn>
                <a:cxn ang="0">
                  <a:pos x="135" y="71"/>
                </a:cxn>
                <a:cxn ang="0">
                  <a:pos x="100" y="54"/>
                </a:cxn>
                <a:cxn ang="0">
                  <a:pos x="67" y="37"/>
                </a:cxn>
                <a:cxn ang="0">
                  <a:pos x="34" y="18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581" h="208">
                  <a:moveTo>
                    <a:pt x="0" y="1"/>
                  </a:moveTo>
                  <a:lnTo>
                    <a:pt x="13" y="15"/>
                  </a:lnTo>
                  <a:lnTo>
                    <a:pt x="27" y="28"/>
                  </a:lnTo>
                  <a:lnTo>
                    <a:pt x="42" y="40"/>
                  </a:lnTo>
                  <a:lnTo>
                    <a:pt x="57" y="52"/>
                  </a:lnTo>
                  <a:lnTo>
                    <a:pt x="73" y="62"/>
                  </a:lnTo>
                  <a:lnTo>
                    <a:pt x="89" y="72"/>
                  </a:lnTo>
                  <a:lnTo>
                    <a:pt x="105" y="83"/>
                  </a:lnTo>
                  <a:lnTo>
                    <a:pt x="122" y="92"/>
                  </a:lnTo>
                  <a:lnTo>
                    <a:pt x="138" y="100"/>
                  </a:lnTo>
                  <a:lnTo>
                    <a:pt x="157" y="108"/>
                  </a:lnTo>
                  <a:lnTo>
                    <a:pt x="174" y="116"/>
                  </a:lnTo>
                  <a:lnTo>
                    <a:pt x="192" y="123"/>
                  </a:lnTo>
                  <a:lnTo>
                    <a:pt x="210" y="130"/>
                  </a:lnTo>
                  <a:lnTo>
                    <a:pt x="228" y="136"/>
                  </a:lnTo>
                  <a:lnTo>
                    <a:pt x="245" y="143"/>
                  </a:lnTo>
                  <a:lnTo>
                    <a:pt x="264" y="148"/>
                  </a:lnTo>
                  <a:lnTo>
                    <a:pt x="282" y="154"/>
                  </a:lnTo>
                  <a:lnTo>
                    <a:pt x="300" y="160"/>
                  </a:lnTo>
                  <a:lnTo>
                    <a:pt x="319" y="167"/>
                  </a:lnTo>
                  <a:lnTo>
                    <a:pt x="338" y="173"/>
                  </a:lnTo>
                  <a:lnTo>
                    <a:pt x="357" y="178"/>
                  </a:lnTo>
                  <a:lnTo>
                    <a:pt x="377" y="184"/>
                  </a:lnTo>
                  <a:lnTo>
                    <a:pt x="396" y="190"/>
                  </a:lnTo>
                  <a:lnTo>
                    <a:pt x="416" y="195"/>
                  </a:lnTo>
                  <a:lnTo>
                    <a:pt x="436" y="199"/>
                  </a:lnTo>
                  <a:lnTo>
                    <a:pt x="455" y="203"/>
                  </a:lnTo>
                  <a:lnTo>
                    <a:pt x="475" y="206"/>
                  </a:lnTo>
                  <a:lnTo>
                    <a:pt x="495" y="207"/>
                  </a:lnTo>
                  <a:lnTo>
                    <a:pt x="515" y="208"/>
                  </a:lnTo>
                  <a:lnTo>
                    <a:pt x="535" y="208"/>
                  </a:lnTo>
                  <a:lnTo>
                    <a:pt x="553" y="207"/>
                  </a:lnTo>
                  <a:lnTo>
                    <a:pt x="573" y="205"/>
                  </a:lnTo>
                  <a:lnTo>
                    <a:pt x="578" y="200"/>
                  </a:lnTo>
                  <a:lnTo>
                    <a:pt x="581" y="193"/>
                  </a:lnTo>
                  <a:lnTo>
                    <a:pt x="580" y="186"/>
                  </a:lnTo>
                  <a:lnTo>
                    <a:pt x="573" y="183"/>
                  </a:lnTo>
                  <a:lnTo>
                    <a:pt x="535" y="182"/>
                  </a:lnTo>
                  <a:lnTo>
                    <a:pt x="498" y="178"/>
                  </a:lnTo>
                  <a:lnTo>
                    <a:pt x="460" y="174"/>
                  </a:lnTo>
                  <a:lnTo>
                    <a:pt x="423" y="168"/>
                  </a:lnTo>
                  <a:lnTo>
                    <a:pt x="385" y="160"/>
                  </a:lnTo>
                  <a:lnTo>
                    <a:pt x="348" y="151"/>
                  </a:lnTo>
                  <a:lnTo>
                    <a:pt x="312" y="140"/>
                  </a:lnTo>
                  <a:lnTo>
                    <a:pt x="275" y="129"/>
                  </a:lnTo>
                  <a:lnTo>
                    <a:pt x="240" y="116"/>
                  </a:lnTo>
                  <a:lnTo>
                    <a:pt x="204" y="102"/>
                  </a:lnTo>
                  <a:lnTo>
                    <a:pt x="169" y="87"/>
                  </a:lnTo>
                  <a:lnTo>
                    <a:pt x="135" y="71"/>
                  </a:lnTo>
                  <a:lnTo>
                    <a:pt x="100" y="54"/>
                  </a:lnTo>
                  <a:lnTo>
                    <a:pt x="67" y="37"/>
                  </a:lnTo>
                  <a:lnTo>
                    <a:pt x="34" y="18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0" name="Freeform 64"/>
            <p:cNvSpPr>
              <a:spLocks/>
            </p:cNvSpPr>
            <p:nvPr/>
          </p:nvSpPr>
          <p:spPr bwMode="auto">
            <a:xfrm>
              <a:off x="4383088" y="5080000"/>
              <a:ext cx="333375" cy="342900"/>
            </a:xfrm>
            <a:custGeom>
              <a:avLst/>
              <a:gdLst/>
              <a:ahLst/>
              <a:cxnLst>
                <a:cxn ang="0">
                  <a:pos x="1" y="95"/>
                </a:cxn>
                <a:cxn ang="0">
                  <a:pos x="14" y="70"/>
                </a:cxn>
                <a:cxn ang="0">
                  <a:pos x="42" y="36"/>
                </a:cxn>
                <a:cxn ang="0">
                  <a:pos x="94" y="7"/>
                </a:cxn>
                <a:cxn ang="0">
                  <a:pos x="131" y="9"/>
                </a:cxn>
                <a:cxn ang="0">
                  <a:pos x="143" y="56"/>
                </a:cxn>
                <a:cxn ang="0">
                  <a:pos x="162" y="78"/>
                </a:cxn>
                <a:cxn ang="0">
                  <a:pos x="176" y="86"/>
                </a:cxn>
                <a:cxn ang="0">
                  <a:pos x="188" y="91"/>
                </a:cxn>
                <a:cxn ang="0">
                  <a:pos x="196" y="97"/>
                </a:cxn>
                <a:cxn ang="0">
                  <a:pos x="199" y="103"/>
                </a:cxn>
                <a:cxn ang="0">
                  <a:pos x="215" y="125"/>
                </a:cxn>
                <a:cxn ang="0">
                  <a:pos x="236" y="153"/>
                </a:cxn>
                <a:cxn ang="0">
                  <a:pos x="257" y="176"/>
                </a:cxn>
                <a:cxn ang="0">
                  <a:pos x="272" y="189"/>
                </a:cxn>
                <a:cxn ang="0">
                  <a:pos x="290" y="206"/>
                </a:cxn>
                <a:cxn ang="0">
                  <a:pos x="311" y="227"/>
                </a:cxn>
                <a:cxn ang="0">
                  <a:pos x="329" y="245"/>
                </a:cxn>
                <a:cxn ang="0">
                  <a:pos x="344" y="261"/>
                </a:cxn>
                <a:cxn ang="0">
                  <a:pos x="365" y="285"/>
                </a:cxn>
                <a:cxn ang="0">
                  <a:pos x="387" y="314"/>
                </a:cxn>
                <a:cxn ang="0">
                  <a:pos x="405" y="341"/>
                </a:cxn>
                <a:cxn ang="0">
                  <a:pos x="419" y="364"/>
                </a:cxn>
                <a:cxn ang="0">
                  <a:pos x="373" y="386"/>
                </a:cxn>
                <a:cxn ang="0">
                  <a:pos x="367" y="374"/>
                </a:cxn>
                <a:cxn ang="0">
                  <a:pos x="357" y="360"/>
                </a:cxn>
                <a:cxn ang="0">
                  <a:pos x="345" y="356"/>
                </a:cxn>
                <a:cxn ang="0">
                  <a:pos x="332" y="379"/>
                </a:cxn>
                <a:cxn ang="0">
                  <a:pos x="322" y="419"/>
                </a:cxn>
                <a:cxn ang="0">
                  <a:pos x="304" y="429"/>
                </a:cxn>
                <a:cxn ang="0">
                  <a:pos x="289" y="407"/>
                </a:cxn>
                <a:cxn ang="0">
                  <a:pos x="284" y="383"/>
                </a:cxn>
                <a:cxn ang="0">
                  <a:pos x="268" y="348"/>
                </a:cxn>
                <a:cxn ang="0">
                  <a:pos x="254" y="322"/>
                </a:cxn>
                <a:cxn ang="0">
                  <a:pos x="238" y="303"/>
                </a:cxn>
                <a:cxn ang="0">
                  <a:pos x="217" y="283"/>
                </a:cxn>
                <a:cxn ang="0">
                  <a:pos x="199" y="270"/>
                </a:cxn>
                <a:cxn ang="0">
                  <a:pos x="185" y="268"/>
                </a:cxn>
                <a:cxn ang="0">
                  <a:pos x="166" y="272"/>
                </a:cxn>
                <a:cxn ang="0">
                  <a:pos x="145" y="275"/>
                </a:cxn>
                <a:cxn ang="0">
                  <a:pos x="131" y="275"/>
                </a:cxn>
                <a:cxn ang="0">
                  <a:pos x="132" y="267"/>
                </a:cxn>
                <a:cxn ang="0">
                  <a:pos x="145" y="249"/>
                </a:cxn>
                <a:cxn ang="0">
                  <a:pos x="161" y="227"/>
                </a:cxn>
                <a:cxn ang="0">
                  <a:pos x="173" y="208"/>
                </a:cxn>
                <a:cxn ang="0">
                  <a:pos x="173" y="199"/>
                </a:cxn>
                <a:cxn ang="0">
                  <a:pos x="156" y="196"/>
                </a:cxn>
                <a:cxn ang="0">
                  <a:pos x="135" y="196"/>
                </a:cxn>
                <a:cxn ang="0">
                  <a:pos x="116" y="198"/>
                </a:cxn>
                <a:cxn ang="0">
                  <a:pos x="109" y="192"/>
                </a:cxn>
                <a:cxn ang="0">
                  <a:pos x="125" y="139"/>
                </a:cxn>
                <a:cxn ang="0">
                  <a:pos x="126" y="128"/>
                </a:cxn>
                <a:cxn ang="0">
                  <a:pos x="106" y="131"/>
                </a:cxn>
                <a:cxn ang="0">
                  <a:pos x="77" y="135"/>
                </a:cxn>
                <a:cxn ang="0">
                  <a:pos x="55" y="136"/>
                </a:cxn>
                <a:cxn ang="0">
                  <a:pos x="52" y="128"/>
                </a:cxn>
                <a:cxn ang="0">
                  <a:pos x="62" y="107"/>
                </a:cxn>
                <a:cxn ang="0">
                  <a:pos x="77" y="80"/>
                </a:cxn>
                <a:cxn ang="0">
                  <a:pos x="87" y="62"/>
                </a:cxn>
                <a:cxn ang="0">
                  <a:pos x="87" y="59"/>
                </a:cxn>
                <a:cxn ang="0">
                  <a:pos x="73" y="61"/>
                </a:cxn>
                <a:cxn ang="0">
                  <a:pos x="48" y="69"/>
                </a:cxn>
                <a:cxn ang="0">
                  <a:pos x="17" y="85"/>
                </a:cxn>
              </a:cxnLst>
              <a:rect l="0" t="0" r="r" b="b"/>
              <a:pathLst>
                <a:path w="419" h="431">
                  <a:moveTo>
                    <a:pt x="0" y="99"/>
                  </a:moveTo>
                  <a:lnTo>
                    <a:pt x="1" y="95"/>
                  </a:lnTo>
                  <a:lnTo>
                    <a:pt x="5" y="85"/>
                  </a:lnTo>
                  <a:lnTo>
                    <a:pt x="14" y="70"/>
                  </a:lnTo>
                  <a:lnTo>
                    <a:pt x="25" y="53"/>
                  </a:lnTo>
                  <a:lnTo>
                    <a:pt x="42" y="36"/>
                  </a:lnTo>
                  <a:lnTo>
                    <a:pt x="65" y="19"/>
                  </a:lnTo>
                  <a:lnTo>
                    <a:pt x="94" y="7"/>
                  </a:lnTo>
                  <a:lnTo>
                    <a:pt x="130" y="0"/>
                  </a:lnTo>
                  <a:lnTo>
                    <a:pt x="131" y="9"/>
                  </a:lnTo>
                  <a:lnTo>
                    <a:pt x="135" y="31"/>
                  </a:lnTo>
                  <a:lnTo>
                    <a:pt x="143" y="56"/>
                  </a:lnTo>
                  <a:lnTo>
                    <a:pt x="155" y="74"/>
                  </a:lnTo>
                  <a:lnTo>
                    <a:pt x="162" y="78"/>
                  </a:lnTo>
                  <a:lnTo>
                    <a:pt x="170" y="83"/>
                  </a:lnTo>
                  <a:lnTo>
                    <a:pt x="176" y="86"/>
                  </a:lnTo>
                  <a:lnTo>
                    <a:pt x="183" y="89"/>
                  </a:lnTo>
                  <a:lnTo>
                    <a:pt x="188" y="91"/>
                  </a:lnTo>
                  <a:lnTo>
                    <a:pt x="192" y="93"/>
                  </a:lnTo>
                  <a:lnTo>
                    <a:pt x="196" y="97"/>
                  </a:lnTo>
                  <a:lnTo>
                    <a:pt x="197" y="99"/>
                  </a:lnTo>
                  <a:lnTo>
                    <a:pt x="199" y="103"/>
                  </a:lnTo>
                  <a:lnTo>
                    <a:pt x="206" y="113"/>
                  </a:lnTo>
                  <a:lnTo>
                    <a:pt x="215" y="125"/>
                  </a:lnTo>
                  <a:lnTo>
                    <a:pt x="226" y="139"/>
                  </a:lnTo>
                  <a:lnTo>
                    <a:pt x="236" y="153"/>
                  </a:lnTo>
                  <a:lnTo>
                    <a:pt x="247" y="166"/>
                  </a:lnTo>
                  <a:lnTo>
                    <a:pt x="257" y="176"/>
                  </a:lnTo>
                  <a:lnTo>
                    <a:pt x="265" y="183"/>
                  </a:lnTo>
                  <a:lnTo>
                    <a:pt x="272" y="189"/>
                  </a:lnTo>
                  <a:lnTo>
                    <a:pt x="281" y="197"/>
                  </a:lnTo>
                  <a:lnTo>
                    <a:pt x="290" y="206"/>
                  </a:lnTo>
                  <a:lnTo>
                    <a:pt x="300" y="216"/>
                  </a:lnTo>
                  <a:lnTo>
                    <a:pt x="311" y="227"/>
                  </a:lnTo>
                  <a:lnTo>
                    <a:pt x="320" y="236"/>
                  </a:lnTo>
                  <a:lnTo>
                    <a:pt x="329" y="245"/>
                  </a:lnTo>
                  <a:lnTo>
                    <a:pt x="336" y="253"/>
                  </a:lnTo>
                  <a:lnTo>
                    <a:pt x="344" y="261"/>
                  </a:lnTo>
                  <a:lnTo>
                    <a:pt x="355" y="273"/>
                  </a:lnTo>
                  <a:lnTo>
                    <a:pt x="365" y="285"/>
                  </a:lnTo>
                  <a:lnTo>
                    <a:pt x="376" y="300"/>
                  </a:lnTo>
                  <a:lnTo>
                    <a:pt x="387" y="314"/>
                  </a:lnTo>
                  <a:lnTo>
                    <a:pt x="397" y="328"/>
                  </a:lnTo>
                  <a:lnTo>
                    <a:pt x="405" y="341"/>
                  </a:lnTo>
                  <a:lnTo>
                    <a:pt x="411" y="351"/>
                  </a:lnTo>
                  <a:lnTo>
                    <a:pt x="419" y="364"/>
                  </a:lnTo>
                  <a:lnTo>
                    <a:pt x="374" y="388"/>
                  </a:lnTo>
                  <a:lnTo>
                    <a:pt x="373" y="386"/>
                  </a:lnTo>
                  <a:lnTo>
                    <a:pt x="371" y="381"/>
                  </a:lnTo>
                  <a:lnTo>
                    <a:pt x="367" y="374"/>
                  </a:lnTo>
                  <a:lnTo>
                    <a:pt x="363" y="367"/>
                  </a:lnTo>
                  <a:lnTo>
                    <a:pt x="357" y="360"/>
                  </a:lnTo>
                  <a:lnTo>
                    <a:pt x="351" y="357"/>
                  </a:lnTo>
                  <a:lnTo>
                    <a:pt x="345" y="356"/>
                  </a:lnTo>
                  <a:lnTo>
                    <a:pt x="340" y="360"/>
                  </a:lnTo>
                  <a:lnTo>
                    <a:pt x="332" y="379"/>
                  </a:lnTo>
                  <a:lnTo>
                    <a:pt x="327" y="401"/>
                  </a:lnTo>
                  <a:lnTo>
                    <a:pt x="322" y="419"/>
                  </a:lnTo>
                  <a:lnTo>
                    <a:pt x="314" y="431"/>
                  </a:lnTo>
                  <a:lnTo>
                    <a:pt x="304" y="429"/>
                  </a:lnTo>
                  <a:lnTo>
                    <a:pt x="295" y="420"/>
                  </a:lnTo>
                  <a:lnTo>
                    <a:pt x="289" y="407"/>
                  </a:lnTo>
                  <a:lnTo>
                    <a:pt x="287" y="396"/>
                  </a:lnTo>
                  <a:lnTo>
                    <a:pt x="284" y="383"/>
                  </a:lnTo>
                  <a:lnTo>
                    <a:pt x="276" y="366"/>
                  </a:lnTo>
                  <a:lnTo>
                    <a:pt x="268" y="348"/>
                  </a:lnTo>
                  <a:lnTo>
                    <a:pt x="259" y="331"/>
                  </a:lnTo>
                  <a:lnTo>
                    <a:pt x="254" y="322"/>
                  </a:lnTo>
                  <a:lnTo>
                    <a:pt x="246" y="313"/>
                  </a:lnTo>
                  <a:lnTo>
                    <a:pt x="238" y="303"/>
                  </a:lnTo>
                  <a:lnTo>
                    <a:pt x="228" y="292"/>
                  </a:lnTo>
                  <a:lnTo>
                    <a:pt x="217" y="283"/>
                  </a:lnTo>
                  <a:lnTo>
                    <a:pt x="207" y="275"/>
                  </a:lnTo>
                  <a:lnTo>
                    <a:pt x="199" y="270"/>
                  </a:lnTo>
                  <a:lnTo>
                    <a:pt x="192" y="268"/>
                  </a:lnTo>
                  <a:lnTo>
                    <a:pt x="185" y="268"/>
                  </a:lnTo>
                  <a:lnTo>
                    <a:pt x="176" y="270"/>
                  </a:lnTo>
                  <a:lnTo>
                    <a:pt x="166" y="272"/>
                  </a:lnTo>
                  <a:lnTo>
                    <a:pt x="154" y="274"/>
                  </a:lnTo>
                  <a:lnTo>
                    <a:pt x="145" y="275"/>
                  </a:lnTo>
                  <a:lnTo>
                    <a:pt x="137" y="276"/>
                  </a:lnTo>
                  <a:lnTo>
                    <a:pt x="131" y="275"/>
                  </a:lnTo>
                  <a:lnTo>
                    <a:pt x="130" y="273"/>
                  </a:lnTo>
                  <a:lnTo>
                    <a:pt x="132" y="267"/>
                  </a:lnTo>
                  <a:lnTo>
                    <a:pt x="138" y="259"/>
                  </a:lnTo>
                  <a:lnTo>
                    <a:pt x="145" y="249"/>
                  </a:lnTo>
                  <a:lnTo>
                    <a:pt x="153" y="237"/>
                  </a:lnTo>
                  <a:lnTo>
                    <a:pt x="161" y="227"/>
                  </a:lnTo>
                  <a:lnTo>
                    <a:pt x="168" y="216"/>
                  </a:lnTo>
                  <a:lnTo>
                    <a:pt x="173" y="208"/>
                  </a:lnTo>
                  <a:lnTo>
                    <a:pt x="175" y="203"/>
                  </a:lnTo>
                  <a:lnTo>
                    <a:pt x="173" y="199"/>
                  </a:lnTo>
                  <a:lnTo>
                    <a:pt x="166" y="197"/>
                  </a:lnTo>
                  <a:lnTo>
                    <a:pt x="156" y="196"/>
                  </a:lnTo>
                  <a:lnTo>
                    <a:pt x="146" y="196"/>
                  </a:lnTo>
                  <a:lnTo>
                    <a:pt x="135" y="196"/>
                  </a:lnTo>
                  <a:lnTo>
                    <a:pt x="124" y="197"/>
                  </a:lnTo>
                  <a:lnTo>
                    <a:pt x="116" y="198"/>
                  </a:lnTo>
                  <a:lnTo>
                    <a:pt x="110" y="200"/>
                  </a:lnTo>
                  <a:lnTo>
                    <a:pt x="109" y="192"/>
                  </a:lnTo>
                  <a:lnTo>
                    <a:pt x="116" y="167"/>
                  </a:lnTo>
                  <a:lnTo>
                    <a:pt x="125" y="139"/>
                  </a:lnTo>
                  <a:lnTo>
                    <a:pt x="130" y="127"/>
                  </a:lnTo>
                  <a:lnTo>
                    <a:pt x="126" y="128"/>
                  </a:lnTo>
                  <a:lnTo>
                    <a:pt x="118" y="129"/>
                  </a:lnTo>
                  <a:lnTo>
                    <a:pt x="106" y="131"/>
                  </a:lnTo>
                  <a:lnTo>
                    <a:pt x="91" y="133"/>
                  </a:lnTo>
                  <a:lnTo>
                    <a:pt x="77" y="135"/>
                  </a:lnTo>
                  <a:lnTo>
                    <a:pt x="64" y="136"/>
                  </a:lnTo>
                  <a:lnTo>
                    <a:pt x="55" y="136"/>
                  </a:lnTo>
                  <a:lnTo>
                    <a:pt x="50" y="133"/>
                  </a:lnTo>
                  <a:lnTo>
                    <a:pt x="52" y="128"/>
                  </a:lnTo>
                  <a:lnTo>
                    <a:pt x="55" y="118"/>
                  </a:lnTo>
                  <a:lnTo>
                    <a:pt x="62" y="107"/>
                  </a:lnTo>
                  <a:lnTo>
                    <a:pt x="69" y="93"/>
                  </a:lnTo>
                  <a:lnTo>
                    <a:pt x="77" y="80"/>
                  </a:lnTo>
                  <a:lnTo>
                    <a:pt x="83" y="69"/>
                  </a:lnTo>
                  <a:lnTo>
                    <a:pt x="87" y="62"/>
                  </a:lnTo>
                  <a:lnTo>
                    <a:pt x="90" y="59"/>
                  </a:lnTo>
                  <a:lnTo>
                    <a:pt x="87" y="59"/>
                  </a:lnTo>
                  <a:lnTo>
                    <a:pt x="82" y="60"/>
                  </a:lnTo>
                  <a:lnTo>
                    <a:pt x="73" y="61"/>
                  </a:lnTo>
                  <a:lnTo>
                    <a:pt x="62" y="63"/>
                  </a:lnTo>
                  <a:lnTo>
                    <a:pt x="48" y="69"/>
                  </a:lnTo>
                  <a:lnTo>
                    <a:pt x="33" y="76"/>
                  </a:lnTo>
                  <a:lnTo>
                    <a:pt x="17" y="85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1" name="Freeform 65"/>
            <p:cNvSpPr>
              <a:spLocks/>
            </p:cNvSpPr>
            <p:nvPr/>
          </p:nvSpPr>
          <p:spPr bwMode="auto">
            <a:xfrm>
              <a:off x="4379913" y="5233988"/>
              <a:ext cx="82550" cy="18256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8"/>
                </a:cxn>
                <a:cxn ang="0">
                  <a:pos x="5" y="56"/>
                </a:cxn>
                <a:cxn ang="0">
                  <a:pos x="13" y="84"/>
                </a:cxn>
                <a:cxn ang="0">
                  <a:pos x="25" y="114"/>
                </a:cxn>
                <a:cxn ang="0">
                  <a:pos x="40" y="144"/>
                </a:cxn>
                <a:cxn ang="0">
                  <a:pos x="58" y="173"/>
                </a:cxn>
                <a:cxn ang="0">
                  <a:pos x="76" y="202"/>
                </a:cxn>
                <a:cxn ang="0">
                  <a:pos x="96" y="228"/>
                </a:cxn>
                <a:cxn ang="0">
                  <a:pos x="99" y="229"/>
                </a:cxn>
                <a:cxn ang="0">
                  <a:pos x="103" y="227"/>
                </a:cxn>
                <a:cxn ang="0">
                  <a:pos x="105" y="223"/>
                </a:cxn>
                <a:cxn ang="0">
                  <a:pos x="105" y="218"/>
                </a:cxn>
                <a:cxn ang="0">
                  <a:pos x="91" y="191"/>
                </a:cxn>
                <a:cxn ang="0">
                  <a:pos x="76" y="165"/>
                </a:cxn>
                <a:cxn ang="0">
                  <a:pos x="61" y="138"/>
                </a:cxn>
                <a:cxn ang="0">
                  <a:pos x="46" y="112"/>
                </a:cxn>
                <a:cxn ang="0">
                  <a:pos x="32" y="86"/>
                </a:cxn>
                <a:cxn ang="0">
                  <a:pos x="20" y="58"/>
                </a:cxn>
                <a:cxn ang="0">
                  <a:pos x="9" y="3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05" h="229">
                  <a:moveTo>
                    <a:pt x="0" y="1"/>
                  </a:moveTo>
                  <a:lnTo>
                    <a:pt x="0" y="28"/>
                  </a:lnTo>
                  <a:lnTo>
                    <a:pt x="5" y="56"/>
                  </a:lnTo>
                  <a:lnTo>
                    <a:pt x="13" y="84"/>
                  </a:lnTo>
                  <a:lnTo>
                    <a:pt x="25" y="114"/>
                  </a:lnTo>
                  <a:lnTo>
                    <a:pt x="40" y="144"/>
                  </a:lnTo>
                  <a:lnTo>
                    <a:pt x="58" y="173"/>
                  </a:lnTo>
                  <a:lnTo>
                    <a:pt x="76" y="202"/>
                  </a:lnTo>
                  <a:lnTo>
                    <a:pt x="96" y="228"/>
                  </a:lnTo>
                  <a:lnTo>
                    <a:pt x="99" y="229"/>
                  </a:lnTo>
                  <a:lnTo>
                    <a:pt x="103" y="227"/>
                  </a:lnTo>
                  <a:lnTo>
                    <a:pt x="105" y="223"/>
                  </a:lnTo>
                  <a:lnTo>
                    <a:pt x="105" y="218"/>
                  </a:lnTo>
                  <a:lnTo>
                    <a:pt x="91" y="191"/>
                  </a:lnTo>
                  <a:lnTo>
                    <a:pt x="76" y="165"/>
                  </a:lnTo>
                  <a:lnTo>
                    <a:pt x="61" y="138"/>
                  </a:lnTo>
                  <a:lnTo>
                    <a:pt x="46" y="112"/>
                  </a:lnTo>
                  <a:lnTo>
                    <a:pt x="32" y="86"/>
                  </a:lnTo>
                  <a:lnTo>
                    <a:pt x="20" y="58"/>
                  </a:lnTo>
                  <a:lnTo>
                    <a:pt x="9" y="3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82" name="Freeform 66"/>
            <p:cNvSpPr>
              <a:spLocks/>
            </p:cNvSpPr>
            <p:nvPr/>
          </p:nvSpPr>
          <p:spPr bwMode="auto">
            <a:xfrm>
              <a:off x="4370388" y="5335588"/>
              <a:ext cx="414338" cy="552450"/>
            </a:xfrm>
            <a:custGeom>
              <a:avLst/>
              <a:gdLst/>
              <a:ahLst/>
              <a:cxnLst>
                <a:cxn ang="0">
                  <a:pos x="5" y="67"/>
                </a:cxn>
                <a:cxn ang="0">
                  <a:pos x="1" y="395"/>
                </a:cxn>
                <a:cxn ang="0">
                  <a:pos x="2" y="516"/>
                </a:cxn>
                <a:cxn ang="0">
                  <a:pos x="16" y="528"/>
                </a:cxn>
                <a:cxn ang="0">
                  <a:pos x="46" y="548"/>
                </a:cxn>
                <a:cxn ang="0">
                  <a:pos x="92" y="575"/>
                </a:cxn>
                <a:cxn ang="0">
                  <a:pos x="155" y="605"/>
                </a:cxn>
                <a:cxn ang="0">
                  <a:pos x="236" y="636"/>
                </a:cxn>
                <a:cxn ang="0">
                  <a:pos x="335" y="665"/>
                </a:cxn>
                <a:cxn ang="0">
                  <a:pos x="454" y="688"/>
                </a:cxn>
                <a:cxn ang="0">
                  <a:pos x="520" y="696"/>
                </a:cxn>
                <a:cxn ang="0">
                  <a:pos x="516" y="684"/>
                </a:cxn>
                <a:cxn ang="0">
                  <a:pos x="500" y="668"/>
                </a:cxn>
                <a:cxn ang="0">
                  <a:pos x="464" y="651"/>
                </a:cxn>
                <a:cxn ang="0">
                  <a:pos x="419" y="640"/>
                </a:cxn>
                <a:cxn ang="0">
                  <a:pos x="375" y="632"/>
                </a:cxn>
                <a:cxn ang="0">
                  <a:pos x="324" y="622"/>
                </a:cxn>
                <a:cxn ang="0">
                  <a:pos x="271" y="610"/>
                </a:cxn>
                <a:cxn ang="0">
                  <a:pos x="223" y="598"/>
                </a:cxn>
                <a:cxn ang="0">
                  <a:pos x="184" y="584"/>
                </a:cxn>
                <a:cxn ang="0">
                  <a:pos x="161" y="568"/>
                </a:cxn>
                <a:cxn ang="0">
                  <a:pos x="159" y="553"/>
                </a:cxn>
                <a:cxn ang="0">
                  <a:pos x="192" y="529"/>
                </a:cxn>
                <a:cxn ang="0">
                  <a:pos x="246" y="496"/>
                </a:cxn>
                <a:cxn ang="0">
                  <a:pos x="284" y="471"/>
                </a:cxn>
                <a:cxn ang="0">
                  <a:pos x="284" y="458"/>
                </a:cxn>
                <a:cxn ang="0">
                  <a:pos x="248" y="458"/>
                </a:cxn>
                <a:cxn ang="0">
                  <a:pos x="216" y="455"/>
                </a:cxn>
                <a:cxn ang="0">
                  <a:pos x="184" y="447"/>
                </a:cxn>
                <a:cxn ang="0">
                  <a:pos x="153" y="434"/>
                </a:cxn>
                <a:cxn ang="0">
                  <a:pos x="126" y="420"/>
                </a:cxn>
                <a:cxn ang="0">
                  <a:pos x="106" y="407"/>
                </a:cxn>
                <a:cxn ang="0">
                  <a:pos x="94" y="392"/>
                </a:cxn>
                <a:cxn ang="0">
                  <a:pos x="93" y="380"/>
                </a:cxn>
                <a:cxn ang="0">
                  <a:pos x="114" y="356"/>
                </a:cxn>
                <a:cxn ang="0">
                  <a:pos x="116" y="314"/>
                </a:cxn>
                <a:cxn ang="0">
                  <a:pos x="94" y="289"/>
                </a:cxn>
                <a:cxn ang="0">
                  <a:pos x="77" y="252"/>
                </a:cxn>
                <a:cxn ang="0">
                  <a:pos x="61" y="207"/>
                </a:cxn>
                <a:cxn ang="0">
                  <a:pos x="48" y="168"/>
                </a:cxn>
                <a:cxn ang="0">
                  <a:pos x="39" y="142"/>
                </a:cxn>
                <a:cxn ang="0">
                  <a:pos x="27" y="96"/>
                </a:cxn>
                <a:cxn ang="0">
                  <a:pos x="16" y="43"/>
                </a:cxn>
                <a:cxn ang="0">
                  <a:pos x="8" y="6"/>
                </a:cxn>
              </a:cxnLst>
              <a:rect l="0" t="0" r="r" b="b"/>
              <a:pathLst>
                <a:path w="520" h="697">
                  <a:moveTo>
                    <a:pt x="7" y="0"/>
                  </a:moveTo>
                  <a:lnTo>
                    <a:pt x="5" y="67"/>
                  </a:lnTo>
                  <a:lnTo>
                    <a:pt x="3" y="222"/>
                  </a:lnTo>
                  <a:lnTo>
                    <a:pt x="1" y="395"/>
                  </a:lnTo>
                  <a:lnTo>
                    <a:pt x="0" y="515"/>
                  </a:lnTo>
                  <a:lnTo>
                    <a:pt x="2" y="516"/>
                  </a:lnTo>
                  <a:lnTo>
                    <a:pt x="7" y="521"/>
                  </a:lnTo>
                  <a:lnTo>
                    <a:pt x="16" y="528"/>
                  </a:lnTo>
                  <a:lnTo>
                    <a:pt x="28" y="537"/>
                  </a:lnTo>
                  <a:lnTo>
                    <a:pt x="46" y="548"/>
                  </a:lnTo>
                  <a:lnTo>
                    <a:pt x="66" y="561"/>
                  </a:lnTo>
                  <a:lnTo>
                    <a:pt x="92" y="575"/>
                  </a:lnTo>
                  <a:lnTo>
                    <a:pt x="122" y="590"/>
                  </a:lnTo>
                  <a:lnTo>
                    <a:pt x="155" y="605"/>
                  </a:lnTo>
                  <a:lnTo>
                    <a:pt x="193" y="621"/>
                  </a:lnTo>
                  <a:lnTo>
                    <a:pt x="236" y="636"/>
                  </a:lnTo>
                  <a:lnTo>
                    <a:pt x="283" y="651"/>
                  </a:lnTo>
                  <a:lnTo>
                    <a:pt x="335" y="665"/>
                  </a:lnTo>
                  <a:lnTo>
                    <a:pt x="391" y="677"/>
                  </a:lnTo>
                  <a:lnTo>
                    <a:pt x="454" y="688"/>
                  </a:lnTo>
                  <a:lnTo>
                    <a:pt x="520" y="697"/>
                  </a:lnTo>
                  <a:lnTo>
                    <a:pt x="520" y="696"/>
                  </a:lnTo>
                  <a:lnTo>
                    <a:pt x="519" y="691"/>
                  </a:lnTo>
                  <a:lnTo>
                    <a:pt x="516" y="684"/>
                  </a:lnTo>
                  <a:lnTo>
                    <a:pt x="510" y="676"/>
                  </a:lnTo>
                  <a:lnTo>
                    <a:pt x="500" y="668"/>
                  </a:lnTo>
                  <a:lnTo>
                    <a:pt x="485" y="659"/>
                  </a:lnTo>
                  <a:lnTo>
                    <a:pt x="464" y="651"/>
                  </a:lnTo>
                  <a:lnTo>
                    <a:pt x="436" y="644"/>
                  </a:lnTo>
                  <a:lnTo>
                    <a:pt x="419" y="640"/>
                  </a:lnTo>
                  <a:lnTo>
                    <a:pt x="398" y="637"/>
                  </a:lnTo>
                  <a:lnTo>
                    <a:pt x="375" y="632"/>
                  </a:lnTo>
                  <a:lnTo>
                    <a:pt x="350" y="628"/>
                  </a:lnTo>
                  <a:lnTo>
                    <a:pt x="324" y="622"/>
                  </a:lnTo>
                  <a:lnTo>
                    <a:pt x="298" y="616"/>
                  </a:lnTo>
                  <a:lnTo>
                    <a:pt x="271" y="610"/>
                  </a:lnTo>
                  <a:lnTo>
                    <a:pt x="246" y="605"/>
                  </a:lnTo>
                  <a:lnTo>
                    <a:pt x="223" y="598"/>
                  </a:lnTo>
                  <a:lnTo>
                    <a:pt x="202" y="591"/>
                  </a:lnTo>
                  <a:lnTo>
                    <a:pt x="184" y="584"/>
                  </a:lnTo>
                  <a:lnTo>
                    <a:pt x="170" y="576"/>
                  </a:lnTo>
                  <a:lnTo>
                    <a:pt x="161" y="568"/>
                  </a:lnTo>
                  <a:lnTo>
                    <a:pt x="156" y="561"/>
                  </a:lnTo>
                  <a:lnTo>
                    <a:pt x="159" y="553"/>
                  </a:lnTo>
                  <a:lnTo>
                    <a:pt x="167" y="545"/>
                  </a:lnTo>
                  <a:lnTo>
                    <a:pt x="192" y="529"/>
                  </a:lnTo>
                  <a:lnTo>
                    <a:pt x="220" y="511"/>
                  </a:lnTo>
                  <a:lnTo>
                    <a:pt x="246" y="496"/>
                  </a:lnTo>
                  <a:lnTo>
                    <a:pt x="269" y="483"/>
                  </a:lnTo>
                  <a:lnTo>
                    <a:pt x="284" y="471"/>
                  </a:lnTo>
                  <a:lnTo>
                    <a:pt x="291" y="463"/>
                  </a:lnTo>
                  <a:lnTo>
                    <a:pt x="284" y="458"/>
                  </a:lnTo>
                  <a:lnTo>
                    <a:pt x="263" y="458"/>
                  </a:lnTo>
                  <a:lnTo>
                    <a:pt x="248" y="458"/>
                  </a:lnTo>
                  <a:lnTo>
                    <a:pt x="232" y="457"/>
                  </a:lnTo>
                  <a:lnTo>
                    <a:pt x="216" y="455"/>
                  </a:lnTo>
                  <a:lnTo>
                    <a:pt x="200" y="452"/>
                  </a:lnTo>
                  <a:lnTo>
                    <a:pt x="184" y="447"/>
                  </a:lnTo>
                  <a:lnTo>
                    <a:pt x="168" y="441"/>
                  </a:lnTo>
                  <a:lnTo>
                    <a:pt x="153" y="434"/>
                  </a:lnTo>
                  <a:lnTo>
                    <a:pt x="139" y="427"/>
                  </a:lnTo>
                  <a:lnTo>
                    <a:pt x="126" y="420"/>
                  </a:lnTo>
                  <a:lnTo>
                    <a:pt x="115" y="414"/>
                  </a:lnTo>
                  <a:lnTo>
                    <a:pt x="106" y="407"/>
                  </a:lnTo>
                  <a:lnTo>
                    <a:pt x="99" y="399"/>
                  </a:lnTo>
                  <a:lnTo>
                    <a:pt x="94" y="392"/>
                  </a:lnTo>
                  <a:lnTo>
                    <a:pt x="92" y="386"/>
                  </a:lnTo>
                  <a:lnTo>
                    <a:pt x="93" y="380"/>
                  </a:lnTo>
                  <a:lnTo>
                    <a:pt x="96" y="376"/>
                  </a:lnTo>
                  <a:lnTo>
                    <a:pt x="114" y="356"/>
                  </a:lnTo>
                  <a:lnTo>
                    <a:pt x="119" y="334"/>
                  </a:lnTo>
                  <a:lnTo>
                    <a:pt x="116" y="314"/>
                  </a:lnTo>
                  <a:lnTo>
                    <a:pt x="103" y="298"/>
                  </a:lnTo>
                  <a:lnTo>
                    <a:pt x="94" y="289"/>
                  </a:lnTo>
                  <a:lnTo>
                    <a:pt x="86" y="273"/>
                  </a:lnTo>
                  <a:lnTo>
                    <a:pt x="77" y="252"/>
                  </a:lnTo>
                  <a:lnTo>
                    <a:pt x="69" y="230"/>
                  </a:lnTo>
                  <a:lnTo>
                    <a:pt x="61" y="207"/>
                  </a:lnTo>
                  <a:lnTo>
                    <a:pt x="54" y="186"/>
                  </a:lnTo>
                  <a:lnTo>
                    <a:pt x="48" y="168"/>
                  </a:lnTo>
                  <a:lnTo>
                    <a:pt x="43" y="156"/>
                  </a:lnTo>
                  <a:lnTo>
                    <a:pt x="39" y="142"/>
                  </a:lnTo>
                  <a:lnTo>
                    <a:pt x="33" y="121"/>
                  </a:lnTo>
                  <a:lnTo>
                    <a:pt x="27" y="96"/>
                  </a:lnTo>
                  <a:lnTo>
                    <a:pt x="21" y="69"/>
                  </a:lnTo>
                  <a:lnTo>
                    <a:pt x="16" y="43"/>
                  </a:lnTo>
                  <a:lnTo>
                    <a:pt x="11" y="21"/>
                  </a:lnTo>
                  <a:lnTo>
                    <a:pt x="8" y="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3A4C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00400" y="6464808"/>
            <a:ext cx="2362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Handling the Double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Trauma of Sexual Abuse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and Placement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4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4" name="TextBox 73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89037"/>
            <a:ext cx="8686800" cy="5059363"/>
          </a:xfrm>
        </p:spPr>
        <p:txBody>
          <a:bodyPr>
            <a:noAutofit/>
          </a:bodyPr>
          <a:lstStyle/>
          <a:p>
            <a:pPr marL="396875" indent="-396875">
              <a:spcAft>
                <a:spcPts val="3300"/>
              </a:spcAft>
            </a:pPr>
            <a:r>
              <a:rPr lang="en-US" sz="4200" dirty="0" smtClean="0"/>
              <a:t>Think of a secret about yourself which your would want no person in this </a:t>
            </a:r>
            <a:br>
              <a:rPr lang="en-US" sz="4200" dirty="0" smtClean="0"/>
            </a:br>
            <a:r>
              <a:rPr lang="en-US" sz="4200" dirty="0" smtClean="0"/>
              <a:t>room to learn about.</a:t>
            </a:r>
          </a:p>
          <a:p>
            <a:pPr marL="396875" indent="-396875">
              <a:spcAft>
                <a:spcPts val="3300"/>
              </a:spcAft>
            </a:pPr>
            <a:r>
              <a:rPr lang="en-US" sz="4200" dirty="0" smtClean="0"/>
              <a:t>Write that secret on your </a:t>
            </a:r>
            <a:br>
              <a:rPr lang="en-US" sz="4200" dirty="0" smtClean="0"/>
            </a:br>
            <a:r>
              <a:rPr lang="en-US" sz="4200" dirty="0" smtClean="0"/>
              <a:t>card and seal in an envelope with your name on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Placement Issues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41437"/>
            <a:ext cx="7391400" cy="5059363"/>
          </a:xfrm>
        </p:spPr>
        <p:txBody>
          <a:bodyPr>
            <a:normAutofit/>
          </a:bodyPr>
          <a:lstStyle/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1.</a:t>
            </a:r>
            <a:r>
              <a:rPr lang="en-US" sz="4000" dirty="0" smtClean="0"/>
              <a:t>	Abandonment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2.</a:t>
            </a:r>
            <a:r>
              <a:rPr lang="en-US" sz="4000" dirty="0" smtClean="0"/>
              <a:t>	Rejection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3.</a:t>
            </a:r>
            <a:r>
              <a:rPr lang="en-US" sz="4000" dirty="0" smtClean="0"/>
              <a:t>	Shame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4.</a:t>
            </a:r>
            <a:r>
              <a:rPr lang="en-US" sz="4000" dirty="0" smtClean="0"/>
              <a:t>	Guilt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5.</a:t>
            </a:r>
            <a:r>
              <a:rPr lang="en-US" sz="4000" dirty="0" smtClean="0"/>
              <a:t>	Anger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6.</a:t>
            </a:r>
            <a:r>
              <a:rPr lang="en-US" sz="4000" dirty="0" smtClean="0"/>
              <a:t>	Denial</a:t>
            </a:r>
          </a:p>
        </p:txBody>
      </p:sp>
      <p:grpSp>
        <p:nvGrpSpPr>
          <p:cNvPr id="330" name="Group 329"/>
          <p:cNvGrpSpPr/>
          <p:nvPr/>
        </p:nvGrpSpPr>
        <p:grpSpPr>
          <a:xfrm>
            <a:off x="5867400" y="2286000"/>
            <a:ext cx="2039938" cy="2574152"/>
            <a:chOff x="5434013" y="3143250"/>
            <a:chExt cx="1436687" cy="1812925"/>
          </a:xfrm>
        </p:grpSpPr>
        <p:sp>
          <p:nvSpPr>
            <p:cNvPr id="125" name="Freeform 124"/>
            <p:cNvSpPr/>
            <p:nvPr/>
          </p:nvSpPr>
          <p:spPr>
            <a:xfrm>
              <a:off x="6245679" y="4182836"/>
              <a:ext cx="274864" cy="348343"/>
            </a:xfrm>
            <a:custGeom>
              <a:avLst/>
              <a:gdLst>
                <a:gd name="connsiteX0" fmla="*/ 62592 w 274864"/>
                <a:gd name="connsiteY0" fmla="*/ 179614 h 348343"/>
                <a:gd name="connsiteX1" fmla="*/ 244928 w 274864"/>
                <a:gd name="connsiteY1" fmla="*/ 0 h 348343"/>
                <a:gd name="connsiteX2" fmla="*/ 274864 w 274864"/>
                <a:gd name="connsiteY2" fmla="*/ 27214 h 348343"/>
                <a:gd name="connsiteX3" fmla="*/ 225878 w 274864"/>
                <a:gd name="connsiteY3" fmla="*/ 209550 h 348343"/>
                <a:gd name="connsiteX4" fmla="*/ 206828 w 274864"/>
                <a:gd name="connsiteY4" fmla="*/ 291193 h 348343"/>
                <a:gd name="connsiteX5" fmla="*/ 160564 w 274864"/>
                <a:gd name="connsiteY5" fmla="*/ 296635 h 348343"/>
                <a:gd name="connsiteX6" fmla="*/ 95250 w 274864"/>
                <a:gd name="connsiteY6" fmla="*/ 348343 h 348343"/>
                <a:gd name="connsiteX7" fmla="*/ 0 w 274864"/>
                <a:gd name="connsiteY7" fmla="*/ 334735 h 348343"/>
                <a:gd name="connsiteX8" fmla="*/ 62592 w 274864"/>
                <a:gd name="connsiteY8" fmla="*/ 179614 h 34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4864" h="348343">
                  <a:moveTo>
                    <a:pt x="62592" y="179614"/>
                  </a:moveTo>
                  <a:lnTo>
                    <a:pt x="244928" y="0"/>
                  </a:lnTo>
                  <a:lnTo>
                    <a:pt x="274864" y="27214"/>
                  </a:lnTo>
                  <a:lnTo>
                    <a:pt x="225878" y="209550"/>
                  </a:lnTo>
                  <a:lnTo>
                    <a:pt x="206828" y="291193"/>
                  </a:lnTo>
                  <a:lnTo>
                    <a:pt x="160564" y="296635"/>
                  </a:lnTo>
                  <a:lnTo>
                    <a:pt x="95250" y="348343"/>
                  </a:lnTo>
                  <a:lnTo>
                    <a:pt x="0" y="334735"/>
                  </a:lnTo>
                  <a:lnTo>
                    <a:pt x="62592" y="179614"/>
                  </a:lnTo>
                  <a:close/>
                </a:path>
              </a:pathLst>
            </a:custGeom>
            <a:solidFill>
              <a:srgbClr val="FFC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5470525" y="3605213"/>
              <a:ext cx="666750" cy="1039812"/>
            </a:xfrm>
            <a:custGeom>
              <a:avLst/>
              <a:gdLst/>
              <a:ahLst/>
              <a:cxnLst>
                <a:cxn ang="0">
                  <a:pos x="714" y="1224"/>
                </a:cxn>
                <a:cxn ang="0">
                  <a:pos x="740" y="1153"/>
                </a:cxn>
                <a:cxn ang="0">
                  <a:pos x="764" y="1006"/>
                </a:cxn>
                <a:cxn ang="0">
                  <a:pos x="785" y="809"/>
                </a:cxn>
                <a:cxn ang="0">
                  <a:pos x="803" y="588"/>
                </a:cxn>
                <a:cxn ang="0">
                  <a:pos x="818" y="371"/>
                </a:cxn>
                <a:cxn ang="0">
                  <a:pos x="830" y="182"/>
                </a:cxn>
                <a:cxn ang="0">
                  <a:pos x="836" y="50"/>
                </a:cxn>
                <a:cxn ang="0">
                  <a:pos x="839" y="0"/>
                </a:cxn>
                <a:cxn ang="0">
                  <a:pos x="396" y="31"/>
                </a:cxn>
                <a:cxn ang="0">
                  <a:pos x="382" y="36"/>
                </a:cxn>
                <a:cxn ang="0">
                  <a:pos x="367" y="42"/>
                </a:cxn>
                <a:cxn ang="0">
                  <a:pos x="351" y="50"/>
                </a:cxn>
                <a:cxn ang="0">
                  <a:pos x="335" y="56"/>
                </a:cxn>
                <a:cxn ang="0">
                  <a:pos x="318" y="66"/>
                </a:cxn>
                <a:cxn ang="0">
                  <a:pos x="299" y="76"/>
                </a:cxn>
                <a:cxn ang="0">
                  <a:pos x="282" y="86"/>
                </a:cxn>
                <a:cxn ang="0">
                  <a:pos x="264" y="97"/>
                </a:cxn>
                <a:cxn ang="0">
                  <a:pos x="245" y="109"/>
                </a:cxn>
                <a:cxn ang="0">
                  <a:pos x="228" y="122"/>
                </a:cxn>
                <a:cxn ang="0">
                  <a:pos x="211" y="135"/>
                </a:cxn>
                <a:cxn ang="0">
                  <a:pos x="193" y="149"/>
                </a:cxn>
                <a:cxn ang="0">
                  <a:pos x="177" y="162"/>
                </a:cxn>
                <a:cxn ang="0">
                  <a:pos x="162" y="176"/>
                </a:cxn>
                <a:cxn ang="0">
                  <a:pos x="148" y="190"/>
                </a:cxn>
                <a:cxn ang="0">
                  <a:pos x="136" y="205"/>
                </a:cxn>
                <a:cxn ang="0">
                  <a:pos x="114" y="236"/>
                </a:cxn>
                <a:cxn ang="0">
                  <a:pos x="94" y="272"/>
                </a:cxn>
                <a:cxn ang="0">
                  <a:pos x="77" y="309"/>
                </a:cxn>
                <a:cxn ang="0">
                  <a:pos x="62" y="346"/>
                </a:cxn>
                <a:cxn ang="0">
                  <a:pos x="49" y="385"/>
                </a:cxn>
                <a:cxn ang="0">
                  <a:pos x="38" y="422"/>
                </a:cxn>
                <a:cxn ang="0">
                  <a:pos x="29" y="457"/>
                </a:cxn>
                <a:cxn ang="0">
                  <a:pos x="20" y="491"/>
                </a:cxn>
                <a:cxn ang="0">
                  <a:pos x="7" y="567"/>
                </a:cxn>
                <a:cxn ang="0">
                  <a:pos x="0" y="652"/>
                </a:cxn>
                <a:cxn ang="0">
                  <a:pos x="2" y="747"/>
                </a:cxn>
                <a:cxn ang="0">
                  <a:pos x="10" y="853"/>
                </a:cxn>
                <a:cxn ang="0">
                  <a:pos x="18" y="909"/>
                </a:cxn>
                <a:cxn ang="0">
                  <a:pos x="29" y="963"/>
                </a:cxn>
                <a:cxn ang="0">
                  <a:pos x="42" y="1015"/>
                </a:cxn>
                <a:cxn ang="0">
                  <a:pos x="57" y="1064"/>
                </a:cxn>
                <a:cxn ang="0">
                  <a:pos x="72" y="1107"/>
                </a:cxn>
                <a:cxn ang="0">
                  <a:pos x="86" y="1144"/>
                </a:cxn>
                <a:cxn ang="0">
                  <a:pos x="98" y="1174"/>
                </a:cxn>
                <a:cxn ang="0">
                  <a:pos x="106" y="1195"/>
                </a:cxn>
                <a:cxn ang="0">
                  <a:pos x="114" y="1216"/>
                </a:cxn>
                <a:cxn ang="0">
                  <a:pos x="122" y="1236"/>
                </a:cxn>
                <a:cxn ang="0">
                  <a:pos x="131" y="1256"/>
                </a:cxn>
                <a:cxn ang="0">
                  <a:pos x="143" y="1273"/>
                </a:cxn>
                <a:cxn ang="0">
                  <a:pos x="156" y="1289"/>
                </a:cxn>
                <a:cxn ang="0">
                  <a:pos x="174" y="1301"/>
                </a:cxn>
                <a:cxn ang="0">
                  <a:pos x="193" y="1309"/>
                </a:cxn>
                <a:cxn ang="0">
                  <a:pos x="218" y="1311"/>
                </a:cxn>
                <a:cxn ang="0">
                  <a:pos x="714" y="1224"/>
                </a:cxn>
              </a:cxnLst>
              <a:rect l="0" t="0" r="r" b="b"/>
              <a:pathLst>
                <a:path w="839" h="1311">
                  <a:moveTo>
                    <a:pt x="714" y="1224"/>
                  </a:moveTo>
                  <a:lnTo>
                    <a:pt x="740" y="1153"/>
                  </a:lnTo>
                  <a:lnTo>
                    <a:pt x="764" y="1006"/>
                  </a:lnTo>
                  <a:lnTo>
                    <a:pt x="785" y="809"/>
                  </a:lnTo>
                  <a:lnTo>
                    <a:pt x="803" y="588"/>
                  </a:lnTo>
                  <a:lnTo>
                    <a:pt x="818" y="371"/>
                  </a:lnTo>
                  <a:lnTo>
                    <a:pt x="830" y="182"/>
                  </a:lnTo>
                  <a:lnTo>
                    <a:pt x="836" y="50"/>
                  </a:lnTo>
                  <a:lnTo>
                    <a:pt x="839" y="0"/>
                  </a:lnTo>
                  <a:lnTo>
                    <a:pt x="396" y="31"/>
                  </a:lnTo>
                  <a:lnTo>
                    <a:pt x="382" y="36"/>
                  </a:lnTo>
                  <a:lnTo>
                    <a:pt x="367" y="42"/>
                  </a:lnTo>
                  <a:lnTo>
                    <a:pt x="351" y="50"/>
                  </a:lnTo>
                  <a:lnTo>
                    <a:pt x="335" y="56"/>
                  </a:lnTo>
                  <a:lnTo>
                    <a:pt x="318" y="66"/>
                  </a:lnTo>
                  <a:lnTo>
                    <a:pt x="299" y="76"/>
                  </a:lnTo>
                  <a:lnTo>
                    <a:pt x="282" y="86"/>
                  </a:lnTo>
                  <a:lnTo>
                    <a:pt x="264" y="97"/>
                  </a:lnTo>
                  <a:lnTo>
                    <a:pt x="245" y="109"/>
                  </a:lnTo>
                  <a:lnTo>
                    <a:pt x="228" y="122"/>
                  </a:lnTo>
                  <a:lnTo>
                    <a:pt x="211" y="135"/>
                  </a:lnTo>
                  <a:lnTo>
                    <a:pt x="193" y="149"/>
                  </a:lnTo>
                  <a:lnTo>
                    <a:pt x="177" y="162"/>
                  </a:lnTo>
                  <a:lnTo>
                    <a:pt x="162" y="176"/>
                  </a:lnTo>
                  <a:lnTo>
                    <a:pt x="148" y="190"/>
                  </a:lnTo>
                  <a:lnTo>
                    <a:pt x="136" y="205"/>
                  </a:lnTo>
                  <a:lnTo>
                    <a:pt x="114" y="236"/>
                  </a:lnTo>
                  <a:lnTo>
                    <a:pt x="94" y="272"/>
                  </a:lnTo>
                  <a:lnTo>
                    <a:pt x="77" y="309"/>
                  </a:lnTo>
                  <a:lnTo>
                    <a:pt x="62" y="346"/>
                  </a:lnTo>
                  <a:lnTo>
                    <a:pt x="49" y="385"/>
                  </a:lnTo>
                  <a:lnTo>
                    <a:pt x="38" y="422"/>
                  </a:lnTo>
                  <a:lnTo>
                    <a:pt x="29" y="457"/>
                  </a:lnTo>
                  <a:lnTo>
                    <a:pt x="20" y="491"/>
                  </a:lnTo>
                  <a:lnTo>
                    <a:pt x="7" y="567"/>
                  </a:lnTo>
                  <a:lnTo>
                    <a:pt x="0" y="652"/>
                  </a:lnTo>
                  <a:lnTo>
                    <a:pt x="2" y="747"/>
                  </a:lnTo>
                  <a:lnTo>
                    <a:pt x="10" y="853"/>
                  </a:lnTo>
                  <a:lnTo>
                    <a:pt x="18" y="909"/>
                  </a:lnTo>
                  <a:lnTo>
                    <a:pt x="29" y="963"/>
                  </a:lnTo>
                  <a:lnTo>
                    <a:pt x="42" y="1015"/>
                  </a:lnTo>
                  <a:lnTo>
                    <a:pt x="57" y="1064"/>
                  </a:lnTo>
                  <a:lnTo>
                    <a:pt x="72" y="1107"/>
                  </a:lnTo>
                  <a:lnTo>
                    <a:pt x="86" y="1144"/>
                  </a:lnTo>
                  <a:lnTo>
                    <a:pt x="98" y="1174"/>
                  </a:lnTo>
                  <a:lnTo>
                    <a:pt x="106" y="1195"/>
                  </a:lnTo>
                  <a:lnTo>
                    <a:pt x="114" y="1216"/>
                  </a:lnTo>
                  <a:lnTo>
                    <a:pt x="122" y="1236"/>
                  </a:lnTo>
                  <a:lnTo>
                    <a:pt x="131" y="1256"/>
                  </a:lnTo>
                  <a:lnTo>
                    <a:pt x="143" y="1273"/>
                  </a:lnTo>
                  <a:lnTo>
                    <a:pt x="156" y="1289"/>
                  </a:lnTo>
                  <a:lnTo>
                    <a:pt x="174" y="1301"/>
                  </a:lnTo>
                  <a:lnTo>
                    <a:pt x="193" y="1309"/>
                  </a:lnTo>
                  <a:lnTo>
                    <a:pt x="218" y="1311"/>
                  </a:lnTo>
                  <a:lnTo>
                    <a:pt x="714" y="1224"/>
                  </a:lnTo>
                  <a:close/>
                </a:path>
              </a:pathLst>
            </a:custGeom>
            <a:solidFill>
              <a:srgbClr val="BAF4F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5627688" y="3695700"/>
              <a:ext cx="906462" cy="938212"/>
            </a:xfrm>
            <a:custGeom>
              <a:avLst/>
              <a:gdLst/>
              <a:ahLst/>
              <a:cxnLst>
                <a:cxn ang="0">
                  <a:pos x="363" y="46"/>
                </a:cxn>
                <a:cxn ang="0">
                  <a:pos x="355" y="52"/>
                </a:cxn>
                <a:cxn ang="0">
                  <a:pos x="332" y="68"/>
                </a:cxn>
                <a:cxn ang="0">
                  <a:pos x="298" y="92"/>
                </a:cxn>
                <a:cxn ang="0">
                  <a:pos x="259" y="121"/>
                </a:cxn>
                <a:cxn ang="0">
                  <a:pos x="219" y="152"/>
                </a:cxn>
                <a:cxn ang="0">
                  <a:pos x="180" y="183"/>
                </a:cxn>
                <a:cxn ang="0">
                  <a:pos x="149" y="213"/>
                </a:cxn>
                <a:cxn ang="0">
                  <a:pos x="128" y="238"/>
                </a:cxn>
                <a:cxn ang="0">
                  <a:pos x="108" y="301"/>
                </a:cxn>
                <a:cxn ang="0">
                  <a:pos x="97" y="399"/>
                </a:cxn>
                <a:cxn ang="0">
                  <a:pos x="79" y="520"/>
                </a:cxn>
                <a:cxn ang="0">
                  <a:pos x="40" y="652"/>
                </a:cxn>
                <a:cxn ang="0">
                  <a:pos x="5" y="796"/>
                </a:cxn>
                <a:cxn ang="0">
                  <a:pos x="1" y="936"/>
                </a:cxn>
                <a:cxn ang="0">
                  <a:pos x="18" y="1037"/>
                </a:cxn>
                <a:cxn ang="0">
                  <a:pos x="50" y="1071"/>
                </a:cxn>
                <a:cxn ang="0">
                  <a:pos x="79" y="1081"/>
                </a:cxn>
                <a:cxn ang="0">
                  <a:pos x="99" y="1120"/>
                </a:cxn>
                <a:cxn ang="0">
                  <a:pos x="111" y="1163"/>
                </a:cxn>
                <a:cxn ang="0">
                  <a:pos x="114" y="1182"/>
                </a:cxn>
                <a:cxn ang="0">
                  <a:pos x="143" y="1177"/>
                </a:cxn>
                <a:cxn ang="0">
                  <a:pos x="218" y="1163"/>
                </a:cxn>
                <a:cxn ang="0">
                  <a:pos x="325" y="1143"/>
                </a:cxn>
                <a:cxn ang="0">
                  <a:pos x="449" y="1121"/>
                </a:cxn>
                <a:cxn ang="0">
                  <a:pos x="575" y="1098"/>
                </a:cxn>
                <a:cxn ang="0">
                  <a:pos x="688" y="1076"/>
                </a:cxn>
                <a:cxn ang="0">
                  <a:pos x="772" y="1061"/>
                </a:cxn>
                <a:cxn ang="0">
                  <a:pos x="814" y="1053"/>
                </a:cxn>
                <a:cxn ang="0">
                  <a:pos x="836" y="1038"/>
                </a:cxn>
                <a:cxn ang="0">
                  <a:pos x="870" y="1002"/>
                </a:cxn>
                <a:cxn ang="0">
                  <a:pos x="914" y="950"/>
                </a:cxn>
                <a:cxn ang="0">
                  <a:pos x="961" y="886"/>
                </a:cxn>
                <a:cxn ang="0">
                  <a:pos x="1010" y="818"/>
                </a:cxn>
                <a:cxn ang="0">
                  <a:pos x="1056" y="750"/>
                </a:cxn>
                <a:cxn ang="0">
                  <a:pos x="1096" y="688"/>
                </a:cxn>
                <a:cxn ang="0">
                  <a:pos x="1126" y="636"/>
                </a:cxn>
                <a:cxn ang="0">
                  <a:pos x="1141" y="539"/>
                </a:cxn>
                <a:cxn ang="0">
                  <a:pos x="1113" y="435"/>
                </a:cxn>
                <a:cxn ang="0">
                  <a:pos x="1075" y="336"/>
                </a:cxn>
                <a:cxn ang="0">
                  <a:pos x="1059" y="256"/>
                </a:cxn>
                <a:cxn ang="0">
                  <a:pos x="1046" y="192"/>
                </a:cxn>
                <a:cxn ang="0">
                  <a:pos x="1011" y="133"/>
                </a:cxn>
                <a:cxn ang="0">
                  <a:pos x="974" y="91"/>
                </a:cxn>
                <a:cxn ang="0">
                  <a:pos x="957" y="75"/>
                </a:cxn>
                <a:cxn ang="0">
                  <a:pos x="575" y="19"/>
                </a:cxn>
              </a:cxnLst>
              <a:rect l="0" t="0" r="r" b="b"/>
              <a:pathLst>
                <a:path w="1141" h="1182">
                  <a:moveTo>
                    <a:pt x="472" y="0"/>
                  </a:moveTo>
                  <a:lnTo>
                    <a:pt x="363" y="46"/>
                  </a:lnTo>
                  <a:lnTo>
                    <a:pt x="361" y="47"/>
                  </a:lnTo>
                  <a:lnTo>
                    <a:pt x="355" y="52"/>
                  </a:lnTo>
                  <a:lnTo>
                    <a:pt x="345" y="59"/>
                  </a:lnTo>
                  <a:lnTo>
                    <a:pt x="332" y="68"/>
                  </a:lnTo>
                  <a:lnTo>
                    <a:pt x="316" y="80"/>
                  </a:lnTo>
                  <a:lnTo>
                    <a:pt x="298" y="92"/>
                  </a:lnTo>
                  <a:lnTo>
                    <a:pt x="279" y="106"/>
                  </a:lnTo>
                  <a:lnTo>
                    <a:pt x="259" y="121"/>
                  </a:lnTo>
                  <a:lnTo>
                    <a:pt x="239" y="136"/>
                  </a:lnTo>
                  <a:lnTo>
                    <a:pt x="219" y="152"/>
                  </a:lnTo>
                  <a:lnTo>
                    <a:pt x="198" y="168"/>
                  </a:lnTo>
                  <a:lnTo>
                    <a:pt x="180" y="183"/>
                  </a:lnTo>
                  <a:lnTo>
                    <a:pt x="164" y="198"/>
                  </a:lnTo>
                  <a:lnTo>
                    <a:pt x="149" y="213"/>
                  </a:lnTo>
                  <a:lnTo>
                    <a:pt x="137" y="226"/>
                  </a:lnTo>
                  <a:lnTo>
                    <a:pt x="128" y="238"/>
                  </a:lnTo>
                  <a:lnTo>
                    <a:pt x="116" y="264"/>
                  </a:lnTo>
                  <a:lnTo>
                    <a:pt x="108" y="301"/>
                  </a:lnTo>
                  <a:lnTo>
                    <a:pt x="103" y="346"/>
                  </a:lnTo>
                  <a:lnTo>
                    <a:pt x="97" y="399"/>
                  </a:lnTo>
                  <a:lnTo>
                    <a:pt x="90" y="457"/>
                  </a:lnTo>
                  <a:lnTo>
                    <a:pt x="79" y="520"/>
                  </a:lnTo>
                  <a:lnTo>
                    <a:pt x="63" y="586"/>
                  </a:lnTo>
                  <a:lnTo>
                    <a:pt x="40" y="652"/>
                  </a:lnTo>
                  <a:lnTo>
                    <a:pt x="18" y="724"/>
                  </a:lnTo>
                  <a:lnTo>
                    <a:pt x="5" y="796"/>
                  </a:lnTo>
                  <a:lnTo>
                    <a:pt x="0" y="869"/>
                  </a:lnTo>
                  <a:lnTo>
                    <a:pt x="1" y="936"/>
                  </a:lnTo>
                  <a:lnTo>
                    <a:pt x="8" y="993"/>
                  </a:lnTo>
                  <a:lnTo>
                    <a:pt x="18" y="1037"/>
                  </a:lnTo>
                  <a:lnTo>
                    <a:pt x="33" y="1065"/>
                  </a:lnTo>
                  <a:lnTo>
                    <a:pt x="50" y="1071"/>
                  </a:lnTo>
                  <a:lnTo>
                    <a:pt x="66" y="1071"/>
                  </a:lnTo>
                  <a:lnTo>
                    <a:pt x="79" y="1081"/>
                  </a:lnTo>
                  <a:lnTo>
                    <a:pt x="91" y="1098"/>
                  </a:lnTo>
                  <a:lnTo>
                    <a:pt x="99" y="1120"/>
                  </a:lnTo>
                  <a:lnTo>
                    <a:pt x="106" y="1142"/>
                  </a:lnTo>
                  <a:lnTo>
                    <a:pt x="111" y="1163"/>
                  </a:lnTo>
                  <a:lnTo>
                    <a:pt x="113" y="1177"/>
                  </a:lnTo>
                  <a:lnTo>
                    <a:pt x="114" y="1182"/>
                  </a:lnTo>
                  <a:lnTo>
                    <a:pt x="121" y="1181"/>
                  </a:lnTo>
                  <a:lnTo>
                    <a:pt x="143" y="1177"/>
                  </a:lnTo>
                  <a:lnTo>
                    <a:pt x="175" y="1171"/>
                  </a:lnTo>
                  <a:lnTo>
                    <a:pt x="218" y="1163"/>
                  </a:lnTo>
                  <a:lnTo>
                    <a:pt x="268" y="1154"/>
                  </a:lnTo>
                  <a:lnTo>
                    <a:pt x="325" y="1143"/>
                  </a:lnTo>
                  <a:lnTo>
                    <a:pt x="386" y="1133"/>
                  </a:lnTo>
                  <a:lnTo>
                    <a:pt x="449" y="1121"/>
                  </a:lnTo>
                  <a:lnTo>
                    <a:pt x="513" y="1109"/>
                  </a:lnTo>
                  <a:lnTo>
                    <a:pt x="575" y="1098"/>
                  </a:lnTo>
                  <a:lnTo>
                    <a:pt x="634" y="1087"/>
                  </a:lnTo>
                  <a:lnTo>
                    <a:pt x="688" y="1076"/>
                  </a:lnTo>
                  <a:lnTo>
                    <a:pt x="734" y="1068"/>
                  </a:lnTo>
                  <a:lnTo>
                    <a:pt x="772" y="1061"/>
                  </a:lnTo>
                  <a:lnTo>
                    <a:pt x="800" y="1056"/>
                  </a:lnTo>
                  <a:lnTo>
                    <a:pt x="814" y="1053"/>
                  </a:lnTo>
                  <a:lnTo>
                    <a:pt x="823" y="1049"/>
                  </a:lnTo>
                  <a:lnTo>
                    <a:pt x="836" y="1038"/>
                  </a:lnTo>
                  <a:lnTo>
                    <a:pt x="852" y="1022"/>
                  </a:lnTo>
                  <a:lnTo>
                    <a:pt x="870" y="1002"/>
                  </a:lnTo>
                  <a:lnTo>
                    <a:pt x="891" y="977"/>
                  </a:lnTo>
                  <a:lnTo>
                    <a:pt x="914" y="950"/>
                  </a:lnTo>
                  <a:lnTo>
                    <a:pt x="937" y="919"/>
                  </a:lnTo>
                  <a:lnTo>
                    <a:pt x="961" y="886"/>
                  </a:lnTo>
                  <a:lnTo>
                    <a:pt x="985" y="853"/>
                  </a:lnTo>
                  <a:lnTo>
                    <a:pt x="1010" y="818"/>
                  </a:lnTo>
                  <a:lnTo>
                    <a:pt x="1034" y="784"/>
                  </a:lnTo>
                  <a:lnTo>
                    <a:pt x="1056" y="750"/>
                  </a:lnTo>
                  <a:lnTo>
                    <a:pt x="1078" y="718"/>
                  </a:lnTo>
                  <a:lnTo>
                    <a:pt x="1096" y="688"/>
                  </a:lnTo>
                  <a:lnTo>
                    <a:pt x="1112" y="660"/>
                  </a:lnTo>
                  <a:lnTo>
                    <a:pt x="1126" y="636"/>
                  </a:lnTo>
                  <a:lnTo>
                    <a:pt x="1141" y="589"/>
                  </a:lnTo>
                  <a:lnTo>
                    <a:pt x="1141" y="539"/>
                  </a:lnTo>
                  <a:lnTo>
                    <a:pt x="1131" y="486"/>
                  </a:lnTo>
                  <a:lnTo>
                    <a:pt x="1113" y="435"/>
                  </a:lnTo>
                  <a:lnTo>
                    <a:pt x="1094" y="384"/>
                  </a:lnTo>
                  <a:lnTo>
                    <a:pt x="1075" y="336"/>
                  </a:lnTo>
                  <a:lnTo>
                    <a:pt x="1063" y="293"/>
                  </a:lnTo>
                  <a:lnTo>
                    <a:pt x="1059" y="256"/>
                  </a:lnTo>
                  <a:lnTo>
                    <a:pt x="1057" y="224"/>
                  </a:lnTo>
                  <a:lnTo>
                    <a:pt x="1046" y="192"/>
                  </a:lnTo>
                  <a:lnTo>
                    <a:pt x="1030" y="160"/>
                  </a:lnTo>
                  <a:lnTo>
                    <a:pt x="1011" y="133"/>
                  </a:lnTo>
                  <a:lnTo>
                    <a:pt x="991" y="110"/>
                  </a:lnTo>
                  <a:lnTo>
                    <a:pt x="974" y="91"/>
                  </a:lnTo>
                  <a:lnTo>
                    <a:pt x="961" y="80"/>
                  </a:lnTo>
                  <a:lnTo>
                    <a:pt x="957" y="75"/>
                  </a:lnTo>
                  <a:lnTo>
                    <a:pt x="812" y="14"/>
                  </a:lnTo>
                  <a:lnTo>
                    <a:pt x="575" y="19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C1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724525" y="3170238"/>
              <a:ext cx="622300" cy="503237"/>
            </a:xfrm>
            <a:custGeom>
              <a:avLst/>
              <a:gdLst/>
              <a:ahLst/>
              <a:cxnLst>
                <a:cxn ang="0">
                  <a:pos x="780" y="275"/>
                </a:cxn>
                <a:cxn ang="0">
                  <a:pos x="784" y="230"/>
                </a:cxn>
                <a:cxn ang="0">
                  <a:pos x="776" y="180"/>
                </a:cxn>
                <a:cxn ang="0">
                  <a:pos x="762" y="131"/>
                </a:cxn>
                <a:cxn ang="0">
                  <a:pos x="744" y="94"/>
                </a:cxn>
                <a:cxn ang="0">
                  <a:pos x="720" y="67"/>
                </a:cxn>
                <a:cxn ang="0">
                  <a:pos x="688" y="45"/>
                </a:cxn>
                <a:cxn ang="0">
                  <a:pos x="653" y="29"/>
                </a:cxn>
                <a:cxn ang="0">
                  <a:pos x="619" y="16"/>
                </a:cxn>
                <a:cxn ang="0">
                  <a:pos x="588" y="8"/>
                </a:cxn>
                <a:cxn ang="0">
                  <a:pos x="564" y="2"/>
                </a:cxn>
                <a:cxn ang="0">
                  <a:pos x="551" y="0"/>
                </a:cxn>
                <a:cxn ang="0">
                  <a:pos x="545" y="0"/>
                </a:cxn>
                <a:cxn ang="0">
                  <a:pos x="522" y="3"/>
                </a:cxn>
                <a:cxn ang="0">
                  <a:pos x="485" y="8"/>
                </a:cxn>
                <a:cxn ang="0">
                  <a:pos x="444" y="14"/>
                </a:cxn>
                <a:cxn ang="0">
                  <a:pos x="407" y="22"/>
                </a:cxn>
                <a:cxn ang="0">
                  <a:pos x="365" y="39"/>
                </a:cxn>
                <a:cxn ang="0">
                  <a:pos x="320" y="66"/>
                </a:cxn>
                <a:cxn ang="0">
                  <a:pos x="275" y="101"/>
                </a:cxn>
                <a:cxn ang="0">
                  <a:pos x="233" y="149"/>
                </a:cxn>
                <a:cxn ang="0">
                  <a:pos x="204" y="215"/>
                </a:cxn>
                <a:cxn ang="0">
                  <a:pos x="191" y="279"/>
                </a:cxn>
                <a:cxn ang="0">
                  <a:pos x="188" y="320"/>
                </a:cxn>
                <a:cxn ang="0">
                  <a:pos x="81" y="416"/>
                </a:cxn>
                <a:cxn ang="0">
                  <a:pos x="0" y="591"/>
                </a:cxn>
                <a:cxn ang="0">
                  <a:pos x="134" y="584"/>
                </a:cxn>
                <a:cxn ang="0">
                  <a:pos x="135" y="590"/>
                </a:cxn>
                <a:cxn ang="0">
                  <a:pos x="138" y="601"/>
                </a:cxn>
                <a:cxn ang="0">
                  <a:pos x="150" y="615"/>
                </a:cxn>
                <a:cxn ang="0">
                  <a:pos x="169" y="627"/>
                </a:cxn>
                <a:cxn ang="0">
                  <a:pos x="194" y="631"/>
                </a:cxn>
                <a:cxn ang="0">
                  <a:pos x="229" y="634"/>
                </a:cxn>
                <a:cxn ang="0">
                  <a:pos x="271" y="631"/>
                </a:cxn>
                <a:cxn ang="0">
                  <a:pos x="312" y="620"/>
                </a:cxn>
                <a:cxn ang="0">
                  <a:pos x="355" y="599"/>
                </a:cxn>
                <a:cxn ang="0">
                  <a:pos x="400" y="573"/>
                </a:cxn>
                <a:cxn ang="0">
                  <a:pos x="445" y="541"/>
                </a:cxn>
                <a:cxn ang="0">
                  <a:pos x="487" y="510"/>
                </a:cxn>
                <a:cxn ang="0">
                  <a:pos x="524" y="481"/>
                </a:cxn>
                <a:cxn ang="0">
                  <a:pos x="555" y="458"/>
                </a:cxn>
                <a:cxn ang="0">
                  <a:pos x="575" y="441"/>
                </a:cxn>
                <a:cxn ang="0">
                  <a:pos x="582" y="435"/>
                </a:cxn>
              </a:cxnLst>
              <a:rect l="0" t="0" r="r" b="b"/>
              <a:pathLst>
                <a:path w="784" h="634">
                  <a:moveTo>
                    <a:pt x="773" y="293"/>
                  </a:moveTo>
                  <a:lnTo>
                    <a:pt x="780" y="275"/>
                  </a:lnTo>
                  <a:lnTo>
                    <a:pt x="784" y="255"/>
                  </a:lnTo>
                  <a:lnTo>
                    <a:pt x="784" y="230"/>
                  </a:lnTo>
                  <a:lnTo>
                    <a:pt x="781" y="205"/>
                  </a:lnTo>
                  <a:lnTo>
                    <a:pt x="776" y="180"/>
                  </a:lnTo>
                  <a:lnTo>
                    <a:pt x="770" y="154"/>
                  </a:lnTo>
                  <a:lnTo>
                    <a:pt x="762" y="131"/>
                  </a:lnTo>
                  <a:lnTo>
                    <a:pt x="754" y="110"/>
                  </a:lnTo>
                  <a:lnTo>
                    <a:pt x="744" y="94"/>
                  </a:lnTo>
                  <a:lnTo>
                    <a:pt x="733" y="79"/>
                  </a:lnTo>
                  <a:lnTo>
                    <a:pt x="720" y="67"/>
                  </a:lnTo>
                  <a:lnTo>
                    <a:pt x="704" y="55"/>
                  </a:lnTo>
                  <a:lnTo>
                    <a:pt x="688" y="45"/>
                  </a:lnTo>
                  <a:lnTo>
                    <a:pt x="671" y="36"/>
                  </a:lnTo>
                  <a:lnTo>
                    <a:pt x="653" y="29"/>
                  </a:lnTo>
                  <a:lnTo>
                    <a:pt x="636" y="22"/>
                  </a:lnTo>
                  <a:lnTo>
                    <a:pt x="619" y="16"/>
                  </a:lnTo>
                  <a:lnTo>
                    <a:pt x="603" y="11"/>
                  </a:lnTo>
                  <a:lnTo>
                    <a:pt x="588" y="8"/>
                  </a:lnTo>
                  <a:lnTo>
                    <a:pt x="575" y="4"/>
                  </a:lnTo>
                  <a:lnTo>
                    <a:pt x="564" y="2"/>
                  </a:lnTo>
                  <a:lnTo>
                    <a:pt x="555" y="1"/>
                  </a:lnTo>
                  <a:lnTo>
                    <a:pt x="551" y="0"/>
                  </a:lnTo>
                  <a:lnTo>
                    <a:pt x="549" y="0"/>
                  </a:lnTo>
                  <a:lnTo>
                    <a:pt x="545" y="0"/>
                  </a:lnTo>
                  <a:lnTo>
                    <a:pt x="536" y="1"/>
                  </a:lnTo>
                  <a:lnTo>
                    <a:pt x="522" y="3"/>
                  </a:lnTo>
                  <a:lnTo>
                    <a:pt x="505" y="6"/>
                  </a:lnTo>
                  <a:lnTo>
                    <a:pt x="485" y="8"/>
                  </a:lnTo>
                  <a:lnTo>
                    <a:pt x="464" y="11"/>
                  </a:lnTo>
                  <a:lnTo>
                    <a:pt x="444" y="14"/>
                  </a:lnTo>
                  <a:lnTo>
                    <a:pt x="425" y="17"/>
                  </a:lnTo>
                  <a:lnTo>
                    <a:pt x="407" y="22"/>
                  </a:lnTo>
                  <a:lnTo>
                    <a:pt x="386" y="29"/>
                  </a:lnTo>
                  <a:lnTo>
                    <a:pt x="365" y="39"/>
                  </a:lnTo>
                  <a:lnTo>
                    <a:pt x="343" y="52"/>
                  </a:lnTo>
                  <a:lnTo>
                    <a:pt x="320" y="66"/>
                  </a:lnTo>
                  <a:lnTo>
                    <a:pt x="298" y="83"/>
                  </a:lnTo>
                  <a:lnTo>
                    <a:pt x="275" y="101"/>
                  </a:lnTo>
                  <a:lnTo>
                    <a:pt x="255" y="121"/>
                  </a:lnTo>
                  <a:lnTo>
                    <a:pt x="233" y="149"/>
                  </a:lnTo>
                  <a:lnTo>
                    <a:pt x="215" y="181"/>
                  </a:lnTo>
                  <a:lnTo>
                    <a:pt x="204" y="215"/>
                  </a:lnTo>
                  <a:lnTo>
                    <a:pt x="196" y="249"/>
                  </a:lnTo>
                  <a:lnTo>
                    <a:pt x="191" y="279"/>
                  </a:lnTo>
                  <a:lnTo>
                    <a:pt x="189" y="303"/>
                  </a:lnTo>
                  <a:lnTo>
                    <a:pt x="188" y="320"/>
                  </a:lnTo>
                  <a:lnTo>
                    <a:pt x="188" y="326"/>
                  </a:lnTo>
                  <a:lnTo>
                    <a:pt x="81" y="416"/>
                  </a:lnTo>
                  <a:lnTo>
                    <a:pt x="46" y="554"/>
                  </a:lnTo>
                  <a:lnTo>
                    <a:pt x="0" y="591"/>
                  </a:lnTo>
                  <a:lnTo>
                    <a:pt x="53" y="621"/>
                  </a:lnTo>
                  <a:lnTo>
                    <a:pt x="134" y="584"/>
                  </a:lnTo>
                  <a:lnTo>
                    <a:pt x="134" y="585"/>
                  </a:lnTo>
                  <a:lnTo>
                    <a:pt x="135" y="590"/>
                  </a:lnTo>
                  <a:lnTo>
                    <a:pt x="136" y="594"/>
                  </a:lnTo>
                  <a:lnTo>
                    <a:pt x="138" y="601"/>
                  </a:lnTo>
                  <a:lnTo>
                    <a:pt x="143" y="608"/>
                  </a:lnTo>
                  <a:lnTo>
                    <a:pt x="150" y="615"/>
                  </a:lnTo>
                  <a:lnTo>
                    <a:pt x="158" y="622"/>
                  </a:lnTo>
                  <a:lnTo>
                    <a:pt x="169" y="627"/>
                  </a:lnTo>
                  <a:lnTo>
                    <a:pt x="180" y="629"/>
                  </a:lnTo>
                  <a:lnTo>
                    <a:pt x="194" y="631"/>
                  </a:lnTo>
                  <a:lnTo>
                    <a:pt x="211" y="634"/>
                  </a:lnTo>
                  <a:lnTo>
                    <a:pt x="229" y="634"/>
                  </a:lnTo>
                  <a:lnTo>
                    <a:pt x="250" y="634"/>
                  </a:lnTo>
                  <a:lnTo>
                    <a:pt x="271" y="631"/>
                  </a:lnTo>
                  <a:lnTo>
                    <a:pt x="293" y="627"/>
                  </a:lnTo>
                  <a:lnTo>
                    <a:pt x="312" y="620"/>
                  </a:lnTo>
                  <a:lnTo>
                    <a:pt x="333" y="611"/>
                  </a:lnTo>
                  <a:lnTo>
                    <a:pt x="355" y="599"/>
                  </a:lnTo>
                  <a:lnTo>
                    <a:pt x="377" y="586"/>
                  </a:lnTo>
                  <a:lnTo>
                    <a:pt x="400" y="573"/>
                  </a:lnTo>
                  <a:lnTo>
                    <a:pt x="422" y="558"/>
                  </a:lnTo>
                  <a:lnTo>
                    <a:pt x="445" y="541"/>
                  </a:lnTo>
                  <a:lnTo>
                    <a:pt x="467" y="526"/>
                  </a:lnTo>
                  <a:lnTo>
                    <a:pt x="487" y="510"/>
                  </a:lnTo>
                  <a:lnTo>
                    <a:pt x="507" y="495"/>
                  </a:lnTo>
                  <a:lnTo>
                    <a:pt x="524" y="481"/>
                  </a:lnTo>
                  <a:lnTo>
                    <a:pt x="540" y="469"/>
                  </a:lnTo>
                  <a:lnTo>
                    <a:pt x="555" y="458"/>
                  </a:lnTo>
                  <a:lnTo>
                    <a:pt x="566" y="448"/>
                  </a:lnTo>
                  <a:lnTo>
                    <a:pt x="575" y="441"/>
                  </a:lnTo>
                  <a:lnTo>
                    <a:pt x="580" y="437"/>
                  </a:lnTo>
                  <a:lnTo>
                    <a:pt x="582" y="435"/>
                  </a:lnTo>
                  <a:lnTo>
                    <a:pt x="773" y="293"/>
                  </a:lnTo>
                  <a:close/>
                </a:path>
              </a:pathLst>
            </a:custGeom>
            <a:solidFill>
              <a:srgbClr val="E08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603875" y="4418013"/>
              <a:ext cx="1266825" cy="520700"/>
            </a:xfrm>
            <a:custGeom>
              <a:avLst/>
              <a:gdLst/>
              <a:ahLst/>
              <a:cxnLst>
                <a:cxn ang="0">
                  <a:pos x="0" y="332"/>
                </a:cxn>
                <a:cxn ang="0">
                  <a:pos x="0" y="656"/>
                </a:cxn>
                <a:cxn ang="0">
                  <a:pos x="1595" y="655"/>
                </a:cxn>
                <a:cxn ang="0">
                  <a:pos x="1593" y="0"/>
                </a:cxn>
                <a:cxn ang="0">
                  <a:pos x="0" y="332"/>
                </a:cxn>
              </a:cxnLst>
              <a:rect l="0" t="0" r="r" b="b"/>
              <a:pathLst>
                <a:path w="1595" h="656">
                  <a:moveTo>
                    <a:pt x="0" y="332"/>
                  </a:moveTo>
                  <a:lnTo>
                    <a:pt x="0" y="656"/>
                  </a:lnTo>
                  <a:lnTo>
                    <a:pt x="1595" y="655"/>
                  </a:lnTo>
                  <a:lnTo>
                    <a:pt x="1593" y="0"/>
                  </a:lnTo>
                  <a:lnTo>
                    <a:pt x="0" y="332"/>
                  </a:lnTo>
                  <a:close/>
                </a:path>
              </a:pathLst>
            </a:custGeom>
            <a:solidFill>
              <a:srgbClr val="DDE5E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5911850" y="3403600"/>
              <a:ext cx="528637" cy="439737"/>
            </a:xfrm>
            <a:custGeom>
              <a:avLst/>
              <a:gdLst/>
              <a:ahLst/>
              <a:cxnLst>
                <a:cxn ang="0">
                  <a:pos x="565" y="95"/>
                </a:cxn>
                <a:cxn ang="0">
                  <a:pos x="562" y="53"/>
                </a:cxn>
                <a:cxn ang="0">
                  <a:pos x="551" y="20"/>
                </a:cxn>
                <a:cxn ang="0">
                  <a:pos x="542" y="2"/>
                </a:cxn>
                <a:cxn ang="0">
                  <a:pos x="470" y="18"/>
                </a:cxn>
                <a:cxn ang="0">
                  <a:pos x="330" y="56"/>
                </a:cxn>
                <a:cxn ang="0">
                  <a:pos x="240" y="40"/>
                </a:cxn>
                <a:cxn ang="0">
                  <a:pos x="96" y="53"/>
                </a:cxn>
                <a:cxn ang="0">
                  <a:pos x="5" y="137"/>
                </a:cxn>
                <a:cxn ang="0">
                  <a:pos x="0" y="155"/>
                </a:cxn>
                <a:cxn ang="0">
                  <a:pos x="12" y="203"/>
                </a:cxn>
                <a:cxn ang="0">
                  <a:pos x="21" y="212"/>
                </a:cxn>
                <a:cxn ang="0">
                  <a:pos x="35" y="220"/>
                </a:cxn>
                <a:cxn ang="0">
                  <a:pos x="47" y="227"/>
                </a:cxn>
                <a:cxn ang="0">
                  <a:pos x="56" y="236"/>
                </a:cxn>
                <a:cxn ang="0">
                  <a:pos x="62" y="260"/>
                </a:cxn>
                <a:cxn ang="0">
                  <a:pos x="69" y="284"/>
                </a:cxn>
                <a:cxn ang="0">
                  <a:pos x="79" y="309"/>
                </a:cxn>
                <a:cxn ang="0">
                  <a:pos x="92" y="335"/>
                </a:cxn>
                <a:cxn ang="0">
                  <a:pos x="112" y="367"/>
                </a:cxn>
                <a:cxn ang="0">
                  <a:pos x="126" y="395"/>
                </a:cxn>
                <a:cxn ang="0">
                  <a:pos x="139" y="425"/>
                </a:cxn>
                <a:cxn ang="0">
                  <a:pos x="152" y="462"/>
                </a:cxn>
                <a:cxn ang="0">
                  <a:pos x="178" y="504"/>
                </a:cxn>
                <a:cxn ang="0">
                  <a:pos x="210" y="532"/>
                </a:cxn>
                <a:cxn ang="0">
                  <a:pos x="248" y="547"/>
                </a:cxn>
                <a:cxn ang="0">
                  <a:pos x="286" y="554"/>
                </a:cxn>
                <a:cxn ang="0">
                  <a:pos x="322" y="553"/>
                </a:cxn>
                <a:cxn ang="0">
                  <a:pos x="352" y="549"/>
                </a:cxn>
                <a:cxn ang="0">
                  <a:pos x="371" y="545"/>
                </a:cxn>
                <a:cxn ang="0">
                  <a:pos x="379" y="542"/>
                </a:cxn>
                <a:cxn ang="0">
                  <a:pos x="378" y="526"/>
                </a:cxn>
                <a:cxn ang="0">
                  <a:pos x="378" y="492"/>
                </a:cxn>
                <a:cxn ang="0">
                  <a:pos x="386" y="455"/>
                </a:cxn>
                <a:cxn ang="0">
                  <a:pos x="407" y="435"/>
                </a:cxn>
                <a:cxn ang="0">
                  <a:pos x="451" y="421"/>
                </a:cxn>
                <a:cxn ang="0">
                  <a:pos x="473" y="403"/>
                </a:cxn>
                <a:cxn ang="0">
                  <a:pos x="480" y="388"/>
                </a:cxn>
                <a:cxn ang="0">
                  <a:pos x="481" y="382"/>
                </a:cxn>
                <a:cxn ang="0">
                  <a:pos x="489" y="404"/>
                </a:cxn>
                <a:cxn ang="0">
                  <a:pos x="514" y="462"/>
                </a:cxn>
                <a:cxn ang="0">
                  <a:pos x="523" y="479"/>
                </a:cxn>
                <a:cxn ang="0">
                  <a:pos x="536" y="497"/>
                </a:cxn>
                <a:cxn ang="0">
                  <a:pos x="549" y="515"/>
                </a:cxn>
                <a:cxn ang="0">
                  <a:pos x="560" y="526"/>
                </a:cxn>
                <a:cxn ang="0">
                  <a:pos x="579" y="532"/>
                </a:cxn>
                <a:cxn ang="0">
                  <a:pos x="596" y="527"/>
                </a:cxn>
                <a:cxn ang="0">
                  <a:pos x="611" y="516"/>
                </a:cxn>
                <a:cxn ang="0">
                  <a:pos x="621" y="502"/>
                </a:cxn>
                <a:cxn ang="0">
                  <a:pos x="623" y="472"/>
                </a:cxn>
                <a:cxn ang="0">
                  <a:pos x="612" y="434"/>
                </a:cxn>
                <a:cxn ang="0">
                  <a:pos x="604" y="392"/>
                </a:cxn>
                <a:cxn ang="0">
                  <a:pos x="615" y="354"/>
                </a:cxn>
                <a:cxn ang="0">
                  <a:pos x="638" y="318"/>
                </a:cxn>
                <a:cxn ang="0">
                  <a:pos x="656" y="281"/>
                </a:cxn>
                <a:cxn ang="0">
                  <a:pos x="665" y="245"/>
                </a:cxn>
                <a:cxn ang="0">
                  <a:pos x="662" y="214"/>
                </a:cxn>
              </a:cxnLst>
              <a:rect l="0" t="0" r="r" b="b"/>
              <a:pathLst>
                <a:path w="665" h="554">
                  <a:moveTo>
                    <a:pt x="560" y="119"/>
                  </a:moveTo>
                  <a:lnTo>
                    <a:pt x="565" y="95"/>
                  </a:lnTo>
                  <a:lnTo>
                    <a:pt x="565" y="72"/>
                  </a:lnTo>
                  <a:lnTo>
                    <a:pt x="562" y="53"/>
                  </a:lnTo>
                  <a:lnTo>
                    <a:pt x="557" y="34"/>
                  </a:lnTo>
                  <a:lnTo>
                    <a:pt x="551" y="20"/>
                  </a:lnTo>
                  <a:lnTo>
                    <a:pt x="547" y="9"/>
                  </a:lnTo>
                  <a:lnTo>
                    <a:pt x="542" y="2"/>
                  </a:lnTo>
                  <a:lnTo>
                    <a:pt x="541" y="0"/>
                  </a:lnTo>
                  <a:lnTo>
                    <a:pt x="470" y="18"/>
                  </a:lnTo>
                  <a:lnTo>
                    <a:pt x="404" y="26"/>
                  </a:lnTo>
                  <a:lnTo>
                    <a:pt x="330" y="56"/>
                  </a:lnTo>
                  <a:lnTo>
                    <a:pt x="319" y="19"/>
                  </a:lnTo>
                  <a:lnTo>
                    <a:pt x="240" y="40"/>
                  </a:lnTo>
                  <a:lnTo>
                    <a:pt x="193" y="19"/>
                  </a:lnTo>
                  <a:lnTo>
                    <a:pt x="96" y="53"/>
                  </a:lnTo>
                  <a:lnTo>
                    <a:pt x="59" y="119"/>
                  </a:lnTo>
                  <a:lnTo>
                    <a:pt x="5" y="137"/>
                  </a:lnTo>
                  <a:lnTo>
                    <a:pt x="3" y="141"/>
                  </a:lnTo>
                  <a:lnTo>
                    <a:pt x="0" y="155"/>
                  </a:lnTo>
                  <a:lnTo>
                    <a:pt x="1" y="177"/>
                  </a:lnTo>
                  <a:lnTo>
                    <a:pt x="12" y="203"/>
                  </a:lnTo>
                  <a:lnTo>
                    <a:pt x="15" y="208"/>
                  </a:lnTo>
                  <a:lnTo>
                    <a:pt x="21" y="212"/>
                  </a:lnTo>
                  <a:lnTo>
                    <a:pt x="28" y="215"/>
                  </a:lnTo>
                  <a:lnTo>
                    <a:pt x="35" y="220"/>
                  </a:lnTo>
                  <a:lnTo>
                    <a:pt x="42" y="223"/>
                  </a:lnTo>
                  <a:lnTo>
                    <a:pt x="47" y="227"/>
                  </a:lnTo>
                  <a:lnTo>
                    <a:pt x="52" y="231"/>
                  </a:lnTo>
                  <a:lnTo>
                    <a:pt x="56" y="236"/>
                  </a:lnTo>
                  <a:lnTo>
                    <a:pt x="59" y="247"/>
                  </a:lnTo>
                  <a:lnTo>
                    <a:pt x="62" y="260"/>
                  </a:lnTo>
                  <a:lnTo>
                    <a:pt x="66" y="271"/>
                  </a:lnTo>
                  <a:lnTo>
                    <a:pt x="69" y="284"/>
                  </a:lnTo>
                  <a:lnTo>
                    <a:pt x="74" y="297"/>
                  </a:lnTo>
                  <a:lnTo>
                    <a:pt x="79" y="309"/>
                  </a:lnTo>
                  <a:lnTo>
                    <a:pt x="84" y="322"/>
                  </a:lnTo>
                  <a:lnTo>
                    <a:pt x="92" y="335"/>
                  </a:lnTo>
                  <a:lnTo>
                    <a:pt x="103" y="351"/>
                  </a:lnTo>
                  <a:lnTo>
                    <a:pt x="112" y="367"/>
                  </a:lnTo>
                  <a:lnTo>
                    <a:pt x="119" y="381"/>
                  </a:lnTo>
                  <a:lnTo>
                    <a:pt x="126" y="395"/>
                  </a:lnTo>
                  <a:lnTo>
                    <a:pt x="132" y="409"/>
                  </a:lnTo>
                  <a:lnTo>
                    <a:pt x="139" y="425"/>
                  </a:lnTo>
                  <a:lnTo>
                    <a:pt x="144" y="442"/>
                  </a:lnTo>
                  <a:lnTo>
                    <a:pt x="152" y="462"/>
                  </a:lnTo>
                  <a:lnTo>
                    <a:pt x="164" y="485"/>
                  </a:lnTo>
                  <a:lnTo>
                    <a:pt x="178" y="504"/>
                  </a:lnTo>
                  <a:lnTo>
                    <a:pt x="193" y="520"/>
                  </a:lnTo>
                  <a:lnTo>
                    <a:pt x="210" y="532"/>
                  </a:lnTo>
                  <a:lnTo>
                    <a:pt x="228" y="541"/>
                  </a:lnTo>
                  <a:lnTo>
                    <a:pt x="248" y="547"/>
                  </a:lnTo>
                  <a:lnTo>
                    <a:pt x="266" y="551"/>
                  </a:lnTo>
                  <a:lnTo>
                    <a:pt x="286" y="554"/>
                  </a:lnTo>
                  <a:lnTo>
                    <a:pt x="304" y="554"/>
                  </a:lnTo>
                  <a:lnTo>
                    <a:pt x="322" y="553"/>
                  </a:lnTo>
                  <a:lnTo>
                    <a:pt x="338" y="551"/>
                  </a:lnTo>
                  <a:lnTo>
                    <a:pt x="352" y="549"/>
                  </a:lnTo>
                  <a:lnTo>
                    <a:pt x="363" y="547"/>
                  </a:lnTo>
                  <a:lnTo>
                    <a:pt x="371" y="545"/>
                  </a:lnTo>
                  <a:lnTo>
                    <a:pt x="377" y="543"/>
                  </a:lnTo>
                  <a:lnTo>
                    <a:pt x="379" y="542"/>
                  </a:lnTo>
                  <a:lnTo>
                    <a:pt x="379" y="538"/>
                  </a:lnTo>
                  <a:lnTo>
                    <a:pt x="378" y="526"/>
                  </a:lnTo>
                  <a:lnTo>
                    <a:pt x="378" y="510"/>
                  </a:lnTo>
                  <a:lnTo>
                    <a:pt x="378" y="492"/>
                  </a:lnTo>
                  <a:lnTo>
                    <a:pt x="381" y="472"/>
                  </a:lnTo>
                  <a:lnTo>
                    <a:pt x="386" y="455"/>
                  </a:lnTo>
                  <a:lnTo>
                    <a:pt x="394" y="442"/>
                  </a:lnTo>
                  <a:lnTo>
                    <a:pt x="407" y="435"/>
                  </a:lnTo>
                  <a:lnTo>
                    <a:pt x="432" y="429"/>
                  </a:lnTo>
                  <a:lnTo>
                    <a:pt x="451" y="421"/>
                  </a:lnTo>
                  <a:lnTo>
                    <a:pt x="464" y="412"/>
                  </a:lnTo>
                  <a:lnTo>
                    <a:pt x="473" y="403"/>
                  </a:lnTo>
                  <a:lnTo>
                    <a:pt x="477" y="395"/>
                  </a:lnTo>
                  <a:lnTo>
                    <a:pt x="480" y="388"/>
                  </a:lnTo>
                  <a:lnTo>
                    <a:pt x="481" y="383"/>
                  </a:lnTo>
                  <a:lnTo>
                    <a:pt x="481" y="382"/>
                  </a:lnTo>
                  <a:lnTo>
                    <a:pt x="483" y="388"/>
                  </a:lnTo>
                  <a:lnTo>
                    <a:pt x="489" y="404"/>
                  </a:lnTo>
                  <a:lnTo>
                    <a:pt x="499" y="429"/>
                  </a:lnTo>
                  <a:lnTo>
                    <a:pt x="514" y="462"/>
                  </a:lnTo>
                  <a:lnTo>
                    <a:pt x="519" y="470"/>
                  </a:lnTo>
                  <a:lnTo>
                    <a:pt x="523" y="479"/>
                  </a:lnTo>
                  <a:lnTo>
                    <a:pt x="529" y="488"/>
                  </a:lnTo>
                  <a:lnTo>
                    <a:pt x="536" y="497"/>
                  </a:lnTo>
                  <a:lnTo>
                    <a:pt x="542" y="507"/>
                  </a:lnTo>
                  <a:lnTo>
                    <a:pt x="549" y="515"/>
                  </a:lnTo>
                  <a:lnTo>
                    <a:pt x="555" y="521"/>
                  </a:lnTo>
                  <a:lnTo>
                    <a:pt x="560" y="526"/>
                  </a:lnTo>
                  <a:lnTo>
                    <a:pt x="570" y="531"/>
                  </a:lnTo>
                  <a:lnTo>
                    <a:pt x="579" y="532"/>
                  </a:lnTo>
                  <a:lnTo>
                    <a:pt x="587" y="531"/>
                  </a:lnTo>
                  <a:lnTo>
                    <a:pt x="596" y="527"/>
                  </a:lnTo>
                  <a:lnTo>
                    <a:pt x="604" y="523"/>
                  </a:lnTo>
                  <a:lnTo>
                    <a:pt x="611" y="516"/>
                  </a:lnTo>
                  <a:lnTo>
                    <a:pt x="617" y="509"/>
                  </a:lnTo>
                  <a:lnTo>
                    <a:pt x="621" y="502"/>
                  </a:lnTo>
                  <a:lnTo>
                    <a:pt x="624" y="488"/>
                  </a:lnTo>
                  <a:lnTo>
                    <a:pt x="623" y="472"/>
                  </a:lnTo>
                  <a:lnTo>
                    <a:pt x="618" y="454"/>
                  </a:lnTo>
                  <a:lnTo>
                    <a:pt x="612" y="434"/>
                  </a:lnTo>
                  <a:lnTo>
                    <a:pt x="606" y="413"/>
                  </a:lnTo>
                  <a:lnTo>
                    <a:pt x="604" y="392"/>
                  </a:lnTo>
                  <a:lnTo>
                    <a:pt x="606" y="373"/>
                  </a:lnTo>
                  <a:lnTo>
                    <a:pt x="615" y="354"/>
                  </a:lnTo>
                  <a:lnTo>
                    <a:pt x="626" y="336"/>
                  </a:lnTo>
                  <a:lnTo>
                    <a:pt x="638" y="318"/>
                  </a:lnTo>
                  <a:lnTo>
                    <a:pt x="648" y="299"/>
                  </a:lnTo>
                  <a:lnTo>
                    <a:pt x="656" y="281"/>
                  </a:lnTo>
                  <a:lnTo>
                    <a:pt x="662" y="262"/>
                  </a:lnTo>
                  <a:lnTo>
                    <a:pt x="665" y="245"/>
                  </a:lnTo>
                  <a:lnTo>
                    <a:pt x="665" y="229"/>
                  </a:lnTo>
                  <a:lnTo>
                    <a:pt x="662" y="214"/>
                  </a:lnTo>
                  <a:lnTo>
                    <a:pt x="560" y="11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6046788" y="3581400"/>
              <a:ext cx="66675" cy="66675"/>
            </a:xfrm>
            <a:custGeom>
              <a:avLst/>
              <a:gdLst/>
              <a:ahLst/>
              <a:cxnLst>
                <a:cxn ang="0">
                  <a:pos x="42" y="85"/>
                </a:cxn>
                <a:cxn ang="0">
                  <a:pos x="50" y="84"/>
                </a:cxn>
                <a:cxn ang="0">
                  <a:pos x="58" y="82"/>
                </a:cxn>
                <a:cxn ang="0">
                  <a:pos x="65" y="78"/>
                </a:cxn>
                <a:cxn ang="0">
                  <a:pos x="72" y="73"/>
                </a:cxn>
                <a:cxn ang="0">
                  <a:pos x="78" y="66"/>
                </a:cxn>
                <a:cxn ang="0">
                  <a:pos x="81" y="59"/>
                </a:cxn>
                <a:cxn ang="0">
                  <a:pos x="84" y="51"/>
                </a:cxn>
                <a:cxn ang="0">
                  <a:pos x="85" y="43"/>
                </a:cxn>
                <a:cxn ang="0">
                  <a:pos x="84" y="33"/>
                </a:cxn>
                <a:cxn ang="0">
                  <a:pos x="81" y="25"/>
                </a:cxn>
                <a:cxn ang="0">
                  <a:pos x="78" y="19"/>
                </a:cxn>
                <a:cxn ang="0">
                  <a:pos x="72" y="13"/>
                </a:cxn>
                <a:cxn ang="0">
                  <a:pos x="65" y="7"/>
                </a:cxn>
                <a:cxn ang="0">
                  <a:pos x="58" y="4"/>
                </a:cxn>
                <a:cxn ang="0">
                  <a:pos x="50" y="1"/>
                </a:cxn>
                <a:cxn ang="0">
                  <a:pos x="42" y="0"/>
                </a:cxn>
                <a:cxn ang="0">
                  <a:pos x="34" y="1"/>
                </a:cxn>
                <a:cxn ang="0">
                  <a:pos x="26" y="4"/>
                </a:cxn>
                <a:cxn ang="0">
                  <a:pos x="19" y="7"/>
                </a:cxn>
                <a:cxn ang="0">
                  <a:pos x="12" y="13"/>
                </a:cxn>
                <a:cxn ang="0">
                  <a:pos x="7" y="19"/>
                </a:cxn>
                <a:cxn ang="0">
                  <a:pos x="3" y="25"/>
                </a:cxn>
                <a:cxn ang="0">
                  <a:pos x="1" y="33"/>
                </a:cxn>
                <a:cxn ang="0">
                  <a:pos x="0" y="43"/>
                </a:cxn>
                <a:cxn ang="0">
                  <a:pos x="1" y="51"/>
                </a:cxn>
                <a:cxn ang="0">
                  <a:pos x="3" y="59"/>
                </a:cxn>
                <a:cxn ang="0">
                  <a:pos x="7" y="66"/>
                </a:cxn>
                <a:cxn ang="0">
                  <a:pos x="12" y="73"/>
                </a:cxn>
                <a:cxn ang="0">
                  <a:pos x="19" y="78"/>
                </a:cxn>
                <a:cxn ang="0">
                  <a:pos x="26" y="82"/>
                </a:cxn>
                <a:cxn ang="0">
                  <a:pos x="34" y="84"/>
                </a:cxn>
                <a:cxn ang="0">
                  <a:pos x="42" y="85"/>
                </a:cxn>
              </a:cxnLst>
              <a:rect l="0" t="0" r="r" b="b"/>
              <a:pathLst>
                <a:path w="85" h="85">
                  <a:moveTo>
                    <a:pt x="42" y="85"/>
                  </a:moveTo>
                  <a:lnTo>
                    <a:pt x="50" y="84"/>
                  </a:lnTo>
                  <a:lnTo>
                    <a:pt x="58" y="82"/>
                  </a:lnTo>
                  <a:lnTo>
                    <a:pt x="65" y="78"/>
                  </a:lnTo>
                  <a:lnTo>
                    <a:pt x="72" y="73"/>
                  </a:lnTo>
                  <a:lnTo>
                    <a:pt x="78" y="66"/>
                  </a:lnTo>
                  <a:lnTo>
                    <a:pt x="81" y="59"/>
                  </a:lnTo>
                  <a:lnTo>
                    <a:pt x="84" y="51"/>
                  </a:lnTo>
                  <a:lnTo>
                    <a:pt x="85" y="43"/>
                  </a:lnTo>
                  <a:lnTo>
                    <a:pt x="84" y="33"/>
                  </a:lnTo>
                  <a:lnTo>
                    <a:pt x="81" y="25"/>
                  </a:lnTo>
                  <a:lnTo>
                    <a:pt x="78" y="19"/>
                  </a:lnTo>
                  <a:lnTo>
                    <a:pt x="72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0" y="1"/>
                  </a:lnTo>
                  <a:lnTo>
                    <a:pt x="42" y="0"/>
                  </a:lnTo>
                  <a:lnTo>
                    <a:pt x="34" y="1"/>
                  </a:lnTo>
                  <a:lnTo>
                    <a:pt x="26" y="4"/>
                  </a:lnTo>
                  <a:lnTo>
                    <a:pt x="19" y="7"/>
                  </a:lnTo>
                  <a:lnTo>
                    <a:pt x="12" y="13"/>
                  </a:lnTo>
                  <a:lnTo>
                    <a:pt x="7" y="19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9"/>
                  </a:lnTo>
                  <a:lnTo>
                    <a:pt x="7" y="66"/>
                  </a:lnTo>
                  <a:lnTo>
                    <a:pt x="12" y="73"/>
                  </a:lnTo>
                  <a:lnTo>
                    <a:pt x="19" y="78"/>
                  </a:lnTo>
                  <a:lnTo>
                    <a:pt x="26" y="82"/>
                  </a:lnTo>
                  <a:lnTo>
                    <a:pt x="34" y="84"/>
                  </a:lnTo>
                  <a:lnTo>
                    <a:pt x="42" y="8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6048375" y="3582988"/>
              <a:ext cx="63500" cy="63500"/>
            </a:xfrm>
            <a:custGeom>
              <a:avLst/>
              <a:gdLst/>
              <a:ahLst/>
              <a:cxnLst>
                <a:cxn ang="0">
                  <a:pos x="40" y="81"/>
                </a:cxn>
                <a:cxn ang="0">
                  <a:pos x="48" y="80"/>
                </a:cxn>
                <a:cxn ang="0">
                  <a:pos x="55" y="78"/>
                </a:cxn>
                <a:cxn ang="0">
                  <a:pos x="62" y="74"/>
                </a:cxn>
                <a:cxn ang="0">
                  <a:pos x="69" y="70"/>
                </a:cxn>
                <a:cxn ang="0">
                  <a:pos x="74" y="63"/>
                </a:cxn>
                <a:cxn ang="0">
                  <a:pos x="77" y="56"/>
                </a:cxn>
                <a:cxn ang="0">
                  <a:pos x="79" y="49"/>
                </a:cxn>
                <a:cxn ang="0">
                  <a:pos x="81" y="41"/>
                </a:cxn>
                <a:cxn ang="0">
                  <a:pos x="79" y="33"/>
                </a:cxn>
                <a:cxn ang="0">
                  <a:pos x="77" y="25"/>
                </a:cxn>
                <a:cxn ang="0">
                  <a:pos x="74" y="18"/>
                </a:cxn>
                <a:cxn ang="0">
                  <a:pos x="69" y="12"/>
                </a:cxn>
                <a:cxn ang="0">
                  <a:pos x="62" y="7"/>
                </a:cxn>
                <a:cxn ang="0">
                  <a:pos x="55" y="4"/>
                </a:cxn>
                <a:cxn ang="0">
                  <a:pos x="48" y="2"/>
                </a:cxn>
                <a:cxn ang="0">
                  <a:pos x="40" y="0"/>
                </a:cxn>
                <a:cxn ang="0">
                  <a:pos x="32" y="2"/>
                </a:cxn>
                <a:cxn ang="0">
                  <a:pos x="24" y="4"/>
                </a:cxn>
                <a:cxn ang="0">
                  <a:pos x="17" y="7"/>
                </a:cxn>
                <a:cxn ang="0">
                  <a:pos x="11" y="12"/>
                </a:cxn>
                <a:cxn ang="0">
                  <a:pos x="7" y="18"/>
                </a:cxn>
                <a:cxn ang="0">
                  <a:pos x="3" y="25"/>
                </a:cxn>
                <a:cxn ang="0">
                  <a:pos x="1" y="33"/>
                </a:cxn>
                <a:cxn ang="0">
                  <a:pos x="0" y="41"/>
                </a:cxn>
                <a:cxn ang="0">
                  <a:pos x="1" y="49"/>
                </a:cxn>
                <a:cxn ang="0">
                  <a:pos x="3" y="56"/>
                </a:cxn>
                <a:cxn ang="0">
                  <a:pos x="7" y="63"/>
                </a:cxn>
                <a:cxn ang="0">
                  <a:pos x="11" y="70"/>
                </a:cxn>
                <a:cxn ang="0">
                  <a:pos x="17" y="74"/>
                </a:cxn>
                <a:cxn ang="0">
                  <a:pos x="24" y="78"/>
                </a:cxn>
                <a:cxn ang="0">
                  <a:pos x="32" y="80"/>
                </a:cxn>
                <a:cxn ang="0">
                  <a:pos x="40" y="81"/>
                </a:cxn>
              </a:cxnLst>
              <a:rect l="0" t="0" r="r" b="b"/>
              <a:pathLst>
                <a:path w="81" h="81">
                  <a:moveTo>
                    <a:pt x="40" y="81"/>
                  </a:moveTo>
                  <a:lnTo>
                    <a:pt x="48" y="80"/>
                  </a:lnTo>
                  <a:lnTo>
                    <a:pt x="55" y="78"/>
                  </a:lnTo>
                  <a:lnTo>
                    <a:pt x="62" y="74"/>
                  </a:lnTo>
                  <a:lnTo>
                    <a:pt x="69" y="70"/>
                  </a:lnTo>
                  <a:lnTo>
                    <a:pt x="74" y="63"/>
                  </a:lnTo>
                  <a:lnTo>
                    <a:pt x="77" y="56"/>
                  </a:lnTo>
                  <a:lnTo>
                    <a:pt x="79" y="49"/>
                  </a:lnTo>
                  <a:lnTo>
                    <a:pt x="81" y="41"/>
                  </a:lnTo>
                  <a:lnTo>
                    <a:pt x="79" y="33"/>
                  </a:lnTo>
                  <a:lnTo>
                    <a:pt x="77" y="25"/>
                  </a:lnTo>
                  <a:lnTo>
                    <a:pt x="74" y="18"/>
                  </a:lnTo>
                  <a:lnTo>
                    <a:pt x="69" y="12"/>
                  </a:lnTo>
                  <a:lnTo>
                    <a:pt x="62" y="7"/>
                  </a:lnTo>
                  <a:lnTo>
                    <a:pt x="55" y="4"/>
                  </a:lnTo>
                  <a:lnTo>
                    <a:pt x="48" y="2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4" y="4"/>
                  </a:lnTo>
                  <a:lnTo>
                    <a:pt x="17" y="7"/>
                  </a:lnTo>
                  <a:lnTo>
                    <a:pt x="11" y="12"/>
                  </a:lnTo>
                  <a:lnTo>
                    <a:pt x="7" y="18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41"/>
                  </a:lnTo>
                  <a:lnTo>
                    <a:pt x="1" y="49"/>
                  </a:lnTo>
                  <a:lnTo>
                    <a:pt x="3" y="56"/>
                  </a:lnTo>
                  <a:lnTo>
                    <a:pt x="7" y="63"/>
                  </a:lnTo>
                  <a:lnTo>
                    <a:pt x="11" y="70"/>
                  </a:lnTo>
                  <a:lnTo>
                    <a:pt x="17" y="74"/>
                  </a:lnTo>
                  <a:lnTo>
                    <a:pt x="24" y="78"/>
                  </a:lnTo>
                  <a:lnTo>
                    <a:pt x="32" y="80"/>
                  </a:lnTo>
                  <a:lnTo>
                    <a:pt x="40" y="81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6049963" y="3582988"/>
              <a:ext cx="60325" cy="61912"/>
            </a:xfrm>
            <a:custGeom>
              <a:avLst/>
              <a:gdLst/>
              <a:ahLst/>
              <a:cxnLst>
                <a:cxn ang="0">
                  <a:pos x="39" y="77"/>
                </a:cxn>
                <a:cxn ang="0">
                  <a:pos x="47" y="76"/>
                </a:cxn>
                <a:cxn ang="0">
                  <a:pos x="54" y="73"/>
                </a:cxn>
                <a:cxn ang="0">
                  <a:pos x="60" y="70"/>
                </a:cxn>
                <a:cxn ang="0">
                  <a:pos x="66" y="65"/>
                </a:cxn>
                <a:cxn ang="0">
                  <a:pos x="70" y="59"/>
                </a:cxn>
                <a:cxn ang="0">
                  <a:pos x="74" y="54"/>
                </a:cxn>
                <a:cxn ang="0">
                  <a:pos x="76" y="47"/>
                </a:cxn>
                <a:cxn ang="0">
                  <a:pos x="77" y="39"/>
                </a:cxn>
                <a:cxn ang="0">
                  <a:pos x="76" y="31"/>
                </a:cxn>
                <a:cxn ang="0">
                  <a:pos x="74" y="24"/>
                </a:cxn>
                <a:cxn ang="0">
                  <a:pos x="70" y="17"/>
                </a:cxn>
                <a:cxn ang="0">
                  <a:pos x="66" y="11"/>
                </a:cxn>
                <a:cxn ang="0">
                  <a:pos x="60" y="6"/>
                </a:cxn>
                <a:cxn ang="0">
                  <a:pos x="54" y="3"/>
                </a:cxn>
                <a:cxn ang="0">
                  <a:pos x="47" y="1"/>
                </a:cxn>
                <a:cxn ang="0">
                  <a:pos x="39" y="0"/>
                </a:cxn>
                <a:cxn ang="0">
                  <a:pos x="31" y="1"/>
                </a:cxn>
                <a:cxn ang="0">
                  <a:pos x="24" y="3"/>
                </a:cxn>
                <a:cxn ang="0">
                  <a:pos x="17" y="6"/>
                </a:cxn>
                <a:cxn ang="0">
                  <a:pos x="12" y="11"/>
                </a:cxn>
                <a:cxn ang="0">
                  <a:pos x="7" y="17"/>
                </a:cxn>
                <a:cxn ang="0">
                  <a:pos x="4" y="24"/>
                </a:cxn>
                <a:cxn ang="0">
                  <a:pos x="1" y="31"/>
                </a:cxn>
                <a:cxn ang="0">
                  <a:pos x="0" y="39"/>
                </a:cxn>
                <a:cxn ang="0">
                  <a:pos x="1" y="47"/>
                </a:cxn>
                <a:cxn ang="0">
                  <a:pos x="4" y="54"/>
                </a:cxn>
                <a:cxn ang="0">
                  <a:pos x="7" y="59"/>
                </a:cxn>
                <a:cxn ang="0">
                  <a:pos x="12" y="65"/>
                </a:cxn>
                <a:cxn ang="0">
                  <a:pos x="17" y="70"/>
                </a:cxn>
                <a:cxn ang="0">
                  <a:pos x="24" y="73"/>
                </a:cxn>
                <a:cxn ang="0">
                  <a:pos x="31" y="76"/>
                </a:cxn>
                <a:cxn ang="0">
                  <a:pos x="39" y="77"/>
                </a:cxn>
              </a:cxnLst>
              <a:rect l="0" t="0" r="r" b="b"/>
              <a:pathLst>
                <a:path w="77" h="77">
                  <a:moveTo>
                    <a:pt x="39" y="77"/>
                  </a:moveTo>
                  <a:lnTo>
                    <a:pt x="47" y="76"/>
                  </a:lnTo>
                  <a:lnTo>
                    <a:pt x="54" y="73"/>
                  </a:lnTo>
                  <a:lnTo>
                    <a:pt x="60" y="70"/>
                  </a:lnTo>
                  <a:lnTo>
                    <a:pt x="66" y="65"/>
                  </a:lnTo>
                  <a:lnTo>
                    <a:pt x="70" y="59"/>
                  </a:lnTo>
                  <a:lnTo>
                    <a:pt x="74" y="54"/>
                  </a:lnTo>
                  <a:lnTo>
                    <a:pt x="76" y="47"/>
                  </a:lnTo>
                  <a:lnTo>
                    <a:pt x="77" y="39"/>
                  </a:lnTo>
                  <a:lnTo>
                    <a:pt x="76" y="31"/>
                  </a:lnTo>
                  <a:lnTo>
                    <a:pt x="74" y="24"/>
                  </a:lnTo>
                  <a:lnTo>
                    <a:pt x="70" y="17"/>
                  </a:lnTo>
                  <a:lnTo>
                    <a:pt x="66" y="11"/>
                  </a:lnTo>
                  <a:lnTo>
                    <a:pt x="60" y="6"/>
                  </a:lnTo>
                  <a:lnTo>
                    <a:pt x="54" y="3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31" y="1"/>
                  </a:lnTo>
                  <a:lnTo>
                    <a:pt x="24" y="3"/>
                  </a:lnTo>
                  <a:lnTo>
                    <a:pt x="17" y="6"/>
                  </a:lnTo>
                  <a:lnTo>
                    <a:pt x="12" y="11"/>
                  </a:lnTo>
                  <a:lnTo>
                    <a:pt x="7" y="17"/>
                  </a:lnTo>
                  <a:lnTo>
                    <a:pt x="4" y="24"/>
                  </a:lnTo>
                  <a:lnTo>
                    <a:pt x="1" y="31"/>
                  </a:lnTo>
                  <a:lnTo>
                    <a:pt x="0" y="39"/>
                  </a:lnTo>
                  <a:lnTo>
                    <a:pt x="1" y="47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2" y="65"/>
                  </a:lnTo>
                  <a:lnTo>
                    <a:pt x="17" y="70"/>
                  </a:lnTo>
                  <a:lnTo>
                    <a:pt x="24" y="73"/>
                  </a:lnTo>
                  <a:lnTo>
                    <a:pt x="31" y="76"/>
                  </a:lnTo>
                  <a:lnTo>
                    <a:pt x="39" y="77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6051550" y="3584575"/>
              <a:ext cx="58737" cy="58737"/>
            </a:xfrm>
            <a:custGeom>
              <a:avLst/>
              <a:gdLst/>
              <a:ahLst/>
              <a:cxnLst>
                <a:cxn ang="0">
                  <a:pos x="37" y="74"/>
                </a:cxn>
                <a:cxn ang="0">
                  <a:pos x="44" y="72"/>
                </a:cxn>
                <a:cxn ang="0">
                  <a:pos x="51" y="70"/>
                </a:cxn>
                <a:cxn ang="0">
                  <a:pos x="58" y="67"/>
                </a:cxn>
                <a:cxn ang="0">
                  <a:pos x="63" y="62"/>
                </a:cxn>
                <a:cxn ang="0">
                  <a:pos x="67" y="57"/>
                </a:cxn>
                <a:cxn ang="0">
                  <a:pos x="71" y="51"/>
                </a:cxn>
                <a:cxn ang="0">
                  <a:pos x="73" y="44"/>
                </a:cxn>
                <a:cxn ang="0">
                  <a:pos x="74" y="37"/>
                </a:cxn>
                <a:cxn ang="0">
                  <a:pos x="73" y="29"/>
                </a:cxn>
                <a:cxn ang="0">
                  <a:pos x="71" y="22"/>
                </a:cxn>
                <a:cxn ang="0">
                  <a:pos x="67" y="16"/>
                </a:cxn>
                <a:cxn ang="0">
                  <a:pos x="63" y="10"/>
                </a:cxn>
                <a:cxn ang="0">
                  <a:pos x="58" y="6"/>
                </a:cxn>
                <a:cxn ang="0">
                  <a:pos x="51" y="2"/>
                </a:cxn>
                <a:cxn ang="0">
                  <a:pos x="44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17" y="6"/>
                </a:cxn>
                <a:cxn ang="0">
                  <a:pos x="11" y="10"/>
                </a:cxn>
                <a:cxn ang="0">
                  <a:pos x="6" y="16"/>
                </a:cxn>
                <a:cxn ang="0">
                  <a:pos x="3" y="22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2" y="44"/>
                </a:cxn>
                <a:cxn ang="0">
                  <a:pos x="3" y="51"/>
                </a:cxn>
                <a:cxn ang="0">
                  <a:pos x="6" y="57"/>
                </a:cxn>
                <a:cxn ang="0">
                  <a:pos x="11" y="62"/>
                </a:cxn>
                <a:cxn ang="0">
                  <a:pos x="17" y="67"/>
                </a:cxn>
                <a:cxn ang="0">
                  <a:pos x="22" y="70"/>
                </a:cxn>
                <a:cxn ang="0">
                  <a:pos x="29" y="72"/>
                </a:cxn>
                <a:cxn ang="0">
                  <a:pos x="37" y="74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lnTo>
                    <a:pt x="44" y="72"/>
                  </a:lnTo>
                  <a:lnTo>
                    <a:pt x="51" y="70"/>
                  </a:lnTo>
                  <a:lnTo>
                    <a:pt x="58" y="67"/>
                  </a:lnTo>
                  <a:lnTo>
                    <a:pt x="63" y="62"/>
                  </a:lnTo>
                  <a:lnTo>
                    <a:pt x="67" y="57"/>
                  </a:lnTo>
                  <a:lnTo>
                    <a:pt x="71" y="51"/>
                  </a:lnTo>
                  <a:lnTo>
                    <a:pt x="73" y="44"/>
                  </a:lnTo>
                  <a:lnTo>
                    <a:pt x="74" y="37"/>
                  </a:lnTo>
                  <a:lnTo>
                    <a:pt x="73" y="29"/>
                  </a:lnTo>
                  <a:lnTo>
                    <a:pt x="71" y="22"/>
                  </a:lnTo>
                  <a:lnTo>
                    <a:pt x="67" y="16"/>
                  </a:lnTo>
                  <a:lnTo>
                    <a:pt x="63" y="10"/>
                  </a:lnTo>
                  <a:lnTo>
                    <a:pt x="58" y="6"/>
                  </a:lnTo>
                  <a:lnTo>
                    <a:pt x="51" y="2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7" y="6"/>
                  </a:lnTo>
                  <a:lnTo>
                    <a:pt x="11" y="10"/>
                  </a:lnTo>
                  <a:lnTo>
                    <a:pt x="6" y="16"/>
                  </a:lnTo>
                  <a:lnTo>
                    <a:pt x="3" y="22"/>
                  </a:lnTo>
                  <a:lnTo>
                    <a:pt x="2" y="29"/>
                  </a:lnTo>
                  <a:lnTo>
                    <a:pt x="0" y="37"/>
                  </a:lnTo>
                  <a:lnTo>
                    <a:pt x="2" y="44"/>
                  </a:lnTo>
                  <a:lnTo>
                    <a:pt x="3" y="51"/>
                  </a:lnTo>
                  <a:lnTo>
                    <a:pt x="6" y="57"/>
                  </a:lnTo>
                  <a:lnTo>
                    <a:pt x="11" y="62"/>
                  </a:lnTo>
                  <a:lnTo>
                    <a:pt x="17" y="67"/>
                  </a:lnTo>
                  <a:lnTo>
                    <a:pt x="22" y="70"/>
                  </a:lnTo>
                  <a:lnTo>
                    <a:pt x="29" y="72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053138" y="3587750"/>
              <a:ext cx="53975" cy="53975"/>
            </a:xfrm>
            <a:custGeom>
              <a:avLst/>
              <a:gdLst/>
              <a:ahLst/>
              <a:cxnLst>
                <a:cxn ang="0">
                  <a:pos x="34" y="69"/>
                </a:cxn>
                <a:cxn ang="0">
                  <a:pos x="41" y="68"/>
                </a:cxn>
                <a:cxn ang="0">
                  <a:pos x="48" y="67"/>
                </a:cxn>
                <a:cxn ang="0">
                  <a:pos x="54" y="64"/>
                </a:cxn>
                <a:cxn ang="0">
                  <a:pos x="58" y="59"/>
                </a:cxn>
                <a:cxn ang="0">
                  <a:pos x="63" y="54"/>
                </a:cxn>
                <a:cxn ang="0">
                  <a:pos x="67" y="47"/>
                </a:cxn>
                <a:cxn ang="0">
                  <a:pos x="68" y="42"/>
                </a:cxn>
                <a:cxn ang="0">
                  <a:pos x="69" y="35"/>
                </a:cxn>
                <a:cxn ang="0">
                  <a:pos x="68" y="28"/>
                </a:cxn>
                <a:cxn ang="0">
                  <a:pos x="67" y="21"/>
                </a:cxn>
                <a:cxn ang="0">
                  <a:pos x="63" y="15"/>
                </a:cxn>
                <a:cxn ang="0">
                  <a:pos x="58" y="11"/>
                </a:cxn>
                <a:cxn ang="0">
                  <a:pos x="54" y="6"/>
                </a:cxn>
                <a:cxn ang="0">
                  <a:pos x="48" y="2"/>
                </a:cxn>
                <a:cxn ang="0">
                  <a:pos x="41" y="1"/>
                </a:cxn>
                <a:cxn ang="0">
                  <a:pos x="34" y="0"/>
                </a:cxn>
                <a:cxn ang="0">
                  <a:pos x="27" y="1"/>
                </a:cxn>
                <a:cxn ang="0">
                  <a:pos x="20" y="2"/>
                </a:cxn>
                <a:cxn ang="0">
                  <a:pos x="15" y="6"/>
                </a:cxn>
                <a:cxn ang="0">
                  <a:pos x="10" y="11"/>
                </a:cxn>
                <a:cxn ang="0">
                  <a:pos x="5" y="15"/>
                </a:cxn>
                <a:cxn ang="0">
                  <a:pos x="2" y="21"/>
                </a:cxn>
                <a:cxn ang="0">
                  <a:pos x="1" y="28"/>
                </a:cxn>
                <a:cxn ang="0">
                  <a:pos x="0" y="35"/>
                </a:cxn>
                <a:cxn ang="0">
                  <a:pos x="1" y="42"/>
                </a:cxn>
                <a:cxn ang="0">
                  <a:pos x="2" y="47"/>
                </a:cxn>
                <a:cxn ang="0">
                  <a:pos x="5" y="54"/>
                </a:cxn>
                <a:cxn ang="0">
                  <a:pos x="10" y="59"/>
                </a:cxn>
                <a:cxn ang="0">
                  <a:pos x="15" y="64"/>
                </a:cxn>
                <a:cxn ang="0">
                  <a:pos x="20" y="67"/>
                </a:cxn>
                <a:cxn ang="0">
                  <a:pos x="27" y="68"/>
                </a:cxn>
                <a:cxn ang="0">
                  <a:pos x="34" y="69"/>
                </a:cxn>
              </a:cxnLst>
              <a:rect l="0" t="0" r="r" b="b"/>
              <a:pathLst>
                <a:path w="69" h="69">
                  <a:moveTo>
                    <a:pt x="34" y="69"/>
                  </a:moveTo>
                  <a:lnTo>
                    <a:pt x="41" y="68"/>
                  </a:lnTo>
                  <a:lnTo>
                    <a:pt x="48" y="67"/>
                  </a:lnTo>
                  <a:lnTo>
                    <a:pt x="54" y="64"/>
                  </a:lnTo>
                  <a:lnTo>
                    <a:pt x="58" y="59"/>
                  </a:lnTo>
                  <a:lnTo>
                    <a:pt x="63" y="54"/>
                  </a:lnTo>
                  <a:lnTo>
                    <a:pt x="67" y="47"/>
                  </a:lnTo>
                  <a:lnTo>
                    <a:pt x="68" y="42"/>
                  </a:lnTo>
                  <a:lnTo>
                    <a:pt x="69" y="35"/>
                  </a:lnTo>
                  <a:lnTo>
                    <a:pt x="68" y="28"/>
                  </a:lnTo>
                  <a:lnTo>
                    <a:pt x="67" y="21"/>
                  </a:lnTo>
                  <a:lnTo>
                    <a:pt x="63" y="15"/>
                  </a:lnTo>
                  <a:lnTo>
                    <a:pt x="58" y="11"/>
                  </a:lnTo>
                  <a:lnTo>
                    <a:pt x="54" y="6"/>
                  </a:lnTo>
                  <a:lnTo>
                    <a:pt x="48" y="2"/>
                  </a:lnTo>
                  <a:lnTo>
                    <a:pt x="41" y="1"/>
                  </a:lnTo>
                  <a:lnTo>
                    <a:pt x="34" y="0"/>
                  </a:lnTo>
                  <a:lnTo>
                    <a:pt x="27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1" y="28"/>
                  </a:lnTo>
                  <a:lnTo>
                    <a:pt x="0" y="35"/>
                  </a:lnTo>
                  <a:lnTo>
                    <a:pt x="1" y="42"/>
                  </a:lnTo>
                  <a:lnTo>
                    <a:pt x="2" y="47"/>
                  </a:lnTo>
                  <a:lnTo>
                    <a:pt x="5" y="54"/>
                  </a:lnTo>
                  <a:lnTo>
                    <a:pt x="10" y="59"/>
                  </a:lnTo>
                  <a:lnTo>
                    <a:pt x="15" y="64"/>
                  </a:lnTo>
                  <a:lnTo>
                    <a:pt x="20" y="67"/>
                  </a:lnTo>
                  <a:lnTo>
                    <a:pt x="27" y="68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6053138" y="3587750"/>
              <a:ext cx="52387" cy="52387"/>
            </a:xfrm>
            <a:custGeom>
              <a:avLst/>
              <a:gdLst/>
              <a:ahLst/>
              <a:cxnLst>
                <a:cxn ang="0">
                  <a:pos x="33" y="66"/>
                </a:cxn>
                <a:cxn ang="0">
                  <a:pos x="46" y="64"/>
                </a:cxn>
                <a:cxn ang="0">
                  <a:pos x="56" y="57"/>
                </a:cxn>
                <a:cxn ang="0">
                  <a:pos x="63" y="46"/>
                </a:cxn>
                <a:cxn ang="0">
                  <a:pos x="66" y="34"/>
                </a:cxn>
                <a:cxn ang="0">
                  <a:pos x="63" y="21"/>
                </a:cxn>
                <a:cxn ang="0">
                  <a:pos x="56" y="10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21" y="3"/>
                </a:cxn>
                <a:cxn ang="0">
                  <a:pos x="10" y="10"/>
                </a:cxn>
                <a:cxn ang="0">
                  <a:pos x="2" y="21"/>
                </a:cxn>
                <a:cxn ang="0">
                  <a:pos x="0" y="34"/>
                </a:cxn>
                <a:cxn ang="0">
                  <a:pos x="2" y="46"/>
                </a:cxn>
                <a:cxn ang="0">
                  <a:pos x="10" y="57"/>
                </a:cxn>
                <a:cxn ang="0">
                  <a:pos x="21" y="64"/>
                </a:cxn>
                <a:cxn ang="0">
                  <a:pos x="33" y="66"/>
                </a:cxn>
              </a:cxnLst>
              <a:rect l="0" t="0" r="r" b="b"/>
              <a:pathLst>
                <a:path w="66" h="66">
                  <a:moveTo>
                    <a:pt x="33" y="66"/>
                  </a:moveTo>
                  <a:lnTo>
                    <a:pt x="46" y="64"/>
                  </a:lnTo>
                  <a:lnTo>
                    <a:pt x="56" y="57"/>
                  </a:lnTo>
                  <a:lnTo>
                    <a:pt x="63" y="46"/>
                  </a:lnTo>
                  <a:lnTo>
                    <a:pt x="66" y="34"/>
                  </a:lnTo>
                  <a:lnTo>
                    <a:pt x="63" y="21"/>
                  </a:lnTo>
                  <a:lnTo>
                    <a:pt x="56" y="10"/>
                  </a:lnTo>
                  <a:lnTo>
                    <a:pt x="46" y="3"/>
                  </a:lnTo>
                  <a:lnTo>
                    <a:pt x="33" y="0"/>
                  </a:lnTo>
                  <a:lnTo>
                    <a:pt x="21" y="3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34"/>
                  </a:lnTo>
                  <a:lnTo>
                    <a:pt x="2" y="46"/>
                  </a:lnTo>
                  <a:lnTo>
                    <a:pt x="10" y="57"/>
                  </a:lnTo>
                  <a:lnTo>
                    <a:pt x="21" y="64"/>
                  </a:lnTo>
                  <a:lnTo>
                    <a:pt x="33" y="66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056313" y="3589338"/>
              <a:ext cx="49212" cy="49212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44" y="60"/>
                </a:cxn>
                <a:cxn ang="0">
                  <a:pos x="53" y="53"/>
                </a:cxn>
                <a:cxn ang="0">
                  <a:pos x="60" y="43"/>
                </a:cxn>
                <a:cxn ang="0">
                  <a:pos x="62" y="31"/>
                </a:cxn>
                <a:cxn ang="0">
                  <a:pos x="60" y="18"/>
                </a:cxn>
                <a:cxn ang="0">
                  <a:pos x="53" y="9"/>
                </a:cxn>
                <a:cxn ang="0">
                  <a:pos x="44" y="2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9" y="53"/>
                </a:cxn>
                <a:cxn ang="0">
                  <a:pos x="19" y="60"/>
                </a:cxn>
                <a:cxn ang="0">
                  <a:pos x="31" y="62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lnTo>
                    <a:pt x="44" y="60"/>
                  </a:lnTo>
                  <a:lnTo>
                    <a:pt x="53" y="53"/>
                  </a:lnTo>
                  <a:lnTo>
                    <a:pt x="60" y="43"/>
                  </a:lnTo>
                  <a:lnTo>
                    <a:pt x="62" y="31"/>
                  </a:lnTo>
                  <a:lnTo>
                    <a:pt x="60" y="18"/>
                  </a:lnTo>
                  <a:lnTo>
                    <a:pt x="53" y="9"/>
                  </a:lnTo>
                  <a:lnTo>
                    <a:pt x="44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057900" y="3590925"/>
              <a:ext cx="46037" cy="46037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41" y="55"/>
                </a:cxn>
                <a:cxn ang="0">
                  <a:pos x="50" y="49"/>
                </a:cxn>
                <a:cxn ang="0">
                  <a:pos x="56" y="40"/>
                </a:cxn>
                <a:cxn ang="0">
                  <a:pos x="58" y="29"/>
                </a:cxn>
                <a:cxn ang="0">
                  <a:pos x="56" y="17"/>
                </a:cxn>
                <a:cxn ang="0">
                  <a:pos x="50" y="8"/>
                </a:cxn>
                <a:cxn ang="0">
                  <a:pos x="41" y="2"/>
                </a:cxn>
                <a:cxn ang="0">
                  <a:pos x="29" y="0"/>
                </a:cxn>
                <a:cxn ang="0">
                  <a:pos x="18" y="2"/>
                </a:cxn>
                <a:cxn ang="0">
                  <a:pos x="9" y="8"/>
                </a:cxn>
                <a:cxn ang="0">
                  <a:pos x="3" y="17"/>
                </a:cxn>
                <a:cxn ang="0">
                  <a:pos x="0" y="29"/>
                </a:cxn>
                <a:cxn ang="0">
                  <a:pos x="3" y="40"/>
                </a:cxn>
                <a:cxn ang="0">
                  <a:pos x="9" y="49"/>
                </a:cxn>
                <a:cxn ang="0">
                  <a:pos x="18" y="55"/>
                </a:cxn>
                <a:cxn ang="0">
                  <a:pos x="29" y="58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lnTo>
                    <a:pt x="41" y="55"/>
                  </a:lnTo>
                  <a:lnTo>
                    <a:pt x="50" y="49"/>
                  </a:lnTo>
                  <a:lnTo>
                    <a:pt x="56" y="40"/>
                  </a:lnTo>
                  <a:lnTo>
                    <a:pt x="58" y="29"/>
                  </a:lnTo>
                  <a:lnTo>
                    <a:pt x="56" y="17"/>
                  </a:lnTo>
                  <a:lnTo>
                    <a:pt x="50" y="8"/>
                  </a:lnTo>
                  <a:lnTo>
                    <a:pt x="41" y="2"/>
                  </a:lnTo>
                  <a:lnTo>
                    <a:pt x="29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3" y="17"/>
                  </a:lnTo>
                  <a:lnTo>
                    <a:pt x="0" y="29"/>
                  </a:lnTo>
                  <a:lnTo>
                    <a:pt x="3" y="40"/>
                  </a:lnTo>
                  <a:lnTo>
                    <a:pt x="9" y="49"/>
                  </a:lnTo>
                  <a:lnTo>
                    <a:pt x="18" y="55"/>
                  </a:lnTo>
                  <a:lnTo>
                    <a:pt x="29" y="58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6057900" y="3592513"/>
              <a:ext cx="42862" cy="42862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38" y="52"/>
                </a:cxn>
                <a:cxn ang="0">
                  <a:pos x="46" y="46"/>
                </a:cxn>
                <a:cxn ang="0">
                  <a:pos x="51" y="38"/>
                </a:cxn>
                <a:cxn ang="0">
                  <a:pos x="54" y="28"/>
                </a:cxn>
                <a:cxn ang="0">
                  <a:pos x="51" y="17"/>
                </a:cxn>
                <a:cxn ang="0">
                  <a:pos x="46" y="8"/>
                </a:cxn>
                <a:cxn ang="0">
                  <a:pos x="38" y="2"/>
                </a:cxn>
                <a:cxn ang="0">
                  <a:pos x="27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8" y="46"/>
                </a:cxn>
                <a:cxn ang="0">
                  <a:pos x="17" y="52"/>
                </a:cxn>
                <a:cxn ang="0">
                  <a:pos x="27" y="54"/>
                </a:cxn>
              </a:cxnLst>
              <a:rect l="0" t="0" r="r" b="b"/>
              <a:pathLst>
                <a:path w="54" h="54">
                  <a:moveTo>
                    <a:pt x="27" y="54"/>
                  </a:moveTo>
                  <a:lnTo>
                    <a:pt x="38" y="52"/>
                  </a:lnTo>
                  <a:lnTo>
                    <a:pt x="46" y="46"/>
                  </a:lnTo>
                  <a:lnTo>
                    <a:pt x="51" y="38"/>
                  </a:lnTo>
                  <a:lnTo>
                    <a:pt x="54" y="28"/>
                  </a:lnTo>
                  <a:lnTo>
                    <a:pt x="51" y="17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8" y="46"/>
                  </a:lnTo>
                  <a:lnTo>
                    <a:pt x="17" y="5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6059488" y="3594100"/>
              <a:ext cx="41275" cy="39687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36" y="48"/>
                </a:cxn>
                <a:cxn ang="0">
                  <a:pos x="44" y="43"/>
                </a:cxn>
                <a:cxn ang="0">
                  <a:pos x="48" y="35"/>
                </a:cxn>
                <a:cxn ang="0">
                  <a:pos x="51" y="26"/>
                </a:cxn>
                <a:cxn ang="0">
                  <a:pos x="48" y="1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5" y="0"/>
                </a:cxn>
                <a:cxn ang="0">
                  <a:pos x="16" y="3"/>
                </a:cxn>
                <a:cxn ang="0">
                  <a:pos x="8" y="7"/>
                </a:cxn>
                <a:cxn ang="0">
                  <a:pos x="2" y="15"/>
                </a:cxn>
                <a:cxn ang="0">
                  <a:pos x="0" y="26"/>
                </a:cxn>
                <a:cxn ang="0">
                  <a:pos x="2" y="35"/>
                </a:cxn>
                <a:cxn ang="0">
                  <a:pos x="8" y="43"/>
                </a:cxn>
                <a:cxn ang="0">
                  <a:pos x="16" y="48"/>
                </a:cxn>
                <a:cxn ang="0">
                  <a:pos x="25" y="50"/>
                </a:cxn>
              </a:cxnLst>
              <a:rect l="0" t="0" r="r" b="b"/>
              <a:pathLst>
                <a:path w="51" h="50">
                  <a:moveTo>
                    <a:pt x="25" y="50"/>
                  </a:moveTo>
                  <a:lnTo>
                    <a:pt x="36" y="48"/>
                  </a:lnTo>
                  <a:lnTo>
                    <a:pt x="44" y="43"/>
                  </a:lnTo>
                  <a:lnTo>
                    <a:pt x="48" y="35"/>
                  </a:lnTo>
                  <a:lnTo>
                    <a:pt x="51" y="26"/>
                  </a:lnTo>
                  <a:lnTo>
                    <a:pt x="48" y="15"/>
                  </a:lnTo>
                  <a:lnTo>
                    <a:pt x="44" y="7"/>
                  </a:lnTo>
                  <a:lnTo>
                    <a:pt x="36" y="3"/>
                  </a:lnTo>
                  <a:lnTo>
                    <a:pt x="25" y="0"/>
                  </a:lnTo>
                  <a:lnTo>
                    <a:pt x="16" y="3"/>
                  </a:lnTo>
                  <a:lnTo>
                    <a:pt x="8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5"/>
                  </a:lnTo>
                  <a:lnTo>
                    <a:pt x="8" y="43"/>
                  </a:lnTo>
                  <a:lnTo>
                    <a:pt x="16" y="48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6062663" y="3595688"/>
              <a:ext cx="36512" cy="36512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33" y="43"/>
                </a:cxn>
                <a:cxn ang="0">
                  <a:pos x="39" y="39"/>
                </a:cxn>
                <a:cxn ang="0">
                  <a:pos x="44" y="32"/>
                </a:cxn>
                <a:cxn ang="0">
                  <a:pos x="46" y="23"/>
                </a:cxn>
                <a:cxn ang="0">
                  <a:pos x="44" y="13"/>
                </a:cxn>
                <a:cxn ang="0">
                  <a:pos x="39" y="7"/>
                </a:cxn>
                <a:cxn ang="0">
                  <a:pos x="33" y="2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3" y="13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" y="39"/>
                </a:cxn>
                <a:cxn ang="0">
                  <a:pos x="14" y="43"/>
                </a:cxn>
                <a:cxn ang="0">
                  <a:pos x="23" y="46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33" y="43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3"/>
                  </a:lnTo>
                  <a:lnTo>
                    <a:pt x="39" y="7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3" y="13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" y="39"/>
                  </a:lnTo>
                  <a:lnTo>
                    <a:pt x="14" y="43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6062663" y="3597275"/>
              <a:ext cx="34925" cy="33337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30" y="41"/>
                </a:cxn>
                <a:cxn ang="0">
                  <a:pos x="37" y="37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4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3" y="30"/>
                </a:cxn>
                <a:cxn ang="0">
                  <a:pos x="7" y="37"/>
                </a:cxn>
                <a:cxn ang="0">
                  <a:pos x="14" y="41"/>
                </a:cxn>
                <a:cxn ang="0">
                  <a:pos x="22" y="42"/>
                </a:cxn>
              </a:cxnLst>
              <a:rect l="0" t="0" r="r" b="b"/>
              <a:pathLst>
                <a:path w="43" h="42">
                  <a:moveTo>
                    <a:pt x="22" y="42"/>
                  </a:moveTo>
                  <a:lnTo>
                    <a:pt x="30" y="41"/>
                  </a:lnTo>
                  <a:lnTo>
                    <a:pt x="37" y="37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3" y="30"/>
                  </a:lnTo>
                  <a:lnTo>
                    <a:pt x="7" y="37"/>
                  </a:lnTo>
                  <a:lnTo>
                    <a:pt x="14" y="41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6254750" y="3570288"/>
              <a:ext cx="61912" cy="63500"/>
            </a:xfrm>
            <a:custGeom>
              <a:avLst/>
              <a:gdLst/>
              <a:ahLst/>
              <a:cxnLst>
                <a:cxn ang="0">
                  <a:pos x="41" y="80"/>
                </a:cxn>
                <a:cxn ang="0">
                  <a:pos x="49" y="79"/>
                </a:cxn>
                <a:cxn ang="0">
                  <a:pos x="56" y="76"/>
                </a:cxn>
                <a:cxn ang="0">
                  <a:pos x="63" y="73"/>
                </a:cxn>
                <a:cxn ang="0">
                  <a:pos x="68" y="68"/>
                </a:cxn>
                <a:cxn ang="0">
                  <a:pos x="73" y="63"/>
                </a:cxn>
                <a:cxn ang="0">
                  <a:pos x="76" y="56"/>
                </a:cxn>
                <a:cxn ang="0">
                  <a:pos x="79" y="48"/>
                </a:cxn>
                <a:cxn ang="0">
                  <a:pos x="80" y="40"/>
                </a:cxn>
                <a:cxn ang="0">
                  <a:pos x="79" y="32"/>
                </a:cxn>
                <a:cxn ang="0">
                  <a:pos x="76" y="25"/>
                </a:cxn>
                <a:cxn ang="0">
                  <a:pos x="73" y="18"/>
                </a:cxn>
                <a:cxn ang="0">
                  <a:pos x="68" y="12"/>
                </a:cxn>
                <a:cxn ang="0">
                  <a:pos x="63" y="7"/>
                </a:cxn>
                <a:cxn ang="0">
                  <a:pos x="56" y="4"/>
                </a:cxn>
                <a:cxn ang="0">
                  <a:pos x="49" y="2"/>
                </a:cxn>
                <a:cxn ang="0">
                  <a:pos x="41" y="0"/>
                </a:cxn>
                <a:cxn ang="0">
                  <a:pos x="33" y="2"/>
                </a:cxn>
                <a:cxn ang="0">
                  <a:pos x="26" y="4"/>
                </a:cxn>
                <a:cxn ang="0">
                  <a:pos x="19" y="7"/>
                </a:cxn>
                <a:cxn ang="0">
                  <a:pos x="12" y="12"/>
                </a:cxn>
                <a:cxn ang="0">
                  <a:pos x="7" y="18"/>
                </a:cxn>
                <a:cxn ang="0">
                  <a:pos x="4" y="25"/>
                </a:cxn>
                <a:cxn ang="0">
                  <a:pos x="1" y="32"/>
                </a:cxn>
                <a:cxn ang="0">
                  <a:pos x="0" y="40"/>
                </a:cxn>
                <a:cxn ang="0">
                  <a:pos x="1" y="48"/>
                </a:cxn>
                <a:cxn ang="0">
                  <a:pos x="4" y="56"/>
                </a:cxn>
                <a:cxn ang="0">
                  <a:pos x="7" y="63"/>
                </a:cxn>
                <a:cxn ang="0">
                  <a:pos x="12" y="68"/>
                </a:cxn>
                <a:cxn ang="0">
                  <a:pos x="19" y="73"/>
                </a:cxn>
                <a:cxn ang="0">
                  <a:pos x="26" y="76"/>
                </a:cxn>
                <a:cxn ang="0">
                  <a:pos x="33" y="79"/>
                </a:cxn>
                <a:cxn ang="0">
                  <a:pos x="41" y="80"/>
                </a:cxn>
              </a:cxnLst>
              <a:rect l="0" t="0" r="r" b="b"/>
              <a:pathLst>
                <a:path w="80" h="80">
                  <a:moveTo>
                    <a:pt x="41" y="80"/>
                  </a:moveTo>
                  <a:lnTo>
                    <a:pt x="49" y="79"/>
                  </a:lnTo>
                  <a:lnTo>
                    <a:pt x="56" y="76"/>
                  </a:lnTo>
                  <a:lnTo>
                    <a:pt x="63" y="73"/>
                  </a:lnTo>
                  <a:lnTo>
                    <a:pt x="68" y="68"/>
                  </a:lnTo>
                  <a:lnTo>
                    <a:pt x="73" y="63"/>
                  </a:lnTo>
                  <a:lnTo>
                    <a:pt x="76" y="56"/>
                  </a:lnTo>
                  <a:lnTo>
                    <a:pt x="79" y="48"/>
                  </a:lnTo>
                  <a:lnTo>
                    <a:pt x="80" y="40"/>
                  </a:lnTo>
                  <a:lnTo>
                    <a:pt x="79" y="32"/>
                  </a:lnTo>
                  <a:lnTo>
                    <a:pt x="76" y="25"/>
                  </a:lnTo>
                  <a:lnTo>
                    <a:pt x="73" y="18"/>
                  </a:lnTo>
                  <a:lnTo>
                    <a:pt x="68" y="12"/>
                  </a:lnTo>
                  <a:lnTo>
                    <a:pt x="63" y="7"/>
                  </a:lnTo>
                  <a:lnTo>
                    <a:pt x="56" y="4"/>
                  </a:lnTo>
                  <a:lnTo>
                    <a:pt x="49" y="2"/>
                  </a:lnTo>
                  <a:lnTo>
                    <a:pt x="41" y="0"/>
                  </a:lnTo>
                  <a:lnTo>
                    <a:pt x="33" y="2"/>
                  </a:lnTo>
                  <a:lnTo>
                    <a:pt x="26" y="4"/>
                  </a:lnTo>
                  <a:lnTo>
                    <a:pt x="19" y="7"/>
                  </a:lnTo>
                  <a:lnTo>
                    <a:pt x="12" y="12"/>
                  </a:lnTo>
                  <a:lnTo>
                    <a:pt x="7" y="18"/>
                  </a:lnTo>
                  <a:lnTo>
                    <a:pt x="4" y="25"/>
                  </a:lnTo>
                  <a:lnTo>
                    <a:pt x="1" y="32"/>
                  </a:lnTo>
                  <a:lnTo>
                    <a:pt x="0" y="40"/>
                  </a:lnTo>
                  <a:lnTo>
                    <a:pt x="1" y="48"/>
                  </a:lnTo>
                  <a:lnTo>
                    <a:pt x="4" y="56"/>
                  </a:lnTo>
                  <a:lnTo>
                    <a:pt x="7" y="63"/>
                  </a:lnTo>
                  <a:lnTo>
                    <a:pt x="12" y="68"/>
                  </a:lnTo>
                  <a:lnTo>
                    <a:pt x="19" y="73"/>
                  </a:lnTo>
                  <a:lnTo>
                    <a:pt x="26" y="76"/>
                  </a:lnTo>
                  <a:lnTo>
                    <a:pt x="33" y="79"/>
                  </a:lnTo>
                  <a:lnTo>
                    <a:pt x="41" y="8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6256338" y="3571875"/>
              <a:ext cx="60325" cy="60325"/>
            </a:xfrm>
            <a:custGeom>
              <a:avLst/>
              <a:gdLst/>
              <a:ahLst/>
              <a:cxnLst>
                <a:cxn ang="0">
                  <a:pos x="38" y="76"/>
                </a:cxn>
                <a:cxn ang="0">
                  <a:pos x="46" y="74"/>
                </a:cxn>
                <a:cxn ang="0">
                  <a:pos x="53" y="73"/>
                </a:cxn>
                <a:cxn ang="0">
                  <a:pos x="58" y="70"/>
                </a:cxn>
                <a:cxn ang="0">
                  <a:pos x="64" y="65"/>
                </a:cxn>
                <a:cxn ang="0">
                  <a:pos x="69" y="59"/>
                </a:cxn>
                <a:cxn ang="0">
                  <a:pos x="72" y="53"/>
                </a:cxn>
                <a:cxn ang="0">
                  <a:pos x="74" y="46"/>
                </a:cxn>
                <a:cxn ang="0">
                  <a:pos x="76" y="38"/>
                </a:cxn>
                <a:cxn ang="0">
                  <a:pos x="74" y="30"/>
                </a:cxn>
                <a:cxn ang="0">
                  <a:pos x="72" y="23"/>
                </a:cxn>
                <a:cxn ang="0">
                  <a:pos x="69" y="17"/>
                </a:cxn>
                <a:cxn ang="0">
                  <a:pos x="64" y="11"/>
                </a:cxn>
                <a:cxn ang="0">
                  <a:pos x="58" y="6"/>
                </a:cxn>
                <a:cxn ang="0">
                  <a:pos x="53" y="3"/>
                </a:cxn>
                <a:cxn ang="0">
                  <a:pos x="46" y="1"/>
                </a:cxn>
                <a:cxn ang="0">
                  <a:pos x="38" y="0"/>
                </a:cxn>
                <a:cxn ang="0">
                  <a:pos x="30" y="1"/>
                </a:cxn>
                <a:cxn ang="0">
                  <a:pos x="23" y="3"/>
                </a:cxn>
                <a:cxn ang="0">
                  <a:pos x="17" y="6"/>
                </a:cxn>
                <a:cxn ang="0">
                  <a:pos x="11" y="11"/>
                </a:cxn>
                <a:cxn ang="0">
                  <a:pos x="6" y="17"/>
                </a:cxn>
                <a:cxn ang="0">
                  <a:pos x="3" y="23"/>
                </a:cxn>
                <a:cxn ang="0">
                  <a:pos x="1" y="30"/>
                </a:cxn>
                <a:cxn ang="0">
                  <a:pos x="0" y="38"/>
                </a:cxn>
                <a:cxn ang="0">
                  <a:pos x="1" y="46"/>
                </a:cxn>
                <a:cxn ang="0">
                  <a:pos x="3" y="53"/>
                </a:cxn>
                <a:cxn ang="0">
                  <a:pos x="6" y="59"/>
                </a:cxn>
                <a:cxn ang="0">
                  <a:pos x="11" y="65"/>
                </a:cxn>
                <a:cxn ang="0">
                  <a:pos x="17" y="70"/>
                </a:cxn>
                <a:cxn ang="0">
                  <a:pos x="23" y="73"/>
                </a:cxn>
                <a:cxn ang="0">
                  <a:pos x="30" y="74"/>
                </a:cxn>
                <a:cxn ang="0">
                  <a:pos x="38" y="76"/>
                </a:cxn>
              </a:cxnLst>
              <a:rect l="0" t="0" r="r" b="b"/>
              <a:pathLst>
                <a:path w="76" h="76">
                  <a:moveTo>
                    <a:pt x="38" y="76"/>
                  </a:moveTo>
                  <a:lnTo>
                    <a:pt x="46" y="74"/>
                  </a:lnTo>
                  <a:lnTo>
                    <a:pt x="53" y="73"/>
                  </a:lnTo>
                  <a:lnTo>
                    <a:pt x="58" y="70"/>
                  </a:lnTo>
                  <a:lnTo>
                    <a:pt x="64" y="65"/>
                  </a:lnTo>
                  <a:lnTo>
                    <a:pt x="69" y="59"/>
                  </a:lnTo>
                  <a:lnTo>
                    <a:pt x="72" y="53"/>
                  </a:lnTo>
                  <a:lnTo>
                    <a:pt x="74" y="46"/>
                  </a:lnTo>
                  <a:lnTo>
                    <a:pt x="76" y="38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69" y="17"/>
                  </a:lnTo>
                  <a:lnTo>
                    <a:pt x="64" y="11"/>
                  </a:lnTo>
                  <a:lnTo>
                    <a:pt x="58" y="6"/>
                  </a:lnTo>
                  <a:lnTo>
                    <a:pt x="53" y="3"/>
                  </a:lnTo>
                  <a:lnTo>
                    <a:pt x="46" y="1"/>
                  </a:lnTo>
                  <a:lnTo>
                    <a:pt x="38" y="0"/>
                  </a:lnTo>
                  <a:lnTo>
                    <a:pt x="30" y="1"/>
                  </a:lnTo>
                  <a:lnTo>
                    <a:pt x="23" y="3"/>
                  </a:lnTo>
                  <a:lnTo>
                    <a:pt x="17" y="6"/>
                  </a:lnTo>
                  <a:lnTo>
                    <a:pt x="11" y="11"/>
                  </a:lnTo>
                  <a:lnTo>
                    <a:pt x="6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1" y="46"/>
                  </a:lnTo>
                  <a:lnTo>
                    <a:pt x="3" y="53"/>
                  </a:lnTo>
                  <a:lnTo>
                    <a:pt x="6" y="59"/>
                  </a:lnTo>
                  <a:lnTo>
                    <a:pt x="11" y="65"/>
                  </a:lnTo>
                  <a:lnTo>
                    <a:pt x="17" y="70"/>
                  </a:lnTo>
                  <a:lnTo>
                    <a:pt x="23" y="73"/>
                  </a:lnTo>
                  <a:lnTo>
                    <a:pt x="30" y="74"/>
                  </a:lnTo>
                  <a:lnTo>
                    <a:pt x="38" y="7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6256338" y="3573463"/>
              <a:ext cx="58737" cy="57150"/>
            </a:xfrm>
            <a:custGeom>
              <a:avLst/>
              <a:gdLst/>
              <a:ahLst/>
              <a:cxnLst>
                <a:cxn ang="0">
                  <a:pos x="37" y="72"/>
                </a:cxn>
                <a:cxn ang="0">
                  <a:pos x="44" y="71"/>
                </a:cxn>
                <a:cxn ang="0">
                  <a:pos x="50" y="70"/>
                </a:cxn>
                <a:cxn ang="0">
                  <a:pos x="56" y="67"/>
                </a:cxn>
                <a:cxn ang="0">
                  <a:pos x="62" y="62"/>
                </a:cxn>
                <a:cxn ang="0">
                  <a:pos x="67" y="56"/>
                </a:cxn>
                <a:cxn ang="0">
                  <a:pos x="70" y="51"/>
                </a:cxn>
                <a:cxn ang="0">
                  <a:pos x="71" y="44"/>
                </a:cxn>
                <a:cxn ang="0">
                  <a:pos x="72" y="36"/>
                </a:cxn>
                <a:cxn ang="0">
                  <a:pos x="71" y="29"/>
                </a:cxn>
                <a:cxn ang="0">
                  <a:pos x="70" y="22"/>
                </a:cxn>
                <a:cxn ang="0">
                  <a:pos x="67" y="16"/>
                </a:cxn>
                <a:cxn ang="0">
                  <a:pos x="62" y="10"/>
                </a:cxn>
                <a:cxn ang="0">
                  <a:pos x="56" y="6"/>
                </a:cxn>
                <a:cxn ang="0">
                  <a:pos x="50" y="2"/>
                </a:cxn>
                <a:cxn ang="0">
                  <a:pos x="44" y="1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16" y="6"/>
                </a:cxn>
                <a:cxn ang="0">
                  <a:pos x="10" y="10"/>
                </a:cxn>
                <a:cxn ang="0">
                  <a:pos x="5" y="16"/>
                </a:cxn>
                <a:cxn ang="0">
                  <a:pos x="2" y="22"/>
                </a:cxn>
                <a:cxn ang="0">
                  <a:pos x="1" y="29"/>
                </a:cxn>
                <a:cxn ang="0">
                  <a:pos x="0" y="36"/>
                </a:cxn>
                <a:cxn ang="0">
                  <a:pos x="1" y="44"/>
                </a:cxn>
                <a:cxn ang="0">
                  <a:pos x="2" y="51"/>
                </a:cxn>
                <a:cxn ang="0">
                  <a:pos x="5" y="56"/>
                </a:cxn>
                <a:cxn ang="0">
                  <a:pos x="10" y="62"/>
                </a:cxn>
                <a:cxn ang="0">
                  <a:pos x="16" y="67"/>
                </a:cxn>
                <a:cxn ang="0">
                  <a:pos x="22" y="70"/>
                </a:cxn>
                <a:cxn ang="0">
                  <a:pos x="29" y="71"/>
                </a:cxn>
                <a:cxn ang="0">
                  <a:pos x="37" y="72"/>
                </a:cxn>
              </a:cxnLst>
              <a:rect l="0" t="0" r="r" b="b"/>
              <a:pathLst>
                <a:path w="72" h="72">
                  <a:moveTo>
                    <a:pt x="37" y="72"/>
                  </a:moveTo>
                  <a:lnTo>
                    <a:pt x="44" y="71"/>
                  </a:lnTo>
                  <a:lnTo>
                    <a:pt x="50" y="70"/>
                  </a:lnTo>
                  <a:lnTo>
                    <a:pt x="56" y="67"/>
                  </a:lnTo>
                  <a:lnTo>
                    <a:pt x="62" y="62"/>
                  </a:lnTo>
                  <a:lnTo>
                    <a:pt x="67" y="56"/>
                  </a:lnTo>
                  <a:lnTo>
                    <a:pt x="70" y="51"/>
                  </a:lnTo>
                  <a:lnTo>
                    <a:pt x="71" y="44"/>
                  </a:lnTo>
                  <a:lnTo>
                    <a:pt x="72" y="36"/>
                  </a:lnTo>
                  <a:lnTo>
                    <a:pt x="71" y="29"/>
                  </a:lnTo>
                  <a:lnTo>
                    <a:pt x="70" y="22"/>
                  </a:lnTo>
                  <a:lnTo>
                    <a:pt x="67" y="16"/>
                  </a:lnTo>
                  <a:lnTo>
                    <a:pt x="62" y="10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4" y="1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2" y="2"/>
                  </a:lnTo>
                  <a:lnTo>
                    <a:pt x="16" y="6"/>
                  </a:lnTo>
                  <a:lnTo>
                    <a:pt x="10" y="10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1" y="29"/>
                  </a:lnTo>
                  <a:lnTo>
                    <a:pt x="0" y="36"/>
                  </a:lnTo>
                  <a:lnTo>
                    <a:pt x="1" y="44"/>
                  </a:lnTo>
                  <a:lnTo>
                    <a:pt x="2" y="51"/>
                  </a:lnTo>
                  <a:lnTo>
                    <a:pt x="5" y="56"/>
                  </a:lnTo>
                  <a:lnTo>
                    <a:pt x="10" y="62"/>
                  </a:lnTo>
                  <a:lnTo>
                    <a:pt x="16" y="67"/>
                  </a:lnTo>
                  <a:lnTo>
                    <a:pt x="22" y="70"/>
                  </a:lnTo>
                  <a:lnTo>
                    <a:pt x="29" y="71"/>
                  </a:lnTo>
                  <a:lnTo>
                    <a:pt x="37" y="72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6259513" y="3575050"/>
              <a:ext cx="53975" cy="53975"/>
            </a:xfrm>
            <a:custGeom>
              <a:avLst/>
              <a:gdLst/>
              <a:ahLst/>
              <a:cxnLst>
                <a:cxn ang="0">
                  <a:pos x="35" y="68"/>
                </a:cxn>
                <a:cxn ang="0">
                  <a:pos x="42" y="67"/>
                </a:cxn>
                <a:cxn ang="0">
                  <a:pos x="47" y="66"/>
                </a:cxn>
                <a:cxn ang="0">
                  <a:pos x="54" y="62"/>
                </a:cxn>
                <a:cxn ang="0">
                  <a:pos x="59" y="58"/>
                </a:cxn>
                <a:cxn ang="0">
                  <a:pos x="63" y="53"/>
                </a:cxn>
                <a:cxn ang="0">
                  <a:pos x="67" y="47"/>
                </a:cxn>
                <a:cxn ang="0">
                  <a:pos x="68" y="40"/>
                </a:cxn>
                <a:cxn ang="0">
                  <a:pos x="69" y="34"/>
                </a:cxn>
                <a:cxn ang="0">
                  <a:pos x="68" y="27"/>
                </a:cxn>
                <a:cxn ang="0">
                  <a:pos x="67" y="21"/>
                </a:cxn>
                <a:cxn ang="0">
                  <a:pos x="63" y="15"/>
                </a:cxn>
                <a:cxn ang="0">
                  <a:pos x="59" y="9"/>
                </a:cxn>
                <a:cxn ang="0">
                  <a:pos x="54" y="6"/>
                </a:cxn>
                <a:cxn ang="0">
                  <a:pos x="47" y="2"/>
                </a:cxn>
                <a:cxn ang="0">
                  <a:pos x="42" y="1"/>
                </a:cxn>
                <a:cxn ang="0">
                  <a:pos x="35" y="0"/>
                </a:cxn>
                <a:cxn ang="0">
                  <a:pos x="28" y="1"/>
                </a:cxn>
                <a:cxn ang="0">
                  <a:pos x="21" y="2"/>
                </a:cxn>
                <a:cxn ang="0">
                  <a:pos x="15" y="6"/>
                </a:cxn>
                <a:cxn ang="0">
                  <a:pos x="10" y="9"/>
                </a:cxn>
                <a:cxn ang="0">
                  <a:pos x="6" y="15"/>
                </a:cxn>
                <a:cxn ang="0">
                  <a:pos x="2" y="21"/>
                </a:cxn>
                <a:cxn ang="0">
                  <a:pos x="1" y="27"/>
                </a:cxn>
                <a:cxn ang="0">
                  <a:pos x="0" y="34"/>
                </a:cxn>
                <a:cxn ang="0">
                  <a:pos x="1" y="40"/>
                </a:cxn>
                <a:cxn ang="0">
                  <a:pos x="2" y="47"/>
                </a:cxn>
                <a:cxn ang="0">
                  <a:pos x="6" y="53"/>
                </a:cxn>
                <a:cxn ang="0">
                  <a:pos x="10" y="58"/>
                </a:cxn>
                <a:cxn ang="0">
                  <a:pos x="15" y="62"/>
                </a:cxn>
                <a:cxn ang="0">
                  <a:pos x="21" y="66"/>
                </a:cxn>
                <a:cxn ang="0">
                  <a:pos x="28" y="67"/>
                </a:cxn>
                <a:cxn ang="0">
                  <a:pos x="35" y="68"/>
                </a:cxn>
              </a:cxnLst>
              <a:rect l="0" t="0" r="r" b="b"/>
              <a:pathLst>
                <a:path w="69" h="68">
                  <a:moveTo>
                    <a:pt x="35" y="68"/>
                  </a:moveTo>
                  <a:lnTo>
                    <a:pt x="42" y="67"/>
                  </a:lnTo>
                  <a:lnTo>
                    <a:pt x="47" y="66"/>
                  </a:lnTo>
                  <a:lnTo>
                    <a:pt x="54" y="62"/>
                  </a:lnTo>
                  <a:lnTo>
                    <a:pt x="59" y="58"/>
                  </a:lnTo>
                  <a:lnTo>
                    <a:pt x="63" y="53"/>
                  </a:lnTo>
                  <a:lnTo>
                    <a:pt x="67" y="47"/>
                  </a:lnTo>
                  <a:lnTo>
                    <a:pt x="68" y="40"/>
                  </a:lnTo>
                  <a:lnTo>
                    <a:pt x="69" y="34"/>
                  </a:lnTo>
                  <a:lnTo>
                    <a:pt x="68" y="27"/>
                  </a:lnTo>
                  <a:lnTo>
                    <a:pt x="67" y="21"/>
                  </a:lnTo>
                  <a:lnTo>
                    <a:pt x="63" y="15"/>
                  </a:lnTo>
                  <a:lnTo>
                    <a:pt x="59" y="9"/>
                  </a:lnTo>
                  <a:lnTo>
                    <a:pt x="54" y="6"/>
                  </a:lnTo>
                  <a:lnTo>
                    <a:pt x="47" y="2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0" y="9"/>
                  </a:lnTo>
                  <a:lnTo>
                    <a:pt x="6" y="15"/>
                  </a:lnTo>
                  <a:lnTo>
                    <a:pt x="2" y="21"/>
                  </a:lnTo>
                  <a:lnTo>
                    <a:pt x="1" y="27"/>
                  </a:lnTo>
                  <a:lnTo>
                    <a:pt x="0" y="34"/>
                  </a:lnTo>
                  <a:lnTo>
                    <a:pt x="1" y="40"/>
                  </a:lnTo>
                  <a:lnTo>
                    <a:pt x="2" y="47"/>
                  </a:lnTo>
                  <a:lnTo>
                    <a:pt x="6" y="53"/>
                  </a:lnTo>
                  <a:lnTo>
                    <a:pt x="10" y="58"/>
                  </a:lnTo>
                  <a:lnTo>
                    <a:pt x="15" y="62"/>
                  </a:lnTo>
                  <a:lnTo>
                    <a:pt x="21" y="66"/>
                  </a:lnTo>
                  <a:lnTo>
                    <a:pt x="28" y="67"/>
                  </a:lnTo>
                  <a:lnTo>
                    <a:pt x="35" y="68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6259513" y="3576638"/>
              <a:ext cx="52387" cy="50800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46" y="64"/>
                </a:cxn>
                <a:cxn ang="0">
                  <a:pos x="57" y="56"/>
                </a:cxn>
                <a:cxn ang="0">
                  <a:pos x="64" y="45"/>
                </a:cxn>
                <a:cxn ang="0">
                  <a:pos x="66" y="33"/>
                </a:cxn>
                <a:cxn ang="0">
                  <a:pos x="64" y="20"/>
                </a:cxn>
                <a:cxn ang="0">
                  <a:pos x="57" y="10"/>
                </a:cxn>
                <a:cxn ang="0">
                  <a:pos x="46" y="3"/>
                </a:cxn>
                <a:cxn ang="0">
                  <a:pos x="34" y="0"/>
                </a:cxn>
                <a:cxn ang="0">
                  <a:pos x="21" y="3"/>
                </a:cxn>
                <a:cxn ang="0">
                  <a:pos x="11" y="10"/>
                </a:cxn>
                <a:cxn ang="0">
                  <a:pos x="2" y="20"/>
                </a:cxn>
                <a:cxn ang="0">
                  <a:pos x="0" y="33"/>
                </a:cxn>
                <a:cxn ang="0">
                  <a:pos x="2" y="45"/>
                </a:cxn>
                <a:cxn ang="0">
                  <a:pos x="11" y="56"/>
                </a:cxn>
                <a:cxn ang="0">
                  <a:pos x="21" y="64"/>
                </a:cxn>
                <a:cxn ang="0">
                  <a:pos x="34" y="66"/>
                </a:cxn>
              </a:cxnLst>
              <a:rect l="0" t="0" r="r" b="b"/>
              <a:pathLst>
                <a:path w="66" h="66">
                  <a:moveTo>
                    <a:pt x="34" y="66"/>
                  </a:moveTo>
                  <a:lnTo>
                    <a:pt x="46" y="64"/>
                  </a:lnTo>
                  <a:lnTo>
                    <a:pt x="57" y="56"/>
                  </a:lnTo>
                  <a:lnTo>
                    <a:pt x="64" y="45"/>
                  </a:lnTo>
                  <a:lnTo>
                    <a:pt x="66" y="33"/>
                  </a:lnTo>
                  <a:lnTo>
                    <a:pt x="64" y="20"/>
                  </a:lnTo>
                  <a:lnTo>
                    <a:pt x="57" y="10"/>
                  </a:lnTo>
                  <a:lnTo>
                    <a:pt x="46" y="3"/>
                  </a:lnTo>
                  <a:lnTo>
                    <a:pt x="34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2" y="20"/>
                  </a:lnTo>
                  <a:lnTo>
                    <a:pt x="0" y="33"/>
                  </a:lnTo>
                  <a:lnTo>
                    <a:pt x="2" y="45"/>
                  </a:lnTo>
                  <a:lnTo>
                    <a:pt x="11" y="56"/>
                  </a:lnTo>
                  <a:lnTo>
                    <a:pt x="21" y="64"/>
                  </a:lnTo>
                  <a:lnTo>
                    <a:pt x="34" y="66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6261100" y="3578225"/>
              <a:ext cx="49212" cy="47625"/>
            </a:xfrm>
            <a:custGeom>
              <a:avLst/>
              <a:gdLst/>
              <a:ahLst/>
              <a:cxnLst>
                <a:cxn ang="0">
                  <a:pos x="32" y="61"/>
                </a:cxn>
                <a:cxn ang="0">
                  <a:pos x="44" y="58"/>
                </a:cxn>
                <a:cxn ang="0">
                  <a:pos x="54" y="51"/>
                </a:cxn>
                <a:cxn ang="0">
                  <a:pos x="60" y="42"/>
                </a:cxn>
                <a:cxn ang="0">
                  <a:pos x="63" y="30"/>
                </a:cxn>
                <a:cxn ang="0">
                  <a:pos x="60" y="18"/>
                </a:cxn>
                <a:cxn ang="0">
                  <a:pos x="54" y="9"/>
                </a:cxn>
                <a:cxn ang="0">
                  <a:pos x="44" y="2"/>
                </a:cxn>
                <a:cxn ang="0">
                  <a:pos x="32" y="0"/>
                </a:cxn>
                <a:cxn ang="0">
                  <a:pos x="19" y="2"/>
                </a:cxn>
                <a:cxn ang="0">
                  <a:pos x="10" y="9"/>
                </a:cxn>
                <a:cxn ang="0">
                  <a:pos x="3" y="18"/>
                </a:cxn>
                <a:cxn ang="0">
                  <a:pos x="0" y="30"/>
                </a:cxn>
                <a:cxn ang="0">
                  <a:pos x="3" y="42"/>
                </a:cxn>
                <a:cxn ang="0">
                  <a:pos x="10" y="51"/>
                </a:cxn>
                <a:cxn ang="0">
                  <a:pos x="19" y="58"/>
                </a:cxn>
                <a:cxn ang="0">
                  <a:pos x="32" y="61"/>
                </a:cxn>
              </a:cxnLst>
              <a:rect l="0" t="0" r="r" b="b"/>
              <a:pathLst>
                <a:path w="63" h="61">
                  <a:moveTo>
                    <a:pt x="32" y="61"/>
                  </a:moveTo>
                  <a:lnTo>
                    <a:pt x="44" y="58"/>
                  </a:lnTo>
                  <a:lnTo>
                    <a:pt x="54" y="51"/>
                  </a:lnTo>
                  <a:lnTo>
                    <a:pt x="60" y="42"/>
                  </a:lnTo>
                  <a:lnTo>
                    <a:pt x="63" y="30"/>
                  </a:lnTo>
                  <a:lnTo>
                    <a:pt x="60" y="18"/>
                  </a:lnTo>
                  <a:lnTo>
                    <a:pt x="54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3" y="42"/>
                  </a:lnTo>
                  <a:lnTo>
                    <a:pt x="10" y="51"/>
                  </a:lnTo>
                  <a:lnTo>
                    <a:pt x="19" y="58"/>
                  </a:lnTo>
                  <a:lnTo>
                    <a:pt x="32" y="61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6262688" y="3578225"/>
              <a:ext cx="46037" cy="47625"/>
            </a:xfrm>
            <a:custGeom>
              <a:avLst/>
              <a:gdLst/>
              <a:ahLst/>
              <a:cxnLst>
                <a:cxn ang="0">
                  <a:pos x="29" y="59"/>
                </a:cxn>
                <a:cxn ang="0">
                  <a:pos x="40" y="56"/>
                </a:cxn>
                <a:cxn ang="0">
                  <a:pos x="49" y="49"/>
                </a:cxn>
                <a:cxn ang="0">
                  <a:pos x="55" y="40"/>
                </a:cxn>
                <a:cxn ang="0">
                  <a:pos x="57" y="29"/>
                </a:cxn>
                <a:cxn ang="0">
                  <a:pos x="55" y="18"/>
                </a:cxn>
                <a:cxn ang="0">
                  <a:pos x="49" y="9"/>
                </a:cxn>
                <a:cxn ang="0">
                  <a:pos x="40" y="2"/>
                </a:cxn>
                <a:cxn ang="0">
                  <a:pos x="29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2" y="18"/>
                </a:cxn>
                <a:cxn ang="0">
                  <a:pos x="0" y="29"/>
                </a:cxn>
                <a:cxn ang="0">
                  <a:pos x="2" y="40"/>
                </a:cxn>
                <a:cxn ang="0">
                  <a:pos x="8" y="49"/>
                </a:cxn>
                <a:cxn ang="0">
                  <a:pos x="17" y="56"/>
                </a:cxn>
                <a:cxn ang="0">
                  <a:pos x="29" y="59"/>
                </a:cxn>
              </a:cxnLst>
              <a:rect l="0" t="0" r="r" b="b"/>
              <a:pathLst>
                <a:path w="57" h="59">
                  <a:moveTo>
                    <a:pt x="29" y="59"/>
                  </a:moveTo>
                  <a:lnTo>
                    <a:pt x="40" y="56"/>
                  </a:lnTo>
                  <a:lnTo>
                    <a:pt x="49" y="49"/>
                  </a:lnTo>
                  <a:lnTo>
                    <a:pt x="55" y="40"/>
                  </a:lnTo>
                  <a:lnTo>
                    <a:pt x="57" y="29"/>
                  </a:lnTo>
                  <a:lnTo>
                    <a:pt x="55" y="18"/>
                  </a:lnTo>
                  <a:lnTo>
                    <a:pt x="49" y="9"/>
                  </a:lnTo>
                  <a:lnTo>
                    <a:pt x="40" y="2"/>
                  </a:lnTo>
                  <a:lnTo>
                    <a:pt x="29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2" y="40"/>
                  </a:lnTo>
                  <a:lnTo>
                    <a:pt x="8" y="49"/>
                  </a:lnTo>
                  <a:lnTo>
                    <a:pt x="17" y="56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6264275" y="3581400"/>
              <a:ext cx="42862" cy="42862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38" y="52"/>
                </a:cxn>
                <a:cxn ang="0">
                  <a:pos x="46" y="46"/>
                </a:cxn>
                <a:cxn ang="0">
                  <a:pos x="52" y="37"/>
                </a:cxn>
                <a:cxn ang="0">
                  <a:pos x="54" y="27"/>
                </a:cxn>
                <a:cxn ang="0">
                  <a:pos x="52" y="16"/>
                </a:cxn>
                <a:cxn ang="0">
                  <a:pos x="46" y="8"/>
                </a:cxn>
                <a:cxn ang="0">
                  <a:pos x="38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8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8" y="46"/>
                </a:cxn>
                <a:cxn ang="0">
                  <a:pos x="17" y="52"/>
                </a:cxn>
                <a:cxn ang="0">
                  <a:pos x="28" y="54"/>
                </a:cxn>
              </a:cxnLst>
              <a:rect l="0" t="0" r="r" b="b"/>
              <a:pathLst>
                <a:path w="54" h="54">
                  <a:moveTo>
                    <a:pt x="28" y="54"/>
                  </a:moveTo>
                  <a:lnTo>
                    <a:pt x="38" y="52"/>
                  </a:lnTo>
                  <a:lnTo>
                    <a:pt x="46" y="46"/>
                  </a:lnTo>
                  <a:lnTo>
                    <a:pt x="52" y="37"/>
                  </a:lnTo>
                  <a:lnTo>
                    <a:pt x="54" y="27"/>
                  </a:lnTo>
                  <a:lnTo>
                    <a:pt x="52" y="16"/>
                  </a:lnTo>
                  <a:lnTo>
                    <a:pt x="46" y="8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8" y="46"/>
                  </a:lnTo>
                  <a:lnTo>
                    <a:pt x="17" y="52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6265863" y="3581400"/>
              <a:ext cx="39687" cy="39687"/>
            </a:xfrm>
            <a:custGeom>
              <a:avLst/>
              <a:gdLst/>
              <a:ahLst/>
              <a:cxnLst>
                <a:cxn ang="0">
                  <a:pos x="26" y="51"/>
                </a:cxn>
                <a:cxn ang="0">
                  <a:pos x="36" y="49"/>
                </a:cxn>
                <a:cxn ang="0">
                  <a:pos x="44" y="44"/>
                </a:cxn>
                <a:cxn ang="0">
                  <a:pos x="49" y="36"/>
                </a:cxn>
                <a:cxn ang="0">
                  <a:pos x="51" y="26"/>
                </a:cxn>
                <a:cxn ang="0">
                  <a:pos x="49" y="15"/>
                </a:cxn>
                <a:cxn ang="0">
                  <a:pos x="44" y="7"/>
                </a:cxn>
                <a:cxn ang="0">
                  <a:pos x="36" y="3"/>
                </a:cxn>
                <a:cxn ang="0">
                  <a:pos x="26" y="0"/>
                </a:cxn>
                <a:cxn ang="0">
                  <a:pos x="16" y="3"/>
                </a:cxn>
                <a:cxn ang="0">
                  <a:pos x="8" y="7"/>
                </a:cxn>
                <a:cxn ang="0">
                  <a:pos x="3" y="15"/>
                </a:cxn>
                <a:cxn ang="0">
                  <a:pos x="0" y="26"/>
                </a:cxn>
                <a:cxn ang="0">
                  <a:pos x="3" y="36"/>
                </a:cxn>
                <a:cxn ang="0">
                  <a:pos x="8" y="44"/>
                </a:cxn>
                <a:cxn ang="0">
                  <a:pos x="16" y="49"/>
                </a:cxn>
                <a:cxn ang="0">
                  <a:pos x="26" y="51"/>
                </a:cxn>
              </a:cxnLst>
              <a:rect l="0" t="0" r="r" b="b"/>
              <a:pathLst>
                <a:path w="51" h="51">
                  <a:moveTo>
                    <a:pt x="26" y="51"/>
                  </a:moveTo>
                  <a:lnTo>
                    <a:pt x="36" y="49"/>
                  </a:lnTo>
                  <a:lnTo>
                    <a:pt x="44" y="44"/>
                  </a:lnTo>
                  <a:lnTo>
                    <a:pt x="49" y="36"/>
                  </a:lnTo>
                  <a:lnTo>
                    <a:pt x="51" y="26"/>
                  </a:lnTo>
                  <a:lnTo>
                    <a:pt x="49" y="15"/>
                  </a:lnTo>
                  <a:lnTo>
                    <a:pt x="44" y="7"/>
                  </a:lnTo>
                  <a:lnTo>
                    <a:pt x="36" y="3"/>
                  </a:lnTo>
                  <a:lnTo>
                    <a:pt x="26" y="0"/>
                  </a:lnTo>
                  <a:lnTo>
                    <a:pt x="16" y="3"/>
                  </a:lnTo>
                  <a:lnTo>
                    <a:pt x="8" y="7"/>
                  </a:lnTo>
                  <a:lnTo>
                    <a:pt x="3" y="15"/>
                  </a:lnTo>
                  <a:lnTo>
                    <a:pt x="0" y="26"/>
                  </a:lnTo>
                  <a:lnTo>
                    <a:pt x="3" y="36"/>
                  </a:lnTo>
                  <a:lnTo>
                    <a:pt x="8" y="44"/>
                  </a:lnTo>
                  <a:lnTo>
                    <a:pt x="16" y="49"/>
                  </a:lnTo>
                  <a:lnTo>
                    <a:pt x="26" y="51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6267450" y="3582988"/>
              <a:ext cx="36512" cy="38100"/>
            </a:xfrm>
            <a:custGeom>
              <a:avLst/>
              <a:gdLst/>
              <a:ahLst/>
              <a:cxnLst>
                <a:cxn ang="0">
                  <a:pos x="25" y="47"/>
                </a:cxn>
                <a:cxn ang="0">
                  <a:pos x="34" y="44"/>
                </a:cxn>
                <a:cxn ang="0">
                  <a:pos x="41" y="40"/>
                </a:cxn>
                <a:cxn ang="0">
                  <a:pos x="45" y="32"/>
                </a:cxn>
                <a:cxn ang="0">
                  <a:pos x="48" y="23"/>
                </a:cxn>
                <a:cxn ang="0">
                  <a:pos x="45" y="13"/>
                </a:cxn>
                <a:cxn ang="0">
                  <a:pos x="41" y="6"/>
                </a:cxn>
                <a:cxn ang="0">
                  <a:pos x="34" y="2"/>
                </a:cxn>
                <a:cxn ang="0">
                  <a:pos x="25" y="0"/>
                </a:cxn>
                <a:cxn ang="0">
                  <a:pos x="15" y="2"/>
                </a:cxn>
                <a:cxn ang="0">
                  <a:pos x="7" y="6"/>
                </a:cxn>
                <a:cxn ang="0">
                  <a:pos x="3" y="13"/>
                </a:cxn>
                <a:cxn ang="0">
                  <a:pos x="0" y="23"/>
                </a:cxn>
                <a:cxn ang="0">
                  <a:pos x="3" y="32"/>
                </a:cxn>
                <a:cxn ang="0">
                  <a:pos x="7" y="40"/>
                </a:cxn>
                <a:cxn ang="0">
                  <a:pos x="15" y="44"/>
                </a:cxn>
                <a:cxn ang="0">
                  <a:pos x="25" y="47"/>
                </a:cxn>
              </a:cxnLst>
              <a:rect l="0" t="0" r="r" b="b"/>
              <a:pathLst>
                <a:path w="48" h="47">
                  <a:moveTo>
                    <a:pt x="25" y="47"/>
                  </a:moveTo>
                  <a:lnTo>
                    <a:pt x="34" y="44"/>
                  </a:lnTo>
                  <a:lnTo>
                    <a:pt x="41" y="40"/>
                  </a:lnTo>
                  <a:lnTo>
                    <a:pt x="45" y="32"/>
                  </a:lnTo>
                  <a:lnTo>
                    <a:pt x="48" y="23"/>
                  </a:lnTo>
                  <a:lnTo>
                    <a:pt x="45" y="13"/>
                  </a:lnTo>
                  <a:lnTo>
                    <a:pt x="41" y="6"/>
                  </a:lnTo>
                  <a:lnTo>
                    <a:pt x="34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6"/>
                  </a:lnTo>
                  <a:lnTo>
                    <a:pt x="3" y="13"/>
                  </a:lnTo>
                  <a:lnTo>
                    <a:pt x="0" y="23"/>
                  </a:lnTo>
                  <a:lnTo>
                    <a:pt x="3" y="32"/>
                  </a:lnTo>
                  <a:lnTo>
                    <a:pt x="7" y="40"/>
                  </a:lnTo>
                  <a:lnTo>
                    <a:pt x="15" y="44"/>
                  </a:lnTo>
                  <a:lnTo>
                    <a:pt x="25" y="47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6269038" y="3584575"/>
              <a:ext cx="34925" cy="34925"/>
            </a:xfrm>
            <a:custGeom>
              <a:avLst/>
              <a:gdLst/>
              <a:ahLst/>
              <a:cxnLst>
                <a:cxn ang="0">
                  <a:pos x="22" y="42"/>
                </a:cxn>
                <a:cxn ang="0">
                  <a:pos x="30" y="41"/>
                </a:cxn>
                <a:cxn ang="0">
                  <a:pos x="37" y="37"/>
                </a:cxn>
                <a:cxn ang="0">
                  <a:pos x="41" y="30"/>
                </a:cxn>
                <a:cxn ang="0">
                  <a:pos x="44" y="21"/>
                </a:cxn>
                <a:cxn ang="0">
                  <a:pos x="41" y="13"/>
                </a:cxn>
                <a:cxn ang="0">
                  <a:pos x="37" y="6"/>
                </a:cxn>
                <a:cxn ang="0">
                  <a:pos x="30" y="1"/>
                </a:cxn>
                <a:cxn ang="0">
                  <a:pos x="22" y="0"/>
                </a:cxn>
                <a:cxn ang="0">
                  <a:pos x="12" y="1"/>
                </a:cxn>
                <a:cxn ang="0">
                  <a:pos x="5" y="6"/>
                </a:cxn>
                <a:cxn ang="0">
                  <a:pos x="1" y="13"/>
                </a:cxn>
                <a:cxn ang="0">
                  <a:pos x="0" y="21"/>
                </a:cxn>
                <a:cxn ang="0">
                  <a:pos x="1" y="30"/>
                </a:cxn>
                <a:cxn ang="0">
                  <a:pos x="5" y="37"/>
                </a:cxn>
                <a:cxn ang="0">
                  <a:pos x="12" y="41"/>
                </a:cxn>
                <a:cxn ang="0">
                  <a:pos x="22" y="42"/>
                </a:cxn>
              </a:cxnLst>
              <a:rect l="0" t="0" r="r" b="b"/>
              <a:pathLst>
                <a:path w="44" h="42">
                  <a:moveTo>
                    <a:pt x="22" y="42"/>
                  </a:moveTo>
                  <a:lnTo>
                    <a:pt x="30" y="41"/>
                  </a:lnTo>
                  <a:lnTo>
                    <a:pt x="37" y="37"/>
                  </a:lnTo>
                  <a:lnTo>
                    <a:pt x="41" y="30"/>
                  </a:lnTo>
                  <a:lnTo>
                    <a:pt x="44" y="21"/>
                  </a:lnTo>
                  <a:lnTo>
                    <a:pt x="41" y="13"/>
                  </a:lnTo>
                  <a:lnTo>
                    <a:pt x="37" y="6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2" y="1"/>
                  </a:lnTo>
                  <a:lnTo>
                    <a:pt x="5" y="6"/>
                  </a:lnTo>
                  <a:lnTo>
                    <a:pt x="1" y="13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5" y="37"/>
                  </a:lnTo>
                  <a:lnTo>
                    <a:pt x="12" y="41"/>
                  </a:lnTo>
                  <a:lnTo>
                    <a:pt x="22" y="42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6269038" y="3586163"/>
              <a:ext cx="33337" cy="31750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28" y="39"/>
                </a:cxn>
                <a:cxn ang="0">
                  <a:pos x="34" y="35"/>
                </a:cxn>
                <a:cxn ang="0">
                  <a:pos x="39" y="28"/>
                </a:cxn>
                <a:cxn ang="0">
                  <a:pos x="40" y="20"/>
                </a:cxn>
                <a:cxn ang="0">
                  <a:pos x="39" y="13"/>
                </a:cxn>
                <a:cxn ang="0">
                  <a:pos x="34" y="6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3" y="1"/>
                </a:cxn>
                <a:cxn ang="0">
                  <a:pos x="6" y="6"/>
                </a:cxn>
                <a:cxn ang="0">
                  <a:pos x="1" y="13"/>
                </a:cxn>
                <a:cxn ang="0">
                  <a:pos x="0" y="20"/>
                </a:cxn>
                <a:cxn ang="0">
                  <a:pos x="1" y="28"/>
                </a:cxn>
                <a:cxn ang="0">
                  <a:pos x="6" y="35"/>
                </a:cxn>
                <a:cxn ang="0">
                  <a:pos x="13" y="39"/>
                </a:cxn>
                <a:cxn ang="0">
                  <a:pos x="21" y="40"/>
                </a:cxn>
              </a:cxnLst>
              <a:rect l="0" t="0" r="r" b="b"/>
              <a:pathLst>
                <a:path w="40" h="40">
                  <a:moveTo>
                    <a:pt x="21" y="40"/>
                  </a:moveTo>
                  <a:lnTo>
                    <a:pt x="28" y="39"/>
                  </a:lnTo>
                  <a:lnTo>
                    <a:pt x="34" y="35"/>
                  </a:lnTo>
                  <a:lnTo>
                    <a:pt x="39" y="28"/>
                  </a:lnTo>
                  <a:lnTo>
                    <a:pt x="40" y="20"/>
                  </a:lnTo>
                  <a:lnTo>
                    <a:pt x="39" y="13"/>
                  </a:lnTo>
                  <a:lnTo>
                    <a:pt x="34" y="6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3" y="1"/>
                  </a:lnTo>
                  <a:lnTo>
                    <a:pt x="6" y="6"/>
                  </a:lnTo>
                  <a:lnTo>
                    <a:pt x="1" y="13"/>
                  </a:lnTo>
                  <a:lnTo>
                    <a:pt x="0" y="20"/>
                  </a:lnTo>
                  <a:lnTo>
                    <a:pt x="1" y="28"/>
                  </a:lnTo>
                  <a:lnTo>
                    <a:pt x="6" y="35"/>
                  </a:lnTo>
                  <a:lnTo>
                    <a:pt x="13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5854700" y="3422650"/>
              <a:ext cx="58737" cy="44450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70" y="40"/>
                </a:cxn>
                <a:cxn ang="0">
                  <a:pos x="68" y="45"/>
                </a:cxn>
                <a:cxn ang="0">
                  <a:pos x="63" y="48"/>
                </a:cxn>
                <a:cxn ang="0">
                  <a:pos x="57" y="52"/>
                </a:cxn>
                <a:cxn ang="0">
                  <a:pos x="52" y="54"/>
                </a:cxn>
                <a:cxn ang="0">
                  <a:pos x="45" y="55"/>
                </a:cxn>
                <a:cxn ang="0">
                  <a:pos x="38" y="55"/>
                </a:cxn>
                <a:cxn ang="0">
                  <a:pos x="31" y="54"/>
                </a:cxn>
                <a:cxn ang="0">
                  <a:pos x="24" y="52"/>
                </a:cxn>
                <a:cxn ang="0">
                  <a:pos x="17" y="48"/>
                </a:cxn>
                <a:cxn ang="0">
                  <a:pos x="11" y="45"/>
                </a:cxn>
                <a:cxn ang="0">
                  <a:pos x="7" y="40"/>
                </a:cxn>
                <a:cxn ang="0">
                  <a:pos x="2" y="36"/>
                </a:cxn>
                <a:cxn ang="0">
                  <a:pos x="0" y="31"/>
                </a:cxn>
                <a:cxn ang="0">
                  <a:pos x="0" y="26"/>
                </a:cxn>
                <a:cxn ang="0">
                  <a:pos x="0" y="21"/>
                </a:cxn>
                <a:cxn ang="0">
                  <a:pos x="2" y="15"/>
                </a:cxn>
                <a:cxn ang="0">
                  <a:pos x="6" y="10"/>
                </a:cxn>
                <a:cxn ang="0">
                  <a:pos x="9" y="7"/>
                </a:cxn>
                <a:cxn ang="0">
                  <a:pos x="15" y="3"/>
                </a:cxn>
                <a:cxn ang="0">
                  <a:pos x="21" y="2"/>
                </a:cxn>
                <a:cxn ang="0">
                  <a:pos x="27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55" y="7"/>
                </a:cxn>
                <a:cxn ang="0">
                  <a:pos x="65" y="15"/>
                </a:cxn>
                <a:cxn ang="0">
                  <a:pos x="71" y="24"/>
                </a:cxn>
                <a:cxn ang="0">
                  <a:pos x="72" y="36"/>
                </a:cxn>
              </a:cxnLst>
              <a:rect l="0" t="0" r="r" b="b"/>
              <a:pathLst>
                <a:path w="72" h="55">
                  <a:moveTo>
                    <a:pt x="72" y="36"/>
                  </a:moveTo>
                  <a:lnTo>
                    <a:pt x="70" y="40"/>
                  </a:lnTo>
                  <a:lnTo>
                    <a:pt x="68" y="45"/>
                  </a:lnTo>
                  <a:lnTo>
                    <a:pt x="63" y="48"/>
                  </a:lnTo>
                  <a:lnTo>
                    <a:pt x="57" y="52"/>
                  </a:lnTo>
                  <a:lnTo>
                    <a:pt x="52" y="54"/>
                  </a:lnTo>
                  <a:lnTo>
                    <a:pt x="45" y="55"/>
                  </a:lnTo>
                  <a:lnTo>
                    <a:pt x="38" y="55"/>
                  </a:lnTo>
                  <a:lnTo>
                    <a:pt x="31" y="54"/>
                  </a:lnTo>
                  <a:lnTo>
                    <a:pt x="24" y="52"/>
                  </a:lnTo>
                  <a:lnTo>
                    <a:pt x="17" y="48"/>
                  </a:lnTo>
                  <a:lnTo>
                    <a:pt x="11" y="45"/>
                  </a:lnTo>
                  <a:lnTo>
                    <a:pt x="7" y="40"/>
                  </a:lnTo>
                  <a:lnTo>
                    <a:pt x="2" y="36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6" y="10"/>
                  </a:lnTo>
                  <a:lnTo>
                    <a:pt x="9" y="7"/>
                  </a:lnTo>
                  <a:lnTo>
                    <a:pt x="15" y="3"/>
                  </a:lnTo>
                  <a:lnTo>
                    <a:pt x="21" y="2"/>
                  </a:lnTo>
                  <a:lnTo>
                    <a:pt x="27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55" y="7"/>
                  </a:lnTo>
                  <a:lnTo>
                    <a:pt x="65" y="15"/>
                  </a:lnTo>
                  <a:lnTo>
                    <a:pt x="71" y="24"/>
                  </a:lnTo>
                  <a:lnTo>
                    <a:pt x="72" y="36"/>
                  </a:lnTo>
                  <a:close/>
                </a:path>
              </a:pathLst>
            </a:custGeom>
            <a:solidFill>
              <a:srgbClr val="E882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5857875" y="3143250"/>
              <a:ext cx="307975" cy="309562"/>
            </a:xfrm>
            <a:custGeom>
              <a:avLst/>
              <a:gdLst/>
              <a:ahLst/>
              <a:cxnLst>
                <a:cxn ang="0">
                  <a:pos x="294" y="3"/>
                </a:cxn>
                <a:cxn ang="0">
                  <a:pos x="314" y="7"/>
                </a:cxn>
                <a:cxn ang="0">
                  <a:pos x="332" y="14"/>
                </a:cxn>
                <a:cxn ang="0">
                  <a:pos x="351" y="21"/>
                </a:cxn>
                <a:cxn ang="0">
                  <a:pos x="369" y="34"/>
                </a:cxn>
                <a:cxn ang="0">
                  <a:pos x="385" y="51"/>
                </a:cxn>
                <a:cxn ang="0">
                  <a:pos x="371" y="49"/>
                </a:cxn>
                <a:cxn ang="0">
                  <a:pos x="334" y="30"/>
                </a:cxn>
                <a:cxn ang="0">
                  <a:pos x="293" y="23"/>
                </a:cxn>
                <a:cxn ang="0">
                  <a:pos x="248" y="30"/>
                </a:cxn>
                <a:cxn ang="0">
                  <a:pos x="207" y="49"/>
                </a:cxn>
                <a:cxn ang="0">
                  <a:pos x="170" y="69"/>
                </a:cxn>
                <a:cxn ang="0">
                  <a:pos x="135" y="92"/>
                </a:cxn>
                <a:cxn ang="0">
                  <a:pos x="103" y="117"/>
                </a:cxn>
                <a:cxn ang="0">
                  <a:pos x="74" y="144"/>
                </a:cxn>
                <a:cxn ang="0">
                  <a:pos x="50" y="175"/>
                </a:cxn>
                <a:cxn ang="0">
                  <a:pos x="31" y="209"/>
                </a:cxn>
                <a:cxn ang="0">
                  <a:pos x="21" y="247"/>
                </a:cxn>
                <a:cxn ang="0">
                  <a:pos x="23" y="287"/>
                </a:cxn>
                <a:cxn ang="0">
                  <a:pos x="30" y="325"/>
                </a:cxn>
                <a:cxn ang="0">
                  <a:pos x="37" y="347"/>
                </a:cxn>
                <a:cxn ang="0">
                  <a:pos x="52" y="354"/>
                </a:cxn>
                <a:cxn ang="0">
                  <a:pos x="65" y="364"/>
                </a:cxn>
                <a:cxn ang="0">
                  <a:pos x="71" y="378"/>
                </a:cxn>
                <a:cxn ang="0">
                  <a:pos x="58" y="391"/>
                </a:cxn>
                <a:cxn ang="0">
                  <a:pos x="52" y="377"/>
                </a:cxn>
                <a:cxn ang="0">
                  <a:pos x="41" y="366"/>
                </a:cxn>
                <a:cxn ang="0">
                  <a:pos x="27" y="356"/>
                </a:cxn>
                <a:cxn ang="0">
                  <a:pos x="12" y="351"/>
                </a:cxn>
                <a:cxn ang="0">
                  <a:pos x="8" y="317"/>
                </a:cxn>
                <a:cxn ang="0">
                  <a:pos x="0" y="283"/>
                </a:cxn>
                <a:cxn ang="0">
                  <a:pos x="4" y="235"/>
                </a:cxn>
                <a:cxn ang="0">
                  <a:pos x="16" y="192"/>
                </a:cxn>
                <a:cxn ang="0">
                  <a:pos x="37" y="152"/>
                </a:cxn>
                <a:cxn ang="0">
                  <a:pos x="65" y="117"/>
                </a:cxn>
                <a:cxn ang="0">
                  <a:pos x="97" y="84"/>
                </a:cxn>
                <a:cxn ang="0">
                  <a:pos x="133" y="56"/>
                </a:cxn>
                <a:cxn ang="0">
                  <a:pos x="172" y="30"/>
                </a:cxn>
                <a:cxn ang="0">
                  <a:pos x="212" y="8"/>
                </a:cxn>
                <a:cxn ang="0">
                  <a:pos x="231" y="4"/>
                </a:cxn>
                <a:cxn ang="0">
                  <a:pos x="248" y="0"/>
                </a:cxn>
                <a:cxn ang="0">
                  <a:pos x="266" y="0"/>
                </a:cxn>
                <a:cxn ang="0">
                  <a:pos x="284" y="1"/>
                </a:cxn>
              </a:cxnLst>
              <a:rect l="0" t="0" r="r" b="b"/>
              <a:pathLst>
                <a:path w="389" h="391">
                  <a:moveTo>
                    <a:pt x="284" y="1"/>
                  </a:moveTo>
                  <a:lnTo>
                    <a:pt x="294" y="3"/>
                  </a:lnTo>
                  <a:lnTo>
                    <a:pt x="303" y="5"/>
                  </a:lnTo>
                  <a:lnTo>
                    <a:pt x="314" y="7"/>
                  </a:lnTo>
                  <a:lnTo>
                    <a:pt x="323" y="11"/>
                  </a:lnTo>
                  <a:lnTo>
                    <a:pt x="332" y="14"/>
                  </a:lnTo>
                  <a:lnTo>
                    <a:pt x="341" y="18"/>
                  </a:lnTo>
                  <a:lnTo>
                    <a:pt x="351" y="21"/>
                  </a:lnTo>
                  <a:lnTo>
                    <a:pt x="359" y="26"/>
                  </a:lnTo>
                  <a:lnTo>
                    <a:pt x="369" y="34"/>
                  </a:lnTo>
                  <a:lnTo>
                    <a:pt x="378" y="42"/>
                  </a:lnTo>
                  <a:lnTo>
                    <a:pt x="385" y="51"/>
                  </a:lnTo>
                  <a:lnTo>
                    <a:pt x="389" y="63"/>
                  </a:lnTo>
                  <a:lnTo>
                    <a:pt x="371" y="49"/>
                  </a:lnTo>
                  <a:lnTo>
                    <a:pt x="354" y="38"/>
                  </a:lnTo>
                  <a:lnTo>
                    <a:pt x="334" y="30"/>
                  </a:lnTo>
                  <a:lnTo>
                    <a:pt x="314" y="26"/>
                  </a:lnTo>
                  <a:lnTo>
                    <a:pt x="293" y="23"/>
                  </a:lnTo>
                  <a:lnTo>
                    <a:pt x="271" y="26"/>
                  </a:lnTo>
                  <a:lnTo>
                    <a:pt x="248" y="30"/>
                  </a:lnTo>
                  <a:lnTo>
                    <a:pt x="224" y="38"/>
                  </a:lnTo>
                  <a:lnTo>
                    <a:pt x="207" y="49"/>
                  </a:lnTo>
                  <a:lnTo>
                    <a:pt x="188" y="59"/>
                  </a:lnTo>
                  <a:lnTo>
                    <a:pt x="170" y="69"/>
                  </a:lnTo>
                  <a:lnTo>
                    <a:pt x="152" y="81"/>
                  </a:lnTo>
                  <a:lnTo>
                    <a:pt x="135" y="92"/>
                  </a:lnTo>
                  <a:lnTo>
                    <a:pt x="119" y="104"/>
                  </a:lnTo>
                  <a:lnTo>
                    <a:pt x="103" y="117"/>
                  </a:lnTo>
                  <a:lnTo>
                    <a:pt x="88" y="131"/>
                  </a:lnTo>
                  <a:lnTo>
                    <a:pt x="74" y="144"/>
                  </a:lnTo>
                  <a:lnTo>
                    <a:pt x="60" y="159"/>
                  </a:lnTo>
                  <a:lnTo>
                    <a:pt x="50" y="175"/>
                  </a:lnTo>
                  <a:lnTo>
                    <a:pt x="39" y="192"/>
                  </a:lnTo>
                  <a:lnTo>
                    <a:pt x="31" y="209"/>
                  </a:lnTo>
                  <a:lnTo>
                    <a:pt x="24" y="227"/>
                  </a:lnTo>
                  <a:lnTo>
                    <a:pt x="21" y="247"/>
                  </a:lnTo>
                  <a:lnTo>
                    <a:pt x="19" y="268"/>
                  </a:lnTo>
                  <a:lnTo>
                    <a:pt x="23" y="287"/>
                  </a:lnTo>
                  <a:lnTo>
                    <a:pt x="28" y="307"/>
                  </a:lnTo>
                  <a:lnTo>
                    <a:pt x="30" y="325"/>
                  </a:lnTo>
                  <a:lnTo>
                    <a:pt x="31" y="345"/>
                  </a:lnTo>
                  <a:lnTo>
                    <a:pt x="37" y="347"/>
                  </a:lnTo>
                  <a:lnTo>
                    <a:pt x="45" y="351"/>
                  </a:lnTo>
                  <a:lnTo>
                    <a:pt x="52" y="354"/>
                  </a:lnTo>
                  <a:lnTo>
                    <a:pt x="59" y="359"/>
                  </a:lnTo>
                  <a:lnTo>
                    <a:pt x="65" y="364"/>
                  </a:lnTo>
                  <a:lnTo>
                    <a:pt x="69" y="370"/>
                  </a:lnTo>
                  <a:lnTo>
                    <a:pt x="71" y="378"/>
                  </a:lnTo>
                  <a:lnTo>
                    <a:pt x="69" y="387"/>
                  </a:lnTo>
                  <a:lnTo>
                    <a:pt x="58" y="391"/>
                  </a:lnTo>
                  <a:lnTo>
                    <a:pt x="56" y="384"/>
                  </a:lnTo>
                  <a:lnTo>
                    <a:pt x="52" y="377"/>
                  </a:lnTo>
                  <a:lnTo>
                    <a:pt x="47" y="371"/>
                  </a:lnTo>
                  <a:lnTo>
                    <a:pt x="41" y="366"/>
                  </a:lnTo>
                  <a:lnTo>
                    <a:pt x="34" y="361"/>
                  </a:lnTo>
                  <a:lnTo>
                    <a:pt x="27" y="356"/>
                  </a:lnTo>
                  <a:lnTo>
                    <a:pt x="19" y="353"/>
                  </a:lnTo>
                  <a:lnTo>
                    <a:pt x="12" y="351"/>
                  </a:lnTo>
                  <a:lnTo>
                    <a:pt x="13" y="334"/>
                  </a:lnTo>
                  <a:lnTo>
                    <a:pt x="8" y="317"/>
                  </a:lnTo>
                  <a:lnTo>
                    <a:pt x="3" y="300"/>
                  </a:lnTo>
                  <a:lnTo>
                    <a:pt x="0" y="283"/>
                  </a:lnTo>
                  <a:lnTo>
                    <a:pt x="1" y="258"/>
                  </a:lnTo>
                  <a:lnTo>
                    <a:pt x="4" y="235"/>
                  </a:lnTo>
                  <a:lnTo>
                    <a:pt x="9" y="212"/>
                  </a:lnTo>
                  <a:lnTo>
                    <a:pt x="16" y="192"/>
                  </a:lnTo>
                  <a:lnTo>
                    <a:pt x="26" y="172"/>
                  </a:lnTo>
                  <a:lnTo>
                    <a:pt x="37" y="152"/>
                  </a:lnTo>
                  <a:lnTo>
                    <a:pt x="50" y="134"/>
                  </a:lnTo>
                  <a:lnTo>
                    <a:pt x="65" y="117"/>
                  </a:lnTo>
                  <a:lnTo>
                    <a:pt x="80" y="101"/>
                  </a:lnTo>
                  <a:lnTo>
                    <a:pt x="97" y="84"/>
                  </a:lnTo>
                  <a:lnTo>
                    <a:pt x="114" y="69"/>
                  </a:lnTo>
                  <a:lnTo>
                    <a:pt x="133" y="56"/>
                  </a:lnTo>
                  <a:lnTo>
                    <a:pt x="152" y="43"/>
                  </a:lnTo>
                  <a:lnTo>
                    <a:pt x="172" y="30"/>
                  </a:lnTo>
                  <a:lnTo>
                    <a:pt x="192" y="19"/>
                  </a:lnTo>
                  <a:lnTo>
                    <a:pt x="212" y="8"/>
                  </a:lnTo>
                  <a:lnTo>
                    <a:pt x="222" y="6"/>
                  </a:lnTo>
                  <a:lnTo>
                    <a:pt x="231" y="4"/>
                  </a:lnTo>
                  <a:lnTo>
                    <a:pt x="240" y="1"/>
                  </a:lnTo>
                  <a:lnTo>
                    <a:pt x="248" y="0"/>
                  </a:lnTo>
                  <a:lnTo>
                    <a:pt x="257" y="0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8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6192838" y="3149600"/>
              <a:ext cx="139700" cy="107950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69" y="5"/>
                </a:cxn>
                <a:cxn ang="0">
                  <a:pos x="81" y="8"/>
                </a:cxn>
                <a:cxn ang="0">
                  <a:pos x="93" y="13"/>
                </a:cxn>
                <a:cxn ang="0">
                  <a:pos x="104" y="18"/>
                </a:cxn>
                <a:cxn ang="0">
                  <a:pos x="115" y="24"/>
                </a:cxn>
                <a:cxn ang="0">
                  <a:pos x="126" y="31"/>
                </a:cxn>
                <a:cxn ang="0">
                  <a:pos x="135" y="38"/>
                </a:cxn>
                <a:cxn ang="0">
                  <a:pos x="144" y="47"/>
                </a:cxn>
                <a:cxn ang="0">
                  <a:pos x="150" y="58"/>
                </a:cxn>
                <a:cxn ang="0">
                  <a:pos x="156" y="68"/>
                </a:cxn>
                <a:cxn ang="0">
                  <a:pos x="161" y="79"/>
                </a:cxn>
                <a:cxn ang="0">
                  <a:pos x="167" y="90"/>
                </a:cxn>
                <a:cxn ang="0">
                  <a:pos x="172" y="102"/>
                </a:cxn>
                <a:cxn ang="0">
                  <a:pos x="174" y="113"/>
                </a:cxn>
                <a:cxn ang="0">
                  <a:pos x="176" y="125"/>
                </a:cxn>
                <a:cxn ang="0">
                  <a:pos x="175" y="137"/>
                </a:cxn>
                <a:cxn ang="0">
                  <a:pos x="165" y="135"/>
                </a:cxn>
                <a:cxn ang="0">
                  <a:pos x="158" y="129"/>
                </a:cxn>
                <a:cxn ang="0">
                  <a:pos x="154" y="121"/>
                </a:cxn>
                <a:cxn ang="0">
                  <a:pos x="151" y="111"/>
                </a:cxn>
                <a:cxn ang="0">
                  <a:pos x="150" y="100"/>
                </a:cxn>
                <a:cxn ang="0">
                  <a:pos x="148" y="90"/>
                </a:cxn>
                <a:cxn ang="0">
                  <a:pos x="143" y="80"/>
                </a:cxn>
                <a:cxn ang="0">
                  <a:pos x="137" y="72"/>
                </a:cxn>
                <a:cxn ang="0">
                  <a:pos x="125" y="58"/>
                </a:cxn>
                <a:cxn ang="0">
                  <a:pos x="110" y="46"/>
                </a:cxn>
                <a:cxn ang="0">
                  <a:pos x="95" y="36"/>
                </a:cxn>
                <a:cxn ang="0">
                  <a:pos x="78" y="27"/>
                </a:cxn>
                <a:cxn ang="0">
                  <a:pos x="61" y="21"/>
                </a:cxn>
                <a:cxn ang="0">
                  <a:pos x="43" y="18"/>
                </a:cxn>
                <a:cxn ang="0">
                  <a:pos x="24" y="18"/>
                </a:cxn>
                <a:cxn ang="0">
                  <a:pos x="6" y="20"/>
                </a:cxn>
                <a:cxn ang="0">
                  <a:pos x="1" y="16"/>
                </a:cxn>
                <a:cxn ang="0">
                  <a:pos x="0" y="11"/>
                </a:cxn>
                <a:cxn ang="0">
                  <a:pos x="2" y="5"/>
                </a:cxn>
                <a:cxn ang="0">
                  <a:pos x="6" y="3"/>
                </a:cxn>
                <a:cxn ang="0">
                  <a:pos x="13" y="1"/>
                </a:cxn>
                <a:cxn ang="0">
                  <a:pos x="18" y="1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38" y="1"/>
                </a:cxn>
                <a:cxn ang="0">
                  <a:pos x="44" y="1"/>
                </a:cxn>
                <a:cxn ang="0">
                  <a:pos x="51" y="1"/>
                </a:cxn>
                <a:cxn ang="0">
                  <a:pos x="57" y="3"/>
                </a:cxn>
              </a:cxnLst>
              <a:rect l="0" t="0" r="r" b="b"/>
              <a:pathLst>
                <a:path w="176" h="137">
                  <a:moveTo>
                    <a:pt x="57" y="3"/>
                  </a:moveTo>
                  <a:lnTo>
                    <a:pt x="69" y="5"/>
                  </a:lnTo>
                  <a:lnTo>
                    <a:pt x="81" y="8"/>
                  </a:lnTo>
                  <a:lnTo>
                    <a:pt x="93" y="13"/>
                  </a:lnTo>
                  <a:lnTo>
                    <a:pt x="104" y="18"/>
                  </a:lnTo>
                  <a:lnTo>
                    <a:pt x="115" y="24"/>
                  </a:lnTo>
                  <a:lnTo>
                    <a:pt x="126" y="31"/>
                  </a:lnTo>
                  <a:lnTo>
                    <a:pt x="135" y="38"/>
                  </a:lnTo>
                  <a:lnTo>
                    <a:pt x="144" y="47"/>
                  </a:lnTo>
                  <a:lnTo>
                    <a:pt x="150" y="58"/>
                  </a:lnTo>
                  <a:lnTo>
                    <a:pt x="156" y="68"/>
                  </a:lnTo>
                  <a:lnTo>
                    <a:pt x="161" y="79"/>
                  </a:lnTo>
                  <a:lnTo>
                    <a:pt x="167" y="90"/>
                  </a:lnTo>
                  <a:lnTo>
                    <a:pt x="172" y="102"/>
                  </a:lnTo>
                  <a:lnTo>
                    <a:pt x="174" y="113"/>
                  </a:lnTo>
                  <a:lnTo>
                    <a:pt x="176" y="125"/>
                  </a:lnTo>
                  <a:lnTo>
                    <a:pt x="175" y="137"/>
                  </a:lnTo>
                  <a:lnTo>
                    <a:pt x="165" y="135"/>
                  </a:lnTo>
                  <a:lnTo>
                    <a:pt x="158" y="129"/>
                  </a:lnTo>
                  <a:lnTo>
                    <a:pt x="154" y="121"/>
                  </a:lnTo>
                  <a:lnTo>
                    <a:pt x="151" y="111"/>
                  </a:lnTo>
                  <a:lnTo>
                    <a:pt x="150" y="100"/>
                  </a:lnTo>
                  <a:lnTo>
                    <a:pt x="148" y="90"/>
                  </a:lnTo>
                  <a:lnTo>
                    <a:pt x="143" y="80"/>
                  </a:lnTo>
                  <a:lnTo>
                    <a:pt x="137" y="72"/>
                  </a:lnTo>
                  <a:lnTo>
                    <a:pt x="125" y="58"/>
                  </a:lnTo>
                  <a:lnTo>
                    <a:pt x="110" y="46"/>
                  </a:lnTo>
                  <a:lnTo>
                    <a:pt x="95" y="36"/>
                  </a:lnTo>
                  <a:lnTo>
                    <a:pt x="78" y="27"/>
                  </a:lnTo>
                  <a:lnTo>
                    <a:pt x="61" y="21"/>
                  </a:lnTo>
                  <a:lnTo>
                    <a:pt x="43" y="18"/>
                  </a:lnTo>
                  <a:lnTo>
                    <a:pt x="24" y="18"/>
                  </a:lnTo>
                  <a:lnTo>
                    <a:pt x="6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2" y="5"/>
                  </a:lnTo>
                  <a:lnTo>
                    <a:pt x="6" y="3"/>
                  </a:lnTo>
                  <a:lnTo>
                    <a:pt x="13" y="1"/>
                  </a:lnTo>
                  <a:lnTo>
                    <a:pt x="18" y="1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8" y="1"/>
                  </a:lnTo>
                  <a:lnTo>
                    <a:pt x="44" y="1"/>
                  </a:lnTo>
                  <a:lnTo>
                    <a:pt x="51" y="1"/>
                  </a:lnTo>
                  <a:lnTo>
                    <a:pt x="5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5932488" y="3375025"/>
              <a:ext cx="41275" cy="82550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49" y="14"/>
                </a:cxn>
                <a:cxn ang="0">
                  <a:pos x="51" y="26"/>
                </a:cxn>
                <a:cxn ang="0">
                  <a:pos x="50" y="39"/>
                </a:cxn>
                <a:cxn ang="0">
                  <a:pos x="46" y="52"/>
                </a:cxn>
                <a:cxn ang="0">
                  <a:pos x="40" y="63"/>
                </a:cxn>
                <a:cxn ang="0">
                  <a:pos x="32" y="75"/>
                </a:cxn>
                <a:cxn ang="0">
                  <a:pos x="24" y="86"/>
                </a:cxn>
                <a:cxn ang="0">
                  <a:pos x="16" y="98"/>
                </a:cxn>
                <a:cxn ang="0">
                  <a:pos x="1" y="103"/>
                </a:cxn>
                <a:cxn ang="0">
                  <a:pos x="0" y="97"/>
                </a:cxn>
                <a:cxn ang="0">
                  <a:pos x="3" y="91"/>
                </a:cxn>
                <a:cxn ang="0">
                  <a:pos x="9" y="88"/>
                </a:cxn>
                <a:cxn ang="0">
                  <a:pos x="12" y="84"/>
                </a:cxn>
                <a:cxn ang="0">
                  <a:pos x="23" y="64"/>
                </a:cxn>
                <a:cxn ang="0">
                  <a:pos x="32" y="45"/>
                </a:cxn>
                <a:cxn ang="0">
                  <a:pos x="36" y="23"/>
                </a:cxn>
                <a:cxn ang="0">
                  <a:pos x="35" y="2"/>
                </a:cxn>
                <a:cxn ang="0">
                  <a:pos x="43" y="0"/>
                </a:cxn>
              </a:cxnLst>
              <a:rect l="0" t="0" r="r" b="b"/>
              <a:pathLst>
                <a:path w="51" h="103">
                  <a:moveTo>
                    <a:pt x="43" y="0"/>
                  </a:moveTo>
                  <a:lnTo>
                    <a:pt x="49" y="14"/>
                  </a:lnTo>
                  <a:lnTo>
                    <a:pt x="51" y="26"/>
                  </a:lnTo>
                  <a:lnTo>
                    <a:pt x="50" y="39"/>
                  </a:lnTo>
                  <a:lnTo>
                    <a:pt x="46" y="52"/>
                  </a:lnTo>
                  <a:lnTo>
                    <a:pt x="40" y="63"/>
                  </a:lnTo>
                  <a:lnTo>
                    <a:pt x="32" y="75"/>
                  </a:lnTo>
                  <a:lnTo>
                    <a:pt x="24" y="86"/>
                  </a:lnTo>
                  <a:lnTo>
                    <a:pt x="16" y="98"/>
                  </a:lnTo>
                  <a:lnTo>
                    <a:pt x="1" y="103"/>
                  </a:lnTo>
                  <a:lnTo>
                    <a:pt x="0" y="97"/>
                  </a:lnTo>
                  <a:lnTo>
                    <a:pt x="3" y="91"/>
                  </a:lnTo>
                  <a:lnTo>
                    <a:pt x="9" y="88"/>
                  </a:lnTo>
                  <a:lnTo>
                    <a:pt x="12" y="84"/>
                  </a:lnTo>
                  <a:lnTo>
                    <a:pt x="23" y="64"/>
                  </a:lnTo>
                  <a:lnTo>
                    <a:pt x="32" y="45"/>
                  </a:lnTo>
                  <a:lnTo>
                    <a:pt x="36" y="23"/>
                  </a:lnTo>
                  <a:lnTo>
                    <a:pt x="35" y="2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5713413" y="3435350"/>
              <a:ext cx="136525" cy="201612"/>
            </a:xfrm>
            <a:custGeom>
              <a:avLst/>
              <a:gdLst/>
              <a:ahLst/>
              <a:cxnLst>
                <a:cxn ang="0">
                  <a:pos x="172" y="3"/>
                </a:cxn>
                <a:cxn ang="0">
                  <a:pos x="168" y="7"/>
                </a:cxn>
                <a:cxn ang="0">
                  <a:pos x="160" y="11"/>
                </a:cxn>
                <a:cxn ang="0">
                  <a:pos x="148" y="17"/>
                </a:cxn>
                <a:cxn ang="0">
                  <a:pos x="133" y="26"/>
                </a:cxn>
                <a:cxn ang="0">
                  <a:pos x="117" y="36"/>
                </a:cxn>
                <a:cxn ang="0">
                  <a:pos x="103" y="48"/>
                </a:cxn>
                <a:cxn ang="0">
                  <a:pos x="90" y="62"/>
                </a:cxn>
                <a:cxn ang="0">
                  <a:pos x="82" y="77"/>
                </a:cxn>
                <a:cxn ang="0">
                  <a:pos x="74" y="98"/>
                </a:cxn>
                <a:cxn ang="0">
                  <a:pos x="67" y="117"/>
                </a:cxn>
                <a:cxn ang="0">
                  <a:pos x="66" y="137"/>
                </a:cxn>
                <a:cxn ang="0">
                  <a:pos x="73" y="154"/>
                </a:cxn>
                <a:cxn ang="0">
                  <a:pos x="81" y="161"/>
                </a:cxn>
                <a:cxn ang="0">
                  <a:pos x="87" y="169"/>
                </a:cxn>
                <a:cxn ang="0">
                  <a:pos x="90" y="177"/>
                </a:cxn>
                <a:cxn ang="0">
                  <a:pos x="87" y="188"/>
                </a:cxn>
                <a:cxn ang="0">
                  <a:pos x="80" y="200"/>
                </a:cxn>
                <a:cxn ang="0">
                  <a:pos x="70" y="212"/>
                </a:cxn>
                <a:cxn ang="0">
                  <a:pos x="61" y="222"/>
                </a:cxn>
                <a:cxn ang="0">
                  <a:pos x="51" y="231"/>
                </a:cxn>
                <a:cxn ang="0">
                  <a:pos x="39" y="240"/>
                </a:cxn>
                <a:cxn ang="0">
                  <a:pos x="27" y="246"/>
                </a:cxn>
                <a:cxn ang="0">
                  <a:pos x="14" y="251"/>
                </a:cxn>
                <a:cxn ang="0">
                  <a:pos x="0" y="255"/>
                </a:cxn>
                <a:cxn ang="0">
                  <a:pos x="2" y="252"/>
                </a:cxn>
                <a:cxn ang="0">
                  <a:pos x="8" y="248"/>
                </a:cxn>
                <a:cxn ang="0">
                  <a:pos x="17" y="238"/>
                </a:cxn>
                <a:cxn ang="0">
                  <a:pos x="29" y="228"/>
                </a:cxn>
                <a:cxn ang="0">
                  <a:pos x="39" y="216"/>
                </a:cxn>
                <a:cxn ang="0">
                  <a:pos x="51" y="205"/>
                </a:cxn>
                <a:cxn ang="0">
                  <a:pos x="60" y="193"/>
                </a:cxn>
                <a:cxn ang="0">
                  <a:pos x="67" y="182"/>
                </a:cxn>
                <a:cxn ang="0">
                  <a:pos x="57" y="154"/>
                </a:cxn>
                <a:cxn ang="0">
                  <a:pos x="50" y="121"/>
                </a:cxn>
                <a:cxn ang="0">
                  <a:pos x="49" y="86"/>
                </a:cxn>
                <a:cxn ang="0">
                  <a:pos x="58" y="56"/>
                </a:cxn>
                <a:cxn ang="0">
                  <a:pos x="68" y="42"/>
                </a:cxn>
                <a:cxn ang="0">
                  <a:pos x="79" y="30"/>
                </a:cxn>
                <a:cxn ang="0">
                  <a:pos x="90" y="19"/>
                </a:cxn>
                <a:cxn ang="0">
                  <a:pos x="103" y="10"/>
                </a:cxn>
                <a:cxn ang="0">
                  <a:pos x="118" y="4"/>
                </a:cxn>
                <a:cxn ang="0">
                  <a:pos x="134" y="0"/>
                </a:cxn>
                <a:cxn ang="0">
                  <a:pos x="152" y="0"/>
                </a:cxn>
                <a:cxn ang="0">
                  <a:pos x="172" y="3"/>
                </a:cxn>
              </a:cxnLst>
              <a:rect l="0" t="0" r="r" b="b"/>
              <a:pathLst>
                <a:path w="172" h="255">
                  <a:moveTo>
                    <a:pt x="172" y="3"/>
                  </a:moveTo>
                  <a:lnTo>
                    <a:pt x="168" y="7"/>
                  </a:lnTo>
                  <a:lnTo>
                    <a:pt x="160" y="11"/>
                  </a:lnTo>
                  <a:lnTo>
                    <a:pt x="148" y="17"/>
                  </a:lnTo>
                  <a:lnTo>
                    <a:pt x="133" y="26"/>
                  </a:lnTo>
                  <a:lnTo>
                    <a:pt x="117" y="36"/>
                  </a:lnTo>
                  <a:lnTo>
                    <a:pt x="103" y="48"/>
                  </a:lnTo>
                  <a:lnTo>
                    <a:pt x="90" y="62"/>
                  </a:lnTo>
                  <a:lnTo>
                    <a:pt x="82" y="77"/>
                  </a:lnTo>
                  <a:lnTo>
                    <a:pt x="74" y="98"/>
                  </a:lnTo>
                  <a:lnTo>
                    <a:pt x="67" y="117"/>
                  </a:lnTo>
                  <a:lnTo>
                    <a:pt x="66" y="137"/>
                  </a:lnTo>
                  <a:lnTo>
                    <a:pt x="73" y="154"/>
                  </a:lnTo>
                  <a:lnTo>
                    <a:pt x="81" y="161"/>
                  </a:lnTo>
                  <a:lnTo>
                    <a:pt x="87" y="169"/>
                  </a:lnTo>
                  <a:lnTo>
                    <a:pt x="90" y="177"/>
                  </a:lnTo>
                  <a:lnTo>
                    <a:pt x="87" y="188"/>
                  </a:lnTo>
                  <a:lnTo>
                    <a:pt x="80" y="200"/>
                  </a:lnTo>
                  <a:lnTo>
                    <a:pt x="70" y="212"/>
                  </a:lnTo>
                  <a:lnTo>
                    <a:pt x="61" y="222"/>
                  </a:lnTo>
                  <a:lnTo>
                    <a:pt x="51" y="231"/>
                  </a:lnTo>
                  <a:lnTo>
                    <a:pt x="39" y="240"/>
                  </a:lnTo>
                  <a:lnTo>
                    <a:pt x="27" y="246"/>
                  </a:lnTo>
                  <a:lnTo>
                    <a:pt x="14" y="251"/>
                  </a:lnTo>
                  <a:lnTo>
                    <a:pt x="0" y="255"/>
                  </a:lnTo>
                  <a:lnTo>
                    <a:pt x="2" y="252"/>
                  </a:lnTo>
                  <a:lnTo>
                    <a:pt x="8" y="248"/>
                  </a:lnTo>
                  <a:lnTo>
                    <a:pt x="17" y="238"/>
                  </a:lnTo>
                  <a:lnTo>
                    <a:pt x="29" y="228"/>
                  </a:lnTo>
                  <a:lnTo>
                    <a:pt x="39" y="216"/>
                  </a:lnTo>
                  <a:lnTo>
                    <a:pt x="51" y="205"/>
                  </a:lnTo>
                  <a:lnTo>
                    <a:pt x="60" y="193"/>
                  </a:lnTo>
                  <a:lnTo>
                    <a:pt x="67" y="182"/>
                  </a:lnTo>
                  <a:lnTo>
                    <a:pt x="57" y="154"/>
                  </a:lnTo>
                  <a:lnTo>
                    <a:pt x="50" y="121"/>
                  </a:lnTo>
                  <a:lnTo>
                    <a:pt x="49" y="86"/>
                  </a:lnTo>
                  <a:lnTo>
                    <a:pt x="58" y="56"/>
                  </a:lnTo>
                  <a:lnTo>
                    <a:pt x="68" y="42"/>
                  </a:lnTo>
                  <a:lnTo>
                    <a:pt x="79" y="30"/>
                  </a:lnTo>
                  <a:lnTo>
                    <a:pt x="90" y="19"/>
                  </a:lnTo>
                  <a:lnTo>
                    <a:pt x="103" y="10"/>
                  </a:lnTo>
                  <a:lnTo>
                    <a:pt x="118" y="4"/>
                  </a:lnTo>
                  <a:lnTo>
                    <a:pt x="134" y="0"/>
                  </a:lnTo>
                  <a:lnTo>
                    <a:pt x="152" y="0"/>
                  </a:lnTo>
                  <a:lnTo>
                    <a:pt x="17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5981700" y="3352800"/>
              <a:ext cx="128587" cy="93662"/>
            </a:xfrm>
            <a:custGeom>
              <a:avLst/>
              <a:gdLst/>
              <a:ahLst/>
              <a:cxnLst>
                <a:cxn ang="0">
                  <a:pos x="159" y="14"/>
                </a:cxn>
                <a:cxn ang="0">
                  <a:pos x="162" y="24"/>
                </a:cxn>
                <a:cxn ang="0">
                  <a:pos x="153" y="34"/>
                </a:cxn>
                <a:cxn ang="0">
                  <a:pos x="144" y="44"/>
                </a:cxn>
                <a:cxn ang="0">
                  <a:pos x="134" y="55"/>
                </a:cxn>
                <a:cxn ang="0">
                  <a:pos x="123" y="67"/>
                </a:cxn>
                <a:cxn ang="0">
                  <a:pos x="113" y="79"/>
                </a:cxn>
                <a:cxn ang="0">
                  <a:pos x="101" y="89"/>
                </a:cxn>
                <a:cxn ang="0">
                  <a:pos x="90" y="98"/>
                </a:cxn>
                <a:cxn ang="0">
                  <a:pos x="78" y="106"/>
                </a:cxn>
                <a:cxn ang="0">
                  <a:pos x="68" y="108"/>
                </a:cxn>
                <a:cxn ang="0">
                  <a:pos x="57" y="112"/>
                </a:cxn>
                <a:cxn ang="0">
                  <a:pos x="47" y="114"/>
                </a:cxn>
                <a:cxn ang="0">
                  <a:pos x="38" y="117"/>
                </a:cxn>
                <a:cxn ang="0">
                  <a:pos x="29" y="118"/>
                </a:cxn>
                <a:cxn ang="0">
                  <a:pos x="19" y="118"/>
                </a:cxn>
                <a:cxn ang="0">
                  <a:pos x="9" y="115"/>
                </a:cxn>
                <a:cxn ang="0">
                  <a:pos x="0" y="111"/>
                </a:cxn>
                <a:cxn ang="0">
                  <a:pos x="25" y="104"/>
                </a:cxn>
                <a:cxn ang="0">
                  <a:pos x="48" y="95"/>
                </a:cxn>
                <a:cxn ang="0">
                  <a:pos x="70" y="83"/>
                </a:cxn>
                <a:cxn ang="0">
                  <a:pos x="90" y="70"/>
                </a:cxn>
                <a:cxn ang="0">
                  <a:pos x="107" y="55"/>
                </a:cxn>
                <a:cxn ang="0">
                  <a:pos x="123" y="38"/>
                </a:cxn>
                <a:cxn ang="0">
                  <a:pos x="137" y="20"/>
                </a:cxn>
                <a:cxn ang="0">
                  <a:pos x="150" y="0"/>
                </a:cxn>
                <a:cxn ang="0">
                  <a:pos x="159" y="14"/>
                </a:cxn>
              </a:cxnLst>
              <a:rect l="0" t="0" r="r" b="b"/>
              <a:pathLst>
                <a:path w="162" h="118">
                  <a:moveTo>
                    <a:pt x="159" y="14"/>
                  </a:moveTo>
                  <a:lnTo>
                    <a:pt x="162" y="24"/>
                  </a:lnTo>
                  <a:lnTo>
                    <a:pt x="153" y="34"/>
                  </a:lnTo>
                  <a:lnTo>
                    <a:pt x="144" y="44"/>
                  </a:lnTo>
                  <a:lnTo>
                    <a:pt x="134" y="55"/>
                  </a:lnTo>
                  <a:lnTo>
                    <a:pt x="123" y="67"/>
                  </a:lnTo>
                  <a:lnTo>
                    <a:pt x="113" y="79"/>
                  </a:lnTo>
                  <a:lnTo>
                    <a:pt x="101" y="89"/>
                  </a:lnTo>
                  <a:lnTo>
                    <a:pt x="90" y="98"/>
                  </a:lnTo>
                  <a:lnTo>
                    <a:pt x="78" y="106"/>
                  </a:lnTo>
                  <a:lnTo>
                    <a:pt x="68" y="108"/>
                  </a:lnTo>
                  <a:lnTo>
                    <a:pt x="57" y="112"/>
                  </a:lnTo>
                  <a:lnTo>
                    <a:pt x="47" y="114"/>
                  </a:lnTo>
                  <a:lnTo>
                    <a:pt x="38" y="117"/>
                  </a:lnTo>
                  <a:lnTo>
                    <a:pt x="29" y="118"/>
                  </a:lnTo>
                  <a:lnTo>
                    <a:pt x="19" y="118"/>
                  </a:lnTo>
                  <a:lnTo>
                    <a:pt x="9" y="115"/>
                  </a:lnTo>
                  <a:lnTo>
                    <a:pt x="0" y="111"/>
                  </a:lnTo>
                  <a:lnTo>
                    <a:pt x="25" y="104"/>
                  </a:lnTo>
                  <a:lnTo>
                    <a:pt x="48" y="95"/>
                  </a:lnTo>
                  <a:lnTo>
                    <a:pt x="70" y="83"/>
                  </a:lnTo>
                  <a:lnTo>
                    <a:pt x="90" y="70"/>
                  </a:lnTo>
                  <a:lnTo>
                    <a:pt x="107" y="55"/>
                  </a:lnTo>
                  <a:lnTo>
                    <a:pt x="123" y="38"/>
                  </a:lnTo>
                  <a:lnTo>
                    <a:pt x="137" y="20"/>
                  </a:lnTo>
                  <a:lnTo>
                    <a:pt x="150" y="0"/>
                  </a:lnTo>
                  <a:lnTo>
                    <a:pt x="15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6343650" y="3270250"/>
              <a:ext cx="36512" cy="146050"/>
            </a:xfrm>
            <a:custGeom>
              <a:avLst/>
              <a:gdLst/>
              <a:ahLst/>
              <a:cxnLst>
                <a:cxn ang="0">
                  <a:pos x="45" y="49"/>
                </a:cxn>
                <a:cxn ang="0">
                  <a:pos x="45" y="63"/>
                </a:cxn>
                <a:cxn ang="0">
                  <a:pos x="45" y="79"/>
                </a:cxn>
                <a:cxn ang="0">
                  <a:pos x="45" y="97"/>
                </a:cxn>
                <a:cxn ang="0">
                  <a:pos x="44" y="117"/>
                </a:cxn>
                <a:cxn ang="0">
                  <a:pos x="41" y="136"/>
                </a:cxn>
                <a:cxn ang="0">
                  <a:pos x="32" y="155"/>
                </a:cxn>
                <a:cxn ang="0">
                  <a:pos x="20" y="171"/>
                </a:cxn>
                <a:cxn ang="0">
                  <a:pos x="0" y="184"/>
                </a:cxn>
                <a:cxn ang="0">
                  <a:pos x="0" y="164"/>
                </a:cxn>
                <a:cxn ang="0">
                  <a:pos x="5" y="141"/>
                </a:cxn>
                <a:cxn ang="0">
                  <a:pos x="11" y="117"/>
                </a:cxn>
                <a:cxn ang="0">
                  <a:pos x="18" y="90"/>
                </a:cxn>
                <a:cxn ang="0">
                  <a:pos x="21" y="65"/>
                </a:cxn>
                <a:cxn ang="0">
                  <a:pos x="22" y="41"/>
                </a:cxn>
                <a:cxn ang="0">
                  <a:pos x="18" y="19"/>
                </a:cxn>
                <a:cxn ang="0">
                  <a:pos x="6" y="0"/>
                </a:cxn>
                <a:cxn ang="0">
                  <a:pos x="14" y="3"/>
                </a:cxn>
                <a:cxn ang="0">
                  <a:pos x="21" y="7"/>
                </a:cxn>
                <a:cxn ang="0">
                  <a:pos x="27" y="12"/>
                </a:cxn>
                <a:cxn ang="0">
                  <a:pos x="32" y="18"/>
                </a:cxn>
                <a:cxn ang="0">
                  <a:pos x="38" y="25"/>
                </a:cxn>
                <a:cxn ang="0">
                  <a:pos x="42" y="33"/>
                </a:cxn>
                <a:cxn ang="0">
                  <a:pos x="44" y="41"/>
                </a:cxn>
                <a:cxn ang="0">
                  <a:pos x="45" y="49"/>
                </a:cxn>
              </a:cxnLst>
              <a:rect l="0" t="0" r="r" b="b"/>
              <a:pathLst>
                <a:path w="45" h="184">
                  <a:moveTo>
                    <a:pt x="45" y="49"/>
                  </a:moveTo>
                  <a:lnTo>
                    <a:pt x="45" y="63"/>
                  </a:lnTo>
                  <a:lnTo>
                    <a:pt x="45" y="79"/>
                  </a:lnTo>
                  <a:lnTo>
                    <a:pt x="45" y="97"/>
                  </a:lnTo>
                  <a:lnTo>
                    <a:pt x="44" y="117"/>
                  </a:lnTo>
                  <a:lnTo>
                    <a:pt x="41" y="136"/>
                  </a:lnTo>
                  <a:lnTo>
                    <a:pt x="32" y="155"/>
                  </a:lnTo>
                  <a:lnTo>
                    <a:pt x="20" y="171"/>
                  </a:lnTo>
                  <a:lnTo>
                    <a:pt x="0" y="184"/>
                  </a:lnTo>
                  <a:lnTo>
                    <a:pt x="0" y="164"/>
                  </a:lnTo>
                  <a:lnTo>
                    <a:pt x="5" y="141"/>
                  </a:lnTo>
                  <a:lnTo>
                    <a:pt x="11" y="117"/>
                  </a:lnTo>
                  <a:lnTo>
                    <a:pt x="18" y="90"/>
                  </a:lnTo>
                  <a:lnTo>
                    <a:pt x="21" y="65"/>
                  </a:lnTo>
                  <a:lnTo>
                    <a:pt x="22" y="41"/>
                  </a:lnTo>
                  <a:lnTo>
                    <a:pt x="18" y="19"/>
                  </a:lnTo>
                  <a:lnTo>
                    <a:pt x="6" y="0"/>
                  </a:lnTo>
                  <a:lnTo>
                    <a:pt x="14" y="3"/>
                  </a:lnTo>
                  <a:lnTo>
                    <a:pt x="21" y="7"/>
                  </a:lnTo>
                  <a:lnTo>
                    <a:pt x="27" y="12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42" y="33"/>
                  </a:lnTo>
                  <a:lnTo>
                    <a:pt x="44" y="41"/>
                  </a:lnTo>
                  <a:lnTo>
                    <a:pt x="4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6081713" y="3373438"/>
              <a:ext cx="233362" cy="77787"/>
            </a:xfrm>
            <a:custGeom>
              <a:avLst/>
              <a:gdLst/>
              <a:ahLst/>
              <a:cxnLst>
                <a:cxn ang="0">
                  <a:pos x="136" y="9"/>
                </a:cxn>
                <a:cxn ang="0">
                  <a:pos x="137" y="28"/>
                </a:cxn>
                <a:cxn ang="0">
                  <a:pos x="128" y="49"/>
                </a:cxn>
                <a:cxn ang="0">
                  <a:pos x="118" y="69"/>
                </a:cxn>
                <a:cxn ang="0">
                  <a:pos x="132" y="79"/>
                </a:cxn>
                <a:cxn ang="0">
                  <a:pos x="159" y="62"/>
                </a:cxn>
                <a:cxn ang="0">
                  <a:pos x="182" y="42"/>
                </a:cxn>
                <a:cxn ang="0">
                  <a:pos x="206" y="42"/>
                </a:cxn>
                <a:cxn ang="0">
                  <a:pos x="229" y="55"/>
                </a:cxn>
                <a:cxn ang="0">
                  <a:pos x="249" y="48"/>
                </a:cxn>
                <a:cxn ang="0">
                  <a:pos x="266" y="36"/>
                </a:cxn>
                <a:cxn ang="0">
                  <a:pos x="279" y="24"/>
                </a:cxn>
                <a:cxn ang="0">
                  <a:pos x="288" y="19"/>
                </a:cxn>
                <a:cxn ang="0">
                  <a:pos x="291" y="28"/>
                </a:cxn>
                <a:cxn ang="0">
                  <a:pos x="289" y="44"/>
                </a:cxn>
                <a:cxn ang="0">
                  <a:pos x="274" y="58"/>
                </a:cxn>
                <a:cxn ang="0">
                  <a:pos x="253" y="64"/>
                </a:cxn>
                <a:cxn ang="0">
                  <a:pos x="231" y="70"/>
                </a:cxn>
                <a:cxn ang="0">
                  <a:pos x="207" y="65"/>
                </a:cxn>
                <a:cxn ang="0">
                  <a:pos x="179" y="69"/>
                </a:cxn>
                <a:cxn ang="0">
                  <a:pos x="151" y="86"/>
                </a:cxn>
                <a:cxn ang="0">
                  <a:pos x="122" y="99"/>
                </a:cxn>
                <a:cxn ang="0">
                  <a:pos x="101" y="94"/>
                </a:cxn>
                <a:cxn ang="0">
                  <a:pos x="95" y="81"/>
                </a:cxn>
                <a:cxn ang="0">
                  <a:pos x="95" y="76"/>
                </a:cxn>
                <a:cxn ang="0">
                  <a:pos x="99" y="70"/>
                </a:cxn>
                <a:cxn ang="0">
                  <a:pos x="100" y="63"/>
                </a:cxn>
                <a:cxn ang="0">
                  <a:pos x="75" y="72"/>
                </a:cxn>
                <a:cxn ang="0">
                  <a:pos x="49" y="81"/>
                </a:cxn>
                <a:cxn ang="0">
                  <a:pos x="25" y="84"/>
                </a:cxn>
                <a:cxn ang="0">
                  <a:pos x="2" y="72"/>
                </a:cxn>
                <a:cxn ang="0">
                  <a:pos x="0" y="66"/>
                </a:cxn>
                <a:cxn ang="0">
                  <a:pos x="1" y="61"/>
                </a:cxn>
                <a:cxn ang="0">
                  <a:pos x="13" y="59"/>
                </a:cxn>
                <a:cxn ang="0">
                  <a:pos x="25" y="69"/>
                </a:cxn>
                <a:cxn ang="0">
                  <a:pos x="53" y="59"/>
                </a:cxn>
                <a:cxn ang="0">
                  <a:pos x="80" y="47"/>
                </a:cxn>
                <a:cxn ang="0">
                  <a:pos x="102" y="29"/>
                </a:cxn>
                <a:cxn ang="0">
                  <a:pos x="116" y="4"/>
                </a:cxn>
              </a:cxnLst>
              <a:rect l="0" t="0" r="r" b="b"/>
              <a:pathLst>
                <a:path w="293" h="99">
                  <a:moveTo>
                    <a:pt x="130" y="0"/>
                  </a:moveTo>
                  <a:lnTo>
                    <a:pt x="136" y="9"/>
                  </a:lnTo>
                  <a:lnTo>
                    <a:pt x="138" y="18"/>
                  </a:lnTo>
                  <a:lnTo>
                    <a:pt x="137" y="28"/>
                  </a:lnTo>
                  <a:lnTo>
                    <a:pt x="133" y="39"/>
                  </a:lnTo>
                  <a:lnTo>
                    <a:pt x="128" y="49"/>
                  </a:lnTo>
                  <a:lnTo>
                    <a:pt x="123" y="58"/>
                  </a:lnTo>
                  <a:lnTo>
                    <a:pt x="118" y="69"/>
                  </a:lnTo>
                  <a:lnTo>
                    <a:pt x="116" y="79"/>
                  </a:lnTo>
                  <a:lnTo>
                    <a:pt x="132" y="79"/>
                  </a:lnTo>
                  <a:lnTo>
                    <a:pt x="146" y="72"/>
                  </a:lnTo>
                  <a:lnTo>
                    <a:pt x="159" y="62"/>
                  </a:lnTo>
                  <a:lnTo>
                    <a:pt x="170" y="51"/>
                  </a:lnTo>
                  <a:lnTo>
                    <a:pt x="182" y="42"/>
                  </a:lnTo>
                  <a:lnTo>
                    <a:pt x="193" y="39"/>
                  </a:lnTo>
                  <a:lnTo>
                    <a:pt x="206" y="42"/>
                  </a:lnTo>
                  <a:lnTo>
                    <a:pt x="219" y="56"/>
                  </a:lnTo>
                  <a:lnTo>
                    <a:pt x="229" y="55"/>
                  </a:lnTo>
                  <a:lnTo>
                    <a:pt x="239" y="53"/>
                  </a:lnTo>
                  <a:lnTo>
                    <a:pt x="249" y="48"/>
                  </a:lnTo>
                  <a:lnTo>
                    <a:pt x="258" y="43"/>
                  </a:lnTo>
                  <a:lnTo>
                    <a:pt x="266" y="36"/>
                  </a:lnTo>
                  <a:lnTo>
                    <a:pt x="273" y="31"/>
                  </a:lnTo>
                  <a:lnTo>
                    <a:pt x="279" y="24"/>
                  </a:lnTo>
                  <a:lnTo>
                    <a:pt x="284" y="17"/>
                  </a:lnTo>
                  <a:lnTo>
                    <a:pt x="288" y="19"/>
                  </a:lnTo>
                  <a:lnTo>
                    <a:pt x="290" y="24"/>
                  </a:lnTo>
                  <a:lnTo>
                    <a:pt x="291" y="28"/>
                  </a:lnTo>
                  <a:lnTo>
                    <a:pt x="293" y="33"/>
                  </a:lnTo>
                  <a:lnTo>
                    <a:pt x="289" y="44"/>
                  </a:lnTo>
                  <a:lnTo>
                    <a:pt x="282" y="53"/>
                  </a:lnTo>
                  <a:lnTo>
                    <a:pt x="274" y="58"/>
                  </a:lnTo>
                  <a:lnTo>
                    <a:pt x="264" y="62"/>
                  </a:lnTo>
                  <a:lnTo>
                    <a:pt x="253" y="64"/>
                  </a:lnTo>
                  <a:lnTo>
                    <a:pt x="242" y="67"/>
                  </a:lnTo>
                  <a:lnTo>
                    <a:pt x="231" y="70"/>
                  </a:lnTo>
                  <a:lnTo>
                    <a:pt x="222" y="73"/>
                  </a:lnTo>
                  <a:lnTo>
                    <a:pt x="207" y="65"/>
                  </a:lnTo>
                  <a:lnTo>
                    <a:pt x="193" y="64"/>
                  </a:lnTo>
                  <a:lnTo>
                    <a:pt x="179" y="69"/>
                  </a:lnTo>
                  <a:lnTo>
                    <a:pt x="166" y="77"/>
                  </a:lnTo>
                  <a:lnTo>
                    <a:pt x="151" y="86"/>
                  </a:lnTo>
                  <a:lnTo>
                    <a:pt x="137" y="94"/>
                  </a:lnTo>
                  <a:lnTo>
                    <a:pt x="122" y="99"/>
                  </a:lnTo>
                  <a:lnTo>
                    <a:pt x="106" y="99"/>
                  </a:lnTo>
                  <a:lnTo>
                    <a:pt x="101" y="94"/>
                  </a:lnTo>
                  <a:lnTo>
                    <a:pt x="98" y="88"/>
                  </a:lnTo>
                  <a:lnTo>
                    <a:pt x="95" y="81"/>
                  </a:lnTo>
                  <a:lnTo>
                    <a:pt x="93" y="76"/>
                  </a:lnTo>
                  <a:lnTo>
                    <a:pt x="95" y="76"/>
                  </a:lnTo>
                  <a:lnTo>
                    <a:pt x="98" y="72"/>
                  </a:lnTo>
                  <a:lnTo>
                    <a:pt x="99" y="70"/>
                  </a:lnTo>
                  <a:lnTo>
                    <a:pt x="101" y="66"/>
                  </a:lnTo>
                  <a:lnTo>
                    <a:pt x="100" y="63"/>
                  </a:lnTo>
                  <a:lnTo>
                    <a:pt x="87" y="67"/>
                  </a:lnTo>
                  <a:lnTo>
                    <a:pt x="75" y="72"/>
                  </a:lnTo>
                  <a:lnTo>
                    <a:pt x="62" y="77"/>
                  </a:lnTo>
                  <a:lnTo>
                    <a:pt x="49" y="81"/>
                  </a:lnTo>
                  <a:lnTo>
                    <a:pt x="38" y="84"/>
                  </a:lnTo>
                  <a:lnTo>
                    <a:pt x="25" y="84"/>
                  </a:lnTo>
                  <a:lnTo>
                    <a:pt x="13" y="80"/>
                  </a:lnTo>
                  <a:lnTo>
                    <a:pt x="2" y="72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1" y="61"/>
                  </a:lnTo>
                  <a:lnTo>
                    <a:pt x="8" y="56"/>
                  </a:lnTo>
                  <a:lnTo>
                    <a:pt x="13" y="59"/>
                  </a:lnTo>
                  <a:lnTo>
                    <a:pt x="18" y="65"/>
                  </a:lnTo>
                  <a:lnTo>
                    <a:pt x="25" y="69"/>
                  </a:lnTo>
                  <a:lnTo>
                    <a:pt x="39" y="64"/>
                  </a:lnTo>
                  <a:lnTo>
                    <a:pt x="53" y="59"/>
                  </a:lnTo>
                  <a:lnTo>
                    <a:pt x="66" y="54"/>
                  </a:lnTo>
                  <a:lnTo>
                    <a:pt x="80" y="47"/>
                  </a:lnTo>
                  <a:lnTo>
                    <a:pt x="92" y="39"/>
                  </a:lnTo>
                  <a:lnTo>
                    <a:pt x="102" y="29"/>
                  </a:lnTo>
                  <a:lnTo>
                    <a:pt x="110" y="18"/>
                  </a:lnTo>
                  <a:lnTo>
                    <a:pt x="116" y="4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5903913" y="3494088"/>
              <a:ext cx="68262" cy="111125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64" y="11"/>
                </a:cxn>
                <a:cxn ang="0">
                  <a:pos x="63" y="12"/>
                </a:cxn>
                <a:cxn ang="0">
                  <a:pos x="62" y="14"/>
                </a:cxn>
                <a:cxn ang="0">
                  <a:pos x="61" y="15"/>
                </a:cxn>
                <a:cxn ang="0">
                  <a:pos x="56" y="14"/>
                </a:cxn>
                <a:cxn ang="0">
                  <a:pos x="52" y="12"/>
                </a:cxn>
                <a:cxn ang="0">
                  <a:pos x="47" y="12"/>
                </a:cxn>
                <a:cxn ang="0">
                  <a:pos x="42" y="12"/>
                </a:cxn>
                <a:cxn ang="0">
                  <a:pos x="38" y="14"/>
                </a:cxn>
                <a:cxn ang="0">
                  <a:pos x="33" y="15"/>
                </a:cxn>
                <a:cxn ang="0">
                  <a:pos x="29" y="17"/>
                </a:cxn>
                <a:cxn ang="0">
                  <a:pos x="24" y="20"/>
                </a:cxn>
                <a:cxn ang="0">
                  <a:pos x="17" y="38"/>
                </a:cxn>
                <a:cxn ang="0">
                  <a:pos x="15" y="55"/>
                </a:cxn>
                <a:cxn ang="0">
                  <a:pos x="18" y="72"/>
                </a:cxn>
                <a:cxn ang="0">
                  <a:pos x="30" y="87"/>
                </a:cxn>
                <a:cxn ang="0">
                  <a:pos x="34" y="93"/>
                </a:cxn>
                <a:cxn ang="0">
                  <a:pos x="42" y="99"/>
                </a:cxn>
                <a:cxn ang="0">
                  <a:pos x="52" y="103"/>
                </a:cxn>
                <a:cxn ang="0">
                  <a:pos x="61" y="108"/>
                </a:cxn>
                <a:cxn ang="0">
                  <a:pos x="71" y="113"/>
                </a:cxn>
                <a:cxn ang="0">
                  <a:pos x="78" y="120"/>
                </a:cxn>
                <a:cxn ang="0">
                  <a:pos x="84" y="127"/>
                </a:cxn>
                <a:cxn ang="0">
                  <a:pos x="85" y="136"/>
                </a:cxn>
                <a:cxn ang="0">
                  <a:pos x="77" y="138"/>
                </a:cxn>
                <a:cxn ang="0">
                  <a:pos x="70" y="137"/>
                </a:cxn>
                <a:cxn ang="0">
                  <a:pos x="62" y="135"/>
                </a:cxn>
                <a:cxn ang="0">
                  <a:pos x="53" y="130"/>
                </a:cxn>
                <a:cxn ang="0">
                  <a:pos x="45" y="124"/>
                </a:cxn>
                <a:cxn ang="0">
                  <a:pos x="36" y="116"/>
                </a:cxn>
                <a:cxn ang="0">
                  <a:pos x="26" y="109"/>
                </a:cxn>
                <a:cxn ang="0">
                  <a:pos x="17" y="101"/>
                </a:cxn>
                <a:cxn ang="0">
                  <a:pos x="7" y="78"/>
                </a:cxn>
                <a:cxn ang="0">
                  <a:pos x="0" y="53"/>
                </a:cxn>
                <a:cxn ang="0">
                  <a:pos x="1" y="29"/>
                </a:cxn>
                <a:cxn ang="0">
                  <a:pos x="13" y="6"/>
                </a:cxn>
                <a:cxn ang="0">
                  <a:pos x="19" y="2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7" y="2"/>
                </a:cxn>
                <a:cxn ang="0">
                  <a:pos x="54" y="6"/>
                </a:cxn>
                <a:cxn ang="0">
                  <a:pos x="60" y="8"/>
                </a:cxn>
                <a:cxn ang="0">
                  <a:pos x="66" y="11"/>
                </a:cxn>
              </a:cxnLst>
              <a:rect l="0" t="0" r="r" b="b"/>
              <a:pathLst>
                <a:path w="85" h="138">
                  <a:moveTo>
                    <a:pt x="66" y="11"/>
                  </a:moveTo>
                  <a:lnTo>
                    <a:pt x="64" y="11"/>
                  </a:lnTo>
                  <a:lnTo>
                    <a:pt x="63" y="12"/>
                  </a:lnTo>
                  <a:lnTo>
                    <a:pt x="62" y="14"/>
                  </a:lnTo>
                  <a:lnTo>
                    <a:pt x="61" y="15"/>
                  </a:lnTo>
                  <a:lnTo>
                    <a:pt x="56" y="14"/>
                  </a:lnTo>
                  <a:lnTo>
                    <a:pt x="52" y="12"/>
                  </a:lnTo>
                  <a:lnTo>
                    <a:pt x="47" y="12"/>
                  </a:lnTo>
                  <a:lnTo>
                    <a:pt x="42" y="12"/>
                  </a:lnTo>
                  <a:lnTo>
                    <a:pt x="38" y="14"/>
                  </a:lnTo>
                  <a:lnTo>
                    <a:pt x="33" y="15"/>
                  </a:lnTo>
                  <a:lnTo>
                    <a:pt x="29" y="17"/>
                  </a:lnTo>
                  <a:lnTo>
                    <a:pt x="24" y="20"/>
                  </a:lnTo>
                  <a:lnTo>
                    <a:pt x="17" y="38"/>
                  </a:lnTo>
                  <a:lnTo>
                    <a:pt x="15" y="55"/>
                  </a:lnTo>
                  <a:lnTo>
                    <a:pt x="18" y="72"/>
                  </a:lnTo>
                  <a:lnTo>
                    <a:pt x="30" y="87"/>
                  </a:lnTo>
                  <a:lnTo>
                    <a:pt x="34" y="93"/>
                  </a:lnTo>
                  <a:lnTo>
                    <a:pt x="42" y="99"/>
                  </a:lnTo>
                  <a:lnTo>
                    <a:pt x="52" y="103"/>
                  </a:lnTo>
                  <a:lnTo>
                    <a:pt x="61" y="108"/>
                  </a:lnTo>
                  <a:lnTo>
                    <a:pt x="71" y="113"/>
                  </a:lnTo>
                  <a:lnTo>
                    <a:pt x="78" y="120"/>
                  </a:lnTo>
                  <a:lnTo>
                    <a:pt x="84" y="127"/>
                  </a:lnTo>
                  <a:lnTo>
                    <a:pt x="85" y="136"/>
                  </a:lnTo>
                  <a:lnTo>
                    <a:pt x="77" y="138"/>
                  </a:lnTo>
                  <a:lnTo>
                    <a:pt x="70" y="137"/>
                  </a:lnTo>
                  <a:lnTo>
                    <a:pt x="62" y="135"/>
                  </a:lnTo>
                  <a:lnTo>
                    <a:pt x="53" y="130"/>
                  </a:lnTo>
                  <a:lnTo>
                    <a:pt x="45" y="124"/>
                  </a:lnTo>
                  <a:lnTo>
                    <a:pt x="36" y="116"/>
                  </a:lnTo>
                  <a:lnTo>
                    <a:pt x="26" y="109"/>
                  </a:lnTo>
                  <a:lnTo>
                    <a:pt x="17" y="101"/>
                  </a:lnTo>
                  <a:lnTo>
                    <a:pt x="7" y="78"/>
                  </a:lnTo>
                  <a:lnTo>
                    <a:pt x="0" y="53"/>
                  </a:lnTo>
                  <a:lnTo>
                    <a:pt x="1" y="29"/>
                  </a:lnTo>
                  <a:lnTo>
                    <a:pt x="13" y="6"/>
                  </a:lnTo>
                  <a:lnTo>
                    <a:pt x="19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2"/>
                  </a:lnTo>
                  <a:lnTo>
                    <a:pt x="54" y="6"/>
                  </a:lnTo>
                  <a:lnTo>
                    <a:pt x="60" y="8"/>
                  </a:lnTo>
                  <a:lnTo>
                    <a:pt x="6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080125" y="3522663"/>
              <a:ext cx="69850" cy="222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88" y="10"/>
                </a:cxn>
                <a:cxn ang="0">
                  <a:pos x="80" y="19"/>
                </a:cxn>
                <a:cxn ang="0">
                  <a:pos x="71" y="25"/>
                </a:cxn>
                <a:cxn ang="0">
                  <a:pos x="61" y="28"/>
                </a:cxn>
                <a:cxn ang="0">
                  <a:pos x="52" y="29"/>
                </a:cxn>
                <a:cxn ang="0">
                  <a:pos x="42" y="29"/>
                </a:cxn>
                <a:cxn ang="0">
                  <a:pos x="31" y="26"/>
                </a:cxn>
                <a:cxn ang="0">
                  <a:pos x="22" y="22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3" y="14"/>
                </a:cxn>
                <a:cxn ang="0">
                  <a:pos x="0" y="10"/>
                </a:cxn>
                <a:cxn ang="0">
                  <a:pos x="3" y="5"/>
                </a:cxn>
                <a:cxn ang="0">
                  <a:pos x="13" y="5"/>
                </a:cxn>
                <a:cxn ang="0">
                  <a:pos x="22" y="5"/>
                </a:cxn>
                <a:cxn ang="0">
                  <a:pos x="33" y="6"/>
                </a:cxn>
                <a:cxn ang="0">
                  <a:pos x="43" y="6"/>
                </a:cxn>
                <a:cxn ang="0">
                  <a:pos x="53" y="6"/>
                </a:cxn>
                <a:cxn ang="0">
                  <a:pos x="64" y="6"/>
                </a:cxn>
                <a:cxn ang="0">
                  <a:pos x="74" y="4"/>
                </a:cxn>
                <a:cxn ang="0">
                  <a:pos x="84" y="0"/>
                </a:cxn>
              </a:cxnLst>
              <a:rect l="0" t="0" r="r" b="b"/>
              <a:pathLst>
                <a:path w="88" h="29">
                  <a:moveTo>
                    <a:pt x="84" y="0"/>
                  </a:moveTo>
                  <a:lnTo>
                    <a:pt x="88" y="10"/>
                  </a:lnTo>
                  <a:lnTo>
                    <a:pt x="80" y="19"/>
                  </a:lnTo>
                  <a:lnTo>
                    <a:pt x="71" y="25"/>
                  </a:lnTo>
                  <a:lnTo>
                    <a:pt x="61" y="28"/>
                  </a:lnTo>
                  <a:lnTo>
                    <a:pt x="52" y="29"/>
                  </a:lnTo>
                  <a:lnTo>
                    <a:pt x="42" y="29"/>
                  </a:lnTo>
                  <a:lnTo>
                    <a:pt x="31" y="26"/>
                  </a:lnTo>
                  <a:lnTo>
                    <a:pt x="22" y="22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3" y="5"/>
                  </a:lnTo>
                  <a:lnTo>
                    <a:pt x="13" y="5"/>
                  </a:lnTo>
                  <a:lnTo>
                    <a:pt x="22" y="5"/>
                  </a:lnTo>
                  <a:lnTo>
                    <a:pt x="33" y="6"/>
                  </a:lnTo>
                  <a:lnTo>
                    <a:pt x="43" y="6"/>
                  </a:lnTo>
                  <a:lnTo>
                    <a:pt x="53" y="6"/>
                  </a:lnTo>
                  <a:lnTo>
                    <a:pt x="64" y="6"/>
                  </a:lnTo>
                  <a:lnTo>
                    <a:pt x="74" y="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230938" y="3508375"/>
              <a:ext cx="71437" cy="23812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90" y="10"/>
                </a:cxn>
                <a:cxn ang="0">
                  <a:pos x="82" y="20"/>
                </a:cxn>
                <a:cxn ang="0">
                  <a:pos x="73" y="25"/>
                </a:cxn>
                <a:cxn ang="0">
                  <a:pos x="63" y="29"/>
                </a:cxn>
                <a:cxn ang="0">
                  <a:pos x="53" y="30"/>
                </a:cxn>
                <a:cxn ang="0">
                  <a:pos x="43" y="29"/>
                </a:cxn>
                <a:cxn ang="0">
                  <a:pos x="33" y="27"/>
                </a:cxn>
                <a:cxn ang="0">
                  <a:pos x="23" y="23"/>
                </a:cxn>
                <a:cxn ang="0">
                  <a:pos x="14" y="18"/>
                </a:cxn>
                <a:cxn ang="0">
                  <a:pos x="8" y="17"/>
                </a:cxn>
                <a:cxn ang="0">
                  <a:pos x="4" y="14"/>
                </a:cxn>
                <a:cxn ang="0">
                  <a:pos x="0" y="9"/>
                </a:cxn>
                <a:cxn ang="0">
                  <a:pos x="3" y="5"/>
                </a:cxn>
                <a:cxn ang="0">
                  <a:pos x="13" y="5"/>
                </a:cxn>
                <a:cxn ang="0">
                  <a:pos x="23" y="6"/>
                </a:cxn>
                <a:cxn ang="0">
                  <a:pos x="34" y="7"/>
                </a:cxn>
                <a:cxn ang="0">
                  <a:pos x="44" y="7"/>
                </a:cxn>
                <a:cxn ang="0">
                  <a:pos x="54" y="7"/>
                </a:cxn>
                <a:cxn ang="0">
                  <a:pos x="65" y="6"/>
                </a:cxn>
                <a:cxn ang="0">
                  <a:pos x="75" y="3"/>
                </a:cxn>
                <a:cxn ang="0">
                  <a:pos x="87" y="0"/>
                </a:cxn>
              </a:cxnLst>
              <a:rect l="0" t="0" r="r" b="b"/>
              <a:pathLst>
                <a:path w="90" h="30">
                  <a:moveTo>
                    <a:pt x="87" y="0"/>
                  </a:moveTo>
                  <a:lnTo>
                    <a:pt x="90" y="10"/>
                  </a:lnTo>
                  <a:lnTo>
                    <a:pt x="82" y="20"/>
                  </a:lnTo>
                  <a:lnTo>
                    <a:pt x="73" y="25"/>
                  </a:lnTo>
                  <a:lnTo>
                    <a:pt x="63" y="29"/>
                  </a:lnTo>
                  <a:lnTo>
                    <a:pt x="53" y="30"/>
                  </a:lnTo>
                  <a:lnTo>
                    <a:pt x="43" y="29"/>
                  </a:lnTo>
                  <a:lnTo>
                    <a:pt x="33" y="27"/>
                  </a:lnTo>
                  <a:lnTo>
                    <a:pt x="23" y="23"/>
                  </a:lnTo>
                  <a:lnTo>
                    <a:pt x="14" y="18"/>
                  </a:lnTo>
                  <a:lnTo>
                    <a:pt x="8" y="17"/>
                  </a:lnTo>
                  <a:lnTo>
                    <a:pt x="4" y="14"/>
                  </a:lnTo>
                  <a:lnTo>
                    <a:pt x="0" y="9"/>
                  </a:lnTo>
                  <a:lnTo>
                    <a:pt x="3" y="5"/>
                  </a:lnTo>
                  <a:lnTo>
                    <a:pt x="13" y="5"/>
                  </a:lnTo>
                  <a:lnTo>
                    <a:pt x="23" y="6"/>
                  </a:lnTo>
                  <a:lnTo>
                    <a:pt x="34" y="7"/>
                  </a:lnTo>
                  <a:lnTo>
                    <a:pt x="44" y="7"/>
                  </a:lnTo>
                  <a:lnTo>
                    <a:pt x="54" y="7"/>
                  </a:lnTo>
                  <a:lnTo>
                    <a:pt x="65" y="6"/>
                  </a:lnTo>
                  <a:lnTo>
                    <a:pt x="75" y="3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5510213" y="3659188"/>
              <a:ext cx="180975" cy="165100"/>
            </a:xfrm>
            <a:custGeom>
              <a:avLst/>
              <a:gdLst/>
              <a:ahLst/>
              <a:cxnLst>
                <a:cxn ang="0">
                  <a:pos x="227" y="0"/>
                </a:cxn>
                <a:cxn ang="0">
                  <a:pos x="223" y="8"/>
                </a:cxn>
                <a:cxn ang="0">
                  <a:pos x="217" y="15"/>
                </a:cxn>
                <a:cxn ang="0">
                  <a:pos x="209" y="21"/>
                </a:cxn>
                <a:cxn ang="0">
                  <a:pos x="199" y="25"/>
                </a:cxn>
                <a:cxn ang="0">
                  <a:pos x="188" y="30"/>
                </a:cxn>
                <a:cxn ang="0">
                  <a:pos x="179" y="35"/>
                </a:cxn>
                <a:cxn ang="0">
                  <a:pos x="170" y="39"/>
                </a:cxn>
                <a:cxn ang="0">
                  <a:pos x="162" y="46"/>
                </a:cxn>
                <a:cxn ang="0">
                  <a:pos x="136" y="60"/>
                </a:cxn>
                <a:cxn ang="0">
                  <a:pos x="113" y="77"/>
                </a:cxn>
                <a:cxn ang="0">
                  <a:pos x="92" y="97"/>
                </a:cxn>
                <a:cxn ang="0">
                  <a:pos x="73" y="118"/>
                </a:cxn>
                <a:cxn ang="0">
                  <a:pos x="54" y="139"/>
                </a:cxn>
                <a:cxn ang="0">
                  <a:pos x="38" y="164"/>
                </a:cxn>
                <a:cxn ang="0">
                  <a:pos x="22" y="187"/>
                </a:cxn>
                <a:cxn ang="0">
                  <a:pos x="6" y="210"/>
                </a:cxn>
                <a:cxn ang="0">
                  <a:pos x="0" y="194"/>
                </a:cxn>
                <a:cxn ang="0">
                  <a:pos x="11" y="173"/>
                </a:cxn>
                <a:cxn ang="0">
                  <a:pos x="22" y="153"/>
                </a:cxn>
                <a:cxn ang="0">
                  <a:pos x="34" y="135"/>
                </a:cxn>
                <a:cxn ang="0">
                  <a:pos x="46" y="119"/>
                </a:cxn>
                <a:cxn ang="0">
                  <a:pos x="59" y="104"/>
                </a:cxn>
                <a:cxn ang="0">
                  <a:pos x="72" y="90"/>
                </a:cxn>
                <a:cxn ang="0">
                  <a:pos x="86" y="76"/>
                </a:cxn>
                <a:cxn ang="0">
                  <a:pos x="101" y="65"/>
                </a:cxn>
                <a:cxn ang="0">
                  <a:pos x="114" y="54"/>
                </a:cxn>
                <a:cxn ang="0">
                  <a:pos x="129" y="44"/>
                </a:cxn>
                <a:cxn ang="0">
                  <a:pos x="145" y="36"/>
                </a:cxn>
                <a:cxn ang="0">
                  <a:pos x="160" y="27"/>
                </a:cxn>
                <a:cxn ang="0">
                  <a:pos x="177" y="20"/>
                </a:cxn>
                <a:cxn ang="0">
                  <a:pos x="194" y="13"/>
                </a:cxn>
                <a:cxn ang="0">
                  <a:pos x="210" y="6"/>
                </a:cxn>
                <a:cxn ang="0">
                  <a:pos x="227" y="0"/>
                </a:cxn>
              </a:cxnLst>
              <a:rect l="0" t="0" r="r" b="b"/>
              <a:pathLst>
                <a:path w="227" h="210">
                  <a:moveTo>
                    <a:pt x="227" y="0"/>
                  </a:moveTo>
                  <a:lnTo>
                    <a:pt x="223" y="8"/>
                  </a:lnTo>
                  <a:lnTo>
                    <a:pt x="217" y="15"/>
                  </a:lnTo>
                  <a:lnTo>
                    <a:pt x="209" y="21"/>
                  </a:lnTo>
                  <a:lnTo>
                    <a:pt x="199" y="25"/>
                  </a:lnTo>
                  <a:lnTo>
                    <a:pt x="188" y="30"/>
                  </a:lnTo>
                  <a:lnTo>
                    <a:pt x="179" y="35"/>
                  </a:lnTo>
                  <a:lnTo>
                    <a:pt x="170" y="39"/>
                  </a:lnTo>
                  <a:lnTo>
                    <a:pt x="162" y="46"/>
                  </a:lnTo>
                  <a:lnTo>
                    <a:pt x="136" y="60"/>
                  </a:lnTo>
                  <a:lnTo>
                    <a:pt x="113" y="77"/>
                  </a:lnTo>
                  <a:lnTo>
                    <a:pt x="92" y="97"/>
                  </a:lnTo>
                  <a:lnTo>
                    <a:pt x="73" y="118"/>
                  </a:lnTo>
                  <a:lnTo>
                    <a:pt x="54" y="139"/>
                  </a:lnTo>
                  <a:lnTo>
                    <a:pt x="38" y="164"/>
                  </a:lnTo>
                  <a:lnTo>
                    <a:pt x="22" y="187"/>
                  </a:lnTo>
                  <a:lnTo>
                    <a:pt x="6" y="210"/>
                  </a:lnTo>
                  <a:lnTo>
                    <a:pt x="0" y="194"/>
                  </a:lnTo>
                  <a:lnTo>
                    <a:pt x="11" y="173"/>
                  </a:lnTo>
                  <a:lnTo>
                    <a:pt x="22" y="153"/>
                  </a:lnTo>
                  <a:lnTo>
                    <a:pt x="34" y="135"/>
                  </a:lnTo>
                  <a:lnTo>
                    <a:pt x="46" y="119"/>
                  </a:lnTo>
                  <a:lnTo>
                    <a:pt x="59" y="104"/>
                  </a:lnTo>
                  <a:lnTo>
                    <a:pt x="72" y="90"/>
                  </a:lnTo>
                  <a:lnTo>
                    <a:pt x="86" y="76"/>
                  </a:lnTo>
                  <a:lnTo>
                    <a:pt x="101" y="65"/>
                  </a:lnTo>
                  <a:lnTo>
                    <a:pt x="114" y="54"/>
                  </a:lnTo>
                  <a:lnTo>
                    <a:pt x="129" y="44"/>
                  </a:lnTo>
                  <a:lnTo>
                    <a:pt x="145" y="36"/>
                  </a:lnTo>
                  <a:lnTo>
                    <a:pt x="160" y="27"/>
                  </a:lnTo>
                  <a:lnTo>
                    <a:pt x="177" y="20"/>
                  </a:lnTo>
                  <a:lnTo>
                    <a:pt x="194" y="13"/>
                  </a:lnTo>
                  <a:lnTo>
                    <a:pt x="210" y="6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5749925" y="3624263"/>
              <a:ext cx="147637" cy="53975"/>
            </a:xfrm>
            <a:custGeom>
              <a:avLst/>
              <a:gdLst/>
              <a:ahLst/>
              <a:cxnLst>
                <a:cxn ang="0">
                  <a:pos x="115" y="40"/>
                </a:cxn>
                <a:cxn ang="0">
                  <a:pos x="125" y="43"/>
                </a:cxn>
                <a:cxn ang="0">
                  <a:pos x="135" y="45"/>
                </a:cxn>
                <a:cxn ang="0">
                  <a:pos x="144" y="46"/>
                </a:cxn>
                <a:cxn ang="0">
                  <a:pos x="153" y="46"/>
                </a:cxn>
                <a:cxn ang="0">
                  <a:pos x="163" y="48"/>
                </a:cxn>
                <a:cxn ang="0">
                  <a:pos x="172" y="49"/>
                </a:cxn>
                <a:cxn ang="0">
                  <a:pos x="180" y="51"/>
                </a:cxn>
                <a:cxn ang="0">
                  <a:pos x="188" y="55"/>
                </a:cxn>
                <a:cxn ang="0">
                  <a:pos x="187" y="57"/>
                </a:cxn>
                <a:cxn ang="0">
                  <a:pos x="187" y="59"/>
                </a:cxn>
                <a:cxn ang="0">
                  <a:pos x="188" y="61"/>
                </a:cxn>
                <a:cxn ang="0">
                  <a:pos x="188" y="65"/>
                </a:cxn>
                <a:cxn ang="0">
                  <a:pos x="178" y="63"/>
                </a:cxn>
                <a:cxn ang="0">
                  <a:pos x="166" y="63"/>
                </a:cxn>
                <a:cxn ang="0">
                  <a:pos x="155" y="65"/>
                </a:cxn>
                <a:cxn ang="0">
                  <a:pos x="143" y="67"/>
                </a:cxn>
                <a:cxn ang="0">
                  <a:pos x="131" y="67"/>
                </a:cxn>
                <a:cxn ang="0">
                  <a:pos x="121" y="66"/>
                </a:cxn>
                <a:cxn ang="0">
                  <a:pos x="111" y="61"/>
                </a:cxn>
                <a:cxn ang="0">
                  <a:pos x="103" y="52"/>
                </a:cxn>
                <a:cxn ang="0">
                  <a:pos x="97" y="22"/>
                </a:cxn>
                <a:cxn ang="0">
                  <a:pos x="91" y="28"/>
                </a:cxn>
                <a:cxn ang="0">
                  <a:pos x="84" y="34"/>
                </a:cxn>
                <a:cxn ang="0">
                  <a:pos x="77" y="40"/>
                </a:cxn>
                <a:cxn ang="0">
                  <a:pos x="70" y="45"/>
                </a:cxn>
                <a:cxn ang="0">
                  <a:pos x="62" y="51"/>
                </a:cxn>
                <a:cxn ang="0">
                  <a:pos x="55" y="55"/>
                </a:cxn>
                <a:cxn ang="0">
                  <a:pos x="47" y="58"/>
                </a:cxn>
                <a:cxn ang="0">
                  <a:pos x="39" y="60"/>
                </a:cxn>
                <a:cxn ang="0">
                  <a:pos x="30" y="59"/>
                </a:cxn>
                <a:cxn ang="0">
                  <a:pos x="23" y="58"/>
                </a:cxn>
                <a:cxn ang="0">
                  <a:pos x="16" y="56"/>
                </a:cxn>
                <a:cxn ang="0">
                  <a:pos x="10" y="51"/>
                </a:cxn>
                <a:cxn ang="0">
                  <a:pos x="6" y="48"/>
                </a:cxn>
                <a:cxn ang="0">
                  <a:pos x="2" y="42"/>
                </a:cxn>
                <a:cxn ang="0">
                  <a:pos x="0" y="37"/>
                </a:cxn>
                <a:cxn ang="0">
                  <a:pos x="0" y="31"/>
                </a:cxn>
                <a:cxn ang="0">
                  <a:pos x="19" y="42"/>
                </a:cxn>
                <a:cxn ang="0">
                  <a:pos x="38" y="40"/>
                </a:cxn>
                <a:cxn ang="0">
                  <a:pos x="55" y="28"/>
                </a:cxn>
                <a:cxn ang="0">
                  <a:pos x="72" y="14"/>
                </a:cxn>
                <a:cxn ang="0">
                  <a:pos x="87" y="4"/>
                </a:cxn>
                <a:cxn ang="0">
                  <a:pos x="99" y="0"/>
                </a:cxn>
                <a:cxn ang="0">
                  <a:pos x="108" y="11"/>
                </a:cxn>
                <a:cxn ang="0">
                  <a:pos x="115" y="40"/>
                </a:cxn>
              </a:cxnLst>
              <a:rect l="0" t="0" r="r" b="b"/>
              <a:pathLst>
                <a:path w="188" h="67">
                  <a:moveTo>
                    <a:pt x="115" y="40"/>
                  </a:moveTo>
                  <a:lnTo>
                    <a:pt x="125" y="43"/>
                  </a:lnTo>
                  <a:lnTo>
                    <a:pt x="135" y="45"/>
                  </a:lnTo>
                  <a:lnTo>
                    <a:pt x="144" y="46"/>
                  </a:lnTo>
                  <a:lnTo>
                    <a:pt x="153" y="46"/>
                  </a:lnTo>
                  <a:lnTo>
                    <a:pt x="163" y="48"/>
                  </a:lnTo>
                  <a:lnTo>
                    <a:pt x="172" y="49"/>
                  </a:lnTo>
                  <a:lnTo>
                    <a:pt x="180" y="51"/>
                  </a:lnTo>
                  <a:lnTo>
                    <a:pt x="188" y="55"/>
                  </a:lnTo>
                  <a:lnTo>
                    <a:pt x="187" y="57"/>
                  </a:lnTo>
                  <a:lnTo>
                    <a:pt x="187" y="59"/>
                  </a:lnTo>
                  <a:lnTo>
                    <a:pt x="188" y="61"/>
                  </a:lnTo>
                  <a:lnTo>
                    <a:pt x="188" y="65"/>
                  </a:lnTo>
                  <a:lnTo>
                    <a:pt x="178" y="63"/>
                  </a:lnTo>
                  <a:lnTo>
                    <a:pt x="166" y="63"/>
                  </a:lnTo>
                  <a:lnTo>
                    <a:pt x="155" y="65"/>
                  </a:lnTo>
                  <a:lnTo>
                    <a:pt x="143" y="67"/>
                  </a:lnTo>
                  <a:lnTo>
                    <a:pt x="131" y="67"/>
                  </a:lnTo>
                  <a:lnTo>
                    <a:pt x="121" y="66"/>
                  </a:lnTo>
                  <a:lnTo>
                    <a:pt x="111" y="61"/>
                  </a:lnTo>
                  <a:lnTo>
                    <a:pt x="103" y="52"/>
                  </a:lnTo>
                  <a:lnTo>
                    <a:pt x="97" y="22"/>
                  </a:lnTo>
                  <a:lnTo>
                    <a:pt x="91" y="28"/>
                  </a:lnTo>
                  <a:lnTo>
                    <a:pt x="84" y="34"/>
                  </a:lnTo>
                  <a:lnTo>
                    <a:pt x="77" y="40"/>
                  </a:lnTo>
                  <a:lnTo>
                    <a:pt x="70" y="45"/>
                  </a:lnTo>
                  <a:lnTo>
                    <a:pt x="62" y="51"/>
                  </a:lnTo>
                  <a:lnTo>
                    <a:pt x="55" y="55"/>
                  </a:lnTo>
                  <a:lnTo>
                    <a:pt x="47" y="58"/>
                  </a:lnTo>
                  <a:lnTo>
                    <a:pt x="39" y="60"/>
                  </a:lnTo>
                  <a:lnTo>
                    <a:pt x="30" y="59"/>
                  </a:lnTo>
                  <a:lnTo>
                    <a:pt x="23" y="58"/>
                  </a:lnTo>
                  <a:lnTo>
                    <a:pt x="16" y="56"/>
                  </a:lnTo>
                  <a:lnTo>
                    <a:pt x="10" y="51"/>
                  </a:lnTo>
                  <a:lnTo>
                    <a:pt x="6" y="48"/>
                  </a:lnTo>
                  <a:lnTo>
                    <a:pt x="2" y="42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19" y="42"/>
                  </a:lnTo>
                  <a:lnTo>
                    <a:pt x="38" y="40"/>
                  </a:lnTo>
                  <a:lnTo>
                    <a:pt x="55" y="28"/>
                  </a:lnTo>
                  <a:lnTo>
                    <a:pt x="72" y="14"/>
                  </a:lnTo>
                  <a:lnTo>
                    <a:pt x="87" y="4"/>
                  </a:lnTo>
                  <a:lnTo>
                    <a:pt x="99" y="0"/>
                  </a:lnTo>
                  <a:lnTo>
                    <a:pt x="108" y="11"/>
                  </a:lnTo>
                  <a:lnTo>
                    <a:pt x="11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5634038" y="3695700"/>
              <a:ext cx="158750" cy="92075"/>
            </a:xfrm>
            <a:custGeom>
              <a:avLst/>
              <a:gdLst/>
              <a:ahLst/>
              <a:cxnLst>
                <a:cxn ang="0">
                  <a:pos x="200" y="0"/>
                </a:cxn>
                <a:cxn ang="0">
                  <a:pos x="189" y="5"/>
                </a:cxn>
                <a:cxn ang="0">
                  <a:pos x="176" y="10"/>
                </a:cxn>
                <a:cxn ang="0">
                  <a:pos x="165" y="16"/>
                </a:cxn>
                <a:cxn ang="0">
                  <a:pos x="151" y="23"/>
                </a:cxn>
                <a:cxn ang="0">
                  <a:pos x="138" y="30"/>
                </a:cxn>
                <a:cxn ang="0">
                  <a:pos x="125" y="38"/>
                </a:cxn>
                <a:cxn ang="0">
                  <a:pos x="113" y="46"/>
                </a:cxn>
                <a:cxn ang="0">
                  <a:pos x="99" y="54"/>
                </a:cxn>
                <a:cxn ang="0">
                  <a:pos x="86" y="63"/>
                </a:cxn>
                <a:cxn ang="0">
                  <a:pos x="74" y="72"/>
                </a:cxn>
                <a:cxn ang="0">
                  <a:pos x="61" y="80"/>
                </a:cxn>
                <a:cxn ang="0">
                  <a:pos x="49" y="88"/>
                </a:cxn>
                <a:cxn ang="0">
                  <a:pos x="38" y="96"/>
                </a:cxn>
                <a:cxn ang="0">
                  <a:pos x="26" y="104"/>
                </a:cxn>
                <a:cxn ang="0">
                  <a:pos x="16" y="111"/>
                </a:cxn>
                <a:cxn ang="0">
                  <a:pos x="7" y="118"/>
                </a:cxn>
                <a:cxn ang="0">
                  <a:pos x="3" y="115"/>
                </a:cxn>
                <a:cxn ang="0">
                  <a:pos x="2" y="112"/>
                </a:cxn>
                <a:cxn ang="0">
                  <a:pos x="1" y="107"/>
                </a:cxn>
                <a:cxn ang="0">
                  <a:pos x="0" y="104"/>
                </a:cxn>
                <a:cxn ang="0">
                  <a:pos x="10" y="95"/>
                </a:cxn>
                <a:cxn ang="0">
                  <a:pos x="22" y="85"/>
                </a:cxn>
                <a:cxn ang="0">
                  <a:pos x="33" y="76"/>
                </a:cxn>
                <a:cxn ang="0">
                  <a:pos x="46" y="67"/>
                </a:cxn>
                <a:cxn ang="0">
                  <a:pos x="57" y="58"/>
                </a:cxn>
                <a:cxn ang="0">
                  <a:pos x="70" y="50"/>
                </a:cxn>
                <a:cxn ang="0">
                  <a:pos x="83" y="40"/>
                </a:cxn>
                <a:cxn ang="0">
                  <a:pos x="96" y="32"/>
                </a:cxn>
                <a:cxn ang="0">
                  <a:pos x="109" y="25"/>
                </a:cxn>
                <a:cxn ang="0">
                  <a:pos x="122" y="19"/>
                </a:cxn>
                <a:cxn ang="0">
                  <a:pos x="135" y="13"/>
                </a:cxn>
                <a:cxn ang="0">
                  <a:pos x="149" y="7"/>
                </a:cxn>
                <a:cxn ang="0">
                  <a:pos x="161" y="4"/>
                </a:cxn>
                <a:cxn ang="0">
                  <a:pos x="175" y="1"/>
                </a:cxn>
                <a:cxn ang="0">
                  <a:pos x="188" y="0"/>
                </a:cxn>
                <a:cxn ang="0">
                  <a:pos x="200" y="0"/>
                </a:cxn>
              </a:cxnLst>
              <a:rect l="0" t="0" r="r" b="b"/>
              <a:pathLst>
                <a:path w="200" h="118">
                  <a:moveTo>
                    <a:pt x="200" y="0"/>
                  </a:moveTo>
                  <a:lnTo>
                    <a:pt x="189" y="5"/>
                  </a:lnTo>
                  <a:lnTo>
                    <a:pt x="176" y="10"/>
                  </a:lnTo>
                  <a:lnTo>
                    <a:pt x="165" y="16"/>
                  </a:lnTo>
                  <a:lnTo>
                    <a:pt x="151" y="23"/>
                  </a:lnTo>
                  <a:lnTo>
                    <a:pt x="138" y="30"/>
                  </a:lnTo>
                  <a:lnTo>
                    <a:pt x="125" y="38"/>
                  </a:lnTo>
                  <a:lnTo>
                    <a:pt x="113" y="46"/>
                  </a:lnTo>
                  <a:lnTo>
                    <a:pt x="99" y="54"/>
                  </a:lnTo>
                  <a:lnTo>
                    <a:pt x="86" y="63"/>
                  </a:lnTo>
                  <a:lnTo>
                    <a:pt x="74" y="72"/>
                  </a:lnTo>
                  <a:lnTo>
                    <a:pt x="61" y="80"/>
                  </a:lnTo>
                  <a:lnTo>
                    <a:pt x="49" y="88"/>
                  </a:lnTo>
                  <a:lnTo>
                    <a:pt x="38" y="96"/>
                  </a:lnTo>
                  <a:lnTo>
                    <a:pt x="26" y="104"/>
                  </a:lnTo>
                  <a:lnTo>
                    <a:pt x="16" y="111"/>
                  </a:lnTo>
                  <a:lnTo>
                    <a:pt x="7" y="118"/>
                  </a:lnTo>
                  <a:lnTo>
                    <a:pt x="3" y="115"/>
                  </a:lnTo>
                  <a:lnTo>
                    <a:pt x="2" y="112"/>
                  </a:lnTo>
                  <a:lnTo>
                    <a:pt x="1" y="107"/>
                  </a:lnTo>
                  <a:lnTo>
                    <a:pt x="0" y="104"/>
                  </a:lnTo>
                  <a:lnTo>
                    <a:pt x="10" y="95"/>
                  </a:lnTo>
                  <a:lnTo>
                    <a:pt x="22" y="85"/>
                  </a:lnTo>
                  <a:lnTo>
                    <a:pt x="33" y="76"/>
                  </a:lnTo>
                  <a:lnTo>
                    <a:pt x="46" y="67"/>
                  </a:lnTo>
                  <a:lnTo>
                    <a:pt x="57" y="58"/>
                  </a:lnTo>
                  <a:lnTo>
                    <a:pt x="70" y="50"/>
                  </a:lnTo>
                  <a:lnTo>
                    <a:pt x="83" y="40"/>
                  </a:lnTo>
                  <a:lnTo>
                    <a:pt x="96" y="32"/>
                  </a:lnTo>
                  <a:lnTo>
                    <a:pt x="109" y="25"/>
                  </a:lnTo>
                  <a:lnTo>
                    <a:pt x="122" y="19"/>
                  </a:lnTo>
                  <a:lnTo>
                    <a:pt x="135" y="13"/>
                  </a:lnTo>
                  <a:lnTo>
                    <a:pt x="149" y="7"/>
                  </a:lnTo>
                  <a:lnTo>
                    <a:pt x="161" y="4"/>
                  </a:lnTo>
                  <a:lnTo>
                    <a:pt x="175" y="1"/>
                  </a:lnTo>
                  <a:lnTo>
                    <a:pt x="188" y="0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5970588" y="3640138"/>
              <a:ext cx="111125" cy="109537"/>
            </a:xfrm>
            <a:custGeom>
              <a:avLst/>
              <a:gdLst/>
              <a:ahLst/>
              <a:cxnLst>
                <a:cxn ang="0">
                  <a:pos x="62" y="85"/>
                </a:cxn>
                <a:cxn ang="0">
                  <a:pos x="71" y="92"/>
                </a:cxn>
                <a:cxn ang="0">
                  <a:pos x="81" y="99"/>
                </a:cxn>
                <a:cxn ang="0">
                  <a:pos x="90" y="107"/>
                </a:cxn>
                <a:cxn ang="0">
                  <a:pos x="98" y="113"/>
                </a:cxn>
                <a:cxn ang="0">
                  <a:pos x="106" y="119"/>
                </a:cxn>
                <a:cxn ang="0">
                  <a:pos x="115" y="122"/>
                </a:cxn>
                <a:cxn ang="0">
                  <a:pos x="126" y="124"/>
                </a:cxn>
                <a:cxn ang="0">
                  <a:pos x="136" y="124"/>
                </a:cxn>
                <a:cxn ang="0">
                  <a:pos x="141" y="138"/>
                </a:cxn>
                <a:cxn ang="0">
                  <a:pos x="122" y="138"/>
                </a:cxn>
                <a:cxn ang="0">
                  <a:pos x="105" y="134"/>
                </a:cxn>
                <a:cxn ang="0">
                  <a:pos x="88" y="127"/>
                </a:cxn>
                <a:cxn ang="0">
                  <a:pos x="71" y="116"/>
                </a:cxn>
                <a:cxn ang="0">
                  <a:pos x="56" y="105"/>
                </a:cxn>
                <a:cxn ang="0">
                  <a:pos x="43" y="92"/>
                </a:cxn>
                <a:cxn ang="0">
                  <a:pos x="31" y="78"/>
                </a:cxn>
                <a:cxn ang="0">
                  <a:pos x="21" y="64"/>
                </a:cxn>
                <a:cxn ang="0">
                  <a:pos x="13" y="48"/>
                </a:cxn>
                <a:cxn ang="0">
                  <a:pos x="6" y="33"/>
                </a:cxn>
                <a:cxn ang="0">
                  <a:pos x="1" y="17"/>
                </a:cxn>
                <a:cxn ang="0">
                  <a:pos x="0" y="0"/>
                </a:cxn>
                <a:cxn ang="0">
                  <a:pos x="7" y="9"/>
                </a:cxn>
                <a:cxn ang="0">
                  <a:pos x="14" y="18"/>
                </a:cxn>
                <a:cxn ang="0">
                  <a:pos x="21" y="30"/>
                </a:cxn>
                <a:cxn ang="0">
                  <a:pos x="28" y="41"/>
                </a:cxn>
                <a:cxn ang="0">
                  <a:pos x="36" y="54"/>
                </a:cxn>
                <a:cxn ang="0">
                  <a:pos x="44" y="66"/>
                </a:cxn>
                <a:cxn ang="0">
                  <a:pos x="52" y="76"/>
                </a:cxn>
                <a:cxn ang="0">
                  <a:pos x="62" y="85"/>
                </a:cxn>
              </a:cxnLst>
              <a:rect l="0" t="0" r="r" b="b"/>
              <a:pathLst>
                <a:path w="141" h="138">
                  <a:moveTo>
                    <a:pt x="62" y="85"/>
                  </a:moveTo>
                  <a:lnTo>
                    <a:pt x="71" y="92"/>
                  </a:lnTo>
                  <a:lnTo>
                    <a:pt x="81" y="99"/>
                  </a:lnTo>
                  <a:lnTo>
                    <a:pt x="90" y="107"/>
                  </a:lnTo>
                  <a:lnTo>
                    <a:pt x="98" y="113"/>
                  </a:lnTo>
                  <a:lnTo>
                    <a:pt x="106" y="119"/>
                  </a:lnTo>
                  <a:lnTo>
                    <a:pt x="115" y="122"/>
                  </a:lnTo>
                  <a:lnTo>
                    <a:pt x="126" y="124"/>
                  </a:lnTo>
                  <a:lnTo>
                    <a:pt x="136" y="124"/>
                  </a:lnTo>
                  <a:lnTo>
                    <a:pt x="141" y="138"/>
                  </a:lnTo>
                  <a:lnTo>
                    <a:pt x="122" y="138"/>
                  </a:lnTo>
                  <a:lnTo>
                    <a:pt x="105" y="134"/>
                  </a:lnTo>
                  <a:lnTo>
                    <a:pt x="88" y="127"/>
                  </a:lnTo>
                  <a:lnTo>
                    <a:pt x="71" y="116"/>
                  </a:lnTo>
                  <a:lnTo>
                    <a:pt x="56" y="105"/>
                  </a:lnTo>
                  <a:lnTo>
                    <a:pt x="43" y="92"/>
                  </a:lnTo>
                  <a:lnTo>
                    <a:pt x="31" y="78"/>
                  </a:lnTo>
                  <a:lnTo>
                    <a:pt x="21" y="64"/>
                  </a:lnTo>
                  <a:lnTo>
                    <a:pt x="13" y="48"/>
                  </a:lnTo>
                  <a:lnTo>
                    <a:pt x="6" y="33"/>
                  </a:lnTo>
                  <a:lnTo>
                    <a:pt x="1" y="17"/>
                  </a:lnTo>
                  <a:lnTo>
                    <a:pt x="0" y="0"/>
                  </a:lnTo>
                  <a:lnTo>
                    <a:pt x="7" y="9"/>
                  </a:lnTo>
                  <a:lnTo>
                    <a:pt x="14" y="18"/>
                  </a:lnTo>
                  <a:lnTo>
                    <a:pt x="21" y="30"/>
                  </a:lnTo>
                  <a:lnTo>
                    <a:pt x="28" y="41"/>
                  </a:lnTo>
                  <a:lnTo>
                    <a:pt x="36" y="54"/>
                  </a:lnTo>
                  <a:lnTo>
                    <a:pt x="44" y="66"/>
                  </a:lnTo>
                  <a:lnTo>
                    <a:pt x="52" y="76"/>
                  </a:lnTo>
                  <a:lnTo>
                    <a:pt x="6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6319838" y="3489325"/>
              <a:ext cx="49212" cy="100012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55" y="16"/>
                </a:cxn>
                <a:cxn ang="0">
                  <a:pos x="49" y="32"/>
                </a:cxn>
                <a:cxn ang="0">
                  <a:pos x="42" y="47"/>
                </a:cxn>
                <a:cxn ang="0">
                  <a:pos x="35" y="63"/>
                </a:cxn>
                <a:cxn ang="0">
                  <a:pos x="28" y="78"/>
                </a:cxn>
                <a:cxn ang="0">
                  <a:pos x="21" y="94"/>
                </a:cxn>
                <a:cxn ang="0">
                  <a:pos x="14" y="109"/>
                </a:cxn>
                <a:cxn ang="0">
                  <a:pos x="7" y="124"/>
                </a:cxn>
                <a:cxn ang="0">
                  <a:pos x="2" y="115"/>
                </a:cxn>
                <a:cxn ang="0">
                  <a:pos x="0" y="105"/>
                </a:cxn>
                <a:cxn ang="0">
                  <a:pos x="1" y="96"/>
                </a:cxn>
                <a:cxn ang="0">
                  <a:pos x="5" y="84"/>
                </a:cxn>
                <a:cxn ang="0">
                  <a:pos x="9" y="74"/>
                </a:cxn>
                <a:cxn ang="0">
                  <a:pos x="15" y="62"/>
                </a:cxn>
                <a:cxn ang="0">
                  <a:pos x="22" y="50"/>
                </a:cxn>
                <a:cxn ang="0">
                  <a:pos x="29" y="37"/>
                </a:cxn>
                <a:cxn ang="0">
                  <a:pos x="37" y="28"/>
                </a:cxn>
                <a:cxn ang="0">
                  <a:pos x="42" y="15"/>
                </a:cxn>
                <a:cxn ang="0">
                  <a:pos x="49" y="5"/>
                </a:cxn>
                <a:cxn ang="0">
                  <a:pos x="62" y="0"/>
                </a:cxn>
              </a:cxnLst>
              <a:rect l="0" t="0" r="r" b="b"/>
              <a:pathLst>
                <a:path w="62" h="124">
                  <a:moveTo>
                    <a:pt x="62" y="0"/>
                  </a:moveTo>
                  <a:lnTo>
                    <a:pt x="55" y="16"/>
                  </a:lnTo>
                  <a:lnTo>
                    <a:pt x="49" y="32"/>
                  </a:lnTo>
                  <a:lnTo>
                    <a:pt x="42" y="47"/>
                  </a:lnTo>
                  <a:lnTo>
                    <a:pt x="35" y="63"/>
                  </a:lnTo>
                  <a:lnTo>
                    <a:pt x="28" y="78"/>
                  </a:lnTo>
                  <a:lnTo>
                    <a:pt x="21" y="94"/>
                  </a:lnTo>
                  <a:lnTo>
                    <a:pt x="14" y="109"/>
                  </a:lnTo>
                  <a:lnTo>
                    <a:pt x="7" y="124"/>
                  </a:lnTo>
                  <a:lnTo>
                    <a:pt x="2" y="115"/>
                  </a:lnTo>
                  <a:lnTo>
                    <a:pt x="0" y="105"/>
                  </a:lnTo>
                  <a:lnTo>
                    <a:pt x="1" y="96"/>
                  </a:lnTo>
                  <a:lnTo>
                    <a:pt x="5" y="84"/>
                  </a:lnTo>
                  <a:lnTo>
                    <a:pt x="9" y="74"/>
                  </a:lnTo>
                  <a:lnTo>
                    <a:pt x="15" y="62"/>
                  </a:lnTo>
                  <a:lnTo>
                    <a:pt x="22" y="50"/>
                  </a:lnTo>
                  <a:lnTo>
                    <a:pt x="29" y="37"/>
                  </a:lnTo>
                  <a:lnTo>
                    <a:pt x="37" y="28"/>
                  </a:lnTo>
                  <a:lnTo>
                    <a:pt x="42" y="15"/>
                  </a:lnTo>
                  <a:lnTo>
                    <a:pt x="49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6376988" y="3506788"/>
              <a:ext cx="84137" cy="65087"/>
            </a:xfrm>
            <a:custGeom>
              <a:avLst/>
              <a:gdLst/>
              <a:ahLst/>
              <a:cxnLst>
                <a:cxn ang="0">
                  <a:pos x="36" y="23"/>
                </a:cxn>
                <a:cxn ang="0">
                  <a:pos x="105" y="73"/>
                </a:cxn>
                <a:cxn ang="0">
                  <a:pos x="102" y="79"/>
                </a:cxn>
                <a:cxn ang="0">
                  <a:pos x="99" y="82"/>
                </a:cxn>
                <a:cxn ang="0">
                  <a:pos x="94" y="82"/>
                </a:cxn>
                <a:cxn ang="0">
                  <a:pos x="90" y="79"/>
                </a:cxn>
                <a:cxn ang="0">
                  <a:pos x="77" y="71"/>
                </a:cxn>
                <a:cxn ang="0">
                  <a:pos x="64" y="63"/>
                </a:cxn>
                <a:cxn ang="0">
                  <a:pos x="52" y="53"/>
                </a:cxn>
                <a:cxn ang="0">
                  <a:pos x="40" y="44"/>
                </a:cxn>
                <a:cxn ang="0">
                  <a:pos x="30" y="33"/>
                </a:cxn>
                <a:cxn ang="0">
                  <a:pos x="19" y="22"/>
                </a:cxn>
                <a:cxn ang="0">
                  <a:pos x="9" y="11"/>
                </a:cxn>
                <a:cxn ang="0">
                  <a:pos x="0" y="1"/>
                </a:cxn>
                <a:cxn ang="0">
                  <a:pos x="6" y="0"/>
                </a:cxn>
                <a:cxn ang="0">
                  <a:pos x="11" y="0"/>
                </a:cxn>
                <a:cxn ang="0">
                  <a:pos x="16" y="3"/>
                </a:cxn>
                <a:cxn ang="0">
                  <a:pos x="19" y="7"/>
                </a:cxn>
                <a:cxn ang="0">
                  <a:pos x="23" y="11"/>
                </a:cxn>
                <a:cxn ang="0">
                  <a:pos x="28" y="16"/>
                </a:cxn>
                <a:cxn ang="0">
                  <a:pos x="31" y="19"/>
                </a:cxn>
                <a:cxn ang="0">
                  <a:pos x="36" y="23"/>
                </a:cxn>
              </a:cxnLst>
              <a:rect l="0" t="0" r="r" b="b"/>
              <a:pathLst>
                <a:path w="105" h="82">
                  <a:moveTo>
                    <a:pt x="36" y="23"/>
                  </a:moveTo>
                  <a:lnTo>
                    <a:pt x="105" y="73"/>
                  </a:lnTo>
                  <a:lnTo>
                    <a:pt x="102" y="79"/>
                  </a:lnTo>
                  <a:lnTo>
                    <a:pt x="99" y="82"/>
                  </a:lnTo>
                  <a:lnTo>
                    <a:pt x="94" y="82"/>
                  </a:lnTo>
                  <a:lnTo>
                    <a:pt x="90" y="79"/>
                  </a:lnTo>
                  <a:lnTo>
                    <a:pt x="77" y="71"/>
                  </a:lnTo>
                  <a:lnTo>
                    <a:pt x="64" y="63"/>
                  </a:lnTo>
                  <a:lnTo>
                    <a:pt x="52" y="53"/>
                  </a:lnTo>
                  <a:lnTo>
                    <a:pt x="40" y="44"/>
                  </a:lnTo>
                  <a:lnTo>
                    <a:pt x="30" y="33"/>
                  </a:lnTo>
                  <a:lnTo>
                    <a:pt x="19" y="22"/>
                  </a:lnTo>
                  <a:lnTo>
                    <a:pt x="9" y="11"/>
                  </a:lnTo>
                  <a:lnTo>
                    <a:pt x="0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19" y="7"/>
                  </a:lnTo>
                  <a:lnTo>
                    <a:pt x="23" y="11"/>
                  </a:lnTo>
                  <a:lnTo>
                    <a:pt x="28" y="16"/>
                  </a:lnTo>
                  <a:lnTo>
                    <a:pt x="31" y="19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6164263" y="3608388"/>
              <a:ext cx="66675" cy="33337"/>
            </a:xfrm>
            <a:custGeom>
              <a:avLst/>
              <a:gdLst/>
              <a:ahLst/>
              <a:cxnLst>
                <a:cxn ang="0">
                  <a:pos x="65" y="12"/>
                </a:cxn>
                <a:cxn ang="0">
                  <a:pos x="67" y="8"/>
                </a:cxn>
                <a:cxn ang="0">
                  <a:pos x="69" y="4"/>
                </a:cxn>
                <a:cxn ang="0">
                  <a:pos x="73" y="2"/>
                </a:cxn>
                <a:cxn ang="0">
                  <a:pos x="77" y="0"/>
                </a:cxn>
                <a:cxn ang="0">
                  <a:pos x="83" y="7"/>
                </a:cxn>
                <a:cxn ang="0">
                  <a:pos x="84" y="12"/>
                </a:cxn>
                <a:cxn ang="0">
                  <a:pos x="83" y="17"/>
                </a:cxn>
                <a:cxn ang="0">
                  <a:pos x="81" y="22"/>
                </a:cxn>
                <a:cxn ang="0">
                  <a:pos x="76" y="25"/>
                </a:cxn>
                <a:cxn ang="0">
                  <a:pos x="70" y="30"/>
                </a:cxn>
                <a:cxn ang="0">
                  <a:pos x="65" y="33"/>
                </a:cxn>
                <a:cxn ang="0">
                  <a:pos x="60" y="38"/>
                </a:cxn>
                <a:cxn ang="0">
                  <a:pos x="53" y="40"/>
                </a:cxn>
                <a:cxn ang="0">
                  <a:pos x="45" y="41"/>
                </a:cxn>
                <a:cxn ang="0">
                  <a:pos x="38" y="40"/>
                </a:cxn>
                <a:cxn ang="0">
                  <a:pos x="30" y="39"/>
                </a:cxn>
                <a:cxn ang="0">
                  <a:pos x="23" y="36"/>
                </a:cxn>
                <a:cxn ang="0">
                  <a:pos x="16" y="32"/>
                </a:cxn>
                <a:cxn ang="0">
                  <a:pos x="11" y="29"/>
                </a:cxn>
                <a:cxn ang="0">
                  <a:pos x="5" y="24"/>
                </a:cxn>
                <a:cxn ang="0">
                  <a:pos x="0" y="9"/>
                </a:cxn>
                <a:cxn ang="0">
                  <a:pos x="8" y="12"/>
                </a:cxn>
                <a:cxn ang="0">
                  <a:pos x="16" y="16"/>
                </a:cxn>
                <a:cxn ang="0">
                  <a:pos x="24" y="19"/>
                </a:cxn>
                <a:cxn ang="0">
                  <a:pos x="32" y="23"/>
                </a:cxn>
                <a:cxn ang="0">
                  <a:pos x="41" y="24"/>
                </a:cxn>
                <a:cxn ang="0">
                  <a:pos x="49" y="23"/>
                </a:cxn>
                <a:cxn ang="0">
                  <a:pos x="57" y="19"/>
                </a:cxn>
                <a:cxn ang="0">
                  <a:pos x="65" y="12"/>
                </a:cxn>
              </a:cxnLst>
              <a:rect l="0" t="0" r="r" b="b"/>
              <a:pathLst>
                <a:path w="84" h="41">
                  <a:moveTo>
                    <a:pt x="65" y="12"/>
                  </a:moveTo>
                  <a:lnTo>
                    <a:pt x="67" y="8"/>
                  </a:lnTo>
                  <a:lnTo>
                    <a:pt x="69" y="4"/>
                  </a:lnTo>
                  <a:lnTo>
                    <a:pt x="73" y="2"/>
                  </a:lnTo>
                  <a:lnTo>
                    <a:pt x="77" y="0"/>
                  </a:lnTo>
                  <a:lnTo>
                    <a:pt x="83" y="7"/>
                  </a:lnTo>
                  <a:lnTo>
                    <a:pt x="84" y="12"/>
                  </a:lnTo>
                  <a:lnTo>
                    <a:pt x="83" y="17"/>
                  </a:lnTo>
                  <a:lnTo>
                    <a:pt x="81" y="22"/>
                  </a:lnTo>
                  <a:lnTo>
                    <a:pt x="76" y="25"/>
                  </a:lnTo>
                  <a:lnTo>
                    <a:pt x="70" y="30"/>
                  </a:lnTo>
                  <a:lnTo>
                    <a:pt x="65" y="33"/>
                  </a:lnTo>
                  <a:lnTo>
                    <a:pt x="60" y="38"/>
                  </a:lnTo>
                  <a:lnTo>
                    <a:pt x="53" y="40"/>
                  </a:lnTo>
                  <a:lnTo>
                    <a:pt x="45" y="41"/>
                  </a:lnTo>
                  <a:lnTo>
                    <a:pt x="38" y="40"/>
                  </a:lnTo>
                  <a:lnTo>
                    <a:pt x="30" y="39"/>
                  </a:lnTo>
                  <a:lnTo>
                    <a:pt x="23" y="36"/>
                  </a:lnTo>
                  <a:lnTo>
                    <a:pt x="16" y="32"/>
                  </a:lnTo>
                  <a:lnTo>
                    <a:pt x="11" y="29"/>
                  </a:lnTo>
                  <a:lnTo>
                    <a:pt x="5" y="24"/>
                  </a:lnTo>
                  <a:lnTo>
                    <a:pt x="0" y="9"/>
                  </a:lnTo>
                  <a:lnTo>
                    <a:pt x="8" y="12"/>
                  </a:lnTo>
                  <a:lnTo>
                    <a:pt x="16" y="16"/>
                  </a:lnTo>
                  <a:lnTo>
                    <a:pt x="24" y="19"/>
                  </a:lnTo>
                  <a:lnTo>
                    <a:pt x="32" y="23"/>
                  </a:lnTo>
                  <a:lnTo>
                    <a:pt x="41" y="24"/>
                  </a:lnTo>
                  <a:lnTo>
                    <a:pt x="49" y="23"/>
                  </a:lnTo>
                  <a:lnTo>
                    <a:pt x="57" y="19"/>
                  </a:lnTo>
                  <a:lnTo>
                    <a:pt x="6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5503863" y="3827463"/>
              <a:ext cx="106362" cy="34131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108" y="50"/>
                </a:cxn>
                <a:cxn ang="0">
                  <a:pos x="85" y="101"/>
                </a:cxn>
                <a:cxn ang="0">
                  <a:pos x="65" y="154"/>
                </a:cxn>
                <a:cxn ang="0">
                  <a:pos x="47" y="209"/>
                </a:cxn>
                <a:cxn ang="0">
                  <a:pos x="35" y="263"/>
                </a:cxn>
                <a:cxn ang="0">
                  <a:pos x="24" y="319"/>
                </a:cxn>
                <a:cxn ang="0">
                  <a:pos x="20" y="374"/>
                </a:cxn>
                <a:cxn ang="0">
                  <a:pos x="18" y="431"/>
                </a:cxn>
                <a:cxn ang="0">
                  <a:pos x="6" y="403"/>
                </a:cxn>
                <a:cxn ang="0">
                  <a:pos x="0" y="376"/>
                </a:cxn>
                <a:cxn ang="0">
                  <a:pos x="0" y="346"/>
                </a:cxn>
                <a:cxn ang="0">
                  <a:pos x="2" y="316"/>
                </a:cxn>
                <a:cxn ang="0">
                  <a:pos x="8" y="280"/>
                </a:cxn>
                <a:cxn ang="0">
                  <a:pos x="16" y="242"/>
                </a:cxn>
                <a:cxn ang="0">
                  <a:pos x="25" y="205"/>
                </a:cxn>
                <a:cxn ang="0">
                  <a:pos x="37" y="168"/>
                </a:cxn>
                <a:cxn ang="0">
                  <a:pos x="50" y="131"/>
                </a:cxn>
                <a:cxn ang="0">
                  <a:pos x="65" y="96"/>
                </a:cxn>
                <a:cxn ang="0">
                  <a:pos x="80" y="60"/>
                </a:cxn>
                <a:cxn ang="0">
                  <a:pos x="97" y="27"/>
                </a:cxn>
                <a:cxn ang="0">
                  <a:pos x="100" y="22"/>
                </a:cxn>
                <a:cxn ang="0">
                  <a:pos x="104" y="17"/>
                </a:cxn>
                <a:cxn ang="0">
                  <a:pos x="108" y="13"/>
                </a:cxn>
                <a:cxn ang="0">
                  <a:pos x="113" y="9"/>
                </a:cxn>
                <a:cxn ang="0">
                  <a:pos x="118" y="6"/>
                </a:cxn>
                <a:cxn ang="0">
                  <a:pos x="123" y="3"/>
                </a:cxn>
                <a:cxn ang="0">
                  <a:pos x="129" y="1"/>
                </a:cxn>
                <a:cxn ang="0">
                  <a:pos x="135" y="0"/>
                </a:cxn>
              </a:cxnLst>
              <a:rect l="0" t="0" r="r" b="b"/>
              <a:pathLst>
                <a:path w="135" h="431">
                  <a:moveTo>
                    <a:pt x="135" y="0"/>
                  </a:moveTo>
                  <a:lnTo>
                    <a:pt x="108" y="50"/>
                  </a:lnTo>
                  <a:lnTo>
                    <a:pt x="85" y="101"/>
                  </a:lnTo>
                  <a:lnTo>
                    <a:pt x="65" y="154"/>
                  </a:lnTo>
                  <a:lnTo>
                    <a:pt x="47" y="209"/>
                  </a:lnTo>
                  <a:lnTo>
                    <a:pt x="35" y="263"/>
                  </a:lnTo>
                  <a:lnTo>
                    <a:pt x="24" y="319"/>
                  </a:lnTo>
                  <a:lnTo>
                    <a:pt x="20" y="374"/>
                  </a:lnTo>
                  <a:lnTo>
                    <a:pt x="18" y="431"/>
                  </a:lnTo>
                  <a:lnTo>
                    <a:pt x="6" y="403"/>
                  </a:lnTo>
                  <a:lnTo>
                    <a:pt x="0" y="376"/>
                  </a:lnTo>
                  <a:lnTo>
                    <a:pt x="0" y="346"/>
                  </a:lnTo>
                  <a:lnTo>
                    <a:pt x="2" y="316"/>
                  </a:lnTo>
                  <a:lnTo>
                    <a:pt x="8" y="280"/>
                  </a:lnTo>
                  <a:lnTo>
                    <a:pt x="16" y="242"/>
                  </a:lnTo>
                  <a:lnTo>
                    <a:pt x="25" y="205"/>
                  </a:lnTo>
                  <a:lnTo>
                    <a:pt x="37" y="168"/>
                  </a:lnTo>
                  <a:lnTo>
                    <a:pt x="50" y="131"/>
                  </a:lnTo>
                  <a:lnTo>
                    <a:pt x="65" y="96"/>
                  </a:lnTo>
                  <a:lnTo>
                    <a:pt x="80" y="60"/>
                  </a:lnTo>
                  <a:lnTo>
                    <a:pt x="97" y="27"/>
                  </a:lnTo>
                  <a:lnTo>
                    <a:pt x="100" y="22"/>
                  </a:lnTo>
                  <a:lnTo>
                    <a:pt x="104" y="17"/>
                  </a:lnTo>
                  <a:lnTo>
                    <a:pt x="108" y="13"/>
                  </a:lnTo>
                  <a:lnTo>
                    <a:pt x="113" y="9"/>
                  </a:lnTo>
                  <a:lnTo>
                    <a:pt x="118" y="6"/>
                  </a:lnTo>
                  <a:lnTo>
                    <a:pt x="123" y="3"/>
                  </a:lnTo>
                  <a:lnTo>
                    <a:pt x="129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5726113" y="3732213"/>
              <a:ext cx="190500" cy="120650"/>
            </a:xfrm>
            <a:custGeom>
              <a:avLst/>
              <a:gdLst/>
              <a:ahLst/>
              <a:cxnLst>
                <a:cxn ang="0">
                  <a:pos x="241" y="0"/>
                </a:cxn>
                <a:cxn ang="0">
                  <a:pos x="240" y="4"/>
                </a:cxn>
                <a:cxn ang="0">
                  <a:pos x="235" y="10"/>
                </a:cxn>
                <a:cxn ang="0">
                  <a:pos x="226" y="15"/>
                </a:cxn>
                <a:cxn ang="0">
                  <a:pos x="214" y="23"/>
                </a:cxn>
                <a:cxn ang="0">
                  <a:pos x="199" y="33"/>
                </a:cxn>
                <a:cxn ang="0">
                  <a:pos x="182" y="43"/>
                </a:cxn>
                <a:cxn ang="0">
                  <a:pos x="164" y="53"/>
                </a:cxn>
                <a:cxn ang="0">
                  <a:pos x="144" y="64"/>
                </a:cxn>
                <a:cxn ang="0">
                  <a:pos x="125" y="75"/>
                </a:cxn>
                <a:cxn ang="0">
                  <a:pos x="104" y="88"/>
                </a:cxn>
                <a:cxn ang="0">
                  <a:pos x="84" y="99"/>
                </a:cxn>
                <a:cxn ang="0">
                  <a:pos x="65" y="111"/>
                </a:cxn>
                <a:cxn ang="0">
                  <a:pos x="47" y="122"/>
                </a:cxn>
                <a:cxn ang="0">
                  <a:pos x="31" y="133"/>
                </a:cxn>
                <a:cxn ang="0">
                  <a:pos x="19" y="143"/>
                </a:cxn>
                <a:cxn ang="0">
                  <a:pos x="8" y="152"/>
                </a:cxn>
                <a:cxn ang="0">
                  <a:pos x="1" y="144"/>
                </a:cxn>
                <a:cxn ang="0">
                  <a:pos x="0" y="137"/>
                </a:cxn>
                <a:cxn ang="0">
                  <a:pos x="4" y="133"/>
                </a:cxn>
                <a:cxn ang="0">
                  <a:pos x="10" y="129"/>
                </a:cxn>
                <a:cxn ang="0">
                  <a:pos x="17" y="125"/>
                </a:cxn>
                <a:cxn ang="0">
                  <a:pos x="25" y="121"/>
                </a:cxn>
                <a:cxn ang="0">
                  <a:pos x="31" y="117"/>
                </a:cxn>
                <a:cxn ang="0">
                  <a:pos x="35" y="110"/>
                </a:cxn>
                <a:cxn ang="0">
                  <a:pos x="49" y="96"/>
                </a:cxn>
                <a:cxn ang="0">
                  <a:pos x="64" y="83"/>
                </a:cxn>
                <a:cxn ang="0">
                  <a:pos x="78" y="71"/>
                </a:cxn>
                <a:cxn ang="0">
                  <a:pos x="95" y="60"/>
                </a:cxn>
                <a:cxn ang="0">
                  <a:pos x="111" y="51"/>
                </a:cxn>
                <a:cxn ang="0">
                  <a:pos x="127" y="42"/>
                </a:cxn>
                <a:cxn ang="0">
                  <a:pos x="142" y="34"/>
                </a:cxn>
                <a:cxn ang="0">
                  <a:pos x="158" y="27"/>
                </a:cxn>
                <a:cxn ang="0">
                  <a:pos x="172" y="21"/>
                </a:cxn>
                <a:cxn ang="0">
                  <a:pos x="187" y="16"/>
                </a:cxn>
                <a:cxn ang="0">
                  <a:pos x="199" y="12"/>
                </a:cxn>
                <a:cxn ang="0">
                  <a:pos x="211" y="8"/>
                </a:cxn>
                <a:cxn ang="0">
                  <a:pos x="221" y="5"/>
                </a:cxn>
                <a:cxn ang="0">
                  <a:pos x="229" y="3"/>
                </a:cxn>
                <a:cxn ang="0">
                  <a:pos x="236" y="1"/>
                </a:cxn>
                <a:cxn ang="0">
                  <a:pos x="241" y="0"/>
                </a:cxn>
              </a:cxnLst>
              <a:rect l="0" t="0" r="r" b="b"/>
              <a:pathLst>
                <a:path w="241" h="152">
                  <a:moveTo>
                    <a:pt x="241" y="0"/>
                  </a:moveTo>
                  <a:lnTo>
                    <a:pt x="240" y="4"/>
                  </a:lnTo>
                  <a:lnTo>
                    <a:pt x="235" y="10"/>
                  </a:lnTo>
                  <a:lnTo>
                    <a:pt x="226" y="15"/>
                  </a:lnTo>
                  <a:lnTo>
                    <a:pt x="214" y="23"/>
                  </a:lnTo>
                  <a:lnTo>
                    <a:pt x="199" y="33"/>
                  </a:lnTo>
                  <a:lnTo>
                    <a:pt x="182" y="43"/>
                  </a:lnTo>
                  <a:lnTo>
                    <a:pt x="164" y="53"/>
                  </a:lnTo>
                  <a:lnTo>
                    <a:pt x="144" y="64"/>
                  </a:lnTo>
                  <a:lnTo>
                    <a:pt x="125" y="75"/>
                  </a:lnTo>
                  <a:lnTo>
                    <a:pt x="104" y="88"/>
                  </a:lnTo>
                  <a:lnTo>
                    <a:pt x="84" y="99"/>
                  </a:lnTo>
                  <a:lnTo>
                    <a:pt x="65" y="111"/>
                  </a:lnTo>
                  <a:lnTo>
                    <a:pt x="47" y="122"/>
                  </a:lnTo>
                  <a:lnTo>
                    <a:pt x="31" y="133"/>
                  </a:lnTo>
                  <a:lnTo>
                    <a:pt x="19" y="143"/>
                  </a:lnTo>
                  <a:lnTo>
                    <a:pt x="8" y="152"/>
                  </a:lnTo>
                  <a:lnTo>
                    <a:pt x="1" y="144"/>
                  </a:lnTo>
                  <a:lnTo>
                    <a:pt x="0" y="137"/>
                  </a:lnTo>
                  <a:lnTo>
                    <a:pt x="4" y="133"/>
                  </a:lnTo>
                  <a:lnTo>
                    <a:pt x="10" y="129"/>
                  </a:lnTo>
                  <a:lnTo>
                    <a:pt x="17" y="125"/>
                  </a:lnTo>
                  <a:lnTo>
                    <a:pt x="25" y="121"/>
                  </a:lnTo>
                  <a:lnTo>
                    <a:pt x="31" y="117"/>
                  </a:lnTo>
                  <a:lnTo>
                    <a:pt x="35" y="110"/>
                  </a:lnTo>
                  <a:lnTo>
                    <a:pt x="49" y="96"/>
                  </a:lnTo>
                  <a:lnTo>
                    <a:pt x="64" y="83"/>
                  </a:lnTo>
                  <a:lnTo>
                    <a:pt x="78" y="71"/>
                  </a:lnTo>
                  <a:lnTo>
                    <a:pt x="95" y="60"/>
                  </a:lnTo>
                  <a:lnTo>
                    <a:pt x="111" y="51"/>
                  </a:lnTo>
                  <a:lnTo>
                    <a:pt x="127" y="42"/>
                  </a:lnTo>
                  <a:lnTo>
                    <a:pt x="142" y="34"/>
                  </a:lnTo>
                  <a:lnTo>
                    <a:pt x="158" y="27"/>
                  </a:lnTo>
                  <a:lnTo>
                    <a:pt x="172" y="21"/>
                  </a:lnTo>
                  <a:lnTo>
                    <a:pt x="187" y="16"/>
                  </a:lnTo>
                  <a:lnTo>
                    <a:pt x="199" y="12"/>
                  </a:lnTo>
                  <a:lnTo>
                    <a:pt x="211" y="8"/>
                  </a:lnTo>
                  <a:lnTo>
                    <a:pt x="221" y="5"/>
                  </a:lnTo>
                  <a:lnTo>
                    <a:pt x="229" y="3"/>
                  </a:lnTo>
                  <a:lnTo>
                    <a:pt x="236" y="1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6343650" y="3554413"/>
              <a:ext cx="39687" cy="49212"/>
            </a:xfrm>
            <a:custGeom>
              <a:avLst/>
              <a:gdLst/>
              <a:ahLst/>
              <a:cxnLst>
                <a:cxn ang="0">
                  <a:pos x="51" y="1"/>
                </a:cxn>
                <a:cxn ang="0">
                  <a:pos x="47" y="7"/>
                </a:cxn>
                <a:cxn ang="0">
                  <a:pos x="43" y="16"/>
                </a:cxn>
                <a:cxn ang="0">
                  <a:pos x="37" y="27"/>
                </a:cxn>
                <a:cxn ang="0">
                  <a:pos x="32" y="39"/>
                </a:cxn>
                <a:cxn ang="0">
                  <a:pos x="25" y="49"/>
                </a:cxn>
                <a:cxn ang="0">
                  <a:pos x="19" y="57"/>
                </a:cxn>
                <a:cxn ang="0">
                  <a:pos x="9" y="62"/>
                </a:cxn>
                <a:cxn ang="0">
                  <a:pos x="0" y="60"/>
                </a:cxn>
                <a:cxn ang="0">
                  <a:pos x="7" y="53"/>
                </a:cxn>
                <a:cxn ang="0">
                  <a:pos x="14" y="43"/>
                </a:cxn>
                <a:cxn ang="0">
                  <a:pos x="20" y="33"/>
                </a:cxn>
                <a:cxn ang="0">
                  <a:pos x="24" y="22"/>
                </a:cxn>
                <a:cxn ang="0">
                  <a:pos x="30" y="12"/>
                </a:cxn>
                <a:cxn ang="0">
                  <a:pos x="36" y="4"/>
                </a:cxn>
                <a:cxn ang="0">
                  <a:pos x="43" y="0"/>
                </a:cxn>
                <a:cxn ang="0">
                  <a:pos x="51" y="1"/>
                </a:cxn>
              </a:cxnLst>
              <a:rect l="0" t="0" r="r" b="b"/>
              <a:pathLst>
                <a:path w="51" h="62">
                  <a:moveTo>
                    <a:pt x="51" y="1"/>
                  </a:moveTo>
                  <a:lnTo>
                    <a:pt x="47" y="7"/>
                  </a:lnTo>
                  <a:lnTo>
                    <a:pt x="43" y="16"/>
                  </a:lnTo>
                  <a:lnTo>
                    <a:pt x="37" y="27"/>
                  </a:lnTo>
                  <a:lnTo>
                    <a:pt x="32" y="39"/>
                  </a:lnTo>
                  <a:lnTo>
                    <a:pt x="25" y="49"/>
                  </a:lnTo>
                  <a:lnTo>
                    <a:pt x="19" y="57"/>
                  </a:lnTo>
                  <a:lnTo>
                    <a:pt x="9" y="62"/>
                  </a:lnTo>
                  <a:lnTo>
                    <a:pt x="0" y="60"/>
                  </a:lnTo>
                  <a:lnTo>
                    <a:pt x="7" y="53"/>
                  </a:lnTo>
                  <a:lnTo>
                    <a:pt x="14" y="43"/>
                  </a:lnTo>
                  <a:lnTo>
                    <a:pt x="20" y="33"/>
                  </a:lnTo>
                  <a:lnTo>
                    <a:pt x="24" y="22"/>
                  </a:lnTo>
                  <a:lnTo>
                    <a:pt x="30" y="12"/>
                  </a:lnTo>
                  <a:lnTo>
                    <a:pt x="36" y="4"/>
                  </a:lnTo>
                  <a:lnTo>
                    <a:pt x="43" y="0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5949950" y="3735388"/>
              <a:ext cx="184150" cy="185737"/>
            </a:xfrm>
            <a:custGeom>
              <a:avLst/>
              <a:gdLst/>
              <a:ahLst/>
              <a:cxnLst>
                <a:cxn ang="0">
                  <a:pos x="34" y="74"/>
                </a:cxn>
                <a:cxn ang="0">
                  <a:pos x="49" y="86"/>
                </a:cxn>
                <a:cxn ang="0">
                  <a:pos x="61" y="101"/>
                </a:cxn>
                <a:cxn ang="0">
                  <a:pos x="70" y="117"/>
                </a:cxn>
                <a:cxn ang="0">
                  <a:pos x="78" y="136"/>
                </a:cxn>
                <a:cxn ang="0">
                  <a:pos x="86" y="153"/>
                </a:cxn>
                <a:cxn ang="0">
                  <a:pos x="95" y="169"/>
                </a:cxn>
                <a:cxn ang="0">
                  <a:pos x="108" y="183"/>
                </a:cxn>
                <a:cxn ang="0">
                  <a:pos x="124" y="195"/>
                </a:cxn>
                <a:cxn ang="0">
                  <a:pos x="137" y="201"/>
                </a:cxn>
                <a:cxn ang="0">
                  <a:pos x="151" y="206"/>
                </a:cxn>
                <a:cxn ang="0">
                  <a:pos x="163" y="209"/>
                </a:cxn>
                <a:cxn ang="0">
                  <a:pos x="177" y="211"/>
                </a:cxn>
                <a:cxn ang="0">
                  <a:pos x="191" y="212"/>
                </a:cxn>
                <a:cxn ang="0">
                  <a:pos x="205" y="212"/>
                </a:cxn>
                <a:cxn ang="0">
                  <a:pos x="219" y="214"/>
                </a:cxn>
                <a:cxn ang="0">
                  <a:pos x="231" y="216"/>
                </a:cxn>
                <a:cxn ang="0">
                  <a:pos x="212" y="227"/>
                </a:cxn>
                <a:cxn ang="0">
                  <a:pos x="194" y="233"/>
                </a:cxn>
                <a:cxn ang="0">
                  <a:pos x="177" y="234"/>
                </a:cxn>
                <a:cxn ang="0">
                  <a:pos x="162" y="231"/>
                </a:cxn>
                <a:cxn ang="0">
                  <a:pos x="147" y="226"/>
                </a:cxn>
                <a:cxn ang="0">
                  <a:pos x="133" y="219"/>
                </a:cxn>
                <a:cxn ang="0">
                  <a:pos x="121" y="209"/>
                </a:cxn>
                <a:cxn ang="0">
                  <a:pos x="107" y="200"/>
                </a:cxn>
                <a:cxn ang="0">
                  <a:pos x="90" y="189"/>
                </a:cxn>
                <a:cxn ang="0">
                  <a:pos x="78" y="174"/>
                </a:cxn>
                <a:cxn ang="0">
                  <a:pos x="68" y="155"/>
                </a:cxn>
                <a:cxn ang="0">
                  <a:pos x="60" y="136"/>
                </a:cxn>
                <a:cxn ang="0">
                  <a:pos x="51" y="116"/>
                </a:cxn>
                <a:cxn ang="0">
                  <a:pos x="41" y="97"/>
                </a:cxn>
                <a:cxn ang="0">
                  <a:pos x="30" y="80"/>
                </a:cxn>
                <a:cxn ang="0">
                  <a:pos x="12" y="68"/>
                </a:cxn>
                <a:cxn ang="0">
                  <a:pos x="7" y="52"/>
                </a:cxn>
                <a:cxn ang="0">
                  <a:pos x="2" y="34"/>
                </a:cxn>
                <a:cxn ang="0">
                  <a:pos x="0" y="17"/>
                </a:cxn>
                <a:cxn ang="0">
                  <a:pos x="1" y="0"/>
                </a:cxn>
                <a:cxn ang="0">
                  <a:pos x="12" y="17"/>
                </a:cxn>
                <a:cxn ang="0">
                  <a:pos x="19" y="37"/>
                </a:cxn>
                <a:cxn ang="0">
                  <a:pos x="25" y="56"/>
                </a:cxn>
                <a:cxn ang="0">
                  <a:pos x="34" y="74"/>
                </a:cxn>
              </a:cxnLst>
              <a:rect l="0" t="0" r="r" b="b"/>
              <a:pathLst>
                <a:path w="231" h="234">
                  <a:moveTo>
                    <a:pt x="34" y="74"/>
                  </a:moveTo>
                  <a:lnTo>
                    <a:pt x="49" y="86"/>
                  </a:lnTo>
                  <a:lnTo>
                    <a:pt x="61" y="101"/>
                  </a:lnTo>
                  <a:lnTo>
                    <a:pt x="70" y="117"/>
                  </a:lnTo>
                  <a:lnTo>
                    <a:pt x="78" y="136"/>
                  </a:lnTo>
                  <a:lnTo>
                    <a:pt x="86" y="153"/>
                  </a:lnTo>
                  <a:lnTo>
                    <a:pt x="95" y="169"/>
                  </a:lnTo>
                  <a:lnTo>
                    <a:pt x="108" y="183"/>
                  </a:lnTo>
                  <a:lnTo>
                    <a:pt x="124" y="195"/>
                  </a:lnTo>
                  <a:lnTo>
                    <a:pt x="137" y="201"/>
                  </a:lnTo>
                  <a:lnTo>
                    <a:pt x="151" y="206"/>
                  </a:lnTo>
                  <a:lnTo>
                    <a:pt x="163" y="209"/>
                  </a:lnTo>
                  <a:lnTo>
                    <a:pt x="177" y="211"/>
                  </a:lnTo>
                  <a:lnTo>
                    <a:pt x="191" y="212"/>
                  </a:lnTo>
                  <a:lnTo>
                    <a:pt x="205" y="212"/>
                  </a:lnTo>
                  <a:lnTo>
                    <a:pt x="219" y="214"/>
                  </a:lnTo>
                  <a:lnTo>
                    <a:pt x="231" y="216"/>
                  </a:lnTo>
                  <a:lnTo>
                    <a:pt x="212" y="227"/>
                  </a:lnTo>
                  <a:lnTo>
                    <a:pt x="194" y="233"/>
                  </a:lnTo>
                  <a:lnTo>
                    <a:pt x="177" y="234"/>
                  </a:lnTo>
                  <a:lnTo>
                    <a:pt x="162" y="231"/>
                  </a:lnTo>
                  <a:lnTo>
                    <a:pt x="147" y="226"/>
                  </a:lnTo>
                  <a:lnTo>
                    <a:pt x="133" y="219"/>
                  </a:lnTo>
                  <a:lnTo>
                    <a:pt x="121" y="209"/>
                  </a:lnTo>
                  <a:lnTo>
                    <a:pt x="107" y="200"/>
                  </a:lnTo>
                  <a:lnTo>
                    <a:pt x="90" y="189"/>
                  </a:lnTo>
                  <a:lnTo>
                    <a:pt x="78" y="174"/>
                  </a:lnTo>
                  <a:lnTo>
                    <a:pt x="68" y="155"/>
                  </a:lnTo>
                  <a:lnTo>
                    <a:pt x="60" y="136"/>
                  </a:lnTo>
                  <a:lnTo>
                    <a:pt x="51" y="116"/>
                  </a:lnTo>
                  <a:lnTo>
                    <a:pt x="41" y="97"/>
                  </a:lnTo>
                  <a:lnTo>
                    <a:pt x="30" y="80"/>
                  </a:lnTo>
                  <a:lnTo>
                    <a:pt x="12" y="68"/>
                  </a:lnTo>
                  <a:lnTo>
                    <a:pt x="7" y="52"/>
                  </a:lnTo>
                  <a:lnTo>
                    <a:pt x="2" y="34"/>
                  </a:lnTo>
                  <a:lnTo>
                    <a:pt x="0" y="17"/>
                  </a:lnTo>
                  <a:lnTo>
                    <a:pt x="1" y="0"/>
                  </a:lnTo>
                  <a:lnTo>
                    <a:pt x="12" y="17"/>
                  </a:lnTo>
                  <a:lnTo>
                    <a:pt x="19" y="37"/>
                  </a:lnTo>
                  <a:lnTo>
                    <a:pt x="25" y="56"/>
                  </a:lnTo>
                  <a:lnTo>
                    <a:pt x="34" y="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5434013" y="3859213"/>
              <a:ext cx="65087" cy="420687"/>
            </a:xfrm>
            <a:custGeom>
              <a:avLst/>
              <a:gdLst/>
              <a:ahLst/>
              <a:cxnLst>
                <a:cxn ang="0">
                  <a:pos x="57" y="109"/>
                </a:cxn>
                <a:cxn ang="0">
                  <a:pos x="50" y="154"/>
                </a:cxn>
                <a:cxn ang="0">
                  <a:pos x="44" y="201"/>
                </a:cxn>
                <a:cxn ang="0">
                  <a:pos x="37" y="252"/>
                </a:cxn>
                <a:cxn ang="0">
                  <a:pos x="33" y="302"/>
                </a:cxn>
                <a:cxn ang="0">
                  <a:pos x="29" y="354"/>
                </a:cxn>
                <a:cxn ang="0">
                  <a:pos x="28" y="404"/>
                </a:cxn>
                <a:cxn ang="0">
                  <a:pos x="30" y="453"/>
                </a:cxn>
                <a:cxn ang="0">
                  <a:pos x="36" y="499"/>
                </a:cxn>
                <a:cxn ang="0">
                  <a:pos x="24" y="532"/>
                </a:cxn>
                <a:cxn ang="0">
                  <a:pos x="11" y="489"/>
                </a:cxn>
                <a:cxn ang="0">
                  <a:pos x="7" y="431"/>
                </a:cxn>
                <a:cxn ang="0">
                  <a:pos x="6" y="375"/>
                </a:cxn>
                <a:cxn ang="0">
                  <a:pos x="0" y="330"/>
                </a:cxn>
                <a:cxn ang="0">
                  <a:pos x="4" y="295"/>
                </a:cxn>
                <a:cxn ang="0">
                  <a:pos x="10" y="264"/>
                </a:cxn>
                <a:cxn ang="0">
                  <a:pos x="15" y="233"/>
                </a:cxn>
                <a:cxn ang="0">
                  <a:pos x="21" y="204"/>
                </a:cxn>
                <a:cxn ang="0">
                  <a:pos x="27" y="177"/>
                </a:cxn>
                <a:cxn ang="0">
                  <a:pos x="34" y="148"/>
                </a:cxn>
                <a:cxn ang="0">
                  <a:pos x="40" y="120"/>
                </a:cxn>
                <a:cxn ang="0">
                  <a:pos x="45" y="91"/>
                </a:cxn>
                <a:cxn ang="0">
                  <a:pos x="81" y="0"/>
                </a:cxn>
                <a:cxn ang="0">
                  <a:pos x="83" y="10"/>
                </a:cxn>
                <a:cxn ang="0">
                  <a:pos x="83" y="22"/>
                </a:cxn>
                <a:cxn ang="0">
                  <a:pos x="80" y="38"/>
                </a:cxn>
                <a:cxn ang="0">
                  <a:pos x="74" y="54"/>
                </a:cxn>
                <a:cxn ang="0">
                  <a:pos x="68" y="71"/>
                </a:cxn>
                <a:cxn ang="0">
                  <a:pos x="64" y="87"/>
                </a:cxn>
                <a:cxn ang="0">
                  <a:pos x="59" y="99"/>
                </a:cxn>
                <a:cxn ang="0">
                  <a:pos x="57" y="109"/>
                </a:cxn>
              </a:cxnLst>
              <a:rect l="0" t="0" r="r" b="b"/>
              <a:pathLst>
                <a:path w="83" h="532">
                  <a:moveTo>
                    <a:pt x="57" y="109"/>
                  </a:moveTo>
                  <a:lnTo>
                    <a:pt x="50" y="154"/>
                  </a:lnTo>
                  <a:lnTo>
                    <a:pt x="44" y="201"/>
                  </a:lnTo>
                  <a:lnTo>
                    <a:pt x="37" y="252"/>
                  </a:lnTo>
                  <a:lnTo>
                    <a:pt x="33" y="302"/>
                  </a:lnTo>
                  <a:lnTo>
                    <a:pt x="29" y="354"/>
                  </a:lnTo>
                  <a:lnTo>
                    <a:pt x="28" y="404"/>
                  </a:lnTo>
                  <a:lnTo>
                    <a:pt x="30" y="453"/>
                  </a:lnTo>
                  <a:lnTo>
                    <a:pt x="36" y="499"/>
                  </a:lnTo>
                  <a:lnTo>
                    <a:pt x="24" y="532"/>
                  </a:lnTo>
                  <a:lnTo>
                    <a:pt x="11" y="489"/>
                  </a:lnTo>
                  <a:lnTo>
                    <a:pt x="7" y="431"/>
                  </a:lnTo>
                  <a:lnTo>
                    <a:pt x="6" y="375"/>
                  </a:lnTo>
                  <a:lnTo>
                    <a:pt x="0" y="330"/>
                  </a:lnTo>
                  <a:lnTo>
                    <a:pt x="4" y="295"/>
                  </a:lnTo>
                  <a:lnTo>
                    <a:pt x="10" y="264"/>
                  </a:lnTo>
                  <a:lnTo>
                    <a:pt x="15" y="233"/>
                  </a:lnTo>
                  <a:lnTo>
                    <a:pt x="21" y="204"/>
                  </a:lnTo>
                  <a:lnTo>
                    <a:pt x="27" y="177"/>
                  </a:lnTo>
                  <a:lnTo>
                    <a:pt x="34" y="148"/>
                  </a:lnTo>
                  <a:lnTo>
                    <a:pt x="40" y="120"/>
                  </a:lnTo>
                  <a:lnTo>
                    <a:pt x="45" y="91"/>
                  </a:lnTo>
                  <a:lnTo>
                    <a:pt x="81" y="0"/>
                  </a:lnTo>
                  <a:lnTo>
                    <a:pt x="83" y="10"/>
                  </a:lnTo>
                  <a:lnTo>
                    <a:pt x="83" y="22"/>
                  </a:lnTo>
                  <a:lnTo>
                    <a:pt x="80" y="38"/>
                  </a:lnTo>
                  <a:lnTo>
                    <a:pt x="74" y="54"/>
                  </a:lnTo>
                  <a:lnTo>
                    <a:pt x="68" y="71"/>
                  </a:lnTo>
                  <a:lnTo>
                    <a:pt x="64" y="87"/>
                  </a:lnTo>
                  <a:lnTo>
                    <a:pt x="59" y="99"/>
                  </a:lnTo>
                  <a:lnTo>
                    <a:pt x="57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 rot="10800000">
              <a:off x="6146800" y="3679825"/>
              <a:ext cx="68262" cy="23812"/>
            </a:xfrm>
            <a:custGeom>
              <a:avLst/>
              <a:gdLst/>
              <a:ahLst/>
              <a:cxnLst>
                <a:cxn ang="0">
                  <a:pos x="88" y="6"/>
                </a:cxn>
                <a:cxn ang="0">
                  <a:pos x="81" y="16"/>
                </a:cxn>
                <a:cxn ang="0">
                  <a:pos x="74" y="23"/>
                </a:cxn>
                <a:cxn ang="0">
                  <a:pos x="67" y="27"/>
                </a:cxn>
                <a:cxn ang="0">
                  <a:pos x="60" y="28"/>
                </a:cxn>
                <a:cxn ang="0">
                  <a:pos x="52" y="29"/>
                </a:cxn>
                <a:cxn ang="0">
                  <a:pos x="43" y="28"/>
                </a:cxn>
                <a:cxn ang="0">
                  <a:pos x="33" y="26"/>
                </a:cxn>
                <a:cxn ang="0">
                  <a:pos x="21" y="24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8" y="1"/>
                </a:cxn>
                <a:cxn ang="0">
                  <a:pos x="28" y="2"/>
                </a:cxn>
                <a:cxn ang="0">
                  <a:pos x="41" y="2"/>
                </a:cxn>
                <a:cxn ang="0">
                  <a:pos x="53" y="2"/>
                </a:cxn>
                <a:cxn ang="0">
                  <a:pos x="65" y="3"/>
                </a:cxn>
                <a:cxn ang="0">
                  <a:pos x="77" y="4"/>
                </a:cxn>
                <a:cxn ang="0">
                  <a:pos x="88" y="6"/>
                </a:cxn>
              </a:cxnLst>
              <a:rect l="0" t="0" r="r" b="b"/>
              <a:pathLst>
                <a:path w="88" h="29">
                  <a:moveTo>
                    <a:pt x="88" y="6"/>
                  </a:moveTo>
                  <a:lnTo>
                    <a:pt x="81" y="16"/>
                  </a:lnTo>
                  <a:lnTo>
                    <a:pt x="74" y="23"/>
                  </a:lnTo>
                  <a:lnTo>
                    <a:pt x="67" y="27"/>
                  </a:lnTo>
                  <a:lnTo>
                    <a:pt x="60" y="28"/>
                  </a:lnTo>
                  <a:lnTo>
                    <a:pt x="52" y="29"/>
                  </a:lnTo>
                  <a:lnTo>
                    <a:pt x="43" y="28"/>
                  </a:lnTo>
                  <a:lnTo>
                    <a:pt x="33" y="26"/>
                  </a:lnTo>
                  <a:lnTo>
                    <a:pt x="21" y="24"/>
                  </a:lnTo>
                  <a:lnTo>
                    <a:pt x="0" y="0"/>
                  </a:lnTo>
                  <a:lnTo>
                    <a:pt x="7" y="1"/>
                  </a:lnTo>
                  <a:lnTo>
                    <a:pt x="18" y="1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53" y="2"/>
                  </a:lnTo>
                  <a:lnTo>
                    <a:pt x="65" y="3"/>
                  </a:lnTo>
                  <a:lnTo>
                    <a:pt x="77" y="4"/>
                  </a:lnTo>
                  <a:lnTo>
                    <a:pt x="8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6292850" y="3614738"/>
              <a:ext cx="68262" cy="173037"/>
            </a:xfrm>
            <a:custGeom>
              <a:avLst/>
              <a:gdLst/>
              <a:ahLst/>
              <a:cxnLst>
                <a:cxn ang="0">
                  <a:pos x="86" y="3"/>
                </a:cxn>
                <a:cxn ang="0">
                  <a:pos x="65" y="29"/>
                </a:cxn>
                <a:cxn ang="0">
                  <a:pos x="49" y="56"/>
                </a:cxn>
                <a:cxn ang="0">
                  <a:pos x="38" y="84"/>
                </a:cxn>
                <a:cxn ang="0">
                  <a:pos x="30" y="113"/>
                </a:cxn>
                <a:cxn ang="0">
                  <a:pos x="27" y="141"/>
                </a:cxn>
                <a:cxn ang="0">
                  <a:pos x="32" y="168"/>
                </a:cxn>
                <a:cxn ang="0">
                  <a:pos x="41" y="194"/>
                </a:cxn>
                <a:cxn ang="0">
                  <a:pos x="58" y="217"/>
                </a:cxn>
                <a:cxn ang="0">
                  <a:pos x="47" y="216"/>
                </a:cxn>
                <a:cxn ang="0">
                  <a:pos x="37" y="208"/>
                </a:cxn>
                <a:cxn ang="0">
                  <a:pos x="26" y="197"/>
                </a:cxn>
                <a:cxn ang="0">
                  <a:pos x="16" y="181"/>
                </a:cxn>
                <a:cxn ang="0">
                  <a:pos x="9" y="164"/>
                </a:cxn>
                <a:cxn ang="0">
                  <a:pos x="3" y="147"/>
                </a:cxn>
                <a:cxn ang="0">
                  <a:pos x="0" y="130"/>
                </a:cxn>
                <a:cxn ang="0">
                  <a:pos x="1" y="116"/>
                </a:cxn>
                <a:cxn ang="0">
                  <a:pos x="7" y="100"/>
                </a:cxn>
                <a:cxn ang="0">
                  <a:pos x="14" y="83"/>
                </a:cxn>
                <a:cxn ang="0">
                  <a:pos x="22" y="67"/>
                </a:cxn>
                <a:cxn ang="0">
                  <a:pos x="31" y="50"/>
                </a:cxn>
                <a:cxn ang="0">
                  <a:pos x="40" y="35"/>
                </a:cxn>
                <a:cxn ang="0">
                  <a:pos x="52" y="22"/>
                </a:cxn>
                <a:cxn ang="0">
                  <a:pos x="64" y="10"/>
                </a:cxn>
                <a:cxn ang="0">
                  <a:pos x="78" y="0"/>
                </a:cxn>
                <a:cxn ang="0">
                  <a:pos x="86" y="3"/>
                </a:cxn>
              </a:cxnLst>
              <a:rect l="0" t="0" r="r" b="b"/>
              <a:pathLst>
                <a:path w="86" h="217">
                  <a:moveTo>
                    <a:pt x="86" y="3"/>
                  </a:moveTo>
                  <a:lnTo>
                    <a:pt x="65" y="29"/>
                  </a:lnTo>
                  <a:lnTo>
                    <a:pt x="49" y="56"/>
                  </a:lnTo>
                  <a:lnTo>
                    <a:pt x="38" y="84"/>
                  </a:lnTo>
                  <a:lnTo>
                    <a:pt x="30" y="113"/>
                  </a:lnTo>
                  <a:lnTo>
                    <a:pt x="27" y="141"/>
                  </a:lnTo>
                  <a:lnTo>
                    <a:pt x="32" y="168"/>
                  </a:lnTo>
                  <a:lnTo>
                    <a:pt x="41" y="194"/>
                  </a:lnTo>
                  <a:lnTo>
                    <a:pt x="58" y="217"/>
                  </a:lnTo>
                  <a:lnTo>
                    <a:pt x="47" y="216"/>
                  </a:lnTo>
                  <a:lnTo>
                    <a:pt x="37" y="208"/>
                  </a:lnTo>
                  <a:lnTo>
                    <a:pt x="26" y="197"/>
                  </a:lnTo>
                  <a:lnTo>
                    <a:pt x="16" y="181"/>
                  </a:lnTo>
                  <a:lnTo>
                    <a:pt x="9" y="164"/>
                  </a:lnTo>
                  <a:lnTo>
                    <a:pt x="3" y="147"/>
                  </a:lnTo>
                  <a:lnTo>
                    <a:pt x="0" y="130"/>
                  </a:lnTo>
                  <a:lnTo>
                    <a:pt x="1" y="116"/>
                  </a:lnTo>
                  <a:lnTo>
                    <a:pt x="7" y="100"/>
                  </a:lnTo>
                  <a:lnTo>
                    <a:pt x="14" y="83"/>
                  </a:lnTo>
                  <a:lnTo>
                    <a:pt x="22" y="67"/>
                  </a:lnTo>
                  <a:lnTo>
                    <a:pt x="31" y="50"/>
                  </a:lnTo>
                  <a:lnTo>
                    <a:pt x="40" y="35"/>
                  </a:lnTo>
                  <a:lnTo>
                    <a:pt x="52" y="22"/>
                  </a:lnTo>
                  <a:lnTo>
                    <a:pt x="64" y="10"/>
                  </a:lnTo>
                  <a:lnTo>
                    <a:pt x="78" y="0"/>
                  </a:lnTo>
                  <a:lnTo>
                    <a:pt x="8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6016625" y="3749675"/>
              <a:ext cx="125412" cy="104775"/>
            </a:xfrm>
            <a:custGeom>
              <a:avLst/>
              <a:gdLst/>
              <a:ahLst/>
              <a:cxnLst>
                <a:cxn ang="0">
                  <a:pos x="32" y="35"/>
                </a:cxn>
                <a:cxn ang="0">
                  <a:pos x="46" y="48"/>
                </a:cxn>
                <a:cxn ang="0">
                  <a:pos x="60" y="62"/>
                </a:cxn>
                <a:cxn ang="0">
                  <a:pos x="73" y="75"/>
                </a:cxn>
                <a:cxn ang="0">
                  <a:pos x="88" y="88"/>
                </a:cxn>
                <a:cxn ang="0">
                  <a:pos x="103" y="99"/>
                </a:cxn>
                <a:cxn ang="0">
                  <a:pos x="119" y="110"/>
                </a:cxn>
                <a:cxn ang="0">
                  <a:pos x="137" y="118"/>
                </a:cxn>
                <a:cxn ang="0">
                  <a:pos x="156" y="125"/>
                </a:cxn>
                <a:cxn ang="0">
                  <a:pos x="159" y="130"/>
                </a:cxn>
                <a:cxn ang="0">
                  <a:pos x="133" y="133"/>
                </a:cxn>
                <a:cxn ang="0">
                  <a:pos x="111" y="129"/>
                </a:cxn>
                <a:cxn ang="0">
                  <a:pos x="91" y="122"/>
                </a:cxn>
                <a:cxn ang="0">
                  <a:pos x="72" y="111"/>
                </a:cxn>
                <a:cxn ang="0">
                  <a:pos x="55" y="97"/>
                </a:cxn>
                <a:cxn ang="0">
                  <a:pos x="40" y="78"/>
                </a:cxn>
                <a:cxn ang="0">
                  <a:pos x="27" y="58"/>
                </a:cxn>
                <a:cxn ang="0">
                  <a:pos x="16" y="36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17" y="12"/>
                </a:cxn>
                <a:cxn ang="0">
                  <a:pos x="23" y="25"/>
                </a:cxn>
                <a:cxn ang="0">
                  <a:pos x="32" y="35"/>
                </a:cxn>
              </a:cxnLst>
              <a:rect l="0" t="0" r="r" b="b"/>
              <a:pathLst>
                <a:path w="159" h="133">
                  <a:moveTo>
                    <a:pt x="32" y="35"/>
                  </a:moveTo>
                  <a:lnTo>
                    <a:pt x="46" y="48"/>
                  </a:lnTo>
                  <a:lnTo>
                    <a:pt x="60" y="62"/>
                  </a:lnTo>
                  <a:lnTo>
                    <a:pt x="73" y="75"/>
                  </a:lnTo>
                  <a:lnTo>
                    <a:pt x="88" y="88"/>
                  </a:lnTo>
                  <a:lnTo>
                    <a:pt x="103" y="99"/>
                  </a:lnTo>
                  <a:lnTo>
                    <a:pt x="119" y="110"/>
                  </a:lnTo>
                  <a:lnTo>
                    <a:pt x="137" y="118"/>
                  </a:lnTo>
                  <a:lnTo>
                    <a:pt x="156" y="125"/>
                  </a:lnTo>
                  <a:lnTo>
                    <a:pt x="159" y="130"/>
                  </a:lnTo>
                  <a:lnTo>
                    <a:pt x="133" y="133"/>
                  </a:lnTo>
                  <a:lnTo>
                    <a:pt x="111" y="129"/>
                  </a:lnTo>
                  <a:lnTo>
                    <a:pt x="91" y="122"/>
                  </a:lnTo>
                  <a:lnTo>
                    <a:pt x="72" y="111"/>
                  </a:lnTo>
                  <a:lnTo>
                    <a:pt x="55" y="97"/>
                  </a:lnTo>
                  <a:lnTo>
                    <a:pt x="40" y="78"/>
                  </a:lnTo>
                  <a:lnTo>
                    <a:pt x="27" y="58"/>
                  </a:lnTo>
                  <a:lnTo>
                    <a:pt x="16" y="36"/>
                  </a:lnTo>
                  <a:lnTo>
                    <a:pt x="0" y="0"/>
                  </a:lnTo>
                  <a:lnTo>
                    <a:pt x="11" y="1"/>
                  </a:lnTo>
                  <a:lnTo>
                    <a:pt x="17" y="12"/>
                  </a:lnTo>
                  <a:lnTo>
                    <a:pt x="23" y="25"/>
                  </a:lnTo>
                  <a:lnTo>
                    <a:pt x="3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6402388" y="3617913"/>
              <a:ext cx="53975" cy="133350"/>
            </a:xfrm>
            <a:custGeom>
              <a:avLst/>
              <a:gdLst/>
              <a:ahLst/>
              <a:cxnLst>
                <a:cxn ang="0">
                  <a:pos x="68" y="4"/>
                </a:cxn>
                <a:cxn ang="0">
                  <a:pos x="58" y="25"/>
                </a:cxn>
                <a:cxn ang="0">
                  <a:pos x="47" y="44"/>
                </a:cxn>
                <a:cxn ang="0">
                  <a:pos x="38" y="64"/>
                </a:cxn>
                <a:cxn ang="0">
                  <a:pos x="29" y="83"/>
                </a:cxn>
                <a:cxn ang="0">
                  <a:pos x="22" y="103"/>
                </a:cxn>
                <a:cxn ang="0">
                  <a:pos x="15" y="124"/>
                </a:cxn>
                <a:cxn ang="0">
                  <a:pos x="12" y="144"/>
                </a:cxn>
                <a:cxn ang="0">
                  <a:pos x="9" y="165"/>
                </a:cxn>
                <a:cxn ang="0">
                  <a:pos x="3" y="167"/>
                </a:cxn>
                <a:cxn ang="0">
                  <a:pos x="0" y="145"/>
                </a:cxn>
                <a:cxn ang="0">
                  <a:pos x="0" y="122"/>
                </a:cxn>
                <a:cxn ang="0">
                  <a:pos x="5" y="102"/>
                </a:cxn>
                <a:cxn ang="0">
                  <a:pos x="13" y="80"/>
                </a:cxn>
                <a:cxn ang="0">
                  <a:pos x="23" y="59"/>
                </a:cxn>
                <a:cxn ang="0">
                  <a:pos x="35" y="38"/>
                </a:cxn>
                <a:cxn ang="0">
                  <a:pos x="48" y="19"/>
                </a:cxn>
                <a:cxn ang="0">
                  <a:pos x="61" y="0"/>
                </a:cxn>
                <a:cxn ang="0">
                  <a:pos x="68" y="4"/>
                </a:cxn>
              </a:cxnLst>
              <a:rect l="0" t="0" r="r" b="b"/>
              <a:pathLst>
                <a:path w="68" h="167">
                  <a:moveTo>
                    <a:pt x="68" y="4"/>
                  </a:moveTo>
                  <a:lnTo>
                    <a:pt x="58" y="25"/>
                  </a:lnTo>
                  <a:lnTo>
                    <a:pt x="47" y="44"/>
                  </a:lnTo>
                  <a:lnTo>
                    <a:pt x="38" y="64"/>
                  </a:lnTo>
                  <a:lnTo>
                    <a:pt x="29" y="83"/>
                  </a:lnTo>
                  <a:lnTo>
                    <a:pt x="22" y="103"/>
                  </a:lnTo>
                  <a:lnTo>
                    <a:pt x="15" y="124"/>
                  </a:lnTo>
                  <a:lnTo>
                    <a:pt x="12" y="144"/>
                  </a:lnTo>
                  <a:lnTo>
                    <a:pt x="9" y="165"/>
                  </a:lnTo>
                  <a:lnTo>
                    <a:pt x="3" y="167"/>
                  </a:lnTo>
                  <a:lnTo>
                    <a:pt x="0" y="145"/>
                  </a:lnTo>
                  <a:lnTo>
                    <a:pt x="0" y="122"/>
                  </a:lnTo>
                  <a:lnTo>
                    <a:pt x="5" y="102"/>
                  </a:lnTo>
                  <a:lnTo>
                    <a:pt x="13" y="80"/>
                  </a:lnTo>
                  <a:lnTo>
                    <a:pt x="23" y="59"/>
                  </a:lnTo>
                  <a:lnTo>
                    <a:pt x="35" y="38"/>
                  </a:lnTo>
                  <a:lnTo>
                    <a:pt x="48" y="19"/>
                  </a:lnTo>
                  <a:lnTo>
                    <a:pt x="61" y="0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6127750" y="3746500"/>
              <a:ext cx="103187" cy="23812"/>
            </a:xfrm>
            <a:custGeom>
              <a:avLst/>
              <a:gdLst/>
              <a:ahLst/>
              <a:cxnLst>
                <a:cxn ang="0">
                  <a:pos x="66" y="12"/>
                </a:cxn>
                <a:cxn ang="0">
                  <a:pos x="74" y="9"/>
                </a:cxn>
                <a:cxn ang="0">
                  <a:pos x="83" y="7"/>
                </a:cxn>
                <a:cxn ang="0">
                  <a:pos x="91" y="4"/>
                </a:cxn>
                <a:cxn ang="0">
                  <a:pos x="99" y="2"/>
                </a:cxn>
                <a:cxn ang="0">
                  <a:pos x="107" y="1"/>
                </a:cxn>
                <a:cxn ang="0">
                  <a:pos x="115" y="0"/>
                </a:cxn>
                <a:cxn ang="0">
                  <a:pos x="124" y="1"/>
                </a:cxn>
                <a:cxn ang="0">
                  <a:pos x="130" y="3"/>
                </a:cxn>
                <a:cxn ang="0">
                  <a:pos x="111" y="17"/>
                </a:cxn>
                <a:cxn ang="0">
                  <a:pos x="91" y="25"/>
                </a:cxn>
                <a:cxn ang="0">
                  <a:pos x="72" y="29"/>
                </a:cxn>
                <a:cxn ang="0">
                  <a:pos x="53" y="29"/>
                </a:cxn>
                <a:cxn ang="0">
                  <a:pos x="36" y="24"/>
                </a:cxn>
                <a:cxn ang="0">
                  <a:pos x="21" y="18"/>
                </a:cxn>
                <a:cxn ang="0">
                  <a:pos x="8" y="11"/>
                </a:cxn>
                <a:cxn ang="0">
                  <a:pos x="0" y="3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24" y="3"/>
                </a:cxn>
                <a:cxn ang="0">
                  <a:pos x="34" y="6"/>
                </a:cxn>
                <a:cxn ang="0">
                  <a:pos x="42" y="8"/>
                </a:cxn>
                <a:cxn ang="0">
                  <a:pos x="50" y="10"/>
                </a:cxn>
                <a:cxn ang="0">
                  <a:pos x="58" y="11"/>
                </a:cxn>
                <a:cxn ang="0">
                  <a:pos x="66" y="12"/>
                </a:cxn>
              </a:cxnLst>
              <a:rect l="0" t="0" r="r" b="b"/>
              <a:pathLst>
                <a:path w="130" h="29">
                  <a:moveTo>
                    <a:pt x="66" y="12"/>
                  </a:moveTo>
                  <a:lnTo>
                    <a:pt x="74" y="9"/>
                  </a:lnTo>
                  <a:lnTo>
                    <a:pt x="83" y="7"/>
                  </a:lnTo>
                  <a:lnTo>
                    <a:pt x="91" y="4"/>
                  </a:lnTo>
                  <a:lnTo>
                    <a:pt x="99" y="2"/>
                  </a:lnTo>
                  <a:lnTo>
                    <a:pt x="107" y="1"/>
                  </a:lnTo>
                  <a:lnTo>
                    <a:pt x="115" y="0"/>
                  </a:lnTo>
                  <a:lnTo>
                    <a:pt x="124" y="1"/>
                  </a:lnTo>
                  <a:lnTo>
                    <a:pt x="130" y="3"/>
                  </a:lnTo>
                  <a:lnTo>
                    <a:pt x="111" y="17"/>
                  </a:lnTo>
                  <a:lnTo>
                    <a:pt x="91" y="25"/>
                  </a:lnTo>
                  <a:lnTo>
                    <a:pt x="72" y="29"/>
                  </a:lnTo>
                  <a:lnTo>
                    <a:pt x="53" y="29"/>
                  </a:lnTo>
                  <a:lnTo>
                    <a:pt x="36" y="24"/>
                  </a:lnTo>
                  <a:lnTo>
                    <a:pt x="21" y="18"/>
                  </a:lnTo>
                  <a:lnTo>
                    <a:pt x="8" y="11"/>
                  </a:lnTo>
                  <a:lnTo>
                    <a:pt x="0" y="3"/>
                  </a:lnTo>
                  <a:lnTo>
                    <a:pt x="8" y="2"/>
                  </a:lnTo>
                  <a:lnTo>
                    <a:pt x="16" y="2"/>
                  </a:lnTo>
                  <a:lnTo>
                    <a:pt x="24" y="3"/>
                  </a:lnTo>
                  <a:lnTo>
                    <a:pt x="34" y="6"/>
                  </a:lnTo>
                  <a:lnTo>
                    <a:pt x="42" y="8"/>
                  </a:lnTo>
                  <a:lnTo>
                    <a:pt x="50" y="10"/>
                  </a:lnTo>
                  <a:lnTo>
                    <a:pt x="58" y="11"/>
                  </a:lnTo>
                  <a:lnTo>
                    <a:pt x="6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6269038" y="3762375"/>
              <a:ext cx="44450" cy="36512"/>
            </a:xfrm>
            <a:custGeom>
              <a:avLst/>
              <a:gdLst/>
              <a:ahLst/>
              <a:cxnLst>
                <a:cxn ang="0">
                  <a:pos x="55" y="40"/>
                </a:cxn>
                <a:cxn ang="0">
                  <a:pos x="54" y="43"/>
                </a:cxn>
                <a:cxn ang="0">
                  <a:pos x="50" y="44"/>
                </a:cxn>
                <a:cxn ang="0">
                  <a:pos x="46" y="45"/>
                </a:cxn>
                <a:cxn ang="0">
                  <a:pos x="41" y="46"/>
                </a:cxn>
                <a:cxn ang="0">
                  <a:pos x="37" y="40"/>
                </a:cxn>
                <a:cxn ang="0">
                  <a:pos x="31" y="34"/>
                </a:cxn>
                <a:cxn ang="0">
                  <a:pos x="23" y="29"/>
                </a:cxn>
                <a:cxn ang="0">
                  <a:pos x="16" y="25"/>
                </a:cxn>
                <a:cxn ang="0">
                  <a:pos x="8" y="20"/>
                </a:cxn>
                <a:cxn ang="0">
                  <a:pos x="2" y="15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6" y="6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8" y="19"/>
                </a:cxn>
                <a:cxn ang="0">
                  <a:pos x="45" y="25"/>
                </a:cxn>
                <a:cxn ang="0">
                  <a:pos x="50" y="31"/>
                </a:cxn>
                <a:cxn ang="0">
                  <a:pos x="55" y="40"/>
                </a:cxn>
              </a:cxnLst>
              <a:rect l="0" t="0" r="r" b="b"/>
              <a:pathLst>
                <a:path w="55" h="46">
                  <a:moveTo>
                    <a:pt x="55" y="40"/>
                  </a:moveTo>
                  <a:lnTo>
                    <a:pt x="54" y="43"/>
                  </a:lnTo>
                  <a:lnTo>
                    <a:pt x="50" y="44"/>
                  </a:lnTo>
                  <a:lnTo>
                    <a:pt x="46" y="45"/>
                  </a:lnTo>
                  <a:lnTo>
                    <a:pt x="41" y="46"/>
                  </a:lnTo>
                  <a:lnTo>
                    <a:pt x="37" y="40"/>
                  </a:lnTo>
                  <a:lnTo>
                    <a:pt x="31" y="34"/>
                  </a:lnTo>
                  <a:lnTo>
                    <a:pt x="23" y="29"/>
                  </a:lnTo>
                  <a:lnTo>
                    <a:pt x="16" y="25"/>
                  </a:lnTo>
                  <a:lnTo>
                    <a:pt x="8" y="20"/>
                  </a:lnTo>
                  <a:lnTo>
                    <a:pt x="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3"/>
                  </a:lnTo>
                  <a:lnTo>
                    <a:pt x="16" y="6"/>
                  </a:lnTo>
                  <a:lnTo>
                    <a:pt x="24" y="10"/>
                  </a:lnTo>
                  <a:lnTo>
                    <a:pt x="31" y="14"/>
                  </a:lnTo>
                  <a:lnTo>
                    <a:pt x="38" y="19"/>
                  </a:lnTo>
                  <a:lnTo>
                    <a:pt x="45" y="25"/>
                  </a:lnTo>
                  <a:lnTo>
                    <a:pt x="50" y="31"/>
                  </a:lnTo>
                  <a:lnTo>
                    <a:pt x="55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5591175" y="3873500"/>
              <a:ext cx="112712" cy="596900"/>
            </a:xfrm>
            <a:custGeom>
              <a:avLst/>
              <a:gdLst/>
              <a:ahLst/>
              <a:cxnLst>
                <a:cxn ang="0">
                  <a:pos x="34" y="622"/>
                </a:cxn>
                <a:cxn ang="0">
                  <a:pos x="34" y="649"/>
                </a:cxn>
                <a:cxn ang="0">
                  <a:pos x="41" y="688"/>
                </a:cxn>
                <a:cxn ang="0">
                  <a:pos x="48" y="727"/>
                </a:cxn>
                <a:cxn ang="0">
                  <a:pos x="54" y="751"/>
                </a:cxn>
                <a:cxn ang="0">
                  <a:pos x="47" y="745"/>
                </a:cxn>
                <a:cxn ang="0">
                  <a:pos x="38" y="734"/>
                </a:cxn>
                <a:cxn ang="0">
                  <a:pos x="30" y="720"/>
                </a:cxn>
                <a:cxn ang="0">
                  <a:pos x="21" y="703"/>
                </a:cxn>
                <a:cxn ang="0">
                  <a:pos x="13" y="685"/>
                </a:cxn>
                <a:cxn ang="0">
                  <a:pos x="7" y="669"/>
                </a:cxn>
                <a:cxn ang="0">
                  <a:pos x="2" y="656"/>
                </a:cxn>
                <a:cxn ang="0">
                  <a:pos x="0" y="646"/>
                </a:cxn>
                <a:cxn ang="0">
                  <a:pos x="6" y="605"/>
                </a:cxn>
                <a:cxn ang="0">
                  <a:pos x="15" y="543"/>
                </a:cxn>
                <a:cxn ang="0">
                  <a:pos x="28" y="465"/>
                </a:cxn>
                <a:cxn ang="0">
                  <a:pos x="41" y="381"/>
                </a:cxn>
                <a:cxn ang="0">
                  <a:pos x="57" y="297"/>
                </a:cxn>
                <a:cxn ang="0">
                  <a:pos x="74" y="222"/>
                </a:cxn>
                <a:cxn ang="0">
                  <a:pos x="89" y="162"/>
                </a:cxn>
                <a:cxn ang="0">
                  <a:pos x="104" y="126"/>
                </a:cxn>
                <a:cxn ang="0">
                  <a:pos x="142" y="0"/>
                </a:cxn>
                <a:cxn ang="0">
                  <a:pos x="139" y="31"/>
                </a:cxn>
                <a:cxn ang="0">
                  <a:pos x="130" y="98"/>
                </a:cxn>
                <a:cxn ang="0">
                  <a:pos x="114" y="188"/>
                </a:cxn>
                <a:cxn ang="0">
                  <a:pos x="96" y="290"/>
                </a:cxn>
                <a:cxn ang="0">
                  <a:pos x="75" y="396"/>
                </a:cxn>
                <a:cxn ang="0">
                  <a:pos x="56" y="493"/>
                </a:cxn>
                <a:cxn ang="0">
                  <a:pos x="42" y="573"/>
                </a:cxn>
                <a:cxn ang="0">
                  <a:pos x="34" y="622"/>
                </a:cxn>
              </a:cxnLst>
              <a:rect l="0" t="0" r="r" b="b"/>
              <a:pathLst>
                <a:path w="142" h="751">
                  <a:moveTo>
                    <a:pt x="34" y="622"/>
                  </a:moveTo>
                  <a:lnTo>
                    <a:pt x="34" y="649"/>
                  </a:lnTo>
                  <a:lnTo>
                    <a:pt x="41" y="688"/>
                  </a:lnTo>
                  <a:lnTo>
                    <a:pt x="48" y="727"/>
                  </a:lnTo>
                  <a:lnTo>
                    <a:pt x="54" y="751"/>
                  </a:lnTo>
                  <a:lnTo>
                    <a:pt x="47" y="745"/>
                  </a:lnTo>
                  <a:lnTo>
                    <a:pt x="38" y="734"/>
                  </a:lnTo>
                  <a:lnTo>
                    <a:pt x="30" y="720"/>
                  </a:lnTo>
                  <a:lnTo>
                    <a:pt x="21" y="703"/>
                  </a:lnTo>
                  <a:lnTo>
                    <a:pt x="13" y="685"/>
                  </a:lnTo>
                  <a:lnTo>
                    <a:pt x="7" y="669"/>
                  </a:lnTo>
                  <a:lnTo>
                    <a:pt x="2" y="656"/>
                  </a:lnTo>
                  <a:lnTo>
                    <a:pt x="0" y="646"/>
                  </a:lnTo>
                  <a:lnTo>
                    <a:pt x="6" y="605"/>
                  </a:lnTo>
                  <a:lnTo>
                    <a:pt x="15" y="543"/>
                  </a:lnTo>
                  <a:lnTo>
                    <a:pt x="28" y="465"/>
                  </a:lnTo>
                  <a:lnTo>
                    <a:pt x="41" y="381"/>
                  </a:lnTo>
                  <a:lnTo>
                    <a:pt x="57" y="297"/>
                  </a:lnTo>
                  <a:lnTo>
                    <a:pt x="74" y="222"/>
                  </a:lnTo>
                  <a:lnTo>
                    <a:pt x="89" y="162"/>
                  </a:lnTo>
                  <a:lnTo>
                    <a:pt x="104" y="126"/>
                  </a:lnTo>
                  <a:lnTo>
                    <a:pt x="142" y="0"/>
                  </a:lnTo>
                  <a:lnTo>
                    <a:pt x="139" y="31"/>
                  </a:lnTo>
                  <a:lnTo>
                    <a:pt x="130" y="98"/>
                  </a:lnTo>
                  <a:lnTo>
                    <a:pt x="114" y="188"/>
                  </a:lnTo>
                  <a:lnTo>
                    <a:pt x="96" y="290"/>
                  </a:lnTo>
                  <a:lnTo>
                    <a:pt x="75" y="396"/>
                  </a:lnTo>
                  <a:lnTo>
                    <a:pt x="56" y="493"/>
                  </a:lnTo>
                  <a:lnTo>
                    <a:pt x="42" y="573"/>
                  </a:lnTo>
                  <a:lnTo>
                    <a:pt x="34" y="6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6170613" y="3803650"/>
              <a:ext cx="74612" cy="47625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94" y="7"/>
                </a:cxn>
                <a:cxn ang="0">
                  <a:pos x="93" y="13"/>
                </a:cxn>
                <a:cxn ang="0">
                  <a:pos x="89" y="17"/>
                </a:cxn>
                <a:cxn ang="0">
                  <a:pos x="83" y="22"/>
                </a:cxn>
                <a:cxn ang="0">
                  <a:pos x="76" y="27"/>
                </a:cxn>
                <a:cxn ang="0">
                  <a:pos x="70" y="31"/>
                </a:cxn>
                <a:cxn ang="0">
                  <a:pos x="64" y="37"/>
                </a:cxn>
                <a:cxn ang="0">
                  <a:pos x="60" y="44"/>
                </a:cxn>
                <a:cxn ang="0">
                  <a:pos x="55" y="47"/>
                </a:cxn>
                <a:cxn ang="0">
                  <a:pos x="48" y="51"/>
                </a:cxn>
                <a:cxn ang="0">
                  <a:pos x="41" y="54"/>
                </a:cxn>
                <a:cxn ang="0">
                  <a:pos x="33" y="57"/>
                </a:cxn>
                <a:cxn ang="0">
                  <a:pos x="26" y="59"/>
                </a:cxn>
                <a:cxn ang="0">
                  <a:pos x="18" y="60"/>
                </a:cxn>
                <a:cxn ang="0">
                  <a:pos x="11" y="60"/>
                </a:cxn>
                <a:cxn ang="0">
                  <a:pos x="4" y="59"/>
                </a:cxn>
                <a:cxn ang="0">
                  <a:pos x="0" y="49"/>
                </a:cxn>
                <a:cxn ang="0">
                  <a:pos x="15" y="49"/>
                </a:cxn>
                <a:cxn ang="0">
                  <a:pos x="28" y="45"/>
                </a:cxn>
                <a:cxn ang="0">
                  <a:pos x="40" y="38"/>
                </a:cxn>
                <a:cxn ang="0">
                  <a:pos x="49" y="31"/>
                </a:cxn>
                <a:cxn ang="0">
                  <a:pos x="59" y="22"/>
                </a:cxn>
                <a:cxn ang="0">
                  <a:pos x="68" y="14"/>
                </a:cxn>
                <a:cxn ang="0">
                  <a:pos x="79" y="6"/>
                </a:cxn>
                <a:cxn ang="0">
                  <a:pos x="90" y="0"/>
                </a:cxn>
              </a:cxnLst>
              <a:rect l="0" t="0" r="r" b="b"/>
              <a:pathLst>
                <a:path w="94" h="60">
                  <a:moveTo>
                    <a:pt x="90" y="0"/>
                  </a:moveTo>
                  <a:lnTo>
                    <a:pt x="94" y="7"/>
                  </a:lnTo>
                  <a:lnTo>
                    <a:pt x="93" y="13"/>
                  </a:lnTo>
                  <a:lnTo>
                    <a:pt x="89" y="17"/>
                  </a:lnTo>
                  <a:lnTo>
                    <a:pt x="83" y="22"/>
                  </a:lnTo>
                  <a:lnTo>
                    <a:pt x="76" y="27"/>
                  </a:lnTo>
                  <a:lnTo>
                    <a:pt x="70" y="31"/>
                  </a:lnTo>
                  <a:lnTo>
                    <a:pt x="64" y="37"/>
                  </a:lnTo>
                  <a:lnTo>
                    <a:pt x="60" y="44"/>
                  </a:lnTo>
                  <a:lnTo>
                    <a:pt x="55" y="47"/>
                  </a:lnTo>
                  <a:lnTo>
                    <a:pt x="48" y="51"/>
                  </a:lnTo>
                  <a:lnTo>
                    <a:pt x="41" y="54"/>
                  </a:lnTo>
                  <a:lnTo>
                    <a:pt x="33" y="57"/>
                  </a:lnTo>
                  <a:lnTo>
                    <a:pt x="26" y="59"/>
                  </a:lnTo>
                  <a:lnTo>
                    <a:pt x="18" y="60"/>
                  </a:lnTo>
                  <a:lnTo>
                    <a:pt x="11" y="60"/>
                  </a:lnTo>
                  <a:lnTo>
                    <a:pt x="4" y="59"/>
                  </a:lnTo>
                  <a:lnTo>
                    <a:pt x="0" y="49"/>
                  </a:lnTo>
                  <a:lnTo>
                    <a:pt x="15" y="49"/>
                  </a:lnTo>
                  <a:lnTo>
                    <a:pt x="28" y="45"/>
                  </a:lnTo>
                  <a:lnTo>
                    <a:pt x="40" y="38"/>
                  </a:lnTo>
                  <a:lnTo>
                    <a:pt x="49" y="31"/>
                  </a:lnTo>
                  <a:lnTo>
                    <a:pt x="59" y="22"/>
                  </a:lnTo>
                  <a:lnTo>
                    <a:pt x="68" y="14"/>
                  </a:lnTo>
                  <a:lnTo>
                    <a:pt x="79" y="6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6329363" y="3762375"/>
              <a:ext cx="112712" cy="71437"/>
            </a:xfrm>
            <a:custGeom>
              <a:avLst/>
              <a:gdLst/>
              <a:ahLst/>
              <a:cxnLst>
                <a:cxn ang="0">
                  <a:pos x="142" y="0"/>
                </a:cxn>
                <a:cxn ang="0">
                  <a:pos x="140" y="12"/>
                </a:cxn>
                <a:cxn ang="0">
                  <a:pos x="138" y="21"/>
                </a:cxn>
                <a:cxn ang="0">
                  <a:pos x="135" y="29"/>
                </a:cxn>
                <a:cxn ang="0">
                  <a:pos x="130" y="37"/>
                </a:cxn>
                <a:cxn ang="0">
                  <a:pos x="124" y="44"/>
                </a:cxn>
                <a:cxn ang="0">
                  <a:pos x="117" y="51"/>
                </a:cxn>
                <a:cxn ang="0">
                  <a:pos x="110" y="58"/>
                </a:cxn>
                <a:cxn ang="0">
                  <a:pos x="102" y="65"/>
                </a:cxn>
                <a:cxn ang="0">
                  <a:pos x="94" y="69"/>
                </a:cxn>
                <a:cxn ang="0">
                  <a:pos x="82" y="75"/>
                </a:cxn>
                <a:cxn ang="0">
                  <a:pos x="67" y="80"/>
                </a:cxn>
                <a:cxn ang="0">
                  <a:pos x="52" y="83"/>
                </a:cxn>
                <a:cxn ang="0">
                  <a:pos x="36" y="87"/>
                </a:cxn>
                <a:cxn ang="0">
                  <a:pos x="22" y="89"/>
                </a:cxn>
                <a:cxn ang="0">
                  <a:pos x="9" y="91"/>
                </a:cxn>
                <a:cxn ang="0">
                  <a:pos x="0" y="91"/>
                </a:cxn>
                <a:cxn ang="0">
                  <a:pos x="10" y="84"/>
                </a:cxn>
                <a:cxn ang="0">
                  <a:pos x="24" y="77"/>
                </a:cxn>
                <a:cxn ang="0">
                  <a:pos x="39" y="70"/>
                </a:cxn>
                <a:cxn ang="0">
                  <a:pos x="56" y="64"/>
                </a:cxn>
                <a:cxn ang="0">
                  <a:pos x="74" y="57"/>
                </a:cxn>
                <a:cxn ang="0">
                  <a:pos x="89" y="49"/>
                </a:cxn>
                <a:cxn ang="0">
                  <a:pos x="100" y="38"/>
                </a:cxn>
                <a:cxn ang="0">
                  <a:pos x="108" y="27"/>
                </a:cxn>
                <a:cxn ang="0">
                  <a:pos x="117" y="21"/>
                </a:cxn>
                <a:cxn ang="0">
                  <a:pos x="123" y="12"/>
                </a:cxn>
                <a:cxn ang="0">
                  <a:pos x="130" y="4"/>
                </a:cxn>
                <a:cxn ang="0">
                  <a:pos x="142" y="0"/>
                </a:cxn>
              </a:cxnLst>
              <a:rect l="0" t="0" r="r" b="b"/>
              <a:pathLst>
                <a:path w="142" h="91">
                  <a:moveTo>
                    <a:pt x="142" y="0"/>
                  </a:moveTo>
                  <a:lnTo>
                    <a:pt x="140" y="12"/>
                  </a:lnTo>
                  <a:lnTo>
                    <a:pt x="138" y="21"/>
                  </a:lnTo>
                  <a:lnTo>
                    <a:pt x="135" y="29"/>
                  </a:lnTo>
                  <a:lnTo>
                    <a:pt x="130" y="37"/>
                  </a:lnTo>
                  <a:lnTo>
                    <a:pt x="124" y="44"/>
                  </a:lnTo>
                  <a:lnTo>
                    <a:pt x="117" y="51"/>
                  </a:lnTo>
                  <a:lnTo>
                    <a:pt x="110" y="58"/>
                  </a:lnTo>
                  <a:lnTo>
                    <a:pt x="102" y="65"/>
                  </a:lnTo>
                  <a:lnTo>
                    <a:pt x="94" y="69"/>
                  </a:lnTo>
                  <a:lnTo>
                    <a:pt x="82" y="75"/>
                  </a:lnTo>
                  <a:lnTo>
                    <a:pt x="67" y="80"/>
                  </a:lnTo>
                  <a:lnTo>
                    <a:pt x="52" y="83"/>
                  </a:lnTo>
                  <a:lnTo>
                    <a:pt x="36" y="87"/>
                  </a:lnTo>
                  <a:lnTo>
                    <a:pt x="22" y="89"/>
                  </a:lnTo>
                  <a:lnTo>
                    <a:pt x="9" y="91"/>
                  </a:lnTo>
                  <a:lnTo>
                    <a:pt x="0" y="91"/>
                  </a:lnTo>
                  <a:lnTo>
                    <a:pt x="10" y="84"/>
                  </a:lnTo>
                  <a:lnTo>
                    <a:pt x="24" y="77"/>
                  </a:lnTo>
                  <a:lnTo>
                    <a:pt x="39" y="70"/>
                  </a:lnTo>
                  <a:lnTo>
                    <a:pt x="56" y="64"/>
                  </a:lnTo>
                  <a:lnTo>
                    <a:pt x="74" y="57"/>
                  </a:lnTo>
                  <a:lnTo>
                    <a:pt x="89" y="49"/>
                  </a:lnTo>
                  <a:lnTo>
                    <a:pt x="100" y="38"/>
                  </a:lnTo>
                  <a:lnTo>
                    <a:pt x="108" y="27"/>
                  </a:lnTo>
                  <a:lnTo>
                    <a:pt x="117" y="21"/>
                  </a:lnTo>
                  <a:lnTo>
                    <a:pt x="123" y="12"/>
                  </a:lnTo>
                  <a:lnTo>
                    <a:pt x="130" y="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6154738" y="3848100"/>
              <a:ext cx="107950" cy="60325"/>
            </a:xfrm>
            <a:custGeom>
              <a:avLst/>
              <a:gdLst/>
              <a:ahLst/>
              <a:cxnLst>
                <a:cxn ang="0">
                  <a:pos x="137" y="3"/>
                </a:cxn>
                <a:cxn ang="0">
                  <a:pos x="137" y="12"/>
                </a:cxn>
                <a:cxn ang="0">
                  <a:pos x="133" y="20"/>
                </a:cxn>
                <a:cxn ang="0">
                  <a:pos x="129" y="26"/>
                </a:cxn>
                <a:cxn ang="0">
                  <a:pos x="123" y="32"/>
                </a:cxn>
                <a:cxn ang="0">
                  <a:pos x="117" y="38"/>
                </a:cxn>
                <a:cxn ang="0">
                  <a:pos x="111" y="42"/>
                </a:cxn>
                <a:cxn ang="0">
                  <a:pos x="106" y="48"/>
                </a:cxn>
                <a:cxn ang="0">
                  <a:pos x="102" y="55"/>
                </a:cxn>
                <a:cxn ang="0">
                  <a:pos x="81" y="65"/>
                </a:cxn>
                <a:cxn ang="0">
                  <a:pos x="63" y="72"/>
                </a:cxn>
                <a:cxn ang="0">
                  <a:pos x="47" y="76"/>
                </a:cxn>
                <a:cxn ang="0">
                  <a:pos x="34" y="77"/>
                </a:cxn>
                <a:cxn ang="0">
                  <a:pos x="23" y="76"/>
                </a:cxn>
                <a:cxn ang="0">
                  <a:pos x="12" y="74"/>
                </a:cxn>
                <a:cxn ang="0">
                  <a:pos x="5" y="72"/>
                </a:cxn>
                <a:cxn ang="0">
                  <a:pos x="0" y="71"/>
                </a:cxn>
                <a:cxn ang="0">
                  <a:pos x="24" y="64"/>
                </a:cxn>
                <a:cxn ang="0">
                  <a:pos x="45" y="56"/>
                </a:cxn>
                <a:cxn ang="0">
                  <a:pos x="64" y="47"/>
                </a:cxn>
                <a:cxn ang="0">
                  <a:pos x="81" y="38"/>
                </a:cxn>
                <a:cxn ang="0">
                  <a:pos x="96" y="28"/>
                </a:cxn>
                <a:cxn ang="0">
                  <a:pos x="109" y="18"/>
                </a:cxn>
                <a:cxn ang="0">
                  <a:pos x="120" y="9"/>
                </a:cxn>
                <a:cxn ang="0">
                  <a:pos x="129" y="0"/>
                </a:cxn>
                <a:cxn ang="0">
                  <a:pos x="137" y="3"/>
                </a:cxn>
              </a:cxnLst>
              <a:rect l="0" t="0" r="r" b="b"/>
              <a:pathLst>
                <a:path w="137" h="77">
                  <a:moveTo>
                    <a:pt x="137" y="3"/>
                  </a:moveTo>
                  <a:lnTo>
                    <a:pt x="137" y="12"/>
                  </a:lnTo>
                  <a:lnTo>
                    <a:pt x="133" y="20"/>
                  </a:lnTo>
                  <a:lnTo>
                    <a:pt x="129" y="26"/>
                  </a:lnTo>
                  <a:lnTo>
                    <a:pt x="123" y="32"/>
                  </a:lnTo>
                  <a:lnTo>
                    <a:pt x="117" y="38"/>
                  </a:lnTo>
                  <a:lnTo>
                    <a:pt x="111" y="42"/>
                  </a:lnTo>
                  <a:lnTo>
                    <a:pt x="106" y="48"/>
                  </a:lnTo>
                  <a:lnTo>
                    <a:pt x="102" y="55"/>
                  </a:lnTo>
                  <a:lnTo>
                    <a:pt x="81" y="65"/>
                  </a:lnTo>
                  <a:lnTo>
                    <a:pt x="63" y="72"/>
                  </a:lnTo>
                  <a:lnTo>
                    <a:pt x="47" y="76"/>
                  </a:lnTo>
                  <a:lnTo>
                    <a:pt x="34" y="77"/>
                  </a:lnTo>
                  <a:lnTo>
                    <a:pt x="23" y="76"/>
                  </a:lnTo>
                  <a:lnTo>
                    <a:pt x="12" y="74"/>
                  </a:lnTo>
                  <a:lnTo>
                    <a:pt x="5" y="72"/>
                  </a:lnTo>
                  <a:lnTo>
                    <a:pt x="0" y="71"/>
                  </a:lnTo>
                  <a:lnTo>
                    <a:pt x="24" y="64"/>
                  </a:lnTo>
                  <a:lnTo>
                    <a:pt x="45" y="56"/>
                  </a:lnTo>
                  <a:lnTo>
                    <a:pt x="64" y="47"/>
                  </a:lnTo>
                  <a:lnTo>
                    <a:pt x="81" y="38"/>
                  </a:lnTo>
                  <a:lnTo>
                    <a:pt x="96" y="28"/>
                  </a:lnTo>
                  <a:lnTo>
                    <a:pt x="109" y="18"/>
                  </a:lnTo>
                  <a:lnTo>
                    <a:pt x="120" y="9"/>
                  </a:lnTo>
                  <a:lnTo>
                    <a:pt x="129" y="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6435725" y="3800475"/>
              <a:ext cx="30162" cy="42862"/>
            </a:xfrm>
            <a:custGeom>
              <a:avLst/>
              <a:gdLst/>
              <a:ahLst/>
              <a:cxnLst>
                <a:cxn ang="0">
                  <a:pos x="33" y="35"/>
                </a:cxn>
                <a:cxn ang="0">
                  <a:pos x="26" y="41"/>
                </a:cxn>
                <a:cxn ang="0">
                  <a:pos x="19" y="48"/>
                </a:cxn>
                <a:cxn ang="0">
                  <a:pos x="11" y="54"/>
                </a:cxn>
                <a:cxn ang="0">
                  <a:pos x="0" y="54"/>
                </a:cxn>
                <a:cxn ang="0">
                  <a:pos x="10" y="39"/>
                </a:cxn>
                <a:cxn ang="0">
                  <a:pos x="17" y="26"/>
                </a:cxn>
                <a:cxn ang="0">
                  <a:pos x="22" y="13"/>
                </a:cxn>
                <a:cxn ang="0">
                  <a:pos x="32" y="0"/>
                </a:cxn>
                <a:cxn ang="0">
                  <a:pos x="40" y="5"/>
                </a:cxn>
                <a:cxn ang="0">
                  <a:pos x="39" y="15"/>
                </a:cxn>
                <a:cxn ang="0">
                  <a:pos x="34" y="25"/>
                </a:cxn>
                <a:cxn ang="0">
                  <a:pos x="33" y="35"/>
                </a:cxn>
              </a:cxnLst>
              <a:rect l="0" t="0" r="r" b="b"/>
              <a:pathLst>
                <a:path w="40" h="54">
                  <a:moveTo>
                    <a:pt x="33" y="35"/>
                  </a:moveTo>
                  <a:lnTo>
                    <a:pt x="26" y="41"/>
                  </a:lnTo>
                  <a:lnTo>
                    <a:pt x="19" y="48"/>
                  </a:lnTo>
                  <a:lnTo>
                    <a:pt x="11" y="54"/>
                  </a:lnTo>
                  <a:lnTo>
                    <a:pt x="0" y="54"/>
                  </a:lnTo>
                  <a:lnTo>
                    <a:pt x="10" y="39"/>
                  </a:lnTo>
                  <a:lnTo>
                    <a:pt x="17" y="26"/>
                  </a:lnTo>
                  <a:lnTo>
                    <a:pt x="22" y="13"/>
                  </a:lnTo>
                  <a:lnTo>
                    <a:pt x="32" y="0"/>
                  </a:lnTo>
                  <a:lnTo>
                    <a:pt x="40" y="5"/>
                  </a:lnTo>
                  <a:lnTo>
                    <a:pt x="39" y="15"/>
                  </a:lnTo>
                  <a:lnTo>
                    <a:pt x="34" y="25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6330950" y="3857625"/>
              <a:ext cx="90487" cy="44450"/>
            </a:xfrm>
            <a:custGeom>
              <a:avLst/>
              <a:gdLst/>
              <a:ahLst/>
              <a:cxnLst>
                <a:cxn ang="0">
                  <a:pos x="38" y="29"/>
                </a:cxn>
                <a:cxn ang="0">
                  <a:pos x="50" y="28"/>
                </a:cxn>
                <a:cxn ang="0">
                  <a:pos x="59" y="23"/>
                </a:cxn>
                <a:cxn ang="0">
                  <a:pos x="68" y="17"/>
                </a:cxn>
                <a:cxn ang="0">
                  <a:pos x="76" y="12"/>
                </a:cxn>
                <a:cxn ang="0">
                  <a:pos x="85" y="6"/>
                </a:cxn>
                <a:cxn ang="0">
                  <a:pos x="93" y="2"/>
                </a:cxn>
                <a:cxn ang="0">
                  <a:pos x="103" y="2"/>
                </a:cxn>
                <a:cxn ang="0">
                  <a:pos x="113" y="6"/>
                </a:cxn>
                <a:cxn ang="0">
                  <a:pos x="103" y="14"/>
                </a:cxn>
                <a:cxn ang="0">
                  <a:pos x="92" y="24"/>
                </a:cxn>
                <a:cxn ang="0">
                  <a:pos x="80" y="35"/>
                </a:cxn>
                <a:cxn ang="0">
                  <a:pos x="68" y="44"/>
                </a:cxn>
                <a:cxn ang="0">
                  <a:pos x="55" y="52"/>
                </a:cxn>
                <a:cxn ang="0">
                  <a:pos x="43" y="57"/>
                </a:cxn>
                <a:cxn ang="0">
                  <a:pos x="30" y="57"/>
                </a:cxn>
                <a:cxn ang="0">
                  <a:pos x="17" y="52"/>
                </a:cxn>
                <a:cxn ang="0">
                  <a:pos x="9" y="42"/>
                </a:cxn>
                <a:cxn ang="0">
                  <a:pos x="4" y="28"/>
                </a:cxn>
                <a:cxn ang="0">
                  <a:pos x="0" y="13"/>
                </a:cxn>
                <a:cxn ang="0">
                  <a:pos x="1" y="0"/>
                </a:cxn>
                <a:cxn ang="0">
                  <a:pos x="6" y="4"/>
                </a:cxn>
                <a:cxn ang="0">
                  <a:pos x="10" y="8"/>
                </a:cxn>
                <a:cxn ang="0">
                  <a:pos x="14" y="14"/>
                </a:cxn>
                <a:cxn ang="0">
                  <a:pos x="17" y="20"/>
                </a:cxn>
                <a:cxn ang="0">
                  <a:pos x="21" y="24"/>
                </a:cxn>
                <a:cxn ang="0">
                  <a:pos x="25" y="28"/>
                </a:cxn>
                <a:cxn ang="0">
                  <a:pos x="31" y="29"/>
                </a:cxn>
                <a:cxn ang="0">
                  <a:pos x="38" y="29"/>
                </a:cxn>
              </a:cxnLst>
              <a:rect l="0" t="0" r="r" b="b"/>
              <a:pathLst>
                <a:path w="113" h="57">
                  <a:moveTo>
                    <a:pt x="38" y="29"/>
                  </a:moveTo>
                  <a:lnTo>
                    <a:pt x="50" y="28"/>
                  </a:lnTo>
                  <a:lnTo>
                    <a:pt x="59" y="23"/>
                  </a:lnTo>
                  <a:lnTo>
                    <a:pt x="68" y="17"/>
                  </a:lnTo>
                  <a:lnTo>
                    <a:pt x="76" y="12"/>
                  </a:lnTo>
                  <a:lnTo>
                    <a:pt x="85" y="6"/>
                  </a:lnTo>
                  <a:lnTo>
                    <a:pt x="93" y="2"/>
                  </a:lnTo>
                  <a:lnTo>
                    <a:pt x="103" y="2"/>
                  </a:lnTo>
                  <a:lnTo>
                    <a:pt x="113" y="6"/>
                  </a:lnTo>
                  <a:lnTo>
                    <a:pt x="103" y="14"/>
                  </a:lnTo>
                  <a:lnTo>
                    <a:pt x="92" y="24"/>
                  </a:lnTo>
                  <a:lnTo>
                    <a:pt x="80" y="35"/>
                  </a:lnTo>
                  <a:lnTo>
                    <a:pt x="68" y="44"/>
                  </a:lnTo>
                  <a:lnTo>
                    <a:pt x="55" y="52"/>
                  </a:lnTo>
                  <a:lnTo>
                    <a:pt x="43" y="57"/>
                  </a:lnTo>
                  <a:lnTo>
                    <a:pt x="30" y="57"/>
                  </a:lnTo>
                  <a:lnTo>
                    <a:pt x="17" y="52"/>
                  </a:lnTo>
                  <a:lnTo>
                    <a:pt x="9" y="42"/>
                  </a:lnTo>
                  <a:lnTo>
                    <a:pt x="4" y="28"/>
                  </a:lnTo>
                  <a:lnTo>
                    <a:pt x="0" y="13"/>
                  </a:lnTo>
                  <a:lnTo>
                    <a:pt x="1" y="0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4" y="14"/>
                  </a:lnTo>
                  <a:lnTo>
                    <a:pt x="17" y="20"/>
                  </a:lnTo>
                  <a:lnTo>
                    <a:pt x="21" y="24"/>
                  </a:lnTo>
                  <a:lnTo>
                    <a:pt x="25" y="28"/>
                  </a:lnTo>
                  <a:lnTo>
                    <a:pt x="31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5854700" y="4060825"/>
              <a:ext cx="46037" cy="242887"/>
            </a:xfrm>
            <a:custGeom>
              <a:avLst/>
              <a:gdLst/>
              <a:ahLst/>
              <a:cxnLst>
                <a:cxn ang="0">
                  <a:pos x="57" y="50"/>
                </a:cxn>
                <a:cxn ang="0">
                  <a:pos x="54" y="76"/>
                </a:cxn>
                <a:cxn ang="0">
                  <a:pos x="53" y="107"/>
                </a:cxn>
                <a:cxn ang="0">
                  <a:pos x="52" y="142"/>
                </a:cxn>
                <a:cxn ang="0">
                  <a:pos x="49" y="179"/>
                </a:cxn>
                <a:cxn ang="0">
                  <a:pos x="46" y="214"/>
                </a:cxn>
                <a:cxn ang="0">
                  <a:pos x="38" y="249"/>
                </a:cxn>
                <a:cxn ang="0">
                  <a:pos x="25" y="280"/>
                </a:cxn>
                <a:cxn ang="0">
                  <a:pos x="7" y="306"/>
                </a:cxn>
                <a:cxn ang="0">
                  <a:pos x="1" y="298"/>
                </a:cxn>
                <a:cxn ang="0">
                  <a:pos x="0" y="283"/>
                </a:cxn>
                <a:cxn ang="0">
                  <a:pos x="3" y="266"/>
                </a:cxn>
                <a:cxn ang="0">
                  <a:pos x="9" y="245"/>
                </a:cxn>
                <a:cxn ang="0">
                  <a:pos x="16" y="225"/>
                </a:cxn>
                <a:cxn ang="0">
                  <a:pos x="22" y="206"/>
                </a:cxn>
                <a:cxn ang="0">
                  <a:pos x="27" y="191"/>
                </a:cxn>
                <a:cxn ang="0">
                  <a:pos x="29" y="182"/>
                </a:cxn>
                <a:cxn ang="0">
                  <a:pos x="32" y="136"/>
                </a:cxn>
                <a:cxn ang="0">
                  <a:pos x="37" y="91"/>
                </a:cxn>
                <a:cxn ang="0">
                  <a:pos x="41" y="46"/>
                </a:cxn>
                <a:cxn ang="0">
                  <a:pos x="47" y="0"/>
                </a:cxn>
                <a:cxn ang="0">
                  <a:pos x="54" y="10"/>
                </a:cxn>
                <a:cxn ang="0">
                  <a:pos x="56" y="23"/>
                </a:cxn>
                <a:cxn ang="0">
                  <a:pos x="56" y="37"/>
                </a:cxn>
                <a:cxn ang="0">
                  <a:pos x="57" y="50"/>
                </a:cxn>
              </a:cxnLst>
              <a:rect l="0" t="0" r="r" b="b"/>
              <a:pathLst>
                <a:path w="57" h="306">
                  <a:moveTo>
                    <a:pt x="57" y="50"/>
                  </a:moveTo>
                  <a:lnTo>
                    <a:pt x="54" y="76"/>
                  </a:lnTo>
                  <a:lnTo>
                    <a:pt x="53" y="107"/>
                  </a:lnTo>
                  <a:lnTo>
                    <a:pt x="52" y="142"/>
                  </a:lnTo>
                  <a:lnTo>
                    <a:pt x="49" y="179"/>
                  </a:lnTo>
                  <a:lnTo>
                    <a:pt x="46" y="214"/>
                  </a:lnTo>
                  <a:lnTo>
                    <a:pt x="38" y="249"/>
                  </a:lnTo>
                  <a:lnTo>
                    <a:pt x="25" y="280"/>
                  </a:lnTo>
                  <a:lnTo>
                    <a:pt x="7" y="306"/>
                  </a:lnTo>
                  <a:lnTo>
                    <a:pt x="1" y="298"/>
                  </a:lnTo>
                  <a:lnTo>
                    <a:pt x="0" y="283"/>
                  </a:lnTo>
                  <a:lnTo>
                    <a:pt x="3" y="266"/>
                  </a:lnTo>
                  <a:lnTo>
                    <a:pt x="9" y="245"/>
                  </a:lnTo>
                  <a:lnTo>
                    <a:pt x="16" y="225"/>
                  </a:lnTo>
                  <a:lnTo>
                    <a:pt x="22" y="206"/>
                  </a:lnTo>
                  <a:lnTo>
                    <a:pt x="27" y="191"/>
                  </a:lnTo>
                  <a:lnTo>
                    <a:pt x="29" y="182"/>
                  </a:lnTo>
                  <a:lnTo>
                    <a:pt x="32" y="136"/>
                  </a:lnTo>
                  <a:lnTo>
                    <a:pt x="37" y="91"/>
                  </a:lnTo>
                  <a:lnTo>
                    <a:pt x="41" y="46"/>
                  </a:lnTo>
                  <a:lnTo>
                    <a:pt x="47" y="0"/>
                  </a:lnTo>
                  <a:lnTo>
                    <a:pt x="54" y="10"/>
                  </a:lnTo>
                  <a:lnTo>
                    <a:pt x="56" y="23"/>
                  </a:lnTo>
                  <a:lnTo>
                    <a:pt x="56" y="37"/>
                  </a:lnTo>
                  <a:lnTo>
                    <a:pt x="5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6475413" y="3862388"/>
              <a:ext cx="65087" cy="187325"/>
            </a:xfrm>
            <a:custGeom>
              <a:avLst/>
              <a:gdLst/>
              <a:ahLst/>
              <a:cxnLst>
                <a:cxn ang="0">
                  <a:pos x="20" y="21"/>
                </a:cxn>
                <a:cxn ang="0">
                  <a:pos x="27" y="45"/>
                </a:cxn>
                <a:cxn ang="0">
                  <a:pos x="36" y="69"/>
                </a:cxn>
                <a:cxn ang="0">
                  <a:pos x="47" y="94"/>
                </a:cxn>
                <a:cxn ang="0">
                  <a:pos x="58" y="121"/>
                </a:cxn>
                <a:cxn ang="0">
                  <a:pos x="68" y="147"/>
                </a:cxn>
                <a:cxn ang="0">
                  <a:pos x="76" y="175"/>
                </a:cxn>
                <a:cxn ang="0">
                  <a:pos x="81" y="205"/>
                </a:cxn>
                <a:cxn ang="0">
                  <a:pos x="82" y="235"/>
                </a:cxn>
                <a:cxn ang="0">
                  <a:pos x="54" y="212"/>
                </a:cxn>
                <a:cxn ang="0">
                  <a:pos x="49" y="200"/>
                </a:cxn>
                <a:cxn ang="0">
                  <a:pos x="47" y="187"/>
                </a:cxn>
                <a:cxn ang="0">
                  <a:pos x="49" y="172"/>
                </a:cxn>
                <a:cxn ang="0">
                  <a:pos x="49" y="158"/>
                </a:cxn>
                <a:cxn ang="0">
                  <a:pos x="42" y="139"/>
                </a:cxn>
                <a:cxn ang="0">
                  <a:pos x="36" y="120"/>
                </a:cxn>
                <a:cxn ang="0">
                  <a:pos x="29" y="100"/>
                </a:cxn>
                <a:cxn ang="0">
                  <a:pos x="23" y="81"/>
                </a:cxn>
                <a:cxn ang="0">
                  <a:pos x="17" y="60"/>
                </a:cxn>
                <a:cxn ang="0">
                  <a:pos x="12" y="40"/>
                </a:cxn>
                <a:cxn ang="0">
                  <a:pos x="6" y="20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3" y="7"/>
                </a:cxn>
                <a:cxn ang="0">
                  <a:pos x="16" y="14"/>
                </a:cxn>
                <a:cxn ang="0">
                  <a:pos x="20" y="21"/>
                </a:cxn>
              </a:cxnLst>
              <a:rect l="0" t="0" r="r" b="b"/>
              <a:pathLst>
                <a:path w="82" h="235">
                  <a:moveTo>
                    <a:pt x="20" y="21"/>
                  </a:moveTo>
                  <a:lnTo>
                    <a:pt x="27" y="45"/>
                  </a:lnTo>
                  <a:lnTo>
                    <a:pt x="36" y="69"/>
                  </a:lnTo>
                  <a:lnTo>
                    <a:pt x="47" y="94"/>
                  </a:lnTo>
                  <a:lnTo>
                    <a:pt x="58" y="121"/>
                  </a:lnTo>
                  <a:lnTo>
                    <a:pt x="68" y="147"/>
                  </a:lnTo>
                  <a:lnTo>
                    <a:pt x="76" y="175"/>
                  </a:lnTo>
                  <a:lnTo>
                    <a:pt x="81" y="205"/>
                  </a:lnTo>
                  <a:lnTo>
                    <a:pt x="82" y="235"/>
                  </a:lnTo>
                  <a:lnTo>
                    <a:pt x="54" y="212"/>
                  </a:lnTo>
                  <a:lnTo>
                    <a:pt x="49" y="200"/>
                  </a:lnTo>
                  <a:lnTo>
                    <a:pt x="47" y="187"/>
                  </a:lnTo>
                  <a:lnTo>
                    <a:pt x="49" y="172"/>
                  </a:lnTo>
                  <a:lnTo>
                    <a:pt x="49" y="158"/>
                  </a:lnTo>
                  <a:lnTo>
                    <a:pt x="42" y="139"/>
                  </a:lnTo>
                  <a:lnTo>
                    <a:pt x="36" y="120"/>
                  </a:lnTo>
                  <a:lnTo>
                    <a:pt x="29" y="100"/>
                  </a:lnTo>
                  <a:lnTo>
                    <a:pt x="23" y="81"/>
                  </a:lnTo>
                  <a:lnTo>
                    <a:pt x="17" y="60"/>
                  </a:lnTo>
                  <a:lnTo>
                    <a:pt x="12" y="40"/>
                  </a:lnTo>
                  <a:lnTo>
                    <a:pt x="6" y="20"/>
                  </a:lnTo>
                  <a:lnTo>
                    <a:pt x="0" y="0"/>
                  </a:lnTo>
                  <a:lnTo>
                    <a:pt x="7" y="1"/>
                  </a:lnTo>
                  <a:lnTo>
                    <a:pt x="13" y="7"/>
                  </a:lnTo>
                  <a:lnTo>
                    <a:pt x="16" y="14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513388" y="4219575"/>
              <a:ext cx="52387" cy="24606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35"/>
                </a:cxn>
                <a:cxn ang="0">
                  <a:pos x="24" y="73"/>
                </a:cxn>
                <a:cxn ang="0">
                  <a:pos x="30" y="113"/>
                </a:cxn>
                <a:cxn ang="0">
                  <a:pos x="34" y="155"/>
                </a:cxn>
                <a:cxn ang="0">
                  <a:pos x="40" y="195"/>
                </a:cxn>
                <a:cxn ang="0">
                  <a:pos x="47" y="235"/>
                </a:cxn>
                <a:cxn ang="0">
                  <a:pos x="55" y="275"/>
                </a:cxn>
                <a:cxn ang="0">
                  <a:pos x="65" y="310"/>
                </a:cxn>
                <a:cxn ang="0">
                  <a:pos x="48" y="306"/>
                </a:cxn>
                <a:cxn ang="0">
                  <a:pos x="35" y="269"/>
                </a:cxn>
                <a:cxn ang="0">
                  <a:pos x="25" y="231"/>
                </a:cxn>
                <a:cxn ang="0">
                  <a:pos x="18" y="192"/>
                </a:cxn>
                <a:cxn ang="0">
                  <a:pos x="14" y="152"/>
                </a:cxn>
                <a:cxn ang="0">
                  <a:pos x="9" y="113"/>
                </a:cxn>
                <a:cxn ang="0">
                  <a:pos x="7" y="75"/>
                </a:cxn>
                <a:cxn ang="0">
                  <a:pos x="3" y="38"/>
                </a:cxn>
                <a:cxn ang="0">
                  <a:pos x="0" y="3"/>
                </a:cxn>
                <a:cxn ang="0">
                  <a:pos x="10" y="0"/>
                </a:cxn>
              </a:cxnLst>
              <a:rect l="0" t="0" r="r" b="b"/>
              <a:pathLst>
                <a:path w="65" h="310">
                  <a:moveTo>
                    <a:pt x="10" y="0"/>
                  </a:moveTo>
                  <a:lnTo>
                    <a:pt x="18" y="35"/>
                  </a:lnTo>
                  <a:lnTo>
                    <a:pt x="24" y="73"/>
                  </a:lnTo>
                  <a:lnTo>
                    <a:pt x="30" y="113"/>
                  </a:lnTo>
                  <a:lnTo>
                    <a:pt x="34" y="155"/>
                  </a:lnTo>
                  <a:lnTo>
                    <a:pt x="40" y="195"/>
                  </a:lnTo>
                  <a:lnTo>
                    <a:pt x="47" y="235"/>
                  </a:lnTo>
                  <a:lnTo>
                    <a:pt x="55" y="275"/>
                  </a:lnTo>
                  <a:lnTo>
                    <a:pt x="65" y="310"/>
                  </a:lnTo>
                  <a:lnTo>
                    <a:pt x="48" y="306"/>
                  </a:lnTo>
                  <a:lnTo>
                    <a:pt x="35" y="269"/>
                  </a:lnTo>
                  <a:lnTo>
                    <a:pt x="25" y="231"/>
                  </a:lnTo>
                  <a:lnTo>
                    <a:pt x="18" y="192"/>
                  </a:lnTo>
                  <a:lnTo>
                    <a:pt x="14" y="152"/>
                  </a:lnTo>
                  <a:lnTo>
                    <a:pt x="9" y="113"/>
                  </a:lnTo>
                  <a:lnTo>
                    <a:pt x="7" y="75"/>
                  </a:lnTo>
                  <a:lnTo>
                    <a:pt x="3" y="38"/>
                  </a:lnTo>
                  <a:lnTo>
                    <a:pt x="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6346825" y="3922713"/>
              <a:ext cx="15875" cy="111125"/>
            </a:xfrm>
            <a:custGeom>
              <a:avLst/>
              <a:gdLst/>
              <a:ahLst/>
              <a:cxnLst>
                <a:cxn ang="0">
                  <a:pos x="16" y="25"/>
                </a:cxn>
                <a:cxn ang="0">
                  <a:pos x="16" y="55"/>
                </a:cxn>
                <a:cxn ang="0">
                  <a:pos x="18" y="85"/>
                </a:cxn>
                <a:cxn ang="0">
                  <a:pos x="18" y="114"/>
                </a:cxn>
                <a:cxn ang="0">
                  <a:pos x="10" y="141"/>
                </a:cxn>
                <a:cxn ang="0">
                  <a:pos x="1" y="134"/>
                </a:cxn>
                <a:cxn ang="0">
                  <a:pos x="0" y="121"/>
                </a:cxn>
                <a:cxn ang="0">
                  <a:pos x="3" y="106"/>
                </a:cxn>
                <a:cxn ang="0">
                  <a:pos x="4" y="91"/>
                </a:cxn>
                <a:cxn ang="0">
                  <a:pos x="2" y="68"/>
                </a:cxn>
                <a:cxn ang="0">
                  <a:pos x="1" y="45"/>
                </a:cxn>
                <a:cxn ang="0">
                  <a:pos x="1" y="23"/>
                </a:cxn>
                <a:cxn ang="0">
                  <a:pos x="3" y="0"/>
                </a:cxn>
                <a:cxn ang="0">
                  <a:pos x="11" y="2"/>
                </a:cxn>
                <a:cxn ang="0">
                  <a:pos x="13" y="9"/>
                </a:cxn>
                <a:cxn ang="0">
                  <a:pos x="13" y="17"/>
                </a:cxn>
                <a:cxn ang="0">
                  <a:pos x="16" y="25"/>
                </a:cxn>
              </a:cxnLst>
              <a:rect l="0" t="0" r="r" b="b"/>
              <a:pathLst>
                <a:path w="18" h="141">
                  <a:moveTo>
                    <a:pt x="16" y="25"/>
                  </a:moveTo>
                  <a:lnTo>
                    <a:pt x="16" y="55"/>
                  </a:lnTo>
                  <a:lnTo>
                    <a:pt x="18" y="85"/>
                  </a:lnTo>
                  <a:lnTo>
                    <a:pt x="18" y="114"/>
                  </a:lnTo>
                  <a:lnTo>
                    <a:pt x="10" y="141"/>
                  </a:lnTo>
                  <a:lnTo>
                    <a:pt x="1" y="134"/>
                  </a:lnTo>
                  <a:lnTo>
                    <a:pt x="0" y="121"/>
                  </a:lnTo>
                  <a:lnTo>
                    <a:pt x="3" y="106"/>
                  </a:lnTo>
                  <a:lnTo>
                    <a:pt x="4" y="91"/>
                  </a:lnTo>
                  <a:lnTo>
                    <a:pt x="2" y="68"/>
                  </a:lnTo>
                  <a:lnTo>
                    <a:pt x="1" y="45"/>
                  </a:lnTo>
                  <a:lnTo>
                    <a:pt x="1" y="23"/>
                  </a:lnTo>
                  <a:lnTo>
                    <a:pt x="3" y="0"/>
                  </a:lnTo>
                  <a:lnTo>
                    <a:pt x="11" y="2"/>
                  </a:lnTo>
                  <a:lnTo>
                    <a:pt x="13" y="9"/>
                  </a:lnTo>
                  <a:lnTo>
                    <a:pt x="13" y="17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5465763" y="4325938"/>
              <a:ext cx="88900" cy="28098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62" y="189"/>
                </a:cxn>
                <a:cxn ang="0">
                  <a:pos x="68" y="209"/>
                </a:cxn>
                <a:cxn ang="0">
                  <a:pos x="75" y="235"/>
                </a:cxn>
                <a:cxn ang="0">
                  <a:pos x="84" y="266"/>
                </a:cxn>
                <a:cxn ang="0">
                  <a:pos x="92" y="296"/>
                </a:cxn>
                <a:cxn ang="0">
                  <a:pos x="100" y="324"/>
                </a:cxn>
                <a:cxn ang="0">
                  <a:pos x="107" y="345"/>
                </a:cxn>
                <a:cxn ang="0">
                  <a:pos x="111" y="354"/>
                </a:cxn>
                <a:cxn ang="0">
                  <a:pos x="106" y="346"/>
                </a:cxn>
                <a:cxn ang="0">
                  <a:pos x="97" y="330"/>
                </a:cxn>
                <a:cxn ang="0">
                  <a:pos x="85" y="307"/>
                </a:cxn>
                <a:cxn ang="0">
                  <a:pos x="73" y="279"/>
                </a:cxn>
                <a:cxn ang="0">
                  <a:pos x="59" y="249"/>
                </a:cxn>
                <a:cxn ang="0">
                  <a:pos x="46" y="219"/>
                </a:cxn>
                <a:cxn ang="0">
                  <a:pos x="35" y="190"/>
                </a:cxn>
                <a:cxn ang="0">
                  <a:pos x="26" y="166"/>
                </a:cxn>
                <a:cxn ang="0">
                  <a:pos x="8" y="110"/>
                </a:cxn>
                <a:cxn ang="0">
                  <a:pos x="1" y="72"/>
                </a:cxn>
                <a:cxn ang="0">
                  <a:pos x="0" y="39"/>
                </a:cxn>
                <a:cxn ang="0">
                  <a:pos x="1" y="0"/>
                </a:cxn>
                <a:cxn ang="0">
                  <a:pos x="13" y="20"/>
                </a:cxn>
                <a:cxn ang="0">
                  <a:pos x="21" y="42"/>
                </a:cxn>
                <a:cxn ang="0">
                  <a:pos x="26" y="65"/>
                </a:cxn>
                <a:cxn ang="0">
                  <a:pos x="30" y="89"/>
                </a:cxn>
                <a:cxn ang="0">
                  <a:pos x="35" y="113"/>
                </a:cxn>
                <a:cxn ang="0">
                  <a:pos x="39" y="137"/>
                </a:cxn>
                <a:cxn ang="0">
                  <a:pos x="47" y="160"/>
                </a:cxn>
                <a:cxn ang="0">
                  <a:pos x="59" y="182"/>
                </a:cxn>
              </a:cxnLst>
              <a:rect l="0" t="0" r="r" b="b"/>
              <a:pathLst>
                <a:path w="111" h="354">
                  <a:moveTo>
                    <a:pt x="59" y="182"/>
                  </a:moveTo>
                  <a:lnTo>
                    <a:pt x="62" y="189"/>
                  </a:lnTo>
                  <a:lnTo>
                    <a:pt x="68" y="209"/>
                  </a:lnTo>
                  <a:lnTo>
                    <a:pt x="75" y="235"/>
                  </a:lnTo>
                  <a:lnTo>
                    <a:pt x="84" y="266"/>
                  </a:lnTo>
                  <a:lnTo>
                    <a:pt x="92" y="296"/>
                  </a:lnTo>
                  <a:lnTo>
                    <a:pt x="100" y="324"/>
                  </a:lnTo>
                  <a:lnTo>
                    <a:pt x="107" y="345"/>
                  </a:lnTo>
                  <a:lnTo>
                    <a:pt x="111" y="354"/>
                  </a:lnTo>
                  <a:lnTo>
                    <a:pt x="106" y="346"/>
                  </a:lnTo>
                  <a:lnTo>
                    <a:pt x="97" y="330"/>
                  </a:lnTo>
                  <a:lnTo>
                    <a:pt x="85" y="307"/>
                  </a:lnTo>
                  <a:lnTo>
                    <a:pt x="73" y="279"/>
                  </a:lnTo>
                  <a:lnTo>
                    <a:pt x="59" y="249"/>
                  </a:lnTo>
                  <a:lnTo>
                    <a:pt x="46" y="219"/>
                  </a:lnTo>
                  <a:lnTo>
                    <a:pt x="35" y="190"/>
                  </a:lnTo>
                  <a:lnTo>
                    <a:pt x="26" y="166"/>
                  </a:lnTo>
                  <a:lnTo>
                    <a:pt x="8" y="110"/>
                  </a:lnTo>
                  <a:lnTo>
                    <a:pt x="1" y="72"/>
                  </a:lnTo>
                  <a:lnTo>
                    <a:pt x="0" y="39"/>
                  </a:lnTo>
                  <a:lnTo>
                    <a:pt x="1" y="0"/>
                  </a:lnTo>
                  <a:lnTo>
                    <a:pt x="13" y="20"/>
                  </a:lnTo>
                  <a:lnTo>
                    <a:pt x="21" y="42"/>
                  </a:lnTo>
                  <a:lnTo>
                    <a:pt x="26" y="65"/>
                  </a:lnTo>
                  <a:lnTo>
                    <a:pt x="30" y="89"/>
                  </a:lnTo>
                  <a:lnTo>
                    <a:pt x="35" y="113"/>
                  </a:lnTo>
                  <a:lnTo>
                    <a:pt x="39" y="137"/>
                  </a:lnTo>
                  <a:lnTo>
                    <a:pt x="47" y="160"/>
                  </a:lnTo>
                  <a:lnTo>
                    <a:pt x="59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6330950" y="4064000"/>
              <a:ext cx="23812" cy="12065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25" y="3"/>
                </a:cxn>
                <a:cxn ang="0">
                  <a:pos x="28" y="4"/>
                </a:cxn>
                <a:cxn ang="0">
                  <a:pos x="29" y="5"/>
                </a:cxn>
                <a:cxn ang="0">
                  <a:pos x="30" y="5"/>
                </a:cxn>
                <a:cxn ang="0">
                  <a:pos x="23" y="23"/>
                </a:cxn>
                <a:cxn ang="0">
                  <a:pos x="20" y="42"/>
                </a:cxn>
                <a:cxn ang="0">
                  <a:pos x="21" y="60"/>
                </a:cxn>
                <a:cxn ang="0">
                  <a:pos x="25" y="79"/>
                </a:cxn>
                <a:cxn ang="0">
                  <a:pos x="8" y="153"/>
                </a:cxn>
                <a:cxn ang="0">
                  <a:pos x="0" y="121"/>
                </a:cxn>
                <a:cxn ang="0">
                  <a:pos x="2" y="74"/>
                </a:cxn>
                <a:cxn ang="0">
                  <a:pos x="10" y="28"/>
                </a:cxn>
                <a:cxn ang="0">
                  <a:pos x="24" y="0"/>
                </a:cxn>
              </a:cxnLst>
              <a:rect l="0" t="0" r="r" b="b"/>
              <a:pathLst>
                <a:path w="30" h="153">
                  <a:moveTo>
                    <a:pt x="24" y="0"/>
                  </a:moveTo>
                  <a:lnTo>
                    <a:pt x="25" y="3"/>
                  </a:lnTo>
                  <a:lnTo>
                    <a:pt x="28" y="4"/>
                  </a:lnTo>
                  <a:lnTo>
                    <a:pt x="29" y="5"/>
                  </a:lnTo>
                  <a:lnTo>
                    <a:pt x="30" y="5"/>
                  </a:lnTo>
                  <a:lnTo>
                    <a:pt x="23" y="23"/>
                  </a:lnTo>
                  <a:lnTo>
                    <a:pt x="20" y="42"/>
                  </a:lnTo>
                  <a:lnTo>
                    <a:pt x="21" y="60"/>
                  </a:lnTo>
                  <a:lnTo>
                    <a:pt x="25" y="79"/>
                  </a:lnTo>
                  <a:lnTo>
                    <a:pt x="8" y="153"/>
                  </a:lnTo>
                  <a:lnTo>
                    <a:pt x="0" y="121"/>
                  </a:lnTo>
                  <a:lnTo>
                    <a:pt x="2" y="74"/>
                  </a:lnTo>
                  <a:lnTo>
                    <a:pt x="10" y="2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5743575" y="4327525"/>
              <a:ext cx="111125" cy="71437"/>
            </a:xfrm>
            <a:custGeom>
              <a:avLst/>
              <a:gdLst/>
              <a:ahLst/>
              <a:cxnLst>
                <a:cxn ang="0">
                  <a:pos x="138" y="4"/>
                </a:cxn>
                <a:cxn ang="0">
                  <a:pos x="141" y="12"/>
                </a:cxn>
                <a:cxn ang="0">
                  <a:pos x="128" y="14"/>
                </a:cxn>
                <a:cxn ang="0">
                  <a:pos x="115" y="15"/>
                </a:cxn>
                <a:cxn ang="0">
                  <a:pos x="103" y="17"/>
                </a:cxn>
                <a:cxn ang="0">
                  <a:pos x="90" y="18"/>
                </a:cxn>
                <a:cxn ang="0">
                  <a:pos x="77" y="20"/>
                </a:cxn>
                <a:cxn ang="0">
                  <a:pos x="66" y="23"/>
                </a:cxn>
                <a:cxn ang="0">
                  <a:pos x="54" y="29"/>
                </a:cxn>
                <a:cxn ang="0">
                  <a:pos x="43" y="36"/>
                </a:cxn>
                <a:cxn ang="0">
                  <a:pos x="32" y="47"/>
                </a:cxn>
                <a:cxn ang="0">
                  <a:pos x="22" y="59"/>
                </a:cxn>
                <a:cxn ang="0">
                  <a:pos x="14" y="73"/>
                </a:cxn>
                <a:cxn ang="0">
                  <a:pos x="9" y="87"/>
                </a:cxn>
                <a:cxn ang="0">
                  <a:pos x="0" y="90"/>
                </a:cxn>
                <a:cxn ang="0">
                  <a:pos x="0" y="78"/>
                </a:cxn>
                <a:cxn ang="0">
                  <a:pos x="2" y="65"/>
                </a:cxn>
                <a:cxn ang="0">
                  <a:pos x="8" y="53"/>
                </a:cxn>
                <a:cxn ang="0">
                  <a:pos x="15" y="42"/>
                </a:cxn>
                <a:cxn ang="0">
                  <a:pos x="23" y="32"/>
                </a:cxn>
                <a:cxn ang="0">
                  <a:pos x="32" y="22"/>
                </a:cxn>
                <a:cxn ang="0">
                  <a:pos x="43" y="13"/>
                </a:cxn>
                <a:cxn ang="0">
                  <a:pos x="54" y="6"/>
                </a:cxn>
                <a:cxn ang="0">
                  <a:pos x="65" y="3"/>
                </a:cxn>
                <a:cxn ang="0">
                  <a:pos x="75" y="2"/>
                </a:cxn>
                <a:cxn ang="0">
                  <a:pos x="85" y="0"/>
                </a:cxn>
                <a:cxn ang="0">
                  <a:pos x="97" y="2"/>
                </a:cxn>
                <a:cxn ang="0">
                  <a:pos x="107" y="2"/>
                </a:cxn>
                <a:cxn ang="0">
                  <a:pos x="118" y="3"/>
                </a:cxn>
                <a:cxn ang="0">
                  <a:pos x="128" y="4"/>
                </a:cxn>
                <a:cxn ang="0">
                  <a:pos x="138" y="4"/>
                </a:cxn>
              </a:cxnLst>
              <a:rect l="0" t="0" r="r" b="b"/>
              <a:pathLst>
                <a:path w="141" h="90">
                  <a:moveTo>
                    <a:pt x="138" y="4"/>
                  </a:moveTo>
                  <a:lnTo>
                    <a:pt x="141" y="12"/>
                  </a:lnTo>
                  <a:lnTo>
                    <a:pt x="128" y="14"/>
                  </a:lnTo>
                  <a:lnTo>
                    <a:pt x="115" y="15"/>
                  </a:lnTo>
                  <a:lnTo>
                    <a:pt x="103" y="17"/>
                  </a:lnTo>
                  <a:lnTo>
                    <a:pt x="90" y="18"/>
                  </a:lnTo>
                  <a:lnTo>
                    <a:pt x="77" y="20"/>
                  </a:lnTo>
                  <a:lnTo>
                    <a:pt x="66" y="23"/>
                  </a:lnTo>
                  <a:lnTo>
                    <a:pt x="54" y="29"/>
                  </a:lnTo>
                  <a:lnTo>
                    <a:pt x="43" y="36"/>
                  </a:lnTo>
                  <a:lnTo>
                    <a:pt x="32" y="47"/>
                  </a:lnTo>
                  <a:lnTo>
                    <a:pt x="22" y="59"/>
                  </a:lnTo>
                  <a:lnTo>
                    <a:pt x="14" y="73"/>
                  </a:lnTo>
                  <a:lnTo>
                    <a:pt x="9" y="87"/>
                  </a:lnTo>
                  <a:lnTo>
                    <a:pt x="0" y="90"/>
                  </a:lnTo>
                  <a:lnTo>
                    <a:pt x="0" y="78"/>
                  </a:lnTo>
                  <a:lnTo>
                    <a:pt x="2" y="65"/>
                  </a:lnTo>
                  <a:lnTo>
                    <a:pt x="8" y="53"/>
                  </a:lnTo>
                  <a:lnTo>
                    <a:pt x="15" y="42"/>
                  </a:lnTo>
                  <a:lnTo>
                    <a:pt x="23" y="32"/>
                  </a:lnTo>
                  <a:lnTo>
                    <a:pt x="32" y="22"/>
                  </a:lnTo>
                  <a:lnTo>
                    <a:pt x="43" y="13"/>
                  </a:lnTo>
                  <a:lnTo>
                    <a:pt x="54" y="6"/>
                  </a:lnTo>
                  <a:lnTo>
                    <a:pt x="65" y="3"/>
                  </a:lnTo>
                  <a:lnTo>
                    <a:pt x="75" y="2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07" y="2"/>
                  </a:lnTo>
                  <a:lnTo>
                    <a:pt x="118" y="3"/>
                  </a:lnTo>
                  <a:lnTo>
                    <a:pt x="128" y="4"/>
                  </a:lnTo>
                  <a:lnTo>
                    <a:pt x="13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5883275" y="4324350"/>
              <a:ext cx="228600" cy="47625"/>
            </a:xfrm>
            <a:custGeom>
              <a:avLst/>
              <a:gdLst/>
              <a:ahLst/>
              <a:cxnLst>
                <a:cxn ang="0">
                  <a:pos x="187" y="10"/>
                </a:cxn>
                <a:cxn ang="0">
                  <a:pos x="208" y="17"/>
                </a:cxn>
                <a:cxn ang="0">
                  <a:pos x="226" y="24"/>
                </a:cxn>
                <a:cxn ang="0">
                  <a:pos x="244" y="31"/>
                </a:cxn>
                <a:cxn ang="0">
                  <a:pos x="259" y="37"/>
                </a:cxn>
                <a:cxn ang="0">
                  <a:pos x="270" y="43"/>
                </a:cxn>
                <a:cxn ang="0">
                  <a:pos x="279" y="47"/>
                </a:cxn>
                <a:cxn ang="0">
                  <a:pos x="285" y="51"/>
                </a:cxn>
                <a:cxn ang="0">
                  <a:pos x="288" y="52"/>
                </a:cxn>
                <a:cxn ang="0">
                  <a:pos x="285" y="56"/>
                </a:cxn>
                <a:cxn ang="0">
                  <a:pos x="280" y="59"/>
                </a:cxn>
                <a:cxn ang="0">
                  <a:pos x="276" y="59"/>
                </a:cxn>
                <a:cxn ang="0">
                  <a:pos x="270" y="59"/>
                </a:cxn>
                <a:cxn ang="0">
                  <a:pos x="264" y="58"/>
                </a:cxn>
                <a:cxn ang="0">
                  <a:pos x="257" y="56"/>
                </a:cxn>
                <a:cxn ang="0">
                  <a:pos x="252" y="55"/>
                </a:cxn>
                <a:cxn ang="0">
                  <a:pos x="246" y="55"/>
                </a:cxn>
                <a:cxn ang="0">
                  <a:pos x="237" y="52"/>
                </a:cxn>
                <a:cxn ang="0">
                  <a:pos x="224" y="48"/>
                </a:cxn>
                <a:cxn ang="0">
                  <a:pos x="210" y="45"/>
                </a:cxn>
                <a:cxn ang="0">
                  <a:pos x="194" y="43"/>
                </a:cxn>
                <a:cxn ang="0">
                  <a:pos x="177" y="39"/>
                </a:cxn>
                <a:cxn ang="0">
                  <a:pos x="158" y="37"/>
                </a:cxn>
                <a:cxn ang="0">
                  <a:pos x="139" y="35"/>
                </a:cxn>
                <a:cxn ang="0">
                  <a:pos x="119" y="31"/>
                </a:cxn>
                <a:cxn ang="0">
                  <a:pos x="99" y="29"/>
                </a:cxn>
                <a:cxn ang="0">
                  <a:pos x="81" y="26"/>
                </a:cxn>
                <a:cxn ang="0">
                  <a:pos x="63" y="24"/>
                </a:cxn>
                <a:cxn ang="0">
                  <a:pos x="46" y="22"/>
                </a:cxn>
                <a:cxn ang="0">
                  <a:pos x="31" y="20"/>
                </a:cxn>
                <a:cxn ang="0">
                  <a:pos x="19" y="17"/>
                </a:cxn>
                <a:cxn ang="0">
                  <a:pos x="8" y="14"/>
                </a:cxn>
                <a:cxn ang="0">
                  <a:pos x="0" y="11"/>
                </a:cxn>
                <a:cxn ang="0">
                  <a:pos x="3" y="0"/>
                </a:cxn>
                <a:cxn ang="0">
                  <a:pos x="14" y="1"/>
                </a:cxn>
                <a:cxn ang="0">
                  <a:pos x="25" y="1"/>
                </a:cxn>
                <a:cxn ang="0">
                  <a:pos x="34" y="2"/>
                </a:cxn>
                <a:cxn ang="0">
                  <a:pos x="44" y="2"/>
                </a:cxn>
                <a:cxn ang="0">
                  <a:pos x="53" y="3"/>
                </a:cxn>
                <a:cxn ang="0">
                  <a:pos x="63" y="3"/>
                </a:cxn>
                <a:cxn ang="0">
                  <a:pos x="73" y="3"/>
                </a:cxn>
                <a:cxn ang="0">
                  <a:pos x="82" y="3"/>
                </a:cxn>
                <a:cxn ang="0">
                  <a:pos x="93" y="5"/>
                </a:cxn>
                <a:cxn ang="0">
                  <a:pos x="103" y="5"/>
                </a:cxn>
                <a:cxn ang="0">
                  <a:pos x="114" y="5"/>
                </a:cxn>
                <a:cxn ang="0">
                  <a:pos x="127" y="6"/>
                </a:cxn>
                <a:cxn ang="0">
                  <a:pos x="140" y="7"/>
                </a:cxn>
                <a:cxn ang="0">
                  <a:pos x="155" y="8"/>
                </a:cxn>
                <a:cxn ang="0">
                  <a:pos x="170" y="9"/>
                </a:cxn>
                <a:cxn ang="0">
                  <a:pos x="187" y="10"/>
                </a:cxn>
              </a:cxnLst>
              <a:rect l="0" t="0" r="r" b="b"/>
              <a:pathLst>
                <a:path w="288" h="59">
                  <a:moveTo>
                    <a:pt x="187" y="10"/>
                  </a:moveTo>
                  <a:lnTo>
                    <a:pt x="208" y="17"/>
                  </a:lnTo>
                  <a:lnTo>
                    <a:pt x="226" y="24"/>
                  </a:lnTo>
                  <a:lnTo>
                    <a:pt x="244" y="31"/>
                  </a:lnTo>
                  <a:lnTo>
                    <a:pt x="259" y="37"/>
                  </a:lnTo>
                  <a:lnTo>
                    <a:pt x="270" y="43"/>
                  </a:lnTo>
                  <a:lnTo>
                    <a:pt x="279" y="47"/>
                  </a:lnTo>
                  <a:lnTo>
                    <a:pt x="285" y="51"/>
                  </a:lnTo>
                  <a:lnTo>
                    <a:pt x="288" y="52"/>
                  </a:lnTo>
                  <a:lnTo>
                    <a:pt x="285" y="56"/>
                  </a:lnTo>
                  <a:lnTo>
                    <a:pt x="280" y="59"/>
                  </a:lnTo>
                  <a:lnTo>
                    <a:pt x="276" y="59"/>
                  </a:lnTo>
                  <a:lnTo>
                    <a:pt x="270" y="59"/>
                  </a:lnTo>
                  <a:lnTo>
                    <a:pt x="264" y="58"/>
                  </a:lnTo>
                  <a:lnTo>
                    <a:pt x="257" y="56"/>
                  </a:lnTo>
                  <a:lnTo>
                    <a:pt x="252" y="55"/>
                  </a:lnTo>
                  <a:lnTo>
                    <a:pt x="246" y="55"/>
                  </a:lnTo>
                  <a:lnTo>
                    <a:pt x="237" y="52"/>
                  </a:lnTo>
                  <a:lnTo>
                    <a:pt x="224" y="48"/>
                  </a:lnTo>
                  <a:lnTo>
                    <a:pt x="210" y="45"/>
                  </a:lnTo>
                  <a:lnTo>
                    <a:pt x="194" y="43"/>
                  </a:lnTo>
                  <a:lnTo>
                    <a:pt x="177" y="39"/>
                  </a:lnTo>
                  <a:lnTo>
                    <a:pt x="158" y="37"/>
                  </a:lnTo>
                  <a:lnTo>
                    <a:pt x="139" y="35"/>
                  </a:lnTo>
                  <a:lnTo>
                    <a:pt x="119" y="31"/>
                  </a:lnTo>
                  <a:lnTo>
                    <a:pt x="99" y="29"/>
                  </a:lnTo>
                  <a:lnTo>
                    <a:pt x="81" y="26"/>
                  </a:lnTo>
                  <a:lnTo>
                    <a:pt x="63" y="24"/>
                  </a:lnTo>
                  <a:lnTo>
                    <a:pt x="46" y="22"/>
                  </a:lnTo>
                  <a:lnTo>
                    <a:pt x="31" y="20"/>
                  </a:lnTo>
                  <a:lnTo>
                    <a:pt x="19" y="17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3" y="0"/>
                  </a:lnTo>
                  <a:lnTo>
                    <a:pt x="14" y="1"/>
                  </a:lnTo>
                  <a:lnTo>
                    <a:pt x="25" y="1"/>
                  </a:lnTo>
                  <a:lnTo>
                    <a:pt x="34" y="2"/>
                  </a:lnTo>
                  <a:lnTo>
                    <a:pt x="44" y="2"/>
                  </a:lnTo>
                  <a:lnTo>
                    <a:pt x="53" y="3"/>
                  </a:lnTo>
                  <a:lnTo>
                    <a:pt x="63" y="3"/>
                  </a:lnTo>
                  <a:lnTo>
                    <a:pt x="73" y="3"/>
                  </a:lnTo>
                  <a:lnTo>
                    <a:pt x="82" y="3"/>
                  </a:lnTo>
                  <a:lnTo>
                    <a:pt x="93" y="5"/>
                  </a:lnTo>
                  <a:lnTo>
                    <a:pt x="103" y="5"/>
                  </a:lnTo>
                  <a:lnTo>
                    <a:pt x="114" y="5"/>
                  </a:lnTo>
                  <a:lnTo>
                    <a:pt x="127" y="6"/>
                  </a:lnTo>
                  <a:lnTo>
                    <a:pt x="140" y="7"/>
                  </a:lnTo>
                  <a:lnTo>
                    <a:pt x="155" y="8"/>
                  </a:lnTo>
                  <a:lnTo>
                    <a:pt x="170" y="9"/>
                  </a:lnTo>
                  <a:lnTo>
                    <a:pt x="18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5562600" y="4498975"/>
              <a:ext cx="52387" cy="107950"/>
            </a:xfrm>
            <a:custGeom>
              <a:avLst/>
              <a:gdLst/>
              <a:ahLst/>
              <a:cxnLst>
                <a:cxn ang="0">
                  <a:pos x="62" y="136"/>
                </a:cxn>
                <a:cxn ang="0">
                  <a:pos x="56" y="131"/>
                </a:cxn>
                <a:cxn ang="0">
                  <a:pos x="47" y="120"/>
                </a:cxn>
                <a:cxn ang="0">
                  <a:pos x="36" y="101"/>
                </a:cxn>
                <a:cxn ang="0">
                  <a:pos x="23" y="81"/>
                </a:cxn>
                <a:cxn ang="0">
                  <a:pos x="13" y="58"/>
                </a:cxn>
                <a:cxn ang="0">
                  <a:pos x="5" y="36"/>
                </a:cxn>
                <a:cxn ang="0">
                  <a:pos x="0" y="15"/>
                </a:cxn>
                <a:cxn ang="0">
                  <a:pos x="1" y="0"/>
                </a:cxn>
                <a:cxn ang="0">
                  <a:pos x="8" y="14"/>
                </a:cxn>
                <a:cxn ang="0">
                  <a:pos x="18" y="31"/>
                </a:cxn>
                <a:cxn ang="0">
                  <a:pos x="31" y="49"/>
                </a:cxn>
                <a:cxn ang="0">
                  <a:pos x="44" y="68"/>
                </a:cxn>
                <a:cxn ang="0">
                  <a:pos x="54" y="86"/>
                </a:cxn>
                <a:cxn ang="0">
                  <a:pos x="62" y="105"/>
                </a:cxn>
                <a:cxn ang="0">
                  <a:pos x="66" y="122"/>
                </a:cxn>
                <a:cxn ang="0">
                  <a:pos x="62" y="136"/>
                </a:cxn>
              </a:cxnLst>
              <a:rect l="0" t="0" r="r" b="b"/>
              <a:pathLst>
                <a:path w="66" h="136">
                  <a:moveTo>
                    <a:pt x="62" y="136"/>
                  </a:moveTo>
                  <a:lnTo>
                    <a:pt x="56" y="131"/>
                  </a:lnTo>
                  <a:lnTo>
                    <a:pt x="47" y="120"/>
                  </a:lnTo>
                  <a:lnTo>
                    <a:pt x="36" y="101"/>
                  </a:lnTo>
                  <a:lnTo>
                    <a:pt x="23" y="81"/>
                  </a:lnTo>
                  <a:lnTo>
                    <a:pt x="13" y="58"/>
                  </a:lnTo>
                  <a:lnTo>
                    <a:pt x="5" y="36"/>
                  </a:lnTo>
                  <a:lnTo>
                    <a:pt x="0" y="15"/>
                  </a:lnTo>
                  <a:lnTo>
                    <a:pt x="1" y="0"/>
                  </a:lnTo>
                  <a:lnTo>
                    <a:pt x="8" y="14"/>
                  </a:lnTo>
                  <a:lnTo>
                    <a:pt x="18" y="31"/>
                  </a:lnTo>
                  <a:lnTo>
                    <a:pt x="31" y="49"/>
                  </a:lnTo>
                  <a:lnTo>
                    <a:pt x="44" y="68"/>
                  </a:lnTo>
                  <a:lnTo>
                    <a:pt x="54" y="86"/>
                  </a:lnTo>
                  <a:lnTo>
                    <a:pt x="62" y="105"/>
                  </a:lnTo>
                  <a:lnTo>
                    <a:pt x="66" y="122"/>
                  </a:lnTo>
                  <a:lnTo>
                    <a:pt x="62" y="1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5637213" y="4511675"/>
              <a:ext cx="350837" cy="55562"/>
            </a:xfrm>
            <a:custGeom>
              <a:avLst/>
              <a:gdLst/>
              <a:ahLst/>
              <a:cxnLst>
                <a:cxn ang="0">
                  <a:pos x="64" y="24"/>
                </a:cxn>
                <a:cxn ang="0">
                  <a:pos x="75" y="27"/>
                </a:cxn>
                <a:cxn ang="0">
                  <a:pos x="91" y="28"/>
                </a:cxn>
                <a:cxn ang="0">
                  <a:pos x="111" y="29"/>
                </a:cxn>
                <a:cxn ang="0">
                  <a:pos x="135" y="30"/>
                </a:cxn>
                <a:cxn ang="0">
                  <a:pos x="162" y="31"/>
                </a:cxn>
                <a:cxn ang="0">
                  <a:pos x="190" y="32"/>
                </a:cxn>
                <a:cxn ang="0">
                  <a:pos x="220" y="33"/>
                </a:cxn>
                <a:cxn ang="0">
                  <a:pos x="250" y="35"/>
                </a:cxn>
                <a:cxn ang="0">
                  <a:pos x="280" y="36"/>
                </a:cxn>
                <a:cxn ang="0">
                  <a:pos x="309" y="37"/>
                </a:cxn>
                <a:cxn ang="0">
                  <a:pos x="337" y="38"/>
                </a:cxn>
                <a:cxn ang="0">
                  <a:pos x="361" y="39"/>
                </a:cxn>
                <a:cxn ang="0">
                  <a:pos x="382" y="42"/>
                </a:cxn>
                <a:cxn ang="0">
                  <a:pos x="399" y="44"/>
                </a:cxn>
                <a:cxn ang="0">
                  <a:pos x="411" y="46"/>
                </a:cxn>
                <a:cxn ang="0">
                  <a:pos x="418" y="48"/>
                </a:cxn>
                <a:cxn ang="0">
                  <a:pos x="443" y="66"/>
                </a:cxn>
                <a:cxn ang="0">
                  <a:pos x="430" y="69"/>
                </a:cxn>
                <a:cxn ang="0">
                  <a:pos x="412" y="70"/>
                </a:cxn>
                <a:cxn ang="0">
                  <a:pos x="390" y="70"/>
                </a:cxn>
                <a:cxn ang="0">
                  <a:pos x="363" y="70"/>
                </a:cxn>
                <a:cxn ang="0">
                  <a:pos x="333" y="69"/>
                </a:cxn>
                <a:cxn ang="0">
                  <a:pos x="301" y="67"/>
                </a:cxn>
                <a:cxn ang="0">
                  <a:pos x="268" y="63"/>
                </a:cxn>
                <a:cxn ang="0">
                  <a:pos x="234" y="60"/>
                </a:cxn>
                <a:cxn ang="0">
                  <a:pos x="201" y="56"/>
                </a:cxn>
                <a:cxn ang="0">
                  <a:pos x="167" y="53"/>
                </a:cxn>
                <a:cxn ang="0">
                  <a:pos x="137" y="50"/>
                </a:cxn>
                <a:cxn ang="0">
                  <a:pos x="109" y="47"/>
                </a:cxn>
                <a:cxn ang="0">
                  <a:pos x="84" y="45"/>
                </a:cxn>
                <a:cxn ang="0">
                  <a:pos x="64" y="43"/>
                </a:cxn>
                <a:cxn ang="0">
                  <a:pos x="49" y="43"/>
                </a:cxn>
                <a:cxn ang="0">
                  <a:pos x="40" y="43"/>
                </a:cxn>
                <a:cxn ang="0">
                  <a:pos x="31" y="39"/>
                </a:cxn>
                <a:cxn ang="0">
                  <a:pos x="26" y="36"/>
                </a:cxn>
                <a:cxn ang="0">
                  <a:pos x="20" y="30"/>
                </a:cxn>
                <a:cxn ang="0">
                  <a:pos x="15" y="25"/>
                </a:cxn>
                <a:cxn ang="0">
                  <a:pos x="12" y="20"/>
                </a:cxn>
                <a:cxn ang="0">
                  <a:pos x="7" y="14"/>
                </a:cxn>
                <a:cxn ang="0">
                  <a:pos x="4" y="7"/>
                </a:cxn>
                <a:cxn ang="0">
                  <a:pos x="0" y="0"/>
                </a:cxn>
                <a:cxn ang="0">
                  <a:pos x="7" y="2"/>
                </a:cxn>
                <a:cxn ang="0">
                  <a:pos x="14" y="8"/>
                </a:cxn>
                <a:cxn ang="0">
                  <a:pos x="22" y="14"/>
                </a:cxn>
                <a:cxn ang="0">
                  <a:pos x="29" y="21"/>
                </a:cxn>
                <a:cxn ang="0">
                  <a:pos x="37" y="25"/>
                </a:cxn>
                <a:cxn ang="0">
                  <a:pos x="45" y="29"/>
                </a:cxn>
                <a:cxn ang="0">
                  <a:pos x="53" y="29"/>
                </a:cxn>
                <a:cxn ang="0">
                  <a:pos x="64" y="24"/>
                </a:cxn>
              </a:cxnLst>
              <a:rect l="0" t="0" r="r" b="b"/>
              <a:pathLst>
                <a:path w="443" h="70">
                  <a:moveTo>
                    <a:pt x="64" y="24"/>
                  </a:moveTo>
                  <a:lnTo>
                    <a:pt x="75" y="27"/>
                  </a:lnTo>
                  <a:lnTo>
                    <a:pt x="91" y="28"/>
                  </a:lnTo>
                  <a:lnTo>
                    <a:pt x="111" y="29"/>
                  </a:lnTo>
                  <a:lnTo>
                    <a:pt x="135" y="30"/>
                  </a:lnTo>
                  <a:lnTo>
                    <a:pt x="162" y="31"/>
                  </a:lnTo>
                  <a:lnTo>
                    <a:pt x="190" y="32"/>
                  </a:lnTo>
                  <a:lnTo>
                    <a:pt x="220" y="33"/>
                  </a:lnTo>
                  <a:lnTo>
                    <a:pt x="250" y="35"/>
                  </a:lnTo>
                  <a:lnTo>
                    <a:pt x="280" y="36"/>
                  </a:lnTo>
                  <a:lnTo>
                    <a:pt x="309" y="37"/>
                  </a:lnTo>
                  <a:lnTo>
                    <a:pt x="337" y="38"/>
                  </a:lnTo>
                  <a:lnTo>
                    <a:pt x="361" y="39"/>
                  </a:lnTo>
                  <a:lnTo>
                    <a:pt x="382" y="42"/>
                  </a:lnTo>
                  <a:lnTo>
                    <a:pt x="399" y="44"/>
                  </a:lnTo>
                  <a:lnTo>
                    <a:pt x="411" y="46"/>
                  </a:lnTo>
                  <a:lnTo>
                    <a:pt x="418" y="48"/>
                  </a:lnTo>
                  <a:lnTo>
                    <a:pt x="443" y="66"/>
                  </a:lnTo>
                  <a:lnTo>
                    <a:pt x="430" y="69"/>
                  </a:lnTo>
                  <a:lnTo>
                    <a:pt x="412" y="70"/>
                  </a:lnTo>
                  <a:lnTo>
                    <a:pt x="390" y="70"/>
                  </a:lnTo>
                  <a:lnTo>
                    <a:pt x="363" y="70"/>
                  </a:lnTo>
                  <a:lnTo>
                    <a:pt x="333" y="69"/>
                  </a:lnTo>
                  <a:lnTo>
                    <a:pt x="301" y="67"/>
                  </a:lnTo>
                  <a:lnTo>
                    <a:pt x="268" y="63"/>
                  </a:lnTo>
                  <a:lnTo>
                    <a:pt x="234" y="60"/>
                  </a:lnTo>
                  <a:lnTo>
                    <a:pt x="201" y="56"/>
                  </a:lnTo>
                  <a:lnTo>
                    <a:pt x="167" y="53"/>
                  </a:lnTo>
                  <a:lnTo>
                    <a:pt x="137" y="50"/>
                  </a:lnTo>
                  <a:lnTo>
                    <a:pt x="109" y="47"/>
                  </a:lnTo>
                  <a:lnTo>
                    <a:pt x="84" y="45"/>
                  </a:lnTo>
                  <a:lnTo>
                    <a:pt x="64" y="43"/>
                  </a:lnTo>
                  <a:lnTo>
                    <a:pt x="49" y="43"/>
                  </a:lnTo>
                  <a:lnTo>
                    <a:pt x="40" y="43"/>
                  </a:lnTo>
                  <a:lnTo>
                    <a:pt x="31" y="39"/>
                  </a:lnTo>
                  <a:lnTo>
                    <a:pt x="26" y="36"/>
                  </a:lnTo>
                  <a:lnTo>
                    <a:pt x="20" y="30"/>
                  </a:lnTo>
                  <a:lnTo>
                    <a:pt x="15" y="25"/>
                  </a:lnTo>
                  <a:lnTo>
                    <a:pt x="12" y="20"/>
                  </a:lnTo>
                  <a:lnTo>
                    <a:pt x="7" y="14"/>
                  </a:lnTo>
                  <a:lnTo>
                    <a:pt x="4" y="7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8"/>
                  </a:lnTo>
                  <a:lnTo>
                    <a:pt x="22" y="14"/>
                  </a:lnTo>
                  <a:lnTo>
                    <a:pt x="29" y="21"/>
                  </a:lnTo>
                  <a:lnTo>
                    <a:pt x="37" y="25"/>
                  </a:lnTo>
                  <a:lnTo>
                    <a:pt x="45" y="29"/>
                  </a:lnTo>
                  <a:lnTo>
                    <a:pt x="53" y="29"/>
                  </a:lnTo>
                  <a:lnTo>
                    <a:pt x="64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6059488" y="4402138"/>
              <a:ext cx="52387" cy="122237"/>
            </a:xfrm>
            <a:custGeom>
              <a:avLst/>
              <a:gdLst/>
              <a:ahLst/>
              <a:cxnLst>
                <a:cxn ang="0">
                  <a:pos x="42" y="36"/>
                </a:cxn>
                <a:cxn ang="0">
                  <a:pos x="31" y="61"/>
                </a:cxn>
                <a:cxn ang="0">
                  <a:pos x="27" y="90"/>
                </a:cxn>
                <a:cxn ang="0">
                  <a:pos x="31" y="117"/>
                </a:cxn>
                <a:cxn ang="0">
                  <a:pos x="40" y="145"/>
                </a:cxn>
                <a:cxn ang="0">
                  <a:pos x="39" y="147"/>
                </a:cxn>
                <a:cxn ang="0">
                  <a:pos x="37" y="150"/>
                </a:cxn>
                <a:cxn ang="0">
                  <a:pos x="34" y="151"/>
                </a:cxn>
                <a:cxn ang="0">
                  <a:pos x="32" y="152"/>
                </a:cxn>
                <a:cxn ang="0">
                  <a:pos x="12" y="134"/>
                </a:cxn>
                <a:cxn ang="0">
                  <a:pos x="3" y="114"/>
                </a:cxn>
                <a:cxn ang="0">
                  <a:pos x="0" y="92"/>
                </a:cxn>
                <a:cxn ang="0">
                  <a:pos x="0" y="69"/>
                </a:cxn>
                <a:cxn ang="0">
                  <a:pos x="6" y="59"/>
                </a:cxn>
                <a:cxn ang="0">
                  <a:pos x="11" y="47"/>
                </a:cxn>
                <a:cxn ang="0">
                  <a:pos x="19" y="36"/>
                </a:cxn>
                <a:cxn ang="0">
                  <a:pos x="27" y="24"/>
                </a:cxn>
                <a:cxn ang="0">
                  <a:pos x="37" y="15"/>
                </a:cxn>
                <a:cxn ang="0">
                  <a:pos x="46" y="7"/>
                </a:cxn>
                <a:cxn ang="0">
                  <a:pos x="56" y="1"/>
                </a:cxn>
                <a:cxn ang="0">
                  <a:pos x="67" y="0"/>
                </a:cxn>
                <a:cxn ang="0">
                  <a:pos x="64" y="10"/>
                </a:cxn>
                <a:cxn ang="0">
                  <a:pos x="56" y="18"/>
                </a:cxn>
                <a:cxn ang="0">
                  <a:pos x="48" y="25"/>
                </a:cxn>
                <a:cxn ang="0">
                  <a:pos x="42" y="36"/>
                </a:cxn>
              </a:cxnLst>
              <a:rect l="0" t="0" r="r" b="b"/>
              <a:pathLst>
                <a:path w="67" h="152">
                  <a:moveTo>
                    <a:pt x="42" y="36"/>
                  </a:moveTo>
                  <a:lnTo>
                    <a:pt x="31" y="61"/>
                  </a:lnTo>
                  <a:lnTo>
                    <a:pt x="27" y="90"/>
                  </a:lnTo>
                  <a:lnTo>
                    <a:pt x="31" y="117"/>
                  </a:lnTo>
                  <a:lnTo>
                    <a:pt x="40" y="145"/>
                  </a:lnTo>
                  <a:lnTo>
                    <a:pt x="39" y="147"/>
                  </a:lnTo>
                  <a:lnTo>
                    <a:pt x="37" y="150"/>
                  </a:lnTo>
                  <a:lnTo>
                    <a:pt x="34" y="151"/>
                  </a:lnTo>
                  <a:lnTo>
                    <a:pt x="32" y="152"/>
                  </a:lnTo>
                  <a:lnTo>
                    <a:pt x="12" y="134"/>
                  </a:lnTo>
                  <a:lnTo>
                    <a:pt x="3" y="114"/>
                  </a:lnTo>
                  <a:lnTo>
                    <a:pt x="0" y="92"/>
                  </a:lnTo>
                  <a:lnTo>
                    <a:pt x="0" y="69"/>
                  </a:lnTo>
                  <a:lnTo>
                    <a:pt x="6" y="59"/>
                  </a:lnTo>
                  <a:lnTo>
                    <a:pt x="11" y="47"/>
                  </a:lnTo>
                  <a:lnTo>
                    <a:pt x="19" y="36"/>
                  </a:lnTo>
                  <a:lnTo>
                    <a:pt x="27" y="24"/>
                  </a:lnTo>
                  <a:lnTo>
                    <a:pt x="37" y="15"/>
                  </a:lnTo>
                  <a:lnTo>
                    <a:pt x="46" y="7"/>
                  </a:lnTo>
                  <a:lnTo>
                    <a:pt x="56" y="1"/>
                  </a:lnTo>
                  <a:lnTo>
                    <a:pt x="67" y="0"/>
                  </a:lnTo>
                  <a:lnTo>
                    <a:pt x="64" y="10"/>
                  </a:lnTo>
                  <a:lnTo>
                    <a:pt x="56" y="18"/>
                  </a:lnTo>
                  <a:lnTo>
                    <a:pt x="48" y="25"/>
                  </a:lnTo>
                  <a:lnTo>
                    <a:pt x="42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6137275" y="4391025"/>
              <a:ext cx="47625" cy="149225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9" y="16"/>
                </a:cxn>
                <a:cxn ang="0">
                  <a:pos x="59" y="24"/>
                </a:cxn>
                <a:cxn ang="0">
                  <a:pos x="58" y="30"/>
                </a:cxn>
                <a:cxn ang="0">
                  <a:pos x="53" y="37"/>
                </a:cxn>
                <a:cxn ang="0">
                  <a:pos x="47" y="43"/>
                </a:cxn>
                <a:cxn ang="0">
                  <a:pos x="40" y="49"/>
                </a:cxn>
                <a:cxn ang="0">
                  <a:pos x="36" y="56"/>
                </a:cxn>
                <a:cxn ang="0">
                  <a:pos x="32" y="66"/>
                </a:cxn>
                <a:cxn ang="0">
                  <a:pos x="22" y="85"/>
                </a:cxn>
                <a:cxn ang="0">
                  <a:pos x="17" y="106"/>
                </a:cxn>
                <a:cxn ang="0">
                  <a:pos x="17" y="128"/>
                </a:cxn>
                <a:cxn ang="0">
                  <a:pos x="22" y="150"/>
                </a:cxn>
                <a:cxn ang="0">
                  <a:pos x="10" y="189"/>
                </a:cxn>
                <a:cxn ang="0">
                  <a:pos x="5" y="172"/>
                </a:cxn>
                <a:cxn ang="0">
                  <a:pos x="1" y="151"/>
                </a:cxn>
                <a:cxn ang="0">
                  <a:pos x="0" y="129"/>
                </a:cxn>
                <a:cxn ang="0">
                  <a:pos x="2" y="107"/>
                </a:cxn>
                <a:cxn ang="0">
                  <a:pos x="7" y="84"/>
                </a:cxn>
                <a:cxn ang="0">
                  <a:pos x="14" y="63"/>
                </a:cxn>
                <a:cxn ang="0">
                  <a:pos x="22" y="44"/>
                </a:cxn>
                <a:cxn ang="0">
                  <a:pos x="32" y="28"/>
                </a:cxn>
                <a:cxn ang="0">
                  <a:pos x="25" y="21"/>
                </a:cxn>
                <a:cxn ang="0">
                  <a:pos x="17" y="16"/>
                </a:cxn>
                <a:cxn ang="0">
                  <a:pos x="8" y="11"/>
                </a:cxn>
                <a:cxn ang="0">
                  <a:pos x="5" y="2"/>
                </a:cxn>
                <a:cxn ang="0">
                  <a:pos x="11" y="0"/>
                </a:cxn>
                <a:cxn ang="0">
                  <a:pos x="17" y="0"/>
                </a:cxn>
                <a:cxn ang="0">
                  <a:pos x="23" y="2"/>
                </a:cxn>
                <a:cxn ang="0">
                  <a:pos x="29" y="5"/>
                </a:cxn>
                <a:cxn ang="0">
                  <a:pos x="33" y="8"/>
                </a:cxn>
                <a:cxn ang="0">
                  <a:pos x="40" y="10"/>
                </a:cxn>
                <a:cxn ang="0">
                  <a:pos x="46" y="10"/>
                </a:cxn>
                <a:cxn ang="0">
                  <a:pos x="53" y="8"/>
                </a:cxn>
              </a:cxnLst>
              <a:rect l="0" t="0" r="r" b="b"/>
              <a:pathLst>
                <a:path w="59" h="189">
                  <a:moveTo>
                    <a:pt x="53" y="8"/>
                  </a:moveTo>
                  <a:lnTo>
                    <a:pt x="59" y="16"/>
                  </a:lnTo>
                  <a:lnTo>
                    <a:pt x="59" y="24"/>
                  </a:lnTo>
                  <a:lnTo>
                    <a:pt x="58" y="30"/>
                  </a:lnTo>
                  <a:lnTo>
                    <a:pt x="53" y="37"/>
                  </a:lnTo>
                  <a:lnTo>
                    <a:pt x="47" y="43"/>
                  </a:lnTo>
                  <a:lnTo>
                    <a:pt x="40" y="49"/>
                  </a:lnTo>
                  <a:lnTo>
                    <a:pt x="36" y="56"/>
                  </a:lnTo>
                  <a:lnTo>
                    <a:pt x="32" y="66"/>
                  </a:lnTo>
                  <a:lnTo>
                    <a:pt x="22" y="85"/>
                  </a:lnTo>
                  <a:lnTo>
                    <a:pt x="17" y="106"/>
                  </a:lnTo>
                  <a:lnTo>
                    <a:pt x="17" y="128"/>
                  </a:lnTo>
                  <a:lnTo>
                    <a:pt x="22" y="150"/>
                  </a:lnTo>
                  <a:lnTo>
                    <a:pt x="10" y="189"/>
                  </a:lnTo>
                  <a:lnTo>
                    <a:pt x="5" y="172"/>
                  </a:lnTo>
                  <a:lnTo>
                    <a:pt x="1" y="151"/>
                  </a:lnTo>
                  <a:lnTo>
                    <a:pt x="0" y="129"/>
                  </a:lnTo>
                  <a:lnTo>
                    <a:pt x="2" y="107"/>
                  </a:lnTo>
                  <a:lnTo>
                    <a:pt x="7" y="84"/>
                  </a:lnTo>
                  <a:lnTo>
                    <a:pt x="14" y="63"/>
                  </a:lnTo>
                  <a:lnTo>
                    <a:pt x="22" y="44"/>
                  </a:lnTo>
                  <a:lnTo>
                    <a:pt x="32" y="28"/>
                  </a:lnTo>
                  <a:lnTo>
                    <a:pt x="25" y="21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5" y="2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3" y="8"/>
                  </a:lnTo>
                  <a:lnTo>
                    <a:pt x="40" y="10"/>
                  </a:lnTo>
                  <a:lnTo>
                    <a:pt x="46" y="10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5580063" y="4614863"/>
              <a:ext cx="238125" cy="46037"/>
            </a:xfrm>
            <a:custGeom>
              <a:avLst/>
              <a:gdLst/>
              <a:ahLst/>
              <a:cxnLst>
                <a:cxn ang="0">
                  <a:pos x="272" y="22"/>
                </a:cxn>
                <a:cxn ang="0">
                  <a:pos x="260" y="23"/>
                </a:cxn>
                <a:cxn ang="0">
                  <a:pos x="247" y="25"/>
                </a:cxn>
                <a:cxn ang="0">
                  <a:pos x="230" y="28"/>
                </a:cxn>
                <a:cxn ang="0">
                  <a:pos x="213" y="31"/>
                </a:cxn>
                <a:cxn ang="0">
                  <a:pos x="195" y="35"/>
                </a:cxn>
                <a:cxn ang="0">
                  <a:pos x="175" y="38"/>
                </a:cxn>
                <a:cxn ang="0">
                  <a:pos x="154" y="42"/>
                </a:cxn>
                <a:cxn ang="0">
                  <a:pos x="134" y="45"/>
                </a:cxn>
                <a:cxn ang="0">
                  <a:pos x="113" y="50"/>
                </a:cxn>
                <a:cxn ang="0">
                  <a:pos x="93" y="52"/>
                </a:cxn>
                <a:cxn ang="0">
                  <a:pos x="74" y="55"/>
                </a:cxn>
                <a:cxn ang="0">
                  <a:pos x="55" y="58"/>
                </a:cxn>
                <a:cxn ang="0">
                  <a:pos x="39" y="59"/>
                </a:cxn>
                <a:cxn ang="0">
                  <a:pos x="24" y="60"/>
                </a:cxn>
                <a:cxn ang="0">
                  <a:pos x="10" y="59"/>
                </a:cxn>
                <a:cxn ang="0">
                  <a:pos x="0" y="58"/>
                </a:cxn>
                <a:cxn ang="0">
                  <a:pos x="15" y="54"/>
                </a:cxn>
                <a:cxn ang="0">
                  <a:pos x="32" y="50"/>
                </a:cxn>
                <a:cxn ang="0">
                  <a:pos x="51" y="45"/>
                </a:cxn>
                <a:cxn ang="0">
                  <a:pos x="70" y="40"/>
                </a:cxn>
                <a:cxn ang="0">
                  <a:pos x="90" y="36"/>
                </a:cxn>
                <a:cxn ang="0">
                  <a:pos x="111" y="30"/>
                </a:cxn>
                <a:cxn ang="0">
                  <a:pos x="132" y="25"/>
                </a:cxn>
                <a:cxn ang="0">
                  <a:pos x="153" y="20"/>
                </a:cxn>
                <a:cxn ang="0">
                  <a:pos x="175" y="16"/>
                </a:cxn>
                <a:cxn ang="0">
                  <a:pos x="196" y="12"/>
                </a:cxn>
                <a:cxn ang="0">
                  <a:pos x="215" y="8"/>
                </a:cxn>
                <a:cxn ang="0">
                  <a:pos x="235" y="5"/>
                </a:cxn>
                <a:cxn ang="0">
                  <a:pos x="253" y="2"/>
                </a:cxn>
                <a:cxn ang="0">
                  <a:pos x="271" y="0"/>
                </a:cxn>
                <a:cxn ang="0">
                  <a:pos x="286" y="0"/>
                </a:cxn>
                <a:cxn ang="0">
                  <a:pos x="300" y="0"/>
                </a:cxn>
                <a:cxn ang="0">
                  <a:pos x="272" y="22"/>
                </a:cxn>
              </a:cxnLst>
              <a:rect l="0" t="0" r="r" b="b"/>
              <a:pathLst>
                <a:path w="300" h="60">
                  <a:moveTo>
                    <a:pt x="272" y="22"/>
                  </a:moveTo>
                  <a:lnTo>
                    <a:pt x="260" y="23"/>
                  </a:lnTo>
                  <a:lnTo>
                    <a:pt x="247" y="25"/>
                  </a:lnTo>
                  <a:lnTo>
                    <a:pt x="230" y="28"/>
                  </a:lnTo>
                  <a:lnTo>
                    <a:pt x="213" y="31"/>
                  </a:lnTo>
                  <a:lnTo>
                    <a:pt x="195" y="35"/>
                  </a:lnTo>
                  <a:lnTo>
                    <a:pt x="175" y="38"/>
                  </a:lnTo>
                  <a:lnTo>
                    <a:pt x="154" y="42"/>
                  </a:lnTo>
                  <a:lnTo>
                    <a:pt x="134" y="45"/>
                  </a:lnTo>
                  <a:lnTo>
                    <a:pt x="113" y="50"/>
                  </a:lnTo>
                  <a:lnTo>
                    <a:pt x="93" y="52"/>
                  </a:lnTo>
                  <a:lnTo>
                    <a:pt x="74" y="55"/>
                  </a:lnTo>
                  <a:lnTo>
                    <a:pt x="55" y="58"/>
                  </a:lnTo>
                  <a:lnTo>
                    <a:pt x="39" y="59"/>
                  </a:lnTo>
                  <a:lnTo>
                    <a:pt x="24" y="60"/>
                  </a:lnTo>
                  <a:lnTo>
                    <a:pt x="10" y="59"/>
                  </a:lnTo>
                  <a:lnTo>
                    <a:pt x="0" y="58"/>
                  </a:lnTo>
                  <a:lnTo>
                    <a:pt x="15" y="54"/>
                  </a:lnTo>
                  <a:lnTo>
                    <a:pt x="32" y="50"/>
                  </a:lnTo>
                  <a:lnTo>
                    <a:pt x="51" y="45"/>
                  </a:lnTo>
                  <a:lnTo>
                    <a:pt x="70" y="40"/>
                  </a:lnTo>
                  <a:lnTo>
                    <a:pt x="90" y="36"/>
                  </a:lnTo>
                  <a:lnTo>
                    <a:pt x="111" y="30"/>
                  </a:lnTo>
                  <a:lnTo>
                    <a:pt x="132" y="25"/>
                  </a:lnTo>
                  <a:lnTo>
                    <a:pt x="153" y="20"/>
                  </a:lnTo>
                  <a:lnTo>
                    <a:pt x="175" y="16"/>
                  </a:lnTo>
                  <a:lnTo>
                    <a:pt x="196" y="12"/>
                  </a:lnTo>
                  <a:lnTo>
                    <a:pt x="215" y="8"/>
                  </a:lnTo>
                  <a:lnTo>
                    <a:pt x="235" y="5"/>
                  </a:lnTo>
                  <a:lnTo>
                    <a:pt x="253" y="2"/>
                  </a:lnTo>
                  <a:lnTo>
                    <a:pt x="271" y="0"/>
                  </a:lnTo>
                  <a:lnTo>
                    <a:pt x="286" y="0"/>
                  </a:lnTo>
                  <a:lnTo>
                    <a:pt x="300" y="0"/>
                  </a:lnTo>
                  <a:lnTo>
                    <a:pt x="27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5570538" y="4691063"/>
              <a:ext cx="17462" cy="265112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20" y="63"/>
                </a:cxn>
                <a:cxn ang="0">
                  <a:pos x="21" y="167"/>
                </a:cxn>
                <a:cxn ang="0">
                  <a:pos x="18" y="271"/>
                </a:cxn>
                <a:cxn ang="0">
                  <a:pos x="13" y="334"/>
                </a:cxn>
                <a:cxn ang="0">
                  <a:pos x="4" y="286"/>
                </a:cxn>
                <a:cxn ang="0">
                  <a:pos x="0" y="197"/>
                </a:cxn>
                <a:cxn ang="0">
                  <a:pos x="0" y="107"/>
                </a:cxn>
                <a:cxn ang="0">
                  <a:pos x="0" y="56"/>
                </a:cxn>
                <a:cxn ang="0">
                  <a:pos x="4" y="41"/>
                </a:cxn>
                <a:cxn ang="0">
                  <a:pos x="5" y="25"/>
                </a:cxn>
                <a:cxn ang="0">
                  <a:pos x="5" y="11"/>
                </a:cxn>
                <a:cxn ang="0">
                  <a:pos x="10" y="0"/>
                </a:cxn>
              </a:cxnLst>
              <a:rect l="0" t="0" r="r" b="b"/>
              <a:pathLst>
                <a:path w="21" h="334">
                  <a:moveTo>
                    <a:pt x="10" y="0"/>
                  </a:moveTo>
                  <a:lnTo>
                    <a:pt x="20" y="63"/>
                  </a:lnTo>
                  <a:lnTo>
                    <a:pt x="21" y="167"/>
                  </a:lnTo>
                  <a:lnTo>
                    <a:pt x="18" y="271"/>
                  </a:lnTo>
                  <a:lnTo>
                    <a:pt x="13" y="334"/>
                  </a:lnTo>
                  <a:lnTo>
                    <a:pt x="4" y="286"/>
                  </a:lnTo>
                  <a:lnTo>
                    <a:pt x="0" y="197"/>
                  </a:lnTo>
                  <a:lnTo>
                    <a:pt x="0" y="107"/>
                  </a:lnTo>
                  <a:lnTo>
                    <a:pt x="0" y="56"/>
                  </a:lnTo>
                  <a:lnTo>
                    <a:pt x="4" y="41"/>
                  </a:lnTo>
                  <a:lnTo>
                    <a:pt x="5" y="25"/>
                  </a:lnTo>
                  <a:lnTo>
                    <a:pt x="5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5591175" y="4683125"/>
              <a:ext cx="184150" cy="90487"/>
            </a:xfrm>
            <a:custGeom>
              <a:avLst/>
              <a:gdLst/>
              <a:ahLst/>
              <a:cxnLst>
                <a:cxn ang="0">
                  <a:pos x="231" y="115"/>
                </a:cxn>
                <a:cxn ang="0">
                  <a:pos x="221" y="115"/>
                </a:cxn>
                <a:cxn ang="0">
                  <a:pos x="209" y="112"/>
                </a:cxn>
                <a:cxn ang="0">
                  <a:pos x="197" y="109"/>
                </a:cxn>
                <a:cxn ang="0">
                  <a:pos x="183" y="103"/>
                </a:cxn>
                <a:cxn ang="0">
                  <a:pos x="168" y="97"/>
                </a:cxn>
                <a:cxn ang="0">
                  <a:pos x="154" y="89"/>
                </a:cxn>
                <a:cxn ang="0">
                  <a:pos x="141" y="82"/>
                </a:cxn>
                <a:cxn ang="0">
                  <a:pos x="129" y="74"/>
                </a:cxn>
                <a:cxn ang="0">
                  <a:pos x="113" y="66"/>
                </a:cxn>
                <a:cxn ang="0">
                  <a:pos x="95" y="58"/>
                </a:cxn>
                <a:cxn ang="0">
                  <a:pos x="78" y="51"/>
                </a:cxn>
                <a:cxn ang="0">
                  <a:pos x="60" y="44"/>
                </a:cxn>
                <a:cxn ang="0">
                  <a:pos x="42" y="36"/>
                </a:cxn>
                <a:cxn ang="0">
                  <a:pos x="26" y="26"/>
                </a:cxn>
                <a:cxn ang="0">
                  <a:pos x="12" y="14"/>
                </a:cxn>
                <a:cxn ang="0">
                  <a:pos x="0" y="0"/>
                </a:cxn>
                <a:cxn ang="0">
                  <a:pos x="11" y="6"/>
                </a:cxn>
                <a:cxn ang="0">
                  <a:pos x="24" y="12"/>
                </a:cxn>
                <a:cxn ang="0">
                  <a:pos x="39" y="18"/>
                </a:cxn>
                <a:cxn ang="0">
                  <a:pos x="54" y="24"/>
                </a:cxn>
                <a:cxn ang="0">
                  <a:pos x="70" y="29"/>
                </a:cxn>
                <a:cxn ang="0">
                  <a:pos x="87" y="35"/>
                </a:cxn>
                <a:cxn ang="0">
                  <a:pos x="105" y="41"/>
                </a:cxn>
                <a:cxn ang="0">
                  <a:pos x="121" y="48"/>
                </a:cxn>
                <a:cxn ang="0">
                  <a:pos x="138" y="55"/>
                </a:cxn>
                <a:cxn ang="0">
                  <a:pos x="154" y="62"/>
                </a:cxn>
                <a:cxn ang="0">
                  <a:pos x="170" y="68"/>
                </a:cxn>
                <a:cxn ang="0">
                  <a:pos x="185" y="77"/>
                </a:cxn>
                <a:cxn ang="0">
                  <a:pos x="199" y="86"/>
                </a:cxn>
                <a:cxn ang="0">
                  <a:pos x="212" y="94"/>
                </a:cxn>
                <a:cxn ang="0">
                  <a:pos x="222" y="104"/>
                </a:cxn>
                <a:cxn ang="0">
                  <a:pos x="231" y="115"/>
                </a:cxn>
              </a:cxnLst>
              <a:rect l="0" t="0" r="r" b="b"/>
              <a:pathLst>
                <a:path w="231" h="115">
                  <a:moveTo>
                    <a:pt x="231" y="115"/>
                  </a:moveTo>
                  <a:lnTo>
                    <a:pt x="221" y="115"/>
                  </a:lnTo>
                  <a:lnTo>
                    <a:pt x="209" y="112"/>
                  </a:lnTo>
                  <a:lnTo>
                    <a:pt x="197" y="109"/>
                  </a:lnTo>
                  <a:lnTo>
                    <a:pt x="183" y="103"/>
                  </a:lnTo>
                  <a:lnTo>
                    <a:pt x="168" y="97"/>
                  </a:lnTo>
                  <a:lnTo>
                    <a:pt x="154" y="89"/>
                  </a:lnTo>
                  <a:lnTo>
                    <a:pt x="141" y="82"/>
                  </a:lnTo>
                  <a:lnTo>
                    <a:pt x="129" y="74"/>
                  </a:lnTo>
                  <a:lnTo>
                    <a:pt x="113" y="66"/>
                  </a:lnTo>
                  <a:lnTo>
                    <a:pt x="95" y="58"/>
                  </a:lnTo>
                  <a:lnTo>
                    <a:pt x="78" y="51"/>
                  </a:lnTo>
                  <a:lnTo>
                    <a:pt x="60" y="44"/>
                  </a:lnTo>
                  <a:lnTo>
                    <a:pt x="42" y="36"/>
                  </a:lnTo>
                  <a:lnTo>
                    <a:pt x="26" y="26"/>
                  </a:lnTo>
                  <a:lnTo>
                    <a:pt x="12" y="14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4" y="12"/>
                  </a:lnTo>
                  <a:lnTo>
                    <a:pt x="39" y="18"/>
                  </a:lnTo>
                  <a:lnTo>
                    <a:pt x="54" y="24"/>
                  </a:lnTo>
                  <a:lnTo>
                    <a:pt x="70" y="29"/>
                  </a:lnTo>
                  <a:lnTo>
                    <a:pt x="87" y="35"/>
                  </a:lnTo>
                  <a:lnTo>
                    <a:pt x="105" y="41"/>
                  </a:lnTo>
                  <a:lnTo>
                    <a:pt x="121" y="48"/>
                  </a:lnTo>
                  <a:lnTo>
                    <a:pt x="138" y="55"/>
                  </a:lnTo>
                  <a:lnTo>
                    <a:pt x="154" y="62"/>
                  </a:lnTo>
                  <a:lnTo>
                    <a:pt x="170" y="68"/>
                  </a:lnTo>
                  <a:lnTo>
                    <a:pt x="185" y="77"/>
                  </a:lnTo>
                  <a:lnTo>
                    <a:pt x="199" y="86"/>
                  </a:lnTo>
                  <a:lnTo>
                    <a:pt x="212" y="94"/>
                  </a:lnTo>
                  <a:lnTo>
                    <a:pt x="222" y="104"/>
                  </a:lnTo>
                  <a:lnTo>
                    <a:pt x="231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5849938" y="4556125"/>
              <a:ext cx="290512" cy="58737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28" y="1"/>
                </a:cxn>
                <a:cxn ang="0">
                  <a:pos x="333" y="1"/>
                </a:cxn>
                <a:cxn ang="0">
                  <a:pos x="339" y="3"/>
                </a:cxn>
                <a:cxn ang="0">
                  <a:pos x="346" y="3"/>
                </a:cxn>
                <a:cxn ang="0">
                  <a:pos x="354" y="3"/>
                </a:cxn>
                <a:cxn ang="0">
                  <a:pos x="359" y="4"/>
                </a:cxn>
                <a:cxn ang="0">
                  <a:pos x="364" y="4"/>
                </a:cxn>
                <a:cxn ang="0">
                  <a:pos x="365" y="6"/>
                </a:cxn>
                <a:cxn ang="0">
                  <a:pos x="349" y="11"/>
                </a:cxn>
                <a:cxn ang="0">
                  <a:pos x="333" y="15"/>
                </a:cxn>
                <a:cxn ang="0">
                  <a:pos x="316" y="20"/>
                </a:cxn>
                <a:cxn ang="0">
                  <a:pos x="296" y="25"/>
                </a:cxn>
                <a:cxn ang="0">
                  <a:pos x="276" y="29"/>
                </a:cxn>
                <a:cxn ang="0">
                  <a:pos x="257" y="33"/>
                </a:cxn>
                <a:cxn ang="0">
                  <a:pos x="236" y="36"/>
                </a:cxn>
                <a:cxn ang="0">
                  <a:pos x="217" y="41"/>
                </a:cxn>
                <a:cxn ang="0">
                  <a:pos x="195" y="44"/>
                </a:cxn>
                <a:cxn ang="0">
                  <a:pos x="174" y="48"/>
                </a:cxn>
                <a:cxn ang="0">
                  <a:pos x="154" y="52"/>
                </a:cxn>
                <a:cxn ang="0">
                  <a:pos x="134" y="56"/>
                </a:cxn>
                <a:cxn ang="0">
                  <a:pos x="114" y="60"/>
                </a:cxn>
                <a:cxn ang="0">
                  <a:pos x="96" y="64"/>
                </a:cxn>
                <a:cxn ang="0">
                  <a:pos x="77" y="68"/>
                </a:cxn>
                <a:cxn ang="0">
                  <a:pos x="60" y="73"/>
                </a:cxn>
                <a:cxn ang="0">
                  <a:pos x="46" y="74"/>
                </a:cxn>
                <a:cxn ang="0">
                  <a:pos x="36" y="73"/>
                </a:cxn>
                <a:cxn ang="0">
                  <a:pos x="28" y="72"/>
                </a:cxn>
                <a:cxn ang="0">
                  <a:pos x="22" y="71"/>
                </a:cxn>
                <a:cxn ang="0">
                  <a:pos x="16" y="68"/>
                </a:cxn>
                <a:cxn ang="0">
                  <a:pos x="11" y="67"/>
                </a:cxn>
                <a:cxn ang="0">
                  <a:pos x="6" y="68"/>
                </a:cxn>
                <a:cxn ang="0">
                  <a:pos x="0" y="69"/>
                </a:cxn>
                <a:cxn ang="0">
                  <a:pos x="3" y="66"/>
                </a:cxn>
                <a:cxn ang="0">
                  <a:pos x="13" y="63"/>
                </a:cxn>
                <a:cxn ang="0">
                  <a:pos x="26" y="59"/>
                </a:cxn>
                <a:cxn ang="0">
                  <a:pos x="45" y="54"/>
                </a:cxn>
                <a:cxn ang="0">
                  <a:pos x="68" y="50"/>
                </a:cxn>
                <a:cxn ang="0">
                  <a:pos x="93" y="45"/>
                </a:cxn>
                <a:cxn ang="0">
                  <a:pos x="120" y="42"/>
                </a:cxn>
                <a:cxn ang="0">
                  <a:pos x="149" y="36"/>
                </a:cxn>
                <a:cxn ang="0">
                  <a:pos x="177" y="31"/>
                </a:cxn>
                <a:cxn ang="0">
                  <a:pos x="206" y="27"/>
                </a:cxn>
                <a:cxn ang="0">
                  <a:pos x="233" y="22"/>
                </a:cxn>
                <a:cxn ang="0">
                  <a:pos x="258" y="18"/>
                </a:cxn>
                <a:cxn ang="0">
                  <a:pos x="281" y="13"/>
                </a:cxn>
                <a:cxn ang="0">
                  <a:pos x="301" y="8"/>
                </a:cxn>
                <a:cxn ang="0">
                  <a:pos x="316" y="5"/>
                </a:cxn>
                <a:cxn ang="0">
                  <a:pos x="326" y="0"/>
                </a:cxn>
              </a:cxnLst>
              <a:rect l="0" t="0" r="r" b="b"/>
              <a:pathLst>
                <a:path w="365" h="74">
                  <a:moveTo>
                    <a:pt x="326" y="0"/>
                  </a:moveTo>
                  <a:lnTo>
                    <a:pt x="328" y="1"/>
                  </a:lnTo>
                  <a:lnTo>
                    <a:pt x="333" y="1"/>
                  </a:lnTo>
                  <a:lnTo>
                    <a:pt x="339" y="3"/>
                  </a:lnTo>
                  <a:lnTo>
                    <a:pt x="346" y="3"/>
                  </a:lnTo>
                  <a:lnTo>
                    <a:pt x="354" y="3"/>
                  </a:lnTo>
                  <a:lnTo>
                    <a:pt x="359" y="4"/>
                  </a:lnTo>
                  <a:lnTo>
                    <a:pt x="364" y="4"/>
                  </a:lnTo>
                  <a:lnTo>
                    <a:pt x="365" y="6"/>
                  </a:lnTo>
                  <a:lnTo>
                    <a:pt x="349" y="11"/>
                  </a:lnTo>
                  <a:lnTo>
                    <a:pt x="333" y="15"/>
                  </a:lnTo>
                  <a:lnTo>
                    <a:pt x="316" y="20"/>
                  </a:lnTo>
                  <a:lnTo>
                    <a:pt x="296" y="25"/>
                  </a:lnTo>
                  <a:lnTo>
                    <a:pt x="276" y="29"/>
                  </a:lnTo>
                  <a:lnTo>
                    <a:pt x="257" y="33"/>
                  </a:lnTo>
                  <a:lnTo>
                    <a:pt x="236" y="36"/>
                  </a:lnTo>
                  <a:lnTo>
                    <a:pt x="217" y="41"/>
                  </a:lnTo>
                  <a:lnTo>
                    <a:pt x="195" y="44"/>
                  </a:lnTo>
                  <a:lnTo>
                    <a:pt x="174" y="48"/>
                  </a:lnTo>
                  <a:lnTo>
                    <a:pt x="154" y="52"/>
                  </a:lnTo>
                  <a:lnTo>
                    <a:pt x="134" y="56"/>
                  </a:lnTo>
                  <a:lnTo>
                    <a:pt x="114" y="60"/>
                  </a:lnTo>
                  <a:lnTo>
                    <a:pt x="96" y="64"/>
                  </a:lnTo>
                  <a:lnTo>
                    <a:pt x="77" y="68"/>
                  </a:lnTo>
                  <a:lnTo>
                    <a:pt x="60" y="73"/>
                  </a:lnTo>
                  <a:lnTo>
                    <a:pt x="46" y="74"/>
                  </a:lnTo>
                  <a:lnTo>
                    <a:pt x="36" y="73"/>
                  </a:lnTo>
                  <a:lnTo>
                    <a:pt x="28" y="72"/>
                  </a:lnTo>
                  <a:lnTo>
                    <a:pt x="22" y="71"/>
                  </a:lnTo>
                  <a:lnTo>
                    <a:pt x="16" y="68"/>
                  </a:lnTo>
                  <a:lnTo>
                    <a:pt x="11" y="67"/>
                  </a:lnTo>
                  <a:lnTo>
                    <a:pt x="6" y="68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13" y="63"/>
                  </a:lnTo>
                  <a:lnTo>
                    <a:pt x="26" y="59"/>
                  </a:lnTo>
                  <a:lnTo>
                    <a:pt x="45" y="54"/>
                  </a:lnTo>
                  <a:lnTo>
                    <a:pt x="68" y="50"/>
                  </a:lnTo>
                  <a:lnTo>
                    <a:pt x="93" y="45"/>
                  </a:lnTo>
                  <a:lnTo>
                    <a:pt x="120" y="42"/>
                  </a:lnTo>
                  <a:lnTo>
                    <a:pt x="149" y="36"/>
                  </a:lnTo>
                  <a:lnTo>
                    <a:pt x="177" y="31"/>
                  </a:lnTo>
                  <a:lnTo>
                    <a:pt x="206" y="27"/>
                  </a:lnTo>
                  <a:lnTo>
                    <a:pt x="233" y="22"/>
                  </a:lnTo>
                  <a:lnTo>
                    <a:pt x="258" y="18"/>
                  </a:lnTo>
                  <a:lnTo>
                    <a:pt x="281" y="13"/>
                  </a:lnTo>
                  <a:lnTo>
                    <a:pt x="301" y="8"/>
                  </a:lnTo>
                  <a:lnTo>
                    <a:pt x="316" y="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5818188" y="4792663"/>
              <a:ext cx="368300" cy="161925"/>
            </a:xfrm>
            <a:custGeom>
              <a:avLst/>
              <a:gdLst/>
              <a:ahLst/>
              <a:cxnLst>
                <a:cxn ang="0">
                  <a:pos x="397" y="201"/>
                </a:cxn>
                <a:cxn ang="0">
                  <a:pos x="0" y="4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15" y="0"/>
                </a:cxn>
                <a:cxn ang="0">
                  <a:pos x="19" y="2"/>
                </a:cxn>
                <a:cxn ang="0">
                  <a:pos x="31" y="7"/>
                </a:cxn>
                <a:cxn ang="0">
                  <a:pos x="49" y="15"/>
                </a:cxn>
                <a:cxn ang="0">
                  <a:pos x="73" y="25"/>
                </a:cxn>
                <a:cxn ang="0">
                  <a:pos x="102" y="38"/>
                </a:cxn>
                <a:cxn ang="0">
                  <a:pos x="136" y="52"/>
                </a:cxn>
                <a:cxn ang="0">
                  <a:pos x="171" y="68"/>
                </a:cxn>
                <a:cxn ang="0">
                  <a:pos x="208" y="84"/>
                </a:cxn>
                <a:cxn ang="0">
                  <a:pos x="247" y="101"/>
                </a:cxn>
                <a:cxn ang="0">
                  <a:pos x="285" y="118"/>
                </a:cxn>
                <a:cxn ang="0">
                  <a:pos x="324" y="136"/>
                </a:cxn>
                <a:cxn ang="0">
                  <a:pos x="359" y="152"/>
                </a:cxn>
                <a:cxn ang="0">
                  <a:pos x="392" y="167"/>
                </a:cxn>
                <a:cxn ang="0">
                  <a:pos x="420" y="182"/>
                </a:cxn>
                <a:cxn ang="0">
                  <a:pos x="445" y="193"/>
                </a:cxn>
                <a:cxn ang="0">
                  <a:pos x="463" y="204"/>
                </a:cxn>
                <a:cxn ang="0">
                  <a:pos x="397" y="201"/>
                </a:cxn>
              </a:cxnLst>
              <a:rect l="0" t="0" r="r" b="b"/>
              <a:pathLst>
                <a:path w="463" h="204">
                  <a:moveTo>
                    <a:pt x="397" y="201"/>
                  </a:moveTo>
                  <a:lnTo>
                    <a:pt x="0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31" y="7"/>
                  </a:lnTo>
                  <a:lnTo>
                    <a:pt x="49" y="15"/>
                  </a:lnTo>
                  <a:lnTo>
                    <a:pt x="73" y="25"/>
                  </a:lnTo>
                  <a:lnTo>
                    <a:pt x="102" y="38"/>
                  </a:lnTo>
                  <a:lnTo>
                    <a:pt x="136" y="52"/>
                  </a:lnTo>
                  <a:lnTo>
                    <a:pt x="171" y="68"/>
                  </a:lnTo>
                  <a:lnTo>
                    <a:pt x="208" y="84"/>
                  </a:lnTo>
                  <a:lnTo>
                    <a:pt x="247" y="101"/>
                  </a:lnTo>
                  <a:lnTo>
                    <a:pt x="285" y="118"/>
                  </a:lnTo>
                  <a:lnTo>
                    <a:pt x="324" y="136"/>
                  </a:lnTo>
                  <a:lnTo>
                    <a:pt x="359" y="152"/>
                  </a:lnTo>
                  <a:lnTo>
                    <a:pt x="392" y="167"/>
                  </a:lnTo>
                  <a:lnTo>
                    <a:pt x="420" y="182"/>
                  </a:lnTo>
                  <a:lnTo>
                    <a:pt x="445" y="193"/>
                  </a:lnTo>
                  <a:lnTo>
                    <a:pt x="463" y="204"/>
                  </a:lnTo>
                  <a:lnTo>
                    <a:pt x="397" y="2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8"/>
            <p:cNvSpPr>
              <a:spLocks/>
            </p:cNvSpPr>
            <p:nvPr/>
          </p:nvSpPr>
          <p:spPr bwMode="auto">
            <a:xfrm rot="10800000">
              <a:off x="6446520" y="4038600"/>
              <a:ext cx="112712" cy="457200"/>
            </a:xfrm>
            <a:custGeom>
              <a:avLst/>
              <a:gdLst/>
              <a:ahLst/>
              <a:cxnLst>
                <a:cxn ang="0">
                  <a:pos x="34" y="622"/>
                </a:cxn>
                <a:cxn ang="0">
                  <a:pos x="34" y="649"/>
                </a:cxn>
                <a:cxn ang="0">
                  <a:pos x="41" y="688"/>
                </a:cxn>
                <a:cxn ang="0">
                  <a:pos x="48" y="727"/>
                </a:cxn>
                <a:cxn ang="0">
                  <a:pos x="54" y="751"/>
                </a:cxn>
                <a:cxn ang="0">
                  <a:pos x="47" y="745"/>
                </a:cxn>
                <a:cxn ang="0">
                  <a:pos x="38" y="734"/>
                </a:cxn>
                <a:cxn ang="0">
                  <a:pos x="30" y="720"/>
                </a:cxn>
                <a:cxn ang="0">
                  <a:pos x="21" y="703"/>
                </a:cxn>
                <a:cxn ang="0">
                  <a:pos x="13" y="685"/>
                </a:cxn>
                <a:cxn ang="0">
                  <a:pos x="7" y="669"/>
                </a:cxn>
                <a:cxn ang="0">
                  <a:pos x="2" y="656"/>
                </a:cxn>
                <a:cxn ang="0">
                  <a:pos x="0" y="646"/>
                </a:cxn>
                <a:cxn ang="0">
                  <a:pos x="6" y="605"/>
                </a:cxn>
                <a:cxn ang="0">
                  <a:pos x="15" y="543"/>
                </a:cxn>
                <a:cxn ang="0">
                  <a:pos x="28" y="465"/>
                </a:cxn>
                <a:cxn ang="0">
                  <a:pos x="41" y="381"/>
                </a:cxn>
                <a:cxn ang="0">
                  <a:pos x="57" y="297"/>
                </a:cxn>
                <a:cxn ang="0">
                  <a:pos x="74" y="222"/>
                </a:cxn>
                <a:cxn ang="0">
                  <a:pos x="89" y="162"/>
                </a:cxn>
                <a:cxn ang="0">
                  <a:pos x="104" y="126"/>
                </a:cxn>
                <a:cxn ang="0">
                  <a:pos x="142" y="0"/>
                </a:cxn>
                <a:cxn ang="0">
                  <a:pos x="139" y="31"/>
                </a:cxn>
                <a:cxn ang="0">
                  <a:pos x="130" y="98"/>
                </a:cxn>
                <a:cxn ang="0">
                  <a:pos x="114" y="188"/>
                </a:cxn>
                <a:cxn ang="0">
                  <a:pos x="96" y="290"/>
                </a:cxn>
                <a:cxn ang="0">
                  <a:pos x="75" y="396"/>
                </a:cxn>
                <a:cxn ang="0">
                  <a:pos x="56" y="493"/>
                </a:cxn>
                <a:cxn ang="0">
                  <a:pos x="42" y="573"/>
                </a:cxn>
                <a:cxn ang="0">
                  <a:pos x="34" y="622"/>
                </a:cxn>
              </a:cxnLst>
              <a:rect l="0" t="0" r="r" b="b"/>
              <a:pathLst>
                <a:path w="142" h="751">
                  <a:moveTo>
                    <a:pt x="34" y="622"/>
                  </a:moveTo>
                  <a:lnTo>
                    <a:pt x="34" y="649"/>
                  </a:lnTo>
                  <a:lnTo>
                    <a:pt x="41" y="688"/>
                  </a:lnTo>
                  <a:lnTo>
                    <a:pt x="48" y="727"/>
                  </a:lnTo>
                  <a:lnTo>
                    <a:pt x="54" y="751"/>
                  </a:lnTo>
                  <a:lnTo>
                    <a:pt x="47" y="745"/>
                  </a:lnTo>
                  <a:lnTo>
                    <a:pt x="38" y="734"/>
                  </a:lnTo>
                  <a:lnTo>
                    <a:pt x="30" y="720"/>
                  </a:lnTo>
                  <a:lnTo>
                    <a:pt x="21" y="703"/>
                  </a:lnTo>
                  <a:lnTo>
                    <a:pt x="13" y="685"/>
                  </a:lnTo>
                  <a:lnTo>
                    <a:pt x="7" y="669"/>
                  </a:lnTo>
                  <a:lnTo>
                    <a:pt x="2" y="656"/>
                  </a:lnTo>
                  <a:lnTo>
                    <a:pt x="0" y="646"/>
                  </a:lnTo>
                  <a:lnTo>
                    <a:pt x="6" y="605"/>
                  </a:lnTo>
                  <a:lnTo>
                    <a:pt x="15" y="543"/>
                  </a:lnTo>
                  <a:lnTo>
                    <a:pt x="28" y="465"/>
                  </a:lnTo>
                  <a:lnTo>
                    <a:pt x="41" y="381"/>
                  </a:lnTo>
                  <a:lnTo>
                    <a:pt x="57" y="297"/>
                  </a:lnTo>
                  <a:lnTo>
                    <a:pt x="74" y="222"/>
                  </a:lnTo>
                  <a:lnTo>
                    <a:pt x="89" y="162"/>
                  </a:lnTo>
                  <a:lnTo>
                    <a:pt x="104" y="126"/>
                  </a:lnTo>
                  <a:lnTo>
                    <a:pt x="142" y="0"/>
                  </a:lnTo>
                  <a:lnTo>
                    <a:pt x="139" y="31"/>
                  </a:lnTo>
                  <a:lnTo>
                    <a:pt x="130" y="98"/>
                  </a:lnTo>
                  <a:lnTo>
                    <a:pt x="114" y="188"/>
                  </a:lnTo>
                  <a:lnTo>
                    <a:pt x="96" y="290"/>
                  </a:lnTo>
                  <a:lnTo>
                    <a:pt x="75" y="396"/>
                  </a:lnTo>
                  <a:lnTo>
                    <a:pt x="56" y="493"/>
                  </a:lnTo>
                  <a:lnTo>
                    <a:pt x="42" y="573"/>
                  </a:lnTo>
                  <a:lnTo>
                    <a:pt x="34" y="6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06"/>
            <p:cNvSpPr>
              <a:spLocks/>
            </p:cNvSpPr>
            <p:nvPr/>
          </p:nvSpPr>
          <p:spPr bwMode="auto">
            <a:xfrm>
              <a:off x="6491288" y="4419600"/>
              <a:ext cx="290512" cy="58737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28" y="1"/>
                </a:cxn>
                <a:cxn ang="0">
                  <a:pos x="333" y="1"/>
                </a:cxn>
                <a:cxn ang="0">
                  <a:pos x="339" y="3"/>
                </a:cxn>
                <a:cxn ang="0">
                  <a:pos x="346" y="3"/>
                </a:cxn>
                <a:cxn ang="0">
                  <a:pos x="354" y="3"/>
                </a:cxn>
                <a:cxn ang="0">
                  <a:pos x="359" y="4"/>
                </a:cxn>
                <a:cxn ang="0">
                  <a:pos x="364" y="4"/>
                </a:cxn>
                <a:cxn ang="0">
                  <a:pos x="365" y="6"/>
                </a:cxn>
                <a:cxn ang="0">
                  <a:pos x="349" y="11"/>
                </a:cxn>
                <a:cxn ang="0">
                  <a:pos x="333" y="15"/>
                </a:cxn>
                <a:cxn ang="0">
                  <a:pos x="316" y="20"/>
                </a:cxn>
                <a:cxn ang="0">
                  <a:pos x="296" y="25"/>
                </a:cxn>
                <a:cxn ang="0">
                  <a:pos x="276" y="29"/>
                </a:cxn>
                <a:cxn ang="0">
                  <a:pos x="257" y="33"/>
                </a:cxn>
                <a:cxn ang="0">
                  <a:pos x="236" y="36"/>
                </a:cxn>
                <a:cxn ang="0">
                  <a:pos x="217" y="41"/>
                </a:cxn>
                <a:cxn ang="0">
                  <a:pos x="195" y="44"/>
                </a:cxn>
                <a:cxn ang="0">
                  <a:pos x="174" y="48"/>
                </a:cxn>
                <a:cxn ang="0">
                  <a:pos x="154" y="52"/>
                </a:cxn>
                <a:cxn ang="0">
                  <a:pos x="134" y="56"/>
                </a:cxn>
                <a:cxn ang="0">
                  <a:pos x="114" y="60"/>
                </a:cxn>
                <a:cxn ang="0">
                  <a:pos x="96" y="64"/>
                </a:cxn>
                <a:cxn ang="0">
                  <a:pos x="77" y="68"/>
                </a:cxn>
                <a:cxn ang="0">
                  <a:pos x="60" y="73"/>
                </a:cxn>
                <a:cxn ang="0">
                  <a:pos x="46" y="74"/>
                </a:cxn>
                <a:cxn ang="0">
                  <a:pos x="36" y="73"/>
                </a:cxn>
                <a:cxn ang="0">
                  <a:pos x="28" y="72"/>
                </a:cxn>
                <a:cxn ang="0">
                  <a:pos x="22" y="71"/>
                </a:cxn>
                <a:cxn ang="0">
                  <a:pos x="16" y="68"/>
                </a:cxn>
                <a:cxn ang="0">
                  <a:pos x="11" y="67"/>
                </a:cxn>
                <a:cxn ang="0">
                  <a:pos x="6" y="68"/>
                </a:cxn>
                <a:cxn ang="0">
                  <a:pos x="0" y="69"/>
                </a:cxn>
                <a:cxn ang="0">
                  <a:pos x="3" y="66"/>
                </a:cxn>
                <a:cxn ang="0">
                  <a:pos x="13" y="63"/>
                </a:cxn>
                <a:cxn ang="0">
                  <a:pos x="26" y="59"/>
                </a:cxn>
                <a:cxn ang="0">
                  <a:pos x="45" y="54"/>
                </a:cxn>
                <a:cxn ang="0">
                  <a:pos x="68" y="50"/>
                </a:cxn>
                <a:cxn ang="0">
                  <a:pos x="93" y="45"/>
                </a:cxn>
                <a:cxn ang="0">
                  <a:pos x="120" y="42"/>
                </a:cxn>
                <a:cxn ang="0">
                  <a:pos x="149" y="36"/>
                </a:cxn>
                <a:cxn ang="0">
                  <a:pos x="177" y="31"/>
                </a:cxn>
                <a:cxn ang="0">
                  <a:pos x="206" y="27"/>
                </a:cxn>
                <a:cxn ang="0">
                  <a:pos x="233" y="22"/>
                </a:cxn>
                <a:cxn ang="0">
                  <a:pos x="258" y="18"/>
                </a:cxn>
                <a:cxn ang="0">
                  <a:pos x="281" y="13"/>
                </a:cxn>
                <a:cxn ang="0">
                  <a:pos x="301" y="8"/>
                </a:cxn>
                <a:cxn ang="0">
                  <a:pos x="316" y="5"/>
                </a:cxn>
                <a:cxn ang="0">
                  <a:pos x="326" y="0"/>
                </a:cxn>
              </a:cxnLst>
              <a:rect l="0" t="0" r="r" b="b"/>
              <a:pathLst>
                <a:path w="365" h="74">
                  <a:moveTo>
                    <a:pt x="326" y="0"/>
                  </a:moveTo>
                  <a:lnTo>
                    <a:pt x="328" y="1"/>
                  </a:lnTo>
                  <a:lnTo>
                    <a:pt x="333" y="1"/>
                  </a:lnTo>
                  <a:lnTo>
                    <a:pt x="339" y="3"/>
                  </a:lnTo>
                  <a:lnTo>
                    <a:pt x="346" y="3"/>
                  </a:lnTo>
                  <a:lnTo>
                    <a:pt x="354" y="3"/>
                  </a:lnTo>
                  <a:lnTo>
                    <a:pt x="359" y="4"/>
                  </a:lnTo>
                  <a:lnTo>
                    <a:pt x="364" y="4"/>
                  </a:lnTo>
                  <a:lnTo>
                    <a:pt x="365" y="6"/>
                  </a:lnTo>
                  <a:lnTo>
                    <a:pt x="349" y="11"/>
                  </a:lnTo>
                  <a:lnTo>
                    <a:pt x="333" y="15"/>
                  </a:lnTo>
                  <a:lnTo>
                    <a:pt x="316" y="20"/>
                  </a:lnTo>
                  <a:lnTo>
                    <a:pt x="296" y="25"/>
                  </a:lnTo>
                  <a:lnTo>
                    <a:pt x="276" y="29"/>
                  </a:lnTo>
                  <a:lnTo>
                    <a:pt x="257" y="33"/>
                  </a:lnTo>
                  <a:lnTo>
                    <a:pt x="236" y="36"/>
                  </a:lnTo>
                  <a:lnTo>
                    <a:pt x="217" y="41"/>
                  </a:lnTo>
                  <a:lnTo>
                    <a:pt x="195" y="44"/>
                  </a:lnTo>
                  <a:lnTo>
                    <a:pt x="174" y="48"/>
                  </a:lnTo>
                  <a:lnTo>
                    <a:pt x="154" y="52"/>
                  </a:lnTo>
                  <a:lnTo>
                    <a:pt x="134" y="56"/>
                  </a:lnTo>
                  <a:lnTo>
                    <a:pt x="114" y="60"/>
                  </a:lnTo>
                  <a:lnTo>
                    <a:pt x="96" y="64"/>
                  </a:lnTo>
                  <a:lnTo>
                    <a:pt x="77" y="68"/>
                  </a:lnTo>
                  <a:lnTo>
                    <a:pt x="60" y="73"/>
                  </a:lnTo>
                  <a:lnTo>
                    <a:pt x="46" y="74"/>
                  </a:lnTo>
                  <a:lnTo>
                    <a:pt x="36" y="73"/>
                  </a:lnTo>
                  <a:lnTo>
                    <a:pt x="28" y="72"/>
                  </a:lnTo>
                  <a:lnTo>
                    <a:pt x="22" y="71"/>
                  </a:lnTo>
                  <a:lnTo>
                    <a:pt x="16" y="68"/>
                  </a:lnTo>
                  <a:lnTo>
                    <a:pt x="11" y="67"/>
                  </a:lnTo>
                  <a:lnTo>
                    <a:pt x="6" y="68"/>
                  </a:lnTo>
                  <a:lnTo>
                    <a:pt x="0" y="69"/>
                  </a:lnTo>
                  <a:lnTo>
                    <a:pt x="3" y="66"/>
                  </a:lnTo>
                  <a:lnTo>
                    <a:pt x="13" y="63"/>
                  </a:lnTo>
                  <a:lnTo>
                    <a:pt x="26" y="59"/>
                  </a:lnTo>
                  <a:lnTo>
                    <a:pt x="45" y="54"/>
                  </a:lnTo>
                  <a:lnTo>
                    <a:pt x="68" y="50"/>
                  </a:lnTo>
                  <a:lnTo>
                    <a:pt x="93" y="45"/>
                  </a:lnTo>
                  <a:lnTo>
                    <a:pt x="120" y="42"/>
                  </a:lnTo>
                  <a:lnTo>
                    <a:pt x="149" y="36"/>
                  </a:lnTo>
                  <a:lnTo>
                    <a:pt x="177" y="31"/>
                  </a:lnTo>
                  <a:lnTo>
                    <a:pt x="206" y="27"/>
                  </a:lnTo>
                  <a:lnTo>
                    <a:pt x="233" y="22"/>
                  </a:lnTo>
                  <a:lnTo>
                    <a:pt x="258" y="18"/>
                  </a:lnTo>
                  <a:lnTo>
                    <a:pt x="281" y="13"/>
                  </a:lnTo>
                  <a:lnTo>
                    <a:pt x="301" y="8"/>
                  </a:lnTo>
                  <a:lnTo>
                    <a:pt x="316" y="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6248400" y="4335236"/>
              <a:ext cx="106135" cy="163285"/>
            </a:xfrm>
            <a:custGeom>
              <a:avLst/>
              <a:gdLst>
                <a:gd name="connsiteX0" fmla="*/ 27214 w 106135"/>
                <a:gd name="connsiteY0" fmla="*/ 27214 h 163285"/>
                <a:gd name="connsiteX1" fmla="*/ 0 w 106135"/>
                <a:gd name="connsiteY1" fmla="*/ 114300 h 163285"/>
                <a:gd name="connsiteX2" fmla="*/ 40821 w 106135"/>
                <a:gd name="connsiteY2" fmla="*/ 163285 h 163285"/>
                <a:gd name="connsiteX3" fmla="*/ 97971 w 106135"/>
                <a:gd name="connsiteY3" fmla="*/ 111578 h 163285"/>
                <a:gd name="connsiteX4" fmla="*/ 103414 w 106135"/>
                <a:gd name="connsiteY4" fmla="*/ 70757 h 163285"/>
                <a:gd name="connsiteX5" fmla="*/ 106135 w 106135"/>
                <a:gd name="connsiteY5" fmla="*/ 65314 h 163285"/>
                <a:gd name="connsiteX6" fmla="*/ 89807 w 106135"/>
                <a:gd name="connsiteY6" fmla="*/ 0 h 163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6135" h="163285">
                  <a:moveTo>
                    <a:pt x="27214" y="27214"/>
                  </a:moveTo>
                  <a:lnTo>
                    <a:pt x="0" y="114300"/>
                  </a:lnTo>
                  <a:lnTo>
                    <a:pt x="40821" y="163285"/>
                  </a:lnTo>
                  <a:lnTo>
                    <a:pt x="97971" y="111578"/>
                  </a:lnTo>
                  <a:cubicBezTo>
                    <a:pt x="99307" y="96881"/>
                    <a:pt x="98905" y="84284"/>
                    <a:pt x="103414" y="70757"/>
                  </a:cubicBezTo>
                  <a:cubicBezTo>
                    <a:pt x="104055" y="68833"/>
                    <a:pt x="105228" y="67128"/>
                    <a:pt x="106135" y="65314"/>
                  </a:cubicBezTo>
                  <a:lnTo>
                    <a:pt x="89807" y="0"/>
                  </a:lnTo>
                </a:path>
              </a:pathLst>
            </a:custGeom>
            <a:solidFill>
              <a:srgbClr val="FFC1FF"/>
            </a:solidFill>
            <a:ln w="127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Freeform 328"/>
            <p:cNvSpPr/>
            <p:nvPr/>
          </p:nvSpPr>
          <p:spPr>
            <a:xfrm>
              <a:off x="6144649" y="4360526"/>
              <a:ext cx="232323" cy="211474"/>
            </a:xfrm>
            <a:custGeom>
              <a:avLst/>
              <a:gdLst>
                <a:gd name="connsiteX0" fmla="*/ 20849 w 232323"/>
                <a:gd name="connsiteY0" fmla="*/ 59570 h 211474"/>
                <a:gd name="connsiteX1" fmla="*/ 83398 w 232323"/>
                <a:gd name="connsiteY1" fmla="*/ 47656 h 211474"/>
                <a:gd name="connsiteX2" fmla="*/ 139989 w 232323"/>
                <a:gd name="connsiteY2" fmla="*/ 0 h 211474"/>
                <a:gd name="connsiteX3" fmla="*/ 229344 w 232323"/>
                <a:gd name="connsiteY3" fmla="*/ 23828 h 211474"/>
                <a:gd name="connsiteX4" fmla="*/ 208495 w 232323"/>
                <a:gd name="connsiteY4" fmla="*/ 56592 h 211474"/>
                <a:gd name="connsiteX5" fmla="*/ 154882 w 232323"/>
                <a:gd name="connsiteY5" fmla="*/ 80420 h 211474"/>
                <a:gd name="connsiteX6" fmla="*/ 139989 w 232323"/>
                <a:gd name="connsiteY6" fmla="*/ 92334 h 211474"/>
                <a:gd name="connsiteX7" fmla="*/ 166796 w 232323"/>
                <a:gd name="connsiteY7" fmla="*/ 104248 h 211474"/>
                <a:gd name="connsiteX8" fmla="*/ 178710 w 232323"/>
                <a:gd name="connsiteY8" fmla="*/ 107226 h 211474"/>
                <a:gd name="connsiteX9" fmla="*/ 205516 w 232323"/>
                <a:gd name="connsiteY9" fmla="*/ 80420 h 211474"/>
                <a:gd name="connsiteX10" fmla="*/ 232323 w 232323"/>
                <a:gd name="connsiteY10" fmla="*/ 104248 h 211474"/>
                <a:gd name="connsiteX11" fmla="*/ 211473 w 232323"/>
                <a:gd name="connsiteY11" fmla="*/ 187646 h 211474"/>
                <a:gd name="connsiteX12" fmla="*/ 175731 w 232323"/>
                <a:gd name="connsiteY12" fmla="*/ 211474 h 211474"/>
                <a:gd name="connsiteX13" fmla="*/ 98290 w 232323"/>
                <a:gd name="connsiteY13" fmla="*/ 187646 h 211474"/>
                <a:gd name="connsiteX14" fmla="*/ 29785 w 232323"/>
                <a:gd name="connsiteY14" fmla="*/ 199560 h 211474"/>
                <a:gd name="connsiteX15" fmla="*/ 0 w 232323"/>
                <a:gd name="connsiteY15" fmla="*/ 166796 h 211474"/>
                <a:gd name="connsiteX16" fmla="*/ 20849 w 232323"/>
                <a:gd name="connsiteY16" fmla="*/ 59570 h 21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2323" h="211474">
                  <a:moveTo>
                    <a:pt x="20849" y="59570"/>
                  </a:moveTo>
                  <a:lnTo>
                    <a:pt x="83398" y="47656"/>
                  </a:lnTo>
                  <a:lnTo>
                    <a:pt x="139989" y="0"/>
                  </a:lnTo>
                  <a:lnTo>
                    <a:pt x="229344" y="23828"/>
                  </a:lnTo>
                  <a:lnTo>
                    <a:pt x="208495" y="56592"/>
                  </a:lnTo>
                  <a:lnTo>
                    <a:pt x="154882" y="80420"/>
                  </a:lnTo>
                  <a:lnTo>
                    <a:pt x="139989" y="92334"/>
                  </a:lnTo>
                  <a:lnTo>
                    <a:pt x="166796" y="104248"/>
                  </a:lnTo>
                  <a:lnTo>
                    <a:pt x="178710" y="107226"/>
                  </a:lnTo>
                  <a:lnTo>
                    <a:pt x="205516" y="80420"/>
                  </a:lnTo>
                  <a:lnTo>
                    <a:pt x="232323" y="104248"/>
                  </a:lnTo>
                  <a:lnTo>
                    <a:pt x="211473" y="187646"/>
                  </a:lnTo>
                  <a:lnTo>
                    <a:pt x="175731" y="211474"/>
                  </a:lnTo>
                  <a:lnTo>
                    <a:pt x="98290" y="187646"/>
                  </a:lnTo>
                  <a:lnTo>
                    <a:pt x="29785" y="199560"/>
                  </a:lnTo>
                  <a:lnTo>
                    <a:pt x="0" y="166796"/>
                  </a:lnTo>
                  <a:lnTo>
                    <a:pt x="20849" y="59570"/>
                  </a:lnTo>
                  <a:close/>
                </a:path>
              </a:pathLst>
            </a:custGeom>
            <a:solidFill>
              <a:srgbClr val="F2BF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8" name="Group 327"/>
            <p:cNvGrpSpPr/>
            <p:nvPr/>
          </p:nvGrpSpPr>
          <p:grpSpPr>
            <a:xfrm rot="1800000">
              <a:off x="6181344" y="4334256"/>
              <a:ext cx="207803" cy="261239"/>
              <a:chOff x="7435850" y="3746500"/>
              <a:chExt cx="188912" cy="215900"/>
            </a:xfrm>
          </p:grpSpPr>
          <p:sp>
            <p:nvSpPr>
              <p:cNvPr id="324" name="Freeform 246"/>
              <p:cNvSpPr>
                <a:spLocks/>
              </p:cNvSpPr>
              <p:nvPr/>
            </p:nvSpPr>
            <p:spPr bwMode="auto">
              <a:xfrm>
                <a:off x="7435850" y="3746500"/>
                <a:ext cx="141287" cy="120650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174" y="6"/>
                  </a:cxn>
                  <a:cxn ang="0">
                    <a:pos x="168" y="11"/>
                  </a:cxn>
                  <a:cxn ang="0">
                    <a:pos x="160" y="15"/>
                  </a:cxn>
                  <a:cxn ang="0">
                    <a:pos x="152" y="20"/>
                  </a:cxn>
                  <a:cxn ang="0">
                    <a:pos x="144" y="23"/>
                  </a:cxn>
                  <a:cxn ang="0">
                    <a:pos x="136" y="26"/>
                  </a:cxn>
                  <a:cxn ang="0">
                    <a:pos x="128" y="28"/>
                  </a:cxn>
                  <a:cxn ang="0">
                    <a:pos x="121" y="30"/>
                  </a:cxn>
                  <a:cxn ang="0">
                    <a:pos x="111" y="33"/>
                  </a:cxn>
                  <a:cxn ang="0">
                    <a:pos x="102" y="35"/>
                  </a:cxn>
                  <a:cxn ang="0">
                    <a:pos x="93" y="35"/>
                  </a:cxn>
                  <a:cxn ang="0">
                    <a:pos x="84" y="36"/>
                  </a:cxn>
                  <a:cxn ang="0">
                    <a:pos x="75" y="37"/>
                  </a:cxn>
                  <a:cxn ang="0">
                    <a:pos x="65" y="40"/>
                  </a:cxn>
                  <a:cxn ang="0">
                    <a:pos x="57" y="44"/>
                  </a:cxn>
                  <a:cxn ang="0">
                    <a:pos x="50" y="51"/>
                  </a:cxn>
                  <a:cxn ang="0">
                    <a:pos x="46" y="73"/>
                  </a:cxn>
                  <a:cxn ang="0">
                    <a:pos x="40" y="90"/>
                  </a:cxn>
                  <a:cxn ang="0">
                    <a:pos x="33" y="103"/>
                  </a:cxn>
                  <a:cxn ang="0">
                    <a:pos x="27" y="113"/>
                  </a:cxn>
                  <a:cxn ang="0">
                    <a:pos x="21" y="121"/>
                  </a:cxn>
                  <a:cxn ang="0">
                    <a:pos x="14" y="129"/>
                  </a:cxn>
                  <a:cxn ang="0">
                    <a:pos x="7" y="140"/>
                  </a:cxn>
                  <a:cxn ang="0">
                    <a:pos x="0" y="151"/>
                  </a:cxn>
                  <a:cxn ang="0">
                    <a:pos x="4" y="139"/>
                  </a:cxn>
                  <a:cxn ang="0">
                    <a:pos x="9" y="126"/>
                  </a:cxn>
                  <a:cxn ang="0">
                    <a:pos x="15" y="113"/>
                  </a:cxn>
                  <a:cxn ang="0">
                    <a:pos x="21" y="100"/>
                  </a:cxn>
                  <a:cxn ang="0">
                    <a:pos x="25" y="87"/>
                  </a:cxn>
                  <a:cxn ang="0">
                    <a:pos x="31" y="73"/>
                  </a:cxn>
                  <a:cxn ang="0">
                    <a:pos x="38" y="59"/>
                  </a:cxn>
                  <a:cxn ang="0">
                    <a:pos x="44" y="44"/>
                  </a:cxn>
                  <a:cxn ang="0">
                    <a:pos x="56" y="34"/>
                  </a:cxn>
                  <a:cxn ang="0">
                    <a:pos x="70" y="28"/>
                  </a:cxn>
                  <a:cxn ang="0">
                    <a:pos x="85" y="23"/>
                  </a:cxn>
                  <a:cxn ang="0">
                    <a:pos x="101" y="20"/>
                  </a:cxn>
                  <a:cxn ang="0">
                    <a:pos x="118" y="17"/>
                  </a:cxn>
                  <a:cxn ang="0">
                    <a:pos x="135" y="14"/>
                  </a:cxn>
                  <a:cxn ang="0">
                    <a:pos x="151" y="10"/>
                  </a:cxn>
                  <a:cxn ang="0">
                    <a:pos x="166" y="4"/>
                  </a:cxn>
                  <a:cxn ang="0">
                    <a:pos x="178" y="0"/>
                  </a:cxn>
                </a:cxnLst>
                <a:rect l="0" t="0" r="r" b="b"/>
                <a:pathLst>
                  <a:path w="178" h="151">
                    <a:moveTo>
                      <a:pt x="178" y="0"/>
                    </a:moveTo>
                    <a:lnTo>
                      <a:pt x="174" y="6"/>
                    </a:lnTo>
                    <a:lnTo>
                      <a:pt x="168" y="11"/>
                    </a:lnTo>
                    <a:lnTo>
                      <a:pt x="160" y="15"/>
                    </a:lnTo>
                    <a:lnTo>
                      <a:pt x="152" y="20"/>
                    </a:lnTo>
                    <a:lnTo>
                      <a:pt x="144" y="23"/>
                    </a:lnTo>
                    <a:lnTo>
                      <a:pt x="136" y="26"/>
                    </a:lnTo>
                    <a:lnTo>
                      <a:pt x="128" y="28"/>
                    </a:lnTo>
                    <a:lnTo>
                      <a:pt x="121" y="30"/>
                    </a:lnTo>
                    <a:lnTo>
                      <a:pt x="111" y="33"/>
                    </a:lnTo>
                    <a:lnTo>
                      <a:pt x="102" y="35"/>
                    </a:lnTo>
                    <a:lnTo>
                      <a:pt x="93" y="35"/>
                    </a:lnTo>
                    <a:lnTo>
                      <a:pt x="84" y="36"/>
                    </a:lnTo>
                    <a:lnTo>
                      <a:pt x="75" y="37"/>
                    </a:lnTo>
                    <a:lnTo>
                      <a:pt x="65" y="40"/>
                    </a:lnTo>
                    <a:lnTo>
                      <a:pt x="57" y="44"/>
                    </a:lnTo>
                    <a:lnTo>
                      <a:pt x="50" y="51"/>
                    </a:lnTo>
                    <a:lnTo>
                      <a:pt x="46" y="73"/>
                    </a:lnTo>
                    <a:lnTo>
                      <a:pt x="40" y="90"/>
                    </a:lnTo>
                    <a:lnTo>
                      <a:pt x="33" y="103"/>
                    </a:lnTo>
                    <a:lnTo>
                      <a:pt x="27" y="113"/>
                    </a:lnTo>
                    <a:lnTo>
                      <a:pt x="21" y="121"/>
                    </a:lnTo>
                    <a:lnTo>
                      <a:pt x="14" y="129"/>
                    </a:lnTo>
                    <a:lnTo>
                      <a:pt x="7" y="140"/>
                    </a:lnTo>
                    <a:lnTo>
                      <a:pt x="0" y="151"/>
                    </a:lnTo>
                    <a:lnTo>
                      <a:pt x="4" y="139"/>
                    </a:lnTo>
                    <a:lnTo>
                      <a:pt x="9" y="126"/>
                    </a:lnTo>
                    <a:lnTo>
                      <a:pt x="15" y="113"/>
                    </a:lnTo>
                    <a:lnTo>
                      <a:pt x="21" y="100"/>
                    </a:lnTo>
                    <a:lnTo>
                      <a:pt x="25" y="87"/>
                    </a:lnTo>
                    <a:lnTo>
                      <a:pt x="31" y="73"/>
                    </a:lnTo>
                    <a:lnTo>
                      <a:pt x="38" y="59"/>
                    </a:lnTo>
                    <a:lnTo>
                      <a:pt x="44" y="44"/>
                    </a:lnTo>
                    <a:lnTo>
                      <a:pt x="56" y="34"/>
                    </a:lnTo>
                    <a:lnTo>
                      <a:pt x="70" y="28"/>
                    </a:lnTo>
                    <a:lnTo>
                      <a:pt x="85" y="23"/>
                    </a:lnTo>
                    <a:lnTo>
                      <a:pt x="101" y="20"/>
                    </a:lnTo>
                    <a:lnTo>
                      <a:pt x="118" y="17"/>
                    </a:lnTo>
                    <a:lnTo>
                      <a:pt x="135" y="14"/>
                    </a:lnTo>
                    <a:lnTo>
                      <a:pt x="151" y="10"/>
                    </a:lnTo>
                    <a:lnTo>
                      <a:pt x="166" y="4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5" name="Freeform 249"/>
              <p:cNvSpPr>
                <a:spLocks/>
              </p:cNvSpPr>
              <p:nvPr/>
            </p:nvSpPr>
            <p:spPr bwMode="auto">
              <a:xfrm>
                <a:off x="7521575" y="3790950"/>
                <a:ext cx="49212" cy="60325"/>
              </a:xfrm>
              <a:custGeom>
                <a:avLst/>
                <a:gdLst/>
                <a:ahLst/>
                <a:cxnLst>
                  <a:cxn ang="0">
                    <a:pos x="52" y="3"/>
                  </a:cxn>
                  <a:cxn ang="0">
                    <a:pos x="44" y="17"/>
                  </a:cxn>
                  <a:cxn ang="0">
                    <a:pos x="35" y="30"/>
                  </a:cxn>
                  <a:cxn ang="0">
                    <a:pos x="27" y="42"/>
                  </a:cxn>
                  <a:cxn ang="0">
                    <a:pos x="21" y="56"/>
                  </a:cxn>
                  <a:cxn ang="0">
                    <a:pos x="28" y="61"/>
                  </a:cxn>
                  <a:cxn ang="0">
                    <a:pos x="35" y="60"/>
                  </a:cxn>
                  <a:cxn ang="0">
                    <a:pos x="40" y="56"/>
                  </a:cxn>
                  <a:cxn ang="0">
                    <a:pos x="46" y="52"/>
                  </a:cxn>
                  <a:cxn ang="0">
                    <a:pos x="48" y="44"/>
                  </a:cxn>
                  <a:cxn ang="0">
                    <a:pos x="50" y="38"/>
                  </a:cxn>
                  <a:cxn ang="0">
                    <a:pos x="51" y="32"/>
                  </a:cxn>
                  <a:cxn ang="0">
                    <a:pos x="56" y="27"/>
                  </a:cxn>
                  <a:cxn ang="0">
                    <a:pos x="61" y="33"/>
                  </a:cxn>
                  <a:cxn ang="0">
                    <a:pos x="61" y="41"/>
                  </a:cxn>
                  <a:cxn ang="0">
                    <a:pos x="61" y="49"/>
                  </a:cxn>
                  <a:cxn ang="0">
                    <a:pos x="59" y="56"/>
                  </a:cxn>
                  <a:cxn ang="0">
                    <a:pos x="53" y="63"/>
                  </a:cxn>
                  <a:cxn ang="0">
                    <a:pos x="47" y="69"/>
                  </a:cxn>
                  <a:cxn ang="0">
                    <a:pos x="40" y="72"/>
                  </a:cxn>
                  <a:cxn ang="0">
                    <a:pos x="33" y="76"/>
                  </a:cxn>
                  <a:cxn ang="0">
                    <a:pos x="25" y="77"/>
                  </a:cxn>
                  <a:cxn ang="0">
                    <a:pos x="17" y="77"/>
                  </a:cxn>
                  <a:cxn ang="0">
                    <a:pos x="10" y="76"/>
                  </a:cxn>
                  <a:cxn ang="0">
                    <a:pos x="2" y="75"/>
                  </a:cxn>
                  <a:cxn ang="0">
                    <a:pos x="0" y="64"/>
                  </a:cxn>
                  <a:cxn ang="0">
                    <a:pos x="2" y="54"/>
                  </a:cxn>
                  <a:cxn ang="0">
                    <a:pos x="8" y="44"/>
                  </a:cxn>
                  <a:cxn ang="0">
                    <a:pos x="15" y="33"/>
                  </a:cxn>
                  <a:cxn ang="0">
                    <a:pos x="24" y="24"/>
                  </a:cxn>
                  <a:cxn ang="0">
                    <a:pos x="33" y="15"/>
                  </a:cxn>
                  <a:cxn ang="0">
                    <a:pos x="43" y="7"/>
                  </a:cxn>
                  <a:cxn ang="0">
                    <a:pos x="50" y="0"/>
                  </a:cxn>
                  <a:cxn ang="0">
                    <a:pos x="52" y="3"/>
                  </a:cxn>
                </a:cxnLst>
                <a:rect l="0" t="0" r="r" b="b"/>
                <a:pathLst>
                  <a:path w="61" h="77">
                    <a:moveTo>
                      <a:pt x="52" y="3"/>
                    </a:moveTo>
                    <a:lnTo>
                      <a:pt x="44" y="17"/>
                    </a:lnTo>
                    <a:lnTo>
                      <a:pt x="35" y="30"/>
                    </a:lnTo>
                    <a:lnTo>
                      <a:pt x="27" y="42"/>
                    </a:lnTo>
                    <a:lnTo>
                      <a:pt x="21" y="56"/>
                    </a:lnTo>
                    <a:lnTo>
                      <a:pt x="28" y="61"/>
                    </a:lnTo>
                    <a:lnTo>
                      <a:pt x="35" y="60"/>
                    </a:lnTo>
                    <a:lnTo>
                      <a:pt x="40" y="56"/>
                    </a:lnTo>
                    <a:lnTo>
                      <a:pt x="46" y="52"/>
                    </a:lnTo>
                    <a:lnTo>
                      <a:pt x="48" y="44"/>
                    </a:lnTo>
                    <a:lnTo>
                      <a:pt x="50" y="38"/>
                    </a:lnTo>
                    <a:lnTo>
                      <a:pt x="51" y="32"/>
                    </a:lnTo>
                    <a:lnTo>
                      <a:pt x="56" y="27"/>
                    </a:lnTo>
                    <a:lnTo>
                      <a:pt x="61" y="33"/>
                    </a:lnTo>
                    <a:lnTo>
                      <a:pt x="61" y="41"/>
                    </a:lnTo>
                    <a:lnTo>
                      <a:pt x="61" y="49"/>
                    </a:lnTo>
                    <a:lnTo>
                      <a:pt x="59" y="56"/>
                    </a:lnTo>
                    <a:lnTo>
                      <a:pt x="53" y="63"/>
                    </a:lnTo>
                    <a:lnTo>
                      <a:pt x="47" y="69"/>
                    </a:lnTo>
                    <a:lnTo>
                      <a:pt x="40" y="72"/>
                    </a:lnTo>
                    <a:lnTo>
                      <a:pt x="33" y="76"/>
                    </a:lnTo>
                    <a:lnTo>
                      <a:pt x="25" y="77"/>
                    </a:lnTo>
                    <a:lnTo>
                      <a:pt x="17" y="77"/>
                    </a:lnTo>
                    <a:lnTo>
                      <a:pt x="10" y="76"/>
                    </a:lnTo>
                    <a:lnTo>
                      <a:pt x="2" y="75"/>
                    </a:lnTo>
                    <a:lnTo>
                      <a:pt x="0" y="64"/>
                    </a:lnTo>
                    <a:lnTo>
                      <a:pt x="2" y="54"/>
                    </a:lnTo>
                    <a:lnTo>
                      <a:pt x="8" y="44"/>
                    </a:lnTo>
                    <a:lnTo>
                      <a:pt x="15" y="33"/>
                    </a:lnTo>
                    <a:lnTo>
                      <a:pt x="24" y="24"/>
                    </a:lnTo>
                    <a:lnTo>
                      <a:pt x="33" y="15"/>
                    </a:lnTo>
                    <a:lnTo>
                      <a:pt x="43" y="7"/>
                    </a:lnTo>
                    <a:lnTo>
                      <a:pt x="50" y="0"/>
                    </a:lnTo>
                    <a:lnTo>
                      <a:pt x="5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6" name="Freeform 251"/>
              <p:cNvSpPr>
                <a:spLocks/>
              </p:cNvSpPr>
              <p:nvPr/>
            </p:nvSpPr>
            <p:spPr bwMode="auto">
              <a:xfrm>
                <a:off x="7581900" y="3802062"/>
                <a:ext cx="42862" cy="100013"/>
              </a:xfrm>
              <a:custGeom>
                <a:avLst/>
                <a:gdLst/>
                <a:ahLst/>
                <a:cxnLst>
                  <a:cxn ang="0">
                    <a:pos x="54" y="79"/>
                  </a:cxn>
                  <a:cxn ang="0">
                    <a:pos x="50" y="125"/>
                  </a:cxn>
                  <a:cxn ang="0">
                    <a:pos x="35" y="125"/>
                  </a:cxn>
                  <a:cxn ang="0">
                    <a:pos x="40" y="110"/>
                  </a:cxn>
                  <a:cxn ang="0">
                    <a:pos x="44" y="94"/>
                  </a:cxn>
                  <a:cxn ang="0">
                    <a:pos x="44" y="78"/>
                  </a:cxn>
                  <a:cxn ang="0">
                    <a:pos x="37" y="64"/>
                  </a:cxn>
                  <a:cxn ang="0">
                    <a:pos x="27" y="84"/>
                  </a:cxn>
                  <a:cxn ang="0">
                    <a:pos x="24" y="78"/>
                  </a:cxn>
                  <a:cxn ang="0">
                    <a:pos x="25" y="72"/>
                  </a:cxn>
                  <a:cxn ang="0">
                    <a:pos x="28" y="65"/>
                  </a:cxn>
                  <a:cxn ang="0">
                    <a:pos x="30" y="60"/>
                  </a:cxn>
                  <a:cxn ang="0">
                    <a:pos x="33" y="50"/>
                  </a:cxn>
                  <a:cxn ang="0">
                    <a:pos x="30" y="41"/>
                  </a:cxn>
                  <a:cxn ang="0">
                    <a:pos x="24" y="31"/>
                  </a:cxn>
                  <a:cxn ang="0">
                    <a:pos x="18" y="20"/>
                  </a:cxn>
                  <a:cxn ang="0">
                    <a:pos x="17" y="17"/>
                  </a:cxn>
                  <a:cxn ang="0">
                    <a:pos x="10" y="25"/>
                  </a:cxn>
                  <a:cxn ang="0">
                    <a:pos x="9" y="35"/>
                  </a:cxn>
                  <a:cxn ang="0">
                    <a:pos x="10" y="47"/>
                  </a:cxn>
                  <a:cxn ang="0">
                    <a:pos x="9" y="57"/>
                  </a:cxn>
                  <a:cxn ang="0">
                    <a:pos x="2" y="57"/>
                  </a:cxn>
                  <a:cxn ang="0">
                    <a:pos x="0" y="42"/>
                  </a:cxn>
                  <a:cxn ang="0">
                    <a:pos x="1" y="27"/>
                  </a:cxn>
                  <a:cxn ang="0">
                    <a:pos x="6" y="12"/>
                  </a:cxn>
                  <a:cxn ang="0">
                    <a:pos x="9" y="0"/>
                  </a:cxn>
                  <a:cxn ang="0">
                    <a:pos x="20" y="5"/>
                  </a:cxn>
                  <a:cxn ang="0">
                    <a:pos x="28" y="14"/>
                  </a:cxn>
                  <a:cxn ang="0">
                    <a:pos x="33" y="24"/>
                  </a:cxn>
                  <a:cxn ang="0">
                    <a:pos x="39" y="34"/>
                  </a:cxn>
                  <a:cxn ang="0">
                    <a:pos x="44" y="46"/>
                  </a:cxn>
                  <a:cxn ang="0">
                    <a:pos x="47" y="57"/>
                  </a:cxn>
                  <a:cxn ang="0">
                    <a:pos x="51" y="69"/>
                  </a:cxn>
                  <a:cxn ang="0">
                    <a:pos x="54" y="79"/>
                  </a:cxn>
                </a:cxnLst>
                <a:rect l="0" t="0" r="r" b="b"/>
                <a:pathLst>
                  <a:path w="54" h="125">
                    <a:moveTo>
                      <a:pt x="54" y="79"/>
                    </a:moveTo>
                    <a:lnTo>
                      <a:pt x="50" y="125"/>
                    </a:lnTo>
                    <a:lnTo>
                      <a:pt x="35" y="125"/>
                    </a:lnTo>
                    <a:lnTo>
                      <a:pt x="40" y="110"/>
                    </a:lnTo>
                    <a:lnTo>
                      <a:pt x="44" y="94"/>
                    </a:lnTo>
                    <a:lnTo>
                      <a:pt x="44" y="78"/>
                    </a:lnTo>
                    <a:lnTo>
                      <a:pt x="37" y="64"/>
                    </a:lnTo>
                    <a:lnTo>
                      <a:pt x="27" y="84"/>
                    </a:lnTo>
                    <a:lnTo>
                      <a:pt x="24" y="78"/>
                    </a:lnTo>
                    <a:lnTo>
                      <a:pt x="25" y="72"/>
                    </a:lnTo>
                    <a:lnTo>
                      <a:pt x="28" y="65"/>
                    </a:lnTo>
                    <a:lnTo>
                      <a:pt x="30" y="60"/>
                    </a:lnTo>
                    <a:lnTo>
                      <a:pt x="33" y="50"/>
                    </a:lnTo>
                    <a:lnTo>
                      <a:pt x="30" y="41"/>
                    </a:lnTo>
                    <a:lnTo>
                      <a:pt x="24" y="31"/>
                    </a:lnTo>
                    <a:lnTo>
                      <a:pt x="18" y="20"/>
                    </a:lnTo>
                    <a:lnTo>
                      <a:pt x="17" y="17"/>
                    </a:lnTo>
                    <a:lnTo>
                      <a:pt x="10" y="25"/>
                    </a:lnTo>
                    <a:lnTo>
                      <a:pt x="9" y="35"/>
                    </a:lnTo>
                    <a:lnTo>
                      <a:pt x="10" y="47"/>
                    </a:lnTo>
                    <a:lnTo>
                      <a:pt x="9" y="57"/>
                    </a:lnTo>
                    <a:lnTo>
                      <a:pt x="2" y="57"/>
                    </a:lnTo>
                    <a:lnTo>
                      <a:pt x="0" y="42"/>
                    </a:lnTo>
                    <a:lnTo>
                      <a:pt x="1" y="27"/>
                    </a:lnTo>
                    <a:lnTo>
                      <a:pt x="6" y="12"/>
                    </a:lnTo>
                    <a:lnTo>
                      <a:pt x="9" y="0"/>
                    </a:lnTo>
                    <a:lnTo>
                      <a:pt x="20" y="5"/>
                    </a:lnTo>
                    <a:lnTo>
                      <a:pt x="28" y="14"/>
                    </a:lnTo>
                    <a:lnTo>
                      <a:pt x="33" y="24"/>
                    </a:lnTo>
                    <a:lnTo>
                      <a:pt x="39" y="34"/>
                    </a:lnTo>
                    <a:lnTo>
                      <a:pt x="44" y="46"/>
                    </a:lnTo>
                    <a:lnTo>
                      <a:pt x="47" y="57"/>
                    </a:lnTo>
                    <a:lnTo>
                      <a:pt x="51" y="69"/>
                    </a:lnTo>
                    <a:lnTo>
                      <a:pt x="54" y="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7" name="Freeform 267"/>
              <p:cNvSpPr>
                <a:spLocks/>
              </p:cNvSpPr>
              <p:nvPr/>
            </p:nvSpPr>
            <p:spPr bwMode="auto">
              <a:xfrm>
                <a:off x="7485063" y="3911600"/>
                <a:ext cx="117475" cy="50800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144" y="7"/>
                  </a:cxn>
                  <a:cxn ang="0">
                    <a:pos x="137" y="11"/>
                  </a:cxn>
                  <a:cxn ang="0">
                    <a:pos x="128" y="15"/>
                  </a:cxn>
                  <a:cxn ang="0">
                    <a:pos x="120" y="20"/>
                  </a:cxn>
                  <a:cxn ang="0">
                    <a:pos x="101" y="23"/>
                  </a:cxn>
                  <a:cxn ang="0">
                    <a:pos x="83" y="28"/>
                  </a:cxn>
                  <a:cxn ang="0">
                    <a:pos x="67" y="33"/>
                  </a:cxn>
                  <a:cxn ang="0">
                    <a:pos x="52" y="38"/>
                  </a:cxn>
                  <a:cxn ang="0">
                    <a:pos x="37" y="44"/>
                  </a:cxn>
                  <a:cxn ang="0">
                    <a:pos x="23" y="49"/>
                  </a:cxn>
                  <a:cxn ang="0">
                    <a:pos x="11" y="56"/>
                  </a:cxn>
                  <a:cxn ang="0">
                    <a:pos x="0" y="62"/>
                  </a:cxn>
                  <a:cxn ang="0">
                    <a:pos x="2" y="54"/>
                  </a:cxn>
                  <a:cxn ang="0">
                    <a:pos x="9" y="46"/>
                  </a:cxn>
                  <a:cxn ang="0">
                    <a:pos x="17" y="38"/>
                  </a:cxn>
                  <a:cxn ang="0">
                    <a:pos x="28" y="30"/>
                  </a:cxn>
                  <a:cxn ang="0">
                    <a:pos x="38" y="22"/>
                  </a:cxn>
                  <a:cxn ang="0">
                    <a:pos x="49" y="15"/>
                  </a:cxn>
                  <a:cxn ang="0">
                    <a:pos x="60" y="9"/>
                  </a:cxn>
                  <a:cxn ang="0">
                    <a:pos x="68" y="5"/>
                  </a:cxn>
                  <a:cxn ang="0">
                    <a:pos x="78" y="5"/>
                  </a:cxn>
                  <a:cxn ang="0">
                    <a:pos x="87" y="5"/>
                  </a:cxn>
                  <a:cxn ang="0">
                    <a:pos x="98" y="5"/>
                  </a:cxn>
                  <a:cxn ang="0">
                    <a:pos x="109" y="3"/>
                  </a:cxn>
                  <a:cxn ang="0">
                    <a:pos x="120" y="3"/>
                  </a:cxn>
                  <a:cxn ang="0">
                    <a:pos x="129" y="2"/>
                  </a:cxn>
                  <a:cxn ang="0">
                    <a:pos x="138" y="1"/>
                  </a:cxn>
                  <a:cxn ang="0">
                    <a:pos x="147" y="0"/>
                  </a:cxn>
                </a:cxnLst>
                <a:rect l="0" t="0" r="r" b="b"/>
                <a:pathLst>
                  <a:path w="147" h="62">
                    <a:moveTo>
                      <a:pt x="147" y="0"/>
                    </a:moveTo>
                    <a:lnTo>
                      <a:pt x="144" y="7"/>
                    </a:lnTo>
                    <a:lnTo>
                      <a:pt x="137" y="11"/>
                    </a:lnTo>
                    <a:lnTo>
                      <a:pt x="128" y="15"/>
                    </a:lnTo>
                    <a:lnTo>
                      <a:pt x="120" y="20"/>
                    </a:lnTo>
                    <a:lnTo>
                      <a:pt x="101" y="23"/>
                    </a:lnTo>
                    <a:lnTo>
                      <a:pt x="83" y="28"/>
                    </a:lnTo>
                    <a:lnTo>
                      <a:pt x="67" y="33"/>
                    </a:lnTo>
                    <a:lnTo>
                      <a:pt x="52" y="38"/>
                    </a:lnTo>
                    <a:lnTo>
                      <a:pt x="37" y="44"/>
                    </a:lnTo>
                    <a:lnTo>
                      <a:pt x="23" y="49"/>
                    </a:lnTo>
                    <a:lnTo>
                      <a:pt x="11" y="56"/>
                    </a:lnTo>
                    <a:lnTo>
                      <a:pt x="0" y="62"/>
                    </a:lnTo>
                    <a:lnTo>
                      <a:pt x="2" y="54"/>
                    </a:lnTo>
                    <a:lnTo>
                      <a:pt x="9" y="46"/>
                    </a:lnTo>
                    <a:lnTo>
                      <a:pt x="17" y="38"/>
                    </a:lnTo>
                    <a:lnTo>
                      <a:pt x="28" y="30"/>
                    </a:lnTo>
                    <a:lnTo>
                      <a:pt x="38" y="22"/>
                    </a:lnTo>
                    <a:lnTo>
                      <a:pt x="49" y="15"/>
                    </a:lnTo>
                    <a:lnTo>
                      <a:pt x="60" y="9"/>
                    </a:lnTo>
                    <a:lnTo>
                      <a:pt x="68" y="5"/>
                    </a:lnTo>
                    <a:lnTo>
                      <a:pt x="78" y="5"/>
                    </a:lnTo>
                    <a:lnTo>
                      <a:pt x="87" y="5"/>
                    </a:lnTo>
                    <a:lnTo>
                      <a:pt x="98" y="5"/>
                    </a:lnTo>
                    <a:lnTo>
                      <a:pt x="109" y="3"/>
                    </a:lnTo>
                    <a:lnTo>
                      <a:pt x="120" y="3"/>
                    </a:lnTo>
                    <a:lnTo>
                      <a:pt x="129" y="2"/>
                    </a:lnTo>
                    <a:lnTo>
                      <a:pt x="138" y="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89037"/>
            <a:ext cx="8305800" cy="5059363"/>
          </a:xfrm>
        </p:spPr>
        <p:txBody>
          <a:bodyPr>
            <a:normAutofit/>
          </a:bodyPr>
          <a:lstStyle/>
          <a:p>
            <a:pPr marL="344488" indent="-344488">
              <a:spcAft>
                <a:spcPts val="3000"/>
              </a:spcAft>
            </a:pPr>
            <a:r>
              <a:rPr lang="en-US" dirty="0" smtClean="0"/>
              <a:t>Think of (1) word that describes the emotion </a:t>
            </a:r>
            <a:br>
              <a:rPr lang="en-US" dirty="0" smtClean="0"/>
            </a:br>
            <a:r>
              <a:rPr lang="en-US" dirty="0" smtClean="0"/>
              <a:t>you feel about being in </a:t>
            </a:r>
            <a:br>
              <a:rPr lang="en-US" dirty="0" smtClean="0"/>
            </a:br>
            <a:r>
              <a:rPr lang="en-US" dirty="0" smtClean="0"/>
              <a:t>this training right now.</a:t>
            </a:r>
          </a:p>
          <a:p>
            <a:pPr marL="344488" indent="-344488">
              <a:spcAft>
                <a:spcPts val="3000"/>
              </a:spcAft>
            </a:pPr>
            <a:r>
              <a:rPr lang="en-US" dirty="0" smtClean="0"/>
              <a:t>Write that emotion word </a:t>
            </a:r>
            <a:br>
              <a:rPr lang="en-US" dirty="0" smtClean="0"/>
            </a:br>
            <a:r>
              <a:rPr lang="en-US" dirty="0" smtClean="0"/>
              <a:t>in bold letters on the </a:t>
            </a:r>
            <a:br>
              <a:rPr lang="en-US" dirty="0" smtClean="0"/>
            </a:br>
            <a:r>
              <a:rPr lang="en-US" dirty="0" smtClean="0"/>
              <a:t>inside of your name tent.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Placement Issues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41437"/>
            <a:ext cx="7620000" cy="5059363"/>
          </a:xfrm>
        </p:spPr>
        <p:txBody>
          <a:bodyPr>
            <a:normAutofit/>
          </a:bodyPr>
          <a:lstStyle/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7.</a:t>
            </a:r>
            <a:r>
              <a:rPr lang="en-US" sz="4000" dirty="0" smtClean="0"/>
              <a:t>	Fear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8.</a:t>
            </a:r>
            <a:r>
              <a:rPr lang="en-US" sz="4000" dirty="0" smtClean="0"/>
              <a:t>	Thoughts of Death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  9.</a:t>
            </a:r>
            <a:r>
              <a:rPr lang="en-US" sz="4000" dirty="0" smtClean="0"/>
              <a:t>	Helplessness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10.</a:t>
            </a:r>
            <a:r>
              <a:rPr lang="en-US" sz="4000" dirty="0" smtClean="0"/>
              <a:t>	Repeating Familiar Pain</a:t>
            </a:r>
          </a:p>
          <a:p>
            <a:pPr marL="971550" indent="-971550">
              <a:spcAft>
                <a:spcPts val="15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11.</a:t>
            </a:r>
            <a:r>
              <a:rPr lang="en-US" sz="4000" dirty="0" smtClean="0"/>
              <a:t>	Expecting Punishment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89037"/>
            <a:ext cx="8763000" cy="5059363"/>
          </a:xfrm>
        </p:spPr>
        <p:txBody>
          <a:bodyPr>
            <a:noAutofit/>
          </a:bodyPr>
          <a:lstStyle/>
          <a:p>
            <a:r>
              <a:rPr lang="en-US" dirty="0" smtClean="0"/>
              <a:t>For your placement issue, identify the child’s needs </a:t>
            </a:r>
            <a:br>
              <a:rPr lang="en-US" dirty="0" smtClean="0"/>
            </a:br>
            <a:r>
              <a:rPr lang="en-US" dirty="0" smtClean="0"/>
              <a:t>and what you can say or </a:t>
            </a:r>
            <a:br>
              <a:rPr lang="en-US" dirty="0" smtClean="0"/>
            </a:br>
            <a:r>
              <a:rPr lang="en-US" dirty="0" smtClean="0"/>
              <a:t>do to meet these needs.</a:t>
            </a:r>
          </a:p>
          <a:p>
            <a:pPr>
              <a:spcBef>
                <a:spcPts val="2000"/>
              </a:spcBef>
              <a:spcAft>
                <a:spcPts val="1500"/>
              </a:spcAft>
            </a:pPr>
            <a:r>
              <a:rPr lang="en-US" dirty="0" smtClean="0"/>
              <a:t>Select a reporter/recorder.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8D0099"/>
                </a:solidFill>
              </a:rPr>
              <a:t>(12 Minutes)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Phases of </a:t>
            </a:r>
            <a:br>
              <a:rPr lang="en-US" dirty="0" smtClean="0"/>
            </a:br>
            <a:r>
              <a:rPr lang="en-US" dirty="0" smtClean="0"/>
              <a:t>Adjustment to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570037"/>
            <a:ext cx="4495800" cy="5059363"/>
          </a:xfrm>
        </p:spPr>
        <p:txBody>
          <a:bodyPr/>
          <a:lstStyle/>
          <a:p>
            <a:pPr marL="685800" indent="-685800">
              <a:buNone/>
            </a:pPr>
            <a:r>
              <a:rPr lang="en-US" dirty="0" smtClean="0">
                <a:solidFill>
                  <a:srgbClr val="8D0099"/>
                </a:solidFill>
              </a:rPr>
              <a:t>1.</a:t>
            </a:r>
            <a:r>
              <a:rPr lang="en-US" dirty="0" smtClean="0"/>
              <a:t>	Early</a:t>
            </a:r>
          </a:p>
          <a:p>
            <a:pPr marL="685800" indent="-685800">
              <a:buNone/>
            </a:pPr>
            <a:r>
              <a:rPr lang="en-US" dirty="0" smtClean="0">
                <a:solidFill>
                  <a:srgbClr val="8D0099"/>
                </a:solidFill>
              </a:rPr>
              <a:t>2.</a:t>
            </a:r>
            <a:r>
              <a:rPr lang="en-US" dirty="0" smtClean="0"/>
              <a:t>	Acute</a:t>
            </a:r>
          </a:p>
          <a:p>
            <a:pPr marL="685800" indent="-685800">
              <a:buNone/>
            </a:pPr>
            <a:r>
              <a:rPr lang="en-US" dirty="0" smtClean="0">
                <a:solidFill>
                  <a:srgbClr val="8D0099"/>
                </a:solidFill>
              </a:rPr>
              <a:t>3.</a:t>
            </a:r>
            <a:r>
              <a:rPr lang="en-US" dirty="0" smtClean="0"/>
              <a:t>	Integration</a:t>
            </a:r>
            <a:endParaRPr lang="en-US" dirty="0"/>
          </a:p>
        </p:txBody>
      </p:sp>
      <p:sp>
        <p:nvSpPr>
          <p:cNvPr id="345" name="Rectangle 344"/>
          <p:cNvSpPr/>
          <p:nvPr/>
        </p:nvSpPr>
        <p:spPr>
          <a:xfrm>
            <a:off x="2895600" y="6464808"/>
            <a:ext cx="2667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Rectangle 345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E2BFE5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47" name="Straight Connector 346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48" name="Straight Connector 347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49" name="Straight Connector 348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4" name="Picture 156" descr="C:\Documents and Settings\kelleyb\Local Settings\Temporary Internet Files\Content.IE5\4LGUZMQS\j035877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062" y="3999936"/>
            <a:ext cx="2293938" cy="285806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200400" y="6464808"/>
            <a:ext cx="2362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Managing Behaviors to Meet the Needs of Children Who Have Been Sexually Abused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5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838200"/>
          </a:xfrm>
        </p:spPr>
        <p:txBody>
          <a:bodyPr/>
          <a:lstStyle/>
          <a:p>
            <a:r>
              <a:rPr lang="en-US" dirty="0" smtClean="0"/>
              <a:t>The Five C’s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838200"/>
            <a:ext cx="5181600" cy="5867400"/>
          </a:xfrm>
        </p:spPr>
        <p:txBody>
          <a:bodyPr>
            <a:normAutofit/>
          </a:bodyPr>
          <a:lstStyle/>
          <a:p>
            <a:pPr>
              <a:spcAft>
                <a:spcPts val="45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1. </a:t>
            </a:r>
            <a:r>
              <a:rPr lang="en-US" dirty="0" smtClean="0"/>
              <a:t>Color</a:t>
            </a:r>
          </a:p>
          <a:p>
            <a:pPr>
              <a:spcAft>
                <a:spcPts val="45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2. </a:t>
            </a:r>
            <a:r>
              <a:rPr lang="en-US" dirty="0" smtClean="0"/>
              <a:t>Cuisine</a:t>
            </a:r>
          </a:p>
          <a:p>
            <a:pPr>
              <a:spcAft>
                <a:spcPts val="45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3. </a:t>
            </a:r>
            <a:r>
              <a:rPr lang="en-US" dirty="0" smtClean="0"/>
              <a:t>Car</a:t>
            </a:r>
          </a:p>
          <a:p>
            <a:pPr>
              <a:spcAft>
                <a:spcPts val="45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4. </a:t>
            </a:r>
            <a:r>
              <a:rPr lang="en-US" dirty="0" smtClean="0"/>
              <a:t>Candy</a:t>
            </a:r>
          </a:p>
          <a:p>
            <a:pPr>
              <a:spcAft>
                <a:spcPts val="45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5. </a:t>
            </a:r>
            <a:r>
              <a:rPr lang="en-US" dirty="0" smtClean="0"/>
              <a:t>Closet Desire</a:t>
            </a:r>
            <a:endParaRPr lang="en-US" dirty="0"/>
          </a:p>
        </p:txBody>
      </p:sp>
      <p:pic>
        <p:nvPicPr>
          <p:cNvPr id="7" name="Picture 8" descr="MCj04244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1641" y="5334000"/>
            <a:ext cx="7431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1600200" y="1752600"/>
            <a:ext cx="6019800" cy="0"/>
          </a:xfrm>
          <a:prstGeom prst="line">
            <a:avLst/>
          </a:prstGeom>
          <a:ln w="12700">
            <a:solidFill>
              <a:srgbClr val="8D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00200" y="2895600"/>
            <a:ext cx="6019800" cy="0"/>
          </a:xfrm>
          <a:prstGeom prst="line">
            <a:avLst/>
          </a:prstGeom>
          <a:ln w="12700">
            <a:solidFill>
              <a:srgbClr val="8D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00200" y="4038600"/>
            <a:ext cx="6019800" cy="0"/>
          </a:xfrm>
          <a:prstGeom prst="line">
            <a:avLst/>
          </a:prstGeom>
          <a:ln w="12700">
            <a:solidFill>
              <a:srgbClr val="8D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00200" y="5257800"/>
            <a:ext cx="6019800" cy="0"/>
          </a:xfrm>
          <a:prstGeom prst="line">
            <a:avLst/>
          </a:prstGeom>
          <a:ln w="12700">
            <a:solidFill>
              <a:srgbClr val="8D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 descr="C:\Documents and Settings\kelleyb\My Documents\My Pictures\Microsoft Clip Organizer\j021210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828799"/>
            <a:ext cx="698534" cy="990601"/>
          </a:xfrm>
          <a:prstGeom prst="rect">
            <a:avLst/>
          </a:prstGeom>
          <a:noFill/>
        </p:spPr>
      </p:pic>
      <p:sp>
        <p:nvSpPr>
          <p:cNvPr id="4351" name="AutoShape 255"/>
          <p:cNvSpPr>
            <a:spLocks noChangeAspect="1" noChangeArrowheads="1" noTextEdit="1"/>
          </p:cNvSpPr>
          <p:nvPr/>
        </p:nvSpPr>
        <p:spPr bwMode="auto">
          <a:xfrm>
            <a:off x="7696200" y="228600"/>
            <a:ext cx="114617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4" name="Group 343"/>
          <p:cNvGrpSpPr/>
          <p:nvPr/>
        </p:nvGrpSpPr>
        <p:grpSpPr>
          <a:xfrm>
            <a:off x="6282343" y="746055"/>
            <a:ext cx="977198" cy="914378"/>
            <a:chOff x="7699375" y="774700"/>
            <a:chExt cx="889001" cy="831851"/>
          </a:xfrm>
        </p:grpSpPr>
        <p:sp>
          <p:nvSpPr>
            <p:cNvPr id="4353" name="Freeform 257"/>
            <p:cNvSpPr>
              <a:spLocks/>
            </p:cNvSpPr>
            <p:nvPr/>
          </p:nvSpPr>
          <p:spPr bwMode="auto">
            <a:xfrm>
              <a:off x="7770813" y="776288"/>
              <a:ext cx="147638" cy="161925"/>
            </a:xfrm>
            <a:custGeom>
              <a:avLst/>
              <a:gdLst/>
              <a:ahLst/>
              <a:cxnLst>
                <a:cxn ang="0">
                  <a:pos x="15" y="18"/>
                </a:cxn>
                <a:cxn ang="0">
                  <a:pos x="15" y="20"/>
                </a:cxn>
                <a:cxn ang="0">
                  <a:pos x="13" y="27"/>
                </a:cxn>
                <a:cxn ang="0">
                  <a:pos x="11" y="32"/>
                </a:cxn>
                <a:cxn ang="0">
                  <a:pos x="10" y="37"/>
                </a:cxn>
                <a:cxn ang="0">
                  <a:pos x="8" y="44"/>
                </a:cxn>
                <a:cxn ang="0">
                  <a:pos x="8" y="50"/>
                </a:cxn>
                <a:cxn ang="0">
                  <a:pos x="6" y="56"/>
                </a:cxn>
                <a:cxn ang="0">
                  <a:pos x="4" y="64"/>
                </a:cxn>
                <a:cxn ang="0">
                  <a:pos x="4" y="71"/>
                </a:cxn>
                <a:cxn ang="0">
                  <a:pos x="3" y="78"/>
                </a:cxn>
                <a:cxn ang="0">
                  <a:pos x="2" y="85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2" y="104"/>
                </a:cxn>
                <a:cxn ang="0">
                  <a:pos x="2" y="109"/>
                </a:cxn>
                <a:cxn ang="0">
                  <a:pos x="2" y="116"/>
                </a:cxn>
                <a:cxn ang="0">
                  <a:pos x="2" y="121"/>
                </a:cxn>
                <a:cxn ang="0">
                  <a:pos x="3" y="126"/>
                </a:cxn>
                <a:cxn ang="0">
                  <a:pos x="4" y="137"/>
                </a:cxn>
                <a:cxn ang="0">
                  <a:pos x="6" y="144"/>
                </a:cxn>
                <a:cxn ang="0">
                  <a:pos x="7" y="152"/>
                </a:cxn>
                <a:cxn ang="0">
                  <a:pos x="8" y="157"/>
                </a:cxn>
                <a:cxn ang="0">
                  <a:pos x="10" y="163"/>
                </a:cxn>
                <a:cxn ang="0">
                  <a:pos x="170" y="191"/>
                </a:cxn>
                <a:cxn ang="0">
                  <a:pos x="187" y="185"/>
                </a:cxn>
                <a:cxn ang="0">
                  <a:pos x="145" y="106"/>
                </a:cxn>
                <a:cxn ang="0">
                  <a:pos x="65" y="94"/>
                </a:cxn>
                <a:cxn ang="0">
                  <a:pos x="63" y="93"/>
                </a:cxn>
                <a:cxn ang="0">
                  <a:pos x="59" y="88"/>
                </a:cxn>
                <a:cxn ang="0">
                  <a:pos x="54" y="81"/>
                </a:cxn>
                <a:cxn ang="0">
                  <a:pos x="48" y="75"/>
                </a:cxn>
                <a:cxn ang="0">
                  <a:pos x="43" y="67"/>
                </a:cxn>
                <a:cxn ang="0">
                  <a:pos x="38" y="62"/>
                </a:cxn>
                <a:cxn ang="0">
                  <a:pos x="34" y="56"/>
                </a:cxn>
                <a:cxn ang="0">
                  <a:pos x="34" y="54"/>
                </a:cxn>
                <a:cxn ang="0">
                  <a:pos x="33" y="51"/>
                </a:cxn>
                <a:cxn ang="0">
                  <a:pos x="32" y="45"/>
                </a:cxn>
                <a:cxn ang="0">
                  <a:pos x="29" y="36"/>
                </a:cxn>
                <a:cxn ang="0">
                  <a:pos x="28" y="27"/>
                </a:cxn>
                <a:cxn ang="0">
                  <a:pos x="25" y="16"/>
                </a:cxn>
                <a:cxn ang="0">
                  <a:pos x="24" y="7"/>
                </a:cxn>
                <a:cxn ang="0">
                  <a:pos x="22" y="2"/>
                </a:cxn>
                <a:cxn ang="0">
                  <a:pos x="22" y="0"/>
                </a:cxn>
              </a:cxnLst>
              <a:rect l="0" t="0" r="r" b="b"/>
              <a:pathLst>
                <a:path w="187" h="204">
                  <a:moveTo>
                    <a:pt x="22" y="0"/>
                  </a:moveTo>
                  <a:lnTo>
                    <a:pt x="15" y="18"/>
                  </a:lnTo>
                  <a:lnTo>
                    <a:pt x="15" y="19"/>
                  </a:lnTo>
                  <a:lnTo>
                    <a:pt x="15" y="20"/>
                  </a:lnTo>
                  <a:lnTo>
                    <a:pt x="13" y="23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0" y="37"/>
                  </a:lnTo>
                  <a:lnTo>
                    <a:pt x="10" y="40"/>
                  </a:lnTo>
                  <a:lnTo>
                    <a:pt x="8" y="44"/>
                  </a:lnTo>
                  <a:lnTo>
                    <a:pt x="8" y="46"/>
                  </a:lnTo>
                  <a:lnTo>
                    <a:pt x="8" y="50"/>
                  </a:lnTo>
                  <a:lnTo>
                    <a:pt x="7" y="53"/>
                  </a:lnTo>
                  <a:lnTo>
                    <a:pt x="6" y="56"/>
                  </a:lnTo>
                  <a:lnTo>
                    <a:pt x="6" y="60"/>
                  </a:lnTo>
                  <a:lnTo>
                    <a:pt x="4" y="64"/>
                  </a:lnTo>
                  <a:lnTo>
                    <a:pt x="4" y="67"/>
                  </a:lnTo>
                  <a:lnTo>
                    <a:pt x="4" y="71"/>
                  </a:lnTo>
                  <a:lnTo>
                    <a:pt x="3" y="75"/>
                  </a:lnTo>
                  <a:lnTo>
                    <a:pt x="3" y="78"/>
                  </a:lnTo>
                  <a:lnTo>
                    <a:pt x="3" y="81"/>
                  </a:lnTo>
                  <a:lnTo>
                    <a:pt x="2" y="85"/>
                  </a:lnTo>
                  <a:lnTo>
                    <a:pt x="2" y="88"/>
                  </a:lnTo>
                  <a:lnTo>
                    <a:pt x="2" y="91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2" y="107"/>
                  </a:lnTo>
                  <a:lnTo>
                    <a:pt x="2" y="109"/>
                  </a:lnTo>
                  <a:lnTo>
                    <a:pt x="2" y="112"/>
                  </a:lnTo>
                  <a:lnTo>
                    <a:pt x="2" y="116"/>
                  </a:lnTo>
                  <a:lnTo>
                    <a:pt x="2" y="117"/>
                  </a:lnTo>
                  <a:lnTo>
                    <a:pt x="2" y="121"/>
                  </a:lnTo>
                  <a:lnTo>
                    <a:pt x="3" y="124"/>
                  </a:lnTo>
                  <a:lnTo>
                    <a:pt x="3" y="126"/>
                  </a:lnTo>
                  <a:lnTo>
                    <a:pt x="3" y="131"/>
                  </a:lnTo>
                  <a:lnTo>
                    <a:pt x="4" y="137"/>
                  </a:lnTo>
                  <a:lnTo>
                    <a:pt x="4" y="141"/>
                  </a:lnTo>
                  <a:lnTo>
                    <a:pt x="6" y="144"/>
                  </a:lnTo>
                  <a:lnTo>
                    <a:pt x="6" y="148"/>
                  </a:lnTo>
                  <a:lnTo>
                    <a:pt x="7" y="152"/>
                  </a:lnTo>
                  <a:lnTo>
                    <a:pt x="8" y="155"/>
                  </a:lnTo>
                  <a:lnTo>
                    <a:pt x="8" y="157"/>
                  </a:lnTo>
                  <a:lnTo>
                    <a:pt x="10" y="160"/>
                  </a:lnTo>
                  <a:lnTo>
                    <a:pt x="10" y="163"/>
                  </a:lnTo>
                  <a:lnTo>
                    <a:pt x="65" y="204"/>
                  </a:lnTo>
                  <a:lnTo>
                    <a:pt x="170" y="191"/>
                  </a:lnTo>
                  <a:lnTo>
                    <a:pt x="187" y="191"/>
                  </a:lnTo>
                  <a:lnTo>
                    <a:pt x="187" y="185"/>
                  </a:lnTo>
                  <a:lnTo>
                    <a:pt x="176" y="139"/>
                  </a:lnTo>
                  <a:lnTo>
                    <a:pt x="145" y="106"/>
                  </a:lnTo>
                  <a:lnTo>
                    <a:pt x="107" y="93"/>
                  </a:lnTo>
                  <a:lnTo>
                    <a:pt x="65" y="94"/>
                  </a:lnTo>
                  <a:lnTo>
                    <a:pt x="64" y="93"/>
                  </a:lnTo>
                  <a:lnTo>
                    <a:pt x="63" y="93"/>
                  </a:lnTo>
                  <a:lnTo>
                    <a:pt x="61" y="90"/>
                  </a:lnTo>
                  <a:lnTo>
                    <a:pt x="59" y="88"/>
                  </a:lnTo>
                  <a:lnTo>
                    <a:pt x="56" y="85"/>
                  </a:lnTo>
                  <a:lnTo>
                    <a:pt x="54" y="81"/>
                  </a:lnTo>
                  <a:lnTo>
                    <a:pt x="51" y="78"/>
                  </a:lnTo>
                  <a:lnTo>
                    <a:pt x="48" y="75"/>
                  </a:lnTo>
                  <a:lnTo>
                    <a:pt x="46" y="71"/>
                  </a:lnTo>
                  <a:lnTo>
                    <a:pt x="43" y="67"/>
                  </a:lnTo>
                  <a:lnTo>
                    <a:pt x="41" y="64"/>
                  </a:lnTo>
                  <a:lnTo>
                    <a:pt x="38" y="62"/>
                  </a:lnTo>
                  <a:lnTo>
                    <a:pt x="37" y="58"/>
                  </a:lnTo>
                  <a:lnTo>
                    <a:pt x="34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3"/>
                  </a:lnTo>
                  <a:lnTo>
                    <a:pt x="33" y="51"/>
                  </a:lnTo>
                  <a:lnTo>
                    <a:pt x="32" y="49"/>
                  </a:lnTo>
                  <a:lnTo>
                    <a:pt x="32" y="45"/>
                  </a:lnTo>
                  <a:lnTo>
                    <a:pt x="30" y="41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28" y="27"/>
                  </a:lnTo>
                  <a:lnTo>
                    <a:pt x="26" y="22"/>
                  </a:lnTo>
                  <a:lnTo>
                    <a:pt x="25" y="16"/>
                  </a:lnTo>
                  <a:lnTo>
                    <a:pt x="24" y="11"/>
                  </a:lnTo>
                  <a:lnTo>
                    <a:pt x="24" y="7"/>
                  </a:lnTo>
                  <a:lnTo>
                    <a:pt x="22" y="5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4" name="Freeform 258"/>
            <p:cNvSpPr>
              <a:spLocks/>
            </p:cNvSpPr>
            <p:nvPr/>
          </p:nvSpPr>
          <p:spPr bwMode="auto">
            <a:xfrm>
              <a:off x="7700963" y="911225"/>
              <a:ext cx="123825" cy="1222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9" y="5"/>
                </a:cxn>
                <a:cxn ang="0">
                  <a:pos x="44" y="44"/>
                </a:cxn>
                <a:cxn ang="0">
                  <a:pos x="95" y="64"/>
                </a:cxn>
                <a:cxn ang="0">
                  <a:pos x="131" y="73"/>
                </a:cxn>
                <a:cxn ang="0">
                  <a:pos x="156" y="108"/>
                </a:cxn>
                <a:cxn ang="0">
                  <a:pos x="140" y="141"/>
                </a:cxn>
                <a:cxn ang="0">
                  <a:pos x="94" y="154"/>
                </a:cxn>
                <a:cxn ang="0">
                  <a:pos x="37" y="140"/>
                </a:cxn>
                <a:cxn ang="0">
                  <a:pos x="10" y="103"/>
                </a:cxn>
                <a:cxn ang="0">
                  <a:pos x="0" y="53"/>
                </a:cxn>
                <a:cxn ang="0">
                  <a:pos x="7" y="2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156" h="154">
                  <a:moveTo>
                    <a:pt x="13" y="0"/>
                  </a:moveTo>
                  <a:lnTo>
                    <a:pt x="19" y="5"/>
                  </a:lnTo>
                  <a:lnTo>
                    <a:pt x="44" y="44"/>
                  </a:lnTo>
                  <a:lnTo>
                    <a:pt x="95" y="64"/>
                  </a:lnTo>
                  <a:lnTo>
                    <a:pt x="131" y="73"/>
                  </a:lnTo>
                  <a:lnTo>
                    <a:pt x="156" y="108"/>
                  </a:lnTo>
                  <a:lnTo>
                    <a:pt x="140" y="141"/>
                  </a:lnTo>
                  <a:lnTo>
                    <a:pt x="94" y="154"/>
                  </a:lnTo>
                  <a:lnTo>
                    <a:pt x="37" y="140"/>
                  </a:lnTo>
                  <a:lnTo>
                    <a:pt x="10" y="103"/>
                  </a:lnTo>
                  <a:lnTo>
                    <a:pt x="0" y="53"/>
                  </a:lnTo>
                  <a:lnTo>
                    <a:pt x="7" y="2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6" name="Freeform 260"/>
            <p:cNvSpPr>
              <a:spLocks/>
            </p:cNvSpPr>
            <p:nvPr/>
          </p:nvSpPr>
          <p:spPr bwMode="auto">
            <a:xfrm>
              <a:off x="8078788" y="1206500"/>
              <a:ext cx="225425" cy="288925"/>
            </a:xfrm>
            <a:custGeom>
              <a:avLst/>
              <a:gdLst/>
              <a:ahLst/>
              <a:cxnLst>
                <a:cxn ang="0">
                  <a:pos x="194" y="67"/>
                </a:cxn>
                <a:cxn ang="0">
                  <a:pos x="192" y="69"/>
                </a:cxn>
                <a:cxn ang="0">
                  <a:pos x="191" y="75"/>
                </a:cxn>
                <a:cxn ang="0">
                  <a:pos x="191" y="80"/>
                </a:cxn>
                <a:cxn ang="0">
                  <a:pos x="189" y="86"/>
                </a:cxn>
                <a:cxn ang="0">
                  <a:pos x="186" y="94"/>
                </a:cxn>
                <a:cxn ang="0">
                  <a:pos x="183" y="102"/>
                </a:cxn>
                <a:cxn ang="0">
                  <a:pos x="179" y="111"/>
                </a:cxn>
                <a:cxn ang="0">
                  <a:pos x="174" y="119"/>
                </a:cxn>
                <a:cxn ang="0">
                  <a:pos x="169" y="126"/>
                </a:cxn>
                <a:cxn ang="0">
                  <a:pos x="163" y="135"/>
                </a:cxn>
                <a:cxn ang="0">
                  <a:pos x="155" y="143"/>
                </a:cxn>
                <a:cxn ang="0">
                  <a:pos x="146" y="148"/>
                </a:cxn>
                <a:cxn ang="0">
                  <a:pos x="135" y="154"/>
                </a:cxn>
                <a:cxn ang="0">
                  <a:pos x="129" y="156"/>
                </a:cxn>
                <a:cxn ang="0">
                  <a:pos x="124" y="157"/>
                </a:cxn>
                <a:cxn ang="0">
                  <a:pos x="117" y="159"/>
                </a:cxn>
                <a:cxn ang="0">
                  <a:pos x="111" y="161"/>
                </a:cxn>
                <a:cxn ang="0">
                  <a:pos x="106" y="161"/>
                </a:cxn>
                <a:cxn ang="0">
                  <a:pos x="99" y="161"/>
                </a:cxn>
                <a:cxn ang="0">
                  <a:pos x="91" y="163"/>
                </a:cxn>
                <a:cxn ang="0">
                  <a:pos x="82" y="164"/>
                </a:cxn>
                <a:cxn ang="0">
                  <a:pos x="73" y="165"/>
                </a:cxn>
                <a:cxn ang="0">
                  <a:pos x="64" y="166"/>
                </a:cxn>
                <a:cxn ang="0">
                  <a:pos x="55" y="168"/>
                </a:cxn>
                <a:cxn ang="0">
                  <a:pos x="46" y="170"/>
                </a:cxn>
                <a:cxn ang="0">
                  <a:pos x="36" y="170"/>
                </a:cxn>
                <a:cxn ang="0">
                  <a:pos x="28" y="172"/>
                </a:cxn>
                <a:cxn ang="0">
                  <a:pos x="20" y="173"/>
                </a:cxn>
                <a:cxn ang="0">
                  <a:pos x="14" y="174"/>
                </a:cxn>
                <a:cxn ang="0">
                  <a:pos x="7" y="174"/>
                </a:cxn>
                <a:cxn ang="0">
                  <a:pos x="4" y="176"/>
                </a:cxn>
                <a:cxn ang="0">
                  <a:pos x="0" y="177"/>
                </a:cxn>
                <a:cxn ang="0">
                  <a:pos x="148" y="271"/>
                </a:cxn>
                <a:cxn ang="0">
                  <a:pos x="152" y="364"/>
                </a:cxn>
                <a:cxn ang="0">
                  <a:pos x="282" y="362"/>
                </a:cxn>
                <a:cxn ang="0">
                  <a:pos x="278" y="361"/>
                </a:cxn>
                <a:cxn ang="0">
                  <a:pos x="273" y="358"/>
                </a:cxn>
                <a:cxn ang="0">
                  <a:pos x="265" y="354"/>
                </a:cxn>
                <a:cxn ang="0">
                  <a:pos x="255" y="349"/>
                </a:cxn>
                <a:cxn ang="0">
                  <a:pos x="245" y="342"/>
                </a:cxn>
                <a:cxn ang="0">
                  <a:pos x="236" y="335"/>
                </a:cxn>
                <a:cxn ang="0">
                  <a:pos x="231" y="327"/>
                </a:cxn>
                <a:cxn ang="0">
                  <a:pos x="229" y="322"/>
                </a:cxn>
                <a:cxn ang="0">
                  <a:pos x="226" y="315"/>
                </a:cxn>
                <a:cxn ang="0">
                  <a:pos x="223" y="309"/>
                </a:cxn>
                <a:cxn ang="0">
                  <a:pos x="223" y="302"/>
                </a:cxn>
                <a:cxn ang="0">
                  <a:pos x="223" y="295"/>
                </a:cxn>
                <a:cxn ang="0">
                  <a:pos x="223" y="287"/>
                </a:cxn>
                <a:cxn ang="0">
                  <a:pos x="225" y="278"/>
                </a:cxn>
                <a:cxn ang="0">
                  <a:pos x="226" y="270"/>
                </a:cxn>
                <a:cxn ang="0">
                  <a:pos x="227" y="262"/>
                </a:cxn>
                <a:cxn ang="0">
                  <a:pos x="230" y="254"/>
                </a:cxn>
                <a:cxn ang="0">
                  <a:pos x="231" y="247"/>
                </a:cxn>
                <a:cxn ang="0">
                  <a:pos x="233" y="242"/>
                </a:cxn>
                <a:cxn ang="0">
                  <a:pos x="235" y="235"/>
                </a:cxn>
                <a:cxn ang="0">
                  <a:pos x="238" y="229"/>
                </a:cxn>
                <a:cxn ang="0">
                  <a:pos x="240" y="223"/>
                </a:cxn>
                <a:cxn ang="0">
                  <a:pos x="191" y="220"/>
                </a:cxn>
                <a:cxn ang="0">
                  <a:pos x="262" y="99"/>
                </a:cxn>
                <a:cxn ang="0">
                  <a:pos x="169" y="0"/>
                </a:cxn>
              </a:cxnLst>
              <a:rect l="0" t="0" r="r" b="b"/>
              <a:pathLst>
                <a:path w="283" h="364">
                  <a:moveTo>
                    <a:pt x="169" y="0"/>
                  </a:moveTo>
                  <a:lnTo>
                    <a:pt x="194" y="67"/>
                  </a:lnTo>
                  <a:lnTo>
                    <a:pt x="192" y="67"/>
                  </a:lnTo>
                  <a:lnTo>
                    <a:pt x="192" y="69"/>
                  </a:lnTo>
                  <a:lnTo>
                    <a:pt x="192" y="72"/>
                  </a:lnTo>
                  <a:lnTo>
                    <a:pt x="191" y="75"/>
                  </a:lnTo>
                  <a:lnTo>
                    <a:pt x="191" y="77"/>
                  </a:lnTo>
                  <a:lnTo>
                    <a:pt x="191" y="80"/>
                  </a:lnTo>
                  <a:lnTo>
                    <a:pt x="190" y="82"/>
                  </a:lnTo>
                  <a:lnTo>
                    <a:pt x="189" y="86"/>
                  </a:lnTo>
                  <a:lnTo>
                    <a:pt x="187" y="90"/>
                  </a:lnTo>
                  <a:lnTo>
                    <a:pt x="186" y="94"/>
                  </a:lnTo>
                  <a:lnTo>
                    <a:pt x="185" y="98"/>
                  </a:lnTo>
                  <a:lnTo>
                    <a:pt x="183" y="102"/>
                  </a:lnTo>
                  <a:lnTo>
                    <a:pt x="181" y="107"/>
                  </a:lnTo>
                  <a:lnTo>
                    <a:pt x="179" y="111"/>
                  </a:lnTo>
                  <a:lnTo>
                    <a:pt x="177" y="115"/>
                  </a:lnTo>
                  <a:lnTo>
                    <a:pt x="174" y="119"/>
                  </a:lnTo>
                  <a:lnTo>
                    <a:pt x="172" y="122"/>
                  </a:lnTo>
                  <a:lnTo>
                    <a:pt x="169" y="126"/>
                  </a:lnTo>
                  <a:lnTo>
                    <a:pt x="165" y="130"/>
                  </a:lnTo>
                  <a:lnTo>
                    <a:pt x="163" y="135"/>
                  </a:lnTo>
                  <a:lnTo>
                    <a:pt x="159" y="139"/>
                  </a:lnTo>
                  <a:lnTo>
                    <a:pt x="155" y="143"/>
                  </a:lnTo>
                  <a:lnTo>
                    <a:pt x="150" y="146"/>
                  </a:lnTo>
                  <a:lnTo>
                    <a:pt x="146" y="148"/>
                  </a:lnTo>
                  <a:lnTo>
                    <a:pt x="141" y="151"/>
                  </a:lnTo>
                  <a:lnTo>
                    <a:pt x="135" y="154"/>
                  </a:lnTo>
                  <a:lnTo>
                    <a:pt x="132" y="155"/>
                  </a:lnTo>
                  <a:lnTo>
                    <a:pt x="129" y="156"/>
                  </a:lnTo>
                  <a:lnTo>
                    <a:pt x="126" y="157"/>
                  </a:lnTo>
                  <a:lnTo>
                    <a:pt x="124" y="157"/>
                  </a:lnTo>
                  <a:lnTo>
                    <a:pt x="120" y="159"/>
                  </a:lnTo>
                  <a:lnTo>
                    <a:pt x="117" y="159"/>
                  </a:lnTo>
                  <a:lnTo>
                    <a:pt x="113" y="160"/>
                  </a:lnTo>
                  <a:lnTo>
                    <a:pt x="111" y="161"/>
                  </a:lnTo>
                  <a:lnTo>
                    <a:pt x="108" y="161"/>
                  </a:lnTo>
                  <a:lnTo>
                    <a:pt x="106" y="161"/>
                  </a:lnTo>
                  <a:lnTo>
                    <a:pt x="102" y="161"/>
                  </a:lnTo>
                  <a:lnTo>
                    <a:pt x="99" y="161"/>
                  </a:lnTo>
                  <a:lnTo>
                    <a:pt x="95" y="163"/>
                  </a:lnTo>
                  <a:lnTo>
                    <a:pt x="91" y="163"/>
                  </a:lnTo>
                  <a:lnTo>
                    <a:pt x="86" y="163"/>
                  </a:lnTo>
                  <a:lnTo>
                    <a:pt x="82" y="164"/>
                  </a:lnTo>
                  <a:lnTo>
                    <a:pt x="79" y="164"/>
                  </a:lnTo>
                  <a:lnTo>
                    <a:pt x="73" y="165"/>
                  </a:lnTo>
                  <a:lnTo>
                    <a:pt x="69" y="166"/>
                  </a:lnTo>
                  <a:lnTo>
                    <a:pt x="64" y="166"/>
                  </a:lnTo>
                  <a:lnTo>
                    <a:pt x="59" y="168"/>
                  </a:lnTo>
                  <a:lnTo>
                    <a:pt x="55" y="168"/>
                  </a:lnTo>
                  <a:lnTo>
                    <a:pt x="50" y="169"/>
                  </a:lnTo>
                  <a:lnTo>
                    <a:pt x="46" y="170"/>
                  </a:lnTo>
                  <a:lnTo>
                    <a:pt x="41" y="170"/>
                  </a:lnTo>
                  <a:lnTo>
                    <a:pt x="36" y="170"/>
                  </a:lnTo>
                  <a:lnTo>
                    <a:pt x="32" y="170"/>
                  </a:lnTo>
                  <a:lnTo>
                    <a:pt x="28" y="172"/>
                  </a:lnTo>
                  <a:lnTo>
                    <a:pt x="24" y="172"/>
                  </a:lnTo>
                  <a:lnTo>
                    <a:pt x="20" y="173"/>
                  </a:lnTo>
                  <a:lnTo>
                    <a:pt x="16" y="173"/>
                  </a:lnTo>
                  <a:lnTo>
                    <a:pt x="14" y="174"/>
                  </a:lnTo>
                  <a:lnTo>
                    <a:pt x="10" y="174"/>
                  </a:lnTo>
                  <a:lnTo>
                    <a:pt x="7" y="174"/>
                  </a:lnTo>
                  <a:lnTo>
                    <a:pt x="5" y="176"/>
                  </a:lnTo>
                  <a:lnTo>
                    <a:pt x="4" y="176"/>
                  </a:lnTo>
                  <a:lnTo>
                    <a:pt x="1" y="176"/>
                  </a:lnTo>
                  <a:lnTo>
                    <a:pt x="0" y="177"/>
                  </a:lnTo>
                  <a:lnTo>
                    <a:pt x="112" y="217"/>
                  </a:lnTo>
                  <a:lnTo>
                    <a:pt x="148" y="271"/>
                  </a:lnTo>
                  <a:lnTo>
                    <a:pt x="113" y="341"/>
                  </a:lnTo>
                  <a:lnTo>
                    <a:pt x="152" y="364"/>
                  </a:lnTo>
                  <a:lnTo>
                    <a:pt x="283" y="362"/>
                  </a:lnTo>
                  <a:lnTo>
                    <a:pt x="282" y="362"/>
                  </a:lnTo>
                  <a:lnTo>
                    <a:pt x="280" y="362"/>
                  </a:lnTo>
                  <a:lnTo>
                    <a:pt x="278" y="361"/>
                  </a:lnTo>
                  <a:lnTo>
                    <a:pt x="275" y="361"/>
                  </a:lnTo>
                  <a:lnTo>
                    <a:pt x="273" y="358"/>
                  </a:lnTo>
                  <a:lnTo>
                    <a:pt x="269" y="357"/>
                  </a:lnTo>
                  <a:lnTo>
                    <a:pt x="265" y="354"/>
                  </a:lnTo>
                  <a:lnTo>
                    <a:pt x="260" y="353"/>
                  </a:lnTo>
                  <a:lnTo>
                    <a:pt x="255" y="349"/>
                  </a:lnTo>
                  <a:lnTo>
                    <a:pt x="251" y="346"/>
                  </a:lnTo>
                  <a:lnTo>
                    <a:pt x="245" y="342"/>
                  </a:lnTo>
                  <a:lnTo>
                    <a:pt x="242" y="340"/>
                  </a:lnTo>
                  <a:lnTo>
                    <a:pt x="236" y="335"/>
                  </a:lnTo>
                  <a:lnTo>
                    <a:pt x="233" y="329"/>
                  </a:lnTo>
                  <a:lnTo>
                    <a:pt x="231" y="327"/>
                  </a:lnTo>
                  <a:lnTo>
                    <a:pt x="230" y="324"/>
                  </a:lnTo>
                  <a:lnTo>
                    <a:pt x="229" y="322"/>
                  </a:lnTo>
                  <a:lnTo>
                    <a:pt x="227" y="319"/>
                  </a:lnTo>
                  <a:lnTo>
                    <a:pt x="226" y="315"/>
                  </a:lnTo>
                  <a:lnTo>
                    <a:pt x="225" y="313"/>
                  </a:lnTo>
                  <a:lnTo>
                    <a:pt x="223" y="309"/>
                  </a:lnTo>
                  <a:lnTo>
                    <a:pt x="223" y="306"/>
                  </a:lnTo>
                  <a:lnTo>
                    <a:pt x="223" y="302"/>
                  </a:lnTo>
                  <a:lnTo>
                    <a:pt x="223" y="298"/>
                  </a:lnTo>
                  <a:lnTo>
                    <a:pt x="223" y="295"/>
                  </a:lnTo>
                  <a:lnTo>
                    <a:pt x="223" y="291"/>
                  </a:lnTo>
                  <a:lnTo>
                    <a:pt x="223" y="287"/>
                  </a:lnTo>
                  <a:lnTo>
                    <a:pt x="223" y="282"/>
                  </a:lnTo>
                  <a:lnTo>
                    <a:pt x="225" y="278"/>
                  </a:lnTo>
                  <a:lnTo>
                    <a:pt x="226" y="274"/>
                  </a:lnTo>
                  <a:lnTo>
                    <a:pt x="226" y="270"/>
                  </a:lnTo>
                  <a:lnTo>
                    <a:pt x="227" y="266"/>
                  </a:lnTo>
                  <a:lnTo>
                    <a:pt x="227" y="262"/>
                  </a:lnTo>
                  <a:lnTo>
                    <a:pt x="229" y="258"/>
                  </a:lnTo>
                  <a:lnTo>
                    <a:pt x="230" y="254"/>
                  </a:lnTo>
                  <a:lnTo>
                    <a:pt x="230" y="251"/>
                  </a:lnTo>
                  <a:lnTo>
                    <a:pt x="231" y="247"/>
                  </a:lnTo>
                  <a:lnTo>
                    <a:pt x="233" y="244"/>
                  </a:lnTo>
                  <a:lnTo>
                    <a:pt x="233" y="242"/>
                  </a:lnTo>
                  <a:lnTo>
                    <a:pt x="234" y="238"/>
                  </a:lnTo>
                  <a:lnTo>
                    <a:pt x="235" y="235"/>
                  </a:lnTo>
                  <a:lnTo>
                    <a:pt x="236" y="232"/>
                  </a:lnTo>
                  <a:lnTo>
                    <a:pt x="238" y="229"/>
                  </a:lnTo>
                  <a:lnTo>
                    <a:pt x="239" y="225"/>
                  </a:lnTo>
                  <a:lnTo>
                    <a:pt x="240" y="223"/>
                  </a:lnTo>
                  <a:lnTo>
                    <a:pt x="240" y="222"/>
                  </a:lnTo>
                  <a:lnTo>
                    <a:pt x="191" y="220"/>
                  </a:lnTo>
                  <a:lnTo>
                    <a:pt x="243" y="138"/>
                  </a:lnTo>
                  <a:lnTo>
                    <a:pt x="262" y="99"/>
                  </a:lnTo>
                  <a:lnTo>
                    <a:pt x="169" y="0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8C2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7" name="Freeform 261"/>
            <p:cNvSpPr>
              <a:spLocks/>
            </p:cNvSpPr>
            <p:nvPr/>
          </p:nvSpPr>
          <p:spPr bwMode="auto">
            <a:xfrm>
              <a:off x="7970838" y="1009650"/>
              <a:ext cx="122238" cy="14287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0" y="42"/>
                </a:cxn>
                <a:cxn ang="0">
                  <a:pos x="112" y="131"/>
                </a:cxn>
                <a:cxn ang="0">
                  <a:pos x="154" y="180"/>
                </a:cxn>
                <a:cxn ang="0">
                  <a:pos x="152" y="179"/>
                </a:cxn>
                <a:cxn ang="0">
                  <a:pos x="151" y="177"/>
                </a:cxn>
                <a:cxn ang="0">
                  <a:pos x="147" y="175"/>
                </a:cxn>
                <a:cxn ang="0">
                  <a:pos x="145" y="172"/>
                </a:cxn>
                <a:cxn ang="0">
                  <a:pos x="141" y="170"/>
                </a:cxn>
                <a:cxn ang="0">
                  <a:pos x="138" y="167"/>
                </a:cxn>
                <a:cxn ang="0">
                  <a:pos x="136" y="164"/>
                </a:cxn>
                <a:cxn ang="0">
                  <a:pos x="133" y="163"/>
                </a:cxn>
                <a:cxn ang="0">
                  <a:pos x="130" y="159"/>
                </a:cxn>
                <a:cxn ang="0">
                  <a:pos x="127" y="157"/>
                </a:cxn>
                <a:cxn ang="0">
                  <a:pos x="124" y="154"/>
                </a:cxn>
                <a:cxn ang="0">
                  <a:pos x="120" y="152"/>
                </a:cxn>
                <a:cxn ang="0">
                  <a:pos x="116" y="148"/>
                </a:cxn>
                <a:cxn ang="0">
                  <a:pos x="112" y="144"/>
                </a:cxn>
                <a:cxn ang="0">
                  <a:pos x="108" y="140"/>
                </a:cxn>
                <a:cxn ang="0">
                  <a:pos x="106" y="136"/>
                </a:cxn>
                <a:cxn ang="0">
                  <a:pos x="101" y="132"/>
                </a:cxn>
                <a:cxn ang="0">
                  <a:pos x="97" y="128"/>
                </a:cxn>
                <a:cxn ang="0">
                  <a:pos x="93" y="124"/>
                </a:cxn>
                <a:cxn ang="0">
                  <a:pos x="89" y="121"/>
                </a:cxn>
                <a:cxn ang="0">
                  <a:pos x="84" y="115"/>
                </a:cxn>
                <a:cxn ang="0">
                  <a:pos x="80" y="111"/>
                </a:cxn>
                <a:cxn ang="0">
                  <a:pos x="75" y="106"/>
                </a:cxn>
                <a:cxn ang="0">
                  <a:pos x="71" y="102"/>
                </a:cxn>
                <a:cxn ang="0">
                  <a:pos x="67" y="97"/>
                </a:cxn>
                <a:cxn ang="0">
                  <a:pos x="63" y="93"/>
                </a:cxn>
                <a:cxn ang="0">
                  <a:pos x="58" y="88"/>
                </a:cxn>
                <a:cxn ang="0">
                  <a:pos x="54" y="84"/>
                </a:cxn>
                <a:cxn ang="0">
                  <a:pos x="50" y="79"/>
                </a:cxn>
                <a:cxn ang="0">
                  <a:pos x="46" y="74"/>
                </a:cxn>
                <a:cxn ang="0">
                  <a:pos x="42" y="70"/>
                </a:cxn>
                <a:cxn ang="0">
                  <a:pos x="39" y="65"/>
                </a:cxn>
                <a:cxn ang="0">
                  <a:pos x="36" y="61"/>
                </a:cxn>
                <a:cxn ang="0">
                  <a:pos x="32" y="57"/>
                </a:cxn>
                <a:cxn ang="0">
                  <a:pos x="30" y="53"/>
                </a:cxn>
                <a:cxn ang="0">
                  <a:pos x="27" y="49"/>
                </a:cxn>
                <a:cxn ang="0">
                  <a:pos x="24" y="45"/>
                </a:cxn>
                <a:cxn ang="0">
                  <a:pos x="22" y="43"/>
                </a:cxn>
                <a:cxn ang="0">
                  <a:pos x="19" y="40"/>
                </a:cxn>
                <a:cxn ang="0">
                  <a:pos x="17" y="36"/>
                </a:cxn>
                <a:cxn ang="0">
                  <a:pos x="15" y="34"/>
                </a:cxn>
                <a:cxn ang="0">
                  <a:pos x="13" y="31"/>
                </a:cxn>
                <a:cxn ang="0">
                  <a:pos x="11" y="29"/>
                </a:cxn>
                <a:cxn ang="0">
                  <a:pos x="10" y="27"/>
                </a:cxn>
                <a:cxn ang="0">
                  <a:pos x="8" y="22"/>
                </a:cxn>
                <a:cxn ang="0">
                  <a:pos x="5" y="18"/>
                </a:cxn>
                <a:cxn ang="0">
                  <a:pos x="4" y="16"/>
                </a:cxn>
                <a:cxn ang="0">
                  <a:pos x="2" y="13"/>
                </a:cxn>
                <a:cxn ang="0">
                  <a:pos x="0" y="9"/>
                </a:cxn>
                <a:cxn ang="0">
                  <a:pos x="0" y="9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154" h="180">
                  <a:moveTo>
                    <a:pt x="5" y="0"/>
                  </a:moveTo>
                  <a:lnTo>
                    <a:pt x="50" y="42"/>
                  </a:lnTo>
                  <a:lnTo>
                    <a:pt x="112" y="131"/>
                  </a:lnTo>
                  <a:lnTo>
                    <a:pt x="154" y="180"/>
                  </a:lnTo>
                  <a:lnTo>
                    <a:pt x="152" y="179"/>
                  </a:lnTo>
                  <a:lnTo>
                    <a:pt x="151" y="177"/>
                  </a:lnTo>
                  <a:lnTo>
                    <a:pt x="147" y="175"/>
                  </a:lnTo>
                  <a:lnTo>
                    <a:pt x="145" y="172"/>
                  </a:lnTo>
                  <a:lnTo>
                    <a:pt x="141" y="170"/>
                  </a:lnTo>
                  <a:lnTo>
                    <a:pt x="138" y="167"/>
                  </a:lnTo>
                  <a:lnTo>
                    <a:pt x="136" y="164"/>
                  </a:lnTo>
                  <a:lnTo>
                    <a:pt x="133" y="163"/>
                  </a:lnTo>
                  <a:lnTo>
                    <a:pt x="130" y="159"/>
                  </a:lnTo>
                  <a:lnTo>
                    <a:pt x="127" y="157"/>
                  </a:lnTo>
                  <a:lnTo>
                    <a:pt x="124" y="154"/>
                  </a:lnTo>
                  <a:lnTo>
                    <a:pt x="120" y="152"/>
                  </a:lnTo>
                  <a:lnTo>
                    <a:pt x="116" y="148"/>
                  </a:lnTo>
                  <a:lnTo>
                    <a:pt x="112" y="144"/>
                  </a:lnTo>
                  <a:lnTo>
                    <a:pt x="108" y="140"/>
                  </a:lnTo>
                  <a:lnTo>
                    <a:pt x="106" y="136"/>
                  </a:lnTo>
                  <a:lnTo>
                    <a:pt x="101" y="132"/>
                  </a:lnTo>
                  <a:lnTo>
                    <a:pt x="97" y="128"/>
                  </a:lnTo>
                  <a:lnTo>
                    <a:pt x="93" y="124"/>
                  </a:lnTo>
                  <a:lnTo>
                    <a:pt x="89" y="121"/>
                  </a:lnTo>
                  <a:lnTo>
                    <a:pt x="84" y="115"/>
                  </a:lnTo>
                  <a:lnTo>
                    <a:pt x="80" y="111"/>
                  </a:lnTo>
                  <a:lnTo>
                    <a:pt x="75" y="106"/>
                  </a:lnTo>
                  <a:lnTo>
                    <a:pt x="71" y="102"/>
                  </a:lnTo>
                  <a:lnTo>
                    <a:pt x="67" y="97"/>
                  </a:lnTo>
                  <a:lnTo>
                    <a:pt x="63" y="93"/>
                  </a:lnTo>
                  <a:lnTo>
                    <a:pt x="58" y="88"/>
                  </a:lnTo>
                  <a:lnTo>
                    <a:pt x="54" y="84"/>
                  </a:lnTo>
                  <a:lnTo>
                    <a:pt x="50" y="79"/>
                  </a:lnTo>
                  <a:lnTo>
                    <a:pt x="46" y="74"/>
                  </a:lnTo>
                  <a:lnTo>
                    <a:pt x="42" y="70"/>
                  </a:lnTo>
                  <a:lnTo>
                    <a:pt x="39" y="65"/>
                  </a:lnTo>
                  <a:lnTo>
                    <a:pt x="36" y="61"/>
                  </a:lnTo>
                  <a:lnTo>
                    <a:pt x="32" y="57"/>
                  </a:lnTo>
                  <a:lnTo>
                    <a:pt x="30" y="53"/>
                  </a:lnTo>
                  <a:lnTo>
                    <a:pt x="27" y="49"/>
                  </a:lnTo>
                  <a:lnTo>
                    <a:pt x="24" y="45"/>
                  </a:lnTo>
                  <a:lnTo>
                    <a:pt x="22" y="43"/>
                  </a:lnTo>
                  <a:lnTo>
                    <a:pt x="19" y="40"/>
                  </a:lnTo>
                  <a:lnTo>
                    <a:pt x="17" y="36"/>
                  </a:lnTo>
                  <a:lnTo>
                    <a:pt x="15" y="34"/>
                  </a:lnTo>
                  <a:lnTo>
                    <a:pt x="13" y="31"/>
                  </a:lnTo>
                  <a:lnTo>
                    <a:pt x="11" y="29"/>
                  </a:lnTo>
                  <a:lnTo>
                    <a:pt x="10" y="27"/>
                  </a:lnTo>
                  <a:lnTo>
                    <a:pt x="8" y="22"/>
                  </a:lnTo>
                  <a:lnTo>
                    <a:pt x="5" y="18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9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0D4D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8" name="Freeform 262"/>
            <p:cNvSpPr>
              <a:spLocks/>
            </p:cNvSpPr>
            <p:nvPr/>
          </p:nvSpPr>
          <p:spPr bwMode="auto">
            <a:xfrm>
              <a:off x="7932738" y="995363"/>
              <a:ext cx="255588" cy="28257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7"/>
                </a:cxn>
                <a:cxn ang="0">
                  <a:pos x="2" y="22"/>
                </a:cxn>
                <a:cxn ang="0">
                  <a:pos x="6" y="30"/>
                </a:cxn>
                <a:cxn ang="0">
                  <a:pos x="12" y="39"/>
                </a:cxn>
                <a:cxn ang="0">
                  <a:pos x="18" y="48"/>
                </a:cxn>
                <a:cxn ang="0">
                  <a:pos x="26" y="57"/>
                </a:cxn>
                <a:cxn ang="0">
                  <a:pos x="34" y="64"/>
                </a:cxn>
                <a:cxn ang="0">
                  <a:pos x="39" y="69"/>
                </a:cxn>
                <a:cxn ang="0">
                  <a:pos x="127" y="149"/>
                </a:cxn>
                <a:cxn ang="0">
                  <a:pos x="307" y="356"/>
                </a:cxn>
                <a:cxn ang="0">
                  <a:pos x="309" y="354"/>
                </a:cxn>
                <a:cxn ang="0">
                  <a:pos x="316" y="348"/>
                </a:cxn>
                <a:cxn ang="0">
                  <a:pos x="319" y="339"/>
                </a:cxn>
                <a:cxn ang="0">
                  <a:pos x="321" y="330"/>
                </a:cxn>
                <a:cxn ang="0">
                  <a:pos x="318" y="324"/>
                </a:cxn>
                <a:cxn ang="0">
                  <a:pos x="314" y="316"/>
                </a:cxn>
                <a:cxn ang="0">
                  <a:pos x="309" y="310"/>
                </a:cxn>
                <a:cxn ang="0">
                  <a:pos x="305" y="303"/>
                </a:cxn>
                <a:cxn ang="0">
                  <a:pos x="300" y="297"/>
                </a:cxn>
                <a:cxn ang="0">
                  <a:pos x="296" y="293"/>
                </a:cxn>
                <a:cxn ang="0">
                  <a:pos x="294" y="289"/>
                </a:cxn>
                <a:cxn ang="0">
                  <a:pos x="106" y="114"/>
                </a:cxn>
                <a:cxn ang="0">
                  <a:pos x="103" y="110"/>
                </a:cxn>
                <a:cxn ang="0">
                  <a:pos x="97" y="104"/>
                </a:cxn>
                <a:cxn ang="0">
                  <a:pos x="92" y="100"/>
                </a:cxn>
                <a:cxn ang="0">
                  <a:pos x="87" y="94"/>
                </a:cxn>
                <a:cxn ang="0">
                  <a:pos x="80" y="88"/>
                </a:cxn>
                <a:cxn ang="0">
                  <a:pos x="75" y="83"/>
                </a:cxn>
                <a:cxn ang="0">
                  <a:pos x="68" y="77"/>
                </a:cxn>
                <a:cxn ang="0">
                  <a:pos x="63" y="70"/>
                </a:cxn>
                <a:cxn ang="0">
                  <a:pos x="58" y="64"/>
                </a:cxn>
                <a:cxn ang="0">
                  <a:pos x="53" y="57"/>
                </a:cxn>
                <a:cxn ang="0">
                  <a:pos x="49" y="52"/>
                </a:cxn>
                <a:cxn ang="0">
                  <a:pos x="45" y="47"/>
                </a:cxn>
                <a:cxn ang="0">
                  <a:pos x="43" y="39"/>
                </a:cxn>
                <a:cxn ang="0">
                  <a:pos x="41" y="33"/>
                </a:cxn>
                <a:cxn ang="0">
                  <a:pos x="41" y="28"/>
                </a:cxn>
                <a:cxn ang="0">
                  <a:pos x="44" y="18"/>
                </a:cxn>
                <a:cxn ang="0">
                  <a:pos x="46" y="12"/>
                </a:cxn>
                <a:cxn ang="0">
                  <a:pos x="48" y="11"/>
                </a:cxn>
                <a:cxn ang="0">
                  <a:pos x="30" y="0"/>
                </a:cxn>
              </a:cxnLst>
              <a:rect l="0" t="0" r="r" b="b"/>
              <a:pathLst>
                <a:path w="321" h="356">
                  <a:moveTo>
                    <a:pt x="30" y="0"/>
                  </a:moveTo>
                  <a:lnTo>
                    <a:pt x="0" y="15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1" y="20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6" y="30"/>
                  </a:lnTo>
                  <a:lnTo>
                    <a:pt x="9" y="35"/>
                  </a:lnTo>
                  <a:lnTo>
                    <a:pt x="12" y="39"/>
                  </a:lnTo>
                  <a:lnTo>
                    <a:pt x="15" y="43"/>
                  </a:lnTo>
                  <a:lnTo>
                    <a:pt x="18" y="48"/>
                  </a:lnTo>
                  <a:lnTo>
                    <a:pt x="22" y="53"/>
                  </a:lnTo>
                  <a:lnTo>
                    <a:pt x="26" y="57"/>
                  </a:lnTo>
                  <a:lnTo>
                    <a:pt x="31" y="62"/>
                  </a:lnTo>
                  <a:lnTo>
                    <a:pt x="34" y="64"/>
                  </a:lnTo>
                  <a:lnTo>
                    <a:pt x="36" y="66"/>
                  </a:lnTo>
                  <a:lnTo>
                    <a:pt x="39" y="69"/>
                  </a:lnTo>
                  <a:lnTo>
                    <a:pt x="43" y="72"/>
                  </a:lnTo>
                  <a:lnTo>
                    <a:pt x="127" y="149"/>
                  </a:lnTo>
                  <a:lnTo>
                    <a:pt x="253" y="298"/>
                  </a:lnTo>
                  <a:lnTo>
                    <a:pt x="307" y="356"/>
                  </a:lnTo>
                  <a:lnTo>
                    <a:pt x="307" y="355"/>
                  </a:lnTo>
                  <a:lnTo>
                    <a:pt x="309" y="354"/>
                  </a:lnTo>
                  <a:lnTo>
                    <a:pt x="312" y="351"/>
                  </a:lnTo>
                  <a:lnTo>
                    <a:pt x="316" y="348"/>
                  </a:lnTo>
                  <a:lnTo>
                    <a:pt x="318" y="343"/>
                  </a:lnTo>
                  <a:lnTo>
                    <a:pt x="319" y="339"/>
                  </a:lnTo>
                  <a:lnTo>
                    <a:pt x="321" y="335"/>
                  </a:lnTo>
                  <a:lnTo>
                    <a:pt x="321" y="330"/>
                  </a:lnTo>
                  <a:lnTo>
                    <a:pt x="319" y="326"/>
                  </a:lnTo>
                  <a:lnTo>
                    <a:pt x="318" y="324"/>
                  </a:lnTo>
                  <a:lnTo>
                    <a:pt x="316" y="320"/>
                  </a:lnTo>
                  <a:lnTo>
                    <a:pt x="314" y="316"/>
                  </a:lnTo>
                  <a:lnTo>
                    <a:pt x="312" y="313"/>
                  </a:lnTo>
                  <a:lnTo>
                    <a:pt x="309" y="310"/>
                  </a:lnTo>
                  <a:lnTo>
                    <a:pt x="307" y="306"/>
                  </a:lnTo>
                  <a:lnTo>
                    <a:pt x="305" y="303"/>
                  </a:lnTo>
                  <a:lnTo>
                    <a:pt x="301" y="301"/>
                  </a:lnTo>
                  <a:lnTo>
                    <a:pt x="300" y="297"/>
                  </a:lnTo>
                  <a:lnTo>
                    <a:pt x="297" y="294"/>
                  </a:lnTo>
                  <a:lnTo>
                    <a:pt x="296" y="293"/>
                  </a:lnTo>
                  <a:lnTo>
                    <a:pt x="294" y="290"/>
                  </a:lnTo>
                  <a:lnTo>
                    <a:pt x="294" y="289"/>
                  </a:lnTo>
                  <a:lnTo>
                    <a:pt x="228" y="240"/>
                  </a:lnTo>
                  <a:lnTo>
                    <a:pt x="106" y="114"/>
                  </a:lnTo>
                  <a:lnTo>
                    <a:pt x="105" y="113"/>
                  </a:lnTo>
                  <a:lnTo>
                    <a:pt x="103" y="110"/>
                  </a:lnTo>
                  <a:lnTo>
                    <a:pt x="100" y="108"/>
                  </a:lnTo>
                  <a:lnTo>
                    <a:pt x="97" y="104"/>
                  </a:lnTo>
                  <a:lnTo>
                    <a:pt x="93" y="101"/>
                  </a:lnTo>
                  <a:lnTo>
                    <a:pt x="92" y="100"/>
                  </a:lnTo>
                  <a:lnTo>
                    <a:pt x="89" y="96"/>
                  </a:lnTo>
                  <a:lnTo>
                    <a:pt x="87" y="94"/>
                  </a:lnTo>
                  <a:lnTo>
                    <a:pt x="84" y="91"/>
                  </a:lnTo>
                  <a:lnTo>
                    <a:pt x="80" y="88"/>
                  </a:lnTo>
                  <a:lnTo>
                    <a:pt x="78" y="86"/>
                  </a:lnTo>
                  <a:lnTo>
                    <a:pt x="75" y="83"/>
                  </a:lnTo>
                  <a:lnTo>
                    <a:pt x="72" y="79"/>
                  </a:lnTo>
                  <a:lnTo>
                    <a:pt x="68" y="77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1" y="66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7"/>
                  </a:lnTo>
                  <a:lnTo>
                    <a:pt x="50" y="55"/>
                  </a:lnTo>
                  <a:lnTo>
                    <a:pt x="49" y="52"/>
                  </a:lnTo>
                  <a:lnTo>
                    <a:pt x="46" y="50"/>
                  </a:lnTo>
                  <a:lnTo>
                    <a:pt x="45" y="47"/>
                  </a:lnTo>
                  <a:lnTo>
                    <a:pt x="44" y="43"/>
                  </a:lnTo>
                  <a:lnTo>
                    <a:pt x="43" y="39"/>
                  </a:lnTo>
                  <a:lnTo>
                    <a:pt x="41" y="35"/>
                  </a:lnTo>
                  <a:lnTo>
                    <a:pt x="41" y="33"/>
                  </a:lnTo>
                  <a:lnTo>
                    <a:pt x="41" y="30"/>
                  </a:lnTo>
                  <a:lnTo>
                    <a:pt x="41" y="28"/>
                  </a:lnTo>
                  <a:lnTo>
                    <a:pt x="43" y="22"/>
                  </a:lnTo>
                  <a:lnTo>
                    <a:pt x="44" y="18"/>
                  </a:lnTo>
                  <a:lnTo>
                    <a:pt x="45" y="15"/>
                  </a:lnTo>
                  <a:lnTo>
                    <a:pt x="46" y="12"/>
                  </a:lnTo>
                  <a:lnTo>
                    <a:pt x="46" y="11"/>
                  </a:lnTo>
                  <a:lnTo>
                    <a:pt x="48" y="11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D9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9" name="Freeform 263"/>
            <p:cNvSpPr>
              <a:spLocks/>
            </p:cNvSpPr>
            <p:nvPr/>
          </p:nvSpPr>
          <p:spPr bwMode="auto">
            <a:xfrm>
              <a:off x="7778750" y="803275"/>
              <a:ext cx="125413" cy="10953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10"/>
                </a:cxn>
                <a:cxn ang="0">
                  <a:pos x="0" y="19"/>
                </a:cxn>
                <a:cxn ang="0">
                  <a:pos x="0" y="29"/>
                </a:cxn>
                <a:cxn ang="0">
                  <a:pos x="0" y="42"/>
                </a:cxn>
                <a:cxn ang="0">
                  <a:pos x="0" y="54"/>
                </a:cxn>
                <a:cxn ang="0">
                  <a:pos x="1" y="68"/>
                </a:cxn>
                <a:cxn ang="0">
                  <a:pos x="2" y="81"/>
                </a:cxn>
                <a:cxn ang="0">
                  <a:pos x="5" y="94"/>
                </a:cxn>
                <a:cxn ang="0">
                  <a:pos x="9" y="105"/>
                </a:cxn>
                <a:cxn ang="0">
                  <a:pos x="50" y="139"/>
                </a:cxn>
                <a:cxn ang="0">
                  <a:pos x="59" y="135"/>
                </a:cxn>
                <a:cxn ang="0">
                  <a:pos x="66" y="131"/>
                </a:cxn>
                <a:cxn ang="0">
                  <a:pos x="76" y="129"/>
                </a:cxn>
                <a:cxn ang="0">
                  <a:pos x="86" y="125"/>
                </a:cxn>
                <a:cxn ang="0">
                  <a:pos x="98" y="123"/>
                </a:cxn>
                <a:cxn ang="0">
                  <a:pos x="111" y="122"/>
                </a:cxn>
                <a:cxn ang="0">
                  <a:pos x="124" y="122"/>
                </a:cxn>
                <a:cxn ang="0">
                  <a:pos x="136" y="123"/>
                </a:cxn>
                <a:cxn ang="0">
                  <a:pos x="149" y="129"/>
                </a:cxn>
                <a:cxn ang="0">
                  <a:pos x="155" y="126"/>
                </a:cxn>
                <a:cxn ang="0">
                  <a:pos x="155" y="118"/>
                </a:cxn>
                <a:cxn ang="0">
                  <a:pos x="154" y="114"/>
                </a:cxn>
                <a:cxn ang="0">
                  <a:pos x="149" y="107"/>
                </a:cxn>
                <a:cxn ang="0">
                  <a:pos x="138" y="95"/>
                </a:cxn>
                <a:cxn ang="0">
                  <a:pos x="127" y="86"/>
                </a:cxn>
                <a:cxn ang="0">
                  <a:pos x="118" y="81"/>
                </a:cxn>
                <a:cxn ang="0">
                  <a:pos x="106" y="77"/>
                </a:cxn>
                <a:cxn ang="0">
                  <a:pos x="92" y="74"/>
                </a:cxn>
                <a:cxn ang="0">
                  <a:pos x="81" y="74"/>
                </a:cxn>
                <a:cxn ang="0">
                  <a:pos x="74" y="74"/>
                </a:cxn>
                <a:cxn ang="0">
                  <a:pos x="66" y="77"/>
                </a:cxn>
                <a:cxn ang="0">
                  <a:pos x="57" y="75"/>
                </a:cxn>
                <a:cxn ang="0">
                  <a:pos x="46" y="74"/>
                </a:cxn>
                <a:cxn ang="0">
                  <a:pos x="33" y="68"/>
                </a:cxn>
                <a:cxn ang="0">
                  <a:pos x="26" y="59"/>
                </a:cxn>
                <a:cxn ang="0">
                  <a:pos x="18" y="50"/>
                </a:cxn>
                <a:cxn ang="0">
                  <a:pos x="13" y="39"/>
                </a:cxn>
                <a:cxn ang="0">
                  <a:pos x="8" y="28"/>
                </a:cxn>
                <a:cxn ang="0">
                  <a:pos x="5" y="19"/>
                </a:cxn>
                <a:cxn ang="0">
                  <a:pos x="2" y="10"/>
                </a:cxn>
                <a:cxn ang="0">
                  <a:pos x="2" y="4"/>
                </a:cxn>
                <a:cxn ang="0">
                  <a:pos x="2" y="0"/>
                </a:cxn>
              </a:cxnLst>
              <a:rect l="0" t="0" r="r" b="b"/>
              <a:pathLst>
                <a:path w="156" h="139">
                  <a:moveTo>
                    <a:pt x="2" y="0"/>
                  </a:moveTo>
                  <a:lnTo>
                    <a:pt x="2" y="2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1"/>
                  </a:lnTo>
                  <a:lnTo>
                    <a:pt x="0" y="25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3"/>
                  </a:lnTo>
                  <a:lnTo>
                    <a:pt x="1" y="68"/>
                  </a:lnTo>
                  <a:lnTo>
                    <a:pt x="1" y="72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4" y="85"/>
                  </a:lnTo>
                  <a:lnTo>
                    <a:pt x="4" y="90"/>
                  </a:lnTo>
                  <a:lnTo>
                    <a:pt x="5" y="94"/>
                  </a:lnTo>
                  <a:lnTo>
                    <a:pt x="6" y="97"/>
                  </a:lnTo>
                  <a:lnTo>
                    <a:pt x="8" y="101"/>
                  </a:lnTo>
                  <a:lnTo>
                    <a:pt x="9" y="105"/>
                  </a:lnTo>
                  <a:lnTo>
                    <a:pt x="11" y="109"/>
                  </a:lnTo>
                  <a:lnTo>
                    <a:pt x="50" y="139"/>
                  </a:lnTo>
                  <a:lnTo>
                    <a:pt x="50" y="139"/>
                  </a:lnTo>
                  <a:lnTo>
                    <a:pt x="52" y="138"/>
                  </a:lnTo>
                  <a:lnTo>
                    <a:pt x="55" y="136"/>
                  </a:lnTo>
                  <a:lnTo>
                    <a:pt x="59" y="135"/>
                  </a:lnTo>
                  <a:lnTo>
                    <a:pt x="61" y="134"/>
                  </a:lnTo>
                  <a:lnTo>
                    <a:pt x="63" y="132"/>
                  </a:lnTo>
                  <a:lnTo>
                    <a:pt x="66" y="131"/>
                  </a:lnTo>
                  <a:lnTo>
                    <a:pt x="70" y="130"/>
                  </a:lnTo>
                  <a:lnTo>
                    <a:pt x="72" y="129"/>
                  </a:lnTo>
                  <a:lnTo>
                    <a:pt x="76" y="129"/>
                  </a:lnTo>
                  <a:lnTo>
                    <a:pt x="79" y="127"/>
                  </a:lnTo>
                  <a:lnTo>
                    <a:pt x="84" y="126"/>
                  </a:lnTo>
                  <a:lnTo>
                    <a:pt x="86" y="125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2" y="122"/>
                  </a:lnTo>
                  <a:lnTo>
                    <a:pt x="107" y="122"/>
                  </a:lnTo>
                  <a:lnTo>
                    <a:pt x="111" y="122"/>
                  </a:lnTo>
                  <a:lnTo>
                    <a:pt x="115" y="122"/>
                  </a:lnTo>
                  <a:lnTo>
                    <a:pt x="119" y="122"/>
                  </a:lnTo>
                  <a:lnTo>
                    <a:pt x="124" y="122"/>
                  </a:lnTo>
                  <a:lnTo>
                    <a:pt x="128" y="122"/>
                  </a:lnTo>
                  <a:lnTo>
                    <a:pt x="132" y="123"/>
                  </a:lnTo>
                  <a:lnTo>
                    <a:pt x="136" y="123"/>
                  </a:lnTo>
                  <a:lnTo>
                    <a:pt x="140" y="125"/>
                  </a:lnTo>
                  <a:lnTo>
                    <a:pt x="145" y="126"/>
                  </a:lnTo>
                  <a:lnTo>
                    <a:pt x="149" y="129"/>
                  </a:lnTo>
                  <a:lnTo>
                    <a:pt x="152" y="129"/>
                  </a:lnTo>
                  <a:lnTo>
                    <a:pt x="154" y="129"/>
                  </a:lnTo>
                  <a:lnTo>
                    <a:pt x="155" y="126"/>
                  </a:lnTo>
                  <a:lnTo>
                    <a:pt x="156" y="123"/>
                  </a:lnTo>
                  <a:lnTo>
                    <a:pt x="155" y="119"/>
                  </a:lnTo>
                  <a:lnTo>
                    <a:pt x="155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4"/>
                  </a:lnTo>
                  <a:lnTo>
                    <a:pt x="152" y="112"/>
                  </a:lnTo>
                  <a:lnTo>
                    <a:pt x="151" y="109"/>
                  </a:lnTo>
                  <a:lnTo>
                    <a:pt x="149" y="107"/>
                  </a:lnTo>
                  <a:lnTo>
                    <a:pt x="146" y="103"/>
                  </a:lnTo>
                  <a:lnTo>
                    <a:pt x="142" y="99"/>
                  </a:lnTo>
                  <a:lnTo>
                    <a:pt x="138" y="95"/>
                  </a:lnTo>
                  <a:lnTo>
                    <a:pt x="133" y="91"/>
                  </a:lnTo>
                  <a:lnTo>
                    <a:pt x="129" y="88"/>
                  </a:lnTo>
                  <a:lnTo>
                    <a:pt x="127" y="86"/>
                  </a:lnTo>
                  <a:lnTo>
                    <a:pt x="124" y="83"/>
                  </a:lnTo>
                  <a:lnTo>
                    <a:pt x="120" y="82"/>
                  </a:lnTo>
                  <a:lnTo>
                    <a:pt x="118" y="81"/>
                  </a:lnTo>
                  <a:lnTo>
                    <a:pt x="114" y="78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1" y="75"/>
                  </a:lnTo>
                  <a:lnTo>
                    <a:pt x="97" y="74"/>
                  </a:lnTo>
                  <a:lnTo>
                    <a:pt x="92" y="74"/>
                  </a:lnTo>
                  <a:lnTo>
                    <a:pt x="86" y="74"/>
                  </a:lnTo>
                  <a:lnTo>
                    <a:pt x="84" y="74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4" y="74"/>
                  </a:lnTo>
                  <a:lnTo>
                    <a:pt x="71" y="75"/>
                  </a:lnTo>
                  <a:lnTo>
                    <a:pt x="67" y="75"/>
                  </a:lnTo>
                  <a:lnTo>
                    <a:pt x="66" y="77"/>
                  </a:lnTo>
                  <a:lnTo>
                    <a:pt x="62" y="77"/>
                  </a:lnTo>
                  <a:lnTo>
                    <a:pt x="59" y="77"/>
                  </a:lnTo>
                  <a:lnTo>
                    <a:pt x="57" y="75"/>
                  </a:lnTo>
                  <a:lnTo>
                    <a:pt x="55" y="75"/>
                  </a:lnTo>
                  <a:lnTo>
                    <a:pt x="50" y="75"/>
                  </a:lnTo>
                  <a:lnTo>
                    <a:pt x="46" y="74"/>
                  </a:lnTo>
                  <a:lnTo>
                    <a:pt x="41" y="72"/>
                  </a:lnTo>
                  <a:lnTo>
                    <a:pt x="37" y="70"/>
                  </a:lnTo>
                  <a:lnTo>
                    <a:pt x="33" y="68"/>
                  </a:lnTo>
                  <a:lnTo>
                    <a:pt x="31" y="65"/>
                  </a:lnTo>
                  <a:lnTo>
                    <a:pt x="28" y="63"/>
                  </a:lnTo>
                  <a:lnTo>
                    <a:pt x="26" y="59"/>
                  </a:lnTo>
                  <a:lnTo>
                    <a:pt x="22" y="56"/>
                  </a:lnTo>
                  <a:lnTo>
                    <a:pt x="19" y="54"/>
                  </a:lnTo>
                  <a:lnTo>
                    <a:pt x="18" y="50"/>
                  </a:lnTo>
                  <a:lnTo>
                    <a:pt x="15" y="46"/>
                  </a:lnTo>
                  <a:lnTo>
                    <a:pt x="14" y="43"/>
                  </a:lnTo>
                  <a:lnTo>
                    <a:pt x="13" y="39"/>
                  </a:lnTo>
                  <a:lnTo>
                    <a:pt x="10" y="35"/>
                  </a:lnTo>
                  <a:lnTo>
                    <a:pt x="9" y="32"/>
                  </a:lnTo>
                  <a:lnTo>
                    <a:pt x="8" y="28"/>
                  </a:lnTo>
                  <a:lnTo>
                    <a:pt x="6" y="25"/>
                  </a:lnTo>
                  <a:lnTo>
                    <a:pt x="5" y="21"/>
                  </a:lnTo>
                  <a:lnTo>
                    <a:pt x="5" y="19"/>
                  </a:lnTo>
                  <a:lnTo>
                    <a:pt x="4" y="15"/>
                  </a:lnTo>
                  <a:lnTo>
                    <a:pt x="4" y="12"/>
                  </a:lnTo>
                  <a:lnTo>
                    <a:pt x="2" y="10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47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9" name="Freeform 283"/>
            <p:cNvSpPr>
              <a:spLocks/>
            </p:cNvSpPr>
            <p:nvPr/>
          </p:nvSpPr>
          <p:spPr bwMode="auto">
            <a:xfrm>
              <a:off x="7886700" y="936625"/>
              <a:ext cx="61913" cy="10477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44" y="0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7"/>
                </a:cxn>
                <a:cxn ang="0">
                  <a:pos x="13" y="13"/>
                </a:cxn>
                <a:cxn ang="0">
                  <a:pos x="5" y="19"/>
                </a:cxn>
                <a:cxn ang="0">
                  <a:pos x="1" y="27"/>
                </a:cxn>
                <a:cxn ang="0">
                  <a:pos x="0" y="35"/>
                </a:cxn>
                <a:cxn ang="0">
                  <a:pos x="1" y="40"/>
                </a:cxn>
                <a:cxn ang="0">
                  <a:pos x="4" y="46"/>
                </a:cxn>
                <a:cxn ang="0">
                  <a:pos x="7" y="54"/>
                </a:cxn>
                <a:cxn ang="0">
                  <a:pos x="13" y="62"/>
                </a:cxn>
                <a:cxn ang="0">
                  <a:pos x="19" y="70"/>
                </a:cxn>
                <a:cxn ang="0">
                  <a:pos x="26" y="79"/>
                </a:cxn>
                <a:cxn ang="0">
                  <a:pos x="32" y="86"/>
                </a:cxn>
                <a:cxn ang="0">
                  <a:pos x="40" y="94"/>
                </a:cxn>
                <a:cxn ang="0">
                  <a:pos x="46" y="102"/>
                </a:cxn>
                <a:cxn ang="0">
                  <a:pos x="54" y="108"/>
                </a:cxn>
                <a:cxn ang="0">
                  <a:pos x="59" y="115"/>
                </a:cxn>
                <a:cxn ang="0">
                  <a:pos x="66" y="120"/>
                </a:cxn>
                <a:cxn ang="0">
                  <a:pos x="70" y="125"/>
                </a:cxn>
                <a:cxn ang="0">
                  <a:pos x="75" y="129"/>
                </a:cxn>
                <a:cxn ang="0">
                  <a:pos x="75" y="129"/>
                </a:cxn>
                <a:cxn ang="0">
                  <a:pos x="70" y="123"/>
                </a:cxn>
                <a:cxn ang="0">
                  <a:pos x="64" y="116"/>
                </a:cxn>
                <a:cxn ang="0">
                  <a:pos x="60" y="110"/>
                </a:cxn>
                <a:cxn ang="0">
                  <a:pos x="55" y="103"/>
                </a:cxn>
                <a:cxn ang="0">
                  <a:pos x="51" y="95"/>
                </a:cxn>
                <a:cxn ang="0">
                  <a:pos x="46" y="88"/>
                </a:cxn>
                <a:cxn ang="0">
                  <a:pos x="41" y="80"/>
                </a:cxn>
                <a:cxn ang="0">
                  <a:pos x="36" y="73"/>
                </a:cxn>
                <a:cxn ang="0">
                  <a:pos x="31" y="66"/>
                </a:cxn>
                <a:cxn ang="0">
                  <a:pos x="28" y="59"/>
                </a:cxn>
                <a:cxn ang="0">
                  <a:pos x="24" y="53"/>
                </a:cxn>
                <a:cxn ang="0">
                  <a:pos x="22" y="48"/>
                </a:cxn>
                <a:cxn ang="0">
                  <a:pos x="22" y="44"/>
                </a:cxn>
                <a:cxn ang="0">
                  <a:pos x="22" y="38"/>
                </a:cxn>
                <a:cxn ang="0">
                  <a:pos x="26" y="31"/>
                </a:cxn>
                <a:cxn ang="0">
                  <a:pos x="31" y="24"/>
                </a:cxn>
                <a:cxn ang="0">
                  <a:pos x="40" y="18"/>
                </a:cxn>
                <a:cxn ang="0">
                  <a:pos x="48" y="13"/>
                </a:cxn>
                <a:cxn ang="0">
                  <a:pos x="55" y="7"/>
                </a:cxn>
                <a:cxn ang="0">
                  <a:pos x="62" y="5"/>
                </a:cxn>
                <a:cxn ang="0">
                  <a:pos x="66" y="4"/>
                </a:cxn>
                <a:cxn ang="0">
                  <a:pos x="49" y="0"/>
                </a:cxn>
              </a:cxnLst>
              <a:rect l="0" t="0" r="r" b="b"/>
              <a:pathLst>
                <a:path w="76" h="130">
                  <a:moveTo>
                    <a:pt x="49" y="0"/>
                  </a:moveTo>
                  <a:lnTo>
                    <a:pt x="48" y="0"/>
                  </a:lnTo>
                  <a:lnTo>
                    <a:pt x="46" y="0"/>
                  </a:lnTo>
                  <a:lnTo>
                    <a:pt x="44" y="0"/>
                  </a:lnTo>
                  <a:lnTo>
                    <a:pt x="41" y="1"/>
                  </a:lnTo>
                  <a:lnTo>
                    <a:pt x="37" y="2"/>
                  </a:lnTo>
                  <a:lnTo>
                    <a:pt x="33" y="2"/>
                  </a:lnTo>
                  <a:lnTo>
                    <a:pt x="29" y="4"/>
                  </a:lnTo>
                  <a:lnTo>
                    <a:pt x="26" y="6"/>
                  </a:lnTo>
                  <a:lnTo>
                    <a:pt x="20" y="7"/>
                  </a:lnTo>
                  <a:lnTo>
                    <a:pt x="16" y="10"/>
                  </a:lnTo>
                  <a:lnTo>
                    <a:pt x="13" y="13"/>
                  </a:lnTo>
                  <a:lnTo>
                    <a:pt x="9" y="16"/>
                  </a:lnTo>
                  <a:lnTo>
                    <a:pt x="5" y="19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1" y="32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1" y="40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50"/>
                  </a:lnTo>
                  <a:lnTo>
                    <a:pt x="7" y="54"/>
                  </a:lnTo>
                  <a:lnTo>
                    <a:pt x="10" y="58"/>
                  </a:lnTo>
                  <a:lnTo>
                    <a:pt x="13" y="62"/>
                  </a:lnTo>
                  <a:lnTo>
                    <a:pt x="15" y="66"/>
                  </a:lnTo>
                  <a:lnTo>
                    <a:pt x="19" y="70"/>
                  </a:lnTo>
                  <a:lnTo>
                    <a:pt x="22" y="75"/>
                  </a:lnTo>
                  <a:lnTo>
                    <a:pt x="26" y="79"/>
                  </a:lnTo>
                  <a:lnTo>
                    <a:pt x="29" y="82"/>
                  </a:lnTo>
                  <a:lnTo>
                    <a:pt x="32" y="86"/>
                  </a:lnTo>
                  <a:lnTo>
                    <a:pt x="36" y="91"/>
                  </a:lnTo>
                  <a:lnTo>
                    <a:pt x="40" y="94"/>
                  </a:lnTo>
                  <a:lnTo>
                    <a:pt x="42" y="98"/>
                  </a:lnTo>
                  <a:lnTo>
                    <a:pt x="46" y="102"/>
                  </a:lnTo>
                  <a:lnTo>
                    <a:pt x="50" y="106"/>
                  </a:lnTo>
                  <a:lnTo>
                    <a:pt x="54" y="108"/>
                  </a:lnTo>
                  <a:lnTo>
                    <a:pt x="57" y="112"/>
                  </a:lnTo>
                  <a:lnTo>
                    <a:pt x="59" y="115"/>
                  </a:lnTo>
                  <a:lnTo>
                    <a:pt x="63" y="119"/>
                  </a:lnTo>
                  <a:lnTo>
                    <a:pt x="66" y="120"/>
                  </a:lnTo>
                  <a:lnTo>
                    <a:pt x="68" y="123"/>
                  </a:lnTo>
                  <a:lnTo>
                    <a:pt x="70" y="125"/>
                  </a:lnTo>
                  <a:lnTo>
                    <a:pt x="72" y="126"/>
                  </a:lnTo>
                  <a:lnTo>
                    <a:pt x="75" y="129"/>
                  </a:lnTo>
                  <a:lnTo>
                    <a:pt x="76" y="130"/>
                  </a:lnTo>
                  <a:lnTo>
                    <a:pt x="75" y="129"/>
                  </a:lnTo>
                  <a:lnTo>
                    <a:pt x="73" y="126"/>
                  </a:lnTo>
                  <a:lnTo>
                    <a:pt x="70" y="123"/>
                  </a:lnTo>
                  <a:lnTo>
                    <a:pt x="67" y="119"/>
                  </a:lnTo>
                  <a:lnTo>
                    <a:pt x="64" y="116"/>
                  </a:lnTo>
                  <a:lnTo>
                    <a:pt x="62" y="112"/>
                  </a:lnTo>
                  <a:lnTo>
                    <a:pt x="60" y="110"/>
                  </a:lnTo>
                  <a:lnTo>
                    <a:pt x="58" y="107"/>
                  </a:lnTo>
                  <a:lnTo>
                    <a:pt x="55" y="103"/>
                  </a:lnTo>
                  <a:lnTo>
                    <a:pt x="54" y="99"/>
                  </a:lnTo>
                  <a:lnTo>
                    <a:pt x="51" y="95"/>
                  </a:lnTo>
                  <a:lnTo>
                    <a:pt x="49" y="93"/>
                  </a:lnTo>
                  <a:lnTo>
                    <a:pt x="46" y="88"/>
                  </a:lnTo>
                  <a:lnTo>
                    <a:pt x="42" y="84"/>
                  </a:lnTo>
                  <a:lnTo>
                    <a:pt x="41" y="80"/>
                  </a:lnTo>
                  <a:lnTo>
                    <a:pt x="38" y="77"/>
                  </a:lnTo>
                  <a:lnTo>
                    <a:pt x="36" y="73"/>
                  </a:lnTo>
                  <a:lnTo>
                    <a:pt x="33" y="70"/>
                  </a:lnTo>
                  <a:lnTo>
                    <a:pt x="31" y="66"/>
                  </a:lnTo>
                  <a:lnTo>
                    <a:pt x="29" y="63"/>
                  </a:lnTo>
                  <a:lnTo>
                    <a:pt x="28" y="59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3" y="50"/>
                  </a:lnTo>
                  <a:lnTo>
                    <a:pt x="22" y="48"/>
                  </a:lnTo>
                  <a:lnTo>
                    <a:pt x="22" y="45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3" y="35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1" y="24"/>
                  </a:lnTo>
                  <a:lnTo>
                    <a:pt x="36" y="22"/>
                  </a:lnTo>
                  <a:lnTo>
                    <a:pt x="40" y="18"/>
                  </a:lnTo>
                  <a:lnTo>
                    <a:pt x="44" y="15"/>
                  </a:lnTo>
                  <a:lnTo>
                    <a:pt x="48" y="13"/>
                  </a:lnTo>
                  <a:lnTo>
                    <a:pt x="51" y="10"/>
                  </a:lnTo>
                  <a:lnTo>
                    <a:pt x="55" y="7"/>
                  </a:lnTo>
                  <a:lnTo>
                    <a:pt x="59" y="6"/>
                  </a:lnTo>
                  <a:lnTo>
                    <a:pt x="62" y="5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0" name="Freeform 284"/>
            <p:cNvSpPr>
              <a:spLocks/>
            </p:cNvSpPr>
            <p:nvPr/>
          </p:nvSpPr>
          <p:spPr bwMode="auto">
            <a:xfrm>
              <a:off x="7950200" y="1044575"/>
              <a:ext cx="139700" cy="136525"/>
            </a:xfrm>
            <a:custGeom>
              <a:avLst/>
              <a:gdLst/>
              <a:ahLst/>
              <a:cxnLst>
                <a:cxn ang="0">
                  <a:pos x="174" y="171"/>
                </a:cxn>
                <a:cxn ang="0">
                  <a:pos x="169" y="166"/>
                </a:cxn>
                <a:cxn ang="0">
                  <a:pos x="164" y="161"/>
                </a:cxn>
                <a:cxn ang="0">
                  <a:pos x="157" y="154"/>
                </a:cxn>
                <a:cxn ang="0">
                  <a:pos x="150" y="148"/>
                </a:cxn>
                <a:cxn ang="0">
                  <a:pos x="141" y="140"/>
                </a:cxn>
                <a:cxn ang="0">
                  <a:pos x="132" y="131"/>
                </a:cxn>
                <a:cxn ang="0">
                  <a:pos x="124" y="123"/>
                </a:cxn>
                <a:cxn ang="0">
                  <a:pos x="119" y="118"/>
                </a:cxn>
                <a:cxn ang="0">
                  <a:pos x="113" y="113"/>
                </a:cxn>
                <a:cxn ang="0">
                  <a:pos x="108" y="108"/>
                </a:cxn>
                <a:cxn ang="0">
                  <a:pos x="103" y="103"/>
                </a:cxn>
                <a:cxn ang="0">
                  <a:pos x="98" y="96"/>
                </a:cxn>
                <a:cxn ang="0">
                  <a:pos x="93" y="91"/>
                </a:cxn>
                <a:cxn ang="0">
                  <a:pos x="88" y="86"/>
                </a:cxn>
                <a:cxn ang="0">
                  <a:pos x="82" y="81"/>
                </a:cxn>
                <a:cxn ang="0">
                  <a:pos x="79" y="74"/>
                </a:cxn>
                <a:cxn ang="0">
                  <a:pos x="73" y="69"/>
                </a:cxn>
                <a:cxn ang="0">
                  <a:pos x="69" y="63"/>
                </a:cxn>
                <a:cxn ang="0">
                  <a:pos x="64" y="57"/>
                </a:cxn>
                <a:cxn ang="0">
                  <a:pos x="60" y="52"/>
                </a:cxn>
                <a:cxn ang="0">
                  <a:pos x="55" y="4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9" y="11"/>
                </a:cxn>
                <a:cxn ang="0">
                  <a:pos x="13" y="16"/>
                </a:cxn>
                <a:cxn ang="0">
                  <a:pos x="18" y="24"/>
                </a:cxn>
                <a:cxn ang="0">
                  <a:pos x="23" y="32"/>
                </a:cxn>
                <a:cxn ang="0">
                  <a:pos x="29" y="41"/>
                </a:cxn>
                <a:cxn ang="0">
                  <a:pos x="37" y="48"/>
                </a:cxn>
                <a:cxn ang="0">
                  <a:pos x="44" y="57"/>
                </a:cxn>
                <a:cxn ang="0">
                  <a:pos x="51" y="68"/>
                </a:cxn>
                <a:cxn ang="0">
                  <a:pos x="60" y="77"/>
                </a:cxn>
                <a:cxn ang="0">
                  <a:pos x="68" y="87"/>
                </a:cxn>
                <a:cxn ang="0">
                  <a:pos x="77" y="96"/>
                </a:cxn>
                <a:cxn ang="0">
                  <a:pos x="86" y="105"/>
                </a:cxn>
                <a:cxn ang="0">
                  <a:pos x="95" y="114"/>
                </a:cxn>
                <a:cxn ang="0">
                  <a:pos x="176" y="173"/>
                </a:cxn>
              </a:cxnLst>
              <a:rect l="0" t="0" r="r" b="b"/>
              <a:pathLst>
                <a:path w="176" h="173">
                  <a:moveTo>
                    <a:pt x="176" y="173"/>
                  </a:moveTo>
                  <a:lnTo>
                    <a:pt x="174" y="171"/>
                  </a:lnTo>
                  <a:lnTo>
                    <a:pt x="172" y="169"/>
                  </a:lnTo>
                  <a:lnTo>
                    <a:pt x="169" y="166"/>
                  </a:lnTo>
                  <a:lnTo>
                    <a:pt x="167" y="163"/>
                  </a:lnTo>
                  <a:lnTo>
                    <a:pt x="164" y="161"/>
                  </a:lnTo>
                  <a:lnTo>
                    <a:pt x="161" y="158"/>
                  </a:lnTo>
                  <a:lnTo>
                    <a:pt x="157" y="154"/>
                  </a:lnTo>
                  <a:lnTo>
                    <a:pt x="154" y="152"/>
                  </a:lnTo>
                  <a:lnTo>
                    <a:pt x="150" y="148"/>
                  </a:lnTo>
                  <a:lnTo>
                    <a:pt x="146" y="144"/>
                  </a:lnTo>
                  <a:lnTo>
                    <a:pt x="141" y="140"/>
                  </a:lnTo>
                  <a:lnTo>
                    <a:pt x="137" y="135"/>
                  </a:lnTo>
                  <a:lnTo>
                    <a:pt x="132" y="131"/>
                  </a:lnTo>
                  <a:lnTo>
                    <a:pt x="126" y="126"/>
                  </a:lnTo>
                  <a:lnTo>
                    <a:pt x="124" y="123"/>
                  </a:lnTo>
                  <a:lnTo>
                    <a:pt x="121" y="121"/>
                  </a:lnTo>
                  <a:lnTo>
                    <a:pt x="119" y="118"/>
                  </a:lnTo>
                  <a:lnTo>
                    <a:pt x="116" y="116"/>
                  </a:lnTo>
                  <a:lnTo>
                    <a:pt x="113" y="113"/>
                  </a:lnTo>
                  <a:lnTo>
                    <a:pt x="111" y="110"/>
                  </a:lnTo>
                  <a:lnTo>
                    <a:pt x="108" y="108"/>
                  </a:lnTo>
                  <a:lnTo>
                    <a:pt x="106" y="105"/>
                  </a:lnTo>
                  <a:lnTo>
                    <a:pt x="103" y="103"/>
                  </a:lnTo>
                  <a:lnTo>
                    <a:pt x="101" y="100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3" y="91"/>
                  </a:lnTo>
                  <a:lnTo>
                    <a:pt x="90" y="88"/>
                  </a:lnTo>
                  <a:lnTo>
                    <a:pt x="88" y="86"/>
                  </a:lnTo>
                  <a:lnTo>
                    <a:pt x="86" y="83"/>
                  </a:lnTo>
                  <a:lnTo>
                    <a:pt x="82" y="81"/>
                  </a:lnTo>
                  <a:lnTo>
                    <a:pt x="81" y="77"/>
                  </a:lnTo>
                  <a:lnTo>
                    <a:pt x="79" y="74"/>
                  </a:lnTo>
                  <a:lnTo>
                    <a:pt x="76" y="72"/>
                  </a:lnTo>
                  <a:lnTo>
                    <a:pt x="73" y="69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67" y="60"/>
                  </a:lnTo>
                  <a:lnTo>
                    <a:pt x="64" y="57"/>
                  </a:lnTo>
                  <a:lnTo>
                    <a:pt x="63" y="55"/>
                  </a:lnTo>
                  <a:lnTo>
                    <a:pt x="60" y="52"/>
                  </a:lnTo>
                  <a:lnTo>
                    <a:pt x="59" y="48"/>
                  </a:lnTo>
                  <a:lnTo>
                    <a:pt x="55" y="43"/>
                  </a:lnTo>
                  <a:lnTo>
                    <a:pt x="53" y="3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3"/>
                  </a:lnTo>
                  <a:lnTo>
                    <a:pt x="2" y="4"/>
                  </a:lnTo>
                  <a:lnTo>
                    <a:pt x="5" y="6"/>
                  </a:lnTo>
                  <a:lnTo>
                    <a:pt x="6" y="8"/>
                  </a:lnTo>
                  <a:lnTo>
                    <a:pt x="9" y="11"/>
                  </a:lnTo>
                  <a:lnTo>
                    <a:pt x="10" y="13"/>
                  </a:lnTo>
                  <a:lnTo>
                    <a:pt x="13" y="16"/>
                  </a:lnTo>
                  <a:lnTo>
                    <a:pt x="15" y="20"/>
                  </a:lnTo>
                  <a:lnTo>
                    <a:pt x="18" y="24"/>
                  </a:lnTo>
                  <a:lnTo>
                    <a:pt x="20" y="28"/>
                  </a:lnTo>
                  <a:lnTo>
                    <a:pt x="23" y="32"/>
                  </a:lnTo>
                  <a:lnTo>
                    <a:pt x="25" y="35"/>
                  </a:lnTo>
                  <a:lnTo>
                    <a:pt x="29" y="41"/>
                  </a:lnTo>
                  <a:lnTo>
                    <a:pt x="33" y="44"/>
                  </a:lnTo>
                  <a:lnTo>
                    <a:pt x="37" y="48"/>
                  </a:lnTo>
                  <a:lnTo>
                    <a:pt x="40" y="54"/>
                  </a:lnTo>
                  <a:lnTo>
                    <a:pt x="44" y="57"/>
                  </a:lnTo>
                  <a:lnTo>
                    <a:pt x="47" y="63"/>
                  </a:lnTo>
                  <a:lnTo>
                    <a:pt x="51" y="68"/>
                  </a:lnTo>
                  <a:lnTo>
                    <a:pt x="57" y="72"/>
                  </a:lnTo>
                  <a:lnTo>
                    <a:pt x="60" y="77"/>
                  </a:lnTo>
                  <a:lnTo>
                    <a:pt x="64" y="82"/>
                  </a:lnTo>
                  <a:lnTo>
                    <a:pt x="68" y="87"/>
                  </a:lnTo>
                  <a:lnTo>
                    <a:pt x="73" y="91"/>
                  </a:lnTo>
                  <a:lnTo>
                    <a:pt x="77" y="96"/>
                  </a:lnTo>
                  <a:lnTo>
                    <a:pt x="81" y="101"/>
                  </a:lnTo>
                  <a:lnTo>
                    <a:pt x="86" y="105"/>
                  </a:lnTo>
                  <a:lnTo>
                    <a:pt x="90" y="110"/>
                  </a:lnTo>
                  <a:lnTo>
                    <a:pt x="95" y="114"/>
                  </a:lnTo>
                  <a:lnTo>
                    <a:pt x="176" y="173"/>
                  </a:lnTo>
                  <a:lnTo>
                    <a:pt x="176" y="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1" name="Freeform 285"/>
            <p:cNvSpPr>
              <a:spLocks/>
            </p:cNvSpPr>
            <p:nvPr/>
          </p:nvSpPr>
          <p:spPr bwMode="auto">
            <a:xfrm>
              <a:off x="7923213" y="974725"/>
              <a:ext cx="47625" cy="31750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40" y="0"/>
                </a:cxn>
                <a:cxn ang="0">
                  <a:pos x="59" y="12"/>
                </a:cxn>
                <a:cxn ang="0">
                  <a:pos x="0" y="42"/>
                </a:cxn>
                <a:cxn ang="0">
                  <a:pos x="0" y="42"/>
                </a:cxn>
              </a:cxnLst>
              <a:rect l="0" t="0" r="r" b="b"/>
              <a:pathLst>
                <a:path w="59" h="42">
                  <a:moveTo>
                    <a:pt x="0" y="42"/>
                  </a:moveTo>
                  <a:lnTo>
                    <a:pt x="40" y="0"/>
                  </a:lnTo>
                  <a:lnTo>
                    <a:pt x="59" y="12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2" name="Freeform 286"/>
            <p:cNvSpPr>
              <a:spLocks/>
            </p:cNvSpPr>
            <p:nvPr/>
          </p:nvSpPr>
          <p:spPr bwMode="auto">
            <a:xfrm>
              <a:off x="7942263" y="939800"/>
              <a:ext cx="260350" cy="311150"/>
            </a:xfrm>
            <a:custGeom>
              <a:avLst/>
              <a:gdLst/>
              <a:ahLst/>
              <a:cxnLst>
                <a:cxn ang="0">
                  <a:pos x="1" y="25"/>
                </a:cxn>
                <a:cxn ang="0">
                  <a:pos x="6" y="33"/>
                </a:cxn>
                <a:cxn ang="0">
                  <a:pos x="12" y="42"/>
                </a:cxn>
                <a:cxn ang="0">
                  <a:pos x="19" y="51"/>
                </a:cxn>
                <a:cxn ang="0">
                  <a:pos x="28" y="62"/>
                </a:cxn>
                <a:cxn ang="0">
                  <a:pos x="40" y="77"/>
                </a:cxn>
                <a:cxn ang="0">
                  <a:pos x="51" y="92"/>
                </a:cxn>
                <a:cxn ang="0">
                  <a:pos x="66" y="109"/>
                </a:cxn>
                <a:cxn ang="0">
                  <a:pos x="80" y="127"/>
                </a:cxn>
                <a:cxn ang="0">
                  <a:pos x="97" y="146"/>
                </a:cxn>
                <a:cxn ang="0">
                  <a:pos x="113" y="167"/>
                </a:cxn>
                <a:cxn ang="0">
                  <a:pos x="132" y="189"/>
                </a:cxn>
                <a:cxn ang="0">
                  <a:pos x="151" y="211"/>
                </a:cxn>
                <a:cxn ang="0">
                  <a:pos x="172" y="234"/>
                </a:cxn>
                <a:cxn ang="0">
                  <a:pos x="194" y="259"/>
                </a:cxn>
                <a:cxn ang="0">
                  <a:pos x="217" y="282"/>
                </a:cxn>
                <a:cxn ang="0">
                  <a:pos x="240" y="308"/>
                </a:cxn>
                <a:cxn ang="0">
                  <a:pos x="265" y="333"/>
                </a:cxn>
                <a:cxn ang="0">
                  <a:pos x="291" y="359"/>
                </a:cxn>
                <a:cxn ang="0">
                  <a:pos x="317" y="383"/>
                </a:cxn>
                <a:cxn ang="0">
                  <a:pos x="318" y="383"/>
                </a:cxn>
                <a:cxn ang="0">
                  <a:pos x="306" y="370"/>
                </a:cxn>
                <a:cxn ang="0">
                  <a:pos x="298" y="361"/>
                </a:cxn>
                <a:cxn ang="0">
                  <a:pos x="291" y="352"/>
                </a:cxn>
                <a:cxn ang="0">
                  <a:pos x="282" y="342"/>
                </a:cxn>
                <a:cxn ang="0">
                  <a:pos x="271" y="330"/>
                </a:cxn>
                <a:cxn ang="0">
                  <a:pos x="262" y="321"/>
                </a:cxn>
                <a:cxn ang="0">
                  <a:pos x="251" y="309"/>
                </a:cxn>
                <a:cxn ang="0">
                  <a:pos x="240" y="298"/>
                </a:cxn>
                <a:cxn ang="0">
                  <a:pos x="230" y="286"/>
                </a:cxn>
                <a:cxn ang="0">
                  <a:pos x="220" y="274"/>
                </a:cxn>
                <a:cxn ang="0">
                  <a:pos x="208" y="263"/>
                </a:cxn>
                <a:cxn ang="0">
                  <a:pos x="198" y="250"/>
                </a:cxn>
                <a:cxn ang="0">
                  <a:pos x="187" y="238"/>
                </a:cxn>
                <a:cxn ang="0">
                  <a:pos x="178" y="228"/>
                </a:cxn>
                <a:cxn ang="0">
                  <a:pos x="168" y="215"/>
                </a:cxn>
                <a:cxn ang="0">
                  <a:pos x="159" y="205"/>
                </a:cxn>
                <a:cxn ang="0">
                  <a:pos x="150" y="194"/>
                </a:cxn>
                <a:cxn ang="0">
                  <a:pos x="142" y="183"/>
                </a:cxn>
                <a:cxn ang="0">
                  <a:pos x="134" y="174"/>
                </a:cxn>
                <a:cxn ang="0">
                  <a:pos x="128" y="165"/>
                </a:cxn>
                <a:cxn ang="0">
                  <a:pos x="120" y="154"/>
                </a:cxn>
                <a:cxn ang="0">
                  <a:pos x="112" y="144"/>
                </a:cxn>
                <a:cxn ang="0">
                  <a:pos x="104" y="133"/>
                </a:cxn>
                <a:cxn ang="0">
                  <a:pos x="97" y="123"/>
                </a:cxn>
                <a:cxn ang="0">
                  <a:pos x="89" y="113"/>
                </a:cxn>
                <a:cxn ang="0">
                  <a:pos x="80" y="101"/>
                </a:cxn>
                <a:cxn ang="0">
                  <a:pos x="72" y="91"/>
                </a:cxn>
                <a:cxn ang="0">
                  <a:pos x="64" y="80"/>
                </a:cxn>
                <a:cxn ang="0">
                  <a:pos x="56" y="70"/>
                </a:cxn>
                <a:cxn ang="0">
                  <a:pos x="49" y="61"/>
                </a:cxn>
                <a:cxn ang="0">
                  <a:pos x="42" y="51"/>
                </a:cxn>
                <a:cxn ang="0">
                  <a:pos x="34" y="42"/>
                </a:cxn>
                <a:cxn ang="0">
                  <a:pos x="28" y="34"/>
                </a:cxn>
                <a:cxn ang="0">
                  <a:pos x="23" y="26"/>
                </a:cxn>
                <a:cxn ang="0">
                  <a:pos x="12" y="13"/>
                </a:cxn>
                <a:cxn ang="0">
                  <a:pos x="6" y="4"/>
                </a:cxn>
                <a:cxn ang="0">
                  <a:pos x="3" y="0"/>
                </a:cxn>
              </a:cxnLst>
              <a:rect l="0" t="0" r="r" b="b"/>
              <a:pathLst>
                <a:path w="327" h="392">
                  <a:moveTo>
                    <a:pt x="3" y="0"/>
                  </a:moveTo>
                  <a:lnTo>
                    <a:pt x="0" y="22"/>
                  </a:lnTo>
                  <a:lnTo>
                    <a:pt x="1" y="25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6" y="33"/>
                  </a:lnTo>
                  <a:lnTo>
                    <a:pt x="7" y="35"/>
                  </a:lnTo>
                  <a:lnTo>
                    <a:pt x="10" y="38"/>
                  </a:lnTo>
                  <a:lnTo>
                    <a:pt x="12" y="42"/>
                  </a:lnTo>
                  <a:lnTo>
                    <a:pt x="14" y="44"/>
                  </a:lnTo>
                  <a:lnTo>
                    <a:pt x="16" y="48"/>
                  </a:lnTo>
                  <a:lnTo>
                    <a:pt x="19" y="51"/>
                  </a:lnTo>
                  <a:lnTo>
                    <a:pt x="23" y="55"/>
                  </a:lnTo>
                  <a:lnTo>
                    <a:pt x="25" y="58"/>
                  </a:lnTo>
                  <a:lnTo>
                    <a:pt x="28" y="62"/>
                  </a:lnTo>
                  <a:lnTo>
                    <a:pt x="32" y="68"/>
                  </a:lnTo>
                  <a:lnTo>
                    <a:pt x="36" y="71"/>
                  </a:lnTo>
                  <a:lnTo>
                    <a:pt x="40" y="77"/>
                  </a:lnTo>
                  <a:lnTo>
                    <a:pt x="44" y="82"/>
                  </a:lnTo>
                  <a:lnTo>
                    <a:pt x="47" y="87"/>
                  </a:lnTo>
                  <a:lnTo>
                    <a:pt x="51" y="92"/>
                  </a:lnTo>
                  <a:lnTo>
                    <a:pt x="56" y="97"/>
                  </a:lnTo>
                  <a:lnTo>
                    <a:pt x="60" y="104"/>
                  </a:lnTo>
                  <a:lnTo>
                    <a:pt x="66" y="109"/>
                  </a:lnTo>
                  <a:lnTo>
                    <a:pt x="69" y="115"/>
                  </a:lnTo>
                  <a:lnTo>
                    <a:pt x="75" y="121"/>
                  </a:lnTo>
                  <a:lnTo>
                    <a:pt x="80" y="127"/>
                  </a:lnTo>
                  <a:lnTo>
                    <a:pt x="85" y="133"/>
                  </a:lnTo>
                  <a:lnTo>
                    <a:pt x="91" y="140"/>
                  </a:lnTo>
                  <a:lnTo>
                    <a:pt x="97" y="146"/>
                  </a:lnTo>
                  <a:lnTo>
                    <a:pt x="102" y="153"/>
                  </a:lnTo>
                  <a:lnTo>
                    <a:pt x="107" y="161"/>
                  </a:lnTo>
                  <a:lnTo>
                    <a:pt x="113" y="167"/>
                  </a:lnTo>
                  <a:lnTo>
                    <a:pt x="119" y="174"/>
                  </a:lnTo>
                  <a:lnTo>
                    <a:pt x="125" y="181"/>
                  </a:lnTo>
                  <a:lnTo>
                    <a:pt x="132" y="189"/>
                  </a:lnTo>
                  <a:lnTo>
                    <a:pt x="138" y="197"/>
                  </a:lnTo>
                  <a:lnTo>
                    <a:pt x="144" y="203"/>
                  </a:lnTo>
                  <a:lnTo>
                    <a:pt x="151" y="211"/>
                  </a:lnTo>
                  <a:lnTo>
                    <a:pt x="157" y="219"/>
                  </a:lnTo>
                  <a:lnTo>
                    <a:pt x="165" y="227"/>
                  </a:lnTo>
                  <a:lnTo>
                    <a:pt x="172" y="234"/>
                  </a:lnTo>
                  <a:lnTo>
                    <a:pt x="179" y="242"/>
                  </a:lnTo>
                  <a:lnTo>
                    <a:pt x="187" y="251"/>
                  </a:lnTo>
                  <a:lnTo>
                    <a:pt x="194" y="259"/>
                  </a:lnTo>
                  <a:lnTo>
                    <a:pt x="201" y="267"/>
                  </a:lnTo>
                  <a:lnTo>
                    <a:pt x="209" y="274"/>
                  </a:lnTo>
                  <a:lnTo>
                    <a:pt x="217" y="282"/>
                  </a:lnTo>
                  <a:lnTo>
                    <a:pt x="225" y="291"/>
                  </a:lnTo>
                  <a:lnTo>
                    <a:pt x="232" y="299"/>
                  </a:lnTo>
                  <a:lnTo>
                    <a:pt x="240" y="308"/>
                  </a:lnTo>
                  <a:lnTo>
                    <a:pt x="249" y="316"/>
                  </a:lnTo>
                  <a:lnTo>
                    <a:pt x="257" y="325"/>
                  </a:lnTo>
                  <a:lnTo>
                    <a:pt x="265" y="333"/>
                  </a:lnTo>
                  <a:lnTo>
                    <a:pt x="274" y="342"/>
                  </a:lnTo>
                  <a:lnTo>
                    <a:pt x="282" y="350"/>
                  </a:lnTo>
                  <a:lnTo>
                    <a:pt x="291" y="359"/>
                  </a:lnTo>
                  <a:lnTo>
                    <a:pt x="300" y="366"/>
                  </a:lnTo>
                  <a:lnTo>
                    <a:pt x="307" y="375"/>
                  </a:lnTo>
                  <a:lnTo>
                    <a:pt x="317" y="383"/>
                  </a:lnTo>
                  <a:lnTo>
                    <a:pt x="327" y="392"/>
                  </a:lnTo>
                  <a:lnTo>
                    <a:pt x="322" y="387"/>
                  </a:lnTo>
                  <a:lnTo>
                    <a:pt x="318" y="383"/>
                  </a:lnTo>
                  <a:lnTo>
                    <a:pt x="314" y="378"/>
                  </a:lnTo>
                  <a:lnTo>
                    <a:pt x="309" y="373"/>
                  </a:lnTo>
                  <a:lnTo>
                    <a:pt x="306" y="370"/>
                  </a:lnTo>
                  <a:lnTo>
                    <a:pt x="304" y="366"/>
                  </a:lnTo>
                  <a:lnTo>
                    <a:pt x="301" y="364"/>
                  </a:lnTo>
                  <a:lnTo>
                    <a:pt x="298" y="361"/>
                  </a:lnTo>
                  <a:lnTo>
                    <a:pt x="296" y="357"/>
                  </a:lnTo>
                  <a:lnTo>
                    <a:pt x="293" y="355"/>
                  </a:lnTo>
                  <a:lnTo>
                    <a:pt x="291" y="352"/>
                  </a:lnTo>
                  <a:lnTo>
                    <a:pt x="288" y="348"/>
                  </a:lnTo>
                  <a:lnTo>
                    <a:pt x="284" y="346"/>
                  </a:lnTo>
                  <a:lnTo>
                    <a:pt x="282" y="342"/>
                  </a:lnTo>
                  <a:lnTo>
                    <a:pt x="278" y="338"/>
                  </a:lnTo>
                  <a:lnTo>
                    <a:pt x="275" y="334"/>
                  </a:lnTo>
                  <a:lnTo>
                    <a:pt x="271" y="330"/>
                  </a:lnTo>
                  <a:lnTo>
                    <a:pt x="269" y="328"/>
                  </a:lnTo>
                  <a:lnTo>
                    <a:pt x="265" y="324"/>
                  </a:lnTo>
                  <a:lnTo>
                    <a:pt x="262" y="321"/>
                  </a:lnTo>
                  <a:lnTo>
                    <a:pt x="258" y="316"/>
                  </a:lnTo>
                  <a:lnTo>
                    <a:pt x="254" y="313"/>
                  </a:lnTo>
                  <a:lnTo>
                    <a:pt x="251" y="309"/>
                  </a:lnTo>
                  <a:lnTo>
                    <a:pt x="248" y="306"/>
                  </a:lnTo>
                  <a:lnTo>
                    <a:pt x="244" y="302"/>
                  </a:lnTo>
                  <a:lnTo>
                    <a:pt x="240" y="298"/>
                  </a:lnTo>
                  <a:lnTo>
                    <a:pt x="238" y="294"/>
                  </a:lnTo>
                  <a:lnTo>
                    <a:pt x="234" y="290"/>
                  </a:lnTo>
                  <a:lnTo>
                    <a:pt x="230" y="286"/>
                  </a:lnTo>
                  <a:lnTo>
                    <a:pt x="226" y="282"/>
                  </a:lnTo>
                  <a:lnTo>
                    <a:pt x="223" y="278"/>
                  </a:lnTo>
                  <a:lnTo>
                    <a:pt x="220" y="274"/>
                  </a:lnTo>
                  <a:lnTo>
                    <a:pt x="216" y="271"/>
                  </a:lnTo>
                  <a:lnTo>
                    <a:pt x="212" y="267"/>
                  </a:lnTo>
                  <a:lnTo>
                    <a:pt x="208" y="263"/>
                  </a:lnTo>
                  <a:lnTo>
                    <a:pt x="205" y="259"/>
                  </a:lnTo>
                  <a:lnTo>
                    <a:pt x="201" y="254"/>
                  </a:lnTo>
                  <a:lnTo>
                    <a:pt x="198" y="250"/>
                  </a:lnTo>
                  <a:lnTo>
                    <a:pt x="194" y="246"/>
                  </a:lnTo>
                  <a:lnTo>
                    <a:pt x="191" y="242"/>
                  </a:lnTo>
                  <a:lnTo>
                    <a:pt x="187" y="238"/>
                  </a:lnTo>
                  <a:lnTo>
                    <a:pt x="185" y="234"/>
                  </a:lnTo>
                  <a:lnTo>
                    <a:pt x="181" y="231"/>
                  </a:lnTo>
                  <a:lnTo>
                    <a:pt x="178" y="228"/>
                  </a:lnTo>
                  <a:lnTo>
                    <a:pt x="174" y="223"/>
                  </a:lnTo>
                  <a:lnTo>
                    <a:pt x="172" y="219"/>
                  </a:lnTo>
                  <a:lnTo>
                    <a:pt x="168" y="215"/>
                  </a:lnTo>
                  <a:lnTo>
                    <a:pt x="165" y="211"/>
                  </a:lnTo>
                  <a:lnTo>
                    <a:pt x="161" y="209"/>
                  </a:lnTo>
                  <a:lnTo>
                    <a:pt x="159" y="205"/>
                  </a:lnTo>
                  <a:lnTo>
                    <a:pt x="156" y="201"/>
                  </a:lnTo>
                  <a:lnTo>
                    <a:pt x="154" y="197"/>
                  </a:lnTo>
                  <a:lnTo>
                    <a:pt x="150" y="194"/>
                  </a:lnTo>
                  <a:lnTo>
                    <a:pt x="147" y="190"/>
                  </a:lnTo>
                  <a:lnTo>
                    <a:pt x="144" y="187"/>
                  </a:lnTo>
                  <a:lnTo>
                    <a:pt x="142" y="183"/>
                  </a:lnTo>
                  <a:lnTo>
                    <a:pt x="139" y="180"/>
                  </a:lnTo>
                  <a:lnTo>
                    <a:pt x="137" y="176"/>
                  </a:lnTo>
                  <a:lnTo>
                    <a:pt x="134" y="174"/>
                  </a:lnTo>
                  <a:lnTo>
                    <a:pt x="133" y="171"/>
                  </a:lnTo>
                  <a:lnTo>
                    <a:pt x="129" y="167"/>
                  </a:lnTo>
                  <a:lnTo>
                    <a:pt x="128" y="165"/>
                  </a:lnTo>
                  <a:lnTo>
                    <a:pt x="125" y="161"/>
                  </a:lnTo>
                  <a:lnTo>
                    <a:pt x="122" y="158"/>
                  </a:lnTo>
                  <a:lnTo>
                    <a:pt x="120" y="154"/>
                  </a:lnTo>
                  <a:lnTo>
                    <a:pt x="117" y="152"/>
                  </a:lnTo>
                  <a:lnTo>
                    <a:pt x="115" y="148"/>
                  </a:lnTo>
                  <a:lnTo>
                    <a:pt x="112" y="144"/>
                  </a:lnTo>
                  <a:lnTo>
                    <a:pt x="110" y="140"/>
                  </a:lnTo>
                  <a:lnTo>
                    <a:pt x="107" y="137"/>
                  </a:lnTo>
                  <a:lnTo>
                    <a:pt x="104" y="133"/>
                  </a:lnTo>
                  <a:lnTo>
                    <a:pt x="102" y="130"/>
                  </a:lnTo>
                  <a:lnTo>
                    <a:pt x="99" y="126"/>
                  </a:lnTo>
                  <a:lnTo>
                    <a:pt x="97" y="123"/>
                  </a:lnTo>
                  <a:lnTo>
                    <a:pt x="94" y="119"/>
                  </a:lnTo>
                  <a:lnTo>
                    <a:pt x="91" y="117"/>
                  </a:lnTo>
                  <a:lnTo>
                    <a:pt x="89" y="113"/>
                  </a:lnTo>
                  <a:lnTo>
                    <a:pt x="86" y="109"/>
                  </a:lnTo>
                  <a:lnTo>
                    <a:pt x="82" y="105"/>
                  </a:lnTo>
                  <a:lnTo>
                    <a:pt x="80" y="101"/>
                  </a:lnTo>
                  <a:lnTo>
                    <a:pt x="77" y="97"/>
                  </a:lnTo>
                  <a:lnTo>
                    <a:pt x="75" y="95"/>
                  </a:lnTo>
                  <a:lnTo>
                    <a:pt x="72" y="91"/>
                  </a:lnTo>
                  <a:lnTo>
                    <a:pt x="69" y="88"/>
                  </a:lnTo>
                  <a:lnTo>
                    <a:pt x="67" y="84"/>
                  </a:lnTo>
                  <a:lnTo>
                    <a:pt x="64" y="80"/>
                  </a:lnTo>
                  <a:lnTo>
                    <a:pt x="62" y="77"/>
                  </a:lnTo>
                  <a:lnTo>
                    <a:pt x="59" y="74"/>
                  </a:lnTo>
                  <a:lnTo>
                    <a:pt x="56" y="70"/>
                  </a:lnTo>
                  <a:lnTo>
                    <a:pt x="54" y="68"/>
                  </a:lnTo>
                  <a:lnTo>
                    <a:pt x="51" y="64"/>
                  </a:lnTo>
                  <a:lnTo>
                    <a:pt x="49" y="61"/>
                  </a:lnTo>
                  <a:lnTo>
                    <a:pt x="46" y="57"/>
                  </a:lnTo>
                  <a:lnTo>
                    <a:pt x="44" y="53"/>
                  </a:lnTo>
                  <a:lnTo>
                    <a:pt x="42" y="51"/>
                  </a:lnTo>
                  <a:lnTo>
                    <a:pt x="40" y="48"/>
                  </a:lnTo>
                  <a:lnTo>
                    <a:pt x="37" y="44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31" y="36"/>
                  </a:lnTo>
                  <a:lnTo>
                    <a:pt x="28" y="34"/>
                  </a:lnTo>
                  <a:lnTo>
                    <a:pt x="27" y="30"/>
                  </a:lnTo>
                  <a:lnTo>
                    <a:pt x="24" y="29"/>
                  </a:lnTo>
                  <a:lnTo>
                    <a:pt x="23" y="26"/>
                  </a:lnTo>
                  <a:lnTo>
                    <a:pt x="19" y="21"/>
                  </a:lnTo>
                  <a:lnTo>
                    <a:pt x="16" y="17"/>
                  </a:lnTo>
                  <a:lnTo>
                    <a:pt x="12" y="13"/>
                  </a:lnTo>
                  <a:lnTo>
                    <a:pt x="10" y="9"/>
                  </a:lnTo>
                  <a:lnTo>
                    <a:pt x="7" y="7"/>
                  </a:lnTo>
                  <a:lnTo>
                    <a:pt x="6" y="4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3" name="Freeform 287"/>
            <p:cNvSpPr>
              <a:spLocks/>
            </p:cNvSpPr>
            <p:nvPr/>
          </p:nvSpPr>
          <p:spPr bwMode="auto">
            <a:xfrm>
              <a:off x="8113713" y="1193800"/>
              <a:ext cx="104775" cy="109538"/>
            </a:xfrm>
            <a:custGeom>
              <a:avLst/>
              <a:gdLst/>
              <a:ahLst/>
              <a:cxnLst>
                <a:cxn ang="0">
                  <a:pos x="83" y="31"/>
                </a:cxn>
                <a:cxn ang="0">
                  <a:pos x="88" y="32"/>
                </a:cxn>
                <a:cxn ang="0">
                  <a:pos x="95" y="36"/>
                </a:cxn>
                <a:cxn ang="0">
                  <a:pos x="103" y="43"/>
                </a:cxn>
                <a:cxn ang="0">
                  <a:pos x="109" y="51"/>
                </a:cxn>
                <a:cxn ang="0">
                  <a:pos x="112" y="56"/>
                </a:cxn>
                <a:cxn ang="0">
                  <a:pos x="114" y="61"/>
                </a:cxn>
                <a:cxn ang="0">
                  <a:pos x="115" y="66"/>
                </a:cxn>
                <a:cxn ang="0">
                  <a:pos x="115" y="74"/>
                </a:cxn>
                <a:cxn ang="0">
                  <a:pos x="115" y="80"/>
                </a:cxn>
                <a:cxn ang="0">
                  <a:pos x="113" y="89"/>
                </a:cxn>
                <a:cxn ang="0">
                  <a:pos x="109" y="97"/>
                </a:cxn>
                <a:cxn ang="0">
                  <a:pos x="104" y="102"/>
                </a:cxn>
                <a:cxn ang="0">
                  <a:pos x="97" y="106"/>
                </a:cxn>
                <a:cxn ang="0">
                  <a:pos x="90" y="107"/>
                </a:cxn>
                <a:cxn ang="0">
                  <a:pos x="81" y="109"/>
                </a:cxn>
                <a:cxn ang="0">
                  <a:pos x="71" y="107"/>
                </a:cxn>
                <a:cxn ang="0">
                  <a:pos x="61" y="106"/>
                </a:cxn>
                <a:cxn ang="0">
                  <a:pos x="52" y="104"/>
                </a:cxn>
                <a:cxn ang="0">
                  <a:pos x="42" y="100"/>
                </a:cxn>
                <a:cxn ang="0">
                  <a:pos x="33" y="97"/>
                </a:cxn>
                <a:cxn ang="0">
                  <a:pos x="24" y="93"/>
                </a:cxn>
                <a:cxn ang="0">
                  <a:pos x="16" y="91"/>
                </a:cxn>
                <a:cxn ang="0">
                  <a:pos x="9" y="87"/>
                </a:cxn>
                <a:cxn ang="0">
                  <a:pos x="6" y="84"/>
                </a:cxn>
                <a:cxn ang="0">
                  <a:pos x="0" y="83"/>
                </a:cxn>
                <a:cxn ang="0">
                  <a:pos x="84" y="135"/>
                </a:cxn>
                <a:cxn ang="0">
                  <a:pos x="91" y="132"/>
                </a:cxn>
                <a:cxn ang="0">
                  <a:pos x="96" y="127"/>
                </a:cxn>
                <a:cxn ang="0">
                  <a:pos x="103" y="123"/>
                </a:cxn>
                <a:cxn ang="0">
                  <a:pos x="109" y="116"/>
                </a:cxn>
                <a:cxn ang="0">
                  <a:pos x="118" y="107"/>
                </a:cxn>
                <a:cxn ang="0">
                  <a:pos x="122" y="100"/>
                </a:cxn>
                <a:cxn ang="0">
                  <a:pos x="126" y="93"/>
                </a:cxn>
                <a:cxn ang="0">
                  <a:pos x="128" y="85"/>
                </a:cxn>
                <a:cxn ang="0">
                  <a:pos x="131" y="76"/>
                </a:cxn>
                <a:cxn ang="0">
                  <a:pos x="132" y="69"/>
                </a:cxn>
                <a:cxn ang="0">
                  <a:pos x="132" y="61"/>
                </a:cxn>
                <a:cxn ang="0">
                  <a:pos x="130" y="54"/>
                </a:cxn>
                <a:cxn ang="0">
                  <a:pos x="126" y="45"/>
                </a:cxn>
                <a:cxn ang="0">
                  <a:pos x="122" y="38"/>
                </a:cxn>
                <a:cxn ang="0">
                  <a:pos x="117" y="31"/>
                </a:cxn>
                <a:cxn ang="0">
                  <a:pos x="113" y="26"/>
                </a:cxn>
                <a:cxn ang="0">
                  <a:pos x="109" y="21"/>
                </a:cxn>
                <a:cxn ang="0">
                  <a:pos x="61" y="0"/>
                </a:cxn>
                <a:cxn ang="0">
                  <a:pos x="82" y="30"/>
                </a:cxn>
              </a:cxnLst>
              <a:rect l="0" t="0" r="r" b="b"/>
              <a:pathLst>
                <a:path w="132" h="137">
                  <a:moveTo>
                    <a:pt x="82" y="30"/>
                  </a:moveTo>
                  <a:lnTo>
                    <a:pt x="83" y="31"/>
                  </a:lnTo>
                  <a:lnTo>
                    <a:pt x="86" y="31"/>
                  </a:lnTo>
                  <a:lnTo>
                    <a:pt x="88" y="32"/>
                  </a:lnTo>
                  <a:lnTo>
                    <a:pt x="92" y="35"/>
                  </a:lnTo>
                  <a:lnTo>
                    <a:pt x="95" y="36"/>
                  </a:lnTo>
                  <a:lnTo>
                    <a:pt x="99" y="39"/>
                  </a:lnTo>
                  <a:lnTo>
                    <a:pt x="103" y="43"/>
                  </a:lnTo>
                  <a:lnTo>
                    <a:pt x="106" y="47"/>
                  </a:lnTo>
                  <a:lnTo>
                    <a:pt x="109" y="51"/>
                  </a:lnTo>
                  <a:lnTo>
                    <a:pt x="110" y="52"/>
                  </a:lnTo>
                  <a:lnTo>
                    <a:pt x="112" y="56"/>
                  </a:lnTo>
                  <a:lnTo>
                    <a:pt x="113" y="58"/>
                  </a:lnTo>
                  <a:lnTo>
                    <a:pt x="114" y="61"/>
                  </a:lnTo>
                  <a:lnTo>
                    <a:pt x="114" y="63"/>
                  </a:lnTo>
                  <a:lnTo>
                    <a:pt x="115" y="66"/>
                  </a:lnTo>
                  <a:lnTo>
                    <a:pt x="115" y="70"/>
                  </a:lnTo>
                  <a:lnTo>
                    <a:pt x="115" y="74"/>
                  </a:lnTo>
                  <a:lnTo>
                    <a:pt x="115" y="76"/>
                  </a:lnTo>
                  <a:lnTo>
                    <a:pt x="115" y="80"/>
                  </a:lnTo>
                  <a:lnTo>
                    <a:pt x="114" y="85"/>
                  </a:lnTo>
                  <a:lnTo>
                    <a:pt x="113" y="89"/>
                  </a:lnTo>
                  <a:lnTo>
                    <a:pt x="112" y="93"/>
                  </a:lnTo>
                  <a:lnTo>
                    <a:pt x="109" y="97"/>
                  </a:lnTo>
                  <a:lnTo>
                    <a:pt x="106" y="100"/>
                  </a:lnTo>
                  <a:lnTo>
                    <a:pt x="104" y="102"/>
                  </a:lnTo>
                  <a:lnTo>
                    <a:pt x="101" y="104"/>
                  </a:lnTo>
                  <a:lnTo>
                    <a:pt x="97" y="106"/>
                  </a:lnTo>
                  <a:lnTo>
                    <a:pt x="93" y="106"/>
                  </a:lnTo>
                  <a:lnTo>
                    <a:pt x="90" y="107"/>
                  </a:lnTo>
                  <a:lnTo>
                    <a:pt x="86" y="107"/>
                  </a:lnTo>
                  <a:lnTo>
                    <a:pt x="81" y="109"/>
                  </a:lnTo>
                  <a:lnTo>
                    <a:pt x="77" y="107"/>
                  </a:lnTo>
                  <a:lnTo>
                    <a:pt x="71" y="107"/>
                  </a:lnTo>
                  <a:lnTo>
                    <a:pt x="66" y="107"/>
                  </a:lnTo>
                  <a:lnTo>
                    <a:pt x="61" y="106"/>
                  </a:lnTo>
                  <a:lnTo>
                    <a:pt x="57" y="105"/>
                  </a:lnTo>
                  <a:lnTo>
                    <a:pt x="52" y="104"/>
                  </a:lnTo>
                  <a:lnTo>
                    <a:pt x="47" y="102"/>
                  </a:lnTo>
                  <a:lnTo>
                    <a:pt x="42" y="100"/>
                  </a:lnTo>
                  <a:lnTo>
                    <a:pt x="37" y="98"/>
                  </a:lnTo>
                  <a:lnTo>
                    <a:pt x="33" y="97"/>
                  </a:lnTo>
                  <a:lnTo>
                    <a:pt x="29" y="95"/>
                  </a:lnTo>
                  <a:lnTo>
                    <a:pt x="24" y="93"/>
                  </a:lnTo>
                  <a:lnTo>
                    <a:pt x="20" y="92"/>
                  </a:lnTo>
                  <a:lnTo>
                    <a:pt x="16" y="91"/>
                  </a:lnTo>
                  <a:lnTo>
                    <a:pt x="12" y="88"/>
                  </a:lnTo>
                  <a:lnTo>
                    <a:pt x="9" y="87"/>
                  </a:lnTo>
                  <a:lnTo>
                    <a:pt x="7" y="85"/>
                  </a:lnTo>
                  <a:lnTo>
                    <a:pt x="6" y="84"/>
                  </a:lnTo>
                  <a:lnTo>
                    <a:pt x="2" y="83"/>
                  </a:lnTo>
                  <a:lnTo>
                    <a:pt x="0" y="83"/>
                  </a:lnTo>
                  <a:lnTo>
                    <a:pt x="82" y="137"/>
                  </a:lnTo>
                  <a:lnTo>
                    <a:pt x="84" y="135"/>
                  </a:lnTo>
                  <a:lnTo>
                    <a:pt x="88" y="133"/>
                  </a:lnTo>
                  <a:lnTo>
                    <a:pt x="91" y="132"/>
                  </a:lnTo>
                  <a:lnTo>
                    <a:pt x="93" y="129"/>
                  </a:lnTo>
                  <a:lnTo>
                    <a:pt x="96" y="127"/>
                  </a:lnTo>
                  <a:lnTo>
                    <a:pt x="99" y="126"/>
                  </a:lnTo>
                  <a:lnTo>
                    <a:pt x="103" y="123"/>
                  </a:lnTo>
                  <a:lnTo>
                    <a:pt x="105" y="122"/>
                  </a:lnTo>
                  <a:lnTo>
                    <a:pt x="109" y="116"/>
                  </a:lnTo>
                  <a:lnTo>
                    <a:pt x="114" y="113"/>
                  </a:lnTo>
                  <a:lnTo>
                    <a:pt x="118" y="107"/>
                  </a:lnTo>
                  <a:lnTo>
                    <a:pt x="122" y="102"/>
                  </a:lnTo>
                  <a:lnTo>
                    <a:pt x="122" y="100"/>
                  </a:lnTo>
                  <a:lnTo>
                    <a:pt x="123" y="97"/>
                  </a:lnTo>
                  <a:lnTo>
                    <a:pt x="126" y="93"/>
                  </a:lnTo>
                  <a:lnTo>
                    <a:pt x="127" y="92"/>
                  </a:lnTo>
                  <a:lnTo>
                    <a:pt x="128" y="85"/>
                  </a:lnTo>
                  <a:lnTo>
                    <a:pt x="131" y="82"/>
                  </a:lnTo>
                  <a:lnTo>
                    <a:pt x="131" y="76"/>
                  </a:lnTo>
                  <a:lnTo>
                    <a:pt x="132" y="73"/>
                  </a:lnTo>
                  <a:lnTo>
                    <a:pt x="132" y="69"/>
                  </a:lnTo>
                  <a:lnTo>
                    <a:pt x="132" y="65"/>
                  </a:lnTo>
                  <a:lnTo>
                    <a:pt x="132" y="61"/>
                  </a:lnTo>
                  <a:lnTo>
                    <a:pt x="131" y="57"/>
                  </a:lnTo>
                  <a:lnTo>
                    <a:pt x="130" y="54"/>
                  </a:lnTo>
                  <a:lnTo>
                    <a:pt x="128" y="51"/>
                  </a:lnTo>
                  <a:lnTo>
                    <a:pt x="126" y="45"/>
                  </a:lnTo>
                  <a:lnTo>
                    <a:pt x="123" y="41"/>
                  </a:lnTo>
                  <a:lnTo>
                    <a:pt x="122" y="38"/>
                  </a:lnTo>
                  <a:lnTo>
                    <a:pt x="119" y="35"/>
                  </a:lnTo>
                  <a:lnTo>
                    <a:pt x="117" y="31"/>
                  </a:lnTo>
                  <a:lnTo>
                    <a:pt x="114" y="29"/>
                  </a:lnTo>
                  <a:lnTo>
                    <a:pt x="113" y="26"/>
                  </a:lnTo>
                  <a:lnTo>
                    <a:pt x="112" y="23"/>
                  </a:lnTo>
                  <a:lnTo>
                    <a:pt x="109" y="21"/>
                  </a:lnTo>
                  <a:lnTo>
                    <a:pt x="108" y="19"/>
                  </a:lnTo>
                  <a:lnTo>
                    <a:pt x="61" y="0"/>
                  </a:lnTo>
                  <a:lnTo>
                    <a:pt x="82" y="30"/>
                  </a:lnTo>
                  <a:lnTo>
                    <a:pt x="8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4" name="Freeform 288"/>
            <p:cNvSpPr>
              <a:spLocks/>
            </p:cNvSpPr>
            <p:nvPr/>
          </p:nvSpPr>
          <p:spPr bwMode="auto">
            <a:xfrm>
              <a:off x="7878763" y="1093788"/>
              <a:ext cx="252413" cy="176213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19" y="23"/>
                </a:cxn>
                <a:cxn ang="0">
                  <a:pos x="34" y="36"/>
                </a:cxn>
                <a:cxn ang="0">
                  <a:pos x="49" y="49"/>
                </a:cxn>
                <a:cxn ang="0">
                  <a:pos x="65" y="60"/>
                </a:cxn>
                <a:cxn ang="0">
                  <a:pos x="80" y="73"/>
                </a:cxn>
                <a:cxn ang="0">
                  <a:pos x="96" y="84"/>
                </a:cxn>
                <a:cxn ang="0">
                  <a:pos x="111" y="95"/>
                </a:cxn>
                <a:cxn ang="0">
                  <a:pos x="127" y="107"/>
                </a:cxn>
                <a:cxn ang="0">
                  <a:pos x="144" y="119"/>
                </a:cxn>
                <a:cxn ang="0">
                  <a:pos x="159" y="129"/>
                </a:cxn>
                <a:cxn ang="0">
                  <a:pos x="175" y="139"/>
                </a:cxn>
                <a:cxn ang="0">
                  <a:pos x="189" y="150"/>
                </a:cxn>
                <a:cxn ang="0">
                  <a:pos x="206" y="159"/>
                </a:cxn>
                <a:cxn ang="0">
                  <a:pos x="220" y="168"/>
                </a:cxn>
                <a:cxn ang="0">
                  <a:pos x="236" y="177"/>
                </a:cxn>
                <a:cxn ang="0">
                  <a:pos x="250" y="185"/>
                </a:cxn>
                <a:cxn ang="0">
                  <a:pos x="264" y="194"/>
                </a:cxn>
                <a:cxn ang="0">
                  <a:pos x="278" y="200"/>
                </a:cxn>
                <a:cxn ang="0">
                  <a:pos x="292" y="208"/>
                </a:cxn>
                <a:cxn ang="0">
                  <a:pos x="305" y="214"/>
                </a:cxn>
                <a:cxn ang="0">
                  <a:pos x="318" y="221"/>
                </a:cxn>
                <a:cxn ang="0">
                  <a:pos x="303" y="210"/>
                </a:cxn>
                <a:cxn ang="0">
                  <a:pos x="287" y="200"/>
                </a:cxn>
                <a:cxn ang="0">
                  <a:pos x="273" y="190"/>
                </a:cxn>
                <a:cxn ang="0">
                  <a:pos x="258" y="181"/>
                </a:cxn>
                <a:cxn ang="0">
                  <a:pos x="243" y="170"/>
                </a:cxn>
                <a:cxn ang="0">
                  <a:pos x="228" y="160"/>
                </a:cxn>
                <a:cxn ang="0">
                  <a:pos x="212" y="150"/>
                </a:cxn>
                <a:cxn ang="0">
                  <a:pos x="198" y="141"/>
                </a:cxn>
                <a:cxn ang="0">
                  <a:pos x="184" y="130"/>
                </a:cxn>
                <a:cxn ang="0">
                  <a:pos x="170" y="120"/>
                </a:cxn>
                <a:cxn ang="0">
                  <a:pos x="155" y="111"/>
                </a:cxn>
                <a:cxn ang="0">
                  <a:pos x="142" y="100"/>
                </a:cxn>
                <a:cxn ang="0">
                  <a:pos x="128" y="90"/>
                </a:cxn>
                <a:cxn ang="0">
                  <a:pos x="114" y="80"/>
                </a:cxn>
                <a:cxn ang="0">
                  <a:pos x="101" y="69"/>
                </a:cxn>
                <a:cxn ang="0">
                  <a:pos x="88" y="59"/>
                </a:cxn>
                <a:cxn ang="0">
                  <a:pos x="75" y="47"/>
                </a:cxn>
                <a:cxn ang="0">
                  <a:pos x="62" y="37"/>
                </a:cxn>
                <a:cxn ang="0">
                  <a:pos x="50" y="25"/>
                </a:cxn>
                <a:cxn ang="0">
                  <a:pos x="39" y="15"/>
                </a:cxn>
                <a:cxn ang="0">
                  <a:pos x="28" y="3"/>
                </a:cxn>
              </a:cxnLst>
              <a:rect l="0" t="0" r="r" b="b"/>
              <a:pathLst>
                <a:path w="318" h="221">
                  <a:moveTo>
                    <a:pt x="25" y="0"/>
                  </a:moveTo>
                  <a:lnTo>
                    <a:pt x="0" y="6"/>
                  </a:lnTo>
                  <a:lnTo>
                    <a:pt x="5" y="10"/>
                  </a:lnTo>
                  <a:lnTo>
                    <a:pt x="10" y="15"/>
                  </a:lnTo>
                  <a:lnTo>
                    <a:pt x="14" y="19"/>
                  </a:lnTo>
                  <a:lnTo>
                    <a:pt x="19" y="23"/>
                  </a:lnTo>
                  <a:lnTo>
                    <a:pt x="25" y="28"/>
                  </a:lnTo>
                  <a:lnTo>
                    <a:pt x="30" y="32"/>
                  </a:lnTo>
                  <a:lnTo>
                    <a:pt x="34" y="36"/>
                  </a:lnTo>
                  <a:lnTo>
                    <a:pt x="40" y="40"/>
                  </a:lnTo>
                  <a:lnTo>
                    <a:pt x="44" y="44"/>
                  </a:lnTo>
                  <a:lnTo>
                    <a:pt x="49" y="49"/>
                  </a:lnTo>
                  <a:lnTo>
                    <a:pt x="54" y="53"/>
                  </a:lnTo>
                  <a:lnTo>
                    <a:pt x="60" y="56"/>
                  </a:lnTo>
                  <a:lnTo>
                    <a:pt x="65" y="60"/>
                  </a:lnTo>
                  <a:lnTo>
                    <a:pt x="70" y="64"/>
                  </a:lnTo>
                  <a:lnTo>
                    <a:pt x="75" y="69"/>
                  </a:lnTo>
                  <a:lnTo>
                    <a:pt x="80" y="73"/>
                  </a:lnTo>
                  <a:lnTo>
                    <a:pt x="85" y="76"/>
                  </a:lnTo>
                  <a:lnTo>
                    <a:pt x="91" y="81"/>
                  </a:lnTo>
                  <a:lnTo>
                    <a:pt x="96" y="84"/>
                  </a:lnTo>
                  <a:lnTo>
                    <a:pt x="101" y="89"/>
                  </a:lnTo>
                  <a:lnTo>
                    <a:pt x="106" y="91"/>
                  </a:lnTo>
                  <a:lnTo>
                    <a:pt x="111" y="95"/>
                  </a:lnTo>
                  <a:lnTo>
                    <a:pt x="116" y="99"/>
                  </a:lnTo>
                  <a:lnTo>
                    <a:pt x="123" y="103"/>
                  </a:lnTo>
                  <a:lnTo>
                    <a:pt x="127" y="107"/>
                  </a:lnTo>
                  <a:lnTo>
                    <a:pt x="133" y="111"/>
                  </a:lnTo>
                  <a:lnTo>
                    <a:pt x="137" y="115"/>
                  </a:lnTo>
                  <a:lnTo>
                    <a:pt x="144" y="119"/>
                  </a:lnTo>
                  <a:lnTo>
                    <a:pt x="149" y="121"/>
                  </a:lnTo>
                  <a:lnTo>
                    <a:pt x="154" y="125"/>
                  </a:lnTo>
                  <a:lnTo>
                    <a:pt x="159" y="129"/>
                  </a:lnTo>
                  <a:lnTo>
                    <a:pt x="164" y="133"/>
                  </a:lnTo>
                  <a:lnTo>
                    <a:pt x="170" y="135"/>
                  </a:lnTo>
                  <a:lnTo>
                    <a:pt x="175" y="139"/>
                  </a:lnTo>
                  <a:lnTo>
                    <a:pt x="180" y="142"/>
                  </a:lnTo>
                  <a:lnTo>
                    <a:pt x="185" y="146"/>
                  </a:lnTo>
                  <a:lnTo>
                    <a:pt x="189" y="150"/>
                  </a:lnTo>
                  <a:lnTo>
                    <a:pt x="195" y="152"/>
                  </a:lnTo>
                  <a:lnTo>
                    <a:pt x="201" y="156"/>
                  </a:lnTo>
                  <a:lnTo>
                    <a:pt x="206" y="159"/>
                  </a:lnTo>
                  <a:lnTo>
                    <a:pt x="211" y="161"/>
                  </a:lnTo>
                  <a:lnTo>
                    <a:pt x="216" y="165"/>
                  </a:lnTo>
                  <a:lnTo>
                    <a:pt x="220" y="168"/>
                  </a:lnTo>
                  <a:lnTo>
                    <a:pt x="225" y="170"/>
                  </a:lnTo>
                  <a:lnTo>
                    <a:pt x="230" y="174"/>
                  </a:lnTo>
                  <a:lnTo>
                    <a:pt x="236" y="177"/>
                  </a:lnTo>
                  <a:lnTo>
                    <a:pt x="241" y="179"/>
                  </a:lnTo>
                  <a:lnTo>
                    <a:pt x="246" y="182"/>
                  </a:lnTo>
                  <a:lnTo>
                    <a:pt x="250" y="185"/>
                  </a:lnTo>
                  <a:lnTo>
                    <a:pt x="255" y="188"/>
                  </a:lnTo>
                  <a:lnTo>
                    <a:pt x="259" y="190"/>
                  </a:lnTo>
                  <a:lnTo>
                    <a:pt x="264" y="194"/>
                  </a:lnTo>
                  <a:lnTo>
                    <a:pt x="269" y="195"/>
                  </a:lnTo>
                  <a:lnTo>
                    <a:pt x="274" y="199"/>
                  </a:lnTo>
                  <a:lnTo>
                    <a:pt x="278" y="200"/>
                  </a:lnTo>
                  <a:lnTo>
                    <a:pt x="283" y="204"/>
                  </a:lnTo>
                  <a:lnTo>
                    <a:pt x="287" y="205"/>
                  </a:lnTo>
                  <a:lnTo>
                    <a:pt x="292" y="208"/>
                  </a:lnTo>
                  <a:lnTo>
                    <a:pt x="296" y="210"/>
                  </a:lnTo>
                  <a:lnTo>
                    <a:pt x="302" y="213"/>
                  </a:lnTo>
                  <a:lnTo>
                    <a:pt x="305" y="214"/>
                  </a:lnTo>
                  <a:lnTo>
                    <a:pt x="309" y="217"/>
                  </a:lnTo>
                  <a:lnTo>
                    <a:pt x="313" y="218"/>
                  </a:lnTo>
                  <a:lnTo>
                    <a:pt x="318" y="221"/>
                  </a:lnTo>
                  <a:lnTo>
                    <a:pt x="313" y="217"/>
                  </a:lnTo>
                  <a:lnTo>
                    <a:pt x="308" y="214"/>
                  </a:lnTo>
                  <a:lnTo>
                    <a:pt x="303" y="210"/>
                  </a:lnTo>
                  <a:lnTo>
                    <a:pt x="298" y="207"/>
                  </a:lnTo>
                  <a:lnTo>
                    <a:pt x="292" y="203"/>
                  </a:lnTo>
                  <a:lnTo>
                    <a:pt x="287" y="200"/>
                  </a:lnTo>
                  <a:lnTo>
                    <a:pt x="282" y="196"/>
                  </a:lnTo>
                  <a:lnTo>
                    <a:pt x="278" y="194"/>
                  </a:lnTo>
                  <a:lnTo>
                    <a:pt x="273" y="190"/>
                  </a:lnTo>
                  <a:lnTo>
                    <a:pt x="268" y="186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2" y="177"/>
                  </a:lnTo>
                  <a:lnTo>
                    <a:pt x="248" y="173"/>
                  </a:lnTo>
                  <a:lnTo>
                    <a:pt x="243" y="170"/>
                  </a:lnTo>
                  <a:lnTo>
                    <a:pt x="238" y="166"/>
                  </a:lnTo>
                  <a:lnTo>
                    <a:pt x="233" y="163"/>
                  </a:lnTo>
                  <a:lnTo>
                    <a:pt x="228" y="160"/>
                  </a:lnTo>
                  <a:lnTo>
                    <a:pt x="223" y="156"/>
                  </a:lnTo>
                  <a:lnTo>
                    <a:pt x="217" y="154"/>
                  </a:lnTo>
                  <a:lnTo>
                    <a:pt x="212" y="150"/>
                  </a:lnTo>
                  <a:lnTo>
                    <a:pt x="208" y="147"/>
                  </a:lnTo>
                  <a:lnTo>
                    <a:pt x="203" y="143"/>
                  </a:lnTo>
                  <a:lnTo>
                    <a:pt x="198" y="141"/>
                  </a:lnTo>
                  <a:lnTo>
                    <a:pt x="193" y="137"/>
                  </a:lnTo>
                  <a:lnTo>
                    <a:pt x="189" y="134"/>
                  </a:lnTo>
                  <a:lnTo>
                    <a:pt x="184" y="130"/>
                  </a:lnTo>
                  <a:lnTo>
                    <a:pt x="179" y="128"/>
                  </a:lnTo>
                  <a:lnTo>
                    <a:pt x="175" y="124"/>
                  </a:lnTo>
                  <a:lnTo>
                    <a:pt x="170" y="120"/>
                  </a:lnTo>
                  <a:lnTo>
                    <a:pt x="164" y="117"/>
                  </a:lnTo>
                  <a:lnTo>
                    <a:pt x="160" y="115"/>
                  </a:lnTo>
                  <a:lnTo>
                    <a:pt x="155" y="111"/>
                  </a:lnTo>
                  <a:lnTo>
                    <a:pt x="150" y="107"/>
                  </a:lnTo>
                  <a:lnTo>
                    <a:pt x="146" y="104"/>
                  </a:lnTo>
                  <a:lnTo>
                    <a:pt x="142" y="100"/>
                  </a:lnTo>
                  <a:lnTo>
                    <a:pt x="137" y="97"/>
                  </a:lnTo>
                  <a:lnTo>
                    <a:pt x="132" y="94"/>
                  </a:lnTo>
                  <a:lnTo>
                    <a:pt x="128" y="90"/>
                  </a:lnTo>
                  <a:lnTo>
                    <a:pt x="124" y="86"/>
                  </a:lnTo>
                  <a:lnTo>
                    <a:pt x="119" y="82"/>
                  </a:lnTo>
                  <a:lnTo>
                    <a:pt x="114" y="80"/>
                  </a:lnTo>
                  <a:lnTo>
                    <a:pt x="110" y="76"/>
                  </a:lnTo>
                  <a:lnTo>
                    <a:pt x="105" y="73"/>
                  </a:lnTo>
                  <a:lnTo>
                    <a:pt x="101" y="69"/>
                  </a:lnTo>
                  <a:lnTo>
                    <a:pt x="97" y="66"/>
                  </a:lnTo>
                  <a:lnTo>
                    <a:pt x="92" y="63"/>
                  </a:lnTo>
                  <a:lnTo>
                    <a:pt x="88" y="59"/>
                  </a:lnTo>
                  <a:lnTo>
                    <a:pt x="84" y="55"/>
                  </a:lnTo>
                  <a:lnTo>
                    <a:pt x="80" y="51"/>
                  </a:lnTo>
                  <a:lnTo>
                    <a:pt x="75" y="47"/>
                  </a:lnTo>
                  <a:lnTo>
                    <a:pt x="71" y="45"/>
                  </a:lnTo>
                  <a:lnTo>
                    <a:pt x="67" y="41"/>
                  </a:lnTo>
                  <a:lnTo>
                    <a:pt x="62" y="37"/>
                  </a:lnTo>
                  <a:lnTo>
                    <a:pt x="58" y="33"/>
                  </a:lnTo>
                  <a:lnTo>
                    <a:pt x="54" y="29"/>
                  </a:lnTo>
                  <a:lnTo>
                    <a:pt x="50" y="25"/>
                  </a:lnTo>
                  <a:lnTo>
                    <a:pt x="47" y="23"/>
                  </a:lnTo>
                  <a:lnTo>
                    <a:pt x="43" y="18"/>
                  </a:lnTo>
                  <a:lnTo>
                    <a:pt x="39" y="15"/>
                  </a:lnTo>
                  <a:lnTo>
                    <a:pt x="35" y="10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5" name="Freeform 289"/>
            <p:cNvSpPr>
              <a:spLocks/>
            </p:cNvSpPr>
            <p:nvPr/>
          </p:nvSpPr>
          <p:spPr bwMode="auto">
            <a:xfrm>
              <a:off x="7900988" y="1068388"/>
              <a:ext cx="280988" cy="2174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1" y="5"/>
                </a:cxn>
                <a:cxn ang="0">
                  <a:pos x="22" y="9"/>
                </a:cxn>
                <a:cxn ang="0">
                  <a:pos x="32" y="14"/>
                </a:cxn>
                <a:cxn ang="0">
                  <a:pos x="46" y="20"/>
                </a:cxn>
                <a:cxn ang="0">
                  <a:pos x="62" y="27"/>
                </a:cxn>
                <a:cxn ang="0">
                  <a:pos x="79" y="36"/>
                </a:cxn>
                <a:cxn ang="0">
                  <a:pos x="97" y="46"/>
                </a:cxn>
                <a:cxn ang="0">
                  <a:pos x="116" y="57"/>
                </a:cxn>
                <a:cxn ang="0">
                  <a:pos x="137" y="70"/>
                </a:cxn>
                <a:cxn ang="0">
                  <a:pos x="158" y="83"/>
                </a:cxn>
                <a:cxn ang="0">
                  <a:pos x="180" y="97"/>
                </a:cxn>
                <a:cxn ang="0">
                  <a:pos x="202" y="114"/>
                </a:cxn>
                <a:cxn ang="0">
                  <a:pos x="224" y="131"/>
                </a:cxn>
                <a:cxn ang="0">
                  <a:pos x="247" y="150"/>
                </a:cxn>
                <a:cxn ang="0">
                  <a:pos x="268" y="170"/>
                </a:cxn>
                <a:cxn ang="0">
                  <a:pos x="288" y="190"/>
                </a:cxn>
                <a:cxn ang="0">
                  <a:pos x="309" y="212"/>
                </a:cxn>
                <a:cxn ang="0">
                  <a:pos x="330" y="237"/>
                </a:cxn>
                <a:cxn ang="0">
                  <a:pos x="347" y="262"/>
                </a:cxn>
                <a:cxn ang="0">
                  <a:pos x="341" y="271"/>
                </a:cxn>
                <a:cxn ang="0">
                  <a:pos x="336" y="265"/>
                </a:cxn>
                <a:cxn ang="0">
                  <a:pos x="330" y="256"/>
                </a:cxn>
                <a:cxn ang="0">
                  <a:pos x="321" y="246"/>
                </a:cxn>
                <a:cxn ang="0">
                  <a:pos x="309" y="233"/>
                </a:cxn>
                <a:cxn ang="0">
                  <a:pos x="300" y="223"/>
                </a:cxn>
                <a:cxn ang="0">
                  <a:pos x="292" y="215"/>
                </a:cxn>
                <a:cxn ang="0">
                  <a:pos x="286" y="207"/>
                </a:cxn>
                <a:cxn ang="0">
                  <a:pos x="277" y="199"/>
                </a:cxn>
                <a:cxn ang="0">
                  <a:pos x="268" y="190"/>
                </a:cxn>
                <a:cxn ang="0">
                  <a:pos x="259" y="183"/>
                </a:cxn>
                <a:cxn ang="0">
                  <a:pos x="250" y="174"/>
                </a:cxn>
                <a:cxn ang="0">
                  <a:pos x="239" y="165"/>
                </a:cxn>
                <a:cxn ang="0">
                  <a:pos x="229" y="155"/>
                </a:cxn>
                <a:cxn ang="0">
                  <a:pos x="218" y="148"/>
                </a:cxn>
                <a:cxn ang="0">
                  <a:pos x="207" y="139"/>
                </a:cxn>
                <a:cxn ang="0">
                  <a:pos x="195" y="131"/>
                </a:cxn>
                <a:cxn ang="0">
                  <a:pos x="184" y="122"/>
                </a:cxn>
                <a:cxn ang="0">
                  <a:pos x="171" y="113"/>
                </a:cxn>
                <a:cxn ang="0">
                  <a:pos x="158" y="104"/>
                </a:cxn>
                <a:cxn ang="0">
                  <a:pos x="145" y="95"/>
                </a:cxn>
                <a:cxn ang="0">
                  <a:pos x="132" y="86"/>
                </a:cxn>
                <a:cxn ang="0">
                  <a:pos x="119" y="77"/>
                </a:cxn>
                <a:cxn ang="0">
                  <a:pos x="106" y="68"/>
                </a:cxn>
                <a:cxn ang="0">
                  <a:pos x="93" y="60"/>
                </a:cxn>
                <a:cxn ang="0">
                  <a:pos x="81" y="52"/>
                </a:cxn>
                <a:cxn ang="0">
                  <a:pos x="70" y="44"/>
                </a:cxn>
                <a:cxn ang="0">
                  <a:pos x="58" y="36"/>
                </a:cxn>
                <a:cxn ang="0">
                  <a:pos x="46" y="30"/>
                </a:cxn>
                <a:cxn ang="0">
                  <a:pos x="36" y="24"/>
                </a:cxn>
                <a:cxn ang="0">
                  <a:pos x="28" y="18"/>
                </a:cxn>
                <a:cxn ang="0">
                  <a:pos x="20" y="13"/>
                </a:cxn>
                <a:cxn ang="0">
                  <a:pos x="8" y="5"/>
                </a:cxn>
                <a:cxn ang="0">
                  <a:pos x="0" y="0"/>
                </a:cxn>
              </a:cxnLst>
              <a:rect l="0" t="0" r="r" b="b"/>
              <a:pathLst>
                <a:path w="353" h="27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4" y="5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4" y="11"/>
                  </a:lnTo>
                  <a:lnTo>
                    <a:pt x="28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6" y="20"/>
                  </a:lnTo>
                  <a:lnTo>
                    <a:pt x="52" y="22"/>
                  </a:lnTo>
                  <a:lnTo>
                    <a:pt x="57" y="25"/>
                  </a:lnTo>
                  <a:lnTo>
                    <a:pt x="62" y="27"/>
                  </a:lnTo>
                  <a:lnTo>
                    <a:pt x="67" y="31"/>
                  </a:lnTo>
                  <a:lnTo>
                    <a:pt x="74" y="34"/>
                  </a:lnTo>
                  <a:lnTo>
                    <a:pt x="79" y="36"/>
                  </a:lnTo>
                  <a:lnTo>
                    <a:pt x="85" y="40"/>
                  </a:lnTo>
                  <a:lnTo>
                    <a:pt x="90" y="43"/>
                  </a:lnTo>
                  <a:lnTo>
                    <a:pt x="97" y="46"/>
                  </a:lnTo>
                  <a:lnTo>
                    <a:pt x="103" y="49"/>
                  </a:lnTo>
                  <a:lnTo>
                    <a:pt x="110" y="53"/>
                  </a:lnTo>
                  <a:lnTo>
                    <a:pt x="116" y="57"/>
                  </a:lnTo>
                  <a:lnTo>
                    <a:pt x="124" y="61"/>
                  </a:lnTo>
                  <a:lnTo>
                    <a:pt x="130" y="66"/>
                  </a:lnTo>
                  <a:lnTo>
                    <a:pt x="137" y="70"/>
                  </a:lnTo>
                  <a:lnTo>
                    <a:pt x="143" y="74"/>
                  </a:lnTo>
                  <a:lnTo>
                    <a:pt x="151" y="79"/>
                  </a:lnTo>
                  <a:lnTo>
                    <a:pt x="158" y="83"/>
                  </a:lnTo>
                  <a:lnTo>
                    <a:pt x="165" y="88"/>
                  </a:lnTo>
                  <a:lnTo>
                    <a:pt x="173" y="93"/>
                  </a:lnTo>
                  <a:lnTo>
                    <a:pt x="180" y="97"/>
                  </a:lnTo>
                  <a:lnTo>
                    <a:pt x="187" y="104"/>
                  </a:lnTo>
                  <a:lnTo>
                    <a:pt x="195" y="109"/>
                  </a:lnTo>
                  <a:lnTo>
                    <a:pt x="202" y="114"/>
                  </a:lnTo>
                  <a:lnTo>
                    <a:pt x="209" y="119"/>
                  </a:lnTo>
                  <a:lnTo>
                    <a:pt x="217" y="126"/>
                  </a:lnTo>
                  <a:lnTo>
                    <a:pt x="224" y="131"/>
                  </a:lnTo>
                  <a:lnTo>
                    <a:pt x="231" y="137"/>
                  </a:lnTo>
                  <a:lnTo>
                    <a:pt x="239" y="144"/>
                  </a:lnTo>
                  <a:lnTo>
                    <a:pt x="247" y="150"/>
                  </a:lnTo>
                  <a:lnTo>
                    <a:pt x="253" y="157"/>
                  </a:lnTo>
                  <a:lnTo>
                    <a:pt x="261" y="163"/>
                  </a:lnTo>
                  <a:lnTo>
                    <a:pt x="268" y="170"/>
                  </a:lnTo>
                  <a:lnTo>
                    <a:pt x="275" y="176"/>
                  </a:lnTo>
                  <a:lnTo>
                    <a:pt x="282" y="184"/>
                  </a:lnTo>
                  <a:lnTo>
                    <a:pt x="288" y="190"/>
                  </a:lnTo>
                  <a:lnTo>
                    <a:pt x="296" y="198"/>
                  </a:lnTo>
                  <a:lnTo>
                    <a:pt x="303" y="206"/>
                  </a:lnTo>
                  <a:lnTo>
                    <a:pt x="309" y="212"/>
                  </a:lnTo>
                  <a:lnTo>
                    <a:pt x="315" y="221"/>
                  </a:lnTo>
                  <a:lnTo>
                    <a:pt x="322" y="228"/>
                  </a:lnTo>
                  <a:lnTo>
                    <a:pt x="330" y="237"/>
                  </a:lnTo>
                  <a:lnTo>
                    <a:pt x="335" y="245"/>
                  </a:lnTo>
                  <a:lnTo>
                    <a:pt x="341" y="253"/>
                  </a:lnTo>
                  <a:lnTo>
                    <a:pt x="347" y="262"/>
                  </a:lnTo>
                  <a:lnTo>
                    <a:pt x="353" y="271"/>
                  </a:lnTo>
                  <a:lnTo>
                    <a:pt x="343" y="273"/>
                  </a:lnTo>
                  <a:lnTo>
                    <a:pt x="341" y="271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6" y="265"/>
                  </a:lnTo>
                  <a:lnTo>
                    <a:pt x="335" y="262"/>
                  </a:lnTo>
                  <a:lnTo>
                    <a:pt x="332" y="260"/>
                  </a:lnTo>
                  <a:lnTo>
                    <a:pt x="330" y="256"/>
                  </a:lnTo>
                  <a:lnTo>
                    <a:pt x="327" y="253"/>
                  </a:lnTo>
                  <a:lnTo>
                    <a:pt x="323" y="250"/>
                  </a:lnTo>
                  <a:lnTo>
                    <a:pt x="321" y="246"/>
                  </a:lnTo>
                  <a:lnTo>
                    <a:pt x="317" y="242"/>
                  </a:lnTo>
                  <a:lnTo>
                    <a:pt x="313" y="237"/>
                  </a:lnTo>
                  <a:lnTo>
                    <a:pt x="309" y="233"/>
                  </a:lnTo>
                  <a:lnTo>
                    <a:pt x="305" y="228"/>
                  </a:lnTo>
                  <a:lnTo>
                    <a:pt x="303" y="225"/>
                  </a:lnTo>
                  <a:lnTo>
                    <a:pt x="300" y="223"/>
                  </a:lnTo>
                  <a:lnTo>
                    <a:pt x="297" y="220"/>
                  </a:lnTo>
                  <a:lnTo>
                    <a:pt x="295" y="218"/>
                  </a:lnTo>
                  <a:lnTo>
                    <a:pt x="292" y="215"/>
                  </a:lnTo>
                  <a:lnTo>
                    <a:pt x="290" y="212"/>
                  </a:lnTo>
                  <a:lnTo>
                    <a:pt x="287" y="210"/>
                  </a:lnTo>
                  <a:lnTo>
                    <a:pt x="286" y="207"/>
                  </a:lnTo>
                  <a:lnTo>
                    <a:pt x="282" y="205"/>
                  </a:lnTo>
                  <a:lnTo>
                    <a:pt x="279" y="202"/>
                  </a:lnTo>
                  <a:lnTo>
                    <a:pt x="277" y="199"/>
                  </a:lnTo>
                  <a:lnTo>
                    <a:pt x="274" y="196"/>
                  </a:lnTo>
                  <a:lnTo>
                    <a:pt x="272" y="193"/>
                  </a:lnTo>
                  <a:lnTo>
                    <a:pt x="268" y="190"/>
                  </a:lnTo>
                  <a:lnTo>
                    <a:pt x="265" y="188"/>
                  </a:lnTo>
                  <a:lnTo>
                    <a:pt x="262" y="185"/>
                  </a:lnTo>
                  <a:lnTo>
                    <a:pt x="259" y="183"/>
                  </a:lnTo>
                  <a:lnTo>
                    <a:pt x="256" y="179"/>
                  </a:lnTo>
                  <a:lnTo>
                    <a:pt x="252" y="176"/>
                  </a:lnTo>
                  <a:lnTo>
                    <a:pt x="250" y="174"/>
                  </a:lnTo>
                  <a:lnTo>
                    <a:pt x="246" y="170"/>
                  </a:lnTo>
                  <a:lnTo>
                    <a:pt x="243" y="167"/>
                  </a:lnTo>
                  <a:lnTo>
                    <a:pt x="239" y="165"/>
                  </a:lnTo>
                  <a:lnTo>
                    <a:pt x="235" y="162"/>
                  </a:lnTo>
                  <a:lnTo>
                    <a:pt x="233" y="159"/>
                  </a:lnTo>
                  <a:lnTo>
                    <a:pt x="229" y="155"/>
                  </a:lnTo>
                  <a:lnTo>
                    <a:pt x="225" y="153"/>
                  </a:lnTo>
                  <a:lnTo>
                    <a:pt x="221" y="150"/>
                  </a:lnTo>
                  <a:lnTo>
                    <a:pt x="218" y="148"/>
                  </a:lnTo>
                  <a:lnTo>
                    <a:pt x="215" y="144"/>
                  </a:lnTo>
                  <a:lnTo>
                    <a:pt x="211" y="141"/>
                  </a:lnTo>
                  <a:lnTo>
                    <a:pt x="207" y="139"/>
                  </a:lnTo>
                  <a:lnTo>
                    <a:pt x="203" y="136"/>
                  </a:lnTo>
                  <a:lnTo>
                    <a:pt x="199" y="133"/>
                  </a:lnTo>
                  <a:lnTo>
                    <a:pt x="195" y="131"/>
                  </a:lnTo>
                  <a:lnTo>
                    <a:pt x="191" y="127"/>
                  </a:lnTo>
                  <a:lnTo>
                    <a:pt x="187" y="124"/>
                  </a:lnTo>
                  <a:lnTo>
                    <a:pt x="184" y="122"/>
                  </a:lnTo>
                  <a:lnTo>
                    <a:pt x="180" y="118"/>
                  </a:lnTo>
                  <a:lnTo>
                    <a:pt x="176" y="115"/>
                  </a:lnTo>
                  <a:lnTo>
                    <a:pt x="171" y="113"/>
                  </a:lnTo>
                  <a:lnTo>
                    <a:pt x="167" y="109"/>
                  </a:lnTo>
                  <a:lnTo>
                    <a:pt x="163" y="106"/>
                  </a:lnTo>
                  <a:lnTo>
                    <a:pt x="158" y="104"/>
                  </a:lnTo>
                  <a:lnTo>
                    <a:pt x="154" y="100"/>
                  </a:lnTo>
                  <a:lnTo>
                    <a:pt x="150" y="97"/>
                  </a:lnTo>
                  <a:lnTo>
                    <a:pt x="145" y="95"/>
                  </a:lnTo>
                  <a:lnTo>
                    <a:pt x="141" y="92"/>
                  </a:lnTo>
                  <a:lnTo>
                    <a:pt x="137" y="88"/>
                  </a:lnTo>
                  <a:lnTo>
                    <a:pt x="132" y="86"/>
                  </a:lnTo>
                  <a:lnTo>
                    <a:pt x="128" y="82"/>
                  </a:lnTo>
                  <a:lnTo>
                    <a:pt x="123" y="79"/>
                  </a:lnTo>
                  <a:lnTo>
                    <a:pt x="119" y="77"/>
                  </a:lnTo>
                  <a:lnTo>
                    <a:pt x="115" y="74"/>
                  </a:lnTo>
                  <a:lnTo>
                    <a:pt x="110" y="71"/>
                  </a:lnTo>
                  <a:lnTo>
                    <a:pt x="106" y="68"/>
                  </a:lnTo>
                  <a:lnTo>
                    <a:pt x="102" y="65"/>
                  </a:lnTo>
                  <a:lnTo>
                    <a:pt x="98" y="62"/>
                  </a:lnTo>
                  <a:lnTo>
                    <a:pt x="93" y="60"/>
                  </a:lnTo>
                  <a:lnTo>
                    <a:pt x="89" y="57"/>
                  </a:lnTo>
                  <a:lnTo>
                    <a:pt x="85" y="53"/>
                  </a:lnTo>
                  <a:lnTo>
                    <a:pt x="81" y="52"/>
                  </a:lnTo>
                  <a:lnTo>
                    <a:pt x="77" y="49"/>
                  </a:lnTo>
                  <a:lnTo>
                    <a:pt x="74" y="47"/>
                  </a:lnTo>
                  <a:lnTo>
                    <a:pt x="70" y="44"/>
                  </a:lnTo>
                  <a:lnTo>
                    <a:pt x="64" y="42"/>
                  </a:lnTo>
                  <a:lnTo>
                    <a:pt x="61" y="39"/>
                  </a:lnTo>
                  <a:lnTo>
                    <a:pt x="58" y="36"/>
                  </a:lnTo>
                  <a:lnTo>
                    <a:pt x="54" y="34"/>
                  </a:lnTo>
                  <a:lnTo>
                    <a:pt x="50" y="33"/>
                  </a:lnTo>
                  <a:lnTo>
                    <a:pt x="46" y="30"/>
                  </a:lnTo>
                  <a:lnTo>
                    <a:pt x="44" y="27"/>
                  </a:lnTo>
                  <a:lnTo>
                    <a:pt x="40" y="25"/>
                  </a:lnTo>
                  <a:lnTo>
                    <a:pt x="36" y="24"/>
                  </a:lnTo>
                  <a:lnTo>
                    <a:pt x="33" y="21"/>
                  </a:lnTo>
                  <a:lnTo>
                    <a:pt x="31" y="20"/>
                  </a:lnTo>
                  <a:lnTo>
                    <a:pt x="28" y="18"/>
                  </a:lnTo>
                  <a:lnTo>
                    <a:pt x="24" y="16"/>
                  </a:lnTo>
                  <a:lnTo>
                    <a:pt x="23" y="14"/>
                  </a:lnTo>
                  <a:lnTo>
                    <a:pt x="20" y="13"/>
                  </a:lnTo>
                  <a:lnTo>
                    <a:pt x="15" y="9"/>
                  </a:lnTo>
                  <a:lnTo>
                    <a:pt x="11" y="8"/>
                  </a:lnTo>
                  <a:lnTo>
                    <a:pt x="8" y="5"/>
                  </a:lnTo>
                  <a:lnTo>
                    <a:pt x="5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6" name="Freeform 290"/>
            <p:cNvSpPr>
              <a:spLocks/>
            </p:cNvSpPr>
            <p:nvPr/>
          </p:nvSpPr>
          <p:spPr bwMode="auto">
            <a:xfrm>
              <a:off x="7864475" y="1017588"/>
              <a:ext cx="33338" cy="8413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12" y="9"/>
                </a:cxn>
                <a:cxn ang="0">
                  <a:pos x="18" y="14"/>
                </a:cxn>
                <a:cxn ang="0">
                  <a:pos x="25" y="21"/>
                </a:cxn>
                <a:cxn ang="0">
                  <a:pos x="33" y="30"/>
                </a:cxn>
                <a:cxn ang="0">
                  <a:pos x="36" y="37"/>
                </a:cxn>
                <a:cxn ang="0">
                  <a:pos x="40" y="46"/>
                </a:cxn>
                <a:cxn ang="0">
                  <a:pos x="42" y="55"/>
                </a:cxn>
                <a:cxn ang="0">
                  <a:pos x="40" y="65"/>
                </a:cxn>
                <a:cxn ang="0">
                  <a:pos x="38" y="75"/>
                </a:cxn>
                <a:cxn ang="0">
                  <a:pos x="34" y="84"/>
                </a:cxn>
                <a:cxn ang="0">
                  <a:pos x="30" y="92"/>
                </a:cxn>
                <a:cxn ang="0">
                  <a:pos x="26" y="99"/>
                </a:cxn>
                <a:cxn ang="0">
                  <a:pos x="25" y="103"/>
                </a:cxn>
                <a:cxn ang="0">
                  <a:pos x="23" y="105"/>
                </a:cxn>
                <a:cxn ang="0">
                  <a:pos x="4" y="97"/>
                </a:cxn>
                <a:cxn ang="0">
                  <a:pos x="11" y="94"/>
                </a:cxn>
                <a:cxn ang="0">
                  <a:pos x="16" y="90"/>
                </a:cxn>
                <a:cxn ang="0">
                  <a:pos x="22" y="87"/>
                </a:cxn>
                <a:cxn ang="0">
                  <a:pos x="27" y="80"/>
                </a:cxn>
                <a:cxn ang="0">
                  <a:pos x="31" y="72"/>
                </a:cxn>
                <a:cxn ang="0">
                  <a:pos x="35" y="65"/>
                </a:cxn>
                <a:cxn ang="0">
                  <a:pos x="35" y="58"/>
                </a:cxn>
                <a:cxn ang="0">
                  <a:pos x="33" y="52"/>
                </a:cxn>
                <a:cxn ang="0">
                  <a:pos x="31" y="46"/>
                </a:cxn>
                <a:cxn ang="0">
                  <a:pos x="30" y="41"/>
                </a:cxn>
                <a:cxn ang="0">
                  <a:pos x="27" y="36"/>
                </a:cxn>
                <a:cxn ang="0">
                  <a:pos x="25" y="31"/>
                </a:cxn>
                <a:cxn ang="0">
                  <a:pos x="20" y="24"/>
                </a:cxn>
                <a:cxn ang="0">
                  <a:pos x="13" y="15"/>
                </a:cxn>
                <a:cxn ang="0">
                  <a:pos x="8" y="8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42" h="105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5" y="4"/>
                  </a:lnTo>
                  <a:lnTo>
                    <a:pt x="8" y="5"/>
                  </a:lnTo>
                  <a:lnTo>
                    <a:pt x="12" y="9"/>
                  </a:lnTo>
                  <a:lnTo>
                    <a:pt x="14" y="11"/>
                  </a:lnTo>
                  <a:lnTo>
                    <a:pt x="18" y="14"/>
                  </a:lnTo>
                  <a:lnTo>
                    <a:pt x="22" y="17"/>
                  </a:lnTo>
                  <a:lnTo>
                    <a:pt x="25" y="21"/>
                  </a:lnTo>
                  <a:lnTo>
                    <a:pt x="29" y="24"/>
                  </a:lnTo>
                  <a:lnTo>
                    <a:pt x="33" y="30"/>
                  </a:lnTo>
                  <a:lnTo>
                    <a:pt x="35" y="33"/>
                  </a:lnTo>
                  <a:lnTo>
                    <a:pt x="36" y="37"/>
                  </a:lnTo>
                  <a:lnTo>
                    <a:pt x="39" y="43"/>
                  </a:lnTo>
                  <a:lnTo>
                    <a:pt x="40" y="46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0" y="61"/>
                  </a:lnTo>
                  <a:lnTo>
                    <a:pt x="40" y="65"/>
                  </a:lnTo>
                  <a:lnTo>
                    <a:pt x="39" y="70"/>
                  </a:lnTo>
                  <a:lnTo>
                    <a:pt x="38" y="75"/>
                  </a:lnTo>
                  <a:lnTo>
                    <a:pt x="35" y="80"/>
                  </a:lnTo>
                  <a:lnTo>
                    <a:pt x="34" y="84"/>
                  </a:lnTo>
                  <a:lnTo>
                    <a:pt x="31" y="88"/>
                  </a:lnTo>
                  <a:lnTo>
                    <a:pt x="30" y="92"/>
                  </a:lnTo>
                  <a:lnTo>
                    <a:pt x="27" y="96"/>
                  </a:lnTo>
                  <a:lnTo>
                    <a:pt x="26" y="99"/>
                  </a:lnTo>
                  <a:lnTo>
                    <a:pt x="25" y="101"/>
                  </a:lnTo>
                  <a:lnTo>
                    <a:pt x="25" y="103"/>
                  </a:lnTo>
                  <a:lnTo>
                    <a:pt x="23" y="105"/>
                  </a:lnTo>
                  <a:lnTo>
                    <a:pt x="23" y="105"/>
                  </a:lnTo>
                  <a:lnTo>
                    <a:pt x="3" y="98"/>
                  </a:lnTo>
                  <a:lnTo>
                    <a:pt x="4" y="97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3" y="93"/>
                  </a:lnTo>
                  <a:lnTo>
                    <a:pt x="16" y="90"/>
                  </a:lnTo>
                  <a:lnTo>
                    <a:pt x="20" y="89"/>
                  </a:lnTo>
                  <a:lnTo>
                    <a:pt x="22" y="87"/>
                  </a:lnTo>
                  <a:lnTo>
                    <a:pt x="25" y="83"/>
                  </a:lnTo>
                  <a:lnTo>
                    <a:pt x="27" y="80"/>
                  </a:lnTo>
                  <a:lnTo>
                    <a:pt x="30" y="77"/>
                  </a:lnTo>
                  <a:lnTo>
                    <a:pt x="31" y="72"/>
                  </a:lnTo>
                  <a:lnTo>
                    <a:pt x="34" y="68"/>
                  </a:lnTo>
                  <a:lnTo>
                    <a:pt x="35" y="65"/>
                  </a:lnTo>
                  <a:lnTo>
                    <a:pt x="35" y="61"/>
                  </a:lnTo>
                  <a:lnTo>
                    <a:pt x="35" y="58"/>
                  </a:lnTo>
                  <a:lnTo>
                    <a:pt x="34" y="54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0" y="41"/>
                  </a:lnTo>
                  <a:lnTo>
                    <a:pt x="29" y="39"/>
                  </a:lnTo>
                  <a:lnTo>
                    <a:pt x="27" y="36"/>
                  </a:lnTo>
                  <a:lnTo>
                    <a:pt x="26" y="33"/>
                  </a:lnTo>
                  <a:lnTo>
                    <a:pt x="25" y="31"/>
                  </a:lnTo>
                  <a:lnTo>
                    <a:pt x="23" y="28"/>
                  </a:lnTo>
                  <a:lnTo>
                    <a:pt x="20" y="24"/>
                  </a:lnTo>
                  <a:lnTo>
                    <a:pt x="17" y="19"/>
                  </a:lnTo>
                  <a:lnTo>
                    <a:pt x="13" y="15"/>
                  </a:lnTo>
                  <a:lnTo>
                    <a:pt x="11" y="11"/>
                  </a:lnTo>
                  <a:lnTo>
                    <a:pt x="8" y="8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7" name="Freeform 291"/>
            <p:cNvSpPr>
              <a:spLocks/>
            </p:cNvSpPr>
            <p:nvPr/>
          </p:nvSpPr>
          <p:spPr bwMode="auto">
            <a:xfrm>
              <a:off x="7810500" y="1006475"/>
              <a:ext cx="41275" cy="50800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52" y="20"/>
                </a:cxn>
                <a:cxn ang="0">
                  <a:pos x="0" y="63"/>
                </a:cxn>
                <a:cxn ang="0">
                  <a:pos x="39" y="0"/>
                </a:cxn>
                <a:cxn ang="0">
                  <a:pos x="39" y="0"/>
                </a:cxn>
              </a:cxnLst>
              <a:rect l="0" t="0" r="r" b="b"/>
              <a:pathLst>
                <a:path w="52" h="63">
                  <a:moveTo>
                    <a:pt x="39" y="0"/>
                  </a:moveTo>
                  <a:lnTo>
                    <a:pt x="52" y="20"/>
                  </a:lnTo>
                  <a:lnTo>
                    <a:pt x="0" y="63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8" name="Freeform 292"/>
            <p:cNvSpPr>
              <a:spLocks/>
            </p:cNvSpPr>
            <p:nvPr/>
          </p:nvSpPr>
          <p:spPr bwMode="auto">
            <a:xfrm>
              <a:off x="7815263" y="1054100"/>
              <a:ext cx="53975" cy="47625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5" y="10"/>
                </a:cxn>
                <a:cxn ang="0">
                  <a:pos x="9" y="16"/>
                </a:cxn>
                <a:cxn ang="0">
                  <a:pos x="10" y="18"/>
                </a:cxn>
                <a:cxn ang="0">
                  <a:pos x="13" y="21"/>
                </a:cxn>
                <a:cxn ang="0">
                  <a:pos x="17" y="25"/>
                </a:cxn>
                <a:cxn ang="0">
                  <a:pos x="22" y="29"/>
                </a:cxn>
                <a:cxn ang="0">
                  <a:pos x="26" y="32"/>
                </a:cxn>
                <a:cxn ang="0">
                  <a:pos x="31" y="36"/>
                </a:cxn>
                <a:cxn ang="0">
                  <a:pos x="32" y="39"/>
                </a:cxn>
                <a:cxn ang="0">
                  <a:pos x="36" y="42"/>
                </a:cxn>
                <a:cxn ang="0">
                  <a:pos x="39" y="43"/>
                </a:cxn>
                <a:cxn ang="0">
                  <a:pos x="41" y="45"/>
                </a:cxn>
                <a:cxn ang="0">
                  <a:pos x="44" y="47"/>
                </a:cxn>
                <a:cxn ang="0">
                  <a:pos x="48" y="49"/>
                </a:cxn>
                <a:cxn ang="0">
                  <a:pos x="51" y="51"/>
                </a:cxn>
                <a:cxn ang="0">
                  <a:pos x="54" y="53"/>
                </a:cxn>
                <a:cxn ang="0">
                  <a:pos x="57" y="54"/>
                </a:cxn>
                <a:cxn ang="0">
                  <a:pos x="61" y="56"/>
                </a:cxn>
                <a:cxn ang="0">
                  <a:pos x="63" y="58"/>
                </a:cxn>
                <a:cxn ang="0">
                  <a:pos x="67" y="60"/>
                </a:cxn>
                <a:cxn ang="0">
                  <a:pos x="13" y="0"/>
                </a:cxn>
                <a:cxn ang="0">
                  <a:pos x="0" y="4"/>
                </a:cxn>
                <a:cxn ang="0">
                  <a:pos x="4" y="9"/>
                </a:cxn>
                <a:cxn ang="0">
                  <a:pos x="4" y="9"/>
                </a:cxn>
              </a:cxnLst>
              <a:rect l="0" t="0" r="r" b="b"/>
              <a:pathLst>
                <a:path w="67" h="60">
                  <a:moveTo>
                    <a:pt x="4" y="9"/>
                  </a:moveTo>
                  <a:lnTo>
                    <a:pt x="5" y="10"/>
                  </a:lnTo>
                  <a:lnTo>
                    <a:pt x="9" y="16"/>
                  </a:lnTo>
                  <a:lnTo>
                    <a:pt x="10" y="18"/>
                  </a:lnTo>
                  <a:lnTo>
                    <a:pt x="13" y="21"/>
                  </a:lnTo>
                  <a:lnTo>
                    <a:pt x="17" y="25"/>
                  </a:lnTo>
                  <a:lnTo>
                    <a:pt x="22" y="29"/>
                  </a:lnTo>
                  <a:lnTo>
                    <a:pt x="26" y="32"/>
                  </a:lnTo>
                  <a:lnTo>
                    <a:pt x="31" y="36"/>
                  </a:lnTo>
                  <a:lnTo>
                    <a:pt x="32" y="39"/>
                  </a:lnTo>
                  <a:lnTo>
                    <a:pt x="36" y="42"/>
                  </a:lnTo>
                  <a:lnTo>
                    <a:pt x="39" y="43"/>
                  </a:lnTo>
                  <a:lnTo>
                    <a:pt x="41" y="45"/>
                  </a:lnTo>
                  <a:lnTo>
                    <a:pt x="44" y="47"/>
                  </a:lnTo>
                  <a:lnTo>
                    <a:pt x="48" y="49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4"/>
                  </a:lnTo>
                  <a:lnTo>
                    <a:pt x="61" y="56"/>
                  </a:lnTo>
                  <a:lnTo>
                    <a:pt x="63" y="58"/>
                  </a:lnTo>
                  <a:lnTo>
                    <a:pt x="67" y="60"/>
                  </a:lnTo>
                  <a:lnTo>
                    <a:pt x="13" y="0"/>
                  </a:lnTo>
                  <a:lnTo>
                    <a:pt x="0" y="4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9" name="Freeform 293"/>
            <p:cNvSpPr>
              <a:spLocks/>
            </p:cNvSpPr>
            <p:nvPr/>
          </p:nvSpPr>
          <p:spPr bwMode="auto">
            <a:xfrm>
              <a:off x="7796213" y="1149350"/>
              <a:ext cx="303213" cy="357188"/>
            </a:xfrm>
            <a:custGeom>
              <a:avLst/>
              <a:gdLst/>
              <a:ahLst/>
              <a:cxnLst>
                <a:cxn ang="0">
                  <a:pos x="181" y="18"/>
                </a:cxn>
                <a:cxn ang="0">
                  <a:pos x="169" y="18"/>
                </a:cxn>
                <a:cxn ang="0">
                  <a:pos x="158" y="20"/>
                </a:cxn>
                <a:cxn ang="0">
                  <a:pos x="145" y="22"/>
                </a:cxn>
                <a:cxn ang="0">
                  <a:pos x="129" y="25"/>
                </a:cxn>
                <a:cxn ang="0">
                  <a:pos x="112" y="30"/>
                </a:cxn>
                <a:cxn ang="0">
                  <a:pos x="96" y="35"/>
                </a:cxn>
                <a:cxn ang="0">
                  <a:pos x="79" y="43"/>
                </a:cxn>
                <a:cxn ang="0">
                  <a:pos x="63" y="52"/>
                </a:cxn>
                <a:cxn ang="0">
                  <a:pos x="49" y="64"/>
                </a:cxn>
                <a:cxn ang="0">
                  <a:pos x="37" y="78"/>
                </a:cxn>
                <a:cxn ang="0">
                  <a:pos x="28" y="93"/>
                </a:cxn>
                <a:cxn ang="0">
                  <a:pos x="23" y="113"/>
                </a:cxn>
                <a:cxn ang="0">
                  <a:pos x="23" y="135"/>
                </a:cxn>
                <a:cxn ang="0">
                  <a:pos x="28" y="159"/>
                </a:cxn>
                <a:cxn ang="0">
                  <a:pos x="37" y="188"/>
                </a:cxn>
                <a:cxn ang="0">
                  <a:pos x="53" y="216"/>
                </a:cxn>
                <a:cxn ang="0">
                  <a:pos x="72" y="242"/>
                </a:cxn>
                <a:cxn ang="0">
                  <a:pos x="96" y="268"/>
                </a:cxn>
                <a:cxn ang="0">
                  <a:pos x="121" y="293"/>
                </a:cxn>
                <a:cxn ang="0">
                  <a:pos x="150" y="316"/>
                </a:cxn>
                <a:cxn ang="0">
                  <a:pos x="180" y="338"/>
                </a:cxn>
                <a:cxn ang="0">
                  <a:pos x="211" y="358"/>
                </a:cxn>
                <a:cxn ang="0">
                  <a:pos x="240" y="378"/>
                </a:cxn>
                <a:cxn ang="0">
                  <a:pos x="269" y="393"/>
                </a:cxn>
                <a:cxn ang="0">
                  <a:pos x="296" y="409"/>
                </a:cxn>
                <a:cxn ang="0">
                  <a:pos x="322" y="422"/>
                </a:cxn>
                <a:cxn ang="0">
                  <a:pos x="343" y="432"/>
                </a:cxn>
                <a:cxn ang="0">
                  <a:pos x="360" y="440"/>
                </a:cxn>
                <a:cxn ang="0">
                  <a:pos x="372" y="446"/>
                </a:cxn>
                <a:cxn ang="0">
                  <a:pos x="380" y="450"/>
                </a:cxn>
                <a:cxn ang="0">
                  <a:pos x="372" y="446"/>
                </a:cxn>
                <a:cxn ang="0">
                  <a:pos x="360" y="443"/>
                </a:cxn>
                <a:cxn ang="0">
                  <a:pos x="343" y="436"/>
                </a:cxn>
                <a:cxn ang="0">
                  <a:pos x="322" y="428"/>
                </a:cxn>
                <a:cxn ang="0">
                  <a:pos x="296" y="418"/>
                </a:cxn>
                <a:cxn ang="0">
                  <a:pos x="269" y="406"/>
                </a:cxn>
                <a:cxn ang="0">
                  <a:pos x="239" y="392"/>
                </a:cxn>
                <a:cxn ang="0">
                  <a:pos x="208" y="375"/>
                </a:cxn>
                <a:cxn ang="0">
                  <a:pos x="176" y="356"/>
                </a:cxn>
                <a:cxn ang="0">
                  <a:pos x="145" y="337"/>
                </a:cxn>
                <a:cxn ang="0">
                  <a:pos x="115" y="315"/>
                </a:cxn>
                <a:cxn ang="0">
                  <a:pos x="86" y="290"/>
                </a:cxn>
                <a:cxn ang="0">
                  <a:pos x="61" y="264"/>
                </a:cxn>
                <a:cxn ang="0">
                  <a:pos x="37" y="236"/>
                </a:cxn>
                <a:cxn ang="0">
                  <a:pos x="19" y="205"/>
                </a:cxn>
                <a:cxn ang="0">
                  <a:pos x="8" y="177"/>
                </a:cxn>
                <a:cxn ang="0">
                  <a:pos x="1" y="153"/>
                </a:cxn>
                <a:cxn ang="0">
                  <a:pos x="0" y="131"/>
                </a:cxn>
                <a:cxn ang="0">
                  <a:pos x="1" y="110"/>
                </a:cxn>
                <a:cxn ang="0">
                  <a:pos x="5" y="92"/>
                </a:cxn>
                <a:cxn ang="0">
                  <a:pos x="11" y="75"/>
                </a:cxn>
                <a:cxn ang="0">
                  <a:pos x="19" y="60"/>
                </a:cxn>
                <a:cxn ang="0">
                  <a:pos x="31" y="47"/>
                </a:cxn>
                <a:cxn ang="0">
                  <a:pos x="44" y="35"/>
                </a:cxn>
                <a:cxn ang="0">
                  <a:pos x="58" y="25"/>
                </a:cxn>
                <a:cxn ang="0">
                  <a:pos x="72" y="17"/>
                </a:cxn>
                <a:cxn ang="0">
                  <a:pos x="88" y="10"/>
                </a:cxn>
                <a:cxn ang="0">
                  <a:pos x="105" y="5"/>
                </a:cxn>
                <a:cxn ang="0">
                  <a:pos x="121" y="1"/>
                </a:cxn>
                <a:cxn ang="0">
                  <a:pos x="137" y="0"/>
                </a:cxn>
                <a:cxn ang="0">
                  <a:pos x="154" y="0"/>
                </a:cxn>
              </a:cxnLst>
              <a:rect l="0" t="0" r="r" b="b"/>
              <a:pathLst>
                <a:path w="380" h="450">
                  <a:moveTo>
                    <a:pt x="162" y="1"/>
                  </a:moveTo>
                  <a:lnTo>
                    <a:pt x="184" y="18"/>
                  </a:lnTo>
                  <a:lnTo>
                    <a:pt x="182" y="18"/>
                  </a:lnTo>
                  <a:lnTo>
                    <a:pt x="181" y="18"/>
                  </a:lnTo>
                  <a:lnTo>
                    <a:pt x="177" y="18"/>
                  </a:lnTo>
                  <a:lnTo>
                    <a:pt x="174" y="18"/>
                  </a:lnTo>
                  <a:lnTo>
                    <a:pt x="172" y="18"/>
                  </a:lnTo>
                  <a:lnTo>
                    <a:pt x="169" y="18"/>
                  </a:lnTo>
                  <a:lnTo>
                    <a:pt x="167" y="18"/>
                  </a:lnTo>
                  <a:lnTo>
                    <a:pt x="164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55" y="21"/>
                  </a:lnTo>
                  <a:lnTo>
                    <a:pt x="151" y="21"/>
                  </a:lnTo>
                  <a:lnTo>
                    <a:pt x="149" y="21"/>
                  </a:lnTo>
                  <a:lnTo>
                    <a:pt x="145" y="22"/>
                  </a:lnTo>
                  <a:lnTo>
                    <a:pt x="141" y="22"/>
                  </a:lnTo>
                  <a:lnTo>
                    <a:pt x="137" y="23"/>
                  </a:lnTo>
                  <a:lnTo>
                    <a:pt x="132" y="23"/>
                  </a:lnTo>
                  <a:lnTo>
                    <a:pt x="129" y="25"/>
                  </a:lnTo>
                  <a:lnTo>
                    <a:pt x="125" y="26"/>
                  </a:lnTo>
                  <a:lnTo>
                    <a:pt x="121" y="27"/>
                  </a:lnTo>
                  <a:lnTo>
                    <a:pt x="116" y="29"/>
                  </a:lnTo>
                  <a:lnTo>
                    <a:pt x="112" y="30"/>
                  </a:lnTo>
                  <a:lnTo>
                    <a:pt x="108" y="31"/>
                  </a:lnTo>
                  <a:lnTo>
                    <a:pt x="105" y="32"/>
                  </a:lnTo>
                  <a:lnTo>
                    <a:pt x="99" y="34"/>
                  </a:lnTo>
                  <a:lnTo>
                    <a:pt x="96" y="35"/>
                  </a:lnTo>
                  <a:lnTo>
                    <a:pt x="92" y="36"/>
                  </a:lnTo>
                  <a:lnTo>
                    <a:pt x="88" y="39"/>
                  </a:lnTo>
                  <a:lnTo>
                    <a:pt x="83" y="40"/>
                  </a:lnTo>
                  <a:lnTo>
                    <a:pt x="79" y="43"/>
                  </a:lnTo>
                  <a:lnTo>
                    <a:pt x="75" y="44"/>
                  </a:lnTo>
                  <a:lnTo>
                    <a:pt x="71" y="47"/>
                  </a:lnTo>
                  <a:lnTo>
                    <a:pt x="67" y="49"/>
                  </a:lnTo>
                  <a:lnTo>
                    <a:pt x="63" y="52"/>
                  </a:lnTo>
                  <a:lnTo>
                    <a:pt x="59" y="54"/>
                  </a:lnTo>
                  <a:lnTo>
                    <a:pt x="55" y="58"/>
                  </a:lnTo>
                  <a:lnTo>
                    <a:pt x="53" y="61"/>
                  </a:lnTo>
                  <a:lnTo>
                    <a:pt x="49" y="64"/>
                  </a:lnTo>
                  <a:lnTo>
                    <a:pt x="45" y="66"/>
                  </a:lnTo>
                  <a:lnTo>
                    <a:pt x="43" y="70"/>
                  </a:lnTo>
                  <a:lnTo>
                    <a:pt x="40" y="74"/>
                  </a:lnTo>
                  <a:lnTo>
                    <a:pt x="37" y="78"/>
                  </a:lnTo>
                  <a:lnTo>
                    <a:pt x="35" y="82"/>
                  </a:lnTo>
                  <a:lnTo>
                    <a:pt x="33" y="86"/>
                  </a:lnTo>
                  <a:lnTo>
                    <a:pt x="31" y="89"/>
                  </a:lnTo>
                  <a:lnTo>
                    <a:pt x="28" y="93"/>
                  </a:lnTo>
                  <a:lnTo>
                    <a:pt x="27" y="97"/>
                  </a:lnTo>
                  <a:lnTo>
                    <a:pt x="26" y="102"/>
                  </a:lnTo>
                  <a:lnTo>
                    <a:pt x="24" y="108"/>
                  </a:lnTo>
                  <a:lnTo>
                    <a:pt x="23" y="113"/>
                  </a:lnTo>
                  <a:lnTo>
                    <a:pt x="23" y="118"/>
                  </a:lnTo>
                  <a:lnTo>
                    <a:pt x="23" y="123"/>
                  </a:lnTo>
                  <a:lnTo>
                    <a:pt x="23" y="130"/>
                  </a:lnTo>
                  <a:lnTo>
                    <a:pt x="23" y="135"/>
                  </a:lnTo>
                  <a:lnTo>
                    <a:pt x="23" y="140"/>
                  </a:lnTo>
                  <a:lnTo>
                    <a:pt x="24" y="146"/>
                  </a:lnTo>
                  <a:lnTo>
                    <a:pt x="26" y="153"/>
                  </a:lnTo>
                  <a:lnTo>
                    <a:pt x="28" y="159"/>
                  </a:lnTo>
                  <a:lnTo>
                    <a:pt x="30" y="167"/>
                  </a:lnTo>
                  <a:lnTo>
                    <a:pt x="32" y="175"/>
                  </a:lnTo>
                  <a:lnTo>
                    <a:pt x="35" y="181"/>
                  </a:lnTo>
                  <a:lnTo>
                    <a:pt x="37" y="188"/>
                  </a:lnTo>
                  <a:lnTo>
                    <a:pt x="41" y="195"/>
                  </a:lnTo>
                  <a:lnTo>
                    <a:pt x="45" y="202"/>
                  </a:lnTo>
                  <a:lnTo>
                    <a:pt x="49" y="208"/>
                  </a:lnTo>
                  <a:lnTo>
                    <a:pt x="53" y="216"/>
                  </a:lnTo>
                  <a:lnTo>
                    <a:pt x="57" y="223"/>
                  </a:lnTo>
                  <a:lnTo>
                    <a:pt x="62" y="229"/>
                  </a:lnTo>
                  <a:lnTo>
                    <a:pt x="67" y="236"/>
                  </a:lnTo>
                  <a:lnTo>
                    <a:pt x="72" y="242"/>
                  </a:lnTo>
                  <a:lnTo>
                    <a:pt x="77" y="249"/>
                  </a:lnTo>
                  <a:lnTo>
                    <a:pt x="84" y="255"/>
                  </a:lnTo>
                  <a:lnTo>
                    <a:pt x="90" y="261"/>
                  </a:lnTo>
                  <a:lnTo>
                    <a:pt x="96" y="268"/>
                  </a:lnTo>
                  <a:lnTo>
                    <a:pt x="102" y="274"/>
                  </a:lnTo>
                  <a:lnTo>
                    <a:pt x="110" y="281"/>
                  </a:lnTo>
                  <a:lnTo>
                    <a:pt x="115" y="287"/>
                  </a:lnTo>
                  <a:lnTo>
                    <a:pt x="121" y="293"/>
                  </a:lnTo>
                  <a:lnTo>
                    <a:pt x="129" y="299"/>
                  </a:lnTo>
                  <a:lnTo>
                    <a:pt x="136" y="304"/>
                  </a:lnTo>
                  <a:lnTo>
                    <a:pt x="143" y="311"/>
                  </a:lnTo>
                  <a:lnTo>
                    <a:pt x="150" y="316"/>
                  </a:lnTo>
                  <a:lnTo>
                    <a:pt x="158" y="322"/>
                  </a:lnTo>
                  <a:lnTo>
                    <a:pt x="165" y="327"/>
                  </a:lnTo>
                  <a:lnTo>
                    <a:pt x="173" y="333"/>
                  </a:lnTo>
                  <a:lnTo>
                    <a:pt x="180" y="338"/>
                  </a:lnTo>
                  <a:lnTo>
                    <a:pt x="187" y="343"/>
                  </a:lnTo>
                  <a:lnTo>
                    <a:pt x="195" y="349"/>
                  </a:lnTo>
                  <a:lnTo>
                    <a:pt x="203" y="353"/>
                  </a:lnTo>
                  <a:lnTo>
                    <a:pt x="211" y="358"/>
                  </a:lnTo>
                  <a:lnTo>
                    <a:pt x="218" y="364"/>
                  </a:lnTo>
                  <a:lnTo>
                    <a:pt x="226" y="369"/>
                  </a:lnTo>
                  <a:lnTo>
                    <a:pt x="233" y="373"/>
                  </a:lnTo>
                  <a:lnTo>
                    <a:pt x="240" y="378"/>
                  </a:lnTo>
                  <a:lnTo>
                    <a:pt x="248" y="382"/>
                  </a:lnTo>
                  <a:lnTo>
                    <a:pt x="256" y="386"/>
                  </a:lnTo>
                  <a:lnTo>
                    <a:pt x="262" y="390"/>
                  </a:lnTo>
                  <a:lnTo>
                    <a:pt x="269" y="393"/>
                  </a:lnTo>
                  <a:lnTo>
                    <a:pt x="277" y="397"/>
                  </a:lnTo>
                  <a:lnTo>
                    <a:pt x="283" y="402"/>
                  </a:lnTo>
                  <a:lnTo>
                    <a:pt x="290" y="405"/>
                  </a:lnTo>
                  <a:lnTo>
                    <a:pt x="296" y="409"/>
                  </a:lnTo>
                  <a:lnTo>
                    <a:pt x="303" y="412"/>
                  </a:lnTo>
                  <a:lnTo>
                    <a:pt x="309" y="415"/>
                  </a:lnTo>
                  <a:lnTo>
                    <a:pt x="316" y="418"/>
                  </a:lnTo>
                  <a:lnTo>
                    <a:pt x="322" y="422"/>
                  </a:lnTo>
                  <a:lnTo>
                    <a:pt x="327" y="424"/>
                  </a:lnTo>
                  <a:lnTo>
                    <a:pt x="332" y="427"/>
                  </a:lnTo>
                  <a:lnTo>
                    <a:pt x="338" y="430"/>
                  </a:lnTo>
                  <a:lnTo>
                    <a:pt x="343" y="432"/>
                  </a:lnTo>
                  <a:lnTo>
                    <a:pt x="347" y="435"/>
                  </a:lnTo>
                  <a:lnTo>
                    <a:pt x="352" y="436"/>
                  </a:lnTo>
                  <a:lnTo>
                    <a:pt x="356" y="439"/>
                  </a:lnTo>
                  <a:lnTo>
                    <a:pt x="360" y="440"/>
                  </a:lnTo>
                  <a:lnTo>
                    <a:pt x="363" y="441"/>
                  </a:lnTo>
                  <a:lnTo>
                    <a:pt x="367" y="444"/>
                  </a:lnTo>
                  <a:lnTo>
                    <a:pt x="370" y="445"/>
                  </a:lnTo>
                  <a:lnTo>
                    <a:pt x="372" y="446"/>
                  </a:lnTo>
                  <a:lnTo>
                    <a:pt x="375" y="446"/>
                  </a:lnTo>
                  <a:lnTo>
                    <a:pt x="376" y="448"/>
                  </a:lnTo>
                  <a:lnTo>
                    <a:pt x="379" y="449"/>
                  </a:lnTo>
                  <a:lnTo>
                    <a:pt x="380" y="450"/>
                  </a:lnTo>
                  <a:lnTo>
                    <a:pt x="379" y="449"/>
                  </a:lnTo>
                  <a:lnTo>
                    <a:pt x="376" y="449"/>
                  </a:lnTo>
                  <a:lnTo>
                    <a:pt x="375" y="448"/>
                  </a:lnTo>
                  <a:lnTo>
                    <a:pt x="372" y="446"/>
                  </a:lnTo>
                  <a:lnTo>
                    <a:pt x="370" y="446"/>
                  </a:lnTo>
                  <a:lnTo>
                    <a:pt x="367" y="445"/>
                  </a:lnTo>
                  <a:lnTo>
                    <a:pt x="363" y="444"/>
                  </a:lnTo>
                  <a:lnTo>
                    <a:pt x="360" y="443"/>
                  </a:lnTo>
                  <a:lnTo>
                    <a:pt x="356" y="441"/>
                  </a:lnTo>
                  <a:lnTo>
                    <a:pt x="352" y="440"/>
                  </a:lnTo>
                  <a:lnTo>
                    <a:pt x="347" y="437"/>
                  </a:lnTo>
                  <a:lnTo>
                    <a:pt x="343" y="436"/>
                  </a:lnTo>
                  <a:lnTo>
                    <a:pt x="338" y="435"/>
                  </a:lnTo>
                  <a:lnTo>
                    <a:pt x="332" y="434"/>
                  </a:lnTo>
                  <a:lnTo>
                    <a:pt x="327" y="431"/>
                  </a:lnTo>
                  <a:lnTo>
                    <a:pt x="322" y="428"/>
                  </a:lnTo>
                  <a:lnTo>
                    <a:pt x="316" y="426"/>
                  </a:lnTo>
                  <a:lnTo>
                    <a:pt x="309" y="423"/>
                  </a:lnTo>
                  <a:lnTo>
                    <a:pt x="303" y="421"/>
                  </a:lnTo>
                  <a:lnTo>
                    <a:pt x="296" y="418"/>
                  </a:lnTo>
                  <a:lnTo>
                    <a:pt x="290" y="415"/>
                  </a:lnTo>
                  <a:lnTo>
                    <a:pt x="283" y="413"/>
                  </a:lnTo>
                  <a:lnTo>
                    <a:pt x="275" y="409"/>
                  </a:lnTo>
                  <a:lnTo>
                    <a:pt x="269" y="406"/>
                  </a:lnTo>
                  <a:lnTo>
                    <a:pt x="261" y="402"/>
                  </a:lnTo>
                  <a:lnTo>
                    <a:pt x="255" y="399"/>
                  </a:lnTo>
                  <a:lnTo>
                    <a:pt x="246" y="396"/>
                  </a:lnTo>
                  <a:lnTo>
                    <a:pt x="239" y="392"/>
                  </a:lnTo>
                  <a:lnTo>
                    <a:pt x="231" y="388"/>
                  </a:lnTo>
                  <a:lnTo>
                    <a:pt x="224" y="384"/>
                  </a:lnTo>
                  <a:lnTo>
                    <a:pt x="216" y="379"/>
                  </a:lnTo>
                  <a:lnTo>
                    <a:pt x="208" y="375"/>
                  </a:lnTo>
                  <a:lnTo>
                    <a:pt x="199" y="370"/>
                  </a:lnTo>
                  <a:lnTo>
                    <a:pt x="193" y="366"/>
                  </a:lnTo>
                  <a:lnTo>
                    <a:pt x="184" y="361"/>
                  </a:lnTo>
                  <a:lnTo>
                    <a:pt x="176" y="356"/>
                  </a:lnTo>
                  <a:lnTo>
                    <a:pt x="168" y="352"/>
                  </a:lnTo>
                  <a:lnTo>
                    <a:pt x="160" y="347"/>
                  </a:lnTo>
                  <a:lnTo>
                    <a:pt x="152" y="342"/>
                  </a:lnTo>
                  <a:lnTo>
                    <a:pt x="145" y="337"/>
                  </a:lnTo>
                  <a:lnTo>
                    <a:pt x="137" y="330"/>
                  </a:lnTo>
                  <a:lnTo>
                    <a:pt x="130" y="325"/>
                  </a:lnTo>
                  <a:lnTo>
                    <a:pt x="121" y="320"/>
                  </a:lnTo>
                  <a:lnTo>
                    <a:pt x="115" y="315"/>
                  </a:lnTo>
                  <a:lnTo>
                    <a:pt x="107" y="308"/>
                  </a:lnTo>
                  <a:lnTo>
                    <a:pt x="101" y="303"/>
                  </a:lnTo>
                  <a:lnTo>
                    <a:pt x="93" y="296"/>
                  </a:lnTo>
                  <a:lnTo>
                    <a:pt x="86" y="290"/>
                  </a:lnTo>
                  <a:lnTo>
                    <a:pt x="79" y="283"/>
                  </a:lnTo>
                  <a:lnTo>
                    <a:pt x="74" y="277"/>
                  </a:lnTo>
                  <a:lnTo>
                    <a:pt x="67" y="271"/>
                  </a:lnTo>
                  <a:lnTo>
                    <a:pt x="61" y="264"/>
                  </a:lnTo>
                  <a:lnTo>
                    <a:pt x="54" y="256"/>
                  </a:lnTo>
                  <a:lnTo>
                    <a:pt x="49" y="250"/>
                  </a:lnTo>
                  <a:lnTo>
                    <a:pt x="44" y="242"/>
                  </a:lnTo>
                  <a:lnTo>
                    <a:pt x="37" y="236"/>
                  </a:lnTo>
                  <a:lnTo>
                    <a:pt x="32" y="228"/>
                  </a:lnTo>
                  <a:lnTo>
                    <a:pt x="28" y="221"/>
                  </a:lnTo>
                  <a:lnTo>
                    <a:pt x="23" y="212"/>
                  </a:lnTo>
                  <a:lnTo>
                    <a:pt x="19" y="205"/>
                  </a:lnTo>
                  <a:lnTo>
                    <a:pt x="15" y="198"/>
                  </a:lnTo>
                  <a:lnTo>
                    <a:pt x="11" y="190"/>
                  </a:lnTo>
                  <a:lnTo>
                    <a:pt x="9" y="183"/>
                  </a:lnTo>
                  <a:lnTo>
                    <a:pt x="8" y="177"/>
                  </a:lnTo>
                  <a:lnTo>
                    <a:pt x="5" y="170"/>
                  </a:lnTo>
                  <a:lnTo>
                    <a:pt x="4" y="164"/>
                  </a:lnTo>
                  <a:lnTo>
                    <a:pt x="2" y="158"/>
                  </a:lnTo>
                  <a:lnTo>
                    <a:pt x="1" y="153"/>
                  </a:lnTo>
                  <a:lnTo>
                    <a:pt x="0" y="146"/>
                  </a:lnTo>
                  <a:lnTo>
                    <a:pt x="0" y="141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6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1" y="110"/>
                  </a:lnTo>
                  <a:lnTo>
                    <a:pt x="1" y="106"/>
                  </a:lnTo>
                  <a:lnTo>
                    <a:pt x="2" y="101"/>
                  </a:lnTo>
                  <a:lnTo>
                    <a:pt x="4" y="97"/>
                  </a:lnTo>
                  <a:lnTo>
                    <a:pt x="5" y="92"/>
                  </a:lnTo>
                  <a:lnTo>
                    <a:pt x="6" y="88"/>
                  </a:lnTo>
                  <a:lnTo>
                    <a:pt x="8" y="83"/>
                  </a:lnTo>
                  <a:lnTo>
                    <a:pt x="9" y="79"/>
                  </a:lnTo>
                  <a:lnTo>
                    <a:pt x="11" y="75"/>
                  </a:lnTo>
                  <a:lnTo>
                    <a:pt x="13" y="71"/>
                  </a:lnTo>
                  <a:lnTo>
                    <a:pt x="15" y="67"/>
                  </a:lnTo>
                  <a:lnTo>
                    <a:pt x="17" y="64"/>
                  </a:lnTo>
                  <a:lnTo>
                    <a:pt x="19" y="60"/>
                  </a:lnTo>
                  <a:lnTo>
                    <a:pt x="23" y="56"/>
                  </a:lnTo>
                  <a:lnTo>
                    <a:pt x="26" y="53"/>
                  </a:lnTo>
                  <a:lnTo>
                    <a:pt x="28" y="49"/>
                  </a:lnTo>
                  <a:lnTo>
                    <a:pt x="31" y="47"/>
                  </a:lnTo>
                  <a:lnTo>
                    <a:pt x="35" y="44"/>
                  </a:lnTo>
                  <a:lnTo>
                    <a:pt x="37" y="42"/>
                  </a:lnTo>
                  <a:lnTo>
                    <a:pt x="40" y="38"/>
                  </a:lnTo>
                  <a:lnTo>
                    <a:pt x="44" y="35"/>
                  </a:lnTo>
                  <a:lnTo>
                    <a:pt x="46" y="32"/>
                  </a:lnTo>
                  <a:lnTo>
                    <a:pt x="50" y="30"/>
                  </a:lnTo>
                  <a:lnTo>
                    <a:pt x="54" y="27"/>
                  </a:lnTo>
                  <a:lnTo>
                    <a:pt x="58" y="25"/>
                  </a:lnTo>
                  <a:lnTo>
                    <a:pt x="61" y="22"/>
                  </a:lnTo>
                  <a:lnTo>
                    <a:pt x="64" y="21"/>
                  </a:lnTo>
                  <a:lnTo>
                    <a:pt x="68" y="18"/>
                  </a:lnTo>
                  <a:lnTo>
                    <a:pt x="72" y="17"/>
                  </a:lnTo>
                  <a:lnTo>
                    <a:pt x="76" y="14"/>
                  </a:lnTo>
                  <a:lnTo>
                    <a:pt x="80" y="13"/>
                  </a:lnTo>
                  <a:lnTo>
                    <a:pt x="84" y="12"/>
                  </a:lnTo>
                  <a:lnTo>
                    <a:pt x="88" y="10"/>
                  </a:lnTo>
                  <a:lnTo>
                    <a:pt x="93" y="9"/>
                  </a:lnTo>
                  <a:lnTo>
                    <a:pt x="97" y="8"/>
                  </a:lnTo>
                  <a:lnTo>
                    <a:pt x="101" y="7"/>
                  </a:lnTo>
                  <a:lnTo>
                    <a:pt x="105" y="5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3"/>
                  </a:lnTo>
                  <a:lnTo>
                    <a:pt x="121" y="1"/>
                  </a:lnTo>
                  <a:lnTo>
                    <a:pt x="125" y="1"/>
                  </a:lnTo>
                  <a:lnTo>
                    <a:pt x="129" y="1"/>
                  </a:lnTo>
                  <a:lnTo>
                    <a:pt x="133" y="1"/>
                  </a:lnTo>
                  <a:lnTo>
                    <a:pt x="137" y="0"/>
                  </a:lnTo>
                  <a:lnTo>
                    <a:pt x="141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8" y="1"/>
                  </a:lnTo>
                  <a:lnTo>
                    <a:pt x="162" y="1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0" name="Freeform 294"/>
            <p:cNvSpPr>
              <a:spLocks/>
            </p:cNvSpPr>
            <p:nvPr/>
          </p:nvSpPr>
          <p:spPr bwMode="auto">
            <a:xfrm>
              <a:off x="8053388" y="1035050"/>
              <a:ext cx="406400" cy="512763"/>
            </a:xfrm>
            <a:custGeom>
              <a:avLst/>
              <a:gdLst/>
              <a:ahLst/>
              <a:cxnLst>
                <a:cxn ang="0">
                  <a:pos x="8" y="18"/>
                </a:cxn>
                <a:cxn ang="0">
                  <a:pos x="26" y="15"/>
                </a:cxn>
                <a:cxn ang="0">
                  <a:pos x="55" y="12"/>
                </a:cxn>
                <a:cxn ang="0">
                  <a:pos x="88" y="11"/>
                </a:cxn>
                <a:cxn ang="0">
                  <a:pos x="130" y="11"/>
                </a:cxn>
                <a:cxn ang="0">
                  <a:pos x="175" y="16"/>
                </a:cxn>
                <a:cxn ang="0">
                  <a:pos x="222" y="25"/>
                </a:cxn>
                <a:cxn ang="0">
                  <a:pos x="271" y="41"/>
                </a:cxn>
                <a:cxn ang="0">
                  <a:pos x="319" y="64"/>
                </a:cxn>
                <a:cxn ang="0">
                  <a:pos x="365" y="97"/>
                </a:cxn>
                <a:cxn ang="0">
                  <a:pos x="408" y="138"/>
                </a:cxn>
                <a:cxn ang="0">
                  <a:pos x="444" y="191"/>
                </a:cxn>
                <a:cxn ang="0">
                  <a:pos x="473" y="254"/>
                </a:cxn>
                <a:cxn ang="0">
                  <a:pos x="487" y="316"/>
                </a:cxn>
                <a:cxn ang="0">
                  <a:pos x="492" y="375"/>
                </a:cxn>
                <a:cxn ang="0">
                  <a:pos x="488" y="428"/>
                </a:cxn>
                <a:cxn ang="0">
                  <a:pos x="475" y="476"/>
                </a:cxn>
                <a:cxn ang="0">
                  <a:pos x="453" y="517"/>
                </a:cxn>
                <a:cxn ang="0">
                  <a:pos x="425" y="555"/>
                </a:cxn>
                <a:cxn ang="0">
                  <a:pos x="387" y="582"/>
                </a:cxn>
                <a:cxn ang="0">
                  <a:pos x="344" y="604"/>
                </a:cxn>
                <a:cxn ang="0">
                  <a:pos x="294" y="619"/>
                </a:cxn>
                <a:cxn ang="0">
                  <a:pos x="240" y="624"/>
                </a:cxn>
                <a:cxn ang="0">
                  <a:pos x="180" y="622"/>
                </a:cxn>
                <a:cxn ang="0">
                  <a:pos x="115" y="611"/>
                </a:cxn>
                <a:cxn ang="0">
                  <a:pos x="119" y="630"/>
                </a:cxn>
                <a:cxn ang="0">
                  <a:pos x="132" y="633"/>
                </a:cxn>
                <a:cxn ang="0">
                  <a:pos x="150" y="637"/>
                </a:cxn>
                <a:cxn ang="0">
                  <a:pos x="172" y="640"/>
                </a:cxn>
                <a:cxn ang="0">
                  <a:pos x="197" y="644"/>
                </a:cxn>
                <a:cxn ang="0">
                  <a:pos x="227" y="645"/>
                </a:cxn>
                <a:cxn ang="0">
                  <a:pos x="256" y="645"/>
                </a:cxn>
                <a:cxn ang="0">
                  <a:pos x="289" y="641"/>
                </a:cxn>
                <a:cxn ang="0">
                  <a:pos x="321" y="636"/>
                </a:cxn>
                <a:cxn ang="0">
                  <a:pos x="355" y="626"/>
                </a:cxn>
                <a:cxn ang="0">
                  <a:pos x="386" y="610"/>
                </a:cxn>
                <a:cxn ang="0">
                  <a:pos x="416" y="591"/>
                </a:cxn>
                <a:cxn ang="0">
                  <a:pos x="443" y="564"/>
                </a:cxn>
                <a:cxn ang="0">
                  <a:pos x="466" y="533"/>
                </a:cxn>
                <a:cxn ang="0">
                  <a:pos x="484" y="499"/>
                </a:cxn>
                <a:cxn ang="0">
                  <a:pos x="497" y="464"/>
                </a:cxn>
                <a:cxn ang="0">
                  <a:pos x="505" y="428"/>
                </a:cxn>
                <a:cxn ang="0">
                  <a:pos x="510" y="390"/>
                </a:cxn>
                <a:cxn ang="0">
                  <a:pos x="511" y="353"/>
                </a:cxn>
                <a:cxn ang="0">
                  <a:pos x="507" y="315"/>
                </a:cxn>
                <a:cxn ang="0">
                  <a:pos x="500" y="279"/>
                </a:cxn>
                <a:cxn ang="0">
                  <a:pos x="491" y="244"/>
                </a:cxn>
                <a:cxn ang="0">
                  <a:pos x="476" y="209"/>
                </a:cxn>
                <a:cxn ang="0">
                  <a:pos x="460" y="178"/>
                </a:cxn>
                <a:cxn ang="0">
                  <a:pos x="440" y="150"/>
                </a:cxn>
                <a:cxn ang="0">
                  <a:pos x="418" y="122"/>
                </a:cxn>
                <a:cxn ang="0">
                  <a:pos x="394" y="99"/>
                </a:cxn>
                <a:cxn ang="0">
                  <a:pos x="368" y="77"/>
                </a:cxn>
                <a:cxn ang="0">
                  <a:pos x="341" y="58"/>
                </a:cxn>
                <a:cxn ang="0">
                  <a:pos x="312" y="42"/>
                </a:cxn>
                <a:cxn ang="0">
                  <a:pos x="281" y="27"/>
                </a:cxn>
                <a:cxn ang="0">
                  <a:pos x="247" y="16"/>
                </a:cxn>
                <a:cxn ang="0">
                  <a:pos x="212" y="7"/>
                </a:cxn>
                <a:cxn ang="0">
                  <a:pos x="175" y="2"/>
                </a:cxn>
                <a:cxn ang="0">
                  <a:pos x="135" y="0"/>
                </a:cxn>
                <a:cxn ang="0">
                  <a:pos x="92" y="0"/>
                </a:cxn>
                <a:cxn ang="0">
                  <a:pos x="48" y="3"/>
                </a:cxn>
                <a:cxn ang="0">
                  <a:pos x="2" y="11"/>
                </a:cxn>
              </a:cxnLst>
              <a:rect l="0" t="0" r="r" b="b"/>
              <a:pathLst>
                <a:path w="511" h="645">
                  <a:moveTo>
                    <a:pt x="0" y="20"/>
                  </a:moveTo>
                  <a:lnTo>
                    <a:pt x="0" y="19"/>
                  </a:lnTo>
                  <a:lnTo>
                    <a:pt x="3" y="19"/>
                  </a:lnTo>
                  <a:lnTo>
                    <a:pt x="5" y="18"/>
                  </a:lnTo>
                  <a:lnTo>
                    <a:pt x="8" y="18"/>
                  </a:lnTo>
                  <a:lnTo>
                    <a:pt x="11" y="18"/>
                  </a:lnTo>
                  <a:lnTo>
                    <a:pt x="15" y="18"/>
                  </a:lnTo>
                  <a:lnTo>
                    <a:pt x="17" y="16"/>
                  </a:lnTo>
                  <a:lnTo>
                    <a:pt x="22" y="16"/>
                  </a:lnTo>
                  <a:lnTo>
                    <a:pt x="26" y="15"/>
                  </a:lnTo>
                  <a:lnTo>
                    <a:pt x="31" y="15"/>
                  </a:lnTo>
                  <a:lnTo>
                    <a:pt x="35" y="14"/>
                  </a:lnTo>
                  <a:lnTo>
                    <a:pt x="42" y="14"/>
                  </a:lnTo>
                  <a:lnTo>
                    <a:pt x="48" y="12"/>
                  </a:lnTo>
                  <a:lnTo>
                    <a:pt x="55" y="12"/>
                  </a:lnTo>
                  <a:lnTo>
                    <a:pt x="60" y="11"/>
                  </a:lnTo>
                  <a:lnTo>
                    <a:pt x="68" y="11"/>
                  </a:lnTo>
                  <a:lnTo>
                    <a:pt x="74" y="11"/>
                  </a:lnTo>
                  <a:lnTo>
                    <a:pt x="82" y="11"/>
                  </a:lnTo>
                  <a:lnTo>
                    <a:pt x="88" y="11"/>
                  </a:lnTo>
                  <a:lnTo>
                    <a:pt x="96" y="11"/>
                  </a:lnTo>
                  <a:lnTo>
                    <a:pt x="105" y="11"/>
                  </a:lnTo>
                  <a:lnTo>
                    <a:pt x="113" y="11"/>
                  </a:lnTo>
                  <a:lnTo>
                    <a:pt x="121" y="11"/>
                  </a:lnTo>
                  <a:lnTo>
                    <a:pt x="130" y="11"/>
                  </a:lnTo>
                  <a:lnTo>
                    <a:pt x="139" y="12"/>
                  </a:lnTo>
                  <a:lnTo>
                    <a:pt x="148" y="12"/>
                  </a:lnTo>
                  <a:lnTo>
                    <a:pt x="156" y="14"/>
                  </a:lnTo>
                  <a:lnTo>
                    <a:pt x="166" y="15"/>
                  </a:lnTo>
                  <a:lnTo>
                    <a:pt x="175" y="16"/>
                  </a:lnTo>
                  <a:lnTo>
                    <a:pt x="184" y="18"/>
                  </a:lnTo>
                  <a:lnTo>
                    <a:pt x="193" y="19"/>
                  </a:lnTo>
                  <a:lnTo>
                    <a:pt x="203" y="22"/>
                  </a:lnTo>
                  <a:lnTo>
                    <a:pt x="212" y="23"/>
                  </a:lnTo>
                  <a:lnTo>
                    <a:pt x="222" y="25"/>
                  </a:lnTo>
                  <a:lnTo>
                    <a:pt x="232" y="28"/>
                  </a:lnTo>
                  <a:lnTo>
                    <a:pt x="241" y="31"/>
                  </a:lnTo>
                  <a:lnTo>
                    <a:pt x="251" y="34"/>
                  </a:lnTo>
                  <a:lnTo>
                    <a:pt x="260" y="38"/>
                  </a:lnTo>
                  <a:lnTo>
                    <a:pt x="271" y="41"/>
                  </a:lnTo>
                  <a:lnTo>
                    <a:pt x="280" y="45"/>
                  </a:lnTo>
                  <a:lnTo>
                    <a:pt x="290" y="50"/>
                  </a:lnTo>
                  <a:lnTo>
                    <a:pt x="299" y="54"/>
                  </a:lnTo>
                  <a:lnTo>
                    <a:pt x="310" y="59"/>
                  </a:lnTo>
                  <a:lnTo>
                    <a:pt x="319" y="64"/>
                  </a:lnTo>
                  <a:lnTo>
                    <a:pt x="328" y="69"/>
                  </a:lnTo>
                  <a:lnTo>
                    <a:pt x="338" y="76"/>
                  </a:lnTo>
                  <a:lnTo>
                    <a:pt x="347" y="82"/>
                  </a:lnTo>
                  <a:lnTo>
                    <a:pt x="356" y="89"/>
                  </a:lnTo>
                  <a:lnTo>
                    <a:pt x="365" y="97"/>
                  </a:lnTo>
                  <a:lnTo>
                    <a:pt x="374" y="104"/>
                  </a:lnTo>
                  <a:lnTo>
                    <a:pt x="382" y="112"/>
                  </a:lnTo>
                  <a:lnTo>
                    <a:pt x="390" y="120"/>
                  </a:lnTo>
                  <a:lnTo>
                    <a:pt x="399" y="129"/>
                  </a:lnTo>
                  <a:lnTo>
                    <a:pt x="408" y="138"/>
                  </a:lnTo>
                  <a:lnTo>
                    <a:pt x="414" y="147"/>
                  </a:lnTo>
                  <a:lnTo>
                    <a:pt x="422" y="157"/>
                  </a:lnTo>
                  <a:lnTo>
                    <a:pt x="430" y="169"/>
                  </a:lnTo>
                  <a:lnTo>
                    <a:pt x="438" y="179"/>
                  </a:lnTo>
                  <a:lnTo>
                    <a:pt x="444" y="191"/>
                  </a:lnTo>
                  <a:lnTo>
                    <a:pt x="451" y="203"/>
                  </a:lnTo>
                  <a:lnTo>
                    <a:pt x="457" y="216"/>
                  </a:lnTo>
                  <a:lnTo>
                    <a:pt x="463" y="229"/>
                  </a:lnTo>
                  <a:lnTo>
                    <a:pt x="467" y="241"/>
                  </a:lnTo>
                  <a:lnTo>
                    <a:pt x="473" y="254"/>
                  </a:lnTo>
                  <a:lnTo>
                    <a:pt x="475" y="267"/>
                  </a:lnTo>
                  <a:lnTo>
                    <a:pt x="479" y="280"/>
                  </a:lnTo>
                  <a:lnTo>
                    <a:pt x="482" y="292"/>
                  </a:lnTo>
                  <a:lnTo>
                    <a:pt x="485" y="305"/>
                  </a:lnTo>
                  <a:lnTo>
                    <a:pt x="487" y="316"/>
                  </a:lnTo>
                  <a:lnTo>
                    <a:pt x="489" y="329"/>
                  </a:lnTo>
                  <a:lnTo>
                    <a:pt x="491" y="341"/>
                  </a:lnTo>
                  <a:lnTo>
                    <a:pt x="491" y="353"/>
                  </a:lnTo>
                  <a:lnTo>
                    <a:pt x="492" y="364"/>
                  </a:lnTo>
                  <a:lnTo>
                    <a:pt x="492" y="375"/>
                  </a:lnTo>
                  <a:lnTo>
                    <a:pt x="492" y="386"/>
                  </a:lnTo>
                  <a:lnTo>
                    <a:pt x="492" y="397"/>
                  </a:lnTo>
                  <a:lnTo>
                    <a:pt x="491" y="407"/>
                  </a:lnTo>
                  <a:lnTo>
                    <a:pt x="489" y="419"/>
                  </a:lnTo>
                  <a:lnTo>
                    <a:pt x="488" y="428"/>
                  </a:lnTo>
                  <a:lnTo>
                    <a:pt x="485" y="438"/>
                  </a:lnTo>
                  <a:lnTo>
                    <a:pt x="484" y="447"/>
                  </a:lnTo>
                  <a:lnTo>
                    <a:pt x="482" y="458"/>
                  </a:lnTo>
                  <a:lnTo>
                    <a:pt x="478" y="467"/>
                  </a:lnTo>
                  <a:lnTo>
                    <a:pt x="475" y="476"/>
                  </a:lnTo>
                  <a:lnTo>
                    <a:pt x="471" y="485"/>
                  </a:lnTo>
                  <a:lnTo>
                    <a:pt x="467" y="494"/>
                  </a:lnTo>
                  <a:lnTo>
                    <a:pt x="462" y="501"/>
                  </a:lnTo>
                  <a:lnTo>
                    <a:pt x="458" y="509"/>
                  </a:lnTo>
                  <a:lnTo>
                    <a:pt x="453" y="517"/>
                  </a:lnTo>
                  <a:lnTo>
                    <a:pt x="448" y="526"/>
                  </a:lnTo>
                  <a:lnTo>
                    <a:pt x="443" y="533"/>
                  </a:lnTo>
                  <a:lnTo>
                    <a:pt x="436" y="540"/>
                  </a:lnTo>
                  <a:lnTo>
                    <a:pt x="430" y="547"/>
                  </a:lnTo>
                  <a:lnTo>
                    <a:pt x="425" y="555"/>
                  </a:lnTo>
                  <a:lnTo>
                    <a:pt x="417" y="560"/>
                  </a:lnTo>
                  <a:lnTo>
                    <a:pt x="410" y="566"/>
                  </a:lnTo>
                  <a:lnTo>
                    <a:pt x="403" y="571"/>
                  </a:lnTo>
                  <a:lnTo>
                    <a:pt x="395" y="578"/>
                  </a:lnTo>
                  <a:lnTo>
                    <a:pt x="387" y="582"/>
                  </a:lnTo>
                  <a:lnTo>
                    <a:pt x="379" y="587"/>
                  </a:lnTo>
                  <a:lnTo>
                    <a:pt x="370" y="592"/>
                  </a:lnTo>
                  <a:lnTo>
                    <a:pt x="363" y="597"/>
                  </a:lnTo>
                  <a:lnTo>
                    <a:pt x="352" y="601"/>
                  </a:lnTo>
                  <a:lnTo>
                    <a:pt x="344" y="604"/>
                  </a:lnTo>
                  <a:lnTo>
                    <a:pt x="334" y="608"/>
                  </a:lnTo>
                  <a:lnTo>
                    <a:pt x="325" y="611"/>
                  </a:lnTo>
                  <a:lnTo>
                    <a:pt x="315" y="614"/>
                  </a:lnTo>
                  <a:lnTo>
                    <a:pt x="304" y="617"/>
                  </a:lnTo>
                  <a:lnTo>
                    <a:pt x="294" y="619"/>
                  </a:lnTo>
                  <a:lnTo>
                    <a:pt x="285" y="621"/>
                  </a:lnTo>
                  <a:lnTo>
                    <a:pt x="273" y="622"/>
                  </a:lnTo>
                  <a:lnTo>
                    <a:pt x="263" y="623"/>
                  </a:lnTo>
                  <a:lnTo>
                    <a:pt x="251" y="624"/>
                  </a:lnTo>
                  <a:lnTo>
                    <a:pt x="240" y="624"/>
                  </a:lnTo>
                  <a:lnTo>
                    <a:pt x="228" y="624"/>
                  </a:lnTo>
                  <a:lnTo>
                    <a:pt x="216" y="624"/>
                  </a:lnTo>
                  <a:lnTo>
                    <a:pt x="205" y="624"/>
                  </a:lnTo>
                  <a:lnTo>
                    <a:pt x="193" y="624"/>
                  </a:lnTo>
                  <a:lnTo>
                    <a:pt x="180" y="622"/>
                  </a:lnTo>
                  <a:lnTo>
                    <a:pt x="167" y="621"/>
                  </a:lnTo>
                  <a:lnTo>
                    <a:pt x="154" y="619"/>
                  </a:lnTo>
                  <a:lnTo>
                    <a:pt x="143" y="617"/>
                  </a:lnTo>
                  <a:lnTo>
                    <a:pt x="128" y="614"/>
                  </a:lnTo>
                  <a:lnTo>
                    <a:pt x="115" y="611"/>
                  </a:lnTo>
                  <a:lnTo>
                    <a:pt x="102" y="608"/>
                  </a:lnTo>
                  <a:lnTo>
                    <a:pt x="90" y="604"/>
                  </a:lnTo>
                  <a:lnTo>
                    <a:pt x="114" y="630"/>
                  </a:lnTo>
                  <a:lnTo>
                    <a:pt x="117" y="630"/>
                  </a:lnTo>
                  <a:lnTo>
                    <a:pt x="119" y="630"/>
                  </a:lnTo>
                  <a:lnTo>
                    <a:pt x="123" y="631"/>
                  </a:lnTo>
                  <a:lnTo>
                    <a:pt x="124" y="631"/>
                  </a:lnTo>
                  <a:lnTo>
                    <a:pt x="127" y="632"/>
                  </a:lnTo>
                  <a:lnTo>
                    <a:pt x="130" y="632"/>
                  </a:lnTo>
                  <a:lnTo>
                    <a:pt x="132" y="633"/>
                  </a:lnTo>
                  <a:lnTo>
                    <a:pt x="135" y="633"/>
                  </a:lnTo>
                  <a:lnTo>
                    <a:pt x="139" y="635"/>
                  </a:lnTo>
                  <a:lnTo>
                    <a:pt x="143" y="635"/>
                  </a:lnTo>
                  <a:lnTo>
                    <a:pt x="146" y="636"/>
                  </a:lnTo>
                  <a:lnTo>
                    <a:pt x="150" y="637"/>
                  </a:lnTo>
                  <a:lnTo>
                    <a:pt x="154" y="637"/>
                  </a:lnTo>
                  <a:lnTo>
                    <a:pt x="158" y="639"/>
                  </a:lnTo>
                  <a:lnTo>
                    <a:pt x="163" y="639"/>
                  </a:lnTo>
                  <a:lnTo>
                    <a:pt x="167" y="640"/>
                  </a:lnTo>
                  <a:lnTo>
                    <a:pt x="172" y="640"/>
                  </a:lnTo>
                  <a:lnTo>
                    <a:pt x="176" y="641"/>
                  </a:lnTo>
                  <a:lnTo>
                    <a:pt x="183" y="641"/>
                  </a:lnTo>
                  <a:lnTo>
                    <a:pt x="187" y="643"/>
                  </a:lnTo>
                  <a:lnTo>
                    <a:pt x="192" y="643"/>
                  </a:lnTo>
                  <a:lnTo>
                    <a:pt x="197" y="644"/>
                  </a:lnTo>
                  <a:lnTo>
                    <a:pt x="203" y="644"/>
                  </a:lnTo>
                  <a:lnTo>
                    <a:pt x="209" y="644"/>
                  </a:lnTo>
                  <a:lnTo>
                    <a:pt x="215" y="645"/>
                  </a:lnTo>
                  <a:lnTo>
                    <a:pt x="220" y="645"/>
                  </a:lnTo>
                  <a:lnTo>
                    <a:pt x="227" y="645"/>
                  </a:lnTo>
                  <a:lnTo>
                    <a:pt x="232" y="645"/>
                  </a:lnTo>
                  <a:lnTo>
                    <a:pt x="238" y="645"/>
                  </a:lnTo>
                  <a:lnTo>
                    <a:pt x="245" y="645"/>
                  </a:lnTo>
                  <a:lnTo>
                    <a:pt x="251" y="645"/>
                  </a:lnTo>
                  <a:lnTo>
                    <a:pt x="256" y="645"/>
                  </a:lnTo>
                  <a:lnTo>
                    <a:pt x="264" y="644"/>
                  </a:lnTo>
                  <a:lnTo>
                    <a:pt x="269" y="644"/>
                  </a:lnTo>
                  <a:lnTo>
                    <a:pt x="277" y="644"/>
                  </a:lnTo>
                  <a:lnTo>
                    <a:pt x="282" y="643"/>
                  </a:lnTo>
                  <a:lnTo>
                    <a:pt x="289" y="641"/>
                  </a:lnTo>
                  <a:lnTo>
                    <a:pt x="295" y="640"/>
                  </a:lnTo>
                  <a:lnTo>
                    <a:pt x="302" y="640"/>
                  </a:lnTo>
                  <a:lnTo>
                    <a:pt x="308" y="639"/>
                  </a:lnTo>
                  <a:lnTo>
                    <a:pt x="316" y="637"/>
                  </a:lnTo>
                  <a:lnTo>
                    <a:pt x="321" y="636"/>
                  </a:lnTo>
                  <a:lnTo>
                    <a:pt x="329" y="635"/>
                  </a:lnTo>
                  <a:lnTo>
                    <a:pt x="335" y="632"/>
                  </a:lnTo>
                  <a:lnTo>
                    <a:pt x="342" y="630"/>
                  </a:lnTo>
                  <a:lnTo>
                    <a:pt x="347" y="627"/>
                  </a:lnTo>
                  <a:lnTo>
                    <a:pt x="355" y="626"/>
                  </a:lnTo>
                  <a:lnTo>
                    <a:pt x="360" y="623"/>
                  </a:lnTo>
                  <a:lnTo>
                    <a:pt x="366" y="621"/>
                  </a:lnTo>
                  <a:lnTo>
                    <a:pt x="374" y="617"/>
                  </a:lnTo>
                  <a:lnTo>
                    <a:pt x="381" y="614"/>
                  </a:lnTo>
                  <a:lnTo>
                    <a:pt x="386" y="610"/>
                  </a:lnTo>
                  <a:lnTo>
                    <a:pt x="392" y="608"/>
                  </a:lnTo>
                  <a:lnTo>
                    <a:pt x="399" y="604"/>
                  </a:lnTo>
                  <a:lnTo>
                    <a:pt x="404" y="600"/>
                  </a:lnTo>
                  <a:lnTo>
                    <a:pt x="410" y="596"/>
                  </a:lnTo>
                  <a:lnTo>
                    <a:pt x="416" y="591"/>
                  </a:lnTo>
                  <a:lnTo>
                    <a:pt x="422" y="587"/>
                  </a:lnTo>
                  <a:lnTo>
                    <a:pt x="427" y="582"/>
                  </a:lnTo>
                  <a:lnTo>
                    <a:pt x="432" y="577"/>
                  </a:lnTo>
                  <a:lnTo>
                    <a:pt x="438" y="570"/>
                  </a:lnTo>
                  <a:lnTo>
                    <a:pt x="443" y="564"/>
                  </a:lnTo>
                  <a:lnTo>
                    <a:pt x="448" y="558"/>
                  </a:lnTo>
                  <a:lnTo>
                    <a:pt x="452" y="552"/>
                  </a:lnTo>
                  <a:lnTo>
                    <a:pt x="457" y="545"/>
                  </a:lnTo>
                  <a:lnTo>
                    <a:pt x="461" y="539"/>
                  </a:lnTo>
                  <a:lnTo>
                    <a:pt x="466" y="533"/>
                  </a:lnTo>
                  <a:lnTo>
                    <a:pt x="469" y="526"/>
                  </a:lnTo>
                  <a:lnTo>
                    <a:pt x="473" y="520"/>
                  </a:lnTo>
                  <a:lnTo>
                    <a:pt x="476" y="513"/>
                  </a:lnTo>
                  <a:lnTo>
                    <a:pt x="480" y="507"/>
                  </a:lnTo>
                  <a:lnTo>
                    <a:pt x="484" y="499"/>
                  </a:lnTo>
                  <a:lnTo>
                    <a:pt x="487" y="492"/>
                  </a:lnTo>
                  <a:lnTo>
                    <a:pt x="489" y="485"/>
                  </a:lnTo>
                  <a:lnTo>
                    <a:pt x="492" y="478"/>
                  </a:lnTo>
                  <a:lnTo>
                    <a:pt x="495" y="470"/>
                  </a:lnTo>
                  <a:lnTo>
                    <a:pt x="497" y="464"/>
                  </a:lnTo>
                  <a:lnTo>
                    <a:pt x="498" y="458"/>
                  </a:lnTo>
                  <a:lnTo>
                    <a:pt x="501" y="450"/>
                  </a:lnTo>
                  <a:lnTo>
                    <a:pt x="502" y="442"/>
                  </a:lnTo>
                  <a:lnTo>
                    <a:pt x="504" y="436"/>
                  </a:lnTo>
                  <a:lnTo>
                    <a:pt x="505" y="428"/>
                  </a:lnTo>
                  <a:lnTo>
                    <a:pt x="507" y="420"/>
                  </a:lnTo>
                  <a:lnTo>
                    <a:pt x="507" y="412"/>
                  </a:lnTo>
                  <a:lnTo>
                    <a:pt x="509" y="406"/>
                  </a:lnTo>
                  <a:lnTo>
                    <a:pt x="509" y="398"/>
                  </a:lnTo>
                  <a:lnTo>
                    <a:pt x="510" y="390"/>
                  </a:lnTo>
                  <a:lnTo>
                    <a:pt x="510" y="382"/>
                  </a:lnTo>
                  <a:lnTo>
                    <a:pt x="511" y="376"/>
                  </a:lnTo>
                  <a:lnTo>
                    <a:pt x="511" y="368"/>
                  </a:lnTo>
                  <a:lnTo>
                    <a:pt x="511" y="360"/>
                  </a:lnTo>
                  <a:lnTo>
                    <a:pt x="511" y="353"/>
                  </a:lnTo>
                  <a:lnTo>
                    <a:pt x="510" y="345"/>
                  </a:lnTo>
                  <a:lnTo>
                    <a:pt x="510" y="337"/>
                  </a:lnTo>
                  <a:lnTo>
                    <a:pt x="509" y="331"/>
                  </a:lnTo>
                  <a:lnTo>
                    <a:pt x="509" y="323"/>
                  </a:lnTo>
                  <a:lnTo>
                    <a:pt x="507" y="315"/>
                  </a:lnTo>
                  <a:lnTo>
                    <a:pt x="506" y="307"/>
                  </a:lnTo>
                  <a:lnTo>
                    <a:pt x="505" y="301"/>
                  </a:lnTo>
                  <a:lnTo>
                    <a:pt x="504" y="293"/>
                  </a:lnTo>
                  <a:lnTo>
                    <a:pt x="502" y="285"/>
                  </a:lnTo>
                  <a:lnTo>
                    <a:pt x="500" y="279"/>
                  </a:lnTo>
                  <a:lnTo>
                    <a:pt x="498" y="273"/>
                  </a:lnTo>
                  <a:lnTo>
                    <a:pt x="496" y="265"/>
                  </a:lnTo>
                  <a:lnTo>
                    <a:pt x="495" y="257"/>
                  </a:lnTo>
                  <a:lnTo>
                    <a:pt x="492" y="251"/>
                  </a:lnTo>
                  <a:lnTo>
                    <a:pt x="491" y="244"/>
                  </a:lnTo>
                  <a:lnTo>
                    <a:pt x="487" y="236"/>
                  </a:lnTo>
                  <a:lnTo>
                    <a:pt x="484" y="230"/>
                  </a:lnTo>
                  <a:lnTo>
                    <a:pt x="482" y="223"/>
                  </a:lnTo>
                  <a:lnTo>
                    <a:pt x="479" y="217"/>
                  </a:lnTo>
                  <a:lnTo>
                    <a:pt x="476" y="209"/>
                  </a:lnTo>
                  <a:lnTo>
                    <a:pt x="473" y="203"/>
                  </a:lnTo>
                  <a:lnTo>
                    <a:pt x="470" y="196"/>
                  </a:lnTo>
                  <a:lnTo>
                    <a:pt x="466" y="191"/>
                  </a:lnTo>
                  <a:lnTo>
                    <a:pt x="462" y="185"/>
                  </a:lnTo>
                  <a:lnTo>
                    <a:pt x="460" y="178"/>
                  </a:lnTo>
                  <a:lnTo>
                    <a:pt x="456" y="173"/>
                  </a:lnTo>
                  <a:lnTo>
                    <a:pt x="452" y="166"/>
                  </a:lnTo>
                  <a:lnTo>
                    <a:pt x="448" y="160"/>
                  </a:lnTo>
                  <a:lnTo>
                    <a:pt x="444" y="155"/>
                  </a:lnTo>
                  <a:lnTo>
                    <a:pt x="440" y="150"/>
                  </a:lnTo>
                  <a:lnTo>
                    <a:pt x="436" y="144"/>
                  </a:lnTo>
                  <a:lnTo>
                    <a:pt x="431" y="138"/>
                  </a:lnTo>
                  <a:lnTo>
                    <a:pt x="427" y="133"/>
                  </a:lnTo>
                  <a:lnTo>
                    <a:pt x="422" y="128"/>
                  </a:lnTo>
                  <a:lnTo>
                    <a:pt x="418" y="122"/>
                  </a:lnTo>
                  <a:lnTo>
                    <a:pt x="413" y="117"/>
                  </a:lnTo>
                  <a:lnTo>
                    <a:pt x="408" y="113"/>
                  </a:lnTo>
                  <a:lnTo>
                    <a:pt x="404" y="108"/>
                  </a:lnTo>
                  <a:lnTo>
                    <a:pt x="399" y="103"/>
                  </a:lnTo>
                  <a:lnTo>
                    <a:pt x="394" y="99"/>
                  </a:lnTo>
                  <a:lnTo>
                    <a:pt x="388" y="94"/>
                  </a:lnTo>
                  <a:lnTo>
                    <a:pt x="383" y="90"/>
                  </a:lnTo>
                  <a:lnTo>
                    <a:pt x="379" y="85"/>
                  </a:lnTo>
                  <a:lnTo>
                    <a:pt x="373" y="81"/>
                  </a:lnTo>
                  <a:lnTo>
                    <a:pt x="368" y="77"/>
                  </a:lnTo>
                  <a:lnTo>
                    <a:pt x="363" y="73"/>
                  </a:lnTo>
                  <a:lnTo>
                    <a:pt x="357" y="69"/>
                  </a:lnTo>
                  <a:lnTo>
                    <a:pt x="352" y="66"/>
                  </a:lnTo>
                  <a:lnTo>
                    <a:pt x="347" y="62"/>
                  </a:lnTo>
                  <a:lnTo>
                    <a:pt x="341" y="58"/>
                  </a:lnTo>
                  <a:lnTo>
                    <a:pt x="335" y="55"/>
                  </a:lnTo>
                  <a:lnTo>
                    <a:pt x="329" y="51"/>
                  </a:lnTo>
                  <a:lnTo>
                    <a:pt x="324" y="47"/>
                  </a:lnTo>
                  <a:lnTo>
                    <a:pt x="317" y="45"/>
                  </a:lnTo>
                  <a:lnTo>
                    <a:pt x="312" y="42"/>
                  </a:lnTo>
                  <a:lnTo>
                    <a:pt x="306" y="38"/>
                  </a:lnTo>
                  <a:lnTo>
                    <a:pt x="299" y="36"/>
                  </a:lnTo>
                  <a:lnTo>
                    <a:pt x="294" y="33"/>
                  </a:lnTo>
                  <a:lnTo>
                    <a:pt x="288" y="31"/>
                  </a:lnTo>
                  <a:lnTo>
                    <a:pt x="281" y="27"/>
                  </a:lnTo>
                  <a:lnTo>
                    <a:pt x="275" y="25"/>
                  </a:lnTo>
                  <a:lnTo>
                    <a:pt x="268" y="23"/>
                  </a:lnTo>
                  <a:lnTo>
                    <a:pt x="262" y="22"/>
                  </a:lnTo>
                  <a:lnTo>
                    <a:pt x="255" y="18"/>
                  </a:lnTo>
                  <a:lnTo>
                    <a:pt x="247" y="16"/>
                  </a:lnTo>
                  <a:lnTo>
                    <a:pt x="241" y="14"/>
                  </a:lnTo>
                  <a:lnTo>
                    <a:pt x="234" y="12"/>
                  </a:lnTo>
                  <a:lnTo>
                    <a:pt x="227" y="11"/>
                  </a:lnTo>
                  <a:lnTo>
                    <a:pt x="219" y="9"/>
                  </a:lnTo>
                  <a:lnTo>
                    <a:pt x="212" y="7"/>
                  </a:lnTo>
                  <a:lnTo>
                    <a:pt x="205" y="7"/>
                  </a:lnTo>
                  <a:lnTo>
                    <a:pt x="197" y="5"/>
                  </a:lnTo>
                  <a:lnTo>
                    <a:pt x="189" y="3"/>
                  </a:lnTo>
                  <a:lnTo>
                    <a:pt x="183" y="3"/>
                  </a:lnTo>
                  <a:lnTo>
                    <a:pt x="175" y="2"/>
                  </a:lnTo>
                  <a:lnTo>
                    <a:pt x="167" y="1"/>
                  </a:lnTo>
                  <a:lnTo>
                    <a:pt x="159" y="1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35" y="0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101" y="0"/>
                  </a:lnTo>
                  <a:lnTo>
                    <a:pt x="92" y="0"/>
                  </a:lnTo>
                  <a:lnTo>
                    <a:pt x="84" y="0"/>
                  </a:lnTo>
                  <a:lnTo>
                    <a:pt x="75" y="1"/>
                  </a:lnTo>
                  <a:lnTo>
                    <a:pt x="66" y="2"/>
                  </a:lnTo>
                  <a:lnTo>
                    <a:pt x="57" y="2"/>
                  </a:lnTo>
                  <a:lnTo>
                    <a:pt x="48" y="3"/>
                  </a:lnTo>
                  <a:lnTo>
                    <a:pt x="39" y="5"/>
                  </a:lnTo>
                  <a:lnTo>
                    <a:pt x="29" y="6"/>
                  </a:lnTo>
                  <a:lnTo>
                    <a:pt x="20" y="7"/>
                  </a:lnTo>
                  <a:lnTo>
                    <a:pt x="11" y="9"/>
                  </a:lnTo>
                  <a:lnTo>
                    <a:pt x="2" y="11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1" name="Freeform 295"/>
            <p:cNvSpPr>
              <a:spLocks/>
            </p:cNvSpPr>
            <p:nvPr/>
          </p:nvSpPr>
          <p:spPr bwMode="auto">
            <a:xfrm>
              <a:off x="8383588" y="1471613"/>
              <a:ext cx="125413" cy="134938"/>
            </a:xfrm>
            <a:custGeom>
              <a:avLst/>
              <a:gdLst/>
              <a:ahLst/>
              <a:cxnLst>
                <a:cxn ang="0">
                  <a:pos x="84" y="6"/>
                </a:cxn>
                <a:cxn ang="0">
                  <a:pos x="90" y="15"/>
                </a:cxn>
                <a:cxn ang="0">
                  <a:pos x="97" y="24"/>
                </a:cxn>
                <a:cxn ang="0">
                  <a:pos x="102" y="31"/>
                </a:cxn>
                <a:cxn ang="0">
                  <a:pos x="107" y="40"/>
                </a:cxn>
                <a:cxn ang="0">
                  <a:pos x="112" y="50"/>
                </a:cxn>
                <a:cxn ang="0">
                  <a:pos x="119" y="60"/>
                </a:cxn>
                <a:cxn ang="0">
                  <a:pos x="124" y="70"/>
                </a:cxn>
                <a:cxn ang="0">
                  <a:pos x="131" y="79"/>
                </a:cxn>
                <a:cxn ang="0">
                  <a:pos x="136" y="90"/>
                </a:cxn>
                <a:cxn ang="0">
                  <a:pos x="141" y="100"/>
                </a:cxn>
                <a:cxn ang="0">
                  <a:pos x="145" y="109"/>
                </a:cxn>
                <a:cxn ang="0">
                  <a:pos x="150" y="119"/>
                </a:cxn>
                <a:cxn ang="0">
                  <a:pos x="151" y="128"/>
                </a:cxn>
                <a:cxn ang="0">
                  <a:pos x="154" y="137"/>
                </a:cxn>
                <a:cxn ang="0">
                  <a:pos x="155" y="147"/>
                </a:cxn>
                <a:cxn ang="0">
                  <a:pos x="155" y="159"/>
                </a:cxn>
                <a:cxn ang="0">
                  <a:pos x="150" y="166"/>
                </a:cxn>
                <a:cxn ang="0">
                  <a:pos x="144" y="170"/>
                </a:cxn>
                <a:cxn ang="0">
                  <a:pos x="134" y="170"/>
                </a:cxn>
                <a:cxn ang="0">
                  <a:pos x="125" y="169"/>
                </a:cxn>
                <a:cxn ang="0">
                  <a:pos x="116" y="163"/>
                </a:cxn>
                <a:cxn ang="0">
                  <a:pos x="107" y="159"/>
                </a:cxn>
                <a:cxn ang="0">
                  <a:pos x="98" y="153"/>
                </a:cxn>
                <a:cxn ang="0">
                  <a:pos x="92" y="148"/>
                </a:cxn>
                <a:cxn ang="0">
                  <a:pos x="83" y="141"/>
                </a:cxn>
                <a:cxn ang="0">
                  <a:pos x="13" y="16"/>
                </a:cxn>
                <a:cxn ang="0">
                  <a:pos x="19" y="24"/>
                </a:cxn>
                <a:cxn ang="0">
                  <a:pos x="27" y="35"/>
                </a:cxn>
                <a:cxn ang="0">
                  <a:pos x="36" y="47"/>
                </a:cxn>
                <a:cxn ang="0">
                  <a:pos x="43" y="55"/>
                </a:cxn>
                <a:cxn ang="0">
                  <a:pos x="49" y="64"/>
                </a:cxn>
                <a:cxn ang="0">
                  <a:pos x="56" y="73"/>
                </a:cxn>
                <a:cxn ang="0">
                  <a:pos x="62" y="82"/>
                </a:cxn>
                <a:cxn ang="0">
                  <a:pos x="70" y="91"/>
                </a:cxn>
                <a:cxn ang="0">
                  <a:pos x="76" y="100"/>
                </a:cxn>
                <a:cxn ang="0">
                  <a:pos x="83" y="108"/>
                </a:cxn>
                <a:cxn ang="0">
                  <a:pos x="92" y="118"/>
                </a:cxn>
                <a:cxn ang="0">
                  <a:pos x="103" y="131"/>
                </a:cxn>
                <a:cxn ang="0">
                  <a:pos x="112" y="140"/>
                </a:cxn>
                <a:cxn ang="0">
                  <a:pos x="120" y="144"/>
                </a:cxn>
                <a:cxn ang="0">
                  <a:pos x="128" y="141"/>
                </a:cxn>
                <a:cxn ang="0">
                  <a:pos x="132" y="135"/>
                </a:cxn>
                <a:cxn ang="0">
                  <a:pos x="133" y="123"/>
                </a:cxn>
                <a:cxn ang="0">
                  <a:pos x="132" y="112"/>
                </a:cxn>
                <a:cxn ang="0">
                  <a:pos x="128" y="100"/>
                </a:cxn>
                <a:cxn ang="0">
                  <a:pos x="124" y="94"/>
                </a:cxn>
                <a:cxn ang="0">
                  <a:pos x="119" y="84"/>
                </a:cxn>
                <a:cxn ang="0">
                  <a:pos x="115" y="75"/>
                </a:cxn>
                <a:cxn ang="0">
                  <a:pos x="109" y="62"/>
                </a:cxn>
                <a:cxn ang="0">
                  <a:pos x="103" y="50"/>
                </a:cxn>
                <a:cxn ang="0">
                  <a:pos x="97" y="38"/>
                </a:cxn>
                <a:cxn ang="0">
                  <a:pos x="92" y="25"/>
                </a:cxn>
                <a:cxn ang="0">
                  <a:pos x="87" y="15"/>
                </a:cxn>
                <a:cxn ang="0">
                  <a:pos x="83" y="7"/>
                </a:cxn>
                <a:cxn ang="0">
                  <a:pos x="80" y="0"/>
                </a:cxn>
              </a:cxnLst>
              <a:rect l="0" t="0" r="r" b="b"/>
              <a:pathLst>
                <a:path w="156" h="171">
                  <a:moveTo>
                    <a:pt x="80" y="0"/>
                  </a:moveTo>
                  <a:lnTo>
                    <a:pt x="81" y="0"/>
                  </a:lnTo>
                  <a:lnTo>
                    <a:pt x="84" y="6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0" y="15"/>
                  </a:lnTo>
                  <a:lnTo>
                    <a:pt x="93" y="20"/>
                  </a:lnTo>
                  <a:lnTo>
                    <a:pt x="94" y="21"/>
                  </a:lnTo>
                  <a:lnTo>
                    <a:pt x="97" y="24"/>
                  </a:lnTo>
                  <a:lnTo>
                    <a:pt x="98" y="28"/>
                  </a:lnTo>
                  <a:lnTo>
                    <a:pt x="101" y="30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6" y="38"/>
                  </a:lnTo>
                  <a:lnTo>
                    <a:pt x="107" y="40"/>
                  </a:lnTo>
                  <a:lnTo>
                    <a:pt x="109" y="44"/>
                  </a:lnTo>
                  <a:lnTo>
                    <a:pt x="111" y="47"/>
                  </a:lnTo>
                  <a:lnTo>
                    <a:pt x="112" y="50"/>
                  </a:lnTo>
                  <a:lnTo>
                    <a:pt x="115" y="53"/>
                  </a:lnTo>
                  <a:lnTo>
                    <a:pt x="116" y="56"/>
                  </a:lnTo>
                  <a:lnTo>
                    <a:pt x="119" y="60"/>
                  </a:lnTo>
                  <a:lnTo>
                    <a:pt x="120" y="62"/>
                  </a:lnTo>
                  <a:lnTo>
                    <a:pt x="123" y="66"/>
                  </a:lnTo>
                  <a:lnTo>
                    <a:pt x="124" y="70"/>
                  </a:lnTo>
                  <a:lnTo>
                    <a:pt x="127" y="73"/>
                  </a:lnTo>
                  <a:lnTo>
                    <a:pt x="128" y="77"/>
                  </a:lnTo>
                  <a:lnTo>
                    <a:pt x="131" y="79"/>
                  </a:lnTo>
                  <a:lnTo>
                    <a:pt x="132" y="83"/>
                  </a:lnTo>
                  <a:lnTo>
                    <a:pt x="133" y="86"/>
                  </a:lnTo>
                  <a:lnTo>
                    <a:pt x="136" y="90"/>
                  </a:lnTo>
                  <a:lnTo>
                    <a:pt x="137" y="94"/>
                  </a:lnTo>
                  <a:lnTo>
                    <a:pt x="140" y="96"/>
                  </a:lnTo>
                  <a:lnTo>
                    <a:pt x="141" y="100"/>
                  </a:lnTo>
                  <a:lnTo>
                    <a:pt x="142" y="103"/>
                  </a:lnTo>
                  <a:lnTo>
                    <a:pt x="144" y="106"/>
                  </a:lnTo>
                  <a:lnTo>
                    <a:pt x="145" y="109"/>
                  </a:lnTo>
                  <a:lnTo>
                    <a:pt x="146" y="113"/>
                  </a:lnTo>
                  <a:lnTo>
                    <a:pt x="147" y="115"/>
                  </a:lnTo>
                  <a:lnTo>
                    <a:pt x="150" y="119"/>
                  </a:lnTo>
                  <a:lnTo>
                    <a:pt x="150" y="123"/>
                  </a:lnTo>
                  <a:lnTo>
                    <a:pt x="151" y="126"/>
                  </a:lnTo>
                  <a:lnTo>
                    <a:pt x="151" y="128"/>
                  </a:lnTo>
                  <a:lnTo>
                    <a:pt x="153" y="131"/>
                  </a:lnTo>
                  <a:lnTo>
                    <a:pt x="154" y="134"/>
                  </a:lnTo>
                  <a:lnTo>
                    <a:pt x="154" y="137"/>
                  </a:lnTo>
                  <a:lnTo>
                    <a:pt x="155" y="140"/>
                  </a:lnTo>
                  <a:lnTo>
                    <a:pt x="155" y="143"/>
                  </a:lnTo>
                  <a:lnTo>
                    <a:pt x="155" y="147"/>
                  </a:lnTo>
                  <a:lnTo>
                    <a:pt x="156" y="152"/>
                  </a:lnTo>
                  <a:lnTo>
                    <a:pt x="155" y="156"/>
                  </a:lnTo>
                  <a:lnTo>
                    <a:pt x="155" y="159"/>
                  </a:lnTo>
                  <a:lnTo>
                    <a:pt x="153" y="162"/>
                  </a:lnTo>
                  <a:lnTo>
                    <a:pt x="151" y="165"/>
                  </a:lnTo>
                  <a:lnTo>
                    <a:pt x="150" y="166"/>
                  </a:lnTo>
                  <a:lnTo>
                    <a:pt x="147" y="169"/>
                  </a:lnTo>
                  <a:lnTo>
                    <a:pt x="145" y="169"/>
                  </a:lnTo>
                  <a:lnTo>
                    <a:pt x="144" y="170"/>
                  </a:lnTo>
                  <a:lnTo>
                    <a:pt x="140" y="171"/>
                  </a:lnTo>
                  <a:lnTo>
                    <a:pt x="137" y="171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28" y="169"/>
                  </a:lnTo>
                  <a:lnTo>
                    <a:pt x="125" y="169"/>
                  </a:lnTo>
                  <a:lnTo>
                    <a:pt x="123" y="167"/>
                  </a:lnTo>
                  <a:lnTo>
                    <a:pt x="119" y="166"/>
                  </a:lnTo>
                  <a:lnTo>
                    <a:pt x="116" y="163"/>
                  </a:lnTo>
                  <a:lnTo>
                    <a:pt x="114" y="163"/>
                  </a:lnTo>
                  <a:lnTo>
                    <a:pt x="110" y="161"/>
                  </a:lnTo>
                  <a:lnTo>
                    <a:pt x="107" y="159"/>
                  </a:lnTo>
                  <a:lnTo>
                    <a:pt x="103" y="157"/>
                  </a:lnTo>
                  <a:lnTo>
                    <a:pt x="101" y="156"/>
                  </a:lnTo>
                  <a:lnTo>
                    <a:pt x="98" y="153"/>
                  </a:lnTo>
                  <a:lnTo>
                    <a:pt x="96" y="152"/>
                  </a:lnTo>
                  <a:lnTo>
                    <a:pt x="93" y="149"/>
                  </a:lnTo>
                  <a:lnTo>
                    <a:pt x="92" y="148"/>
                  </a:lnTo>
                  <a:lnTo>
                    <a:pt x="87" y="145"/>
                  </a:lnTo>
                  <a:lnTo>
                    <a:pt x="84" y="143"/>
                  </a:lnTo>
                  <a:lnTo>
                    <a:pt x="83" y="141"/>
                  </a:lnTo>
                  <a:lnTo>
                    <a:pt x="81" y="141"/>
                  </a:lnTo>
                  <a:lnTo>
                    <a:pt x="0" y="31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7" y="21"/>
                  </a:lnTo>
                  <a:lnTo>
                    <a:pt x="19" y="24"/>
                  </a:lnTo>
                  <a:lnTo>
                    <a:pt x="22" y="26"/>
                  </a:lnTo>
                  <a:lnTo>
                    <a:pt x="25" y="30"/>
                  </a:lnTo>
                  <a:lnTo>
                    <a:pt x="27" y="35"/>
                  </a:lnTo>
                  <a:lnTo>
                    <a:pt x="31" y="39"/>
                  </a:lnTo>
                  <a:lnTo>
                    <a:pt x="35" y="44"/>
                  </a:lnTo>
                  <a:lnTo>
                    <a:pt x="36" y="47"/>
                  </a:lnTo>
                  <a:lnTo>
                    <a:pt x="39" y="50"/>
                  </a:lnTo>
                  <a:lnTo>
                    <a:pt x="40" y="52"/>
                  </a:lnTo>
                  <a:lnTo>
                    <a:pt x="43" y="55"/>
                  </a:lnTo>
                  <a:lnTo>
                    <a:pt x="44" y="59"/>
                  </a:lnTo>
                  <a:lnTo>
                    <a:pt x="46" y="61"/>
                  </a:lnTo>
                  <a:lnTo>
                    <a:pt x="49" y="64"/>
                  </a:lnTo>
                  <a:lnTo>
                    <a:pt x="50" y="66"/>
                  </a:lnTo>
                  <a:lnTo>
                    <a:pt x="53" y="70"/>
                  </a:lnTo>
                  <a:lnTo>
                    <a:pt x="56" y="73"/>
                  </a:lnTo>
                  <a:lnTo>
                    <a:pt x="58" y="75"/>
                  </a:lnTo>
                  <a:lnTo>
                    <a:pt x="61" y="79"/>
                  </a:lnTo>
                  <a:lnTo>
                    <a:pt x="62" y="82"/>
                  </a:lnTo>
                  <a:lnTo>
                    <a:pt x="65" y="84"/>
                  </a:lnTo>
                  <a:lnTo>
                    <a:pt x="67" y="87"/>
                  </a:lnTo>
                  <a:lnTo>
                    <a:pt x="70" y="91"/>
                  </a:lnTo>
                  <a:lnTo>
                    <a:pt x="71" y="94"/>
                  </a:lnTo>
                  <a:lnTo>
                    <a:pt x="74" y="96"/>
                  </a:lnTo>
                  <a:lnTo>
                    <a:pt x="76" y="100"/>
                  </a:lnTo>
                  <a:lnTo>
                    <a:pt x="79" y="103"/>
                  </a:lnTo>
                  <a:lnTo>
                    <a:pt x="81" y="105"/>
                  </a:lnTo>
                  <a:lnTo>
                    <a:pt x="83" y="108"/>
                  </a:lnTo>
                  <a:lnTo>
                    <a:pt x="85" y="110"/>
                  </a:lnTo>
                  <a:lnTo>
                    <a:pt x="88" y="113"/>
                  </a:lnTo>
                  <a:lnTo>
                    <a:pt x="92" y="118"/>
                  </a:lnTo>
                  <a:lnTo>
                    <a:pt x="96" y="123"/>
                  </a:lnTo>
                  <a:lnTo>
                    <a:pt x="100" y="127"/>
                  </a:lnTo>
                  <a:lnTo>
                    <a:pt x="103" y="131"/>
                  </a:lnTo>
                  <a:lnTo>
                    <a:pt x="107" y="135"/>
                  </a:lnTo>
                  <a:lnTo>
                    <a:pt x="110" y="137"/>
                  </a:lnTo>
                  <a:lnTo>
                    <a:pt x="112" y="140"/>
                  </a:lnTo>
                  <a:lnTo>
                    <a:pt x="116" y="143"/>
                  </a:lnTo>
                  <a:lnTo>
                    <a:pt x="118" y="143"/>
                  </a:lnTo>
                  <a:lnTo>
                    <a:pt x="120" y="144"/>
                  </a:lnTo>
                  <a:lnTo>
                    <a:pt x="123" y="144"/>
                  </a:lnTo>
                  <a:lnTo>
                    <a:pt x="125" y="143"/>
                  </a:lnTo>
                  <a:lnTo>
                    <a:pt x="128" y="141"/>
                  </a:lnTo>
                  <a:lnTo>
                    <a:pt x="131" y="140"/>
                  </a:lnTo>
                  <a:lnTo>
                    <a:pt x="131" y="137"/>
                  </a:lnTo>
                  <a:lnTo>
                    <a:pt x="132" y="135"/>
                  </a:lnTo>
                  <a:lnTo>
                    <a:pt x="133" y="131"/>
                  </a:lnTo>
                  <a:lnTo>
                    <a:pt x="133" y="128"/>
                  </a:lnTo>
                  <a:lnTo>
                    <a:pt x="133" y="123"/>
                  </a:lnTo>
                  <a:lnTo>
                    <a:pt x="133" y="119"/>
                  </a:lnTo>
                  <a:lnTo>
                    <a:pt x="132" y="115"/>
                  </a:lnTo>
                  <a:lnTo>
                    <a:pt x="132" y="112"/>
                  </a:lnTo>
                  <a:lnTo>
                    <a:pt x="131" y="108"/>
                  </a:lnTo>
                  <a:lnTo>
                    <a:pt x="129" y="104"/>
                  </a:lnTo>
                  <a:lnTo>
                    <a:pt x="128" y="100"/>
                  </a:lnTo>
                  <a:lnTo>
                    <a:pt x="127" y="97"/>
                  </a:lnTo>
                  <a:lnTo>
                    <a:pt x="125" y="95"/>
                  </a:lnTo>
                  <a:lnTo>
                    <a:pt x="124" y="94"/>
                  </a:lnTo>
                  <a:lnTo>
                    <a:pt x="123" y="91"/>
                  </a:lnTo>
                  <a:lnTo>
                    <a:pt x="122" y="88"/>
                  </a:lnTo>
                  <a:lnTo>
                    <a:pt x="119" y="84"/>
                  </a:lnTo>
                  <a:lnTo>
                    <a:pt x="118" y="82"/>
                  </a:lnTo>
                  <a:lnTo>
                    <a:pt x="116" y="78"/>
                  </a:lnTo>
                  <a:lnTo>
                    <a:pt x="115" y="75"/>
                  </a:lnTo>
                  <a:lnTo>
                    <a:pt x="112" y="70"/>
                  </a:lnTo>
                  <a:lnTo>
                    <a:pt x="111" y="66"/>
                  </a:lnTo>
                  <a:lnTo>
                    <a:pt x="109" y="62"/>
                  </a:lnTo>
                  <a:lnTo>
                    <a:pt x="107" y="59"/>
                  </a:lnTo>
                  <a:lnTo>
                    <a:pt x="105" y="55"/>
                  </a:lnTo>
                  <a:lnTo>
                    <a:pt x="103" y="50"/>
                  </a:lnTo>
                  <a:lnTo>
                    <a:pt x="101" y="46"/>
                  </a:lnTo>
                  <a:lnTo>
                    <a:pt x="100" y="42"/>
                  </a:lnTo>
                  <a:lnTo>
                    <a:pt x="97" y="38"/>
                  </a:lnTo>
                  <a:lnTo>
                    <a:pt x="96" y="34"/>
                  </a:lnTo>
                  <a:lnTo>
                    <a:pt x="93" y="29"/>
                  </a:lnTo>
                  <a:lnTo>
                    <a:pt x="92" y="25"/>
                  </a:lnTo>
                  <a:lnTo>
                    <a:pt x="90" y="21"/>
                  </a:lnTo>
                  <a:lnTo>
                    <a:pt x="88" y="18"/>
                  </a:lnTo>
                  <a:lnTo>
                    <a:pt x="87" y="15"/>
                  </a:lnTo>
                  <a:lnTo>
                    <a:pt x="87" y="12"/>
                  </a:lnTo>
                  <a:lnTo>
                    <a:pt x="84" y="9"/>
                  </a:lnTo>
                  <a:lnTo>
                    <a:pt x="83" y="7"/>
                  </a:lnTo>
                  <a:lnTo>
                    <a:pt x="83" y="4"/>
                  </a:lnTo>
                  <a:lnTo>
                    <a:pt x="81" y="3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2" name="Freeform 296"/>
            <p:cNvSpPr>
              <a:spLocks/>
            </p:cNvSpPr>
            <p:nvPr/>
          </p:nvSpPr>
          <p:spPr bwMode="auto">
            <a:xfrm>
              <a:off x="8416925" y="1439863"/>
              <a:ext cx="133350" cy="74613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6" y="24"/>
                </a:cxn>
                <a:cxn ang="0">
                  <a:pos x="13" y="27"/>
                </a:cxn>
                <a:cxn ang="0">
                  <a:pos x="21" y="31"/>
                </a:cxn>
                <a:cxn ang="0">
                  <a:pos x="28" y="34"/>
                </a:cxn>
                <a:cxn ang="0">
                  <a:pos x="34" y="37"/>
                </a:cxn>
                <a:cxn ang="0">
                  <a:pos x="39" y="40"/>
                </a:cxn>
                <a:cxn ang="0">
                  <a:pos x="44" y="44"/>
                </a:cxn>
                <a:cxn ang="0">
                  <a:pos x="50" y="46"/>
                </a:cxn>
                <a:cxn ang="0">
                  <a:pos x="57" y="49"/>
                </a:cxn>
                <a:cxn ang="0">
                  <a:pos x="63" y="53"/>
                </a:cxn>
                <a:cxn ang="0">
                  <a:pos x="70" y="55"/>
                </a:cxn>
                <a:cxn ang="0">
                  <a:pos x="76" y="58"/>
                </a:cxn>
                <a:cxn ang="0">
                  <a:pos x="83" y="60"/>
                </a:cxn>
                <a:cxn ang="0">
                  <a:pos x="91" y="64"/>
                </a:cxn>
                <a:cxn ang="0">
                  <a:pos x="97" y="67"/>
                </a:cxn>
                <a:cxn ang="0">
                  <a:pos x="105" y="69"/>
                </a:cxn>
                <a:cxn ang="0">
                  <a:pos x="111" y="73"/>
                </a:cxn>
                <a:cxn ang="0">
                  <a:pos x="119" y="76"/>
                </a:cxn>
                <a:cxn ang="0">
                  <a:pos x="126" y="78"/>
                </a:cxn>
                <a:cxn ang="0">
                  <a:pos x="132" y="81"/>
                </a:cxn>
                <a:cxn ang="0">
                  <a:pos x="138" y="85"/>
                </a:cxn>
                <a:cxn ang="0">
                  <a:pos x="145" y="86"/>
                </a:cxn>
                <a:cxn ang="0">
                  <a:pos x="153" y="89"/>
                </a:cxn>
                <a:cxn ang="0">
                  <a:pos x="158" y="91"/>
                </a:cxn>
                <a:cxn ang="0">
                  <a:pos x="164" y="93"/>
                </a:cxn>
                <a:cxn ang="0">
                  <a:pos x="167" y="94"/>
                </a:cxn>
                <a:cxn ang="0">
                  <a:pos x="163" y="91"/>
                </a:cxn>
                <a:cxn ang="0">
                  <a:pos x="158" y="88"/>
                </a:cxn>
                <a:cxn ang="0">
                  <a:pos x="149" y="84"/>
                </a:cxn>
                <a:cxn ang="0">
                  <a:pos x="142" y="80"/>
                </a:cxn>
                <a:cxn ang="0">
                  <a:pos x="136" y="76"/>
                </a:cxn>
                <a:cxn ang="0">
                  <a:pos x="131" y="73"/>
                </a:cxn>
                <a:cxn ang="0">
                  <a:pos x="124" y="69"/>
                </a:cxn>
                <a:cxn ang="0">
                  <a:pos x="118" y="66"/>
                </a:cxn>
                <a:cxn ang="0">
                  <a:pos x="111" y="62"/>
                </a:cxn>
                <a:cxn ang="0">
                  <a:pos x="105" y="58"/>
                </a:cxn>
                <a:cxn ang="0">
                  <a:pos x="98" y="54"/>
                </a:cxn>
                <a:cxn ang="0">
                  <a:pos x="92" y="50"/>
                </a:cxn>
                <a:cxn ang="0">
                  <a:pos x="84" y="46"/>
                </a:cxn>
                <a:cxn ang="0">
                  <a:pos x="78" y="42"/>
                </a:cxn>
                <a:cxn ang="0">
                  <a:pos x="71" y="37"/>
                </a:cxn>
                <a:cxn ang="0">
                  <a:pos x="63" y="33"/>
                </a:cxn>
                <a:cxn ang="0">
                  <a:pos x="57" y="29"/>
                </a:cxn>
                <a:cxn ang="0">
                  <a:pos x="52" y="25"/>
                </a:cxn>
                <a:cxn ang="0">
                  <a:pos x="47" y="22"/>
                </a:cxn>
                <a:cxn ang="0">
                  <a:pos x="40" y="19"/>
                </a:cxn>
                <a:cxn ang="0">
                  <a:pos x="35" y="15"/>
                </a:cxn>
                <a:cxn ang="0">
                  <a:pos x="28" y="11"/>
                </a:cxn>
                <a:cxn ang="0">
                  <a:pos x="21" y="5"/>
                </a:cxn>
                <a:cxn ang="0">
                  <a:pos x="16" y="1"/>
                </a:cxn>
                <a:cxn ang="0">
                  <a:pos x="0" y="20"/>
                </a:cxn>
              </a:cxnLst>
              <a:rect l="0" t="0" r="r" b="b"/>
              <a:pathLst>
                <a:path w="168" h="94">
                  <a:moveTo>
                    <a:pt x="0" y="20"/>
                  </a:moveTo>
                  <a:lnTo>
                    <a:pt x="0" y="20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9" y="25"/>
                  </a:lnTo>
                  <a:lnTo>
                    <a:pt x="13" y="27"/>
                  </a:lnTo>
                  <a:lnTo>
                    <a:pt x="17" y="29"/>
                  </a:lnTo>
                  <a:lnTo>
                    <a:pt x="21" y="31"/>
                  </a:lnTo>
                  <a:lnTo>
                    <a:pt x="26" y="33"/>
                  </a:lnTo>
                  <a:lnTo>
                    <a:pt x="28" y="34"/>
                  </a:lnTo>
                  <a:lnTo>
                    <a:pt x="31" y="36"/>
                  </a:lnTo>
                  <a:lnTo>
                    <a:pt x="34" y="37"/>
                  </a:lnTo>
                  <a:lnTo>
                    <a:pt x="36" y="38"/>
                  </a:lnTo>
                  <a:lnTo>
                    <a:pt x="39" y="40"/>
                  </a:lnTo>
                  <a:lnTo>
                    <a:pt x="41" y="42"/>
                  </a:lnTo>
                  <a:lnTo>
                    <a:pt x="44" y="44"/>
                  </a:lnTo>
                  <a:lnTo>
                    <a:pt x="48" y="45"/>
                  </a:lnTo>
                  <a:lnTo>
                    <a:pt x="50" y="46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1" y="50"/>
                  </a:lnTo>
                  <a:lnTo>
                    <a:pt x="63" y="53"/>
                  </a:lnTo>
                  <a:lnTo>
                    <a:pt x="67" y="54"/>
                  </a:lnTo>
                  <a:lnTo>
                    <a:pt x="70" y="55"/>
                  </a:lnTo>
                  <a:lnTo>
                    <a:pt x="74" y="56"/>
                  </a:lnTo>
                  <a:lnTo>
                    <a:pt x="76" y="58"/>
                  </a:lnTo>
                  <a:lnTo>
                    <a:pt x="80" y="59"/>
                  </a:lnTo>
                  <a:lnTo>
                    <a:pt x="83" y="60"/>
                  </a:lnTo>
                  <a:lnTo>
                    <a:pt x="87" y="63"/>
                  </a:lnTo>
                  <a:lnTo>
                    <a:pt x="91" y="64"/>
                  </a:lnTo>
                  <a:lnTo>
                    <a:pt x="94" y="66"/>
                  </a:lnTo>
                  <a:lnTo>
                    <a:pt x="97" y="67"/>
                  </a:lnTo>
                  <a:lnTo>
                    <a:pt x="101" y="68"/>
                  </a:lnTo>
                  <a:lnTo>
                    <a:pt x="105" y="69"/>
                  </a:lnTo>
                  <a:lnTo>
                    <a:pt x="109" y="72"/>
                  </a:lnTo>
                  <a:lnTo>
                    <a:pt x="111" y="73"/>
                  </a:lnTo>
                  <a:lnTo>
                    <a:pt x="115" y="75"/>
                  </a:lnTo>
                  <a:lnTo>
                    <a:pt x="119" y="76"/>
                  </a:lnTo>
                  <a:lnTo>
                    <a:pt x="123" y="77"/>
                  </a:lnTo>
                  <a:lnTo>
                    <a:pt x="126" y="78"/>
                  </a:lnTo>
                  <a:lnTo>
                    <a:pt x="129" y="80"/>
                  </a:lnTo>
                  <a:lnTo>
                    <a:pt x="132" y="81"/>
                  </a:lnTo>
                  <a:lnTo>
                    <a:pt x="136" y="82"/>
                  </a:lnTo>
                  <a:lnTo>
                    <a:pt x="138" y="85"/>
                  </a:lnTo>
                  <a:lnTo>
                    <a:pt x="142" y="86"/>
                  </a:lnTo>
                  <a:lnTo>
                    <a:pt x="145" y="86"/>
                  </a:lnTo>
                  <a:lnTo>
                    <a:pt x="149" y="88"/>
                  </a:lnTo>
                  <a:lnTo>
                    <a:pt x="153" y="89"/>
                  </a:lnTo>
                  <a:lnTo>
                    <a:pt x="155" y="90"/>
                  </a:lnTo>
                  <a:lnTo>
                    <a:pt x="158" y="91"/>
                  </a:lnTo>
                  <a:lnTo>
                    <a:pt x="162" y="91"/>
                  </a:lnTo>
                  <a:lnTo>
                    <a:pt x="164" y="93"/>
                  </a:lnTo>
                  <a:lnTo>
                    <a:pt x="168" y="94"/>
                  </a:lnTo>
                  <a:lnTo>
                    <a:pt x="167" y="94"/>
                  </a:lnTo>
                  <a:lnTo>
                    <a:pt x="166" y="93"/>
                  </a:lnTo>
                  <a:lnTo>
                    <a:pt x="163" y="91"/>
                  </a:lnTo>
                  <a:lnTo>
                    <a:pt x="162" y="90"/>
                  </a:lnTo>
                  <a:lnTo>
                    <a:pt x="158" y="88"/>
                  </a:lnTo>
                  <a:lnTo>
                    <a:pt x="154" y="86"/>
                  </a:lnTo>
                  <a:lnTo>
                    <a:pt x="149" y="84"/>
                  </a:lnTo>
                  <a:lnTo>
                    <a:pt x="145" y="81"/>
                  </a:lnTo>
                  <a:lnTo>
                    <a:pt x="142" y="80"/>
                  </a:lnTo>
                  <a:lnTo>
                    <a:pt x="140" y="78"/>
                  </a:lnTo>
                  <a:lnTo>
                    <a:pt x="136" y="76"/>
                  </a:lnTo>
                  <a:lnTo>
                    <a:pt x="135" y="75"/>
                  </a:lnTo>
                  <a:lnTo>
                    <a:pt x="131" y="73"/>
                  </a:lnTo>
                  <a:lnTo>
                    <a:pt x="128" y="72"/>
                  </a:lnTo>
                  <a:lnTo>
                    <a:pt x="124" y="69"/>
                  </a:lnTo>
                  <a:lnTo>
                    <a:pt x="122" y="68"/>
                  </a:lnTo>
                  <a:lnTo>
                    <a:pt x="118" y="66"/>
                  </a:lnTo>
                  <a:lnTo>
                    <a:pt x="115" y="64"/>
                  </a:lnTo>
                  <a:lnTo>
                    <a:pt x="111" y="62"/>
                  </a:lnTo>
                  <a:lnTo>
                    <a:pt x="109" y="60"/>
                  </a:lnTo>
                  <a:lnTo>
                    <a:pt x="105" y="58"/>
                  </a:lnTo>
                  <a:lnTo>
                    <a:pt x="102" y="56"/>
                  </a:lnTo>
                  <a:lnTo>
                    <a:pt x="98" y="54"/>
                  </a:lnTo>
                  <a:lnTo>
                    <a:pt x="96" y="53"/>
                  </a:lnTo>
                  <a:lnTo>
                    <a:pt x="92" y="50"/>
                  </a:lnTo>
                  <a:lnTo>
                    <a:pt x="88" y="49"/>
                  </a:lnTo>
                  <a:lnTo>
                    <a:pt x="84" y="46"/>
                  </a:lnTo>
                  <a:lnTo>
                    <a:pt x="82" y="44"/>
                  </a:lnTo>
                  <a:lnTo>
                    <a:pt x="78" y="42"/>
                  </a:lnTo>
                  <a:lnTo>
                    <a:pt x="74" y="40"/>
                  </a:lnTo>
                  <a:lnTo>
                    <a:pt x="71" y="37"/>
                  </a:lnTo>
                  <a:lnTo>
                    <a:pt x="67" y="36"/>
                  </a:lnTo>
                  <a:lnTo>
                    <a:pt x="63" y="33"/>
                  </a:lnTo>
                  <a:lnTo>
                    <a:pt x="61" y="32"/>
                  </a:lnTo>
                  <a:lnTo>
                    <a:pt x="57" y="29"/>
                  </a:lnTo>
                  <a:lnTo>
                    <a:pt x="54" y="28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2"/>
                  </a:lnTo>
                  <a:lnTo>
                    <a:pt x="43" y="20"/>
                  </a:lnTo>
                  <a:lnTo>
                    <a:pt x="40" y="19"/>
                  </a:lnTo>
                  <a:lnTo>
                    <a:pt x="38" y="16"/>
                  </a:lnTo>
                  <a:lnTo>
                    <a:pt x="35" y="15"/>
                  </a:lnTo>
                  <a:lnTo>
                    <a:pt x="32" y="14"/>
                  </a:lnTo>
                  <a:lnTo>
                    <a:pt x="28" y="11"/>
                  </a:lnTo>
                  <a:lnTo>
                    <a:pt x="25" y="7"/>
                  </a:lnTo>
                  <a:lnTo>
                    <a:pt x="21" y="5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3" name="Freeform 297"/>
            <p:cNvSpPr>
              <a:spLocks/>
            </p:cNvSpPr>
            <p:nvPr/>
          </p:nvSpPr>
          <p:spPr bwMode="auto">
            <a:xfrm>
              <a:off x="8466138" y="1423988"/>
              <a:ext cx="122238" cy="9683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6" y="4"/>
                </a:cxn>
                <a:cxn ang="0">
                  <a:pos x="12" y="8"/>
                </a:cxn>
                <a:cxn ang="0">
                  <a:pos x="21" y="13"/>
                </a:cxn>
                <a:cxn ang="0">
                  <a:pos x="26" y="15"/>
                </a:cxn>
                <a:cxn ang="0">
                  <a:pos x="31" y="18"/>
                </a:cxn>
                <a:cxn ang="0">
                  <a:pos x="38" y="22"/>
                </a:cxn>
                <a:cxn ang="0">
                  <a:pos x="43" y="26"/>
                </a:cxn>
                <a:cxn ang="0">
                  <a:pos x="50" y="30"/>
                </a:cxn>
                <a:cxn ang="0">
                  <a:pos x="56" y="35"/>
                </a:cxn>
                <a:cxn ang="0">
                  <a:pos x="63" y="39"/>
                </a:cxn>
                <a:cxn ang="0">
                  <a:pos x="69" y="43"/>
                </a:cxn>
                <a:cxn ang="0">
                  <a:pos x="75" y="46"/>
                </a:cxn>
                <a:cxn ang="0">
                  <a:pos x="81" y="52"/>
                </a:cxn>
                <a:cxn ang="0">
                  <a:pos x="87" y="55"/>
                </a:cxn>
                <a:cxn ang="0">
                  <a:pos x="94" y="59"/>
                </a:cxn>
                <a:cxn ang="0">
                  <a:pos x="99" y="65"/>
                </a:cxn>
                <a:cxn ang="0">
                  <a:pos x="104" y="68"/>
                </a:cxn>
                <a:cxn ang="0">
                  <a:pos x="114" y="77"/>
                </a:cxn>
                <a:cxn ang="0">
                  <a:pos x="122" y="85"/>
                </a:cxn>
                <a:cxn ang="0">
                  <a:pos x="127" y="92"/>
                </a:cxn>
                <a:cxn ang="0">
                  <a:pos x="130" y="98"/>
                </a:cxn>
                <a:cxn ang="0">
                  <a:pos x="131" y="103"/>
                </a:cxn>
                <a:cxn ang="0">
                  <a:pos x="117" y="114"/>
                </a:cxn>
                <a:cxn ang="0">
                  <a:pos x="122" y="120"/>
                </a:cxn>
                <a:cxn ang="0">
                  <a:pos x="127" y="123"/>
                </a:cxn>
                <a:cxn ang="0">
                  <a:pos x="132" y="123"/>
                </a:cxn>
                <a:cxn ang="0">
                  <a:pos x="138" y="121"/>
                </a:cxn>
                <a:cxn ang="0">
                  <a:pos x="143" y="118"/>
                </a:cxn>
                <a:cxn ang="0">
                  <a:pos x="147" y="112"/>
                </a:cxn>
                <a:cxn ang="0">
                  <a:pos x="151" y="105"/>
                </a:cxn>
                <a:cxn ang="0">
                  <a:pos x="153" y="97"/>
                </a:cxn>
                <a:cxn ang="0">
                  <a:pos x="153" y="89"/>
                </a:cxn>
                <a:cxn ang="0">
                  <a:pos x="152" y="80"/>
                </a:cxn>
                <a:cxn ang="0">
                  <a:pos x="148" y="71"/>
                </a:cxn>
                <a:cxn ang="0">
                  <a:pos x="141" y="65"/>
                </a:cxn>
                <a:cxn ang="0">
                  <a:pos x="135" y="59"/>
                </a:cxn>
                <a:cxn ang="0">
                  <a:pos x="127" y="54"/>
                </a:cxn>
                <a:cxn ang="0">
                  <a:pos x="118" y="49"/>
                </a:cxn>
                <a:cxn ang="0">
                  <a:pos x="110" y="45"/>
                </a:cxn>
                <a:cxn ang="0">
                  <a:pos x="105" y="43"/>
                </a:cxn>
                <a:cxn ang="0">
                  <a:pos x="99" y="40"/>
                </a:cxn>
                <a:cxn ang="0">
                  <a:pos x="92" y="36"/>
                </a:cxn>
                <a:cxn ang="0">
                  <a:pos x="86" y="33"/>
                </a:cxn>
                <a:cxn ang="0">
                  <a:pos x="81" y="31"/>
                </a:cxn>
                <a:cxn ang="0">
                  <a:pos x="74" y="28"/>
                </a:cxn>
                <a:cxn ang="0">
                  <a:pos x="68" y="26"/>
                </a:cxn>
                <a:cxn ang="0">
                  <a:pos x="61" y="23"/>
                </a:cxn>
                <a:cxn ang="0">
                  <a:pos x="55" y="21"/>
                </a:cxn>
                <a:cxn ang="0">
                  <a:pos x="48" y="18"/>
                </a:cxn>
                <a:cxn ang="0">
                  <a:pos x="43" y="15"/>
                </a:cxn>
                <a:cxn ang="0">
                  <a:pos x="38" y="13"/>
                </a:cxn>
                <a:cxn ang="0">
                  <a:pos x="31" y="11"/>
                </a:cxn>
                <a:cxn ang="0">
                  <a:pos x="24" y="9"/>
                </a:cxn>
                <a:cxn ang="0">
                  <a:pos x="15" y="5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53" h="123">
                  <a:moveTo>
                    <a:pt x="0" y="0"/>
                  </a:moveTo>
                  <a:lnTo>
                    <a:pt x="2" y="1"/>
                  </a:lnTo>
                  <a:lnTo>
                    <a:pt x="3" y="2"/>
                  </a:lnTo>
                  <a:lnTo>
                    <a:pt x="6" y="4"/>
                  </a:lnTo>
                  <a:lnTo>
                    <a:pt x="8" y="5"/>
                  </a:lnTo>
                  <a:lnTo>
                    <a:pt x="12" y="8"/>
                  </a:lnTo>
                  <a:lnTo>
                    <a:pt x="16" y="10"/>
                  </a:lnTo>
                  <a:lnTo>
                    <a:pt x="21" y="13"/>
                  </a:lnTo>
                  <a:lnTo>
                    <a:pt x="24" y="14"/>
                  </a:lnTo>
                  <a:lnTo>
                    <a:pt x="26" y="15"/>
                  </a:lnTo>
                  <a:lnTo>
                    <a:pt x="29" y="17"/>
                  </a:lnTo>
                  <a:lnTo>
                    <a:pt x="31" y="18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1" y="23"/>
                  </a:lnTo>
                  <a:lnTo>
                    <a:pt x="43" y="26"/>
                  </a:lnTo>
                  <a:lnTo>
                    <a:pt x="47" y="27"/>
                  </a:lnTo>
                  <a:lnTo>
                    <a:pt x="50" y="30"/>
                  </a:lnTo>
                  <a:lnTo>
                    <a:pt x="52" y="32"/>
                  </a:lnTo>
                  <a:lnTo>
                    <a:pt x="56" y="35"/>
                  </a:lnTo>
                  <a:lnTo>
                    <a:pt x="59" y="36"/>
                  </a:lnTo>
                  <a:lnTo>
                    <a:pt x="63" y="39"/>
                  </a:lnTo>
                  <a:lnTo>
                    <a:pt x="65" y="40"/>
                  </a:lnTo>
                  <a:lnTo>
                    <a:pt x="69" y="43"/>
                  </a:lnTo>
                  <a:lnTo>
                    <a:pt x="72" y="45"/>
                  </a:lnTo>
                  <a:lnTo>
                    <a:pt x="75" y="46"/>
                  </a:lnTo>
                  <a:lnTo>
                    <a:pt x="78" y="49"/>
                  </a:lnTo>
                  <a:lnTo>
                    <a:pt x="81" y="52"/>
                  </a:lnTo>
                  <a:lnTo>
                    <a:pt x="83" y="53"/>
                  </a:lnTo>
                  <a:lnTo>
                    <a:pt x="87" y="55"/>
                  </a:lnTo>
                  <a:lnTo>
                    <a:pt x="90" y="58"/>
                  </a:lnTo>
                  <a:lnTo>
                    <a:pt x="94" y="59"/>
                  </a:lnTo>
                  <a:lnTo>
                    <a:pt x="96" y="62"/>
                  </a:lnTo>
                  <a:lnTo>
                    <a:pt x="99" y="65"/>
                  </a:lnTo>
                  <a:lnTo>
                    <a:pt x="101" y="66"/>
                  </a:lnTo>
                  <a:lnTo>
                    <a:pt x="104" y="68"/>
                  </a:lnTo>
                  <a:lnTo>
                    <a:pt x="109" y="72"/>
                  </a:lnTo>
                  <a:lnTo>
                    <a:pt x="114" y="77"/>
                  </a:lnTo>
                  <a:lnTo>
                    <a:pt x="118" y="81"/>
                  </a:lnTo>
                  <a:lnTo>
                    <a:pt x="122" y="85"/>
                  </a:lnTo>
                  <a:lnTo>
                    <a:pt x="125" y="88"/>
                  </a:lnTo>
                  <a:lnTo>
                    <a:pt x="127" y="92"/>
                  </a:lnTo>
                  <a:lnTo>
                    <a:pt x="129" y="94"/>
                  </a:lnTo>
                  <a:lnTo>
                    <a:pt x="130" y="98"/>
                  </a:lnTo>
                  <a:lnTo>
                    <a:pt x="131" y="101"/>
                  </a:lnTo>
                  <a:lnTo>
                    <a:pt x="131" y="103"/>
                  </a:lnTo>
                  <a:lnTo>
                    <a:pt x="116" y="112"/>
                  </a:lnTo>
                  <a:lnTo>
                    <a:pt x="117" y="114"/>
                  </a:lnTo>
                  <a:lnTo>
                    <a:pt x="119" y="119"/>
                  </a:lnTo>
                  <a:lnTo>
                    <a:pt x="122" y="120"/>
                  </a:lnTo>
                  <a:lnTo>
                    <a:pt x="126" y="121"/>
                  </a:lnTo>
                  <a:lnTo>
                    <a:pt x="127" y="123"/>
                  </a:lnTo>
                  <a:lnTo>
                    <a:pt x="130" y="123"/>
                  </a:lnTo>
                  <a:lnTo>
                    <a:pt x="132" y="123"/>
                  </a:lnTo>
                  <a:lnTo>
                    <a:pt x="135" y="123"/>
                  </a:lnTo>
                  <a:lnTo>
                    <a:pt x="138" y="121"/>
                  </a:lnTo>
                  <a:lnTo>
                    <a:pt x="140" y="119"/>
                  </a:lnTo>
                  <a:lnTo>
                    <a:pt x="143" y="118"/>
                  </a:lnTo>
                  <a:lnTo>
                    <a:pt x="145" y="115"/>
                  </a:lnTo>
                  <a:lnTo>
                    <a:pt x="147" y="112"/>
                  </a:lnTo>
                  <a:lnTo>
                    <a:pt x="149" y="109"/>
                  </a:lnTo>
                  <a:lnTo>
                    <a:pt x="151" y="105"/>
                  </a:lnTo>
                  <a:lnTo>
                    <a:pt x="152" y="102"/>
                  </a:lnTo>
                  <a:lnTo>
                    <a:pt x="153" y="97"/>
                  </a:lnTo>
                  <a:lnTo>
                    <a:pt x="153" y="93"/>
                  </a:lnTo>
                  <a:lnTo>
                    <a:pt x="153" y="89"/>
                  </a:lnTo>
                  <a:lnTo>
                    <a:pt x="153" y="84"/>
                  </a:lnTo>
                  <a:lnTo>
                    <a:pt x="152" y="80"/>
                  </a:lnTo>
                  <a:lnTo>
                    <a:pt x="149" y="75"/>
                  </a:lnTo>
                  <a:lnTo>
                    <a:pt x="148" y="71"/>
                  </a:lnTo>
                  <a:lnTo>
                    <a:pt x="144" y="67"/>
                  </a:lnTo>
                  <a:lnTo>
                    <a:pt x="141" y="65"/>
                  </a:lnTo>
                  <a:lnTo>
                    <a:pt x="139" y="62"/>
                  </a:lnTo>
                  <a:lnTo>
                    <a:pt x="135" y="59"/>
                  </a:lnTo>
                  <a:lnTo>
                    <a:pt x="132" y="57"/>
                  </a:lnTo>
                  <a:lnTo>
                    <a:pt x="127" y="54"/>
                  </a:lnTo>
                  <a:lnTo>
                    <a:pt x="123" y="52"/>
                  </a:lnTo>
                  <a:lnTo>
                    <a:pt x="118" y="49"/>
                  </a:lnTo>
                  <a:lnTo>
                    <a:pt x="113" y="46"/>
                  </a:lnTo>
                  <a:lnTo>
                    <a:pt x="110" y="45"/>
                  </a:lnTo>
                  <a:lnTo>
                    <a:pt x="108" y="44"/>
                  </a:lnTo>
                  <a:lnTo>
                    <a:pt x="105" y="43"/>
                  </a:lnTo>
                  <a:lnTo>
                    <a:pt x="101" y="41"/>
                  </a:lnTo>
                  <a:lnTo>
                    <a:pt x="99" y="40"/>
                  </a:lnTo>
                  <a:lnTo>
                    <a:pt x="96" y="37"/>
                  </a:lnTo>
                  <a:lnTo>
                    <a:pt x="92" y="36"/>
                  </a:lnTo>
                  <a:lnTo>
                    <a:pt x="90" y="35"/>
                  </a:lnTo>
                  <a:lnTo>
                    <a:pt x="86" y="33"/>
                  </a:lnTo>
                  <a:lnTo>
                    <a:pt x="83" y="32"/>
                  </a:lnTo>
                  <a:lnTo>
                    <a:pt x="81" y="31"/>
                  </a:lnTo>
                  <a:lnTo>
                    <a:pt x="77" y="30"/>
                  </a:lnTo>
                  <a:lnTo>
                    <a:pt x="74" y="28"/>
                  </a:lnTo>
                  <a:lnTo>
                    <a:pt x="70" y="27"/>
                  </a:lnTo>
                  <a:lnTo>
                    <a:pt x="68" y="26"/>
                  </a:lnTo>
                  <a:lnTo>
                    <a:pt x="65" y="24"/>
                  </a:lnTo>
                  <a:lnTo>
                    <a:pt x="61" y="23"/>
                  </a:lnTo>
                  <a:lnTo>
                    <a:pt x="59" y="22"/>
                  </a:lnTo>
                  <a:lnTo>
                    <a:pt x="55" y="21"/>
                  </a:lnTo>
                  <a:lnTo>
                    <a:pt x="52" y="19"/>
                  </a:lnTo>
                  <a:lnTo>
                    <a:pt x="48" y="18"/>
                  </a:lnTo>
                  <a:lnTo>
                    <a:pt x="46" y="17"/>
                  </a:lnTo>
                  <a:lnTo>
                    <a:pt x="43" y="15"/>
                  </a:lnTo>
                  <a:lnTo>
                    <a:pt x="41" y="15"/>
                  </a:lnTo>
                  <a:lnTo>
                    <a:pt x="38" y="13"/>
                  </a:lnTo>
                  <a:lnTo>
                    <a:pt x="34" y="13"/>
                  </a:lnTo>
                  <a:lnTo>
                    <a:pt x="31" y="11"/>
                  </a:lnTo>
                  <a:lnTo>
                    <a:pt x="29" y="10"/>
                  </a:lnTo>
                  <a:lnTo>
                    <a:pt x="24" y="9"/>
                  </a:lnTo>
                  <a:lnTo>
                    <a:pt x="20" y="8"/>
                  </a:lnTo>
                  <a:lnTo>
                    <a:pt x="15" y="5"/>
                  </a:lnTo>
                  <a:lnTo>
                    <a:pt x="11" y="4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4" name="Freeform 298"/>
            <p:cNvSpPr>
              <a:spLocks/>
            </p:cNvSpPr>
            <p:nvPr/>
          </p:nvSpPr>
          <p:spPr bwMode="auto">
            <a:xfrm>
              <a:off x="8264525" y="1143000"/>
              <a:ext cx="104775" cy="11906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10" y="0"/>
                </a:cxn>
                <a:cxn ang="0">
                  <a:pos x="18" y="0"/>
                </a:cxn>
                <a:cxn ang="0">
                  <a:pos x="30" y="3"/>
                </a:cxn>
                <a:cxn ang="0">
                  <a:pos x="44" y="6"/>
                </a:cxn>
                <a:cxn ang="0">
                  <a:pos x="57" y="11"/>
                </a:cxn>
                <a:cxn ang="0">
                  <a:pos x="72" y="17"/>
                </a:cxn>
                <a:cxn ang="0">
                  <a:pos x="88" y="26"/>
                </a:cxn>
                <a:cxn ang="0">
                  <a:pos x="101" y="39"/>
                </a:cxn>
                <a:cxn ang="0">
                  <a:pos x="109" y="46"/>
                </a:cxn>
                <a:cxn ang="0">
                  <a:pos x="115" y="55"/>
                </a:cxn>
                <a:cxn ang="0">
                  <a:pos x="120" y="64"/>
                </a:cxn>
                <a:cxn ang="0">
                  <a:pos x="125" y="73"/>
                </a:cxn>
                <a:cxn ang="0">
                  <a:pos x="128" y="82"/>
                </a:cxn>
                <a:cxn ang="0">
                  <a:pos x="131" y="90"/>
                </a:cxn>
                <a:cxn ang="0">
                  <a:pos x="131" y="100"/>
                </a:cxn>
                <a:cxn ang="0">
                  <a:pos x="128" y="114"/>
                </a:cxn>
                <a:cxn ang="0">
                  <a:pos x="123" y="126"/>
                </a:cxn>
                <a:cxn ang="0">
                  <a:pos x="115" y="136"/>
                </a:cxn>
                <a:cxn ang="0">
                  <a:pos x="105" y="144"/>
                </a:cxn>
                <a:cxn ang="0">
                  <a:pos x="94" y="149"/>
                </a:cxn>
                <a:cxn ang="0">
                  <a:pos x="83" y="150"/>
                </a:cxn>
                <a:cxn ang="0">
                  <a:pos x="74" y="152"/>
                </a:cxn>
                <a:cxn ang="0">
                  <a:pos x="65" y="149"/>
                </a:cxn>
                <a:cxn ang="0">
                  <a:pos x="59" y="140"/>
                </a:cxn>
                <a:cxn ang="0">
                  <a:pos x="57" y="131"/>
                </a:cxn>
                <a:cxn ang="0">
                  <a:pos x="61" y="121"/>
                </a:cxn>
                <a:cxn ang="0">
                  <a:pos x="70" y="116"/>
                </a:cxn>
                <a:cxn ang="0">
                  <a:pos x="83" y="110"/>
                </a:cxn>
                <a:cxn ang="0">
                  <a:pos x="93" y="104"/>
                </a:cxn>
                <a:cxn ang="0">
                  <a:pos x="98" y="92"/>
                </a:cxn>
                <a:cxn ang="0">
                  <a:pos x="98" y="79"/>
                </a:cxn>
                <a:cxn ang="0">
                  <a:pos x="97" y="72"/>
                </a:cxn>
                <a:cxn ang="0">
                  <a:pos x="93" y="62"/>
                </a:cxn>
                <a:cxn ang="0">
                  <a:pos x="89" y="53"/>
                </a:cxn>
                <a:cxn ang="0">
                  <a:pos x="83" y="46"/>
                </a:cxn>
                <a:cxn ang="0">
                  <a:pos x="76" y="38"/>
                </a:cxn>
                <a:cxn ang="0">
                  <a:pos x="68" y="30"/>
                </a:cxn>
                <a:cxn ang="0">
                  <a:pos x="59" y="24"/>
                </a:cxn>
                <a:cxn ang="0">
                  <a:pos x="49" y="20"/>
                </a:cxn>
                <a:cxn ang="0">
                  <a:pos x="40" y="15"/>
                </a:cxn>
                <a:cxn ang="0">
                  <a:pos x="31" y="11"/>
                </a:cxn>
                <a:cxn ang="0">
                  <a:pos x="19" y="7"/>
                </a:cxn>
                <a:cxn ang="0">
                  <a:pos x="9" y="3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131" h="152">
                  <a:moveTo>
                    <a:pt x="0" y="0"/>
                  </a:move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30" y="3"/>
                  </a:lnTo>
                  <a:lnTo>
                    <a:pt x="35" y="3"/>
                  </a:lnTo>
                  <a:lnTo>
                    <a:pt x="39" y="4"/>
                  </a:lnTo>
                  <a:lnTo>
                    <a:pt x="44" y="6"/>
                  </a:lnTo>
                  <a:lnTo>
                    <a:pt x="48" y="7"/>
                  </a:lnTo>
                  <a:lnTo>
                    <a:pt x="53" y="8"/>
                  </a:lnTo>
                  <a:lnTo>
                    <a:pt x="57" y="11"/>
                  </a:lnTo>
                  <a:lnTo>
                    <a:pt x="62" y="12"/>
                  </a:lnTo>
                  <a:lnTo>
                    <a:pt x="67" y="15"/>
                  </a:lnTo>
                  <a:lnTo>
                    <a:pt x="72" y="17"/>
                  </a:lnTo>
                  <a:lnTo>
                    <a:pt x="77" y="20"/>
                  </a:lnTo>
                  <a:lnTo>
                    <a:pt x="83" y="24"/>
                  </a:lnTo>
                  <a:lnTo>
                    <a:pt x="88" y="26"/>
                  </a:lnTo>
                  <a:lnTo>
                    <a:pt x="92" y="30"/>
                  </a:lnTo>
                  <a:lnTo>
                    <a:pt x="97" y="34"/>
                  </a:lnTo>
                  <a:lnTo>
                    <a:pt x="101" y="39"/>
                  </a:lnTo>
                  <a:lnTo>
                    <a:pt x="103" y="40"/>
                  </a:lnTo>
                  <a:lnTo>
                    <a:pt x="106" y="43"/>
                  </a:lnTo>
                  <a:lnTo>
                    <a:pt x="109" y="46"/>
                  </a:lnTo>
                  <a:lnTo>
                    <a:pt x="111" y="50"/>
                  </a:lnTo>
                  <a:lnTo>
                    <a:pt x="112" y="51"/>
                  </a:lnTo>
                  <a:lnTo>
                    <a:pt x="115" y="55"/>
                  </a:lnTo>
                  <a:lnTo>
                    <a:pt x="116" y="57"/>
                  </a:lnTo>
                  <a:lnTo>
                    <a:pt x="119" y="61"/>
                  </a:lnTo>
                  <a:lnTo>
                    <a:pt x="120" y="64"/>
                  </a:lnTo>
                  <a:lnTo>
                    <a:pt x="123" y="66"/>
                  </a:lnTo>
                  <a:lnTo>
                    <a:pt x="124" y="69"/>
                  </a:lnTo>
                  <a:lnTo>
                    <a:pt x="125" y="73"/>
                  </a:lnTo>
                  <a:lnTo>
                    <a:pt x="127" y="75"/>
                  </a:lnTo>
                  <a:lnTo>
                    <a:pt x="127" y="78"/>
                  </a:lnTo>
                  <a:lnTo>
                    <a:pt x="128" y="82"/>
                  </a:lnTo>
                  <a:lnTo>
                    <a:pt x="129" y="84"/>
                  </a:lnTo>
                  <a:lnTo>
                    <a:pt x="129" y="87"/>
                  </a:lnTo>
                  <a:lnTo>
                    <a:pt x="131" y="90"/>
                  </a:lnTo>
                  <a:lnTo>
                    <a:pt x="131" y="92"/>
                  </a:lnTo>
                  <a:lnTo>
                    <a:pt x="131" y="95"/>
                  </a:lnTo>
                  <a:lnTo>
                    <a:pt x="131" y="100"/>
                  </a:lnTo>
                  <a:lnTo>
                    <a:pt x="131" y="105"/>
                  </a:lnTo>
                  <a:lnTo>
                    <a:pt x="129" y="109"/>
                  </a:lnTo>
                  <a:lnTo>
                    <a:pt x="128" y="114"/>
                  </a:lnTo>
                  <a:lnTo>
                    <a:pt x="127" y="118"/>
                  </a:lnTo>
                  <a:lnTo>
                    <a:pt x="124" y="122"/>
                  </a:lnTo>
                  <a:lnTo>
                    <a:pt x="123" y="126"/>
                  </a:lnTo>
                  <a:lnTo>
                    <a:pt x="120" y="130"/>
                  </a:lnTo>
                  <a:lnTo>
                    <a:pt x="118" y="132"/>
                  </a:lnTo>
                  <a:lnTo>
                    <a:pt x="115" y="136"/>
                  </a:lnTo>
                  <a:lnTo>
                    <a:pt x="111" y="139"/>
                  </a:lnTo>
                  <a:lnTo>
                    <a:pt x="107" y="141"/>
                  </a:lnTo>
                  <a:lnTo>
                    <a:pt x="105" y="144"/>
                  </a:lnTo>
                  <a:lnTo>
                    <a:pt x="101" y="145"/>
                  </a:lnTo>
                  <a:lnTo>
                    <a:pt x="97" y="148"/>
                  </a:lnTo>
                  <a:lnTo>
                    <a:pt x="94" y="149"/>
                  </a:lnTo>
                  <a:lnTo>
                    <a:pt x="90" y="149"/>
                  </a:lnTo>
                  <a:lnTo>
                    <a:pt x="87" y="150"/>
                  </a:lnTo>
                  <a:lnTo>
                    <a:pt x="83" y="150"/>
                  </a:lnTo>
                  <a:lnTo>
                    <a:pt x="80" y="152"/>
                  </a:lnTo>
                  <a:lnTo>
                    <a:pt x="76" y="152"/>
                  </a:lnTo>
                  <a:lnTo>
                    <a:pt x="74" y="152"/>
                  </a:lnTo>
                  <a:lnTo>
                    <a:pt x="70" y="150"/>
                  </a:lnTo>
                  <a:lnTo>
                    <a:pt x="68" y="150"/>
                  </a:lnTo>
                  <a:lnTo>
                    <a:pt x="65" y="149"/>
                  </a:lnTo>
                  <a:lnTo>
                    <a:pt x="63" y="148"/>
                  </a:lnTo>
                  <a:lnTo>
                    <a:pt x="61" y="144"/>
                  </a:lnTo>
                  <a:lnTo>
                    <a:pt x="59" y="140"/>
                  </a:lnTo>
                  <a:lnTo>
                    <a:pt x="58" y="138"/>
                  </a:lnTo>
                  <a:lnTo>
                    <a:pt x="58" y="135"/>
                  </a:lnTo>
                  <a:lnTo>
                    <a:pt x="57" y="131"/>
                  </a:lnTo>
                  <a:lnTo>
                    <a:pt x="57" y="127"/>
                  </a:lnTo>
                  <a:lnTo>
                    <a:pt x="58" y="123"/>
                  </a:lnTo>
                  <a:lnTo>
                    <a:pt x="61" y="121"/>
                  </a:lnTo>
                  <a:lnTo>
                    <a:pt x="63" y="118"/>
                  </a:lnTo>
                  <a:lnTo>
                    <a:pt x="67" y="117"/>
                  </a:lnTo>
                  <a:lnTo>
                    <a:pt x="70" y="116"/>
                  </a:lnTo>
                  <a:lnTo>
                    <a:pt x="75" y="114"/>
                  </a:lnTo>
                  <a:lnTo>
                    <a:pt x="79" y="112"/>
                  </a:lnTo>
                  <a:lnTo>
                    <a:pt x="83" y="110"/>
                  </a:lnTo>
                  <a:lnTo>
                    <a:pt x="85" y="109"/>
                  </a:lnTo>
                  <a:lnTo>
                    <a:pt x="89" y="106"/>
                  </a:lnTo>
                  <a:lnTo>
                    <a:pt x="93" y="104"/>
                  </a:lnTo>
                  <a:lnTo>
                    <a:pt x="96" y="101"/>
                  </a:lnTo>
                  <a:lnTo>
                    <a:pt x="97" y="96"/>
                  </a:lnTo>
                  <a:lnTo>
                    <a:pt x="98" y="92"/>
                  </a:lnTo>
                  <a:lnTo>
                    <a:pt x="98" y="87"/>
                  </a:lnTo>
                  <a:lnTo>
                    <a:pt x="98" y="82"/>
                  </a:lnTo>
                  <a:lnTo>
                    <a:pt x="98" y="79"/>
                  </a:lnTo>
                  <a:lnTo>
                    <a:pt x="98" y="77"/>
                  </a:lnTo>
                  <a:lnTo>
                    <a:pt x="97" y="74"/>
                  </a:lnTo>
                  <a:lnTo>
                    <a:pt x="97" y="72"/>
                  </a:lnTo>
                  <a:lnTo>
                    <a:pt x="96" y="68"/>
                  </a:lnTo>
                  <a:lnTo>
                    <a:pt x="94" y="65"/>
                  </a:lnTo>
                  <a:lnTo>
                    <a:pt x="93" y="62"/>
                  </a:lnTo>
                  <a:lnTo>
                    <a:pt x="93" y="60"/>
                  </a:lnTo>
                  <a:lnTo>
                    <a:pt x="90" y="57"/>
                  </a:lnTo>
                  <a:lnTo>
                    <a:pt x="89" y="53"/>
                  </a:lnTo>
                  <a:lnTo>
                    <a:pt x="88" y="51"/>
                  </a:lnTo>
                  <a:lnTo>
                    <a:pt x="85" y="48"/>
                  </a:lnTo>
                  <a:lnTo>
                    <a:pt x="83" y="46"/>
                  </a:lnTo>
                  <a:lnTo>
                    <a:pt x="80" y="43"/>
                  </a:lnTo>
                  <a:lnTo>
                    <a:pt x="79" y="39"/>
                  </a:lnTo>
                  <a:lnTo>
                    <a:pt x="76" y="38"/>
                  </a:lnTo>
                  <a:lnTo>
                    <a:pt x="74" y="34"/>
                  </a:lnTo>
                  <a:lnTo>
                    <a:pt x="71" y="31"/>
                  </a:lnTo>
                  <a:lnTo>
                    <a:pt x="68" y="30"/>
                  </a:lnTo>
                  <a:lnTo>
                    <a:pt x="65" y="28"/>
                  </a:lnTo>
                  <a:lnTo>
                    <a:pt x="62" y="26"/>
                  </a:lnTo>
                  <a:lnTo>
                    <a:pt x="59" y="24"/>
                  </a:lnTo>
                  <a:lnTo>
                    <a:pt x="55" y="22"/>
                  </a:lnTo>
                  <a:lnTo>
                    <a:pt x="53" y="21"/>
                  </a:lnTo>
                  <a:lnTo>
                    <a:pt x="49" y="20"/>
                  </a:lnTo>
                  <a:lnTo>
                    <a:pt x="45" y="18"/>
                  </a:lnTo>
                  <a:lnTo>
                    <a:pt x="43" y="16"/>
                  </a:lnTo>
                  <a:lnTo>
                    <a:pt x="40" y="15"/>
                  </a:lnTo>
                  <a:lnTo>
                    <a:pt x="36" y="13"/>
                  </a:lnTo>
                  <a:lnTo>
                    <a:pt x="33" y="12"/>
                  </a:lnTo>
                  <a:lnTo>
                    <a:pt x="31" y="11"/>
                  </a:lnTo>
                  <a:lnTo>
                    <a:pt x="28" y="11"/>
                  </a:lnTo>
                  <a:lnTo>
                    <a:pt x="23" y="8"/>
                  </a:lnTo>
                  <a:lnTo>
                    <a:pt x="19" y="7"/>
                  </a:lnTo>
                  <a:lnTo>
                    <a:pt x="15" y="6"/>
                  </a:lnTo>
                  <a:lnTo>
                    <a:pt x="11" y="4"/>
                  </a:lnTo>
                  <a:lnTo>
                    <a:pt x="9" y="3"/>
                  </a:lnTo>
                  <a:lnTo>
                    <a:pt x="6" y="3"/>
                  </a:lnTo>
                  <a:lnTo>
                    <a:pt x="4" y="2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5" name="Freeform 299"/>
            <p:cNvSpPr>
              <a:spLocks/>
            </p:cNvSpPr>
            <p:nvPr/>
          </p:nvSpPr>
          <p:spPr bwMode="auto">
            <a:xfrm>
              <a:off x="7935913" y="1225550"/>
              <a:ext cx="115888" cy="889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2" y="1"/>
                </a:cxn>
                <a:cxn ang="0">
                  <a:pos x="71" y="4"/>
                </a:cxn>
                <a:cxn ang="0">
                  <a:pos x="83" y="7"/>
                </a:cxn>
                <a:cxn ang="0">
                  <a:pos x="96" y="11"/>
                </a:cxn>
                <a:cxn ang="0">
                  <a:pos x="108" y="17"/>
                </a:cxn>
                <a:cxn ang="0">
                  <a:pos x="120" y="25"/>
                </a:cxn>
                <a:cxn ang="0">
                  <a:pos x="132" y="34"/>
                </a:cxn>
                <a:cxn ang="0">
                  <a:pos x="138" y="44"/>
                </a:cxn>
                <a:cxn ang="0">
                  <a:pos x="143" y="57"/>
                </a:cxn>
                <a:cxn ang="0">
                  <a:pos x="145" y="65"/>
                </a:cxn>
                <a:cxn ang="0">
                  <a:pos x="143" y="76"/>
                </a:cxn>
                <a:cxn ang="0">
                  <a:pos x="137" y="88"/>
                </a:cxn>
                <a:cxn ang="0">
                  <a:pos x="127" y="100"/>
                </a:cxn>
                <a:cxn ang="0">
                  <a:pos x="114" y="106"/>
                </a:cxn>
                <a:cxn ang="0">
                  <a:pos x="103" y="109"/>
                </a:cxn>
                <a:cxn ang="0">
                  <a:pos x="94" y="110"/>
                </a:cxn>
                <a:cxn ang="0">
                  <a:pos x="86" y="111"/>
                </a:cxn>
                <a:cxn ang="0">
                  <a:pos x="77" y="110"/>
                </a:cxn>
                <a:cxn ang="0">
                  <a:pos x="68" y="109"/>
                </a:cxn>
                <a:cxn ang="0">
                  <a:pos x="59" y="108"/>
                </a:cxn>
                <a:cxn ang="0">
                  <a:pos x="50" y="105"/>
                </a:cxn>
                <a:cxn ang="0">
                  <a:pos x="41" y="101"/>
                </a:cxn>
                <a:cxn ang="0">
                  <a:pos x="33" y="96"/>
                </a:cxn>
                <a:cxn ang="0">
                  <a:pos x="24" y="89"/>
                </a:cxn>
                <a:cxn ang="0">
                  <a:pos x="18" y="83"/>
                </a:cxn>
                <a:cxn ang="0">
                  <a:pos x="10" y="75"/>
                </a:cxn>
                <a:cxn ang="0">
                  <a:pos x="4" y="66"/>
                </a:cxn>
                <a:cxn ang="0">
                  <a:pos x="1" y="60"/>
                </a:cxn>
                <a:cxn ang="0">
                  <a:pos x="9" y="66"/>
                </a:cxn>
                <a:cxn ang="0">
                  <a:pos x="18" y="73"/>
                </a:cxn>
                <a:cxn ang="0">
                  <a:pos x="30" y="80"/>
                </a:cxn>
                <a:cxn ang="0">
                  <a:pos x="42" y="88"/>
                </a:cxn>
                <a:cxn ang="0">
                  <a:pos x="58" y="95"/>
                </a:cxn>
                <a:cxn ang="0">
                  <a:pos x="72" y="98"/>
                </a:cxn>
                <a:cxn ang="0">
                  <a:pos x="86" y="100"/>
                </a:cxn>
                <a:cxn ang="0">
                  <a:pos x="99" y="95"/>
                </a:cxn>
                <a:cxn ang="0">
                  <a:pos x="111" y="86"/>
                </a:cxn>
                <a:cxn ang="0">
                  <a:pos x="115" y="78"/>
                </a:cxn>
                <a:cxn ang="0">
                  <a:pos x="118" y="66"/>
                </a:cxn>
                <a:cxn ang="0">
                  <a:pos x="114" y="55"/>
                </a:cxn>
                <a:cxn ang="0">
                  <a:pos x="107" y="47"/>
                </a:cxn>
                <a:cxn ang="0">
                  <a:pos x="96" y="39"/>
                </a:cxn>
                <a:cxn ang="0">
                  <a:pos x="83" y="35"/>
                </a:cxn>
                <a:cxn ang="0">
                  <a:pos x="68" y="31"/>
                </a:cxn>
                <a:cxn ang="0">
                  <a:pos x="55" y="29"/>
                </a:cxn>
                <a:cxn ang="0">
                  <a:pos x="41" y="26"/>
                </a:cxn>
                <a:cxn ang="0">
                  <a:pos x="31" y="26"/>
                </a:cxn>
                <a:cxn ang="0">
                  <a:pos x="23" y="26"/>
                </a:cxn>
                <a:cxn ang="0">
                  <a:pos x="11" y="16"/>
                </a:cxn>
              </a:cxnLst>
              <a:rect l="0" t="0" r="r" b="b"/>
              <a:pathLst>
                <a:path w="145" h="111">
                  <a:moveTo>
                    <a:pt x="11" y="16"/>
                  </a:moveTo>
                  <a:lnTo>
                    <a:pt x="54" y="0"/>
                  </a:lnTo>
                  <a:lnTo>
                    <a:pt x="55" y="0"/>
                  </a:lnTo>
                  <a:lnTo>
                    <a:pt x="58" y="1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4" y="1"/>
                  </a:lnTo>
                  <a:lnTo>
                    <a:pt x="68" y="3"/>
                  </a:lnTo>
                  <a:lnTo>
                    <a:pt x="71" y="4"/>
                  </a:lnTo>
                  <a:lnTo>
                    <a:pt x="75" y="4"/>
                  </a:lnTo>
                  <a:lnTo>
                    <a:pt x="79" y="5"/>
                  </a:lnTo>
                  <a:lnTo>
                    <a:pt x="83" y="7"/>
                  </a:lnTo>
                  <a:lnTo>
                    <a:pt x="86" y="8"/>
                  </a:lnTo>
                  <a:lnTo>
                    <a:pt x="90" y="9"/>
                  </a:lnTo>
                  <a:lnTo>
                    <a:pt x="96" y="11"/>
                  </a:lnTo>
                  <a:lnTo>
                    <a:pt x="99" y="13"/>
                  </a:lnTo>
                  <a:lnTo>
                    <a:pt x="103" y="14"/>
                  </a:lnTo>
                  <a:lnTo>
                    <a:pt x="108" y="17"/>
                  </a:lnTo>
                  <a:lnTo>
                    <a:pt x="112" y="20"/>
                  </a:lnTo>
                  <a:lnTo>
                    <a:pt x="116" y="22"/>
                  </a:lnTo>
                  <a:lnTo>
                    <a:pt x="120" y="25"/>
                  </a:lnTo>
                  <a:lnTo>
                    <a:pt x="124" y="27"/>
                  </a:lnTo>
                  <a:lnTo>
                    <a:pt x="128" y="30"/>
                  </a:lnTo>
                  <a:lnTo>
                    <a:pt x="132" y="34"/>
                  </a:lnTo>
                  <a:lnTo>
                    <a:pt x="134" y="36"/>
                  </a:lnTo>
                  <a:lnTo>
                    <a:pt x="137" y="40"/>
                  </a:lnTo>
                  <a:lnTo>
                    <a:pt x="138" y="44"/>
                  </a:lnTo>
                  <a:lnTo>
                    <a:pt x="141" y="49"/>
                  </a:lnTo>
                  <a:lnTo>
                    <a:pt x="142" y="53"/>
                  </a:lnTo>
                  <a:lnTo>
                    <a:pt x="143" y="57"/>
                  </a:lnTo>
                  <a:lnTo>
                    <a:pt x="143" y="60"/>
                  </a:lnTo>
                  <a:lnTo>
                    <a:pt x="145" y="62"/>
                  </a:lnTo>
                  <a:lnTo>
                    <a:pt x="145" y="65"/>
                  </a:lnTo>
                  <a:lnTo>
                    <a:pt x="145" y="67"/>
                  </a:lnTo>
                  <a:lnTo>
                    <a:pt x="143" y="73"/>
                  </a:lnTo>
                  <a:lnTo>
                    <a:pt x="143" y="76"/>
                  </a:lnTo>
                  <a:lnTo>
                    <a:pt x="141" y="82"/>
                  </a:lnTo>
                  <a:lnTo>
                    <a:pt x="140" y="86"/>
                  </a:lnTo>
                  <a:lnTo>
                    <a:pt x="137" y="88"/>
                  </a:lnTo>
                  <a:lnTo>
                    <a:pt x="134" y="92"/>
                  </a:lnTo>
                  <a:lnTo>
                    <a:pt x="130" y="96"/>
                  </a:lnTo>
                  <a:lnTo>
                    <a:pt x="127" y="100"/>
                  </a:lnTo>
                  <a:lnTo>
                    <a:pt x="123" y="101"/>
                  </a:lnTo>
                  <a:lnTo>
                    <a:pt x="119" y="104"/>
                  </a:lnTo>
                  <a:lnTo>
                    <a:pt x="114" y="106"/>
                  </a:lnTo>
                  <a:lnTo>
                    <a:pt x="108" y="108"/>
                  </a:lnTo>
                  <a:lnTo>
                    <a:pt x="106" y="108"/>
                  </a:lnTo>
                  <a:lnTo>
                    <a:pt x="103" y="109"/>
                  </a:lnTo>
                  <a:lnTo>
                    <a:pt x="99" y="109"/>
                  </a:lnTo>
                  <a:lnTo>
                    <a:pt x="98" y="110"/>
                  </a:lnTo>
                  <a:lnTo>
                    <a:pt x="94" y="110"/>
                  </a:lnTo>
                  <a:lnTo>
                    <a:pt x="92" y="110"/>
                  </a:lnTo>
                  <a:lnTo>
                    <a:pt x="89" y="111"/>
                  </a:lnTo>
                  <a:lnTo>
                    <a:pt x="86" y="111"/>
                  </a:lnTo>
                  <a:lnTo>
                    <a:pt x="84" y="111"/>
                  </a:lnTo>
                  <a:lnTo>
                    <a:pt x="80" y="111"/>
                  </a:lnTo>
                  <a:lnTo>
                    <a:pt x="77" y="110"/>
                  </a:lnTo>
                  <a:lnTo>
                    <a:pt x="75" y="110"/>
                  </a:lnTo>
                  <a:lnTo>
                    <a:pt x="71" y="110"/>
                  </a:lnTo>
                  <a:lnTo>
                    <a:pt x="68" y="109"/>
                  </a:lnTo>
                  <a:lnTo>
                    <a:pt x="66" y="109"/>
                  </a:lnTo>
                  <a:lnTo>
                    <a:pt x="62" y="108"/>
                  </a:lnTo>
                  <a:lnTo>
                    <a:pt x="59" y="108"/>
                  </a:lnTo>
                  <a:lnTo>
                    <a:pt x="57" y="106"/>
                  </a:lnTo>
                  <a:lnTo>
                    <a:pt x="53" y="105"/>
                  </a:lnTo>
                  <a:lnTo>
                    <a:pt x="50" y="105"/>
                  </a:lnTo>
                  <a:lnTo>
                    <a:pt x="48" y="102"/>
                  </a:lnTo>
                  <a:lnTo>
                    <a:pt x="45" y="102"/>
                  </a:lnTo>
                  <a:lnTo>
                    <a:pt x="41" y="101"/>
                  </a:lnTo>
                  <a:lnTo>
                    <a:pt x="39" y="100"/>
                  </a:lnTo>
                  <a:lnTo>
                    <a:pt x="36" y="97"/>
                  </a:lnTo>
                  <a:lnTo>
                    <a:pt x="33" y="96"/>
                  </a:lnTo>
                  <a:lnTo>
                    <a:pt x="31" y="95"/>
                  </a:lnTo>
                  <a:lnTo>
                    <a:pt x="27" y="92"/>
                  </a:lnTo>
                  <a:lnTo>
                    <a:pt x="24" y="89"/>
                  </a:lnTo>
                  <a:lnTo>
                    <a:pt x="22" y="87"/>
                  </a:lnTo>
                  <a:lnTo>
                    <a:pt x="19" y="86"/>
                  </a:lnTo>
                  <a:lnTo>
                    <a:pt x="18" y="83"/>
                  </a:lnTo>
                  <a:lnTo>
                    <a:pt x="15" y="80"/>
                  </a:lnTo>
                  <a:lnTo>
                    <a:pt x="13" y="78"/>
                  </a:lnTo>
                  <a:lnTo>
                    <a:pt x="10" y="75"/>
                  </a:lnTo>
                  <a:lnTo>
                    <a:pt x="8" y="73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2" y="62"/>
                  </a:lnTo>
                  <a:lnTo>
                    <a:pt x="0" y="60"/>
                  </a:lnTo>
                  <a:lnTo>
                    <a:pt x="1" y="60"/>
                  </a:lnTo>
                  <a:lnTo>
                    <a:pt x="4" y="62"/>
                  </a:lnTo>
                  <a:lnTo>
                    <a:pt x="6" y="64"/>
                  </a:lnTo>
                  <a:lnTo>
                    <a:pt x="9" y="66"/>
                  </a:lnTo>
                  <a:lnTo>
                    <a:pt x="11" y="67"/>
                  </a:lnTo>
                  <a:lnTo>
                    <a:pt x="15" y="71"/>
                  </a:lnTo>
                  <a:lnTo>
                    <a:pt x="18" y="73"/>
                  </a:lnTo>
                  <a:lnTo>
                    <a:pt x="22" y="75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2" y="88"/>
                  </a:lnTo>
                  <a:lnTo>
                    <a:pt x="49" y="91"/>
                  </a:lnTo>
                  <a:lnTo>
                    <a:pt x="53" y="93"/>
                  </a:lnTo>
                  <a:lnTo>
                    <a:pt x="58" y="95"/>
                  </a:lnTo>
                  <a:lnTo>
                    <a:pt x="62" y="96"/>
                  </a:lnTo>
                  <a:lnTo>
                    <a:pt x="68" y="97"/>
                  </a:lnTo>
                  <a:lnTo>
                    <a:pt x="72" y="98"/>
                  </a:lnTo>
                  <a:lnTo>
                    <a:pt x="77" y="100"/>
                  </a:lnTo>
                  <a:lnTo>
                    <a:pt x="81" y="100"/>
                  </a:lnTo>
                  <a:lnTo>
                    <a:pt x="86" y="100"/>
                  </a:lnTo>
                  <a:lnTo>
                    <a:pt x="90" y="98"/>
                  </a:lnTo>
                  <a:lnTo>
                    <a:pt x="96" y="97"/>
                  </a:lnTo>
                  <a:lnTo>
                    <a:pt x="99" y="95"/>
                  </a:lnTo>
                  <a:lnTo>
                    <a:pt x="103" y="92"/>
                  </a:lnTo>
                  <a:lnTo>
                    <a:pt x="107" y="89"/>
                  </a:lnTo>
                  <a:lnTo>
                    <a:pt x="111" y="86"/>
                  </a:lnTo>
                  <a:lnTo>
                    <a:pt x="112" y="83"/>
                  </a:lnTo>
                  <a:lnTo>
                    <a:pt x="114" y="80"/>
                  </a:lnTo>
                  <a:lnTo>
                    <a:pt x="115" y="78"/>
                  </a:lnTo>
                  <a:lnTo>
                    <a:pt x="118" y="75"/>
                  </a:lnTo>
                  <a:lnTo>
                    <a:pt x="118" y="71"/>
                  </a:lnTo>
                  <a:lnTo>
                    <a:pt x="118" y="66"/>
                  </a:lnTo>
                  <a:lnTo>
                    <a:pt x="118" y="62"/>
                  </a:lnTo>
                  <a:lnTo>
                    <a:pt x="116" y="58"/>
                  </a:lnTo>
                  <a:lnTo>
                    <a:pt x="114" y="55"/>
                  </a:lnTo>
                  <a:lnTo>
                    <a:pt x="112" y="52"/>
                  </a:lnTo>
                  <a:lnTo>
                    <a:pt x="110" y="49"/>
                  </a:lnTo>
                  <a:lnTo>
                    <a:pt x="107" y="47"/>
                  </a:lnTo>
                  <a:lnTo>
                    <a:pt x="103" y="44"/>
                  </a:lnTo>
                  <a:lnTo>
                    <a:pt x="99" y="42"/>
                  </a:lnTo>
                  <a:lnTo>
                    <a:pt x="96" y="39"/>
                  </a:lnTo>
                  <a:lnTo>
                    <a:pt x="92" y="38"/>
                  </a:lnTo>
                  <a:lnTo>
                    <a:pt x="88" y="36"/>
                  </a:lnTo>
                  <a:lnTo>
                    <a:pt x="83" y="35"/>
                  </a:lnTo>
                  <a:lnTo>
                    <a:pt x="79" y="34"/>
                  </a:lnTo>
                  <a:lnTo>
                    <a:pt x="74" y="33"/>
                  </a:lnTo>
                  <a:lnTo>
                    <a:pt x="68" y="31"/>
                  </a:lnTo>
                  <a:lnTo>
                    <a:pt x="64" y="30"/>
                  </a:lnTo>
                  <a:lnTo>
                    <a:pt x="59" y="29"/>
                  </a:lnTo>
                  <a:lnTo>
                    <a:pt x="55" y="29"/>
                  </a:lnTo>
                  <a:lnTo>
                    <a:pt x="50" y="27"/>
                  </a:lnTo>
                  <a:lnTo>
                    <a:pt x="46" y="27"/>
                  </a:lnTo>
                  <a:lnTo>
                    <a:pt x="41" y="26"/>
                  </a:lnTo>
                  <a:lnTo>
                    <a:pt x="39" y="26"/>
                  </a:lnTo>
                  <a:lnTo>
                    <a:pt x="35" y="26"/>
                  </a:lnTo>
                  <a:lnTo>
                    <a:pt x="31" y="26"/>
                  </a:lnTo>
                  <a:lnTo>
                    <a:pt x="28" y="26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6" name="Freeform 300"/>
            <p:cNvSpPr>
              <a:spLocks/>
            </p:cNvSpPr>
            <p:nvPr/>
          </p:nvSpPr>
          <p:spPr bwMode="auto">
            <a:xfrm>
              <a:off x="8270875" y="1370013"/>
              <a:ext cx="92075" cy="103188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7" y="1"/>
                </a:cxn>
                <a:cxn ang="0">
                  <a:pos x="44" y="0"/>
                </a:cxn>
                <a:cxn ang="0">
                  <a:pos x="56" y="0"/>
                </a:cxn>
                <a:cxn ang="0">
                  <a:pos x="68" y="0"/>
                </a:cxn>
                <a:cxn ang="0">
                  <a:pos x="79" y="1"/>
                </a:cxn>
                <a:cxn ang="0">
                  <a:pos x="90" y="3"/>
                </a:cxn>
                <a:cxn ang="0">
                  <a:pos x="100" y="9"/>
                </a:cxn>
                <a:cxn ang="0">
                  <a:pos x="109" y="18"/>
                </a:cxn>
                <a:cxn ang="0">
                  <a:pos x="114" y="28"/>
                </a:cxn>
                <a:cxn ang="0">
                  <a:pos x="117" y="41"/>
                </a:cxn>
                <a:cxn ang="0">
                  <a:pos x="115" y="55"/>
                </a:cxn>
                <a:cxn ang="0">
                  <a:pos x="112" y="71"/>
                </a:cxn>
                <a:cxn ang="0">
                  <a:pos x="104" y="85"/>
                </a:cxn>
                <a:cxn ang="0">
                  <a:pos x="95" y="98"/>
                </a:cxn>
                <a:cxn ang="0">
                  <a:pos x="83" y="110"/>
                </a:cxn>
                <a:cxn ang="0">
                  <a:pos x="70" y="120"/>
                </a:cxn>
                <a:cxn ang="0">
                  <a:pos x="55" y="126"/>
                </a:cxn>
                <a:cxn ang="0">
                  <a:pos x="44" y="128"/>
                </a:cxn>
                <a:cxn ang="0">
                  <a:pos x="37" y="129"/>
                </a:cxn>
                <a:cxn ang="0">
                  <a:pos x="29" y="129"/>
                </a:cxn>
                <a:cxn ang="0">
                  <a:pos x="20" y="126"/>
                </a:cxn>
                <a:cxn ang="0">
                  <a:pos x="11" y="125"/>
                </a:cxn>
                <a:cxn ang="0">
                  <a:pos x="2" y="117"/>
                </a:cxn>
                <a:cxn ang="0">
                  <a:pos x="0" y="107"/>
                </a:cxn>
                <a:cxn ang="0">
                  <a:pos x="2" y="99"/>
                </a:cxn>
                <a:cxn ang="0">
                  <a:pos x="8" y="95"/>
                </a:cxn>
                <a:cxn ang="0">
                  <a:pos x="16" y="91"/>
                </a:cxn>
                <a:cxn ang="0">
                  <a:pos x="29" y="90"/>
                </a:cxn>
                <a:cxn ang="0">
                  <a:pos x="40" y="90"/>
                </a:cxn>
                <a:cxn ang="0">
                  <a:pos x="52" y="89"/>
                </a:cxn>
                <a:cxn ang="0">
                  <a:pos x="65" y="89"/>
                </a:cxn>
                <a:cxn ang="0">
                  <a:pos x="75" y="86"/>
                </a:cxn>
                <a:cxn ang="0">
                  <a:pos x="83" y="84"/>
                </a:cxn>
                <a:cxn ang="0">
                  <a:pos x="91" y="76"/>
                </a:cxn>
                <a:cxn ang="0">
                  <a:pos x="97" y="62"/>
                </a:cxn>
                <a:cxn ang="0">
                  <a:pos x="103" y="47"/>
                </a:cxn>
                <a:cxn ang="0">
                  <a:pos x="101" y="33"/>
                </a:cxn>
                <a:cxn ang="0">
                  <a:pos x="93" y="22"/>
                </a:cxn>
                <a:cxn ang="0">
                  <a:pos x="83" y="14"/>
                </a:cxn>
                <a:cxn ang="0">
                  <a:pos x="74" y="13"/>
                </a:cxn>
                <a:cxn ang="0">
                  <a:pos x="64" y="13"/>
                </a:cxn>
                <a:cxn ang="0">
                  <a:pos x="55" y="16"/>
                </a:cxn>
                <a:cxn ang="0">
                  <a:pos x="46" y="20"/>
                </a:cxn>
                <a:cxn ang="0">
                  <a:pos x="37" y="27"/>
                </a:cxn>
                <a:cxn ang="0">
                  <a:pos x="27" y="32"/>
                </a:cxn>
                <a:cxn ang="0">
                  <a:pos x="16" y="41"/>
                </a:cxn>
                <a:cxn ang="0">
                  <a:pos x="27" y="3"/>
                </a:cxn>
              </a:cxnLst>
              <a:rect l="0" t="0" r="r" b="b"/>
              <a:pathLst>
                <a:path w="117" h="129">
                  <a:moveTo>
                    <a:pt x="27" y="3"/>
                  </a:moveTo>
                  <a:lnTo>
                    <a:pt x="27" y="3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4" y="2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0"/>
                  </a:lnTo>
                  <a:lnTo>
                    <a:pt x="79" y="1"/>
                  </a:lnTo>
                  <a:lnTo>
                    <a:pt x="83" y="2"/>
                  </a:lnTo>
                  <a:lnTo>
                    <a:pt x="86" y="2"/>
                  </a:lnTo>
                  <a:lnTo>
                    <a:pt x="90" y="3"/>
                  </a:lnTo>
                  <a:lnTo>
                    <a:pt x="93" y="5"/>
                  </a:lnTo>
                  <a:lnTo>
                    <a:pt x="97" y="7"/>
                  </a:lnTo>
                  <a:lnTo>
                    <a:pt x="100" y="9"/>
                  </a:lnTo>
                  <a:lnTo>
                    <a:pt x="103" y="11"/>
                  </a:lnTo>
                  <a:lnTo>
                    <a:pt x="106" y="14"/>
                  </a:lnTo>
                  <a:lnTo>
                    <a:pt x="109" y="18"/>
                  </a:lnTo>
                  <a:lnTo>
                    <a:pt x="110" y="20"/>
                  </a:lnTo>
                  <a:lnTo>
                    <a:pt x="113" y="24"/>
                  </a:lnTo>
                  <a:lnTo>
                    <a:pt x="114" y="28"/>
                  </a:lnTo>
                  <a:lnTo>
                    <a:pt x="115" y="33"/>
                  </a:lnTo>
                  <a:lnTo>
                    <a:pt x="115" y="37"/>
                  </a:lnTo>
                  <a:lnTo>
                    <a:pt x="117" y="41"/>
                  </a:lnTo>
                  <a:lnTo>
                    <a:pt x="117" y="46"/>
                  </a:lnTo>
                  <a:lnTo>
                    <a:pt x="117" y="51"/>
                  </a:lnTo>
                  <a:lnTo>
                    <a:pt x="115" y="55"/>
                  </a:lnTo>
                  <a:lnTo>
                    <a:pt x="114" y="60"/>
                  </a:lnTo>
                  <a:lnTo>
                    <a:pt x="113" y="66"/>
                  </a:lnTo>
                  <a:lnTo>
                    <a:pt x="112" y="71"/>
                  </a:lnTo>
                  <a:lnTo>
                    <a:pt x="109" y="76"/>
                  </a:lnTo>
                  <a:lnTo>
                    <a:pt x="106" y="80"/>
                  </a:lnTo>
                  <a:lnTo>
                    <a:pt x="104" y="85"/>
                  </a:lnTo>
                  <a:lnTo>
                    <a:pt x="101" y="90"/>
                  </a:lnTo>
                  <a:lnTo>
                    <a:pt x="99" y="94"/>
                  </a:lnTo>
                  <a:lnTo>
                    <a:pt x="95" y="98"/>
                  </a:lnTo>
                  <a:lnTo>
                    <a:pt x="91" y="103"/>
                  </a:lnTo>
                  <a:lnTo>
                    <a:pt x="88" y="107"/>
                  </a:lnTo>
                  <a:lnTo>
                    <a:pt x="83" y="110"/>
                  </a:lnTo>
                  <a:lnTo>
                    <a:pt x="79" y="113"/>
                  </a:lnTo>
                  <a:lnTo>
                    <a:pt x="74" y="116"/>
                  </a:lnTo>
                  <a:lnTo>
                    <a:pt x="70" y="120"/>
                  </a:lnTo>
                  <a:lnTo>
                    <a:pt x="65" y="121"/>
                  </a:lnTo>
                  <a:lnTo>
                    <a:pt x="60" y="124"/>
                  </a:lnTo>
                  <a:lnTo>
                    <a:pt x="55" y="126"/>
                  </a:lnTo>
                  <a:lnTo>
                    <a:pt x="51" y="128"/>
                  </a:lnTo>
                  <a:lnTo>
                    <a:pt x="48" y="128"/>
                  </a:lnTo>
                  <a:lnTo>
                    <a:pt x="44" y="128"/>
                  </a:lnTo>
                  <a:lnTo>
                    <a:pt x="42" y="128"/>
                  </a:lnTo>
                  <a:lnTo>
                    <a:pt x="39" y="129"/>
                  </a:lnTo>
                  <a:lnTo>
                    <a:pt x="37" y="129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29" y="129"/>
                  </a:lnTo>
                  <a:lnTo>
                    <a:pt x="25" y="128"/>
                  </a:lnTo>
                  <a:lnTo>
                    <a:pt x="22" y="128"/>
                  </a:lnTo>
                  <a:lnTo>
                    <a:pt x="20" y="126"/>
                  </a:lnTo>
                  <a:lnTo>
                    <a:pt x="16" y="126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8" y="122"/>
                  </a:lnTo>
                  <a:lnTo>
                    <a:pt x="5" y="122"/>
                  </a:lnTo>
                  <a:lnTo>
                    <a:pt x="2" y="117"/>
                  </a:lnTo>
                  <a:lnTo>
                    <a:pt x="0" y="113"/>
                  </a:lnTo>
                  <a:lnTo>
                    <a:pt x="0" y="110"/>
                  </a:lnTo>
                  <a:lnTo>
                    <a:pt x="0" y="107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2" y="99"/>
                  </a:lnTo>
                  <a:lnTo>
                    <a:pt x="4" y="98"/>
                  </a:lnTo>
                  <a:lnTo>
                    <a:pt x="5" y="97"/>
                  </a:lnTo>
                  <a:lnTo>
                    <a:pt x="8" y="95"/>
                  </a:lnTo>
                  <a:lnTo>
                    <a:pt x="11" y="94"/>
                  </a:lnTo>
                  <a:lnTo>
                    <a:pt x="13" y="93"/>
                  </a:lnTo>
                  <a:lnTo>
                    <a:pt x="16" y="91"/>
                  </a:lnTo>
                  <a:lnTo>
                    <a:pt x="20" y="91"/>
                  </a:lnTo>
                  <a:lnTo>
                    <a:pt x="24" y="90"/>
                  </a:lnTo>
                  <a:lnTo>
                    <a:pt x="29" y="90"/>
                  </a:lnTo>
                  <a:lnTo>
                    <a:pt x="31" y="90"/>
                  </a:lnTo>
                  <a:lnTo>
                    <a:pt x="35" y="90"/>
                  </a:lnTo>
                  <a:lnTo>
                    <a:pt x="40" y="90"/>
                  </a:lnTo>
                  <a:lnTo>
                    <a:pt x="44" y="90"/>
                  </a:lnTo>
                  <a:lnTo>
                    <a:pt x="48" y="89"/>
                  </a:lnTo>
                  <a:lnTo>
                    <a:pt x="52" y="89"/>
                  </a:lnTo>
                  <a:lnTo>
                    <a:pt x="56" y="89"/>
                  </a:lnTo>
                  <a:lnTo>
                    <a:pt x="61" y="89"/>
                  </a:lnTo>
                  <a:lnTo>
                    <a:pt x="65" y="89"/>
                  </a:lnTo>
                  <a:lnTo>
                    <a:pt x="69" y="88"/>
                  </a:lnTo>
                  <a:lnTo>
                    <a:pt x="71" y="88"/>
                  </a:lnTo>
                  <a:lnTo>
                    <a:pt x="75" y="86"/>
                  </a:lnTo>
                  <a:lnTo>
                    <a:pt x="78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6" y="84"/>
                  </a:lnTo>
                  <a:lnTo>
                    <a:pt x="88" y="80"/>
                  </a:lnTo>
                  <a:lnTo>
                    <a:pt x="91" y="76"/>
                  </a:lnTo>
                  <a:lnTo>
                    <a:pt x="93" y="72"/>
                  </a:lnTo>
                  <a:lnTo>
                    <a:pt x="96" y="67"/>
                  </a:lnTo>
                  <a:lnTo>
                    <a:pt x="97" y="62"/>
                  </a:lnTo>
                  <a:lnTo>
                    <a:pt x="100" y="58"/>
                  </a:lnTo>
                  <a:lnTo>
                    <a:pt x="101" y="53"/>
                  </a:lnTo>
                  <a:lnTo>
                    <a:pt x="103" y="47"/>
                  </a:lnTo>
                  <a:lnTo>
                    <a:pt x="101" y="42"/>
                  </a:lnTo>
                  <a:lnTo>
                    <a:pt x="101" y="38"/>
                  </a:lnTo>
                  <a:lnTo>
                    <a:pt x="101" y="33"/>
                  </a:lnTo>
                  <a:lnTo>
                    <a:pt x="99" y="29"/>
                  </a:lnTo>
                  <a:lnTo>
                    <a:pt x="96" y="24"/>
                  </a:lnTo>
                  <a:lnTo>
                    <a:pt x="93" y="22"/>
                  </a:lnTo>
                  <a:lnTo>
                    <a:pt x="90" y="18"/>
                  </a:lnTo>
                  <a:lnTo>
                    <a:pt x="86" y="15"/>
                  </a:lnTo>
                  <a:lnTo>
                    <a:pt x="83" y="14"/>
                  </a:lnTo>
                  <a:lnTo>
                    <a:pt x="79" y="13"/>
                  </a:lnTo>
                  <a:lnTo>
                    <a:pt x="77" y="13"/>
                  </a:lnTo>
                  <a:lnTo>
                    <a:pt x="74" y="13"/>
                  </a:lnTo>
                  <a:lnTo>
                    <a:pt x="71" y="13"/>
                  </a:lnTo>
                  <a:lnTo>
                    <a:pt x="68" y="13"/>
                  </a:lnTo>
                  <a:lnTo>
                    <a:pt x="64" y="13"/>
                  </a:lnTo>
                  <a:lnTo>
                    <a:pt x="61" y="14"/>
                  </a:lnTo>
                  <a:lnTo>
                    <a:pt x="59" y="14"/>
                  </a:lnTo>
                  <a:lnTo>
                    <a:pt x="55" y="16"/>
                  </a:lnTo>
                  <a:lnTo>
                    <a:pt x="51" y="18"/>
                  </a:lnTo>
                  <a:lnTo>
                    <a:pt x="48" y="19"/>
                  </a:lnTo>
                  <a:lnTo>
                    <a:pt x="46" y="20"/>
                  </a:lnTo>
                  <a:lnTo>
                    <a:pt x="42" y="22"/>
                  </a:lnTo>
                  <a:lnTo>
                    <a:pt x="39" y="24"/>
                  </a:lnTo>
                  <a:lnTo>
                    <a:pt x="37" y="27"/>
                  </a:lnTo>
                  <a:lnTo>
                    <a:pt x="33" y="28"/>
                  </a:lnTo>
                  <a:lnTo>
                    <a:pt x="30" y="31"/>
                  </a:lnTo>
                  <a:lnTo>
                    <a:pt x="27" y="32"/>
                  </a:lnTo>
                  <a:lnTo>
                    <a:pt x="25" y="35"/>
                  </a:lnTo>
                  <a:lnTo>
                    <a:pt x="20" y="37"/>
                  </a:lnTo>
                  <a:lnTo>
                    <a:pt x="16" y="41"/>
                  </a:lnTo>
                  <a:lnTo>
                    <a:pt x="12" y="44"/>
                  </a:lnTo>
                  <a:lnTo>
                    <a:pt x="8" y="47"/>
                  </a:lnTo>
                  <a:lnTo>
                    <a:pt x="27" y="3"/>
                  </a:lnTo>
                  <a:lnTo>
                    <a:pt x="27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7" name="Freeform 301"/>
            <p:cNvSpPr>
              <a:spLocks/>
            </p:cNvSpPr>
            <p:nvPr/>
          </p:nvSpPr>
          <p:spPr bwMode="auto">
            <a:xfrm>
              <a:off x="8059738" y="1370013"/>
              <a:ext cx="115888" cy="96838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25" y="9"/>
                </a:cxn>
                <a:cxn ang="0">
                  <a:pos x="19" y="18"/>
                </a:cxn>
                <a:cxn ang="0">
                  <a:pos x="13" y="26"/>
                </a:cxn>
                <a:cxn ang="0">
                  <a:pos x="7" y="38"/>
                </a:cxn>
                <a:cxn ang="0">
                  <a:pos x="3" y="48"/>
                </a:cxn>
                <a:cxn ang="0">
                  <a:pos x="0" y="61"/>
                </a:cxn>
                <a:cxn ang="0">
                  <a:pos x="0" y="71"/>
                </a:cxn>
                <a:cxn ang="0">
                  <a:pos x="4" y="84"/>
                </a:cxn>
                <a:cxn ang="0">
                  <a:pos x="10" y="96"/>
                </a:cxn>
                <a:cxn ang="0">
                  <a:pos x="22" y="105"/>
                </a:cxn>
                <a:cxn ang="0">
                  <a:pos x="34" y="112"/>
                </a:cxn>
                <a:cxn ang="0">
                  <a:pos x="41" y="115"/>
                </a:cxn>
                <a:cxn ang="0">
                  <a:pos x="49" y="118"/>
                </a:cxn>
                <a:cxn ang="0">
                  <a:pos x="57" y="119"/>
                </a:cxn>
                <a:cxn ang="0">
                  <a:pos x="65" y="121"/>
                </a:cxn>
                <a:cxn ang="0">
                  <a:pos x="74" y="123"/>
                </a:cxn>
                <a:cxn ang="0">
                  <a:pos x="83" y="123"/>
                </a:cxn>
                <a:cxn ang="0">
                  <a:pos x="91" y="122"/>
                </a:cxn>
                <a:cxn ang="0">
                  <a:pos x="98" y="119"/>
                </a:cxn>
                <a:cxn ang="0">
                  <a:pos x="107" y="118"/>
                </a:cxn>
                <a:cxn ang="0">
                  <a:pos x="122" y="110"/>
                </a:cxn>
                <a:cxn ang="0">
                  <a:pos x="133" y="100"/>
                </a:cxn>
                <a:cxn ang="0">
                  <a:pos x="141" y="87"/>
                </a:cxn>
                <a:cxn ang="0">
                  <a:pos x="144" y="78"/>
                </a:cxn>
                <a:cxn ang="0">
                  <a:pos x="146" y="68"/>
                </a:cxn>
                <a:cxn ang="0">
                  <a:pos x="142" y="56"/>
                </a:cxn>
                <a:cxn ang="0">
                  <a:pos x="135" y="48"/>
                </a:cxn>
                <a:cxn ang="0">
                  <a:pos x="126" y="48"/>
                </a:cxn>
                <a:cxn ang="0">
                  <a:pos x="116" y="52"/>
                </a:cxn>
                <a:cxn ang="0">
                  <a:pos x="109" y="59"/>
                </a:cxn>
                <a:cxn ang="0">
                  <a:pos x="100" y="66"/>
                </a:cxn>
                <a:cxn ang="0">
                  <a:pos x="92" y="74"/>
                </a:cxn>
                <a:cxn ang="0">
                  <a:pos x="83" y="82"/>
                </a:cxn>
                <a:cxn ang="0">
                  <a:pos x="75" y="88"/>
                </a:cxn>
                <a:cxn ang="0">
                  <a:pos x="61" y="92"/>
                </a:cxn>
                <a:cxn ang="0">
                  <a:pos x="47" y="91"/>
                </a:cxn>
                <a:cxn ang="0">
                  <a:pos x="34" y="84"/>
                </a:cxn>
                <a:cxn ang="0">
                  <a:pos x="23" y="75"/>
                </a:cxn>
                <a:cxn ang="0">
                  <a:pos x="17" y="62"/>
                </a:cxn>
                <a:cxn ang="0">
                  <a:pos x="18" y="47"/>
                </a:cxn>
                <a:cxn ang="0">
                  <a:pos x="22" y="39"/>
                </a:cxn>
                <a:cxn ang="0">
                  <a:pos x="27" y="33"/>
                </a:cxn>
                <a:cxn ang="0">
                  <a:pos x="35" y="27"/>
                </a:cxn>
                <a:cxn ang="0">
                  <a:pos x="44" y="25"/>
                </a:cxn>
                <a:cxn ang="0">
                  <a:pos x="54" y="21"/>
                </a:cxn>
                <a:cxn ang="0">
                  <a:pos x="63" y="20"/>
                </a:cxn>
                <a:cxn ang="0">
                  <a:pos x="73" y="18"/>
                </a:cxn>
                <a:cxn ang="0">
                  <a:pos x="80" y="18"/>
                </a:cxn>
                <a:cxn ang="0">
                  <a:pos x="36" y="0"/>
                </a:cxn>
              </a:cxnLst>
              <a:rect l="0" t="0" r="r" b="b"/>
              <a:pathLst>
                <a:path w="146" h="123">
                  <a:moveTo>
                    <a:pt x="36" y="0"/>
                  </a:moveTo>
                  <a:lnTo>
                    <a:pt x="35" y="0"/>
                  </a:lnTo>
                  <a:lnTo>
                    <a:pt x="34" y="2"/>
                  </a:lnTo>
                  <a:lnTo>
                    <a:pt x="30" y="4"/>
                  </a:lnTo>
                  <a:lnTo>
                    <a:pt x="27" y="8"/>
                  </a:lnTo>
                  <a:lnTo>
                    <a:pt x="25" y="9"/>
                  </a:lnTo>
                  <a:lnTo>
                    <a:pt x="23" y="12"/>
                  </a:lnTo>
                  <a:lnTo>
                    <a:pt x="21" y="15"/>
                  </a:lnTo>
                  <a:lnTo>
                    <a:pt x="19" y="18"/>
                  </a:lnTo>
                  <a:lnTo>
                    <a:pt x="17" y="21"/>
                  </a:lnTo>
                  <a:lnTo>
                    <a:pt x="16" y="24"/>
                  </a:lnTo>
                  <a:lnTo>
                    <a:pt x="13" y="26"/>
                  </a:lnTo>
                  <a:lnTo>
                    <a:pt x="12" y="30"/>
                  </a:lnTo>
                  <a:lnTo>
                    <a:pt x="9" y="34"/>
                  </a:lnTo>
                  <a:lnTo>
                    <a:pt x="7" y="38"/>
                  </a:lnTo>
                  <a:lnTo>
                    <a:pt x="5" y="40"/>
                  </a:lnTo>
                  <a:lnTo>
                    <a:pt x="4" y="44"/>
                  </a:lnTo>
                  <a:lnTo>
                    <a:pt x="3" y="48"/>
                  </a:lnTo>
                  <a:lnTo>
                    <a:pt x="1" y="52"/>
                  </a:lnTo>
                  <a:lnTo>
                    <a:pt x="0" y="56"/>
                  </a:lnTo>
                  <a:lnTo>
                    <a:pt x="0" y="61"/>
                  </a:lnTo>
                  <a:lnTo>
                    <a:pt x="0" y="64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7"/>
                  </a:lnTo>
                  <a:lnTo>
                    <a:pt x="1" y="80"/>
                  </a:lnTo>
                  <a:lnTo>
                    <a:pt x="4" y="84"/>
                  </a:lnTo>
                  <a:lnTo>
                    <a:pt x="5" y="88"/>
                  </a:lnTo>
                  <a:lnTo>
                    <a:pt x="8" y="92"/>
                  </a:lnTo>
                  <a:lnTo>
                    <a:pt x="10" y="96"/>
                  </a:lnTo>
                  <a:lnTo>
                    <a:pt x="14" y="99"/>
                  </a:lnTo>
                  <a:lnTo>
                    <a:pt x="18" y="102"/>
                  </a:lnTo>
                  <a:lnTo>
                    <a:pt x="22" y="105"/>
                  </a:lnTo>
                  <a:lnTo>
                    <a:pt x="26" y="108"/>
                  </a:lnTo>
                  <a:lnTo>
                    <a:pt x="31" y="110"/>
                  </a:lnTo>
                  <a:lnTo>
                    <a:pt x="34" y="112"/>
                  </a:lnTo>
                  <a:lnTo>
                    <a:pt x="35" y="113"/>
                  </a:lnTo>
                  <a:lnTo>
                    <a:pt x="39" y="114"/>
                  </a:lnTo>
                  <a:lnTo>
                    <a:pt x="41" y="115"/>
                  </a:lnTo>
                  <a:lnTo>
                    <a:pt x="44" y="115"/>
                  </a:lnTo>
                  <a:lnTo>
                    <a:pt x="45" y="117"/>
                  </a:lnTo>
                  <a:lnTo>
                    <a:pt x="49" y="118"/>
                  </a:lnTo>
                  <a:lnTo>
                    <a:pt x="52" y="119"/>
                  </a:lnTo>
                  <a:lnTo>
                    <a:pt x="54" y="119"/>
                  </a:lnTo>
                  <a:lnTo>
                    <a:pt x="57" y="119"/>
                  </a:lnTo>
                  <a:lnTo>
                    <a:pt x="60" y="121"/>
                  </a:lnTo>
                  <a:lnTo>
                    <a:pt x="62" y="121"/>
                  </a:lnTo>
                  <a:lnTo>
                    <a:pt x="65" y="121"/>
                  </a:lnTo>
                  <a:lnTo>
                    <a:pt x="69" y="122"/>
                  </a:lnTo>
                  <a:lnTo>
                    <a:pt x="71" y="122"/>
                  </a:lnTo>
                  <a:lnTo>
                    <a:pt x="74" y="123"/>
                  </a:lnTo>
                  <a:lnTo>
                    <a:pt x="76" y="123"/>
                  </a:lnTo>
                  <a:lnTo>
                    <a:pt x="79" y="123"/>
                  </a:lnTo>
                  <a:lnTo>
                    <a:pt x="83" y="123"/>
                  </a:lnTo>
                  <a:lnTo>
                    <a:pt x="85" y="123"/>
                  </a:lnTo>
                  <a:lnTo>
                    <a:pt x="88" y="122"/>
                  </a:lnTo>
                  <a:lnTo>
                    <a:pt x="91" y="122"/>
                  </a:lnTo>
                  <a:lnTo>
                    <a:pt x="93" y="121"/>
                  </a:lnTo>
                  <a:lnTo>
                    <a:pt x="97" y="121"/>
                  </a:lnTo>
                  <a:lnTo>
                    <a:pt x="98" y="119"/>
                  </a:lnTo>
                  <a:lnTo>
                    <a:pt x="102" y="119"/>
                  </a:lnTo>
                  <a:lnTo>
                    <a:pt x="104" y="118"/>
                  </a:lnTo>
                  <a:lnTo>
                    <a:pt x="107" y="118"/>
                  </a:lnTo>
                  <a:lnTo>
                    <a:pt x="111" y="115"/>
                  </a:lnTo>
                  <a:lnTo>
                    <a:pt x="116" y="113"/>
                  </a:lnTo>
                  <a:lnTo>
                    <a:pt x="122" y="110"/>
                  </a:lnTo>
                  <a:lnTo>
                    <a:pt x="126" y="108"/>
                  </a:lnTo>
                  <a:lnTo>
                    <a:pt x="129" y="104"/>
                  </a:lnTo>
                  <a:lnTo>
                    <a:pt x="133" y="100"/>
                  </a:lnTo>
                  <a:lnTo>
                    <a:pt x="136" y="95"/>
                  </a:lnTo>
                  <a:lnTo>
                    <a:pt x="140" y="90"/>
                  </a:lnTo>
                  <a:lnTo>
                    <a:pt x="141" y="87"/>
                  </a:lnTo>
                  <a:lnTo>
                    <a:pt x="141" y="84"/>
                  </a:lnTo>
                  <a:lnTo>
                    <a:pt x="142" y="80"/>
                  </a:lnTo>
                  <a:lnTo>
                    <a:pt x="144" y="78"/>
                  </a:lnTo>
                  <a:lnTo>
                    <a:pt x="145" y="75"/>
                  </a:lnTo>
                  <a:lnTo>
                    <a:pt x="145" y="71"/>
                  </a:lnTo>
                  <a:lnTo>
                    <a:pt x="146" y="68"/>
                  </a:lnTo>
                  <a:lnTo>
                    <a:pt x="146" y="65"/>
                  </a:lnTo>
                  <a:lnTo>
                    <a:pt x="145" y="60"/>
                  </a:lnTo>
                  <a:lnTo>
                    <a:pt x="142" y="56"/>
                  </a:lnTo>
                  <a:lnTo>
                    <a:pt x="141" y="53"/>
                  </a:lnTo>
                  <a:lnTo>
                    <a:pt x="140" y="51"/>
                  </a:lnTo>
                  <a:lnTo>
                    <a:pt x="135" y="48"/>
                  </a:lnTo>
                  <a:lnTo>
                    <a:pt x="131" y="47"/>
                  </a:lnTo>
                  <a:lnTo>
                    <a:pt x="127" y="47"/>
                  </a:lnTo>
                  <a:lnTo>
                    <a:pt x="126" y="48"/>
                  </a:lnTo>
                  <a:lnTo>
                    <a:pt x="122" y="48"/>
                  </a:lnTo>
                  <a:lnTo>
                    <a:pt x="120" y="49"/>
                  </a:lnTo>
                  <a:lnTo>
                    <a:pt x="116" y="52"/>
                  </a:lnTo>
                  <a:lnTo>
                    <a:pt x="114" y="53"/>
                  </a:lnTo>
                  <a:lnTo>
                    <a:pt x="111" y="56"/>
                  </a:lnTo>
                  <a:lnTo>
                    <a:pt x="109" y="59"/>
                  </a:lnTo>
                  <a:lnTo>
                    <a:pt x="106" y="61"/>
                  </a:lnTo>
                  <a:lnTo>
                    <a:pt x="102" y="64"/>
                  </a:lnTo>
                  <a:lnTo>
                    <a:pt x="100" y="66"/>
                  </a:lnTo>
                  <a:lnTo>
                    <a:pt x="97" y="69"/>
                  </a:lnTo>
                  <a:lnTo>
                    <a:pt x="94" y="71"/>
                  </a:lnTo>
                  <a:lnTo>
                    <a:pt x="92" y="74"/>
                  </a:lnTo>
                  <a:lnTo>
                    <a:pt x="88" y="77"/>
                  </a:lnTo>
                  <a:lnTo>
                    <a:pt x="85" y="80"/>
                  </a:lnTo>
                  <a:lnTo>
                    <a:pt x="83" y="82"/>
                  </a:lnTo>
                  <a:lnTo>
                    <a:pt x="80" y="84"/>
                  </a:lnTo>
                  <a:lnTo>
                    <a:pt x="78" y="86"/>
                  </a:lnTo>
                  <a:lnTo>
                    <a:pt x="75" y="88"/>
                  </a:lnTo>
                  <a:lnTo>
                    <a:pt x="70" y="91"/>
                  </a:lnTo>
                  <a:lnTo>
                    <a:pt x="66" y="93"/>
                  </a:lnTo>
                  <a:lnTo>
                    <a:pt x="61" y="92"/>
                  </a:lnTo>
                  <a:lnTo>
                    <a:pt x="57" y="92"/>
                  </a:lnTo>
                  <a:lnTo>
                    <a:pt x="52" y="92"/>
                  </a:lnTo>
                  <a:lnTo>
                    <a:pt x="47" y="91"/>
                  </a:lnTo>
                  <a:lnTo>
                    <a:pt x="43" y="90"/>
                  </a:lnTo>
                  <a:lnTo>
                    <a:pt x="38" y="87"/>
                  </a:lnTo>
                  <a:lnTo>
                    <a:pt x="34" y="84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3" y="75"/>
                  </a:lnTo>
                  <a:lnTo>
                    <a:pt x="21" y="71"/>
                  </a:lnTo>
                  <a:lnTo>
                    <a:pt x="19" y="66"/>
                  </a:lnTo>
                  <a:lnTo>
                    <a:pt x="17" y="62"/>
                  </a:lnTo>
                  <a:lnTo>
                    <a:pt x="17" y="57"/>
                  </a:lnTo>
                  <a:lnTo>
                    <a:pt x="17" y="52"/>
                  </a:lnTo>
                  <a:lnTo>
                    <a:pt x="18" y="47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2" y="39"/>
                  </a:lnTo>
                  <a:lnTo>
                    <a:pt x="23" y="37"/>
                  </a:lnTo>
                  <a:lnTo>
                    <a:pt x="25" y="34"/>
                  </a:lnTo>
                  <a:lnTo>
                    <a:pt x="27" y="33"/>
                  </a:lnTo>
                  <a:lnTo>
                    <a:pt x="30" y="31"/>
                  </a:lnTo>
                  <a:lnTo>
                    <a:pt x="34" y="30"/>
                  </a:lnTo>
                  <a:lnTo>
                    <a:pt x="35" y="27"/>
                  </a:lnTo>
                  <a:lnTo>
                    <a:pt x="39" y="26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7" y="24"/>
                  </a:lnTo>
                  <a:lnTo>
                    <a:pt x="51" y="22"/>
                  </a:lnTo>
                  <a:lnTo>
                    <a:pt x="54" y="21"/>
                  </a:lnTo>
                  <a:lnTo>
                    <a:pt x="57" y="21"/>
                  </a:lnTo>
                  <a:lnTo>
                    <a:pt x="60" y="20"/>
                  </a:lnTo>
                  <a:lnTo>
                    <a:pt x="63" y="20"/>
                  </a:lnTo>
                  <a:lnTo>
                    <a:pt x="66" y="18"/>
                  </a:lnTo>
                  <a:lnTo>
                    <a:pt x="69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8" y="18"/>
                  </a:lnTo>
                  <a:lnTo>
                    <a:pt x="80" y="18"/>
                  </a:lnTo>
                  <a:lnTo>
                    <a:pt x="87" y="18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9" name="Freeform 303"/>
            <p:cNvSpPr>
              <a:spLocks/>
            </p:cNvSpPr>
            <p:nvPr/>
          </p:nvSpPr>
          <p:spPr bwMode="auto">
            <a:xfrm>
              <a:off x="7699375" y="898525"/>
              <a:ext cx="134938" cy="147638"/>
            </a:xfrm>
            <a:custGeom>
              <a:avLst/>
              <a:gdLst/>
              <a:ahLst/>
              <a:cxnLst>
                <a:cxn ang="0">
                  <a:pos x="167" y="143"/>
                </a:cxn>
                <a:cxn ang="0">
                  <a:pos x="163" y="152"/>
                </a:cxn>
                <a:cxn ang="0">
                  <a:pos x="155" y="164"/>
                </a:cxn>
                <a:cxn ang="0">
                  <a:pos x="146" y="172"/>
                </a:cxn>
                <a:cxn ang="0">
                  <a:pos x="138" y="177"/>
                </a:cxn>
                <a:cxn ang="0">
                  <a:pos x="129" y="181"/>
                </a:cxn>
                <a:cxn ang="0">
                  <a:pos x="119" y="183"/>
                </a:cxn>
                <a:cxn ang="0">
                  <a:pos x="109" y="183"/>
                </a:cxn>
                <a:cxn ang="0">
                  <a:pos x="98" y="183"/>
                </a:cxn>
                <a:cxn ang="0">
                  <a:pos x="85" y="182"/>
                </a:cxn>
                <a:cxn ang="0">
                  <a:pos x="75" y="180"/>
                </a:cxn>
                <a:cxn ang="0">
                  <a:pos x="66" y="176"/>
                </a:cxn>
                <a:cxn ang="0">
                  <a:pos x="57" y="173"/>
                </a:cxn>
                <a:cxn ang="0">
                  <a:pos x="49" y="169"/>
                </a:cxn>
                <a:cxn ang="0">
                  <a:pos x="41" y="165"/>
                </a:cxn>
                <a:cxn ang="0">
                  <a:pos x="37" y="163"/>
                </a:cxn>
                <a:cxn ang="0">
                  <a:pos x="31" y="155"/>
                </a:cxn>
                <a:cxn ang="0">
                  <a:pos x="22" y="143"/>
                </a:cxn>
                <a:cxn ang="0">
                  <a:pos x="17" y="136"/>
                </a:cxn>
                <a:cxn ang="0">
                  <a:pos x="13" y="127"/>
                </a:cxn>
                <a:cxn ang="0">
                  <a:pos x="9" y="116"/>
                </a:cxn>
                <a:cxn ang="0">
                  <a:pos x="5" y="105"/>
                </a:cxn>
                <a:cxn ang="0">
                  <a:pos x="2" y="93"/>
                </a:cxn>
                <a:cxn ang="0">
                  <a:pos x="0" y="80"/>
                </a:cxn>
                <a:cxn ang="0">
                  <a:pos x="0" y="67"/>
                </a:cxn>
                <a:cxn ang="0">
                  <a:pos x="0" y="55"/>
                </a:cxn>
                <a:cxn ang="0">
                  <a:pos x="0" y="44"/>
                </a:cxn>
                <a:cxn ang="0">
                  <a:pos x="0" y="33"/>
                </a:cxn>
                <a:cxn ang="0">
                  <a:pos x="1" y="24"/>
                </a:cxn>
                <a:cxn ang="0">
                  <a:pos x="2" y="17"/>
                </a:cxn>
                <a:cxn ang="0">
                  <a:pos x="4" y="4"/>
                </a:cxn>
                <a:cxn ang="0">
                  <a:pos x="5" y="0"/>
                </a:cxn>
                <a:cxn ang="0">
                  <a:pos x="15" y="18"/>
                </a:cxn>
                <a:cxn ang="0">
                  <a:pos x="12" y="27"/>
                </a:cxn>
                <a:cxn ang="0">
                  <a:pos x="10" y="35"/>
                </a:cxn>
                <a:cxn ang="0">
                  <a:pos x="8" y="45"/>
                </a:cxn>
                <a:cxn ang="0">
                  <a:pos x="6" y="55"/>
                </a:cxn>
                <a:cxn ang="0">
                  <a:pos x="5" y="68"/>
                </a:cxn>
                <a:cxn ang="0">
                  <a:pos x="6" y="81"/>
                </a:cxn>
                <a:cxn ang="0">
                  <a:pos x="8" y="94"/>
                </a:cxn>
                <a:cxn ang="0">
                  <a:pos x="12" y="107"/>
                </a:cxn>
                <a:cxn ang="0">
                  <a:pos x="18" y="121"/>
                </a:cxn>
                <a:cxn ang="0">
                  <a:pos x="27" y="136"/>
                </a:cxn>
                <a:cxn ang="0">
                  <a:pos x="39" y="145"/>
                </a:cxn>
                <a:cxn ang="0">
                  <a:pos x="52" y="154"/>
                </a:cxn>
                <a:cxn ang="0">
                  <a:pos x="66" y="159"/>
                </a:cxn>
                <a:cxn ang="0">
                  <a:pos x="80" y="163"/>
                </a:cxn>
                <a:cxn ang="0">
                  <a:pos x="93" y="164"/>
                </a:cxn>
                <a:cxn ang="0">
                  <a:pos x="106" y="163"/>
                </a:cxn>
                <a:cxn ang="0">
                  <a:pos x="118" y="160"/>
                </a:cxn>
                <a:cxn ang="0">
                  <a:pos x="127" y="158"/>
                </a:cxn>
                <a:cxn ang="0">
                  <a:pos x="136" y="147"/>
                </a:cxn>
                <a:cxn ang="0">
                  <a:pos x="138" y="139"/>
                </a:cxn>
                <a:cxn ang="0">
                  <a:pos x="141" y="125"/>
                </a:cxn>
                <a:cxn ang="0">
                  <a:pos x="141" y="112"/>
                </a:cxn>
                <a:cxn ang="0">
                  <a:pos x="138" y="101"/>
                </a:cxn>
                <a:cxn ang="0">
                  <a:pos x="134" y="92"/>
                </a:cxn>
                <a:cxn ang="0">
                  <a:pos x="150" y="93"/>
                </a:cxn>
                <a:cxn ang="0">
                  <a:pos x="160" y="101"/>
                </a:cxn>
                <a:cxn ang="0">
                  <a:pos x="167" y="112"/>
                </a:cxn>
                <a:cxn ang="0">
                  <a:pos x="169" y="123"/>
                </a:cxn>
                <a:cxn ang="0">
                  <a:pos x="169" y="133"/>
                </a:cxn>
                <a:cxn ang="0">
                  <a:pos x="169" y="138"/>
                </a:cxn>
              </a:cxnLst>
              <a:rect l="0" t="0" r="r" b="b"/>
              <a:pathLst>
                <a:path w="169" h="185">
                  <a:moveTo>
                    <a:pt x="169" y="139"/>
                  </a:moveTo>
                  <a:lnTo>
                    <a:pt x="168" y="141"/>
                  </a:lnTo>
                  <a:lnTo>
                    <a:pt x="167" y="143"/>
                  </a:lnTo>
                  <a:lnTo>
                    <a:pt x="166" y="146"/>
                  </a:lnTo>
                  <a:lnTo>
                    <a:pt x="164" y="150"/>
                  </a:lnTo>
                  <a:lnTo>
                    <a:pt x="163" y="152"/>
                  </a:lnTo>
                  <a:lnTo>
                    <a:pt x="160" y="156"/>
                  </a:lnTo>
                  <a:lnTo>
                    <a:pt x="158" y="160"/>
                  </a:lnTo>
                  <a:lnTo>
                    <a:pt x="155" y="164"/>
                  </a:lnTo>
                  <a:lnTo>
                    <a:pt x="151" y="167"/>
                  </a:lnTo>
                  <a:lnTo>
                    <a:pt x="147" y="171"/>
                  </a:lnTo>
                  <a:lnTo>
                    <a:pt x="146" y="172"/>
                  </a:lnTo>
                  <a:lnTo>
                    <a:pt x="144" y="173"/>
                  </a:lnTo>
                  <a:lnTo>
                    <a:pt x="140" y="174"/>
                  </a:lnTo>
                  <a:lnTo>
                    <a:pt x="138" y="177"/>
                  </a:lnTo>
                  <a:lnTo>
                    <a:pt x="134" y="178"/>
                  </a:lnTo>
                  <a:lnTo>
                    <a:pt x="132" y="180"/>
                  </a:lnTo>
                  <a:lnTo>
                    <a:pt x="129" y="181"/>
                  </a:lnTo>
                  <a:lnTo>
                    <a:pt x="127" y="182"/>
                  </a:lnTo>
                  <a:lnTo>
                    <a:pt x="123" y="182"/>
                  </a:lnTo>
                  <a:lnTo>
                    <a:pt x="119" y="183"/>
                  </a:lnTo>
                  <a:lnTo>
                    <a:pt x="115" y="183"/>
                  </a:lnTo>
                  <a:lnTo>
                    <a:pt x="112" y="185"/>
                  </a:lnTo>
                  <a:lnTo>
                    <a:pt x="109" y="183"/>
                  </a:lnTo>
                  <a:lnTo>
                    <a:pt x="105" y="183"/>
                  </a:lnTo>
                  <a:lnTo>
                    <a:pt x="101" y="183"/>
                  </a:lnTo>
                  <a:lnTo>
                    <a:pt x="98" y="183"/>
                  </a:lnTo>
                  <a:lnTo>
                    <a:pt x="93" y="183"/>
                  </a:lnTo>
                  <a:lnTo>
                    <a:pt x="90" y="182"/>
                  </a:lnTo>
                  <a:lnTo>
                    <a:pt x="85" y="182"/>
                  </a:lnTo>
                  <a:lnTo>
                    <a:pt x="83" y="181"/>
                  </a:lnTo>
                  <a:lnTo>
                    <a:pt x="79" y="180"/>
                  </a:lnTo>
                  <a:lnTo>
                    <a:pt x="75" y="180"/>
                  </a:lnTo>
                  <a:lnTo>
                    <a:pt x="72" y="178"/>
                  </a:lnTo>
                  <a:lnTo>
                    <a:pt x="70" y="177"/>
                  </a:lnTo>
                  <a:lnTo>
                    <a:pt x="66" y="176"/>
                  </a:lnTo>
                  <a:lnTo>
                    <a:pt x="62" y="174"/>
                  </a:lnTo>
                  <a:lnTo>
                    <a:pt x="59" y="173"/>
                  </a:lnTo>
                  <a:lnTo>
                    <a:pt x="57" y="173"/>
                  </a:lnTo>
                  <a:lnTo>
                    <a:pt x="54" y="171"/>
                  </a:lnTo>
                  <a:lnTo>
                    <a:pt x="52" y="171"/>
                  </a:lnTo>
                  <a:lnTo>
                    <a:pt x="49" y="169"/>
                  </a:lnTo>
                  <a:lnTo>
                    <a:pt x="48" y="169"/>
                  </a:lnTo>
                  <a:lnTo>
                    <a:pt x="43" y="167"/>
                  </a:lnTo>
                  <a:lnTo>
                    <a:pt x="41" y="165"/>
                  </a:lnTo>
                  <a:lnTo>
                    <a:pt x="39" y="164"/>
                  </a:lnTo>
                  <a:lnTo>
                    <a:pt x="37" y="164"/>
                  </a:lnTo>
                  <a:lnTo>
                    <a:pt x="37" y="163"/>
                  </a:lnTo>
                  <a:lnTo>
                    <a:pt x="35" y="161"/>
                  </a:lnTo>
                  <a:lnTo>
                    <a:pt x="34" y="159"/>
                  </a:lnTo>
                  <a:lnTo>
                    <a:pt x="31" y="155"/>
                  </a:lnTo>
                  <a:lnTo>
                    <a:pt x="28" y="152"/>
                  </a:lnTo>
                  <a:lnTo>
                    <a:pt x="26" y="147"/>
                  </a:lnTo>
                  <a:lnTo>
                    <a:pt x="22" y="143"/>
                  </a:lnTo>
                  <a:lnTo>
                    <a:pt x="21" y="141"/>
                  </a:lnTo>
                  <a:lnTo>
                    <a:pt x="19" y="138"/>
                  </a:lnTo>
                  <a:lnTo>
                    <a:pt x="17" y="136"/>
                  </a:lnTo>
                  <a:lnTo>
                    <a:pt x="15" y="132"/>
                  </a:lnTo>
                  <a:lnTo>
                    <a:pt x="14" y="129"/>
                  </a:lnTo>
                  <a:lnTo>
                    <a:pt x="13" y="127"/>
                  </a:lnTo>
                  <a:lnTo>
                    <a:pt x="12" y="123"/>
                  </a:lnTo>
                  <a:lnTo>
                    <a:pt x="10" y="120"/>
                  </a:lnTo>
                  <a:lnTo>
                    <a:pt x="9" y="116"/>
                  </a:lnTo>
                  <a:lnTo>
                    <a:pt x="8" y="112"/>
                  </a:lnTo>
                  <a:lnTo>
                    <a:pt x="5" y="108"/>
                  </a:lnTo>
                  <a:lnTo>
                    <a:pt x="5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2" y="93"/>
                  </a:lnTo>
                  <a:lnTo>
                    <a:pt x="2" y="89"/>
                  </a:lnTo>
                  <a:lnTo>
                    <a:pt x="1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0" y="55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1"/>
                  </a:lnTo>
                  <a:lnTo>
                    <a:pt x="4" y="8"/>
                  </a:lnTo>
                  <a:lnTo>
                    <a:pt x="4" y="4"/>
                  </a:lnTo>
                  <a:lnTo>
                    <a:pt x="5" y="2"/>
                  </a:lnTo>
                  <a:lnTo>
                    <a:pt x="5" y="0"/>
                  </a:lnTo>
                  <a:lnTo>
                    <a:pt x="5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8"/>
                  </a:lnTo>
                  <a:lnTo>
                    <a:pt x="14" y="20"/>
                  </a:lnTo>
                  <a:lnTo>
                    <a:pt x="13" y="26"/>
                  </a:lnTo>
                  <a:lnTo>
                    <a:pt x="12" y="27"/>
                  </a:lnTo>
                  <a:lnTo>
                    <a:pt x="12" y="30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9" y="37"/>
                  </a:lnTo>
                  <a:lnTo>
                    <a:pt x="9" y="41"/>
                  </a:lnTo>
                  <a:lnTo>
                    <a:pt x="8" y="45"/>
                  </a:lnTo>
                  <a:lnTo>
                    <a:pt x="8" y="49"/>
                  </a:lnTo>
                  <a:lnTo>
                    <a:pt x="6" y="52"/>
                  </a:lnTo>
                  <a:lnTo>
                    <a:pt x="6" y="55"/>
                  </a:lnTo>
                  <a:lnTo>
                    <a:pt x="5" y="59"/>
                  </a:lnTo>
                  <a:lnTo>
                    <a:pt x="5" y="64"/>
                  </a:lnTo>
                  <a:lnTo>
                    <a:pt x="5" y="68"/>
                  </a:lnTo>
                  <a:lnTo>
                    <a:pt x="5" y="72"/>
                  </a:lnTo>
                  <a:lnTo>
                    <a:pt x="5" y="76"/>
                  </a:lnTo>
                  <a:lnTo>
                    <a:pt x="6" y="81"/>
                  </a:lnTo>
                  <a:lnTo>
                    <a:pt x="6" y="85"/>
                  </a:lnTo>
                  <a:lnTo>
                    <a:pt x="8" y="90"/>
                  </a:lnTo>
                  <a:lnTo>
                    <a:pt x="8" y="94"/>
                  </a:lnTo>
                  <a:lnTo>
                    <a:pt x="9" y="99"/>
                  </a:lnTo>
                  <a:lnTo>
                    <a:pt x="10" y="103"/>
                  </a:lnTo>
                  <a:lnTo>
                    <a:pt x="12" y="107"/>
                  </a:lnTo>
                  <a:lnTo>
                    <a:pt x="13" y="112"/>
                  </a:lnTo>
                  <a:lnTo>
                    <a:pt x="15" y="118"/>
                  </a:lnTo>
                  <a:lnTo>
                    <a:pt x="18" y="121"/>
                  </a:lnTo>
                  <a:lnTo>
                    <a:pt x="21" y="127"/>
                  </a:lnTo>
                  <a:lnTo>
                    <a:pt x="23" y="130"/>
                  </a:lnTo>
                  <a:lnTo>
                    <a:pt x="27" y="136"/>
                  </a:lnTo>
                  <a:lnTo>
                    <a:pt x="31" y="138"/>
                  </a:lnTo>
                  <a:lnTo>
                    <a:pt x="35" y="142"/>
                  </a:lnTo>
                  <a:lnTo>
                    <a:pt x="39" y="145"/>
                  </a:lnTo>
                  <a:lnTo>
                    <a:pt x="43" y="149"/>
                  </a:lnTo>
                  <a:lnTo>
                    <a:pt x="46" y="151"/>
                  </a:lnTo>
                  <a:lnTo>
                    <a:pt x="52" y="154"/>
                  </a:lnTo>
                  <a:lnTo>
                    <a:pt x="56" y="155"/>
                  </a:lnTo>
                  <a:lnTo>
                    <a:pt x="61" y="158"/>
                  </a:lnTo>
                  <a:lnTo>
                    <a:pt x="66" y="159"/>
                  </a:lnTo>
                  <a:lnTo>
                    <a:pt x="70" y="160"/>
                  </a:lnTo>
                  <a:lnTo>
                    <a:pt x="75" y="161"/>
                  </a:lnTo>
                  <a:lnTo>
                    <a:pt x="80" y="163"/>
                  </a:lnTo>
                  <a:lnTo>
                    <a:pt x="84" y="163"/>
                  </a:lnTo>
                  <a:lnTo>
                    <a:pt x="89" y="164"/>
                  </a:lnTo>
                  <a:lnTo>
                    <a:pt x="93" y="164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106" y="163"/>
                  </a:lnTo>
                  <a:lnTo>
                    <a:pt x="110" y="163"/>
                  </a:lnTo>
                  <a:lnTo>
                    <a:pt x="115" y="163"/>
                  </a:lnTo>
                  <a:lnTo>
                    <a:pt x="118" y="160"/>
                  </a:lnTo>
                  <a:lnTo>
                    <a:pt x="122" y="160"/>
                  </a:lnTo>
                  <a:lnTo>
                    <a:pt x="124" y="159"/>
                  </a:lnTo>
                  <a:lnTo>
                    <a:pt x="127" y="158"/>
                  </a:lnTo>
                  <a:lnTo>
                    <a:pt x="132" y="154"/>
                  </a:lnTo>
                  <a:lnTo>
                    <a:pt x="134" y="150"/>
                  </a:lnTo>
                  <a:lnTo>
                    <a:pt x="136" y="147"/>
                  </a:lnTo>
                  <a:lnTo>
                    <a:pt x="137" y="145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40" y="134"/>
                  </a:lnTo>
                  <a:lnTo>
                    <a:pt x="141" y="130"/>
                  </a:lnTo>
                  <a:lnTo>
                    <a:pt x="141" y="125"/>
                  </a:lnTo>
                  <a:lnTo>
                    <a:pt x="142" y="120"/>
                  </a:lnTo>
                  <a:lnTo>
                    <a:pt x="141" y="116"/>
                  </a:lnTo>
                  <a:lnTo>
                    <a:pt x="141" y="112"/>
                  </a:lnTo>
                  <a:lnTo>
                    <a:pt x="140" y="108"/>
                  </a:lnTo>
                  <a:lnTo>
                    <a:pt x="138" y="105"/>
                  </a:lnTo>
                  <a:lnTo>
                    <a:pt x="138" y="101"/>
                  </a:lnTo>
                  <a:lnTo>
                    <a:pt x="137" y="97"/>
                  </a:lnTo>
                  <a:lnTo>
                    <a:pt x="136" y="94"/>
                  </a:lnTo>
                  <a:lnTo>
                    <a:pt x="134" y="92"/>
                  </a:lnTo>
                  <a:lnTo>
                    <a:pt x="133" y="89"/>
                  </a:lnTo>
                  <a:lnTo>
                    <a:pt x="132" y="86"/>
                  </a:lnTo>
                  <a:lnTo>
                    <a:pt x="150" y="93"/>
                  </a:lnTo>
                  <a:lnTo>
                    <a:pt x="154" y="94"/>
                  </a:lnTo>
                  <a:lnTo>
                    <a:pt x="158" y="98"/>
                  </a:lnTo>
                  <a:lnTo>
                    <a:pt x="160" y="101"/>
                  </a:lnTo>
                  <a:lnTo>
                    <a:pt x="163" y="105"/>
                  </a:lnTo>
                  <a:lnTo>
                    <a:pt x="166" y="107"/>
                  </a:lnTo>
                  <a:lnTo>
                    <a:pt x="167" y="112"/>
                  </a:lnTo>
                  <a:lnTo>
                    <a:pt x="168" y="116"/>
                  </a:lnTo>
                  <a:lnTo>
                    <a:pt x="169" y="120"/>
                  </a:lnTo>
                  <a:lnTo>
                    <a:pt x="169" y="123"/>
                  </a:lnTo>
                  <a:lnTo>
                    <a:pt x="169" y="127"/>
                  </a:lnTo>
                  <a:lnTo>
                    <a:pt x="169" y="130"/>
                  </a:lnTo>
                  <a:lnTo>
                    <a:pt x="169" y="133"/>
                  </a:lnTo>
                  <a:lnTo>
                    <a:pt x="169" y="136"/>
                  </a:lnTo>
                  <a:lnTo>
                    <a:pt x="169" y="137"/>
                  </a:lnTo>
                  <a:lnTo>
                    <a:pt x="169" y="138"/>
                  </a:lnTo>
                  <a:lnTo>
                    <a:pt x="169" y="139"/>
                  </a:lnTo>
                  <a:lnTo>
                    <a:pt x="169" y="1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0" name="Freeform 304"/>
            <p:cNvSpPr>
              <a:spLocks/>
            </p:cNvSpPr>
            <p:nvPr/>
          </p:nvSpPr>
          <p:spPr bwMode="auto">
            <a:xfrm>
              <a:off x="7715250" y="915988"/>
              <a:ext cx="90488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8" y="10"/>
                </a:cxn>
                <a:cxn ang="0">
                  <a:pos x="15" y="16"/>
                </a:cxn>
                <a:cxn ang="0">
                  <a:pos x="22" y="25"/>
                </a:cxn>
                <a:cxn ang="0">
                  <a:pos x="31" y="32"/>
                </a:cxn>
                <a:cxn ang="0">
                  <a:pos x="40" y="38"/>
                </a:cxn>
                <a:cxn ang="0">
                  <a:pos x="49" y="44"/>
                </a:cxn>
                <a:cxn ang="0">
                  <a:pos x="60" y="47"/>
                </a:cxn>
                <a:cxn ang="0">
                  <a:pos x="68" y="50"/>
                </a:cxn>
                <a:cxn ang="0">
                  <a:pos x="75" y="52"/>
                </a:cxn>
                <a:cxn ang="0">
                  <a:pos x="84" y="55"/>
                </a:cxn>
                <a:cxn ang="0">
                  <a:pos x="91" y="56"/>
                </a:cxn>
                <a:cxn ang="0">
                  <a:pos x="96" y="56"/>
                </a:cxn>
                <a:cxn ang="0">
                  <a:pos x="101" y="59"/>
                </a:cxn>
                <a:cxn ang="0">
                  <a:pos x="114" y="66"/>
                </a:cxn>
                <a:cxn ang="0">
                  <a:pos x="112" y="66"/>
                </a:cxn>
                <a:cxn ang="0">
                  <a:pos x="108" y="66"/>
                </a:cxn>
                <a:cxn ang="0">
                  <a:pos x="99" y="66"/>
                </a:cxn>
                <a:cxn ang="0">
                  <a:pos x="90" y="68"/>
                </a:cxn>
                <a:cxn ang="0">
                  <a:pos x="84" y="66"/>
                </a:cxn>
                <a:cxn ang="0">
                  <a:pos x="78" y="66"/>
                </a:cxn>
                <a:cxn ang="0">
                  <a:pos x="73" y="65"/>
                </a:cxn>
                <a:cxn ang="0">
                  <a:pos x="66" y="65"/>
                </a:cxn>
                <a:cxn ang="0">
                  <a:pos x="61" y="64"/>
                </a:cxn>
                <a:cxn ang="0">
                  <a:pos x="55" y="63"/>
                </a:cxn>
                <a:cxn ang="0">
                  <a:pos x="49" y="60"/>
                </a:cxn>
                <a:cxn ang="0">
                  <a:pos x="44" y="59"/>
                </a:cxn>
                <a:cxn ang="0">
                  <a:pos x="38" y="56"/>
                </a:cxn>
                <a:cxn ang="0">
                  <a:pos x="34" y="52"/>
                </a:cxn>
                <a:cxn ang="0">
                  <a:pos x="26" y="44"/>
                </a:cxn>
                <a:cxn ang="0">
                  <a:pos x="18" y="34"/>
                </a:cxn>
                <a:cxn ang="0">
                  <a:pos x="12" y="25"/>
                </a:cxn>
                <a:cxn ang="0">
                  <a:pos x="7" y="15"/>
                </a:cxn>
                <a:cxn ang="0">
                  <a:pos x="4" y="7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14" h="68">
                  <a:moveTo>
                    <a:pt x="2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7"/>
                  </a:lnTo>
                  <a:lnTo>
                    <a:pt x="8" y="10"/>
                  </a:lnTo>
                  <a:lnTo>
                    <a:pt x="11" y="13"/>
                  </a:lnTo>
                  <a:lnTo>
                    <a:pt x="15" y="16"/>
                  </a:lnTo>
                  <a:lnTo>
                    <a:pt x="18" y="21"/>
                  </a:lnTo>
                  <a:lnTo>
                    <a:pt x="22" y="25"/>
                  </a:lnTo>
                  <a:lnTo>
                    <a:pt x="26" y="28"/>
                  </a:lnTo>
                  <a:lnTo>
                    <a:pt x="31" y="32"/>
                  </a:lnTo>
                  <a:lnTo>
                    <a:pt x="37" y="35"/>
                  </a:lnTo>
                  <a:lnTo>
                    <a:pt x="40" y="38"/>
                  </a:lnTo>
                  <a:lnTo>
                    <a:pt x="46" y="42"/>
                  </a:lnTo>
                  <a:lnTo>
                    <a:pt x="49" y="44"/>
                  </a:lnTo>
                  <a:lnTo>
                    <a:pt x="55" y="46"/>
                  </a:lnTo>
                  <a:lnTo>
                    <a:pt x="60" y="47"/>
                  </a:lnTo>
                  <a:lnTo>
                    <a:pt x="64" y="48"/>
                  </a:lnTo>
                  <a:lnTo>
                    <a:pt x="68" y="50"/>
                  </a:lnTo>
                  <a:lnTo>
                    <a:pt x="71" y="51"/>
                  </a:lnTo>
                  <a:lnTo>
                    <a:pt x="75" y="52"/>
                  </a:lnTo>
                  <a:lnTo>
                    <a:pt x="81" y="54"/>
                  </a:lnTo>
                  <a:lnTo>
                    <a:pt x="84" y="55"/>
                  </a:lnTo>
                  <a:lnTo>
                    <a:pt x="87" y="55"/>
                  </a:lnTo>
                  <a:lnTo>
                    <a:pt x="91" y="56"/>
                  </a:lnTo>
                  <a:lnTo>
                    <a:pt x="93" y="56"/>
                  </a:lnTo>
                  <a:lnTo>
                    <a:pt x="96" y="56"/>
                  </a:lnTo>
                  <a:lnTo>
                    <a:pt x="99" y="57"/>
                  </a:lnTo>
                  <a:lnTo>
                    <a:pt x="101" y="59"/>
                  </a:lnTo>
                  <a:lnTo>
                    <a:pt x="103" y="59"/>
                  </a:lnTo>
                  <a:lnTo>
                    <a:pt x="114" y="66"/>
                  </a:lnTo>
                  <a:lnTo>
                    <a:pt x="113" y="66"/>
                  </a:lnTo>
                  <a:lnTo>
                    <a:pt x="112" y="66"/>
                  </a:lnTo>
                  <a:lnTo>
                    <a:pt x="109" y="66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99" y="66"/>
                  </a:lnTo>
                  <a:lnTo>
                    <a:pt x="95" y="66"/>
                  </a:lnTo>
                  <a:lnTo>
                    <a:pt x="90" y="68"/>
                  </a:lnTo>
                  <a:lnTo>
                    <a:pt x="87" y="66"/>
                  </a:lnTo>
                  <a:lnTo>
                    <a:pt x="84" y="66"/>
                  </a:lnTo>
                  <a:lnTo>
                    <a:pt x="81" y="66"/>
                  </a:lnTo>
                  <a:lnTo>
                    <a:pt x="78" y="66"/>
                  </a:lnTo>
                  <a:lnTo>
                    <a:pt x="75" y="65"/>
                  </a:lnTo>
                  <a:lnTo>
                    <a:pt x="73" y="65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4" y="64"/>
                  </a:lnTo>
                  <a:lnTo>
                    <a:pt x="61" y="64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2" y="61"/>
                  </a:lnTo>
                  <a:lnTo>
                    <a:pt x="49" y="60"/>
                  </a:lnTo>
                  <a:lnTo>
                    <a:pt x="47" y="60"/>
                  </a:lnTo>
                  <a:lnTo>
                    <a:pt x="44" y="59"/>
                  </a:lnTo>
                  <a:lnTo>
                    <a:pt x="42" y="57"/>
                  </a:lnTo>
                  <a:lnTo>
                    <a:pt x="38" y="56"/>
                  </a:lnTo>
                  <a:lnTo>
                    <a:pt x="37" y="54"/>
                  </a:lnTo>
                  <a:lnTo>
                    <a:pt x="34" y="52"/>
                  </a:lnTo>
                  <a:lnTo>
                    <a:pt x="29" y="48"/>
                  </a:lnTo>
                  <a:lnTo>
                    <a:pt x="26" y="44"/>
                  </a:lnTo>
                  <a:lnTo>
                    <a:pt x="21" y="39"/>
                  </a:lnTo>
                  <a:lnTo>
                    <a:pt x="18" y="34"/>
                  </a:lnTo>
                  <a:lnTo>
                    <a:pt x="16" y="30"/>
                  </a:lnTo>
                  <a:lnTo>
                    <a:pt x="12" y="25"/>
                  </a:lnTo>
                  <a:lnTo>
                    <a:pt x="9" y="20"/>
                  </a:lnTo>
                  <a:lnTo>
                    <a:pt x="7" y="15"/>
                  </a:lnTo>
                  <a:lnTo>
                    <a:pt x="5" y="11"/>
                  </a:lnTo>
                  <a:lnTo>
                    <a:pt x="4" y="7"/>
                  </a:lnTo>
                  <a:lnTo>
                    <a:pt x="3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1" name="Freeform 305"/>
            <p:cNvSpPr>
              <a:spLocks/>
            </p:cNvSpPr>
            <p:nvPr/>
          </p:nvSpPr>
          <p:spPr bwMode="auto">
            <a:xfrm>
              <a:off x="7767638" y="788988"/>
              <a:ext cx="150813" cy="168275"/>
            </a:xfrm>
            <a:custGeom>
              <a:avLst/>
              <a:gdLst/>
              <a:ahLst/>
              <a:cxnLst>
                <a:cxn ang="0">
                  <a:pos x="20" y="4"/>
                </a:cxn>
                <a:cxn ang="0">
                  <a:pos x="17" y="13"/>
                </a:cxn>
                <a:cxn ang="0">
                  <a:pos x="15" y="26"/>
                </a:cxn>
                <a:cxn ang="0">
                  <a:pos x="13" y="33"/>
                </a:cxn>
                <a:cxn ang="0">
                  <a:pos x="12" y="40"/>
                </a:cxn>
                <a:cxn ang="0">
                  <a:pos x="11" y="50"/>
                </a:cxn>
                <a:cxn ang="0">
                  <a:pos x="11" y="59"/>
                </a:cxn>
                <a:cxn ang="0">
                  <a:pos x="9" y="68"/>
                </a:cxn>
                <a:cxn ang="0">
                  <a:pos x="9" y="77"/>
                </a:cxn>
                <a:cxn ang="0">
                  <a:pos x="9" y="86"/>
                </a:cxn>
                <a:cxn ang="0">
                  <a:pos x="9" y="95"/>
                </a:cxn>
                <a:cxn ang="0">
                  <a:pos x="11" y="104"/>
                </a:cxn>
                <a:cxn ang="0">
                  <a:pos x="11" y="113"/>
                </a:cxn>
                <a:cxn ang="0">
                  <a:pos x="13" y="121"/>
                </a:cxn>
                <a:cxn ang="0">
                  <a:pos x="16" y="128"/>
                </a:cxn>
                <a:cxn ang="0">
                  <a:pos x="21" y="143"/>
                </a:cxn>
                <a:cxn ang="0">
                  <a:pos x="30" y="153"/>
                </a:cxn>
                <a:cxn ang="0">
                  <a:pos x="39" y="161"/>
                </a:cxn>
                <a:cxn ang="0">
                  <a:pos x="48" y="165"/>
                </a:cxn>
                <a:cxn ang="0">
                  <a:pos x="57" y="166"/>
                </a:cxn>
                <a:cxn ang="0">
                  <a:pos x="66" y="166"/>
                </a:cxn>
                <a:cxn ang="0">
                  <a:pos x="77" y="165"/>
                </a:cxn>
                <a:cxn ang="0">
                  <a:pos x="86" y="162"/>
                </a:cxn>
                <a:cxn ang="0">
                  <a:pos x="95" y="159"/>
                </a:cxn>
                <a:cxn ang="0">
                  <a:pos x="105" y="156"/>
                </a:cxn>
                <a:cxn ang="0">
                  <a:pos x="114" y="153"/>
                </a:cxn>
                <a:cxn ang="0">
                  <a:pos x="124" y="152"/>
                </a:cxn>
                <a:cxn ang="0">
                  <a:pos x="134" y="150"/>
                </a:cxn>
                <a:cxn ang="0">
                  <a:pos x="143" y="149"/>
                </a:cxn>
                <a:cxn ang="0">
                  <a:pos x="153" y="149"/>
                </a:cxn>
                <a:cxn ang="0">
                  <a:pos x="167" y="150"/>
                </a:cxn>
                <a:cxn ang="0">
                  <a:pos x="178" y="156"/>
                </a:cxn>
                <a:cxn ang="0">
                  <a:pos x="187" y="166"/>
                </a:cxn>
                <a:cxn ang="0">
                  <a:pos x="189" y="172"/>
                </a:cxn>
                <a:cxn ang="0">
                  <a:pos x="135" y="211"/>
                </a:cxn>
                <a:cxn ang="0">
                  <a:pos x="126" y="210"/>
                </a:cxn>
                <a:cxn ang="0">
                  <a:pos x="117" y="209"/>
                </a:cxn>
                <a:cxn ang="0">
                  <a:pos x="105" y="207"/>
                </a:cxn>
                <a:cxn ang="0">
                  <a:pos x="91" y="205"/>
                </a:cxn>
                <a:cxn ang="0">
                  <a:pos x="81" y="201"/>
                </a:cxn>
                <a:cxn ang="0">
                  <a:pos x="70" y="198"/>
                </a:cxn>
                <a:cxn ang="0">
                  <a:pos x="60" y="193"/>
                </a:cxn>
                <a:cxn ang="0">
                  <a:pos x="49" y="188"/>
                </a:cxn>
                <a:cxn ang="0">
                  <a:pos x="35" y="179"/>
                </a:cxn>
                <a:cxn ang="0">
                  <a:pos x="22" y="166"/>
                </a:cxn>
                <a:cxn ang="0">
                  <a:pos x="13" y="150"/>
                </a:cxn>
                <a:cxn ang="0">
                  <a:pos x="9" y="141"/>
                </a:cxn>
                <a:cxn ang="0">
                  <a:pos x="5" y="132"/>
                </a:cxn>
                <a:cxn ang="0">
                  <a:pos x="4" y="123"/>
                </a:cxn>
                <a:cxn ang="0">
                  <a:pos x="2" y="114"/>
                </a:cxn>
                <a:cxn ang="0">
                  <a:pos x="2" y="105"/>
                </a:cxn>
                <a:cxn ang="0">
                  <a:pos x="0" y="95"/>
                </a:cxn>
                <a:cxn ang="0">
                  <a:pos x="0" y="86"/>
                </a:cxn>
                <a:cxn ang="0">
                  <a:pos x="2" y="77"/>
                </a:cxn>
                <a:cxn ang="0">
                  <a:pos x="3" y="68"/>
                </a:cxn>
                <a:cxn ang="0">
                  <a:pos x="4" y="59"/>
                </a:cxn>
                <a:cxn ang="0">
                  <a:pos x="5" y="50"/>
                </a:cxn>
                <a:cxn ang="0">
                  <a:pos x="8" y="42"/>
                </a:cxn>
                <a:cxn ang="0">
                  <a:pos x="11" y="28"/>
                </a:cxn>
                <a:cxn ang="0">
                  <a:pos x="16" y="15"/>
                </a:cxn>
                <a:cxn ang="0">
                  <a:pos x="18" y="6"/>
                </a:cxn>
                <a:cxn ang="0">
                  <a:pos x="21" y="0"/>
                </a:cxn>
              </a:cxnLst>
              <a:rect l="0" t="0" r="r" b="b"/>
              <a:pathLst>
                <a:path w="190" h="211">
                  <a:moveTo>
                    <a:pt x="21" y="0"/>
                  </a:moveTo>
                  <a:lnTo>
                    <a:pt x="21" y="2"/>
                  </a:lnTo>
                  <a:lnTo>
                    <a:pt x="20" y="4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6" y="21"/>
                  </a:lnTo>
                  <a:lnTo>
                    <a:pt x="15" y="26"/>
                  </a:lnTo>
                  <a:lnTo>
                    <a:pt x="15" y="28"/>
                  </a:lnTo>
                  <a:lnTo>
                    <a:pt x="15" y="30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1" y="50"/>
                  </a:lnTo>
                  <a:lnTo>
                    <a:pt x="11" y="52"/>
                  </a:lnTo>
                  <a:lnTo>
                    <a:pt x="11" y="56"/>
                  </a:lnTo>
                  <a:lnTo>
                    <a:pt x="11" y="59"/>
                  </a:lnTo>
                  <a:lnTo>
                    <a:pt x="11" y="61"/>
                  </a:lnTo>
                  <a:lnTo>
                    <a:pt x="9" y="65"/>
                  </a:lnTo>
                  <a:lnTo>
                    <a:pt x="9" y="68"/>
                  </a:lnTo>
                  <a:lnTo>
                    <a:pt x="9" y="70"/>
                  </a:lnTo>
                  <a:lnTo>
                    <a:pt x="9" y="73"/>
                  </a:lnTo>
                  <a:lnTo>
                    <a:pt x="9" y="77"/>
                  </a:lnTo>
                  <a:lnTo>
                    <a:pt x="9" y="79"/>
                  </a:lnTo>
                  <a:lnTo>
                    <a:pt x="9" y="83"/>
                  </a:lnTo>
                  <a:lnTo>
                    <a:pt x="9" y="86"/>
                  </a:lnTo>
                  <a:lnTo>
                    <a:pt x="9" y="88"/>
                  </a:lnTo>
                  <a:lnTo>
                    <a:pt x="9" y="91"/>
                  </a:lnTo>
                  <a:lnTo>
                    <a:pt x="9" y="95"/>
                  </a:lnTo>
                  <a:lnTo>
                    <a:pt x="9" y="97"/>
                  </a:lnTo>
                  <a:lnTo>
                    <a:pt x="9" y="101"/>
                  </a:lnTo>
                  <a:lnTo>
                    <a:pt x="11" y="104"/>
                  </a:lnTo>
                  <a:lnTo>
                    <a:pt x="11" y="108"/>
                  </a:lnTo>
                  <a:lnTo>
                    <a:pt x="11" y="109"/>
                  </a:lnTo>
                  <a:lnTo>
                    <a:pt x="11" y="113"/>
                  </a:lnTo>
                  <a:lnTo>
                    <a:pt x="12" y="115"/>
                  </a:lnTo>
                  <a:lnTo>
                    <a:pt x="12" y="118"/>
                  </a:lnTo>
                  <a:lnTo>
                    <a:pt x="13" y="121"/>
                  </a:lnTo>
                  <a:lnTo>
                    <a:pt x="13" y="123"/>
                  </a:lnTo>
                  <a:lnTo>
                    <a:pt x="15" y="126"/>
                  </a:lnTo>
                  <a:lnTo>
                    <a:pt x="16" y="128"/>
                  </a:lnTo>
                  <a:lnTo>
                    <a:pt x="17" y="134"/>
                  </a:lnTo>
                  <a:lnTo>
                    <a:pt x="20" y="139"/>
                  </a:lnTo>
                  <a:lnTo>
                    <a:pt x="21" y="143"/>
                  </a:lnTo>
                  <a:lnTo>
                    <a:pt x="25" y="147"/>
                  </a:lnTo>
                  <a:lnTo>
                    <a:pt x="27" y="150"/>
                  </a:lnTo>
                  <a:lnTo>
                    <a:pt x="30" y="153"/>
                  </a:lnTo>
                  <a:lnTo>
                    <a:pt x="34" y="156"/>
                  </a:lnTo>
                  <a:lnTo>
                    <a:pt x="37" y="158"/>
                  </a:lnTo>
                  <a:lnTo>
                    <a:pt x="39" y="161"/>
                  </a:lnTo>
                  <a:lnTo>
                    <a:pt x="43" y="162"/>
                  </a:lnTo>
                  <a:lnTo>
                    <a:pt x="46" y="163"/>
                  </a:lnTo>
                  <a:lnTo>
                    <a:pt x="48" y="165"/>
                  </a:lnTo>
                  <a:lnTo>
                    <a:pt x="52" y="166"/>
                  </a:lnTo>
                  <a:lnTo>
                    <a:pt x="55" y="166"/>
                  </a:lnTo>
                  <a:lnTo>
                    <a:pt x="57" y="166"/>
                  </a:lnTo>
                  <a:lnTo>
                    <a:pt x="61" y="167"/>
                  </a:lnTo>
                  <a:lnTo>
                    <a:pt x="64" y="166"/>
                  </a:lnTo>
                  <a:lnTo>
                    <a:pt x="66" y="166"/>
                  </a:lnTo>
                  <a:lnTo>
                    <a:pt x="70" y="166"/>
                  </a:lnTo>
                  <a:lnTo>
                    <a:pt x="73" y="166"/>
                  </a:lnTo>
                  <a:lnTo>
                    <a:pt x="77" y="165"/>
                  </a:lnTo>
                  <a:lnTo>
                    <a:pt x="79" y="165"/>
                  </a:lnTo>
                  <a:lnTo>
                    <a:pt x="82" y="163"/>
                  </a:lnTo>
                  <a:lnTo>
                    <a:pt x="86" y="162"/>
                  </a:lnTo>
                  <a:lnTo>
                    <a:pt x="88" y="161"/>
                  </a:lnTo>
                  <a:lnTo>
                    <a:pt x="92" y="161"/>
                  </a:lnTo>
                  <a:lnTo>
                    <a:pt x="95" y="159"/>
                  </a:lnTo>
                  <a:lnTo>
                    <a:pt x="99" y="158"/>
                  </a:lnTo>
                  <a:lnTo>
                    <a:pt x="101" y="157"/>
                  </a:lnTo>
                  <a:lnTo>
                    <a:pt x="105" y="156"/>
                  </a:lnTo>
                  <a:lnTo>
                    <a:pt x="108" y="156"/>
                  </a:lnTo>
                  <a:lnTo>
                    <a:pt x="112" y="154"/>
                  </a:lnTo>
                  <a:lnTo>
                    <a:pt x="114" y="153"/>
                  </a:lnTo>
                  <a:lnTo>
                    <a:pt x="118" y="153"/>
                  </a:lnTo>
                  <a:lnTo>
                    <a:pt x="121" y="152"/>
                  </a:lnTo>
                  <a:lnTo>
                    <a:pt x="124" y="152"/>
                  </a:lnTo>
                  <a:lnTo>
                    <a:pt x="128" y="152"/>
                  </a:lnTo>
                  <a:lnTo>
                    <a:pt x="131" y="150"/>
                  </a:lnTo>
                  <a:lnTo>
                    <a:pt x="134" y="150"/>
                  </a:lnTo>
                  <a:lnTo>
                    <a:pt x="137" y="150"/>
                  </a:lnTo>
                  <a:lnTo>
                    <a:pt x="140" y="150"/>
                  </a:lnTo>
                  <a:lnTo>
                    <a:pt x="143" y="149"/>
                  </a:lnTo>
                  <a:lnTo>
                    <a:pt x="145" y="149"/>
                  </a:lnTo>
                  <a:lnTo>
                    <a:pt x="149" y="149"/>
                  </a:lnTo>
                  <a:lnTo>
                    <a:pt x="153" y="149"/>
                  </a:lnTo>
                  <a:lnTo>
                    <a:pt x="158" y="149"/>
                  </a:lnTo>
                  <a:lnTo>
                    <a:pt x="163" y="149"/>
                  </a:lnTo>
                  <a:lnTo>
                    <a:pt x="167" y="150"/>
                  </a:lnTo>
                  <a:lnTo>
                    <a:pt x="171" y="152"/>
                  </a:lnTo>
                  <a:lnTo>
                    <a:pt x="175" y="153"/>
                  </a:lnTo>
                  <a:lnTo>
                    <a:pt x="178" y="156"/>
                  </a:lnTo>
                  <a:lnTo>
                    <a:pt x="181" y="158"/>
                  </a:lnTo>
                  <a:lnTo>
                    <a:pt x="184" y="161"/>
                  </a:lnTo>
                  <a:lnTo>
                    <a:pt x="187" y="166"/>
                  </a:lnTo>
                  <a:lnTo>
                    <a:pt x="187" y="167"/>
                  </a:lnTo>
                  <a:lnTo>
                    <a:pt x="188" y="170"/>
                  </a:lnTo>
                  <a:lnTo>
                    <a:pt x="189" y="172"/>
                  </a:lnTo>
                  <a:lnTo>
                    <a:pt x="190" y="175"/>
                  </a:lnTo>
                  <a:lnTo>
                    <a:pt x="136" y="211"/>
                  </a:lnTo>
                  <a:lnTo>
                    <a:pt x="135" y="211"/>
                  </a:lnTo>
                  <a:lnTo>
                    <a:pt x="131" y="211"/>
                  </a:lnTo>
                  <a:lnTo>
                    <a:pt x="128" y="210"/>
                  </a:lnTo>
                  <a:lnTo>
                    <a:pt x="126" y="210"/>
                  </a:lnTo>
                  <a:lnTo>
                    <a:pt x="123" y="210"/>
                  </a:lnTo>
                  <a:lnTo>
                    <a:pt x="121" y="210"/>
                  </a:lnTo>
                  <a:lnTo>
                    <a:pt x="117" y="209"/>
                  </a:lnTo>
                  <a:lnTo>
                    <a:pt x="113" y="209"/>
                  </a:lnTo>
                  <a:lnTo>
                    <a:pt x="109" y="209"/>
                  </a:lnTo>
                  <a:lnTo>
                    <a:pt x="105" y="207"/>
                  </a:lnTo>
                  <a:lnTo>
                    <a:pt x="100" y="207"/>
                  </a:lnTo>
                  <a:lnTo>
                    <a:pt x="96" y="206"/>
                  </a:lnTo>
                  <a:lnTo>
                    <a:pt x="91" y="205"/>
                  </a:lnTo>
                  <a:lnTo>
                    <a:pt x="86" y="203"/>
                  </a:lnTo>
                  <a:lnTo>
                    <a:pt x="83" y="202"/>
                  </a:lnTo>
                  <a:lnTo>
                    <a:pt x="81" y="201"/>
                  </a:lnTo>
                  <a:lnTo>
                    <a:pt x="78" y="201"/>
                  </a:lnTo>
                  <a:lnTo>
                    <a:pt x="75" y="200"/>
                  </a:lnTo>
                  <a:lnTo>
                    <a:pt x="70" y="198"/>
                  </a:lnTo>
                  <a:lnTo>
                    <a:pt x="65" y="196"/>
                  </a:lnTo>
                  <a:lnTo>
                    <a:pt x="62" y="194"/>
                  </a:lnTo>
                  <a:lnTo>
                    <a:pt x="60" y="193"/>
                  </a:lnTo>
                  <a:lnTo>
                    <a:pt x="57" y="192"/>
                  </a:lnTo>
                  <a:lnTo>
                    <a:pt x="55" y="191"/>
                  </a:lnTo>
                  <a:lnTo>
                    <a:pt x="49" y="188"/>
                  </a:lnTo>
                  <a:lnTo>
                    <a:pt x="46" y="185"/>
                  </a:lnTo>
                  <a:lnTo>
                    <a:pt x="40" y="181"/>
                  </a:lnTo>
                  <a:lnTo>
                    <a:pt x="35" y="179"/>
                  </a:lnTo>
                  <a:lnTo>
                    <a:pt x="31" y="174"/>
                  </a:lnTo>
                  <a:lnTo>
                    <a:pt x="27" y="170"/>
                  </a:lnTo>
                  <a:lnTo>
                    <a:pt x="22" y="166"/>
                  </a:lnTo>
                  <a:lnTo>
                    <a:pt x="20" y="161"/>
                  </a:lnTo>
                  <a:lnTo>
                    <a:pt x="16" y="156"/>
                  </a:lnTo>
                  <a:lnTo>
                    <a:pt x="13" y="150"/>
                  </a:lnTo>
                  <a:lnTo>
                    <a:pt x="12" y="148"/>
                  </a:lnTo>
                  <a:lnTo>
                    <a:pt x="11" y="144"/>
                  </a:lnTo>
                  <a:lnTo>
                    <a:pt x="9" y="141"/>
                  </a:lnTo>
                  <a:lnTo>
                    <a:pt x="8" y="139"/>
                  </a:lnTo>
                  <a:lnTo>
                    <a:pt x="7" y="136"/>
                  </a:lnTo>
                  <a:lnTo>
                    <a:pt x="5" y="132"/>
                  </a:lnTo>
                  <a:lnTo>
                    <a:pt x="5" y="130"/>
                  </a:lnTo>
                  <a:lnTo>
                    <a:pt x="4" y="127"/>
                  </a:lnTo>
                  <a:lnTo>
                    <a:pt x="4" y="123"/>
                  </a:lnTo>
                  <a:lnTo>
                    <a:pt x="3" y="121"/>
                  </a:lnTo>
                  <a:lnTo>
                    <a:pt x="2" y="117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5"/>
                  </a:lnTo>
                  <a:lnTo>
                    <a:pt x="2" y="101"/>
                  </a:lnTo>
                  <a:lnTo>
                    <a:pt x="0" y="99"/>
                  </a:lnTo>
                  <a:lnTo>
                    <a:pt x="0" y="95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2" y="82"/>
                  </a:lnTo>
                  <a:lnTo>
                    <a:pt x="2" y="79"/>
                  </a:lnTo>
                  <a:lnTo>
                    <a:pt x="2" y="77"/>
                  </a:lnTo>
                  <a:lnTo>
                    <a:pt x="2" y="73"/>
                  </a:lnTo>
                  <a:lnTo>
                    <a:pt x="2" y="70"/>
                  </a:lnTo>
                  <a:lnTo>
                    <a:pt x="3" y="68"/>
                  </a:lnTo>
                  <a:lnTo>
                    <a:pt x="3" y="65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3"/>
                  </a:lnTo>
                  <a:lnTo>
                    <a:pt x="5" y="50"/>
                  </a:lnTo>
                  <a:lnTo>
                    <a:pt x="7" y="47"/>
                  </a:lnTo>
                  <a:lnTo>
                    <a:pt x="7" y="44"/>
                  </a:lnTo>
                  <a:lnTo>
                    <a:pt x="8" y="42"/>
                  </a:lnTo>
                  <a:lnTo>
                    <a:pt x="9" y="37"/>
                  </a:lnTo>
                  <a:lnTo>
                    <a:pt x="11" y="31"/>
                  </a:lnTo>
                  <a:lnTo>
                    <a:pt x="11" y="28"/>
                  </a:lnTo>
                  <a:lnTo>
                    <a:pt x="13" y="22"/>
                  </a:lnTo>
                  <a:lnTo>
                    <a:pt x="15" y="18"/>
                  </a:lnTo>
                  <a:lnTo>
                    <a:pt x="16" y="15"/>
                  </a:lnTo>
                  <a:lnTo>
                    <a:pt x="16" y="11"/>
                  </a:lnTo>
                  <a:lnTo>
                    <a:pt x="17" y="8"/>
                  </a:lnTo>
                  <a:lnTo>
                    <a:pt x="18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2" name="Freeform 306"/>
            <p:cNvSpPr>
              <a:spLocks/>
            </p:cNvSpPr>
            <p:nvPr/>
          </p:nvSpPr>
          <p:spPr bwMode="auto">
            <a:xfrm>
              <a:off x="7785100" y="774700"/>
              <a:ext cx="80963" cy="10160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2" y="36"/>
                </a:cxn>
                <a:cxn ang="0">
                  <a:pos x="4" y="44"/>
                </a:cxn>
                <a:cxn ang="0">
                  <a:pos x="7" y="52"/>
                </a:cxn>
                <a:cxn ang="0">
                  <a:pos x="9" y="58"/>
                </a:cxn>
                <a:cxn ang="0">
                  <a:pos x="12" y="65"/>
                </a:cxn>
                <a:cxn ang="0">
                  <a:pos x="16" y="70"/>
                </a:cxn>
                <a:cxn ang="0">
                  <a:pos x="18" y="77"/>
                </a:cxn>
                <a:cxn ang="0">
                  <a:pos x="22" y="83"/>
                </a:cxn>
                <a:cxn ang="0">
                  <a:pos x="26" y="88"/>
                </a:cxn>
                <a:cxn ang="0">
                  <a:pos x="30" y="93"/>
                </a:cxn>
                <a:cxn ang="0">
                  <a:pos x="35" y="99"/>
                </a:cxn>
                <a:cxn ang="0">
                  <a:pos x="40" y="104"/>
                </a:cxn>
                <a:cxn ang="0">
                  <a:pos x="48" y="109"/>
                </a:cxn>
                <a:cxn ang="0">
                  <a:pos x="55" y="113"/>
                </a:cxn>
                <a:cxn ang="0">
                  <a:pos x="60" y="115"/>
                </a:cxn>
                <a:cxn ang="0">
                  <a:pos x="68" y="118"/>
                </a:cxn>
                <a:cxn ang="0">
                  <a:pos x="78" y="122"/>
                </a:cxn>
                <a:cxn ang="0">
                  <a:pos x="87" y="123"/>
                </a:cxn>
                <a:cxn ang="0">
                  <a:pos x="95" y="126"/>
                </a:cxn>
                <a:cxn ang="0">
                  <a:pos x="100" y="126"/>
                </a:cxn>
                <a:cxn ang="0">
                  <a:pos x="102" y="127"/>
                </a:cxn>
                <a:cxn ang="0">
                  <a:pos x="102" y="127"/>
                </a:cxn>
                <a:cxn ang="0">
                  <a:pos x="99" y="124"/>
                </a:cxn>
                <a:cxn ang="0">
                  <a:pos x="92" y="122"/>
                </a:cxn>
                <a:cxn ang="0">
                  <a:pos x="83" y="117"/>
                </a:cxn>
                <a:cxn ang="0">
                  <a:pos x="75" y="111"/>
                </a:cxn>
                <a:cxn ang="0">
                  <a:pos x="70" y="108"/>
                </a:cxn>
                <a:cxn ang="0">
                  <a:pos x="65" y="104"/>
                </a:cxn>
                <a:cxn ang="0">
                  <a:pos x="60" y="100"/>
                </a:cxn>
                <a:cxn ang="0">
                  <a:pos x="55" y="96"/>
                </a:cxn>
                <a:cxn ang="0">
                  <a:pos x="49" y="91"/>
                </a:cxn>
                <a:cxn ang="0">
                  <a:pos x="42" y="83"/>
                </a:cxn>
                <a:cxn ang="0">
                  <a:pos x="35" y="75"/>
                </a:cxn>
                <a:cxn ang="0">
                  <a:pos x="31" y="69"/>
                </a:cxn>
                <a:cxn ang="0">
                  <a:pos x="27" y="62"/>
                </a:cxn>
                <a:cxn ang="0">
                  <a:pos x="25" y="56"/>
                </a:cxn>
                <a:cxn ang="0">
                  <a:pos x="22" y="49"/>
                </a:cxn>
                <a:cxn ang="0">
                  <a:pos x="20" y="43"/>
                </a:cxn>
                <a:cxn ang="0">
                  <a:pos x="16" y="36"/>
                </a:cxn>
                <a:cxn ang="0">
                  <a:pos x="15" y="31"/>
                </a:cxn>
                <a:cxn ang="0">
                  <a:pos x="12" y="25"/>
                </a:cxn>
                <a:cxn ang="0">
                  <a:pos x="11" y="18"/>
                </a:cxn>
                <a:cxn ang="0">
                  <a:pos x="8" y="12"/>
                </a:cxn>
                <a:cxn ang="0">
                  <a:pos x="5" y="5"/>
                </a:cxn>
                <a:cxn ang="0">
                  <a:pos x="5" y="0"/>
                </a:cxn>
              </a:cxnLst>
              <a:rect l="0" t="0" r="r" b="b"/>
              <a:pathLst>
                <a:path w="104" h="127">
                  <a:moveTo>
                    <a:pt x="5" y="0"/>
                  </a:moveTo>
                  <a:lnTo>
                    <a:pt x="0" y="31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4" y="44"/>
                  </a:lnTo>
                  <a:lnTo>
                    <a:pt x="5" y="49"/>
                  </a:lnTo>
                  <a:lnTo>
                    <a:pt x="7" y="52"/>
                  </a:lnTo>
                  <a:lnTo>
                    <a:pt x="8" y="56"/>
                  </a:lnTo>
                  <a:lnTo>
                    <a:pt x="9" y="58"/>
                  </a:lnTo>
                  <a:lnTo>
                    <a:pt x="11" y="61"/>
                  </a:lnTo>
                  <a:lnTo>
                    <a:pt x="12" y="65"/>
                  </a:lnTo>
                  <a:lnTo>
                    <a:pt x="13" y="68"/>
                  </a:lnTo>
                  <a:lnTo>
                    <a:pt x="16" y="70"/>
                  </a:lnTo>
                  <a:lnTo>
                    <a:pt x="17" y="74"/>
                  </a:lnTo>
                  <a:lnTo>
                    <a:pt x="18" y="77"/>
                  </a:lnTo>
                  <a:lnTo>
                    <a:pt x="20" y="79"/>
                  </a:lnTo>
                  <a:lnTo>
                    <a:pt x="22" y="83"/>
                  </a:lnTo>
                  <a:lnTo>
                    <a:pt x="25" y="86"/>
                  </a:lnTo>
                  <a:lnTo>
                    <a:pt x="26" y="88"/>
                  </a:lnTo>
                  <a:lnTo>
                    <a:pt x="27" y="91"/>
                  </a:lnTo>
                  <a:lnTo>
                    <a:pt x="30" y="93"/>
                  </a:lnTo>
                  <a:lnTo>
                    <a:pt x="33" y="97"/>
                  </a:lnTo>
                  <a:lnTo>
                    <a:pt x="35" y="99"/>
                  </a:lnTo>
                  <a:lnTo>
                    <a:pt x="37" y="101"/>
                  </a:lnTo>
                  <a:lnTo>
                    <a:pt x="40" y="104"/>
                  </a:lnTo>
                  <a:lnTo>
                    <a:pt x="43" y="106"/>
                  </a:lnTo>
                  <a:lnTo>
                    <a:pt x="48" y="109"/>
                  </a:lnTo>
                  <a:lnTo>
                    <a:pt x="52" y="111"/>
                  </a:lnTo>
                  <a:lnTo>
                    <a:pt x="55" y="113"/>
                  </a:lnTo>
                  <a:lnTo>
                    <a:pt x="59" y="114"/>
                  </a:lnTo>
                  <a:lnTo>
                    <a:pt x="60" y="115"/>
                  </a:lnTo>
                  <a:lnTo>
                    <a:pt x="64" y="117"/>
                  </a:lnTo>
                  <a:lnTo>
                    <a:pt x="68" y="118"/>
                  </a:lnTo>
                  <a:lnTo>
                    <a:pt x="73" y="119"/>
                  </a:lnTo>
                  <a:lnTo>
                    <a:pt x="78" y="122"/>
                  </a:lnTo>
                  <a:lnTo>
                    <a:pt x="83" y="123"/>
                  </a:lnTo>
                  <a:lnTo>
                    <a:pt x="87" y="123"/>
                  </a:lnTo>
                  <a:lnTo>
                    <a:pt x="91" y="124"/>
                  </a:lnTo>
                  <a:lnTo>
                    <a:pt x="95" y="126"/>
                  </a:lnTo>
                  <a:lnTo>
                    <a:pt x="97" y="126"/>
                  </a:lnTo>
                  <a:lnTo>
                    <a:pt x="100" y="126"/>
                  </a:lnTo>
                  <a:lnTo>
                    <a:pt x="102" y="127"/>
                  </a:lnTo>
                  <a:lnTo>
                    <a:pt x="102" y="127"/>
                  </a:lnTo>
                  <a:lnTo>
                    <a:pt x="104" y="127"/>
                  </a:lnTo>
                  <a:lnTo>
                    <a:pt x="102" y="127"/>
                  </a:lnTo>
                  <a:lnTo>
                    <a:pt x="101" y="126"/>
                  </a:lnTo>
                  <a:lnTo>
                    <a:pt x="99" y="124"/>
                  </a:lnTo>
                  <a:lnTo>
                    <a:pt x="96" y="123"/>
                  </a:lnTo>
                  <a:lnTo>
                    <a:pt x="92" y="122"/>
                  </a:lnTo>
                  <a:lnTo>
                    <a:pt x="88" y="119"/>
                  </a:lnTo>
                  <a:lnTo>
                    <a:pt x="83" y="117"/>
                  </a:lnTo>
                  <a:lnTo>
                    <a:pt x="79" y="114"/>
                  </a:lnTo>
                  <a:lnTo>
                    <a:pt x="75" y="111"/>
                  </a:lnTo>
                  <a:lnTo>
                    <a:pt x="73" y="110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5" y="104"/>
                  </a:lnTo>
                  <a:lnTo>
                    <a:pt x="62" y="102"/>
                  </a:lnTo>
                  <a:lnTo>
                    <a:pt x="60" y="100"/>
                  </a:lnTo>
                  <a:lnTo>
                    <a:pt x="57" y="99"/>
                  </a:lnTo>
                  <a:lnTo>
                    <a:pt x="55" y="96"/>
                  </a:lnTo>
                  <a:lnTo>
                    <a:pt x="51" y="93"/>
                  </a:lnTo>
                  <a:lnTo>
                    <a:pt x="49" y="91"/>
                  </a:lnTo>
                  <a:lnTo>
                    <a:pt x="47" y="88"/>
                  </a:lnTo>
                  <a:lnTo>
                    <a:pt x="42" y="83"/>
                  </a:lnTo>
                  <a:lnTo>
                    <a:pt x="38" y="79"/>
                  </a:lnTo>
                  <a:lnTo>
                    <a:pt x="35" y="75"/>
                  </a:lnTo>
                  <a:lnTo>
                    <a:pt x="34" y="71"/>
                  </a:lnTo>
                  <a:lnTo>
                    <a:pt x="31" y="69"/>
                  </a:lnTo>
                  <a:lnTo>
                    <a:pt x="30" y="66"/>
                  </a:lnTo>
                  <a:lnTo>
                    <a:pt x="27" y="62"/>
                  </a:lnTo>
                  <a:lnTo>
                    <a:pt x="26" y="60"/>
                  </a:lnTo>
                  <a:lnTo>
                    <a:pt x="25" y="56"/>
                  </a:lnTo>
                  <a:lnTo>
                    <a:pt x="24" y="53"/>
                  </a:lnTo>
                  <a:lnTo>
                    <a:pt x="22" y="49"/>
                  </a:lnTo>
                  <a:lnTo>
                    <a:pt x="21" y="47"/>
                  </a:lnTo>
                  <a:lnTo>
                    <a:pt x="20" y="43"/>
                  </a:lnTo>
                  <a:lnTo>
                    <a:pt x="17" y="40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5" y="31"/>
                  </a:lnTo>
                  <a:lnTo>
                    <a:pt x="13" y="27"/>
                  </a:lnTo>
                  <a:lnTo>
                    <a:pt x="12" y="25"/>
                  </a:lnTo>
                  <a:lnTo>
                    <a:pt x="11" y="22"/>
                  </a:lnTo>
                  <a:lnTo>
                    <a:pt x="11" y="18"/>
                  </a:lnTo>
                  <a:lnTo>
                    <a:pt x="9" y="17"/>
                  </a:lnTo>
                  <a:lnTo>
                    <a:pt x="8" y="12"/>
                  </a:lnTo>
                  <a:lnTo>
                    <a:pt x="7" y="8"/>
                  </a:lnTo>
                  <a:lnTo>
                    <a:pt x="5" y="5"/>
                  </a:lnTo>
                  <a:lnTo>
                    <a:pt x="5" y="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3" name="Freeform 307"/>
            <p:cNvSpPr>
              <a:spLocks/>
            </p:cNvSpPr>
            <p:nvPr/>
          </p:nvSpPr>
          <p:spPr bwMode="auto">
            <a:xfrm>
              <a:off x="7837488" y="849313"/>
              <a:ext cx="80963" cy="74613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5" y="2"/>
                </a:cxn>
                <a:cxn ang="0">
                  <a:pos x="12" y="0"/>
                </a:cxn>
                <a:cxn ang="0">
                  <a:pos x="20" y="0"/>
                </a:cxn>
                <a:cxn ang="0">
                  <a:pos x="25" y="2"/>
                </a:cxn>
                <a:cxn ang="0">
                  <a:pos x="32" y="2"/>
                </a:cxn>
                <a:cxn ang="0">
                  <a:pos x="37" y="2"/>
                </a:cxn>
                <a:cxn ang="0">
                  <a:pos x="44" y="3"/>
                </a:cxn>
                <a:cxn ang="0">
                  <a:pos x="50" y="4"/>
                </a:cxn>
                <a:cxn ang="0">
                  <a:pos x="55" y="7"/>
                </a:cxn>
                <a:cxn ang="0">
                  <a:pos x="62" y="9"/>
                </a:cxn>
                <a:cxn ang="0">
                  <a:pos x="67" y="12"/>
                </a:cxn>
                <a:cxn ang="0">
                  <a:pos x="73" y="16"/>
                </a:cxn>
                <a:cxn ang="0">
                  <a:pos x="80" y="21"/>
                </a:cxn>
                <a:cxn ang="0">
                  <a:pos x="85" y="29"/>
                </a:cxn>
                <a:cxn ang="0">
                  <a:pos x="89" y="34"/>
                </a:cxn>
                <a:cxn ang="0">
                  <a:pos x="91" y="40"/>
                </a:cxn>
                <a:cxn ang="0">
                  <a:pos x="93" y="46"/>
                </a:cxn>
                <a:cxn ang="0">
                  <a:pos x="95" y="52"/>
                </a:cxn>
                <a:cxn ang="0">
                  <a:pos x="97" y="59"/>
                </a:cxn>
                <a:cxn ang="0">
                  <a:pos x="98" y="66"/>
                </a:cxn>
                <a:cxn ang="0">
                  <a:pos x="99" y="72"/>
                </a:cxn>
                <a:cxn ang="0">
                  <a:pos x="99" y="77"/>
                </a:cxn>
                <a:cxn ang="0">
                  <a:pos x="100" y="82"/>
                </a:cxn>
                <a:cxn ang="0">
                  <a:pos x="100" y="88"/>
                </a:cxn>
                <a:cxn ang="0">
                  <a:pos x="100" y="94"/>
                </a:cxn>
                <a:cxn ang="0">
                  <a:pos x="100" y="94"/>
                </a:cxn>
                <a:cxn ang="0">
                  <a:pos x="99" y="87"/>
                </a:cxn>
                <a:cxn ang="0">
                  <a:pos x="97" y="81"/>
                </a:cxn>
                <a:cxn ang="0">
                  <a:pos x="95" y="75"/>
                </a:cxn>
                <a:cxn ang="0">
                  <a:pos x="93" y="69"/>
                </a:cxn>
                <a:cxn ang="0">
                  <a:pos x="90" y="64"/>
                </a:cxn>
                <a:cxn ang="0">
                  <a:pos x="88" y="57"/>
                </a:cxn>
                <a:cxn ang="0">
                  <a:pos x="84" y="50"/>
                </a:cxn>
                <a:cxn ang="0">
                  <a:pos x="80" y="43"/>
                </a:cxn>
                <a:cxn ang="0">
                  <a:pos x="77" y="38"/>
                </a:cxn>
                <a:cxn ang="0">
                  <a:pos x="72" y="33"/>
                </a:cxn>
                <a:cxn ang="0">
                  <a:pos x="67" y="26"/>
                </a:cxn>
                <a:cxn ang="0">
                  <a:pos x="62" y="22"/>
                </a:cxn>
                <a:cxn ang="0">
                  <a:pos x="56" y="20"/>
                </a:cxn>
                <a:cxn ang="0">
                  <a:pos x="50" y="17"/>
                </a:cxn>
                <a:cxn ang="0">
                  <a:pos x="45" y="15"/>
                </a:cxn>
                <a:cxn ang="0">
                  <a:pos x="40" y="13"/>
                </a:cxn>
                <a:cxn ang="0">
                  <a:pos x="34" y="12"/>
                </a:cxn>
                <a:cxn ang="0">
                  <a:pos x="28" y="11"/>
                </a:cxn>
                <a:cxn ang="0">
                  <a:pos x="22" y="9"/>
                </a:cxn>
                <a:cxn ang="0">
                  <a:pos x="16" y="9"/>
                </a:cxn>
                <a:cxn ang="0">
                  <a:pos x="12" y="9"/>
                </a:cxn>
                <a:cxn ang="0">
                  <a:pos x="9" y="9"/>
                </a:cxn>
                <a:cxn ang="0">
                  <a:pos x="0" y="2"/>
                </a:cxn>
              </a:cxnLst>
              <a:rect l="0" t="0" r="r" b="b"/>
              <a:pathLst>
                <a:path w="102" h="95">
                  <a:moveTo>
                    <a:pt x="0" y="2"/>
                  </a:move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41" y="3"/>
                  </a:lnTo>
                  <a:lnTo>
                    <a:pt x="44" y="3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7"/>
                  </a:lnTo>
                  <a:lnTo>
                    <a:pt x="59" y="8"/>
                  </a:lnTo>
                  <a:lnTo>
                    <a:pt x="62" y="9"/>
                  </a:lnTo>
                  <a:lnTo>
                    <a:pt x="64" y="11"/>
                  </a:lnTo>
                  <a:lnTo>
                    <a:pt x="67" y="12"/>
                  </a:lnTo>
                  <a:lnTo>
                    <a:pt x="69" y="15"/>
                  </a:lnTo>
                  <a:lnTo>
                    <a:pt x="73" y="16"/>
                  </a:lnTo>
                  <a:lnTo>
                    <a:pt x="76" y="18"/>
                  </a:lnTo>
                  <a:lnTo>
                    <a:pt x="80" y="21"/>
                  </a:lnTo>
                  <a:lnTo>
                    <a:pt x="84" y="26"/>
                  </a:lnTo>
                  <a:lnTo>
                    <a:pt x="85" y="29"/>
                  </a:lnTo>
                  <a:lnTo>
                    <a:pt x="88" y="31"/>
                  </a:lnTo>
                  <a:lnTo>
                    <a:pt x="89" y="34"/>
                  </a:lnTo>
                  <a:lnTo>
                    <a:pt x="90" y="38"/>
                  </a:lnTo>
                  <a:lnTo>
                    <a:pt x="91" y="40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4" y="50"/>
                  </a:lnTo>
                  <a:lnTo>
                    <a:pt x="95" y="52"/>
                  </a:lnTo>
                  <a:lnTo>
                    <a:pt x="97" y="56"/>
                  </a:lnTo>
                  <a:lnTo>
                    <a:pt x="97" y="59"/>
                  </a:lnTo>
                  <a:lnTo>
                    <a:pt x="98" y="62"/>
                  </a:lnTo>
                  <a:lnTo>
                    <a:pt x="98" y="66"/>
                  </a:lnTo>
                  <a:lnTo>
                    <a:pt x="98" y="69"/>
                  </a:lnTo>
                  <a:lnTo>
                    <a:pt x="99" y="72"/>
                  </a:lnTo>
                  <a:lnTo>
                    <a:pt x="99" y="74"/>
                  </a:lnTo>
                  <a:lnTo>
                    <a:pt x="99" y="77"/>
                  </a:lnTo>
                  <a:lnTo>
                    <a:pt x="99" y="79"/>
                  </a:lnTo>
                  <a:lnTo>
                    <a:pt x="100" y="82"/>
                  </a:lnTo>
                  <a:lnTo>
                    <a:pt x="100" y="84"/>
                  </a:lnTo>
                  <a:lnTo>
                    <a:pt x="100" y="88"/>
                  </a:lnTo>
                  <a:lnTo>
                    <a:pt x="100" y="91"/>
                  </a:lnTo>
                  <a:lnTo>
                    <a:pt x="100" y="94"/>
                  </a:lnTo>
                  <a:lnTo>
                    <a:pt x="102" y="95"/>
                  </a:lnTo>
                  <a:lnTo>
                    <a:pt x="100" y="94"/>
                  </a:lnTo>
                  <a:lnTo>
                    <a:pt x="100" y="91"/>
                  </a:lnTo>
                  <a:lnTo>
                    <a:pt x="99" y="87"/>
                  </a:lnTo>
                  <a:lnTo>
                    <a:pt x="98" y="84"/>
                  </a:lnTo>
                  <a:lnTo>
                    <a:pt x="97" y="81"/>
                  </a:lnTo>
                  <a:lnTo>
                    <a:pt x="97" y="78"/>
                  </a:lnTo>
                  <a:lnTo>
                    <a:pt x="95" y="75"/>
                  </a:lnTo>
                  <a:lnTo>
                    <a:pt x="94" y="73"/>
                  </a:lnTo>
                  <a:lnTo>
                    <a:pt x="93" y="69"/>
                  </a:lnTo>
                  <a:lnTo>
                    <a:pt x="91" y="66"/>
                  </a:lnTo>
                  <a:lnTo>
                    <a:pt x="90" y="64"/>
                  </a:lnTo>
                  <a:lnTo>
                    <a:pt x="89" y="61"/>
                  </a:lnTo>
                  <a:lnTo>
                    <a:pt x="88" y="57"/>
                  </a:lnTo>
                  <a:lnTo>
                    <a:pt x="86" y="53"/>
                  </a:lnTo>
                  <a:lnTo>
                    <a:pt x="84" y="50"/>
                  </a:lnTo>
                  <a:lnTo>
                    <a:pt x="82" y="47"/>
                  </a:lnTo>
                  <a:lnTo>
                    <a:pt x="80" y="43"/>
                  </a:lnTo>
                  <a:lnTo>
                    <a:pt x="78" y="40"/>
                  </a:lnTo>
                  <a:lnTo>
                    <a:pt x="77" y="38"/>
                  </a:lnTo>
                  <a:lnTo>
                    <a:pt x="75" y="35"/>
                  </a:lnTo>
                  <a:lnTo>
                    <a:pt x="72" y="33"/>
                  </a:lnTo>
                  <a:lnTo>
                    <a:pt x="69" y="29"/>
                  </a:lnTo>
                  <a:lnTo>
                    <a:pt x="67" y="26"/>
                  </a:lnTo>
                  <a:lnTo>
                    <a:pt x="64" y="25"/>
                  </a:lnTo>
                  <a:lnTo>
                    <a:pt x="62" y="22"/>
                  </a:lnTo>
                  <a:lnTo>
                    <a:pt x="59" y="21"/>
                  </a:lnTo>
                  <a:lnTo>
                    <a:pt x="56" y="20"/>
                  </a:lnTo>
                  <a:lnTo>
                    <a:pt x="54" y="18"/>
                  </a:lnTo>
                  <a:lnTo>
                    <a:pt x="50" y="17"/>
                  </a:lnTo>
                  <a:lnTo>
                    <a:pt x="47" y="16"/>
                  </a:lnTo>
                  <a:lnTo>
                    <a:pt x="45" y="15"/>
                  </a:lnTo>
                  <a:lnTo>
                    <a:pt x="42" y="15"/>
                  </a:lnTo>
                  <a:lnTo>
                    <a:pt x="40" y="13"/>
                  </a:lnTo>
                  <a:lnTo>
                    <a:pt x="37" y="13"/>
                  </a:lnTo>
                  <a:lnTo>
                    <a:pt x="34" y="12"/>
                  </a:lnTo>
                  <a:lnTo>
                    <a:pt x="33" y="12"/>
                  </a:lnTo>
                  <a:lnTo>
                    <a:pt x="28" y="11"/>
                  </a:lnTo>
                  <a:lnTo>
                    <a:pt x="24" y="11"/>
                  </a:lnTo>
                  <a:lnTo>
                    <a:pt x="22" y="9"/>
                  </a:lnTo>
                  <a:lnTo>
                    <a:pt x="19" y="9"/>
                  </a:lnTo>
                  <a:lnTo>
                    <a:pt x="16" y="9"/>
                  </a:lnTo>
                  <a:lnTo>
                    <a:pt x="14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6" name="Freeform 320"/>
            <p:cNvSpPr>
              <a:spLocks/>
            </p:cNvSpPr>
            <p:nvPr/>
          </p:nvSpPr>
          <p:spPr bwMode="auto">
            <a:xfrm>
              <a:off x="7708900" y="920750"/>
              <a:ext cx="80963" cy="103188"/>
            </a:xfrm>
            <a:custGeom>
              <a:avLst/>
              <a:gdLst/>
              <a:ahLst/>
              <a:cxnLst>
                <a:cxn ang="0">
                  <a:pos x="15" y="13"/>
                </a:cxn>
                <a:cxn ang="0">
                  <a:pos x="100" y="109"/>
                </a:cxn>
                <a:cxn ang="0">
                  <a:pos x="102" y="111"/>
                </a:cxn>
                <a:cxn ang="0">
                  <a:pos x="102" y="118"/>
                </a:cxn>
                <a:cxn ang="0">
                  <a:pos x="99" y="124"/>
                </a:cxn>
                <a:cxn ang="0">
                  <a:pos x="94" y="127"/>
                </a:cxn>
                <a:cxn ang="0">
                  <a:pos x="89" y="129"/>
                </a:cxn>
                <a:cxn ang="0">
                  <a:pos x="80" y="128"/>
                </a:cxn>
                <a:cxn ang="0">
                  <a:pos x="69" y="127"/>
                </a:cxn>
                <a:cxn ang="0">
                  <a:pos x="64" y="125"/>
                </a:cxn>
                <a:cxn ang="0">
                  <a:pos x="58" y="124"/>
                </a:cxn>
                <a:cxn ang="0">
                  <a:pos x="53" y="123"/>
                </a:cxn>
                <a:cxn ang="0">
                  <a:pos x="46" y="120"/>
                </a:cxn>
                <a:cxn ang="0">
                  <a:pos x="41" y="118"/>
                </a:cxn>
                <a:cxn ang="0">
                  <a:pos x="34" y="115"/>
                </a:cxn>
                <a:cxn ang="0">
                  <a:pos x="29" y="112"/>
                </a:cxn>
                <a:cxn ang="0">
                  <a:pos x="24" y="109"/>
                </a:cxn>
                <a:cxn ang="0">
                  <a:pos x="14" y="100"/>
                </a:cxn>
                <a:cxn ang="0">
                  <a:pos x="10" y="94"/>
                </a:cxn>
                <a:cxn ang="0">
                  <a:pos x="7" y="89"/>
                </a:cxn>
                <a:cxn ang="0">
                  <a:pos x="5" y="83"/>
                </a:cxn>
                <a:cxn ang="0">
                  <a:pos x="2" y="76"/>
                </a:cxn>
                <a:cxn ang="0">
                  <a:pos x="1" y="69"/>
                </a:cxn>
                <a:cxn ang="0">
                  <a:pos x="0" y="62"/>
                </a:cxn>
                <a:cxn ang="0">
                  <a:pos x="0" y="54"/>
                </a:cxn>
                <a:cxn ang="0">
                  <a:pos x="0" y="47"/>
                </a:cxn>
                <a:cxn ang="0">
                  <a:pos x="0" y="39"/>
                </a:cxn>
                <a:cxn ang="0">
                  <a:pos x="0" y="32"/>
                </a:cxn>
                <a:cxn ang="0">
                  <a:pos x="0" y="26"/>
                </a:cxn>
                <a:cxn ang="0">
                  <a:pos x="1" y="19"/>
                </a:cxn>
                <a:cxn ang="0">
                  <a:pos x="2" y="14"/>
                </a:cxn>
                <a:cxn ang="0">
                  <a:pos x="3" y="9"/>
                </a:cxn>
                <a:cxn ang="0">
                  <a:pos x="3" y="3"/>
                </a:cxn>
                <a:cxn ang="0">
                  <a:pos x="5" y="0"/>
                </a:cxn>
                <a:cxn ang="0">
                  <a:pos x="6" y="1"/>
                </a:cxn>
              </a:cxnLst>
              <a:rect l="0" t="0" r="r" b="b"/>
              <a:pathLst>
                <a:path w="102" h="129">
                  <a:moveTo>
                    <a:pt x="6" y="1"/>
                  </a:moveTo>
                  <a:lnTo>
                    <a:pt x="15" y="13"/>
                  </a:lnTo>
                  <a:lnTo>
                    <a:pt x="25" y="56"/>
                  </a:lnTo>
                  <a:lnTo>
                    <a:pt x="100" y="109"/>
                  </a:lnTo>
                  <a:lnTo>
                    <a:pt x="100" y="109"/>
                  </a:lnTo>
                  <a:lnTo>
                    <a:pt x="102" y="111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0" y="122"/>
                  </a:lnTo>
                  <a:lnTo>
                    <a:pt x="99" y="124"/>
                  </a:lnTo>
                  <a:lnTo>
                    <a:pt x="97" y="125"/>
                  </a:lnTo>
                  <a:lnTo>
                    <a:pt x="94" y="127"/>
                  </a:lnTo>
                  <a:lnTo>
                    <a:pt x="91" y="128"/>
                  </a:lnTo>
                  <a:lnTo>
                    <a:pt x="89" y="129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5" y="128"/>
                  </a:lnTo>
                  <a:lnTo>
                    <a:pt x="69" y="127"/>
                  </a:lnTo>
                  <a:lnTo>
                    <a:pt x="67" y="127"/>
                  </a:lnTo>
                  <a:lnTo>
                    <a:pt x="64" y="125"/>
                  </a:lnTo>
                  <a:lnTo>
                    <a:pt x="62" y="125"/>
                  </a:lnTo>
                  <a:lnTo>
                    <a:pt x="58" y="124"/>
                  </a:lnTo>
                  <a:lnTo>
                    <a:pt x="55" y="123"/>
                  </a:lnTo>
                  <a:lnTo>
                    <a:pt x="53" y="123"/>
                  </a:lnTo>
                  <a:lnTo>
                    <a:pt x="50" y="122"/>
                  </a:lnTo>
                  <a:lnTo>
                    <a:pt x="46" y="120"/>
                  </a:lnTo>
                  <a:lnTo>
                    <a:pt x="44" y="119"/>
                  </a:lnTo>
                  <a:lnTo>
                    <a:pt x="41" y="118"/>
                  </a:lnTo>
                  <a:lnTo>
                    <a:pt x="37" y="116"/>
                  </a:lnTo>
                  <a:lnTo>
                    <a:pt x="34" y="115"/>
                  </a:lnTo>
                  <a:lnTo>
                    <a:pt x="32" y="114"/>
                  </a:lnTo>
                  <a:lnTo>
                    <a:pt x="29" y="112"/>
                  </a:lnTo>
                  <a:lnTo>
                    <a:pt x="25" y="110"/>
                  </a:lnTo>
                  <a:lnTo>
                    <a:pt x="24" y="109"/>
                  </a:lnTo>
                  <a:lnTo>
                    <a:pt x="19" y="103"/>
                  </a:lnTo>
                  <a:lnTo>
                    <a:pt x="14" y="100"/>
                  </a:lnTo>
                  <a:lnTo>
                    <a:pt x="12" y="97"/>
                  </a:lnTo>
                  <a:lnTo>
                    <a:pt x="10" y="94"/>
                  </a:lnTo>
                  <a:lnTo>
                    <a:pt x="9" y="92"/>
                  </a:lnTo>
                  <a:lnTo>
                    <a:pt x="7" y="89"/>
                  </a:lnTo>
                  <a:lnTo>
                    <a:pt x="6" y="85"/>
                  </a:lnTo>
                  <a:lnTo>
                    <a:pt x="5" y="83"/>
                  </a:lnTo>
                  <a:lnTo>
                    <a:pt x="3" y="79"/>
                  </a:lnTo>
                  <a:lnTo>
                    <a:pt x="2" y="76"/>
                  </a:lnTo>
                  <a:lnTo>
                    <a:pt x="1" y="72"/>
                  </a:lnTo>
                  <a:lnTo>
                    <a:pt x="1" y="69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1" y="23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9"/>
                  </a:lnTo>
                  <a:lnTo>
                    <a:pt x="3" y="5"/>
                  </a:lnTo>
                  <a:lnTo>
                    <a:pt x="3" y="3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1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91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7" name="Freeform 321"/>
            <p:cNvSpPr>
              <a:spLocks/>
            </p:cNvSpPr>
            <p:nvPr/>
          </p:nvSpPr>
          <p:spPr bwMode="auto">
            <a:xfrm>
              <a:off x="7735888" y="960438"/>
              <a:ext cx="69850" cy="428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" y="27"/>
                </a:cxn>
                <a:cxn ang="0">
                  <a:pos x="82" y="54"/>
                </a:cxn>
                <a:cxn ang="0">
                  <a:pos x="82" y="54"/>
                </a:cxn>
                <a:cxn ang="0">
                  <a:pos x="83" y="52"/>
                </a:cxn>
                <a:cxn ang="0">
                  <a:pos x="85" y="49"/>
                </a:cxn>
                <a:cxn ang="0">
                  <a:pos x="86" y="47"/>
                </a:cxn>
                <a:cxn ang="0">
                  <a:pos x="87" y="43"/>
                </a:cxn>
                <a:cxn ang="0">
                  <a:pos x="87" y="38"/>
                </a:cxn>
                <a:cxn ang="0">
                  <a:pos x="86" y="32"/>
                </a:cxn>
                <a:cxn ang="0">
                  <a:pos x="85" y="29"/>
                </a:cxn>
                <a:cxn ang="0">
                  <a:pos x="82" y="26"/>
                </a:cxn>
                <a:cxn ang="0">
                  <a:pos x="79" y="23"/>
                </a:cxn>
                <a:cxn ang="0">
                  <a:pos x="76" y="22"/>
                </a:cxn>
                <a:cxn ang="0">
                  <a:pos x="73" y="20"/>
                </a:cxn>
                <a:cxn ang="0">
                  <a:pos x="69" y="18"/>
                </a:cxn>
                <a:cxn ang="0">
                  <a:pos x="65" y="18"/>
                </a:cxn>
                <a:cxn ang="0">
                  <a:pos x="61" y="17"/>
                </a:cxn>
                <a:cxn ang="0">
                  <a:pos x="57" y="17"/>
                </a:cxn>
                <a:cxn ang="0">
                  <a:pos x="54" y="16"/>
                </a:cxn>
                <a:cxn ang="0">
                  <a:pos x="50" y="16"/>
                </a:cxn>
                <a:cxn ang="0">
                  <a:pos x="46" y="16"/>
                </a:cxn>
                <a:cxn ang="0">
                  <a:pos x="43" y="16"/>
                </a:cxn>
                <a:cxn ang="0">
                  <a:pos x="41" y="16"/>
                </a:cxn>
                <a:cxn ang="0">
                  <a:pos x="39" y="16"/>
                </a:cxn>
                <a:cxn ang="0">
                  <a:pos x="38" y="16"/>
                </a:cxn>
                <a:cxn ang="0">
                  <a:pos x="38" y="1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7" h="54">
                  <a:moveTo>
                    <a:pt x="0" y="0"/>
                  </a:moveTo>
                  <a:lnTo>
                    <a:pt x="34" y="27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3" y="52"/>
                  </a:lnTo>
                  <a:lnTo>
                    <a:pt x="85" y="49"/>
                  </a:lnTo>
                  <a:lnTo>
                    <a:pt x="86" y="47"/>
                  </a:lnTo>
                  <a:lnTo>
                    <a:pt x="87" y="43"/>
                  </a:lnTo>
                  <a:lnTo>
                    <a:pt x="87" y="38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2" y="26"/>
                  </a:lnTo>
                  <a:lnTo>
                    <a:pt x="79" y="23"/>
                  </a:lnTo>
                  <a:lnTo>
                    <a:pt x="76" y="22"/>
                  </a:lnTo>
                  <a:lnTo>
                    <a:pt x="73" y="20"/>
                  </a:lnTo>
                  <a:lnTo>
                    <a:pt x="69" y="18"/>
                  </a:lnTo>
                  <a:lnTo>
                    <a:pt x="65" y="18"/>
                  </a:lnTo>
                  <a:lnTo>
                    <a:pt x="61" y="17"/>
                  </a:lnTo>
                  <a:lnTo>
                    <a:pt x="57" y="17"/>
                  </a:lnTo>
                  <a:lnTo>
                    <a:pt x="54" y="16"/>
                  </a:lnTo>
                  <a:lnTo>
                    <a:pt x="50" y="16"/>
                  </a:lnTo>
                  <a:lnTo>
                    <a:pt x="46" y="16"/>
                  </a:lnTo>
                  <a:lnTo>
                    <a:pt x="43" y="16"/>
                  </a:lnTo>
                  <a:lnTo>
                    <a:pt x="41" y="16"/>
                  </a:lnTo>
                  <a:lnTo>
                    <a:pt x="39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1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8" name="Freeform 322"/>
            <p:cNvSpPr>
              <a:spLocks/>
            </p:cNvSpPr>
            <p:nvPr/>
          </p:nvSpPr>
          <p:spPr bwMode="auto">
            <a:xfrm>
              <a:off x="7831138" y="1028700"/>
              <a:ext cx="36513" cy="58738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18" y="0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1" y="32"/>
                </a:cxn>
                <a:cxn ang="0">
                  <a:pos x="4" y="35"/>
                </a:cxn>
                <a:cxn ang="0">
                  <a:pos x="5" y="39"/>
                </a:cxn>
                <a:cxn ang="0">
                  <a:pos x="8" y="42"/>
                </a:cxn>
                <a:cxn ang="0">
                  <a:pos x="10" y="46"/>
                </a:cxn>
                <a:cxn ang="0">
                  <a:pos x="14" y="52"/>
                </a:cxn>
                <a:cxn ang="0">
                  <a:pos x="17" y="55"/>
                </a:cxn>
                <a:cxn ang="0">
                  <a:pos x="20" y="59"/>
                </a:cxn>
                <a:cxn ang="0">
                  <a:pos x="23" y="63"/>
                </a:cxn>
                <a:cxn ang="0">
                  <a:pos x="27" y="67"/>
                </a:cxn>
                <a:cxn ang="0">
                  <a:pos x="30" y="70"/>
                </a:cxn>
                <a:cxn ang="0">
                  <a:pos x="33" y="72"/>
                </a:cxn>
                <a:cxn ang="0">
                  <a:pos x="37" y="74"/>
                </a:cxn>
                <a:cxn ang="0">
                  <a:pos x="40" y="75"/>
                </a:cxn>
                <a:cxn ang="0">
                  <a:pos x="44" y="74"/>
                </a:cxn>
                <a:cxn ang="0">
                  <a:pos x="45" y="70"/>
                </a:cxn>
                <a:cxn ang="0">
                  <a:pos x="45" y="68"/>
                </a:cxn>
                <a:cxn ang="0">
                  <a:pos x="45" y="66"/>
                </a:cxn>
                <a:cxn ang="0">
                  <a:pos x="44" y="63"/>
                </a:cxn>
                <a:cxn ang="0">
                  <a:pos x="44" y="59"/>
                </a:cxn>
                <a:cxn ang="0">
                  <a:pos x="42" y="55"/>
                </a:cxn>
                <a:cxn ang="0">
                  <a:pos x="41" y="53"/>
                </a:cxn>
                <a:cxn ang="0">
                  <a:pos x="40" y="49"/>
                </a:cxn>
                <a:cxn ang="0">
                  <a:pos x="39" y="45"/>
                </a:cxn>
                <a:cxn ang="0">
                  <a:pos x="37" y="41"/>
                </a:cxn>
                <a:cxn ang="0">
                  <a:pos x="36" y="37"/>
                </a:cxn>
                <a:cxn ang="0">
                  <a:pos x="35" y="33"/>
                </a:cxn>
                <a:cxn ang="0">
                  <a:pos x="35" y="30"/>
                </a:cxn>
                <a:cxn ang="0">
                  <a:pos x="33" y="26"/>
                </a:cxn>
                <a:cxn ang="0">
                  <a:pos x="33" y="23"/>
                </a:cxn>
                <a:cxn ang="0">
                  <a:pos x="33" y="20"/>
                </a:cxn>
                <a:cxn ang="0">
                  <a:pos x="35" y="18"/>
                </a:cxn>
                <a:cxn ang="0">
                  <a:pos x="36" y="13"/>
                </a:cxn>
                <a:cxn ang="0">
                  <a:pos x="37" y="10"/>
                </a:cxn>
                <a:cxn ang="0">
                  <a:pos x="40" y="8"/>
                </a:cxn>
                <a:cxn ang="0">
                  <a:pos x="41" y="6"/>
                </a:cxn>
                <a:cxn ang="0">
                  <a:pos x="42" y="5"/>
                </a:cxn>
                <a:cxn ang="0">
                  <a:pos x="44" y="5"/>
                </a:cxn>
                <a:cxn ang="0">
                  <a:pos x="44" y="5"/>
                </a:cxn>
              </a:cxnLst>
              <a:rect l="0" t="0" r="r" b="b"/>
              <a:pathLst>
                <a:path w="45" h="75">
                  <a:moveTo>
                    <a:pt x="44" y="5"/>
                  </a:moveTo>
                  <a:lnTo>
                    <a:pt x="18" y="0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5" y="39"/>
                  </a:lnTo>
                  <a:lnTo>
                    <a:pt x="8" y="42"/>
                  </a:lnTo>
                  <a:lnTo>
                    <a:pt x="10" y="46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9"/>
                  </a:lnTo>
                  <a:lnTo>
                    <a:pt x="23" y="63"/>
                  </a:lnTo>
                  <a:lnTo>
                    <a:pt x="27" y="67"/>
                  </a:lnTo>
                  <a:lnTo>
                    <a:pt x="30" y="70"/>
                  </a:lnTo>
                  <a:lnTo>
                    <a:pt x="33" y="72"/>
                  </a:lnTo>
                  <a:lnTo>
                    <a:pt x="37" y="74"/>
                  </a:lnTo>
                  <a:lnTo>
                    <a:pt x="40" y="75"/>
                  </a:lnTo>
                  <a:lnTo>
                    <a:pt x="44" y="74"/>
                  </a:lnTo>
                  <a:lnTo>
                    <a:pt x="45" y="70"/>
                  </a:lnTo>
                  <a:lnTo>
                    <a:pt x="45" y="68"/>
                  </a:lnTo>
                  <a:lnTo>
                    <a:pt x="45" y="66"/>
                  </a:lnTo>
                  <a:lnTo>
                    <a:pt x="44" y="63"/>
                  </a:lnTo>
                  <a:lnTo>
                    <a:pt x="44" y="59"/>
                  </a:lnTo>
                  <a:lnTo>
                    <a:pt x="42" y="55"/>
                  </a:lnTo>
                  <a:lnTo>
                    <a:pt x="41" y="53"/>
                  </a:lnTo>
                  <a:lnTo>
                    <a:pt x="40" y="49"/>
                  </a:lnTo>
                  <a:lnTo>
                    <a:pt x="39" y="45"/>
                  </a:lnTo>
                  <a:lnTo>
                    <a:pt x="37" y="41"/>
                  </a:lnTo>
                  <a:lnTo>
                    <a:pt x="36" y="37"/>
                  </a:lnTo>
                  <a:lnTo>
                    <a:pt x="35" y="33"/>
                  </a:lnTo>
                  <a:lnTo>
                    <a:pt x="35" y="30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6" y="13"/>
                  </a:lnTo>
                  <a:lnTo>
                    <a:pt x="37" y="10"/>
                  </a:lnTo>
                  <a:lnTo>
                    <a:pt x="40" y="8"/>
                  </a:lnTo>
                  <a:lnTo>
                    <a:pt x="41" y="6"/>
                  </a:lnTo>
                  <a:lnTo>
                    <a:pt x="42" y="5"/>
                  </a:lnTo>
                  <a:lnTo>
                    <a:pt x="44" y="5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B0A8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9" name="Freeform 323"/>
            <p:cNvSpPr>
              <a:spLocks/>
            </p:cNvSpPr>
            <p:nvPr/>
          </p:nvSpPr>
          <p:spPr bwMode="auto">
            <a:xfrm>
              <a:off x="7862888" y="1033463"/>
              <a:ext cx="25400" cy="555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8" y="3"/>
                </a:cxn>
                <a:cxn ang="0">
                  <a:pos x="19" y="4"/>
                </a:cxn>
                <a:cxn ang="0">
                  <a:pos x="20" y="7"/>
                </a:cxn>
                <a:cxn ang="0">
                  <a:pos x="22" y="9"/>
                </a:cxn>
                <a:cxn ang="0">
                  <a:pos x="24" y="12"/>
                </a:cxn>
                <a:cxn ang="0">
                  <a:pos x="25" y="14"/>
                </a:cxn>
                <a:cxn ang="0">
                  <a:pos x="27" y="17"/>
                </a:cxn>
                <a:cxn ang="0">
                  <a:pos x="28" y="20"/>
                </a:cxn>
                <a:cxn ang="0">
                  <a:pos x="29" y="24"/>
                </a:cxn>
                <a:cxn ang="0">
                  <a:pos x="31" y="27"/>
                </a:cxn>
                <a:cxn ang="0">
                  <a:pos x="32" y="31"/>
                </a:cxn>
                <a:cxn ang="0">
                  <a:pos x="32" y="35"/>
                </a:cxn>
                <a:cxn ang="0">
                  <a:pos x="32" y="39"/>
                </a:cxn>
                <a:cxn ang="0">
                  <a:pos x="32" y="43"/>
                </a:cxn>
                <a:cxn ang="0">
                  <a:pos x="32" y="47"/>
                </a:cxn>
                <a:cxn ang="0">
                  <a:pos x="29" y="49"/>
                </a:cxn>
                <a:cxn ang="0">
                  <a:pos x="29" y="53"/>
                </a:cxn>
                <a:cxn ang="0">
                  <a:pos x="27" y="55"/>
                </a:cxn>
                <a:cxn ang="0">
                  <a:pos x="25" y="58"/>
                </a:cxn>
                <a:cxn ang="0">
                  <a:pos x="24" y="61"/>
                </a:cxn>
                <a:cxn ang="0">
                  <a:pos x="23" y="62"/>
                </a:cxn>
                <a:cxn ang="0">
                  <a:pos x="19" y="66"/>
                </a:cxn>
                <a:cxn ang="0">
                  <a:pos x="15" y="69"/>
                </a:cxn>
                <a:cxn ang="0">
                  <a:pos x="14" y="69"/>
                </a:cxn>
                <a:cxn ang="0">
                  <a:pos x="13" y="70"/>
                </a:cxn>
                <a:cxn ang="0">
                  <a:pos x="13" y="69"/>
                </a:cxn>
                <a:cxn ang="0">
                  <a:pos x="14" y="66"/>
                </a:cxn>
                <a:cxn ang="0">
                  <a:pos x="14" y="62"/>
                </a:cxn>
                <a:cxn ang="0">
                  <a:pos x="15" y="57"/>
                </a:cxn>
                <a:cxn ang="0">
                  <a:pos x="15" y="55"/>
                </a:cxn>
                <a:cxn ang="0">
                  <a:pos x="15" y="52"/>
                </a:cxn>
                <a:cxn ang="0">
                  <a:pos x="15" y="49"/>
                </a:cxn>
                <a:cxn ang="0">
                  <a:pos x="16" y="48"/>
                </a:cxn>
                <a:cxn ang="0">
                  <a:pos x="15" y="43"/>
                </a:cxn>
                <a:cxn ang="0">
                  <a:pos x="15" y="40"/>
                </a:cxn>
                <a:cxn ang="0">
                  <a:pos x="14" y="38"/>
                </a:cxn>
                <a:cxn ang="0">
                  <a:pos x="13" y="35"/>
                </a:cxn>
                <a:cxn ang="0">
                  <a:pos x="10" y="34"/>
                </a:cxn>
                <a:cxn ang="0">
                  <a:pos x="7" y="33"/>
                </a:cxn>
                <a:cxn ang="0">
                  <a:pos x="2" y="30"/>
                </a:cxn>
                <a:cxn ang="0">
                  <a:pos x="1" y="30"/>
                </a:cxn>
                <a:cxn ang="0">
                  <a:pos x="16" y="22"/>
                </a:cxn>
                <a:cxn ang="0">
                  <a:pos x="0" y="1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32" h="70">
                  <a:moveTo>
                    <a:pt x="15" y="0"/>
                  </a:moveTo>
                  <a:lnTo>
                    <a:pt x="15" y="0"/>
                  </a:lnTo>
                  <a:lnTo>
                    <a:pt x="18" y="3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2" y="9"/>
                  </a:lnTo>
                  <a:lnTo>
                    <a:pt x="24" y="12"/>
                  </a:lnTo>
                  <a:lnTo>
                    <a:pt x="25" y="14"/>
                  </a:lnTo>
                  <a:lnTo>
                    <a:pt x="27" y="17"/>
                  </a:lnTo>
                  <a:lnTo>
                    <a:pt x="28" y="20"/>
                  </a:lnTo>
                  <a:lnTo>
                    <a:pt x="29" y="24"/>
                  </a:lnTo>
                  <a:lnTo>
                    <a:pt x="31" y="27"/>
                  </a:lnTo>
                  <a:lnTo>
                    <a:pt x="32" y="31"/>
                  </a:lnTo>
                  <a:lnTo>
                    <a:pt x="32" y="35"/>
                  </a:lnTo>
                  <a:lnTo>
                    <a:pt x="32" y="39"/>
                  </a:lnTo>
                  <a:lnTo>
                    <a:pt x="32" y="43"/>
                  </a:lnTo>
                  <a:lnTo>
                    <a:pt x="32" y="47"/>
                  </a:lnTo>
                  <a:lnTo>
                    <a:pt x="29" y="49"/>
                  </a:lnTo>
                  <a:lnTo>
                    <a:pt x="29" y="53"/>
                  </a:lnTo>
                  <a:lnTo>
                    <a:pt x="27" y="55"/>
                  </a:lnTo>
                  <a:lnTo>
                    <a:pt x="25" y="58"/>
                  </a:lnTo>
                  <a:lnTo>
                    <a:pt x="24" y="61"/>
                  </a:lnTo>
                  <a:lnTo>
                    <a:pt x="23" y="62"/>
                  </a:lnTo>
                  <a:lnTo>
                    <a:pt x="19" y="66"/>
                  </a:lnTo>
                  <a:lnTo>
                    <a:pt x="15" y="69"/>
                  </a:lnTo>
                  <a:lnTo>
                    <a:pt x="14" y="69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5" y="57"/>
                  </a:lnTo>
                  <a:lnTo>
                    <a:pt x="15" y="55"/>
                  </a:lnTo>
                  <a:lnTo>
                    <a:pt x="15" y="52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5" y="43"/>
                  </a:lnTo>
                  <a:lnTo>
                    <a:pt x="15" y="40"/>
                  </a:lnTo>
                  <a:lnTo>
                    <a:pt x="14" y="38"/>
                  </a:lnTo>
                  <a:lnTo>
                    <a:pt x="13" y="35"/>
                  </a:lnTo>
                  <a:lnTo>
                    <a:pt x="10" y="34"/>
                  </a:lnTo>
                  <a:lnTo>
                    <a:pt x="7" y="33"/>
                  </a:lnTo>
                  <a:lnTo>
                    <a:pt x="2" y="30"/>
                  </a:lnTo>
                  <a:lnTo>
                    <a:pt x="1" y="30"/>
                  </a:lnTo>
                  <a:lnTo>
                    <a:pt x="16" y="22"/>
                  </a:lnTo>
                  <a:lnTo>
                    <a:pt x="0" y="1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3D1E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0" name="Freeform 324"/>
            <p:cNvSpPr>
              <a:spLocks/>
            </p:cNvSpPr>
            <p:nvPr/>
          </p:nvSpPr>
          <p:spPr bwMode="auto">
            <a:xfrm>
              <a:off x="7910513" y="942975"/>
              <a:ext cx="38100" cy="53975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0" y="4"/>
                </a:cxn>
                <a:cxn ang="0">
                  <a:pos x="28" y="6"/>
                </a:cxn>
                <a:cxn ang="0">
                  <a:pos x="25" y="7"/>
                </a:cxn>
                <a:cxn ang="0">
                  <a:pos x="22" y="8"/>
                </a:cxn>
                <a:cxn ang="0">
                  <a:pos x="20" y="11"/>
                </a:cxn>
                <a:cxn ang="0">
                  <a:pos x="16" y="13"/>
                </a:cxn>
                <a:cxn ang="0">
                  <a:pos x="13" y="15"/>
                </a:cxn>
                <a:cxn ang="0">
                  <a:pos x="11" y="16"/>
                </a:cxn>
                <a:cxn ang="0">
                  <a:pos x="7" y="19"/>
                </a:cxn>
                <a:cxn ang="0">
                  <a:pos x="6" y="21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3"/>
                </a:cxn>
                <a:cxn ang="0">
                  <a:pos x="0" y="35"/>
                </a:cxn>
                <a:cxn ang="0">
                  <a:pos x="0" y="38"/>
                </a:cxn>
                <a:cxn ang="0">
                  <a:pos x="2" y="42"/>
                </a:cxn>
                <a:cxn ang="0">
                  <a:pos x="3" y="44"/>
                </a:cxn>
                <a:cxn ang="0">
                  <a:pos x="4" y="48"/>
                </a:cxn>
                <a:cxn ang="0">
                  <a:pos x="6" y="51"/>
                </a:cxn>
                <a:cxn ang="0">
                  <a:pos x="7" y="55"/>
                </a:cxn>
                <a:cxn ang="0">
                  <a:pos x="8" y="57"/>
                </a:cxn>
                <a:cxn ang="0">
                  <a:pos x="9" y="60"/>
                </a:cxn>
                <a:cxn ang="0">
                  <a:pos x="11" y="63"/>
                </a:cxn>
                <a:cxn ang="0">
                  <a:pos x="12" y="64"/>
                </a:cxn>
                <a:cxn ang="0">
                  <a:pos x="13" y="68"/>
                </a:cxn>
                <a:cxn ang="0">
                  <a:pos x="15" y="69"/>
                </a:cxn>
                <a:cxn ang="0">
                  <a:pos x="47" y="41"/>
                </a:cxn>
                <a:cxn ang="0">
                  <a:pos x="17" y="43"/>
                </a:cxn>
                <a:cxn ang="0">
                  <a:pos x="37" y="28"/>
                </a:cxn>
                <a:cxn ang="0">
                  <a:pos x="19" y="26"/>
                </a:cxn>
                <a:cxn ang="0">
                  <a:pos x="37" y="15"/>
                </a:cxn>
                <a:cxn ang="0">
                  <a:pos x="38" y="0"/>
                </a:cxn>
                <a:cxn ang="0">
                  <a:pos x="33" y="4"/>
                </a:cxn>
                <a:cxn ang="0">
                  <a:pos x="33" y="4"/>
                </a:cxn>
              </a:cxnLst>
              <a:rect l="0" t="0" r="r" b="b"/>
              <a:pathLst>
                <a:path w="47" h="69">
                  <a:moveTo>
                    <a:pt x="33" y="4"/>
                  </a:moveTo>
                  <a:lnTo>
                    <a:pt x="30" y="4"/>
                  </a:lnTo>
                  <a:lnTo>
                    <a:pt x="28" y="6"/>
                  </a:lnTo>
                  <a:lnTo>
                    <a:pt x="25" y="7"/>
                  </a:lnTo>
                  <a:lnTo>
                    <a:pt x="22" y="8"/>
                  </a:lnTo>
                  <a:lnTo>
                    <a:pt x="20" y="11"/>
                  </a:lnTo>
                  <a:lnTo>
                    <a:pt x="16" y="13"/>
                  </a:lnTo>
                  <a:lnTo>
                    <a:pt x="13" y="15"/>
                  </a:lnTo>
                  <a:lnTo>
                    <a:pt x="11" y="16"/>
                  </a:lnTo>
                  <a:lnTo>
                    <a:pt x="7" y="19"/>
                  </a:lnTo>
                  <a:lnTo>
                    <a:pt x="6" y="21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3"/>
                  </a:lnTo>
                  <a:lnTo>
                    <a:pt x="0" y="35"/>
                  </a:lnTo>
                  <a:lnTo>
                    <a:pt x="0" y="38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4" y="48"/>
                  </a:lnTo>
                  <a:lnTo>
                    <a:pt x="6" y="51"/>
                  </a:lnTo>
                  <a:lnTo>
                    <a:pt x="7" y="55"/>
                  </a:lnTo>
                  <a:lnTo>
                    <a:pt x="8" y="57"/>
                  </a:lnTo>
                  <a:lnTo>
                    <a:pt x="9" y="60"/>
                  </a:lnTo>
                  <a:lnTo>
                    <a:pt x="11" y="63"/>
                  </a:lnTo>
                  <a:lnTo>
                    <a:pt x="12" y="64"/>
                  </a:lnTo>
                  <a:lnTo>
                    <a:pt x="13" y="68"/>
                  </a:lnTo>
                  <a:lnTo>
                    <a:pt x="15" y="69"/>
                  </a:lnTo>
                  <a:lnTo>
                    <a:pt x="47" y="41"/>
                  </a:lnTo>
                  <a:lnTo>
                    <a:pt x="17" y="43"/>
                  </a:lnTo>
                  <a:lnTo>
                    <a:pt x="37" y="28"/>
                  </a:lnTo>
                  <a:lnTo>
                    <a:pt x="19" y="26"/>
                  </a:lnTo>
                  <a:lnTo>
                    <a:pt x="37" y="15"/>
                  </a:lnTo>
                  <a:lnTo>
                    <a:pt x="38" y="0"/>
                  </a:lnTo>
                  <a:lnTo>
                    <a:pt x="33" y="4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B5D1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1" name="Freeform 325"/>
            <p:cNvSpPr>
              <a:spLocks/>
            </p:cNvSpPr>
            <p:nvPr/>
          </p:nvSpPr>
          <p:spPr bwMode="auto">
            <a:xfrm>
              <a:off x="7943850" y="1252538"/>
              <a:ext cx="76200" cy="47625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15" y="1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2" y="0"/>
                </a:cxn>
                <a:cxn ang="0">
                  <a:pos x="59" y="1"/>
                </a:cxn>
                <a:cxn ang="0">
                  <a:pos x="66" y="2"/>
                </a:cxn>
                <a:cxn ang="0">
                  <a:pos x="72" y="5"/>
                </a:cxn>
                <a:cxn ang="0">
                  <a:pos x="77" y="6"/>
                </a:cxn>
                <a:cxn ang="0">
                  <a:pos x="85" y="11"/>
                </a:cxn>
                <a:cxn ang="0">
                  <a:pos x="93" y="21"/>
                </a:cxn>
                <a:cxn ang="0">
                  <a:pos x="96" y="28"/>
                </a:cxn>
                <a:cxn ang="0">
                  <a:pos x="96" y="37"/>
                </a:cxn>
                <a:cxn ang="0">
                  <a:pos x="93" y="44"/>
                </a:cxn>
                <a:cxn ang="0">
                  <a:pos x="89" y="50"/>
                </a:cxn>
                <a:cxn ang="0">
                  <a:pos x="83" y="55"/>
                </a:cxn>
                <a:cxn ang="0">
                  <a:pos x="75" y="58"/>
                </a:cxn>
                <a:cxn ang="0">
                  <a:pos x="68" y="59"/>
                </a:cxn>
                <a:cxn ang="0">
                  <a:pos x="62" y="59"/>
                </a:cxn>
                <a:cxn ang="0">
                  <a:pos x="58" y="55"/>
                </a:cxn>
                <a:cxn ang="0">
                  <a:pos x="55" y="52"/>
                </a:cxn>
                <a:cxn ang="0">
                  <a:pos x="55" y="46"/>
                </a:cxn>
                <a:cxn ang="0">
                  <a:pos x="55" y="41"/>
                </a:cxn>
                <a:cxn ang="0">
                  <a:pos x="55" y="35"/>
                </a:cxn>
                <a:cxn ang="0">
                  <a:pos x="53" y="28"/>
                </a:cxn>
                <a:cxn ang="0">
                  <a:pos x="46" y="24"/>
                </a:cxn>
                <a:cxn ang="0">
                  <a:pos x="40" y="23"/>
                </a:cxn>
                <a:cxn ang="0">
                  <a:pos x="32" y="22"/>
                </a:cxn>
                <a:cxn ang="0">
                  <a:pos x="24" y="22"/>
                </a:cxn>
                <a:cxn ang="0">
                  <a:pos x="17" y="21"/>
                </a:cxn>
                <a:cxn ang="0">
                  <a:pos x="10" y="21"/>
                </a:cxn>
                <a:cxn ang="0">
                  <a:pos x="5" y="19"/>
                </a:cxn>
                <a:cxn ang="0">
                  <a:pos x="1" y="18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5" y="5"/>
                </a:cxn>
                <a:cxn ang="0">
                  <a:pos x="9" y="2"/>
                </a:cxn>
                <a:cxn ang="0">
                  <a:pos x="10" y="2"/>
                </a:cxn>
              </a:cxnLst>
              <a:rect l="0" t="0" r="r" b="b"/>
              <a:pathLst>
                <a:path w="97" h="61">
                  <a:moveTo>
                    <a:pt x="10" y="2"/>
                  </a:moveTo>
                  <a:lnTo>
                    <a:pt x="10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6" y="2"/>
                  </a:lnTo>
                  <a:lnTo>
                    <a:pt x="70" y="4"/>
                  </a:lnTo>
                  <a:lnTo>
                    <a:pt x="72" y="5"/>
                  </a:lnTo>
                  <a:lnTo>
                    <a:pt x="75" y="5"/>
                  </a:lnTo>
                  <a:lnTo>
                    <a:pt x="77" y="6"/>
                  </a:lnTo>
                  <a:lnTo>
                    <a:pt x="81" y="9"/>
                  </a:lnTo>
                  <a:lnTo>
                    <a:pt x="85" y="11"/>
                  </a:lnTo>
                  <a:lnTo>
                    <a:pt x="90" y="17"/>
                  </a:lnTo>
                  <a:lnTo>
                    <a:pt x="93" y="21"/>
                  </a:lnTo>
                  <a:lnTo>
                    <a:pt x="96" y="24"/>
                  </a:lnTo>
                  <a:lnTo>
                    <a:pt x="96" y="28"/>
                  </a:lnTo>
                  <a:lnTo>
                    <a:pt x="97" y="33"/>
                  </a:lnTo>
                  <a:lnTo>
                    <a:pt x="96" y="37"/>
                  </a:lnTo>
                  <a:lnTo>
                    <a:pt x="96" y="41"/>
                  </a:lnTo>
                  <a:lnTo>
                    <a:pt x="93" y="44"/>
                  </a:lnTo>
                  <a:lnTo>
                    <a:pt x="92" y="48"/>
                  </a:lnTo>
                  <a:lnTo>
                    <a:pt x="89" y="50"/>
                  </a:lnTo>
                  <a:lnTo>
                    <a:pt x="85" y="53"/>
                  </a:lnTo>
                  <a:lnTo>
                    <a:pt x="83" y="55"/>
                  </a:lnTo>
                  <a:lnTo>
                    <a:pt x="79" y="57"/>
                  </a:lnTo>
                  <a:lnTo>
                    <a:pt x="75" y="58"/>
                  </a:lnTo>
                  <a:lnTo>
                    <a:pt x="72" y="59"/>
                  </a:lnTo>
                  <a:lnTo>
                    <a:pt x="68" y="59"/>
                  </a:lnTo>
                  <a:lnTo>
                    <a:pt x="66" y="61"/>
                  </a:lnTo>
                  <a:lnTo>
                    <a:pt x="62" y="59"/>
                  </a:lnTo>
                  <a:lnTo>
                    <a:pt x="59" y="58"/>
                  </a:lnTo>
                  <a:lnTo>
                    <a:pt x="58" y="55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5" y="49"/>
                  </a:lnTo>
                  <a:lnTo>
                    <a:pt x="55" y="46"/>
                  </a:lnTo>
                  <a:lnTo>
                    <a:pt x="55" y="44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5"/>
                  </a:lnTo>
                  <a:lnTo>
                    <a:pt x="55" y="33"/>
                  </a:lnTo>
                  <a:lnTo>
                    <a:pt x="53" y="28"/>
                  </a:lnTo>
                  <a:lnTo>
                    <a:pt x="50" y="26"/>
                  </a:lnTo>
                  <a:lnTo>
                    <a:pt x="46" y="24"/>
                  </a:lnTo>
                  <a:lnTo>
                    <a:pt x="43" y="23"/>
                  </a:lnTo>
                  <a:lnTo>
                    <a:pt x="40" y="23"/>
                  </a:lnTo>
                  <a:lnTo>
                    <a:pt x="36" y="23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17" y="21"/>
                  </a:lnTo>
                  <a:lnTo>
                    <a:pt x="14" y="21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5" y="19"/>
                  </a:lnTo>
                  <a:lnTo>
                    <a:pt x="4" y="19"/>
                  </a:lnTo>
                  <a:lnTo>
                    <a:pt x="1" y="18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8"/>
                  </a:lnTo>
                  <a:lnTo>
                    <a:pt x="5" y="5"/>
                  </a:lnTo>
                  <a:lnTo>
                    <a:pt x="8" y="4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A3BA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2" name="Freeform 326"/>
            <p:cNvSpPr>
              <a:spLocks/>
            </p:cNvSpPr>
            <p:nvPr/>
          </p:nvSpPr>
          <p:spPr bwMode="auto">
            <a:xfrm>
              <a:off x="8078788" y="1389063"/>
              <a:ext cx="90488" cy="47625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77" y="0"/>
                </a:cxn>
                <a:cxn ang="0">
                  <a:pos x="69" y="0"/>
                </a:cxn>
                <a:cxn ang="0">
                  <a:pos x="63" y="0"/>
                </a:cxn>
                <a:cxn ang="0">
                  <a:pos x="57" y="0"/>
                </a:cxn>
                <a:cxn ang="0">
                  <a:pos x="50" y="1"/>
                </a:cxn>
                <a:cxn ang="0">
                  <a:pos x="42" y="1"/>
                </a:cxn>
                <a:cxn ang="0">
                  <a:pos x="35" y="2"/>
                </a:cxn>
                <a:cxn ang="0">
                  <a:pos x="28" y="4"/>
                </a:cxn>
                <a:cxn ang="0">
                  <a:pos x="22" y="6"/>
                </a:cxn>
                <a:cxn ang="0">
                  <a:pos x="15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36"/>
                </a:cxn>
                <a:cxn ang="0">
                  <a:pos x="2" y="44"/>
                </a:cxn>
                <a:cxn ang="0">
                  <a:pos x="6" y="49"/>
                </a:cxn>
                <a:cxn ang="0">
                  <a:pos x="11" y="53"/>
                </a:cxn>
                <a:cxn ang="0">
                  <a:pos x="18" y="57"/>
                </a:cxn>
                <a:cxn ang="0">
                  <a:pos x="24" y="58"/>
                </a:cxn>
                <a:cxn ang="0">
                  <a:pos x="32" y="59"/>
                </a:cxn>
                <a:cxn ang="0">
                  <a:pos x="37" y="58"/>
                </a:cxn>
                <a:cxn ang="0">
                  <a:pos x="42" y="55"/>
                </a:cxn>
                <a:cxn ang="0">
                  <a:pos x="48" y="50"/>
                </a:cxn>
                <a:cxn ang="0">
                  <a:pos x="50" y="41"/>
                </a:cxn>
                <a:cxn ang="0">
                  <a:pos x="53" y="36"/>
                </a:cxn>
                <a:cxn ang="0">
                  <a:pos x="54" y="30"/>
                </a:cxn>
                <a:cxn ang="0">
                  <a:pos x="55" y="23"/>
                </a:cxn>
                <a:cxn ang="0">
                  <a:pos x="58" y="18"/>
                </a:cxn>
                <a:cxn ang="0">
                  <a:pos x="63" y="15"/>
                </a:cxn>
                <a:cxn ang="0">
                  <a:pos x="72" y="14"/>
                </a:cxn>
                <a:cxn ang="0">
                  <a:pos x="81" y="14"/>
                </a:cxn>
                <a:cxn ang="0">
                  <a:pos x="90" y="14"/>
                </a:cxn>
                <a:cxn ang="0">
                  <a:pos x="99" y="15"/>
                </a:cxn>
                <a:cxn ang="0">
                  <a:pos x="107" y="17"/>
                </a:cxn>
                <a:cxn ang="0">
                  <a:pos x="111" y="18"/>
                </a:cxn>
                <a:cxn ang="0">
                  <a:pos x="85" y="1"/>
                </a:cxn>
              </a:cxnLst>
              <a:rect l="0" t="0" r="r" b="b"/>
              <a:pathLst>
                <a:path w="112" h="59">
                  <a:moveTo>
                    <a:pt x="85" y="1"/>
                  </a:moveTo>
                  <a:lnTo>
                    <a:pt x="84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50" y="1"/>
                  </a:lnTo>
                  <a:lnTo>
                    <a:pt x="46" y="1"/>
                  </a:lnTo>
                  <a:lnTo>
                    <a:pt x="42" y="1"/>
                  </a:lnTo>
                  <a:lnTo>
                    <a:pt x="38" y="1"/>
                  </a:lnTo>
                  <a:lnTo>
                    <a:pt x="35" y="2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19" y="8"/>
                  </a:lnTo>
                  <a:lnTo>
                    <a:pt x="15" y="9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7" y="14"/>
                  </a:lnTo>
                  <a:lnTo>
                    <a:pt x="5" y="15"/>
                  </a:lnTo>
                  <a:lnTo>
                    <a:pt x="4" y="18"/>
                  </a:lnTo>
                  <a:lnTo>
                    <a:pt x="2" y="21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1" y="41"/>
                  </a:lnTo>
                  <a:lnTo>
                    <a:pt x="2" y="44"/>
                  </a:lnTo>
                  <a:lnTo>
                    <a:pt x="4" y="46"/>
                  </a:lnTo>
                  <a:lnTo>
                    <a:pt x="6" y="49"/>
                  </a:lnTo>
                  <a:lnTo>
                    <a:pt x="9" y="52"/>
                  </a:lnTo>
                  <a:lnTo>
                    <a:pt x="11" y="53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8" y="59"/>
                  </a:lnTo>
                  <a:lnTo>
                    <a:pt x="32" y="59"/>
                  </a:lnTo>
                  <a:lnTo>
                    <a:pt x="35" y="59"/>
                  </a:lnTo>
                  <a:lnTo>
                    <a:pt x="37" y="58"/>
                  </a:lnTo>
                  <a:lnTo>
                    <a:pt x="40" y="57"/>
                  </a:lnTo>
                  <a:lnTo>
                    <a:pt x="42" y="55"/>
                  </a:lnTo>
                  <a:lnTo>
                    <a:pt x="44" y="54"/>
                  </a:lnTo>
                  <a:lnTo>
                    <a:pt x="48" y="50"/>
                  </a:lnTo>
                  <a:lnTo>
                    <a:pt x="50" y="45"/>
                  </a:lnTo>
                  <a:lnTo>
                    <a:pt x="50" y="41"/>
                  </a:lnTo>
                  <a:lnTo>
                    <a:pt x="51" y="39"/>
                  </a:lnTo>
                  <a:lnTo>
                    <a:pt x="53" y="36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5" y="27"/>
                  </a:lnTo>
                  <a:lnTo>
                    <a:pt x="55" y="23"/>
                  </a:lnTo>
                  <a:lnTo>
                    <a:pt x="58" y="22"/>
                  </a:lnTo>
                  <a:lnTo>
                    <a:pt x="58" y="18"/>
                  </a:lnTo>
                  <a:lnTo>
                    <a:pt x="60" y="17"/>
                  </a:lnTo>
                  <a:lnTo>
                    <a:pt x="63" y="15"/>
                  </a:lnTo>
                  <a:lnTo>
                    <a:pt x="67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81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5" y="15"/>
                  </a:lnTo>
                  <a:lnTo>
                    <a:pt x="99" y="15"/>
                  </a:lnTo>
                  <a:lnTo>
                    <a:pt x="103" y="17"/>
                  </a:lnTo>
                  <a:lnTo>
                    <a:pt x="107" y="17"/>
                  </a:lnTo>
                  <a:lnTo>
                    <a:pt x="110" y="18"/>
                  </a:lnTo>
                  <a:lnTo>
                    <a:pt x="111" y="18"/>
                  </a:lnTo>
                  <a:lnTo>
                    <a:pt x="112" y="18"/>
                  </a:lnTo>
                  <a:lnTo>
                    <a:pt x="85" y="1"/>
                  </a:lnTo>
                  <a:lnTo>
                    <a:pt x="85" y="1"/>
                  </a:lnTo>
                  <a:close/>
                </a:path>
              </a:pathLst>
            </a:custGeom>
            <a:solidFill>
              <a:srgbClr val="FF879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3" name="Freeform 327"/>
            <p:cNvSpPr>
              <a:spLocks/>
            </p:cNvSpPr>
            <p:nvPr/>
          </p:nvSpPr>
          <p:spPr bwMode="auto">
            <a:xfrm>
              <a:off x="8275638" y="1387475"/>
              <a:ext cx="73025" cy="49213"/>
            </a:xfrm>
            <a:custGeom>
              <a:avLst/>
              <a:gdLst/>
              <a:ahLst/>
              <a:cxnLst>
                <a:cxn ang="0">
                  <a:pos x="1" y="56"/>
                </a:cxn>
                <a:cxn ang="0">
                  <a:pos x="8" y="53"/>
                </a:cxn>
                <a:cxn ang="0">
                  <a:pos x="14" y="51"/>
                </a:cxn>
                <a:cxn ang="0">
                  <a:pos x="20" y="47"/>
                </a:cxn>
                <a:cxn ang="0">
                  <a:pos x="28" y="44"/>
                </a:cxn>
                <a:cxn ang="0">
                  <a:pos x="36" y="39"/>
                </a:cxn>
                <a:cxn ang="0">
                  <a:pos x="41" y="35"/>
                </a:cxn>
                <a:cxn ang="0">
                  <a:pos x="41" y="29"/>
                </a:cxn>
                <a:cxn ang="0">
                  <a:pos x="39" y="22"/>
                </a:cxn>
                <a:cxn ang="0">
                  <a:pos x="39" y="16"/>
                </a:cxn>
                <a:cxn ang="0">
                  <a:pos x="41" y="11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8" y="0"/>
                </a:cxn>
                <a:cxn ang="0">
                  <a:pos x="66" y="0"/>
                </a:cxn>
                <a:cxn ang="0">
                  <a:pos x="71" y="0"/>
                </a:cxn>
                <a:cxn ang="0">
                  <a:pos x="77" y="2"/>
                </a:cxn>
                <a:cxn ang="0">
                  <a:pos x="81" y="4"/>
                </a:cxn>
                <a:cxn ang="0">
                  <a:pos x="86" y="8"/>
                </a:cxn>
                <a:cxn ang="0">
                  <a:pos x="90" y="16"/>
                </a:cxn>
                <a:cxn ang="0">
                  <a:pos x="92" y="25"/>
                </a:cxn>
                <a:cxn ang="0">
                  <a:pos x="89" y="33"/>
                </a:cxn>
                <a:cxn ang="0">
                  <a:pos x="84" y="40"/>
                </a:cxn>
                <a:cxn ang="0">
                  <a:pos x="77" y="48"/>
                </a:cxn>
                <a:cxn ang="0">
                  <a:pos x="71" y="55"/>
                </a:cxn>
                <a:cxn ang="0">
                  <a:pos x="62" y="60"/>
                </a:cxn>
                <a:cxn ang="0">
                  <a:pos x="55" y="62"/>
                </a:cxn>
                <a:cxn ang="0">
                  <a:pos x="49" y="62"/>
                </a:cxn>
                <a:cxn ang="0">
                  <a:pos x="44" y="64"/>
                </a:cxn>
                <a:cxn ang="0">
                  <a:pos x="39" y="64"/>
                </a:cxn>
                <a:cxn ang="0">
                  <a:pos x="33" y="64"/>
                </a:cxn>
                <a:cxn ang="0">
                  <a:pos x="27" y="62"/>
                </a:cxn>
                <a:cxn ang="0">
                  <a:pos x="22" y="62"/>
                </a:cxn>
                <a:cxn ang="0">
                  <a:pos x="17" y="61"/>
                </a:cxn>
                <a:cxn ang="0">
                  <a:pos x="10" y="60"/>
                </a:cxn>
                <a:cxn ang="0">
                  <a:pos x="4" y="58"/>
                </a:cxn>
                <a:cxn ang="0">
                  <a:pos x="0" y="57"/>
                </a:cxn>
              </a:cxnLst>
              <a:rect l="0" t="0" r="r" b="b"/>
              <a:pathLst>
                <a:path w="92" h="64">
                  <a:moveTo>
                    <a:pt x="0" y="57"/>
                  </a:moveTo>
                  <a:lnTo>
                    <a:pt x="1" y="56"/>
                  </a:lnTo>
                  <a:lnTo>
                    <a:pt x="5" y="55"/>
                  </a:lnTo>
                  <a:lnTo>
                    <a:pt x="8" y="53"/>
                  </a:lnTo>
                  <a:lnTo>
                    <a:pt x="10" y="52"/>
                  </a:lnTo>
                  <a:lnTo>
                    <a:pt x="14" y="51"/>
                  </a:lnTo>
                  <a:lnTo>
                    <a:pt x="18" y="49"/>
                  </a:lnTo>
                  <a:lnTo>
                    <a:pt x="20" y="47"/>
                  </a:lnTo>
                  <a:lnTo>
                    <a:pt x="24" y="46"/>
                  </a:lnTo>
                  <a:lnTo>
                    <a:pt x="28" y="44"/>
                  </a:lnTo>
                  <a:lnTo>
                    <a:pt x="32" y="42"/>
                  </a:lnTo>
                  <a:lnTo>
                    <a:pt x="36" y="39"/>
                  </a:lnTo>
                  <a:lnTo>
                    <a:pt x="39" y="37"/>
                  </a:lnTo>
                  <a:lnTo>
                    <a:pt x="41" y="35"/>
                  </a:lnTo>
                  <a:lnTo>
                    <a:pt x="44" y="33"/>
                  </a:lnTo>
                  <a:lnTo>
                    <a:pt x="41" y="29"/>
                  </a:lnTo>
                  <a:lnTo>
                    <a:pt x="40" y="26"/>
                  </a:lnTo>
                  <a:lnTo>
                    <a:pt x="39" y="22"/>
                  </a:lnTo>
                  <a:lnTo>
                    <a:pt x="39" y="20"/>
                  </a:lnTo>
                  <a:lnTo>
                    <a:pt x="39" y="16"/>
                  </a:lnTo>
                  <a:lnTo>
                    <a:pt x="39" y="13"/>
                  </a:lnTo>
                  <a:lnTo>
                    <a:pt x="41" y="11"/>
                  </a:lnTo>
                  <a:lnTo>
                    <a:pt x="42" y="8"/>
                  </a:lnTo>
                  <a:lnTo>
                    <a:pt x="44" y="5"/>
                  </a:lnTo>
                  <a:lnTo>
                    <a:pt x="46" y="4"/>
                  </a:lnTo>
                  <a:lnTo>
                    <a:pt x="49" y="2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80" y="3"/>
                  </a:lnTo>
                  <a:lnTo>
                    <a:pt x="81" y="4"/>
                  </a:lnTo>
                  <a:lnTo>
                    <a:pt x="84" y="5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2" y="21"/>
                  </a:lnTo>
                  <a:lnTo>
                    <a:pt x="92" y="25"/>
                  </a:lnTo>
                  <a:lnTo>
                    <a:pt x="92" y="29"/>
                  </a:lnTo>
                  <a:lnTo>
                    <a:pt x="89" y="33"/>
                  </a:lnTo>
                  <a:lnTo>
                    <a:pt x="86" y="37"/>
                  </a:lnTo>
                  <a:lnTo>
                    <a:pt x="84" y="40"/>
                  </a:lnTo>
                  <a:lnTo>
                    <a:pt x="81" y="46"/>
                  </a:lnTo>
                  <a:lnTo>
                    <a:pt x="77" y="48"/>
                  </a:lnTo>
                  <a:lnTo>
                    <a:pt x="75" y="52"/>
                  </a:lnTo>
                  <a:lnTo>
                    <a:pt x="71" y="55"/>
                  </a:lnTo>
                  <a:lnTo>
                    <a:pt x="67" y="58"/>
                  </a:lnTo>
                  <a:lnTo>
                    <a:pt x="62" y="60"/>
                  </a:lnTo>
                  <a:lnTo>
                    <a:pt x="58" y="61"/>
                  </a:lnTo>
                  <a:lnTo>
                    <a:pt x="55" y="62"/>
                  </a:lnTo>
                  <a:lnTo>
                    <a:pt x="53" y="62"/>
                  </a:lnTo>
                  <a:lnTo>
                    <a:pt x="49" y="62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1" y="64"/>
                  </a:lnTo>
                  <a:lnTo>
                    <a:pt x="39" y="64"/>
                  </a:lnTo>
                  <a:lnTo>
                    <a:pt x="36" y="64"/>
                  </a:lnTo>
                  <a:lnTo>
                    <a:pt x="33" y="64"/>
                  </a:lnTo>
                  <a:lnTo>
                    <a:pt x="30" y="64"/>
                  </a:lnTo>
                  <a:lnTo>
                    <a:pt x="27" y="62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1"/>
                  </a:lnTo>
                  <a:lnTo>
                    <a:pt x="15" y="61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4" y="58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91A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4" name="Freeform 328"/>
            <p:cNvSpPr>
              <a:spLocks/>
            </p:cNvSpPr>
            <p:nvPr/>
          </p:nvSpPr>
          <p:spPr bwMode="auto">
            <a:xfrm>
              <a:off x="8239125" y="1152525"/>
              <a:ext cx="100013" cy="74613"/>
            </a:xfrm>
            <a:custGeom>
              <a:avLst/>
              <a:gdLst/>
              <a:ahLst/>
              <a:cxnLst>
                <a:cxn ang="0">
                  <a:pos x="87" y="93"/>
                </a:cxn>
                <a:cxn ang="0">
                  <a:pos x="90" y="93"/>
                </a:cxn>
                <a:cxn ang="0">
                  <a:pos x="95" y="92"/>
                </a:cxn>
                <a:cxn ang="0">
                  <a:pos x="103" y="91"/>
                </a:cxn>
                <a:cxn ang="0">
                  <a:pos x="110" y="90"/>
                </a:cxn>
                <a:cxn ang="0">
                  <a:pos x="117" y="86"/>
                </a:cxn>
                <a:cxn ang="0">
                  <a:pos x="122" y="81"/>
                </a:cxn>
                <a:cxn ang="0">
                  <a:pos x="126" y="73"/>
                </a:cxn>
                <a:cxn ang="0">
                  <a:pos x="126" y="66"/>
                </a:cxn>
                <a:cxn ang="0">
                  <a:pos x="125" y="61"/>
                </a:cxn>
                <a:cxn ang="0">
                  <a:pos x="123" y="56"/>
                </a:cxn>
                <a:cxn ang="0">
                  <a:pos x="121" y="51"/>
                </a:cxn>
                <a:cxn ang="0">
                  <a:pos x="118" y="46"/>
                </a:cxn>
                <a:cxn ang="0">
                  <a:pos x="114" y="40"/>
                </a:cxn>
                <a:cxn ang="0">
                  <a:pos x="108" y="33"/>
                </a:cxn>
                <a:cxn ang="0">
                  <a:pos x="101" y="25"/>
                </a:cxn>
                <a:cxn ang="0">
                  <a:pos x="95" y="20"/>
                </a:cxn>
                <a:cxn ang="0">
                  <a:pos x="88" y="16"/>
                </a:cxn>
                <a:cxn ang="0">
                  <a:pos x="83" y="12"/>
                </a:cxn>
                <a:cxn ang="0">
                  <a:pos x="76" y="8"/>
                </a:cxn>
                <a:cxn ang="0">
                  <a:pos x="68" y="5"/>
                </a:cxn>
                <a:cxn ang="0">
                  <a:pos x="61" y="3"/>
                </a:cxn>
                <a:cxn ang="0">
                  <a:pos x="54" y="2"/>
                </a:cxn>
                <a:cxn ang="0">
                  <a:pos x="46" y="0"/>
                </a:cxn>
                <a:cxn ang="0">
                  <a:pos x="38" y="0"/>
                </a:cxn>
                <a:cxn ang="0">
                  <a:pos x="30" y="2"/>
                </a:cxn>
                <a:cxn ang="0">
                  <a:pos x="25" y="4"/>
                </a:cxn>
                <a:cxn ang="0">
                  <a:pos x="20" y="7"/>
                </a:cxn>
                <a:cxn ang="0">
                  <a:pos x="13" y="11"/>
                </a:cxn>
                <a:cxn ang="0">
                  <a:pos x="11" y="16"/>
                </a:cxn>
                <a:cxn ang="0">
                  <a:pos x="7" y="21"/>
                </a:cxn>
                <a:cxn ang="0">
                  <a:pos x="4" y="26"/>
                </a:cxn>
                <a:cxn ang="0">
                  <a:pos x="2" y="31"/>
                </a:cxn>
                <a:cxn ang="0">
                  <a:pos x="2" y="38"/>
                </a:cxn>
                <a:cxn ang="0">
                  <a:pos x="0" y="44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4" y="61"/>
                </a:cxn>
                <a:cxn ang="0">
                  <a:pos x="7" y="68"/>
                </a:cxn>
                <a:cxn ang="0">
                  <a:pos x="13" y="74"/>
                </a:cxn>
                <a:cxn ang="0">
                  <a:pos x="21" y="79"/>
                </a:cxn>
                <a:cxn ang="0">
                  <a:pos x="32" y="78"/>
                </a:cxn>
                <a:cxn ang="0">
                  <a:pos x="41" y="75"/>
                </a:cxn>
                <a:cxn ang="0">
                  <a:pos x="51" y="69"/>
                </a:cxn>
                <a:cxn ang="0">
                  <a:pos x="59" y="62"/>
                </a:cxn>
                <a:cxn ang="0">
                  <a:pos x="65" y="57"/>
                </a:cxn>
                <a:cxn ang="0">
                  <a:pos x="68" y="53"/>
                </a:cxn>
                <a:cxn ang="0">
                  <a:pos x="70" y="53"/>
                </a:cxn>
                <a:cxn ang="0">
                  <a:pos x="74" y="53"/>
                </a:cxn>
                <a:cxn ang="0">
                  <a:pos x="81" y="53"/>
                </a:cxn>
                <a:cxn ang="0">
                  <a:pos x="86" y="53"/>
                </a:cxn>
                <a:cxn ang="0">
                  <a:pos x="91" y="53"/>
                </a:cxn>
                <a:cxn ang="0">
                  <a:pos x="99" y="56"/>
                </a:cxn>
                <a:cxn ang="0">
                  <a:pos x="101" y="61"/>
                </a:cxn>
                <a:cxn ang="0">
                  <a:pos x="95" y="68"/>
                </a:cxn>
                <a:cxn ang="0">
                  <a:pos x="87" y="73"/>
                </a:cxn>
                <a:cxn ang="0">
                  <a:pos x="82" y="74"/>
                </a:cxn>
                <a:cxn ang="0">
                  <a:pos x="76" y="77"/>
                </a:cxn>
                <a:cxn ang="0">
                  <a:pos x="87" y="93"/>
                </a:cxn>
              </a:cxnLst>
              <a:rect l="0" t="0" r="r" b="b"/>
              <a:pathLst>
                <a:path w="126" h="93">
                  <a:moveTo>
                    <a:pt x="87" y="93"/>
                  </a:moveTo>
                  <a:lnTo>
                    <a:pt x="87" y="93"/>
                  </a:lnTo>
                  <a:lnTo>
                    <a:pt x="88" y="93"/>
                  </a:lnTo>
                  <a:lnTo>
                    <a:pt x="90" y="93"/>
                  </a:lnTo>
                  <a:lnTo>
                    <a:pt x="92" y="93"/>
                  </a:lnTo>
                  <a:lnTo>
                    <a:pt x="95" y="92"/>
                  </a:lnTo>
                  <a:lnTo>
                    <a:pt x="99" y="92"/>
                  </a:lnTo>
                  <a:lnTo>
                    <a:pt x="103" y="91"/>
                  </a:lnTo>
                  <a:lnTo>
                    <a:pt x="107" y="91"/>
                  </a:lnTo>
                  <a:lnTo>
                    <a:pt x="110" y="90"/>
                  </a:lnTo>
                  <a:lnTo>
                    <a:pt x="113" y="88"/>
                  </a:lnTo>
                  <a:lnTo>
                    <a:pt x="117" y="86"/>
                  </a:lnTo>
                  <a:lnTo>
                    <a:pt x="120" y="83"/>
                  </a:lnTo>
                  <a:lnTo>
                    <a:pt x="122" y="81"/>
                  </a:lnTo>
                  <a:lnTo>
                    <a:pt x="125" y="77"/>
                  </a:lnTo>
                  <a:lnTo>
                    <a:pt x="126" y="73"/>
                  </a:lnTo>
                  <a:lnTo>
                    <a:pt x="126" y="69"/>
                  </a:lnTo>
                  <a:lnTo>
                    <a:pt x="126" y="66"/>
                  </a:lnTo>
                  <a:lnTo>
                    <a:pt x="126" y="64"/>
                  </a:lnTo>
                  <a:lnTo>
                    <a:pt x="125" y="61"/>
                  </a:lnTo>
                  <a:lnTo>
                    <a:pt x="125" y="59"/>
                  </a:lnTo>
                  <a:lnTo>
                    <a:pt x="123" y="56"/>
                  </a:lnTo>
                  <a:lnTo>
                    <a:pt x="122" y="53"/>
                  </a:lnTo>
                  <a:lnTo>
                    <a:pt x="121" y="51"/>
                  </a:lnTo>
                  <a:lnTo>
                    <a:pt x="121" y="48"/>
                  </a:lnTo>
                  <a:lnTo>
                    <a:pt x="118" y="46"/>
                  </a:lnTo>
                  <a:lnTo>
                    <a:pt x="117" y="43"/>
                  </a:lnTo>
                  <a:lnTo>
                    <a:pt x="114" y="40"/>
                  </a:lnTo>
                  <a:lnTo>
                    <a:pt x="113" y="38"/>
                  </a:lnTo>
                  <a:lnTo>
                    <a:pt x="108" y="33"/>
                  </a:lnTo>
                  <a:lnTo>
                    <a:pt x="104" y="27"/>
                  </a:lnTo>
                  <a:lnTo>
                    <a:pt x="101" y="25"/>
                  </a:lnTo>
                  <a:lnTo>
                    <a:pt x="98" y="22"/>
                  </a:lnTo>
                  <a:lnTo>
                    <a:pt x="95" y="20"/>
                  </a:lnTo>
                  <a:lnTo>
                    <a:pt x="92" y="18"/>
                  </a:lnTo>
                  <a:lnTo>
                    <a:pt x="88" y="16"/>
                  </a:lnTo>
                  <a:lnTo>
                    <a:pt x="86" y="13"/>
                  </a:lnTo>
                  <a:lnTo>
                    <a:pt x="83" y="12"/>
                  </a:lnTo>
                  <a:lnTo>
                    <a:pt x="79" y="9"/>
                  </a:lnTo>
                  <a:lnTo>
                    <a:pt x="76" y="8"/>
                  </a:lnTo>
                  <a:lnTo>
                    <a:pt x="72" y="7"/>
                  </a:lnTo>
                  <a:lnTo>
                    <a:pt x="68" y="5"/>
                  </a:lnTo>
                  <a:lnTo>
                    <a:pt x="65" y="4"/>
                  </a:lnTo>
                  <a:lnTo>
                    <a:pt x="61" y="3"/>
                  </a:lnTo>
                  <a:lnTo>
                    <a:pt x="57" y="3"/>
                  </a:lnTo>
                  <a:lnTo>
                    <a:pt x="54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4" y="2"/>
                  </a:lnTo>
                  <a:lnTo>
                    <a:pt x="30" y="2"/>
                  </a:lnTo>
                  <a:lnTo>
                    <a:pt x="28" y="3"/>
                  </a:lnTo>
                  <a:lnTo>
                    <a:pt x="25" y="4"/>
                  </a:lnTo>
                  <a:lnTo>
                    <a:pt x="22" y="5"/>
                  </a:lnTo>
                  <a:lnTo>
                    <a:pt x="20" y="7"/>
                  </a:lnTo>
                  <a:lnTo>
                    <a:pt x="16" y="9"/>
                  </a:lnTo>
                  <a:lnTo>
                    <a:pt x="13" y="11"/>
                  </a:lnTo>
                  <a:lnTo>
                    <a:pt x="12" y="13"/>
                  </a:lnTo>
                  <a:lnTo>
                    <a:pt x="11" y="16"/>
                  </a:lnTo>
                  <a:lnTo>
                    <a:pt x="8" y="18"/>
                  </a:lnTo>
                  <a:lnTo>
                    <a:pt x="7" y="21"/>
                  </a:lnTo>
                  <a:lnTo>
                    <a:pt x="6" y="24"/>
                  </a:lnTo>
                  <a:lnTo>
                    <a:pt x="4" y="26"/>
                  </a:lnTo>
                  <a:lnTo>
                    <a:pt x="3" y="29"/>
                  </a:lnTo>
                  <a:lnTo>
                    <a:pt x="2" y="31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2" y="47"/>
                  </a:lnTo>
                  <a:lnTo>
                    <a:pt x="2" y="49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4" y="61"/>
                  </a:lnTo>
                  <a:lnTo>
                    <a:pt x="6" y="65"/>
                  </a:lnTo>
                  <a:lnTo>
                    <a:pt x="7" y="68"/>
                  </a:lnTo>
                  <a:lnTo>
                    <a:pt x="10" y="70"/>
                  </a:lnTo>
                  <a:lnTo>
                    <a:pt x="13" y="74"/>
                  </a:lnTo>
                  <a:lnTo>
                    <a:pt x="17" y="78"/>
                  </a:lnTo>
                  <a:lnTo>
                    <a:pt x="21" y="79"/>
                  </a:lnTo>
                  <a:lnTo>
                    <a:pt x="26" y="79"/>
                  </a:lnTo>
                  <a:lnTo>
                    <a:pt x="32" y="78"/>
                  </a:lnTo>
                  <a:lnTo>
                    <a:pt x="37" y="78"/>
                  </a:lnTo>
                  <a:lnTo>
                    <a:pt x="41" y="75"/>
                  </a:lnTo>
                  <a:lnTo>
                    <a:pt x="46" y="73"/>
                  </a:lnTo>
                  <a:lnTo>
                    <a:pt x="51" y="69"/>
                  </a:lnTo>
                  <a:lnTo>
                    <a:pt x="55" y="66"/>
                  </a:lnTo>
                  <a:lnTo>
                    <a:pt x="59" y="62"/>
                  </a:lnTo>
                  <a:lnTo>
                    <a:pt x="63" y="60"/>
                  </a:lnTo>
                  <a:lnTo>
                    <a:pt x="65" y="57"/>
                  </a:lnTo>
                  <a:lnTo>
                    <a:pt x="68" y="55"/>
                  </a:lnTo>
                  <a:lnTo>
                    <a:pt x="68" y="53"/>
                  </a:lnTo>
                  <a:lnTo>
                    <a:pt x="69" y="53"/>
                  </a:lnTo>
                  <a:lnTo>
                    <a:pt x="70" y="53"/>
                  </a:lnTo>
                  <a:lnTo>
                    <a:pt x="73" y="53"/>
                  </a:lnTo>
                  <a:lnTo>
                    <a:pt x="74" y="53"/>
                  </a:lnTo>
                  <a:lnTo>
                    <a:pt x="78" y="53"/>
                  </a:lnTo>
                  <a:lnTo>
                    <a:pt x="81" y="53"/>
                  </a:lnTo>
                  <a:lnTo>
                    <a:pt x="83" y="53"/>
                  </a:lnTo>
                  <a:lnTo>
                    <a:pt x="86" y="53"/>
                  </a:lnTo>
                  <a:lnTo>
                    <a:pt x="88" y="53"/>
                  </a:lnTo>
                  <a:lnTo>
                    <a:pt x="91" y="53"/>
                  </a:lnTo>
                  <a:lnTo>
                    <a:pt x="94" y="53"/>
                  </a:lnTo>
                  <a:lnTo>
                    <a:pt x="99" y="56"/>
                  </a:lnTo>
                  <a:lnTo>
                    <a:pt x="101" y="59"/>
                  </a:lnTo>
                  <a:lnTo>
                    <a:pt x="101" y="61"/>
                  </a:lnTo>
                  <a:lnTo>
                    <a:pt x="99" y="65"/>
                  </a:lnTo>
                  <a:lnTo>
                    <a:pt x="95" y="68"/>
                  </a:lnTo>
                  <a:lnTo>
                    <a:pt x="90" y="71"/>
                  </a:lnTo>
                  <a:lnTo>
                    <a:pt x="87" y="73"/>
                  </a:lnTo>
                  <a:lnTo>
                    <a:pt x="85" y="73"/>
                  </a:lnTo>
                  <a:lnTo>
                    <a:pt x="82" y="74"/>
                  </a:lnTo>
                  <a:lnTo>
                    <a:pt x="79" y="75"/>
                  </a:lnTo>
                  <a:lnTo>
                    <a:pt x="76" y="77"/>
                  </a:lnTo>
                  <a:lnTo>
                    <a:pt x="76" y="78"/>
                  </a:lnTo>
                  <a:lnTo>
                    <a:pt x="87" y="93"/>
                  </a:lnTo>
                  <a:lnTo>
                    <a:pt x="87" y="93"/>
                  </a:lnTo>
                  <a:close/>
                </a:path>
              </a:pathLst>
            </a:custGeom>
            <a:solidFill>
              <a:srgbClr val="FFD93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5" name="Freeform 329"/>
            <p:cNvSpPr>
              <a:spLocks/>
            </p:cNvSpPr>
            <p:nvPr/>
          </p:nvSpPr>
          <p:spPr bwMode="auto">
            <a:xfrm>
              <a:off x="7905750" y="1082675"/>
              <a:ext cx="242888" cy="184150"/>
            </a:xfrm>
            <a:custGeom>
              <a:avLst/>
              <a:gdLst/>
              <a:ahLst/>
              <a:cxnLst>
                <a:cxn ang="0">
                  <a:pos x="155" y="97"/>
                </a:cxn>
                <a:cxn ang="0">
                  <a:pos x="288" y="209"/>
                </a:cxn>
                <a:cxn ang="0">
                  <a:pos x="305" y="232"/>
                </a:cxn>
                <a:cxn ang="0">
                  <a:pos x="301" y="229"/>
                </a:cxn>
                <a:cxn ang="0">
                  <a:pos x="294" y="224"/>
                </a:cxn>
                <a:cxn ang="0">
                  <a:pos x="286" y="220"/>
                </a:cxn>
                <a:cxn ang="0">
                  <a:pos x="281" y="216"/>
                </a:cxn>
                <a:cxn ang="0">
                  <a:pos x="274" y="214"/>
                </a:cxn>
                <a:cxn ang="0">
                  <a:pos x="268" y="209"/>
                </a:cxn>
                <a:cxn ang="0">
                  <a:pos x="260" y="205"/>
                </a:cxn>
                <a:cxn ang="0">
                  <a:pos x="252" y="200"/>
                </a:cxn>
                <a:cxn ang="0">
                  <a:pos x="245" y="196"/>
                </a:cxn>
                <a:cxn ang="0">
                  <a:pos x="235" y="191"/>
                </a:cxn>
                <a:cxn ang="0">
                  <a:pos x="228" y="185"/>
                </a:cxn>
                <a:cxn ang="0">
                  <a:pos x="219" y="179"/>
                </a:cxn>
                <a:cxn ang="0">
                  <a:pos x="208" y="174"/>
                </a:cxn>
                <a:cxn ang="0">
                  <a:pos x="199" y="167"/>
                </a:cxn>
                <a:cxn ang="0">
                  <a:pos x="190" y="161"/>
                </a:cxn>
                <a:cxn ang="0">
                  <a:pos x="180" y="156"/>
                </a:cxn>
                <a:cxn ang="0">
                  <a:pos x="171" y="149"/>
                </a:cxn>
                <a:cxn ang="0">
                  <a:pos x="162" y="143"/>
                </a:cxn>
                <a:cxn ang="0">
                  <a:pos x="153" y="137"/>
                </a:cxn>
                <a:cxn ang="0">
                  <a:pos x="144" y="131"/>
                </a:cxn>
                <a:cxn ang="0">
                  <a:pos x="135" y="125"/>
                </a:cxn>
                <a:cxn ang="0">
                  <a:pos x="125" y="119"/>
                </a:cxn>
                <a:cxn ang="0">
                  <a:pos x="118" y="114"/>
                </a:cxn>
                <a:cxn ang="0">
                  <a:pos x="109" y="108"/>
                </a:cxn>
                <a:cxn ang="0">
                  <a:pos x="101" y="103"/>
                </a:cxn>
                <a:cxn ang="0">
                  <a:pos x="94" y="97"/>
                </a:cxn>
                <a:cxn ang="0">
                  <a:pos x="88" y="92"/>
                </a:cxn>
                <a:cxn ang="0">
                  <a:pos x="83" y="88"/>
                </a:cxn>
                <a:cxn ang="0">
                  <a:pos x="78" y="83"/>
                </a:cxn>
                <a:cxn ang="0">
                  <a:pos x="72" y="79"/>
                </a:cxn>
                <a:cxn ang="0">
                  <a:pos x="65" y="73"/>
                </a:cxn>
                <a:cxn ang="0">
                  <a:pos x="56" y="65"/>
                </a:cxn>
                <a:cxn ang="0">
                  <a:pos x="48" y="57"/>
                </a:cxn>
                <a:cxn ang="0">
                  <a:pos x="39" y="51"/>
                </a:cxn>
                <a:cxn ang="0">
                  <a:pos x="32" y="44"/>
                </a:cxn>
                <a:cxn ang="0">
                  <a:pos x="27" y="39"/>
                </a:cxn>
                <a:cxn ang="0">
                  <a:pos x="22" y="34"/>
                </a:cxn>
                <a:cxn ang="0">
                  <a:pos x="14" y="28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5" y="0"/>
                </a:cxn>
              </a:cxnLst>
              <a:rect l="0" t="0" r="r" b="b"/>
              <a:pathLst>
                <a:path w="305" h="232">
                  <a:moveTo>
                    <a:pt x="5" y="0"/>
                  </a:moveTo>
                  <a:lnTo>
                    <a:pt x="155" y="97"/>
                  </a:lnTo>
                  <a:lnTo>
                    <a:pt x="234" y="167"/>
                  </a:lnTo>
                  <a:lnTo>
                    <a:pt x="288" y="209"/>
                  </a:lnTo>
                  <a:lnTo>
                    <a:pt x="305" y="232"/>
                  </a:lnTo>
                  <a:lnTo>
                    <a:pt x="305" y="232"/>
                  </a:lnTo>
                  <a:lnTo>
                    <a:pt x="303" y="231"/>
                  </a:lnTo>
                  <a:lnTo>
                    <a:pt x="301" y="229"/>
                  </a:lnTo>
                  <a:lnTo>
                    <a:pt x="298" y="228"/>
                  </a:lnTo>
                  <a:lnTo>
                    <a:pt x="294" y="224"/>
                  </a:lnTo>
                  <a:lnTo>
                    <a:pt x="290" y="223"/>
                  </a:lnTo>
                  <a:lnTo>
                    <a:pt x="286" y="220"/>
                  </a:lnTo>
                  <a:lnTo>
                    <a:pt x="283" y="219"/>
                  </a:lnTo>
                  <a:lnTo>
                    <a:pt x="281" y="216"/>
                  </a:lnTo>
                  <a:lnTo>
                    <a:pt x="278" y="215"/>
                  </a:lnTo>
                  <a:lnTo>
                    <a:pt x="274" y="214"/>
                  </a:lnTo>
                  <a:lnTo>
                    <a:pt x="272" y="211"/>
                  </a:lnTo>
                  <a:lnTo>
                    <a:pt x="268" y="209"/>
                  </a:lnTo>
                  <a:lnTo>
                    <a:pt x="264" y="207"/>
                  </a:lnTo>
                  <a:lnTo>
                    <a:pt x="260" y="205"/>
                  </a:lnTo>
                  <a:lnTo>
                    <a:pt x="256" y="202"/>
                  </a:lnTo>
                  <a:lnTo>
                    <a:pt x="252" y="200"/>
                  </a:lnTo>
                  <a:lnTo>
                    <a:pt x="248" y="198"/>
                  </a:lnTo>
                  <a:lnTo>
                    <a:pt x="245" y="196"/>
                  </a:lnTo>
                  <a:lnTo>
                    <a:pt x="241" y="193"/>
                  </a:lnTo>
                  <a:lnTo>
                    <a:pt x="235" y="191"/>
                  </a:lnTo>
                  <a:lnTo>
                    <a:pt x="232" y="188"/>
                  </a:lnTo>
                  <a:lnTo>
                    <a:pt x="228" y="185"/>
                  </a:lnTo>
                  <a:lnTo>
                    <a:pt x="223" y="181"/>
                  </a:lnTo>
                  <a:lnTo>
                    <a:pt x="219" y="179"/>
                  </a:lnTo>
                  <a:lnTo>
                    <a:pt x="213" y="176"/>
                  </a:lnTo>
                  <a:lnTo>
                    <a:pt x="208" y="174"/>
                  </a:lnTo>
                  <a:lnTo>
                    <a:pt x="204" y="171"/>
                  </a:lnTo>
                  <a:lnTo>
                    <a:pt x="199" y="167"/>
                  </a:lnTo>
                  <a:lnTo>
                    <a:pt x="195" y="165"/>
                  </a:lnTo>
                  <a:lnTo>
                    <a:pt x="190" y="161"/>
                  </a:lnTo>
                  <a:lnTo>
                    <a:pt x="185" y="158"/>
                  </a:lnTo>
                  <a:lnTo>
                    <a:pt x="180" y="156"/>
                  </a:lnTo>
                  <a:lnTo>
                    <a:pt x="176" y="153"/>
                  </a:lnTo>
                  <a:lnTo>
                    <a:pt x="171" y="149"/>
                  </a:lnTo>
                  <a:lnTo>
                    <a:pt x="166" y="147"/>
                  </a:lnTo>
                  <a:lnTo>
                    <a:pt x="162" y="143"/>
                  </a:lnTo>
                  <a:lnTo>
                    <a:pt x="157" y="140"/>
                  </a:lnTo>
                  <a:lnTo>
                    <a:pt x="153" y="137"/>
                  </a:lnTo>
                  <a:lnTo>
                    <a:pt x="147" y="134"/>
                  </a:lnTo>
                  <a:lnTo>
                    <a:pt x="144" y="131"/>
                  </a:lnTo>
                  <a:lnTo>
                    <a:pt x="138" y="128"/>
                  </a:lnTo>
                  <a:lnTo>
                    <a:pt x="135" y="125"/>
                  </a:lnTo>
                  <a:lnTo>
                    <a:pt x="129" y="122"/>
                  </a:lnTo>
                  <a:lnTo>
                    <a:pt x="125" y="119"/>
                  </a:lnTo>
                  <a:lnTo>
                    <a:pt x="122" y="117"/>
                  </a:lnTo>
                  <a:lnTo>
                    <a:pt x="118" y="114"/>
                  </a:lnTo>
                  <a:lnTo>
                    <a:pt x="113" y="110"/>
                  </a:lnTo>
                  <a:lnTo>
                    <a:pt x="109" y="108"/>
                  </a:lnTo>
                  <a:lnTo>
                    <a:pt x="106" y="105"/>
                  </a:lnTo>
                  <a:lnTo>
                    <a:pt x="101" y="103"/>
                  </a:lnTo>
                  <a:lnTo>
                    <a:pt x="98" y="100"/>
                  </a:lnTo>
                  <a:lnTo>
                    <a:pt x="94" y="97"/>
                  </a:lnTo>
                  <a:lnTo>
                    <a:pt x="92" y="95"/>
                  </a:lnTo>
                  <a:lnTo>
                    <a:pt x="88" y="92"/>
                  </a:lnTo>
                  <a:lnTo>
                    <a:pt x="85" y="91"/>
                  </a:lnTo>
                  <a:lnTo>
                    <a:pt x="83" y="88"/>
                  </a:lnTo>
                  <a:lnTo>
                    <a:pt x="80" y="86"/>
                  </a:lnTo>
                  <a:lnTo>
                    <a:pt x="78" y="83"/>
                  </a:lnTo>
                  <a:lnTo>
                    <a:pt x="75" y="82"/>
                  </a:lnTo>
                  <a:lnTo>
                    <a:pt x="72" y="79"/>
                  </a:lnTo>
                  <a:lnTo>
                    <a:pt x="70" y="77"/>
                  </a:lnTo>
                  <a:lnTo>
                    <a:pt x="65" y="73"/>
                  </a:lnTo>
                  <a:lnTo>
                    <a:pt x="61" y="69"/>
                  </a:lnTo>
                  <a:lnTo>
                    <a:pt x="56" y="65"/>
                  </a:lnTo>
                  <a:lnTo>
                    <a:pt x="52" y="61"/>
                  </a:lnTo>
                  <a:lnTo>
                    <a:pt x="48" y="57"/>
                  </a:lnTo>
                  <a:lnTo>
                    <a:pt x="44" y="55"/>
                  </a:lnTo>
                  <a:lnTo>
                    <a:pt x="39" y="51"/>
                  </a:lnTo>
                  <a:lnTo>
                    <a:pt x="36" y="48"/>
                  </a:lnTo>
                  <a:lnTo>
                    <a:pt x="32" y="44"/>
                  </a:lnTo>
                  <a:lnTo>
                    <a:pt x="30" y="42"/>
                  </a:lnTo>
                  <a:lnTo>
                    <a:pt x="27" y="39"/>
                  </a:lnTo>
                  <a:lnTo>
                    <a:pt x="23" y="37"/>
                  </a:lnTo>
                  <a:lnTo>
                    <a:pt x="22" y="34"/>
                  </a:lnTo>
                  <a:lnTo>
                    <a:pt x="19" y="31"/>
                  </a:lnTo>
                  <a:lnTo>
                    <a:pt x="14" y="28"/>
                  </a:lnTo>
                  <a:lnTo>
                    <a:pt x="10" y="24"/>
                  </a:lnTo>
                  <a:lnTo>
                    <a:pt x="6" y="20"/>
                  </a:lnTo>
                  <a:lnTo>
                    <a:pt x="4" y="17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A8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6" name="Freeform 330"/>
            <p:cNvSpPr>
              <a:spLocks/>
            </p:cNvSpPr>
            <p:nvPr/>
          </p:nvSpPr>
          <p:spPr bwMode="auto">
            <a:xfrm>
              <a:off x="7843838" y="1169988"/>
              <a:ext cx="463550" cy="349250"/>
            </a:xfrm>
            <a:custGeom>
              <a:avLst/>
              <a:gdLst/>
              <a:ahLst/>
              <a:cxnLst>
                <a:cxn ang="0">
                  <a:pos x="122" y="1"/>
                </a:cxn>
                <a:cxn ang="0">
                  <a:pos x="101" y="6"/>
                </a:cxn>
                <a:cxn ang="0">
                  <a:pos x="88" y="12"/>
                </a:cxn>
                <a:cxn ang="0">
                  <a:pos x="74" y="18"/>
                </a:cxn>
                <a:cxn ang="0">
                  <a:pos x="58" y="26"/>
                </a:cxn>
                <a:cxn ang="0">
                  <a:pos x="44" y="35"/>
                </a:cxn>
                <a:cxn ang="0">
                  <a:pos x="30" y="45"/>
                </a:cxn>
                <a:cxn ang="0">
                  <a:pos x="18" y="58"/>
                </a:cxn>
                <a:cxn ang="0">
                  <a:pos x="9" y="72"/>
                </a:cxn>
                <a:cxn ang="0">
                  <a:pos x="3" y="89"/>
                </a:cxn>
                <a:cxn ang="0">
                  <a:pos x="0" y="107"/>
                </a:cxn>
                <a:cxn ang="0">
                  <a:pos x="1" y="128"/>
                </a:cxn>
                <a:cxn ang="0">
                  <a:pos x="6" y="150"/>
                </a:cxn>
                <a:cxn ang="0">
                  <a:pos x="16" y="173"/>
                </a:cxn>
                <a:cxn ang="0">
                  <a:pos x="30" y="198"/>
                </a:cxn>
                <a:cxn ang="0">
                  <a:pos x="48" y="224"/>
                </a:cxn>
                <a:cxn ang="0">
                  <a:pos x="70" y="248"/>
                </a:cxn>
                <a:cxn ang="0">
                  <a:pos x="98" y="276"/>
                </a:cxn>
                <a:cxn ang="0">
                  <a:pos x="131" y="301"/>
                </a:cxn>
                <a:cxn ang="0">
                  <a:pos x="168" y="329"/>
                </a:cxn>
                <a:cxn ang="0">
                  <a:pos x="212" y="354"/>
                </a:cxn>
                <a:cxn ang="0">
                  <a:pos x="261" y="380"/>
                </a:cxn>
                <a:cxn ang="0">
                  <a:pos x="317" y="405"/>
                </a:cxn>
                <a:cxn ang="0">
                  <a:pos x="585" y="408"/>
                </a:cxn>
                <a:cxn ang="0">
                  <a:pos x="476" y="351"/>
                </a:cxn>
                <a:cxn ang="0">
                  <a:pos x="463" y="358"/>
                </a:cxn>
                <a:cxn ang="0">
                  <a:pos x="441" y="370"/>
                </a:cxn>
                <a:cxn ang="0">
                  <a:pos x="426" y="375"/>
                </a:cxn>
                <a:cxn ang="0">
                  <a:pos x="410" y="380"/>
                </a:cxn>
                <a:cxn ang="0">
                  <a:pos x="395" y="383"/>
                </a:cxn>
                <a:cxn ang="0">
                  <a:pos x="377" y="386"/>
                </a:cxn>
                <a:cxn ang="0">
                  <a:pos x="358" y="386"/>
                </a:cxn>
                <a:cxn ang="0">
                  <a:pos x="339" y="384"/>
                </a:cxn>
                <a:cxn ang="0">
                  <a:pos x="318" y="379"/>
                </a:cxn>
                <a:cxn ang="0">
                  <a:pos x="302" y="373"/>
                </a:cxn>
                <a:cxn ang="0">
                  <a:pos x="287" y="362"/>
                </a:cxn>
                <a:cxn ang="0">
                  <a:pos x="268" y="339"/>
                </a:cxn>
                <a:cxn ang="0">
                  <a:pos x="260" y="323"/>
                </a:cxn>
                <a:cxn ang="0">
                  <a:pos x="254" y="305"/>
                </a:cxn>
                <a:cxn ang="0">
                  <a:pos x="250" y="285"/>
                </a:cxn>
                <a:cxn ang="0">
                  <a:pos x="250" y="268"/>
                </a:cxn>
                <a:cxn ang="0">
                  <a:pos x="160" y="215"/>
                </a:cxn>
                <a:cxn ang="0">
                  <a:pos x="148" y="204"/>
                </a:cxn>
                <a:cxn ang="0">
                  <a:pos x="128" y="184"/>
                </a:cxn>
                <a:cxn ang="0">
                  <a:pos x="115" y="168"/>
                </a:cxn>
                <a:cxn ang="0">
                  <a:pos x="105" y="153"/>
                </a:cxn>
                <a:cxn ang="0">
                  <a:pos x="98" y="136"/>
                </a:cxn>
                <a:cxn ang="0">
                  <a:pos x="100" y="120"/>
                </a:cxn>
                <a:cxn ang="0">
                  <a:pos x="106" y="105"/>
                </a:cxn>
                <a:cxn ang="0">
                  <a:pos x="116" y="92"/>
                </a:cxn>
                <a:cxn ang="0">
                  <a:pos x="135" y="74"/>
                </a:cxn>
                <a:cxn ang="0">
                  <a:pos x="281" y="98"/>
                </a:cxn>
              </a:cxnLst>
              <a:rect l="0" t="0" r="r" b="b"/>
              <a:pathLst>
                <a:path w="585" h="441">
                  <a:moveTo>
                    <a:pt x="281" y="98"/>
                  </a:moveTo>
                  <a:lnTo>
                    <a:pt x="131" y="0"/>
                  </a:lnTo>
                  <a:lnTo>
                    <a:pt x="129" y="0"/>
                  </a:lnTo>
                  <a:lnTo>
                    <a:pt x="126" y="0"/>
                  </a:lnTo>
                  <a:lnTo>
                    <a:pt x="122" y="1"/>
                  </a:lnTo>
                  <a:lnTo>
                    <a:pt x="118" y="1"/>
                  </a:lnTo>
                  <a:lnTo>
                    <a:pt x="115" y="3"/>
                  </a:lnTo>
                  <a:lnTo>
                    <a:pt x="111" y="4"/>
                  </a:lnTo>
                  <a:lnTo>
                    <a:pt x="106" y="5"/>
                  </a:lnTo>
                  <a:lnTo>
                    <a:pt x="101" y="6"/>
                  </a:lnTo>
                  <a:lnTo>
                    <a:pt x="98" y="8"/>
                  </a:lnTo>
                  <a:lnTo>
                    <a:pt x="96" y="9"/>
                  </a:lnTo>
                  <a:lnTo>
                    <a:pt x="93" y="9"/>
                  </a:lnTo>
                  <a:lnTo>
                    <a:pt x="91" y="10"/>
                  </a:lnTo>
                  <a:lnTo>
                    <a:pt x="88" y="12"/>
                  </a:lnTo>
                  <a:lnTo>
                    <a:pt x="85" y="13"/>
                  </a:lnTo>
                  <a:lnTo>
                    <a:pt x="82" y="14"/>
                  </a:lnTo>
                  <a:lnTo>
                    <a:pt x="79" y="16"/>
                  </a:lnTo>
                  <a:lnTo>
                    <a:pt x="76" y="17"/>
                  </a:lnTo>
                  <a:lnTo>
                    <a:pt x="74" y="18"/>
                  </a:lnTo>
                  <a:lnTo>
                    <a:pt x="71" y="19"/>
                  </a:lnTo>
                  <a:lnTo>
                    <a:pt x="67" y="21"/>
                  </a:lnTo>
                  <a:lnTo>
                    <a:pt x="65" y="23"/>
                  </a:lnTo>
                  <a:lnTo>
                    <a:pt x="62" y="25"/>
                  </a:lnTo>
                  <a:lnTo>
                    <a:pt x="58" y="26"/>
                  </a:lnTo>
                  <a:lnTo>
                    <a:pt x="56" y="27"/>
                  </a:lnTo>
                  <a:lnTo>
                    <a:pt x="53" y="28"/>
                  </a:lnTo>
                  <a:lnTo>
                    <a:pt x="49" y="30"/>
                  </a:lnTo>
                  <a:lnTo>
                    <a:pt x="47" y="32"/>
                  </a:lnTo>
                  <a:lnTo>
                    <a:pt x="44" y="35"/>
                  </a:lnTo>
                  <a:lnTo>
                    <a:pt x="41" y="36"/>
                  </a:lnTo>
                  <a:lnTo>
                    <a:pt x="39" y="39"/>
                  </a:lnTo>
                  <a:lnTo>
                    <a:pt x="35" y="40"/>
                  </a:lnTo>
                  <a:lnTo>
                    <a:pt x="32" y="43"/>
                  </a:lnTo>
                  <a:lnTo>
                    <a:pt x="30" y="45"/>
                  </a:lnTo>
                  <a:lnTo>
                    <a:pt x="27" y="48"/>
                  </a:lnTo>
                  <a:lnTo>
                    <a:pt x="25" y="50"/>
                  </a:lnTo>
                  <a:lnTo>
                    <a:pt x="23" y="53"/>
                  </a:lnTo>
                  <a:lnTo>
                    <a:pt x="21" y="56"/>
                  </a:lnTo>
                  <a:lnTo>
                    <a:pt x="18" y="58"/>
                  </a:lnTo>
                  <a:lnTo>
                    <a:pt x="16" y="61"/>
                  </a:lnTo>
                  <a:lnTo>
                    <a:pt x="14" y="63"/>
                  </a:lnTo>
                  <a:lnTo>
                    <a:pt x="13" y="66"/>
                  </a:lnTo>
                  <a:lnTo>
                    <a:pt x="10" y="69"/>
                  </a:lnTo>
                  <a:lnTo>
                    <a:pt x="9" y="72"/>
                  </a:lnTo>
                  <a:lnTo>
                    <a:pt x="8" y="76"/>
                  </a:lnTo>
                  <a:lnTo>
                    <a:pt x="6" y="79"/>
                  </a:lnTo>
                  <a:lnTo>
                    <a:pt x="5" y="83"/>
                  </a:lnTo>
                  <a:lnTo>
                    <a:pt x="4" y="85"/>
                  </a:lnTo>
                  <a:lnTo>
                    <a:pt x="3" y="89"/>
                  </a:lnTo>
                  <a:lnTo>
                    <a:pt x="1" y="93"/>
                  </a:lnTo>
                  <a:lnTo>
                    <a:pt x="1" y="97"/>
                  </a:lnTo>
                  <a:lnTo>
                    <a:pt x="1" y="101"/>
                  </a:lnTo>
                  <a:lnTo>
                    <a:pt x="1" y="105"/>
                  </a:lnTo>
                  <a:lnTo>
                    <a:pt x="0" y="107"/>
                  </a:lnTo>
                  <a:lnTo>
                    <a:pt x="0" y="111"/>
                  </a:lnTo>
                  <a:lnTo>
                    <a:pt x="0" y="116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1" y="128"/>
                  </a:lnTo>
                  <a:lnTo>
                    <a:pt x="1" y="133"/>
                  </a:lnTo>
                  <a:lnTo>
                    <a:pt x="4" y="137"/>
                  </a:lnTo>
                  <a:lnTo>
                    <a:pt x="4" y="142"/>
                  </a:lnTo>
                  <a:lnTo>
                    <a:pt x="5" y="146"/>
                  </a:lnTo>
                  <a:lnTo>
                    <a:pt x="6" y="150"/>
                  </a:lnTo>
                  <a:lnTo>
                    <a:pt x="8" y="155"/>
                  </a:lnTo>
                  <a:lnTo>
                    <a:pt x="9" y="159"/>
                  </a:lnTo>
                  <a:lnTo>
                    <a:pt x="12" y="164"/>
                  </a:lnTo>
                  <a:lnTo>
                    <a:pt x="13" y="168"/>
                  </a:lnTo>
                  <a:lnTo>
                    <a:pt x="16" y="173"/>
                  </a:lnTo>
                  <a:lnTo>
                    <a:pt x="18" y="179"/>
                  </a:lnTo>
                  <a:lnTo>
                    <a:pt x="21" y="184"/>
                  </a:lnTo>
                  <a:lnTo>
                    <a:pt x="23" y="188"/>
                  </a:lnTo>
                  <a:lnTo>
                    <a:pt x="27" y="193"/>
                  </a:lnTo>
                  <a:lnTo>
                    <a:pt x="30" y="198"/>
                  </a:lnTo>
                  <a:lnTo>
                    <a:pt x="32" y="203"/>
                  </a:lnTo>
                  <a:lnTo>
                    <a:pt x="35" y="208"/>
                  </a:lnTo>
                  <a:lnTo>
                    <a:pt x="40" y="213"/>
                  </a:lnTo>
                  <a:lnTo>
                    <a:pt x="43" y="219"/>
                  </a:lnTo>
                  <a:lnTo>
                    <a:pt x="48" y="224"/>
                  </a:lnTo>
                  <a:lnTo>
                    <a:pt x="52" y="228"/>
                  </a:lnTo>
                  <a:lnTo>
                    <a:pt x="56" y="233"/>
                  </a:lnTo>
                  <a:lnTo>
                    <a:pt x="60" y="238"/>
                  </a:lnTo>
                  <a:lnTo>
                    <a:pt x="66" y="243"/>
                  </a:lnTo>
                  <a:lnTo>
                    <a:pt x="70" y="248"/>
                  </a:lnTo>
                  <a:lnTo>
                    <a:pt x="76" y="255"/>
                  </a:lnTo>
                  <a:lnTo>
                    <a:pt x="80" y="259"/>
                  </a:lnTo>
                  <a:lnTo>
                    <a:pt x="87" y="265"/>
                  </a:lnTo>
                  <a:lnTo>
                    <a:pt x="92" y="270"/>
                  </a:lnTo>
                  <a:lnTo>
                    <a:pt x="98" y="276"/>
                  </a:lnTo>
                  <a:lnTo>
                    <a:pt x="104" y="281"/>
                  </a:lnTo>
                  <a:lnTo>
                    <a:pt x="110" y="286"/>
                  </a:lnTo>
                  <a:lnTo>
                    <a:pt x="116" y="291"/>
                  </a:lnTo>
                  <a:lnTo>
                    <a:pt x="124" y="296"/>
                  </a:lnTo>
                  <a:lnTo>
                    <a:pt x="131" y="301"/>
                  </a:lnTo>
                  <a:lnTo>
                    <a:pt x="137" y="307"/>
                  </a:lnTo>
                  <a:lnTo>
                    <a:pt x="145" y="312"/>
                  </a:lnTo>
                  <a:lnTo>
                    <a:pt x="153" y="318"/>
                  </a:lnTo>
                  <a:lnTo>
                    <a:pt x="160" y="323"/>
                  </a:lnTo>
                  <a:lnTo>
                    <a:pt x="168" y="329"/>
                  </a:lnTo>
                  <a:lnTo>
                    <a:pt x="177" y="334"/>
                  </a:lnTo>
                  <a:lnTo>
                    <a:pt x="186" y="339"/>
                  </a:lnTo>
                  <a:lnTo>
                    <a:pt x="194" y="344"/>
                  </a:lnTo>
                  <a:lnTo>
                    <a:pt x="203" y="349"/>
                  </a:lnTo>
                  <a:lnTo>
                    <a:pt x="212" y="354"/>
                  </a:lnTo>
                  <a:lnTo>
                    <a:pt x="221" y="360"/>
                  </a:lnTo>
                  <a:lnTo>
                    <a:pt x="232" y="364"/>
                  </a:lnTo>
                  <a:lnTo>
                    <a:pt x="241" y="370"/>
                  </a:lnTo>
                  <a:lnTo>
                    <a:pt x="251" y="375"/>
                  </a:lnTo>
                  <a:lnTo>
                    <a:pt x="261" y="380"/>
                  </a:lnTo>
                  <a:lnTo>
                    <a:pt x="272" y="386"/>
                  </a:lnTo>
                  <a:lnTo>
                    <a:pt x="282" y="391"/>
                  </a:lnTo>
                  <a:lnTo>
                    <a:pt x="294" y="395"/>
                  </a:lnTo>
                  <a:lnTo>
                    <a:pt x="305" y="400"/>
                  </a:lnTo>
                  <a:lnTo>
                    <a:pt x="317" y="405"/>
                  </a:lnTo>
                  <a:lnTo>
                    <a:pt x="329" y="410"/>
                  </a:lnTo>
                  <a:lnTo>
                    <a:pt x="340" y="415"/>
                  </a:lnTo>
                  <a:lnTo>
                    <a:pt x="353" y="420"/>
                  </a:lnTo>
                  <a:lnTo>
                    <a:pt x="512" y="441"/>
                  </a:lnTo>
                  <a:lnTo>
                    <a:pt x="585" y="408"/>
                  </a:lnTo>
                  <a:lnTo>
                    <a:pt x="459" y="409"/>
                  </a:lnTo>
                  <a:lnTo>
                    <a:pt x="481" y="348"/>
                  </a:lnTo>
                  <a:lnTo>
                    <a:pt x="481" y="348"/>
                  </a:lnTo>
                  <a:lnTo>
                    <a:pt x="479" y="349"/>
                  </a:lnTo>
                  <a:lnTo>
                    <a:pt x="476" y="351"/>
                  </a:lnTo>
                  <a:lnTo>
                    <a:pt x="475" y="352"/>
                  </a:lnTo>
                  <a:lnTo>
                    <a:pt x="472" y="353"/>
                  </a:lnTo>
                  <a:lnTo>
                    <a:pt x="470" y="356"/>
                  </a:lnTo>
                  <a:lnTo>
                    <a:pt x="466" y="357"/>
                  </a:lnTo>
                  <a:lnTo>
                    <a:pt x="463" y="358"/>
                  </a:lnTo>
                  <a:lnTo>
                    <a:pt x="459" y="361"/>
                  </a:lnTo>
                  <a:lnTo>
                    <a:pt x="455" y="364"/>
                  </a:lnTo>
                  <a:lnTo>
                    <a:pt x="450" y="365"/>
                  </a:lnTo>
                  <a:lnTo>
                    <a:pt x="446" y="367"/>
                  </a:lnTo>
                  <a:lnTo>
                    <a:pt x="441" y="370"/>
                  </a:lnTo>
                  <a:lnTo>
                    <a:pt x="437" y="373"/>
                  </a:lnTo>
                  <a:lnTo>
                    <a:pt x="433" y="373"/>
                  </a:lnTo>
                  <a:lnTo>
                    <a:pt x="431" y="374"/>
                  </a:lnTo>
                  <a:lnTo>
                    <a:pt x="428" y="375"/>
                  </a:lnTo>
                  <a:lnTo>
                    <a:pt x="426" y="375"/>
                  </a:lnTo>
                  <a:lnTo>
                    <a:pt x="422" y="376"/>
                  </a:lnTo>
                  <a:lnTo>
                    <a:pt x="419" y="378"/>
                  </a:lnTo>
                  <a:lnTo>
                    <a:pt x="417" y="378"/>
                  </a:lnTo>
                  <a:lnTo>
                    <a:pt x="414" y="379"/>
                  </a:lnTo>
                  <a:lnTo>
                    <a:pt x="410" y="380"/>
                  </a:lnTo>
                  <a:lnTo>
                    <a:pt x="408" y="380"/>
                  </a:lnTo>
                  <a:lnTo>
                    <a:pt x="404" y="380"/>
                  </a:lnTo>
                  <a:lnTo>
                    <a:pt x="401" y="382"/>
                  </a:lnTo>
                  <a:lnTo>
                    <a:pt x="397" y="382"/>
                  </a:lnTo>
                  <a:lnTo>
                    <a:pt x="395" y="383"/>
                  </a:lnTo>
                  <a:lnTo>
                    <a:pt x="391" y="384"/>
                  </a:lnTo>
                  <a:lnTo>
                    <a:pt x="388" y="384"/>
                  </a:lnTo>
                  <a:lnTo>
                    <a:pt x="384" y="384"/>
                  </a:lnTo>
                  <a:lnTo>
                    <a:pt x="380" y="386"/>
                  </a:lnTo>
                  <a:lnTo>
                    <a:pt x="377" y="386"/>
                  </a:lnTo>
                  <a:lnTo>
                    <a:pt x="373" y="386"/>
                  </a:lnTo>
                  <a:lnTo>
                    <a:pt x="369" y="386"/>
                  </a:lnTo>
                  <a:lnTo>
                    <a:pt x="365" y="386"/>
                  </a:lnTo>
                  <a:lnTo>
                    <a:pt x="361" y="386"/>
                  </a:lnTo>
                  <a:lnTo>
                    <a:pt x="358" y="386"/>
                  </a:lnTo>
                  <a:lnTo>
                    <a:pt x="353" y="386"/>
                  </a:lnTo>
                  <a:lnTo>
                    <a:pt x="351" y="386"/>
                  </a:lnTo>
                  <a:lnTo>
                    <a:pt x="347" y="384"/>
                  </a:lnTo>
                  <a:lnTo>
                    <a:pt x="343" y="384"/>
                  </a:lnTo>
                  <a:lnTo>
                    <a:pt x="339" y="384"/>
                  </a:lnTo>
                  <a:lnTo>
                    <a:pt x="335" y="383"/>
                  </a:lnTo>
                  <a:lnTo>
                    <a:pt x="331" y="383"/>
                  </a:lnTo>
                  <a:lnTo>
                    <a:pt x="327" y="382"/>
                  </a:lnTo>
                  <a:lnTo>
                    <a:pt x="324" y="380"/>
                  </a:lnTo>
                  <a:lnTo>
                    <a:pt x="318" y="379"/>
                  </a:lnTo>
                  <a:lnTo>
                    <a:pt x="314" y="378"/>
                  </a:lnTo>
                  <a:lnTo>
                    <a:pt x="312" y="376"/>
                  </a:lnTo>
                  <a:lnTo>
                    <a:pt x="308" y="375"/>
                  </a:lnTo>
                  <a:lnTo>
                    <a:pt x="304" y="374"/>
                  </a:lnTo>
                  <a:lnTo>
                    <a:pt x="302" y="373"/>
                  </a:lnTo>
                  <a:lnTo>
                    <a:pt x="299" y="371"/>
                  </a:lnTo>
                  <a:lnTo>
                    <a:pt x="295" y="369"/>
                  </a:lnTo>
                  <a:lnTo>
                    <a:pt x="292" y="366"/>
                  </a:lnTo>
                  <a:lnTo>
                    <a:pt x="290" y="365"/>
                  </a:lnTo>
                  <a:lnTo>
                    <a:pt x="287" y="362"/>
                  </a:lnTo>
                  <a:lnTo>
                    <a:pt x="283" y="358"/>
                  </a:lnTo>
                  <a:lnTo>
                    <a:pt x="278" y="354"/>
                  </a:lnTo>
                  <a:lnTo>
                    <a:pt x="274" y="349"/>
                  </a:lnTo>
                  <a:lnTo>
                    <a:pt x="270" y="344"/>
                  </a:lnTo>
                  <a:lnTo>
                    <a:pt x="268" y="339"/>
                  </a:lnTo>
                  <a:lnTo>
                    <a:pt x="264" y="334"/>
                  </a:lnTo>
                  <a:lnTo>
                    <a:pt x="263" y="331"/>
                  </a:lnTo>
                  <a:lnTo>
                    <a:pt x="261" y="329"/>
                  </a:lnTo>
                  <a:lnTo>
                    <a:pt x="260" y="326"/>
                  </a:lnTo>
                  <a:lnTo>
                    <a:pt x="260" y="323"/>
                  </a:lnTo>
                  <a:lnTo>
                    <a:pt x="258" y="318"/>
                  </a:lnTo>
                  <a:lnTo>
                    <a:pt x="256" y="314"/>
                  </a:lnTo>
                  <a:lnTo>
                    <a:pt x="255" y="311"/>
                  </a:lnTo>
                  <a:lnTo>
                    <a:pt x="255" y="308"/>
                  </a:lnTo>
                  <a:lnTo>
                    <a:pt x="254" y="305"/>
                  </a:lnTo>
                  <a:lnTo>
                    <a:pt x="254" y="303"/>
                  </a:lnTo>
                  <a:lnTo>
                    <a:pt x="252" y="298"/>
                  </a:lnTo>
                  <a:lnTo>
                    <a:pt x="251" y="294"/>
                  </a:lnTo>
                  <a:lnTo>
                    <a:pt x="251" y="289"/>
                  </a:lnTo>
                  <a:lnTo>
                    <a:pt x="250" y="285"/>
                  </a:lnTo>
                  <a:lnTo>
                    <a:pt x="250" y="281"/>
                  </a:lnTo>
                  <a:lnTo>
                    <a:pt x="250" y="277"/>
                  </a:lnTo>
                  <a:lnTo>
                    <a:pt x="250" y="273"/>
                  </a:lnTo>
                  <a:lnTo>
                    <a:pt x="250" y="270"/>
                  </a:lnTo>
                  <a:lnTo>
                    <a:pt x="250" y="268"/>
                  </a:lnTo>
                  <a:lnTo>
                    <a:pt x="250" y="265"/>
                  </a:lnTo>
                  <a:lnTo>
                    <a:pt x="250" y="263"/>
                  </a:lnTo>
                  <a:lnTo>
                    <a:pt x="251" y="261"/>
                  </a:lnTo>
                  <a:lnTo>
                    <a:pt x="309" y="188"/>
                  </a:lnTo>
                  <a:lnTo>
                    <a:pt x="160" y="215"/>
                  </a:lnTo>
                  <a:lnTo>
                    <a:pt x="160" y="213"/>
                  </a:lnTo>
                  <a:lnTo>
                    <a:pt x="159" y="212"/>
                  </a:lnTo>
                  <a:lnTo>
                    <a:pt x="155" y="210"/>
                  </a:lnTo>
                  <a:lnTo>
                    <a:pt x="153" y="208"/>
                  </a:lnTo>
                  <a:lnTo>
                    <a:pt x="148" y="204"/>
                  </a:lnTo>
                  <a:lnTo>
                    <a:pt x="144" y="199"/>
                  </a:lnTo>
                  <a:lnTo>
                    <a:pt x="138" y="195"/>
                  </a:lnTo>
                  <a:lnTo>
                    <a:pt x="133" y="190"/>
                  </a:lnTo>
                  <a:lnTo>
                    <a:pt x="131" y="186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3" y="179"/>
                  </a:lnTo>
                  <a:lnTo>
                    <a:pt x="120" y="175"/>
                  </a:lnTo>
                  <a:lnTo>
                    <a:pt x="116" y="172"/>
                  </a:lnTo>
                  <a:lnTo>
                    <a:pt x="115" y="168"/>
                  </a:lnTo>
                  <a:lnTo>
                    <a:pt x="113" y="166"/>
                  </a:lnTo>
                  <a:lnTo>
                    <a:pt x="110" y="162"/>
                  </a:lnTo>
                  <a:lnTo>
                    <a:pt x="107" y="159"/>
                  </a:lnTo>
                  <a:lnTo>
                    <a:pt x="106" y="155"/>
                  </a:lnTo>
                  <a:lnTo>
                    <a:pt x="105" y="153"/>
                  </a:lnTo>
                  <a:lnTo>
                    <a:pt x="102" y="149"/>
                  </a:lnTo>
                  <a:lnTo>
                    <a:pt x="101" y="146"/>
                  </a:lnTo>
                  <a:lnTo>
                    <a:pt x="101" y="142"/>
                  </a:lnTo>
                  <a:lnTo>
                    <a:pt x="100" y="140"/>
                  </a:lnTo>
                  <a:lnTo>
                    <a:pt x="98" y="136"/>
                  </a:lnTo>
                  <a:lnTo>
                    <a:pt x="98" y="133"/>
                  </a:lnTo>
                  <a:lnTo>
                    <a:pt x="98" y="129"/>
                  </a:lnTo>
                  <a:lnTo>
                    <a:pt x="98" y="127"/>
                  </a:lnTo>
                  <a:lnTo>
                    <a:pt x="98" y="123"/>
                  </a:lnTo>
                  <a:lnTo>
                    <a:pt x="100" y="120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2" y="110"/>
                  </a:lnTo>
                  <a:lnTo>
                    <a:pt x="105" y="107"/>
                  </a:lnTo>
                  <a:lnTo>
                    <a:pt x="106" y="105"/>
                  </a:lnTo>
                  <a:lnTo>
                    <a:pt x="107" y="102"/>
                  </a:lnTo>
                  <a:lnTo>
                    <a:pt x="110" y="100"/>
                  </a:lnTo>
                  <a:lnTo>
                    <a:pt x="111" y="96"/>
                  </a:lnTo>
                  <a:lnTo>
                    <a:pt x="114" y="94"/>
                  </a:lnTo>
                  <a:lnTo>
                    <a:pt x="116" y="92"/>
                  </a:lnTo>
                  <a:lnTo>
                    <a:pt x="120" y="87"/>
                  </a:lnTo>
                  <a:lnTo>
                    <a:pt x="124" y="83"/>
                  </a:lnTo>
                  <a:lnTo>
                    <a:pt x="128" y="79"/>
                  </a:lnTo>
                  <a:lnTo>
                    <a:pt x="132" y="76"/>
                  </a:lnTo>
                  <a:lnTo>
                    <a:pt x="135" y="74"/>
                  </a:lnTo>
                  <a:lnTo>
                    <a:pt x="137" y="72"/>
                  </a:lnTo>
                  <a:lnTo>
                    <a:pt x="138" y="71"/>
                  </a:lnTo>
                  <a:lnTo>
                    <a:pt x="140" y="71"/>
                  </a:lnTo>
                  <a:lnTo>
                    <a:pt x="190" y="67"/>
                  </a:lnTo>
                  <a:lnTo>
                    <a:pt x="281" y="98"/>
                  </a:lnTo>
                  <a:lnTo>
                    <a:pt x="281" y="98"/>
                  </a:lnTo>
                  <a:close/>
                </a:path>
              </a:pathLst>
            </a:custGeom>
            <a:solidFill>
              <a:srgbClr val="E8C2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7" name="Freeform 331"/>
            <p:cNvSpPr>
              <a:spLocks/>
            </p:cNvSpPr>
            <p:nvPr/>
          </p:nvSpPr>
          <p:spPr bwMode="auto">
            <a:xfrm>
              <a:off x="8029575" y="1235075"/>
              <a:ext cx="127000" cy="123825"/>
            </a:xfrm>
            <a:custGeom>
              <a:avLst/>
              <a:gdLst/>
              <a:ahLst/>
              <a:cxnLst>
                <a:cxn ang="0">
                  <a:pos x="29" y="8"/>
                </a:cxn>
                <a:cxn ang="0">
                  <a:pos x="122" y="54"/>
                </a:cxn>
                <a:cxn ang="0">
                  <a:pos x="161" y="141"/>
                </a:cxn>
                <a:cxn ang="0">
                  <a:pos x="27" y="151"/>
                </a:cxn>
                <a:cxn ang="0">
                  <a:pos x="24" y="154"/>
                </a:cxn>
                <a:cxn ang="0">
                  <a:pos x="21" y="155"/>
                </a:cxn>
                <a:cxn ang="0">
                  <a:pos x="17" y="155"/>
                </a:cxn>
                <a:cxn ang="0">
                  <a:pos x="16" y="154"/>
                </a:cxn>
                <a:cxn ang="0">
                  <a:pos x="12" y="151"/>
                </a:cxn>
                <a:cxn ang="0">
                  <a:pos x="11" y="149"/>
                </a:cxn>
                <a:cxn ang="0">
                  <a:pos x="8" y="145"/>
                </a:cxn>
                <a:cxn ang="0">
                  <a:pos x="7" y="142"/>
                </a:cxn>
                <a:cxn ang="0">
                  <a:pos x="5" y="137"/>
                </a:cxn>
                <a:cxn ang="0">
                  <a:pos x="3" y="134"/>
                </a:cxn>
                <a:cxn ang="0">
                  <a:pos x="2" y="130"/>
                </a:cxn>
                <a:cxn ang="0">
                  <a:pos x="2" y="127"/>
                </a:cxn>
                <a:cxn ang="0">
                  <a:pos x="0" y="124"/>
                </a:cxn>
                <a:cxn ang="0">
                  <a:pos x="0" y="121"/>
                </a:cxn>
                <a:cxn ang="0">
                  <a:pos x="0" y="120"/>
                </a:cxn>
                <a:cxn ang="0">
                  <a:pos x="0" y="119"/>
                </a:cxn>
                <a:cxn ang="0">
                  <a:pos x="2" y="119"/>
                </a:cxn>
                <a:cxn ang="0">
                  <a:pos x="3" y="118"/>
                </a:cxn>
                <a:cxn ang="0">
                  <a:pos x="7" y="116"/>
                </a:cxn>
                <a:cxn ang="0">
                  <a:pos x="9" y="112"/>
                </a:cxn>
                <a:cxn ang="0">
                  <a:pos x="13" y="111"/>
                </a:cxn>
                <a:cxn ang="0">
                  <a:pos x="17" y="107"/>
                </a:cxn>
                <a:cxn ang="0">
                  <a:pos x="21" y="105"/>
                </a:cxn>
                <a:cxn ang="0">
                  <a:pos x="25" y="99"/>
                </a:cxn>
                <a:cxn ang="0">
                  <a:pos x="29" y="96"/>
                </a:cxn>
                <a:cxn ang="0">
                  <a:pos x="31" y="92"/>
                </a:cxn>
                <a:cxn ang="0">
                  <a:pos x="35" y="88"/>
                </a:cxn>
                <a:cxn ang="0">
                  <a:pos x="39" y="83"/>
                </a:cxn>
                <a:cxn ang="0">
                  <a:pos x="42" y="79"/>
                </a:cxn>
                <a:cxn ang="0">
                  <a:pos x="43" y="74"/>
                </a:cxn>
                <a:cxn ang="0">
                  <a:pos x="44" y="68"/>
                </a:cxn>
                <a:cxn ang="0">
                  <a:pos x="44" y="66"/>
                </a:cxn>
                <a:cxn ang="0">
                  <a:pos x="44" y="63"/>
                </a:cxn>
                <a:cxn ang="0">
                  <a:pos x="44" y="61"/>
                </a:cxn>
                <a:cxn ang="0">
                  <a:pos x="44" y="58"/>
                </a:cxn>
                <a:cxn ang="0">
                  <a:pos x="43" y="55"/>
                </a:cxn>
                <a:cxn ang="0">
                  <a:pos x="42" y="52"/>
                </a:cxn>
                <a:cxn ang="0">
                  <a:pos x="40" y="49"/>
                </a:cxn>
                <a:cxn ang="0">
                  <a:pos x="40" y="46"/>
                </a:cxn>
                <a:cxn ang="0">
                  <a:pos x="39" y="44"/>
                </a:cxn>
                <a:cxn ang="0">
                  <a:pos x="38" y="41"/>
                </a:cxn>
                <a:cxn ang="0">
                  <a:pos x="36" y="37"/>
                </a:cxn>
                <a:cxn ang="0">
                  <a:pos x="35" y="35"/>
                </a:cxn>
                <a:cxn ang="0">
                  <a:pos x="33" y="32"/>
                </a:cxn>
                <a:cxn ang="0">
                  <a:pos x="31" y="30"/>
                </a:cxn>
                <a:cxn ang="0">
                  <a:pos x="30" y="27"/>
                </a:cxn>
                <a:cxn ang="0">
                  <a:pos x="29" y="24"/>
                </a:cxn>
                <a:cxn ang="0">
                  <a:pos x="26" y="22"/>
                </a:cxn>
                <a:cxn ang="0">
                  <a:pos x="25" y="19"/>
                </a:cxn>
                <a:cxn ang="0">
                  <a:pos x="22" y="17"/>
                </a:cxn>
                <a:cxn ang="0">
                  <a:pos x="21" y="14"/>
                </a:cxn>
                <a:cxn ang="0">
                  <a:pos x="18" y="10"/>
                </a:cxn>
                <a:cxn ang="0">
                  <a:pos x="16" y="8"/>
                </a:cxn>
                <a:cxn ang="0">
                  <a:pos x="13" y="4"/>
                </a:cxn>
                <a:cxn ang="0">
                  <a:pos x="12" y="2"/>
                </a:cxn>
                <a:cxn ang="0">
                  <a:pos x="11" y="0"/>
                </a:cxn>
                <a:cxn ang="0">
                  <a:pos x="29" y="8"/>
                </a:cxn>
                <a:cxn ang="0">
                  <a:pos x="29" y="8"/>
                </a:cxn>
              </a:cxnLst>
              <a:rect l="0" t="0" r="r" b="b"/>
              <a:pathLst>
                <a:path w="161" h="155">
                  <a:moveTo>
                    <a:pt x="29" y="8"/>
                  </a:moveTo>
                  <a:lnTo>
                    <a:pt x="122" y="54"/>
                  </a:lnTo>
                  <a:lnTo>
                    <a:pt x="161" y="141"/>
                  </a:lnTo>
                  <a:lnTo>
                    <a:pt x="27" y="151"/>
                  </a:lnTo>
                  <a:lnTo>
                    <a:pt x="24" y="154"/>
                  </a:lnTo>
                  <a:lnTo>
                    <a:pt x="21" y="155"/>
                  </a:lnTo>
                  <a:lnTo>
                    <a:pt x="17" y="155"/>
                  </a:lnTo>
                  <a:lnTo>
                    <a:pt x="16" y="154"/>
                  </a:lnTo>
                  <a:lnTo>
                    <a:pt x="12" y="151"/>
                  </a:lnTo>
                  <a:lnTo>
                    <a:pt x="11" y="149"/>
                  </a:lnTo>
                  <a:lnTo>
                    <a:pt x="8" y="145"/>
                  </a:lnTo>
                  <a:lnTo>
                    <a:pt x="7" y="142"/>
                  </a:lnTo>
                  <a:lnTo>
                    <a:pt x="5" y="137"/>
                  </a:lnTo>
                  <a:lnTo>
                    <a:pt x="3" y="134"/>
                  </a:lnTo>
                  <a:lnTo>
                    <a:pt x="2" y="130"/>
                  </a:lnTo>
                  <a:lnTo>
                    <a:pt x="2" y="127"/>
                  </a:lnTo>
                  <a:lnTo>
                    <a:pt x="0" y="124"/>
                  </a:lnTo>
                  <a:lnTo>
                    <a:pt x="0" y="121"/>
                  </a:lnTo>
                  <a:lnTo>
                    <a:pt x="0" y="120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3" y="118"/>
                  </a:lnTo>
                  <a:lnTo>
                    <a:pt x="7" y="116"/>
                  </a:lnTo>
                  <a:lnTo>
                    <a:pt x="9" y="112"/>
                  </a:lnTo>
                  <a:lnTo>
                    <a:pt x="13" y="111"/>
                  </a:lnTo>
                  <a:lnTo>
                    <a:pt x="17" y="107"/>
                  </a:lnTo>
                  <a:lnTo>
                    <a:pt x="21" y="105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1" y="92"/>
                  </a:lnTo>
                  <a:lnTo>
                    <a:pt x="35" y="88"/>
                  </a:lnTo>
                  <a:lnTo>
                    <a:pt x="39" y="83"/>
                  </a:lnTo>
                  <a:lnTo>
                    <a:pt x="42" y="79"/>
                  </a:lnTo>
                  <a:lnTo>
                    <a:pt x="43" y="74"/>
                  </a:lnTo>
                  <a:lnTo>
                    <a:pt x="44" y="68"/>
                  </a:lnTo>
                  <a:lnTo>
                    <a:pt x="44" y="66"/>
                  </a:lnTo>
                  <a:lnTo>
                    <a:pt x="44" y="63"/>
                  </a:lnTo>
                  <a:lnTo>
                    <a:pt x="44" y="61"/>
                  </a:lnTo>
                  <a:lnTo>
                    <a:pt x="44" y="58"/>
                  </a:lnTo>
                  <a:lnTo>
                    <a:pt x="43" y="55"/>
                  </a:lnTo>
                  <a:lnTo>
                    <a:pt x="42" y="52"/>
                  </a:lnTo>
                  <a:lnTo>
                    <a:pt x="40" y="49"/>
                  </a:lnTo>
                  <a:lnTo>
                    <a:pt x="40" y="46"/>
                  </a:lnTo>
                  <a:lnTo>
                    <a:pt x="39" y="44"/>
                  </a:lnTo>
                  <a:lnTo>
                    <a:pt x="38" y="41"/>
                  </a:lnTo>
                  <a:lnTo>
                    <a:pt x="36" y="37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1" y="30"/>
                  </a:lnTo>
                  <a:lnTo>
                    <a:pt x="30" y="27"/>
                  </a:lnTo>
                  <a:lnTo>
                    <a:pt x="29" y="24"/>
                  </a:lnTo>
                  <a:lnTo>
                    <a:pt x="26" y="22"/>
                  </a:lnTo>
                  <a:lnTo>
                    <a:pt x="25" y="19"/>
                  </a:lnTo>
                  <a:lnTo>
                    <a:pt x="22" y="17"/>
                  </a:lnTo>
                  <a:lnTo>
                    <a:pt x="21" y="14"/>
                  </a:lnTo>
                  <a:lnTo>
                    <a:pt x="18" y="10"/>
                  </a:lnTo>
                  <a:lnTo>
                    <a:pt x="16" y="8"/>
                  </a:lnTo>
                  <a:lnTo>
                    <a:pt x="13" y="4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29" y="8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E8C2A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8" name="Freeform 332"/>
            <p:cNvSpPr>
              <a:spLocks/>
            </p:cNvSpPr>
            <p:nvPr/>
          </p:nvSpPr>
          <p:spPr bwMode="auto">
            <a:xfrm>
              <a:off x="8101013" y="1058863"/>
              <a:ext cx="325438" cy="419100"/>
            </a:xfrm>
            <a:custGeom>
              <a:avLst/>
              <a:gdLst/>
              <a:ahLst/>
              <a:cxnLst>
                <a:cxn ang="0">
                  <a:pos x="149" y="7"/>
                </a:cxn>
                <a:cxn ang="0">
                  <a:pos x="119" y="3"/>
                </a:cxn>
                <a:cxn ang="0">
                  <a:pos x="99" y="1"/>
                </a:cxn>
                <a:cxn ang="0">
                  <a:pos x="79" y="0"/>
                </a:cxn>
                <a:cxn ang="0">
                  <a:pos x="59" y="0"/>
                </a:cxn>
                <a:cxn ang="0">
                  <a:pos x="30" y="1"/>
                </a:cxn>
                <a:cxn ang="0">
                  <a:pos x="8" y="11"/>
                </a:cxn>
                <a:cxn ang="0">
                  <a:pos x="0" y="32"/>
                </a:cxn>
                <a:cxn ang="0">
                  <a:pos x="1" y="55"/>
                </a:cxn>
                <a:cxn ang="0">
                  <a:pos x="6" y="76"/>
                </a:cxn>
                <a:cxn ang="0">
                  <a:pos x="164" y="173"/>
                </a:cxn>
                <a:cxn ang="0">
                  <a:pos x="159" y="152"/>
                </a:cxn>
                <a:cxn ang="0">
                  <a:pos x="162" y="128"/>
                </a:cxn>
                <a:cxn ang="0">
                  <a:pos x="172" y="99"/>
                </a:cxn>
                <a:cxn ang="0">
                  <a:pos x="199" y="88"/>
                </a:cxn>
                <a:cxn ang="0">
                  <a:pos x="233" y="88"/>
                </a:cxn>
                <a:cxn ang="0">
                  <a:pos x="262" y="95"/>
                </a:cxn>
                <a:cxn ang="0">
                  <a:pos x="278" y="100"/>
                </a:cxn>
                <a:cxn ang="0">
                  <a:pos x="297" y="113"/>
                </a:cxn>
                <a:cxn ang="0">
                  <a:pos x="319" y="134"/>
                </a:cxn>
                <a:cxn ang="0">
                  <a:pos x="336" y="161"/>
                </a:cxn>
                <a:cxn ang="0">
                  <a:pos x="344" y="181"/>
                </a:cxn>
                <a:cxn ang="0">
                  <a:pos x="349" y="204"/>
                </a:cxn>
                <a:cxn ang="0">
                  <a:pos x="348" y="225"/>
                </a:cxn>
                <a:cxn ang="0">
                  <a:pos x="328" y="253"/>
                </a:cxn>
                <a:cxn ang="0">
                  <a:pos x="296" y="269"/>
                </a:cxn>
                <a:cxn ang="0">
                  <a:pos x="265" y="276"/>
                </a:cxn>
                <a:cxn ang="0">
                  <a:pos x="325" y="324"/>
                </a:cxn>
                <a:cxn ang="0">
                  <a:pos x="229" y="380"/>
                </a:cxn>
                <a:cxn ang="0">
                  <a:pos x="259" y="377"/>
                </a:cxn>
                <a:cxn ang="0">
                  <a:pos x="292" y="379"/>
                </a:cxn>
                <a:cxn ang="0">
                  <a:pos x="321" y="388"/>
                </a:cxn>
                <a:cxn ang="0">
                  <a:pos x="338" y="408"/>
                </a:cxn>
                <a:cxn ang="0">
                  <a:pos x="338" y="439"/>
                </a:cxn>
                <a:cxn ang="0">
                  <a:pos x="330" y="464"/>
                </a:cxn>
                <a:cxn ang="0">
                  <a:pos x="321" y="489"/>
                </a:cxn>
                <a:cxn ang="0">
                  <a:pos x="309" y="516"/>
                </a:cxn>
                <a:cxn ang="0">
                  <a:pos x="306" y="526"/>
                </a:cxn>
                <a:cxn ang="0">
                  <a:pos x="328" y="516"/>
                </a:cxn>
                <a:cxn ang="0">
                  <a:pos x="353" y="495"/>
                </a:cxn>
                <a:cxn ang="0">
                  <a:pos x="372" y="468"/>
                </a:cxn>
                <a:cxn ang="0">
                  <a:pos x="384" y="446"/>
                </a:cxn>
                <a:cxn ang="0">
                  <a:pos x="394" y="417"/>
                </a:cxn>
                <a:cxn ang="0">
                  <a:pos x="402" y="389"/>
                </a:cxn>
                <a:cxn ang="0">
                  <a:pos x="406" y="362"/>
                </a:cxn>
                <a:cxn ang="0">
                  <a:pos x="409" y="337"/>
                </a:cxn>
                <a:cxn ang="0">
                  <a:pos x="410" y="314"/>
                </a:cxn>
                <a:cxn ang="0">
                  <a:pos x="409" y="292"/>
                </a:cxn>
                <a:cxn ang="0">
                  <a:pos x="406" y="270"/>
                </a:cxn>
                <a:cxn ang="0">
                  <a:pos x="403" y="249"/>
                </a:cxn>
                <a:cxn ang="0">
                  <a:pos x="398" y="229"/>
                </a:cxn>
                <a:cxn ang="0">
                  <a:pos x="393" y="208"/>
                </a:cxn>
                <a:cxn ang="0">
                  <a:pos x="385" y="186"/>
                </a:cxn>
                <a:cxn ang="0">
                  <a:pos x="374" y="164"/>
                </a:cxn>
                <a:cxn ang="0">
                  <a:pos x="358" y="144"/>
                </a:cxn>
                <a:cxn ang="0">
                  <a:pos x="343" y="124"/>
                </a:cxn>
                <a:cxn ang="0">
                  <a:pos x="319" y="100"/>
                </a:cxn>
                <a:cxn ang="0">
                  <a:pos x="292" y="77"/>
                </a:cxn>
                <a:cxn ang="0">
                  <a:pos x="265" y="58"/>
                </a:cxn>
                <a:cxn ang="0">
                  <a:pos x="242" y="45"/>
                </a:cxn>
                <a:cxn ang="0">
                  <a:pos x="215" y="31"/>
                </a:cxn>
                <a:cxn ang="0">
                  <a:pos x="187" y="19"/>
                </a:cxn>
                <a:cxn ang="0">
                  <a:pos x="165" y="10"/>
                </a:cxn>
              </a:cxnLst>
              <a:rect l="0" t="0" r="r" b="b"/>
              <a:pathLst>
                <a:path w="410" h="527">
                  <a:moveTo>
                    <a:pt x="164" y="10"/>
                  </a:moveTo>
                  <a:lnTo>
                    <a:pt x="163" y="10"/>
                  </a:lnTo>
                  <a:lnTo>
                    <a:pt x="160" y="10"/>
                  </a:lnTo>
                  <a:lnTo>
                    <a:pt x="158" y="9"/>
                  </a:lnTo>
                  <a:lnTo>
                    <a:pt x="155" y="9"/>
                  </a:lnTo>
                  <a:lnTo>
                    <a:pt x="151" y="7"/>
                  </a:lnTo>
                  <a:lnTo>
                    <a:pt x="149" y="7"/>
                  </a:lnTo>
                  <a:lnTo>
                    <a:pt x="145" y="6"/>
                  </a:lnTo>
                  <a:lnTo>
                    <a:pt x="141" y="6"/>
                  </a:lnTo>
                  <a:lnTo>
                    <a:pt x="136" y="5"/>
                  </a:lnTo>
                  <a:lnTo>
                    <a:pt x="132" y="5"/>
                  </a:lnTo>
                  <a:lnTo>
                    <a:pt x="127" y="5"/>
                  </a:lnTo>
                  <a:lnTo>
                    <a:pt x="121" y="3"/>
                  </a:lnTo>
                  <a:lnTo>
                    <a:pt x="119" y="3"/>
                  </a:lnTo>
                  <a:lnTo>
                    <a:pt x="116" y="2"/>
                  </a:lnTo>
                  <a:lnTo>
                    <a:pt x="114" y="2"/>
                  </a:lnTo>
                  <a:lnTo>
                    <a:pt x="111" y="2"/>
                  </a:lnTo>
                  <a:lnTo>
                    <a:pt x="107" y="2"/>
                  </a:lnTo>
                  <a:lnTo>
                    <a:pt x="105" y="2"/>
                  </a:lnTo>
                  <a:lnTo>
                    <a:pt x="102" y="1"/>
                  </a:lnTo>
                  <a:lnTo>
                    <a:pt x="99" y="1"/>
                  </a:lnTo>
                  <a:lnTo>
                    <a:pt x="96" y="1"/>
                  </a:lnTo>
                  <a:lnTo>
                    <a:pt x="93" y="1"/>
                  </a:lnTo>
                  <a:lnTo>
                    <a:pt x="90" y="1"/>
                  </a:lnTo>
                  <a:lnTo>
                    <a:pt x="88" y="1"/>
                  </a:lnTo>
                  <a:lnTo>
                    <a:pt x="85" y="0"/>
                  </a:lnTo>
                  <a:lnTo>
                    <a:pt x="83" y="0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4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4" y="0"/>
                  </a:lnTo>
                  <a:lnTo>
                    <a:pt x="39" y="0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6" y="2"/>
                  </a:lnTo>
                  <a:lnTo>
                    <a:pt x="22" y="3"/>
                  </a:lnTo>
                  <a:lnTo>
                    <a:pt x="18" y="5"/>
                  </a:lnTo>
                  <a:lnTo>
                    <a:pt x="15" y="6"/>
                  </a:lnTo>
                  <a:lnTo>
                    <a:pt x="13" y="9"/>
                  </a:lnTo>
                  <a:lnTo>
                    <a:pt x="9" y="10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5" y="18"/>
                  </a:lnTo>
                  <a:lnTo>
                    <a:pt x="4" y="20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9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1" y="45"/>
                  </a:lnTo>
                  <a:lnTo>
                    <a:pt x="1" y="49"/>
                  </a:lnTo>
                  <a:lnTo>
                    <a:pt x="1" y="51"/>
                  </a:lnTo>
                  <a:lnTo>
                    <a:pt x="1" y="55"/>
                  </a:lnTo>
                  <a:lnTo>
                    <a:pt x="1" y="58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7"/>
                  </a:lnTo>
                  <a:lnTo>
                    <a:pt x="5" y="71"/>
                  </a:lnTo>
                  <a:lnTo>
                    <a:pt x="6" y="73"/>
                  </a:lnTo>
                  <a:lnTo>
                    <a:pt x="6" y="76"/>
                  </a:lnTo>
                  <a:lnTo>
                    <a:pt x="8" y="77"/>
                  </a:lnTo>
                  <a:lnTo>
                    <a:pt x="74" y="147"/>
                  </a:lnTo>
                  <a:lnTo>
                    <a:pt x="169" y="183"/>
                  </a:lnTo>
                  <a:lnTo>
                    <a:pt x="168" y="182"/>
                  </a:lnTo>
                  <a:lnTo>
                    <a:pt x="165" y="178"/>
                  </a:lnTo>
                  <a:lnTo>
                    <a:pt x="164" y="176"/>
                  </a:lnTo>
                  <a:lnTo>
                    <a:pt x="164" y="173"/>
                  </a:lnTo>
                  <a:lnTo>
                    <a:pt x="162" y="169"/>
                  </a:lnTo>
                  <a:lnTo>
                    <a:pt x="162" y="165"/>
                  </a:lnTo>
                  <a:lnTo>
                    <a:pt x="160" y="163"/>
                  </a:lnTo>
                  <a:lnTo>
                    <a:pt x="160" y="160"/>
                  </a:lnTo>
                  <a:lnTo>
                    <a:pt x="159" y="157"/>
                  </a:lnTo>
                  <a:lnTo>
                    <a:pt x="159" y="155"/>
                  </a:lnTo>
                  <a:lnTo>
                    <a:pt x="159" y="152"/>
                  </a:lnTo>
                  <a:lnTo>
                    <a:pt x="159" y="148"/>
                  </a:lnTo>
                  <a:lnTo>
                    <a:pt x="159" y="146"/>
                  </a:lnTo>
                  <a:lnTo>
                    <a:pt x="159" y="143"/>
                  </a:lnTo>
                  <a:lnTo>
                    <a:pt x="159" y="139"/>
                  </a:lnTo>
                  <a:lnTo>
                    <a:pt x="159" y="135"/>
                  </a:lnTo>
                  <a:lnTo>
                    <a:pt x="160" y="132"/>
                  </a:lnTo>
                  <a:lnTo>
                    <a:pt x="162" y="128"/>
                  </a:lnTo>
                  <a:lnTo>
                    <a:pt x="162" y="124"/>
                  </a:lnTo>
                  <a:lnTo>
                    <a:pt x="163" y="120"/>
                  </a:lnTo>
                  <a:lnTo>
                    <a:pt x="164" y="115"/>
                  </a:lnTo>
                  <a:lnTo>
                    <a:pt x="167" y="111"/>
                  </a:lnTo>
                  <a:lnTo>
                    <a:pt x="168" y="107"/>
                  </a:lnTo>
                  <a:lnTo>
                    <a:pt x="171" y="103"/>
                  </a:lnTo>
                  <a:lnTo>
                    <a:pt x="172" y="99"/>
                  </a:lnTo>
                  <a:lnTo>
                    <a:pt x="176" y="97"/>
                  </a:lnTo>
                  <a:lnTo>
                    <a:pt x="178" y="94"/>
                  </a:lnTo>
                  <a:lnTo>
                    <a:pt x="182" y="93"/>
                  </a:lnTo>
                  <a:lnTo>
                    <a:pt x="186" y="90"/>
                  </a:lnTo>
                  <a:lnTo>
                    <a:pt x="191" y="90"/>
                  </a:lnTo>
                  <a:lnTo>
                    <a:pt x="195" y="88"/>
                  </a:lnTo>
                  <a:lnTo>
                    <a:pt x="199" y="88"/>
                  </a:lnTo>
                  <a:lnTo>
                    <a:pt x="204" y="86"/>
                  </a:lnTo>
                  <a:lnTo>
                    <a:pt x="209" y="86"/>
                  </a:lnTo>
                  <a:lnTo>
                    <a:pt x="213" y="86"/>
                  </a:lnTo>
                  <a:lnTo>
                    <a:pt x="218" y="86"/>
                  </a:lnTo>
                  <a:lnTo>
                    <a:pt x="224" y="88"/>
                  </a:lnTo>
                  <a:lnTo>
                    <a:pt x="229" y="88"/>
                  </a:lnTo>
                  <a:lnTo>
                    <a:pt x="233" y="88"/>
                  </a:lnTo>
                  <a:lnTo>
                    <a:pt x="238" y="89"/>
                  </a:lnTo>
                  <a:lnTo>
                    <a:pt x="242" y="90"/>
                  </a:lnTo>
                  <a:lnTo>
                    <a:pt x="247" y="91"/>
                  </a:lnTo>
                  <a:lnTo>
                    <a:pt x="251" y="91"/>
                  </a:lnTo>
                  <a:lnTo>
                    <a:pt x="255" y="93"/>
                  </a:lnTo>
                  <a:lnTo>
                    <a:pt x="259" y="94"/>
                  </a:lnTo>
                  <a:lnTo>
                    <a:pt x="262" y="95"/>
                  </a:lnTo>
                  <a:lnTo>
                    <a:pt x="266" y="97"/>
                  </a:lnTo>
                  <a:lnTo>
                    <a:pt x="269" y="97"/>
                  </a:lnTo>
                  <a:lnTo>
                    <a:pt x="272" y="98"/>
                  </a:lnTo>
                  <a:lnTo>
                    <a:pt x="274" y="99"/>
                  </a:lnTo>
                  <a:lnTo>
                    <a:pt x="277" y="100"/>
                  </a:lnTo>
                  <a:lnTo>
                    <a:pt x="278" y="100"/>
                  </a:lnTo>
                  <a:lnTo>
                    <a:pt x="278" y="100"/>
                  </a:lnTo>
                  <a:lnTo>
                    <a:pt x="281" y="102"/>
                  </a:lnTo>
                  <a:lnTo>
                    <a:pt x="283" y="103"/>
                  </a:lnTo>
                  <a:lnTo>
                    <a:pt x="287" y="106"/>
                  </a:lnTo>
                  <a:lnTo>
                    <a:pt x="290" y="107"/>
                  </a:lnTo>
                  <a:lnTo>
                    <a:pt x="292" y="110"/>
                  </a:lnTo>
                  <a:lnTo>
                    <a:pt x="295" y="111"/>
                  </a:lnTo>
                  <a:lnTo>
                    <a:pt x="297" y="113"/>
                  </a:lnTo>
                  <a:lnTo>
                    <a:pt x="300" y="116"/>
                  </a:lnTo>
                  <a:lnTo>
                    <a:pt x="304" y="119"/>
                  </a:lnTo>
                  <a:lnTo>
                    <a:pt x="306" y="121"/>
                  </a:lnTo>
                  <a:lnTo>
                    <a:pt x="310" y="125"/>
                  </a:lnTo>
                  <a:lnTo>
                    <a:pt x="313" y="128"/>
                  </a:lnTo>
                  <a:lnTo>
                    <a:pt x="316" y="130"/>
                  </a:lnTo>
                  <a:lnTo>
                    <a:pt x="319" y="134"/>
                  </a:lnTo>
                  <a:lnTo>
                    <a:pt x="322" y="138"/>
                  </a:lnTo>
                  <a:lnTo>
                    <a:pt x="325" y="142"/>
                  </a:lnTo>
                  <a:lnTo>
                    <a:pt x="328" y="147"/>
                  </a:lnTo>
                  <a:lnTo>
                    <a:pt x="331" y="151"/>
                  </a:lnTo>
                  <a:lnTo>
                    <a:pt x="334" y="156"/>
                  </a:lnTo>
                  <a:lnTo>
                    <a:pt x="335" y="159"/>
                  </a:lnTo>
                  <a:lnTo>
                    <a:pt x="336" y="161"/>
                  </a:lnTo>
                  <a:lnTo>
                    <a:pt x="338" y="164"/>
                  </a:lnTo>
                  <a:lnTo>
                    <a:pt x="339" y="166"/>
                  </a:lnTo>
                  <a:lnTo>
                    <a:pt x="340" y="169"/>
                  </a:lnTo>
                  <a:lnTo>
                    <a:pt x="340" y="172"/>
                  </a:lnTo>
                  <a:lnTo>
                    <a:pt x="341" y="174"/>
                  </a:lnTo>
                  <a:lnTo>
                    <a:pt x="343" y="178"/>
                  </a:lnTo>
                  <a:lnTo>
                    <a:pt x="344" y="181"/>
                  </a:lnTo>
                  <a:lnTo>
                    <a:pt x="344" y="183"/>
                  </a:lnTo>
                  <a:lnTo>
                    <a:pt x="345" y="187"/>
                  </a:lnTo>
                  <a:lnTo>
                    <a:pt x="347" y="190"/>
                  </a:lnTo>
                  <a:lnTo>
                    <a:pt x="347" y="194"/>
                  </a:lnTo>
                  <a:lnTo>
                    <a:pt x="348" y="196"/>
                  </a:lnTo>
                  <a:lnTo>
                    <a:pt x="348" y="200"/>
                  </a:lnTo>
                  <a:lnTo>
                    <a:pt x="349" y="204"/>
                  </a:lnTo>
                  <a:lnTo>
                    <a:pt x="349" y="207"/>
                  </a:lnTo>
                  <a:lnTo>
                    <a:pt x="349" y="210"/>
                  </a:lnTo>
                  <a:lnTo>
                    <a:pt x="349" y="213"/>
                  </a:lnTo>
                  <a:lnTo>
                    <a:pt x="349" y="216"/>
                  </a:lnTo>
                  <a:lnTo>
                    <a:pt x="348" y="220"/>
                  </a:lnTo>
                  <a:lnTo>
                    <a:pt x="348" y="222"/>
                  </a:lnTo>
                  <a:lnTo>
                    <a:pt x="348" y="225"/>
                  </a:lnTo>
                  <a:lnTo>
                    <a:pt x="347" y="227"/>
                  </a:lnTo>
                  <a:lnTo>
                    <a:pt x="344" y="232"/>
                  </a:lnTo>
                  <a:lnTo>
                    <a:pt x="343" y="238"/>
                  </a:lnTo>
                  <a:lnTo>
                    <a:pt x="339" y="242"/>
                  </a:lnTo>
                  <a:lnTo>
                    <a:pt x="336" y="245"/>
                  </a:lnTo>
                  <a:lnTo>
                    <a:pt x="332" y="249"/>
                  </a:lnTo>
                  <a:lnTo>
                    <a:pt x="328" y="253"/>
                  </a:lnTo>
                  <a:lnTo>
                    <a:pt x="325" y="256"/>
                  </a:lnTo>
                  <a:lnTo>
                    <a:pt x="319" y="258"/>
                  </a:lnTo>
                  <a:lnTo>
                    <a:pt x="316" y="261"/>
                  </a:lnTo>
                  <a:lnTo>
                    <a:pt x="310" y="264"/>
                  </a:lnTo>
                  <a:lnTo>
                    <a:pt x="305" y="266"/>
                  </a:lnTo>
                  <a:lnTo>
                    <a:pt x="301" y="267"/>
                  </a:lnTo>
                  <a:lnTo>
                    <a:pt x="296" y="269"/>
                  </a:lnTo>
                  <a:lnTo>
                    <a:pt x="291" y="271"/>
                  </a:lnTo>
                  <a:lnTo>
                    <a:pt x="286" y="271"/>
                  </a:lnTo>
                  <a:lnTo>
                    <a:pt x="282" y="273"/>
                  </a:lnTo>
                  <a:lnTo>
                    <a:pt x="277" y="274"/>
                  </a:lnTo>
                  <a:lnTo>
                    <a:pt x="273" y="275"/>
                  </a:lnTo>
                  <a:lnTo>
                    <a:pt x="268" y="275"/>
                  </a:lnTo>
                  <a:lnTo>
                    <a:pt x="265" y="276"/>
                  </a:lnTo>
                  <a:lnTo>
                    <a:pt x="261" y="276"/>
                  </a:lnTo>
                  <a:lnTo>
                    <a:pt x="257" y="276"/>
                  </a:lnTo>
                  <a:lnTo>
                    <a:pt x="255" y="276"/>
                  </a:lnTo>
                  <a:lnTo>
                    <a:pt x="252" y="278"/>
                  </a:lnTo>
                  <a:lnTo>
                    <a:pt x="250" y="278"/>
                  </a:lnTo>
                  <a:lnTo>
                    <a:pt x="248" y="278"/>
                  </a:lnTo>
                  <a:lnTo>
                    <a:pt x="325" y="324"/>
                  </a:lnTo>
                  <a:lnTo>
                    <a:pt x="242" y="342"/>
                  </a:lnTo>
                  <a:lnTo>
                    <a:pt x="215" y="381"/>
                  </a:lnTo>
                  <a:lnTo>
                    <a:pt x="217" y="380"/>
                  </a:lnTo>
                  <a:lnTo>
                    <a:pt x="220" y="380"/>
                  </a:lnTo>
                  <a:lnTo>
                    <a:pt x="222" y="380"/>
                  </a:lnTo>
                  <a:lnTo>
                    <a:pt x="226" y="380"/>
                  </a:lnTo>
                  <a:lnTo>
                    <a:pt x="229" y="380"/>
                  </a:lnTo>
                  <a:lnTo>
                    <a:pt x="233" y="380"/>
                  </a:lnTo>
                  <a:lnTo>
                    <a:pt x="238" y="379"/>
                  </a:lnTo>
                  <a:lnTo>
                    <a:pt x="242" y="379"/>
                  </a:lnTo>
                  <a:lnTo>
                    <a:pt x="246" y="379"/>
                  </a:lnTo>
                  <a:lnTo>
                    <a:pt x="250" y="377"/>
                  </a:lnTo>
                  <a:lnTo>
                    <a:pt x="255" y="377"/>
                  </a:lnTo>
                  <a:lnTo>
                    <a:pt x="259" y="377"/>
                  </a:lnTo>
                  <a:lnTo>
                    <a:pt x="264" y="377"/>
                  </a:lnTo>
                  <a:lnTo>
                    <a:pt x="269" y="377"/>
                  </a:lnTo>
                  <a:lnTo>
                    <a:pt x="273" y="377"/>
                  </a:lnTo>
                  <a:lnTo>
                    <a:pt x="278" y="379"/>
                  </a:lnTo>
                  <a:lnTo>
                    <a:pt x="283" y="379"/>
                  </a:lnTo>
                  <a:lnTo>
                    <a:pt x="287" y="379"/>
                  </a:lnTo>
                  <a:lnTo>
                    <a:pt x="292" y="379"/>
                  </a:lnTo>
                  <a:lnTo>
                    <a:pt x="296" y="380"/>
                  </a:lnTo>
                  <a:lnTo>
                    <a:pt x="300" y="381"/>
                  </a:lnTo>
                  <a:lnTo>
                    <a:pt x="305" y="381"/>
                  </a:lnTo>
                  <a:lnTo>
                    <a:pt x="309" y="383"/>
                  </a:lnTo>
                  <a:lnTo>
                    <a:pt x="313" y="385"/>
                  </a:lnTo>
                  <a:lnTo>
                    <a:pt x="317" y="386"/>
                  </a:lnTo>
                  <a:lnTo>
                    <a:pt x="321" y="388"/>
                  </a:lnTo>
                  <a:lnTo>
                    <a:pt x="323" y="390"/>
                  </a:lnTo>
                  <a:lnTo>
                    <a:pt x="327" y="393"/>
                  </a:lnTo>
                  <a:lnTo>
                    <a:pt x="330" y="395"/>
                  </a:lnTo>
                  <a:lnTo>
                    <a:pt x="332" y="398"/>
                  </a:lnTo>
                  <a:lnTo>
                    <a:pt x="334" y="401"/>
                  </a:lnTo>
                  <a:lnTo>
                    <a:pt x="336" y="406"/>
                  </a:lnTo>
                  <a:lnTo>
                    <a:pt x="338" y="408"/>
                  </a:lnTo>
                  <a:lnTo>
                    <a:pt x="338" y="412"/>
                  </a:lnTo>
                  <a:lnTo>
                    <a:pt x="339" y="416"/>
                  </a:lnTo>
                  <a:lnTo>
                    <a:pt x="339" y="420"/>
                  </a:lnTo>
                  <a:lnTo>
                    <a:pt x="339" y="424"/>
                  </a:lnTo>
                  <a:lnTo>
                    <a:pt x="339" y="429"/>
                  </a:lnTo>
                  <a:lnTo>
                    <a:pt x="338" y="434"/>
                  </a:lnTo>
                  <a:lnTo>
                    <a:pt x="338" y="439"/>
                  </a:lnTo>
                  <a:lnTo>
                    <a:pt x="336" y="443"/>
                  </a:lnTo>
                  <a:lnTo>
                    <a:pt x="335" y="449"/>
                  </a:lnTo>
                  <a:lnTo>
                    <a:pt x="334" y="451"/>
                  </a:lnTo>
                  <a:lnTo>
                    <a:pt x="334" y="454"/>
                  </a:lnTo>
                  <a:lnTo>
                    <a:pt x="332" y="456"/>
                  </a:lnTo>
                  <a:lnTo>
                    <a:pt x="332" y="459"/>
                  </a:lnTo>
                  <a:lnTo>
                    <a:pt x="330" y="464"/>
                  </a:lnTo>
                  <a:lnTo>
                    <a:pt x="328" y="469"/>
                  </a:lnTo>
                  <a:lnTo>
                    <a:pt x="328" y="472"/>
                  </a:lnTo>
                  <a:lnTo>
                    <a:pt x="327" y="474"/>
                  </a:lnTo>
                  <a:lnTo>
                    <a:pt x="326" y="477"/>
                  </a:lnTo>
                  <a:lnTo>
                    <a:pt x="326" y="480"/>
                  </a:lnTo>
                  <a:lnTo>
                    <a:pt x="323" y="483"/>
                  </a:lnTo>
                  <a:lnTo>
                    <a:pt x="321" y="489"/>
                  </a:lnTo>
                  <a:lnTo>
                    <a:pt x="319" y="492"/>
                  </a:lnTo>
                  <a:lnTo>
                    <a:pt x="318" y="498"/>
                  </a:lnTo>
                  <a:lnTo>
                    <a:pt x="316" y="502"/>
                  </a:lnTo>
                  <a:lnTo>
                    <a:pt x="314" y="505"/>
                  </a:lnTo>
                  <a:lnTo>
                    <a:pt x="312" y="509"/>
                  </a:lnTo>
                  <a:lnTo>
                    <a:pt x="310" y="513"/>
                  </a:lnTo>
                  <a:lnTo>
                    <a:pt x="309" y="516"/>
                  </a:lnTo>
                  <a:lnTo>
                    <a:pt x="308" y="518"/>
                  </a:lnTo>
                  <a:lnTo>
                    <a:pt x="306" y="520"/>
                  </a:lnTo>
                  <a:lnTo>
                    <a:pt x="306" y="522"/>
                  </a:lnTo>
                  <a:lnTo>
                    <a:pt x="304" y="525"/>
                  </a:lnTo>
                  <a:lnTo>
                    <a:pt x="304" y="527"/>
                  </a:lnTo>
                  <a:lnTo>
                    <a:pt x="305" y="526"/>
                  </a:lnTo>
                  <a:lnTo>
                    <a:pt x="306" y="526"/>
                  </a:lnTo>
                  <a:lnTo>
                    <a:pt x="309" y="525"/>
                  </a:lnTo>
                  <a:lnTo>
                    <a:pt x="314" y="524"/>
                  </a:lnTo>
                  <a:lnTo>
                    <a:pt x="316" y="522"/>
                  </a:lnTo>
                  <a:lnTo>
                    <a:pt x="319" y="521"/>
                  </a:lnTo>
                  <a:lnTo>
                    <a:pt x="322" y="520"/>
                  </a:lnTo>
                  <a:lnTo>
                    <a:pt x="325" y="518"/>
                  </a:lnTo>
                  <a:lnTo>
                    <a:pt x="328" y="516"/>
                  </a:lnTo>
                  <a:lnTo>
                    <a:pt x="331" y="513"/>
                  </a:lnTo>
                  <a:lnTo>
                    <a:pt x="335" y="511"/>
                  </a:lnTo>
                  <a:lnTo>
                    <a:pt x="339" y="509"/>
                  </a:lnTo>
                  <a:lnTo>
                    <a:pt x="343" y="505"/>
                  </a:lnTo>
                  <a:lnTo>
                    <a:pt x="345" y="503"/>
                  </a:lnTo>
                  <a:lnTo>
                    <a:pt x="349" y="499"/>
                  </a:lnTo>
                  <a:lnTo>
                    <a:pt x="353" y="495"/>
                  </a:lnTo>
                  <a:lnTo>
                    <a:pt x="357" y="491"/>
                  </a:lnTo>
                  <a:lnTo>
                    <a:pt x="361" y="487"/>
                  </a:lnTo>
                  <a:lnTo>
                    <a:pt x="365" y="482"/>
                  </a:lnTo>
                  <a:lnTo>
                    <a:pt x="369" y="477"/>
                  </a:lnTo>
                  <a:lnTo>
                    <a:pt x="370" y="474"/>
                  </a:lnTo>
                  <a:lnTo>
                    <a:pt x="371" y="472"/>
                  </a:lnTo>
                  <a:lnTo>
                    <a:pt x="372" y="468"/>
                  </a:lnTo>
                  <a:lnTo>
                    <a:pt x="375" y="465"/>
                  </a:lnTo>
                  <a:lnTo>
                    <a:pt x="376" y="463"/>
                  </a:lnTo>
                  <a:lnTo>
                    <a:pt x="378" y="459"/>
                  </a:lnTo>
                  <a:lnTo>
                    <a:pt x="380" y="456"/>
                  </a:lnTo>
                  <a:lnTo>
                    <a:pt x="382" y="452"/>
                  </a:lnTo>
                  <a:lnTo>
                    <a:pt x="383" y="449"/>
                  </a:lnTo>
                  <a:lnTo>
                    <a:pt x="384" y="446"/>
                  </a:lnTo>
                  <a:lnTo>
                    <a:pt x="387" y="442"/>
                  </a:lnTo>
                  <a:lnTo>
                    <a:pt x="388" y="438"/>
                  </a:lnTo>
                  <a:lnTo>
                    <a:pt x="389" y="434"/>
                  </a:lnTo>
                  <a:lnTo>
                    <a:pt x="391" y="430"/>
                  </a:lnTo>
                  <a:lnTo>
                    <a:pt x="392" y="427"/>
                  </a:lnTo>
                  <a:lnTo>
                    <a:pt x="393" y="423"/>
                  </a:lnTo>
                  <a:lnTo>
                    <a:pt x="394" y="417"/>
                  </a:lnTo>
                  <a:lnTo>
                    <a:pt x="396" y="414"/>
                  </a:lnTo>
                  <a:lnTo>
                    <a:pt x="397" y="410"/>
                  </a:lnTo>
                  <a:lnTo>
                    <a:pt x="398" y="405"/>
                  </a:lnTo>
                  <a:lnTo>
                    <a:pt x="400" y="401"/>
                  </a:lnTo>
                  <a:lnTo>
                    <a:pt x="400" y="397"/>
                  </a:lnTo>
                  <a:lnTo>
                    <a:pt x="401" y="393"/>
                  </a:lnTo>
                  <a:lnTo>
                    <a:pt x="402" y="389"/>
                  </a:lnTo>
                  <a:lnTo>
                    <a:pt x="402" y="385"/>
                  </a:lnTo>
                  <a:lnTo>
                    <a:pt x="403" y="381"/>
                  </a:lnTo>
                  <a:lnTo>
                    <a:pt x="403" y="377"/>
                  </a:lnTo>
                  <a:lnTo>
                    <a:pt x="405" y="373"/>
                  </a:lnTo>
                  <a:lnTo>
                    <a:pt x="405" y="370"/>
                  </a:lnTo>
                  <a:lnTo>
                    <a:pt x="406" y="366"/>
                  </a:lnTo>
                  <a:lnTo>
                    <a:pt x="406" y="362"/>
                  </a:lnTo>
                  <a:lnTo>
                    <a:pt x="407" y="359"/>
                  </a:lnTo>
                  <a:lnTo>
                    <a:pt x="407" y="355"/>
                  </a:lnTo>
                  <a:lnTo>
                    <a:pt x="407" y="351"/>
                  </a:lnTo>
                  <a:lnTo>
                    <a:pt x="409" y="348"/>
                  </a:lnTo>
                  <a:lnTo>
                    <a:pt x="409" y="344"/>
                  </a:lnTo>
                  <a:lnTo>
                    <a:pt x="409" y="340"/>
                  </a:lnTo>
                  <a:lnTo>
                    <a:pt x="409" y="337"/>
                  </a:lnTo>
                  <a:lnTo>
                    <a:pt x="409" y="333"/>
                  </a:lnTo>
                  <a:lnTo>
                    <a:pt x="410" y="331"/>
                  </a:lnTo>
                  <a:lnTo>
                    <a:pt x="410" y="327"/>
                  </a:lnTo>
                  <a:lnTo>
                    <a:pt x="410" y="324"/>
                  </a:lnTo>
                  <a:lnTo>
                    <a:pt x="410" y="320"/>
                  </a:lnTo>
                  <a:lnTo>
                    <a:pt x="410" y="318"/>
                  </a:lnTo>
                  <a:lnTo>
                    <a:pt x="410" y="314"/>
                  </a:lnTo>
                  <a:lnTo>
                    <a:pt x="410" y="311"/>
                  </a:lnTo>
                  <a:lnTo>
                    <a:pt x="410" y="307"/>
                  </a:lnTo>
                  <a:lnTo>
                    <a:pt x="410" y="305"/>
                  </a:lnTo>
                  <a:lnTo>
                    <a:pt x="410" y="301"/>
                  </a:lnTo>
                  <a:lnTo>
                    <a:pt x="410" y="298"/>
                  </a:lnTo>
                  <a:lnTo>
                    <a:pt x="409" y="295"/>
                  </a:lnTo>
                  <a:lnTo>
                    <a:pt x="409" y="292"/>
                  </a:lnTo>
                  <a:lnTo>
                    <a:pt x="409" y="289"/>
                  </a:lnTo>
                  <a:lnTo>
                    <a:pt x="409" y="285"/>
                  </a:lnTo>
                  <a:lnTo>
                    <a:pt x="407" y="283"/>
                  </a:lnTo>
                  <a:lnTo>
                    <a:pt x="407" y="280"/>
                  </a:lnTo>
                  <a:lnTo>
                    <a:pt x="407" y="276"/>
                  </a:lnTo>
                  <a:lnTo>
                    <a:pt x="407" y="274"/>
                  </a:lnTo>
                  <a:lnTo>
                    <a:pt x="406" y="270"/>
                  </a:lnTo>
                  <a:lnTo>
                    <a:pt x="406" y="267"/>
                  </a:lnTo>
                  <a:lnTo>
                    <a:pt x="406" y="264"/>
                  </a:lnTo>
                  <a:lnTo>
                    <a:pt x="405" y="261"/>
                  </a:lnTo>
                  <a:lnTo>
                    <a:pt x="405" y="258"/>
                  </a:lnTo>
                  <a:lnTo>
                    <a:pt x="405" y="256"/>
                  </a:lnTo>
                  <a:lnTo>
                    <a:pt x="403" y="252"/>
                  </a:lnTo>
                  <a:lnTo>
                    <a:pt x="403" y="249"/>
                  </a:lnTo>
                  <a:lnTo>
                    <a:pt x="402" y="245"/>
                  </a:lnTo>
                  <a:lnTo>
                    <a:pt x="402" y="243"/>
                  </a:lnTo>
                  <a:lnTo>
                    <a:pt x="401" y="240"/>
                  </a:lnTo>
                  <a:lnTo>
                    <a:pt x="401" y="238"/>
                  </a:lnTo>
                  <a:lnTo>
                    <a:pt x="400" y="234"/>
                  </a:lnTo>
                  <a:lnTo>
                    <a:pt x="400" y="231"/>
                  </a:lnTo>
                  <a:lnTo>
                    <a:pt x="398" y="229"/>
                  </a:lnTo>
                  <a:lnTo>
                    <a:pt x="398" y="225"/>
                  </a:lnTo>
                  <a:lnTo>
                    <a:pt x="397" y="222"/>
                  </a:lnTo>
                  <a:lnTo>
                    <a:pt x="397" y="220"/>
                  </a:lnTo>
                  <a:lnTo>
                    <a:pt x="396" y="216"/>
                  </a:lnTo>
                  <a:lnTo>
                    <a:pt x="396" y="213"/>
                  </a:lnTo>
                  <a:lnTo>
                    <a:pt x="394" y="210"/>
                  </a:lnTo>
                  <a:lnTo>
                    <a:pt x="393" y="208"/>
                  </a:lnTo>
                  <a:lnTo>
                    <a:pt x="392" y="204"/>
                  </a:lnTo>
                  <a:lnTo>
                    <a:pt x="392" y="201"/>
                  </a:lnTo>
                  <a:lnTo>
                    <a:pt x="391" y="198"/>
                  </a:lnTo>
                  <a:lnTo>
                    <a:pt x="389" y="195"/>
                  </a:lnTo>
                  <a:lnTo>
                    <a:pt x="388" y="191"/>
                  </a:lnTo>
                  <a:lnTo>
                    <a:pt x="387" y="188"/>
                  </a:lnTo>
                  <a:lnTo>
                    <a:pt x="385" y="186"/>
                  </a:lnTo>
                  <a:lnTo>
                    <a:pt x="384" y="182"/>
                  </a:lnTo>
                  <a:lnTo>
                    <a:pt x="383" y="179"/>
                  </a:lnTo>
                  <a:lnTo>
                    <a:pt x="380" y="177"/>
                  </a:lnTo>
                  <a:lnTo>
                    <a:pt x="379" y="173"/>
                  </a:lnTo>
                  <a:lnTo>
                    <a:pt x="378" y="170"/>
                  </a:lnTo>
                  <a:lnTo>
                    <a:pt x="375" y="168"/>
                  </a:lnTo>
                  <a:lnTo>
                    <a:pt x="374" y="164"/>
                  </a:lnTo>
                  <a:lnTo>
                    <a:pt x="371" y="161"/>
                  </a:lnTo>
                  <a:lnTo>
                    <a:pt x="370" y="159"/>
                  </a:lnTo>
                  <a:lnTo>
                    <a:pt x="367" y="155"/>
                  </a:lnTo>
                  <a:lnTo>
                    <a:pt x="365" y="152"/>
                  </a:lnTo>
                  <a:lnTo>
                    <a:pt x="363" y="150"/>
                  </a:lnTo>
                  <a:lnTo>
                    <a:pt x="361" y="147"/>
                  </a:lnTo>
                  <a:lnTo>
                    <a:pt x="358" y="144"/>
                  </a:lnTo>
                  <a:lnTo>
                    <a:pt x="357" y="142"/>
                  </a:lnTo>
                  <a:lnTo>
                    <a:pt x="354" y="138"/>
                  </a:lnTo>
                  <a:lnTo>
                    <a:pt x="352" y="135"/>
                  </a:lnTo>
                  <a:lnTo>
                    <a:pt x="349" y="133"/>
                  </a:lnTo>
                  <a:lnTo>
                    <a:pt x="347" y="130"/>
                  </a:lnTo>
                  <a:lnTo>
                    <a:pt x="344" y="126"/>
                  </a:lnTo>
                  <a:lnTo>
                    <a:pt x="343" y="124"/>
                  </a:lnTo>
                  <a:lnTo>
                    <a:pt x="338" y="119"/>
                  </a:lnTo>
                  <a:lnTo>
                    <a:pt x="332" y="115"/>
                  </a:lnTo>
                  <a:lnTo>
                    <a:pt x="330" y="111"/>
                  </a:lnTo>
                  <a:lnTo>
                    <a:pt x="327" y="108"/>
                  </a:lnTo>
                  <a:lnTo>
                    <a:pt x="325" y="106"/>
                  </a:lnTo>
                  <a:lnTo>
                    <a:pt x="322" y="104"/>
                  </a:lnTo>
                  <a:lnTo>
                    <a:pt x="319" y="100"/>
                  </a:lnTo>
                  <a:lnTo>
                    <a:pt x="317" y="99"/>
                  </a:lnTo>
                  <a:lnTo>
                    <a:pt x="314" y="97"/>
                  </a:lnTo>
                  <a:lnTo>
                    <a:pt x="312" y="94"/>
                  </a:lnTo>
                  <a:lnTo>
                    <a:pt x="306" y="90"/>
                  </a:lnTo>
                  <a:lnTo>
                    <a:pt x="301" y="86"/>
                  </a:lnTo>
                  <a:lnTo>
                    <a:pt x="297" y="81"/>
                  </a:lnTo>
                  <a:lnTo>
                    <a:pt x="292" y="77"/>
                  </a:lnTo>
                  <a:lnTo>
                    <a:pt x="288" y="73"/>
                  </a:lnTo>
                  <a:lnTo>
                    <a:pt x="283" y="71"/>
                  </a:lnTo>
                  <a:lnTo>
                    <a:pt x="279" y="67"/>
                  </a:lnTo>
                  <a:lnTo>
                    <a:pt x="275" y="64"/>
                  </a:lnTo>
                  <a:lnTo>
                    <a:pt x="272" y="62"/>
                  </a:lnTo>
                  <a:lnTo>
                    <a:pt x="268" y="59"/>
                  </a:lnTo>
                  <a:lnTo>
                    <a:pt x="265" y="58"/>
                  </a:lnTo>
                  <a:lnTo>
                    <a:pt x="262" y="57"/>
                  </a:lnTo>
                  <a:lnTo>
                    <a:pt x="259" y="54"/>
                  </a:lnTo>
                  <a:lnTo>
                    <a:pt x="256" y="53"/>
                  </a:lnTo>
                  <a:lnTo>
                    <a:pt x="252" y="50"/>
                  </a:lnTo>
                  <a:lnTo>
                    <a:pt x="250" y="49"/>
                  </a:lnTo>
                  <a:lnTo>
                    <a:pt x="246" y="46"/>
                  </a:lnTo>
                  <a:lnTo>
                    <a:pt x="242" y="45"/>
                  </a:lnTo>
                  <a:lnTo>
                    <a:pt x="238" y="42"/>
                  </a:lnTo>
                  <a:lnTo>
                    <a:pt x="234" y="41"/>
                  </a:lnTo>
                  <a:lnTo>
                    <a:pt x="230" y="38"/>
                  </a:lnTo>
                  <a:lnTo>
                    <a:pt x="226" y="36"/>
                  </a:lnTo>
                  <a:lnTo>
                    <a:pt x="222" y="35"/>
                  </a:lnTo>
                  <a:lnTo>
                    <a:pt x="218" y="33"/>
                  </a:lnTo>
                  <a:lnTo>
                    <a:pt x="215" y="31"/>
                  </a:lnTo>
                  <a:lnTo>
                    <a:pt x="209" y="29"/>
                  </a:lnTo>
                  <a:lnTo>
                    <a:pt x="206" y="28"/>
                  </a:lnTo>
                  <a:lnTo>
                    <a:pt x="203" y="25"/>
                  </a:lnTo>
                  <a:lnTo>
                    <a:pt x="198" y="24"/>
                  </a:lnTo>
                  <a:lnTo>
                    <a:pt x="194" y="22"/>
                  </a:lnTo>
                  <a:lnTo>
                    <a:pt x="190" y="20"/>
                  </a:lnTo>
                  <a:lnTo>
                    <a:pt x="187" y="19"/>
                  </a:lnTo>
                  <a:lnTo>
                    <a:pt x="184" y="18"/>
                  </a:lnTo>
                  <a:lnTo>
                    <a:pt x="181" y="16"/>
                  </a:lnTo>
                  <a:lnTo>
                    <a:pt x="177" y="15"/>
                  </a:lnTo>
                  <a:lnTo>
                    <a:pt x="176" y="15"/>
                  </a:lnTo>
                  <a:lnTo>
                    <a:pt x="171" y="13"/>
                  </a:lnTo>
                  <a:lnTo>
                    <a:pt x="167" y="11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4" y="10"/>
                  </a:lnTo>
                  <a:close/>
                </a:path>
              </a:pathLst>
            </a:custGeom>
            <a:solidFill>
              <a:srgbClr val="F0D4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9" name="Freeform 333"/>
            <p:cNvSpPr>
              <a:spLocks/>
            </p:cNvSpPr>
            <p:nvPr/>
          </p:nvSpPr>
          <p:spPr bwMode="auto">
            <a:xfrm>
              <a:off x="8416925" y="1471613"/>
              <a:ext cx="60325" cy="1016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6" y="1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0" y="28"/>
                </a:cxn>
                <a:cxn ang="0">
                  <a:pos x="3" y="35"/>
                </a:cxn>
                <a:cxn ang="0">
                  <a:pos x="5" y="41"/>
                </a:cxn>
                <a:cxn ang="0">
                  <a:pos x="8" y="46"/>
                </a:cxn>
                <a:cxn ang="0">
                  <a:pos x="12" y="53"/>
                </a:cxn>
                <a:cxn ang="0">
                  <a:pos x="16" y="58"/>
                </a:cxn>
                <a:cxn ang="0">
                  <a:pos x="21" y="64"/>
                </a:cxn>
                <a:cxn ang="0">
                  <a:pos x="26" y="71"/>
                </a:cxn>
                <a:cxn ang="0">
                  <a:pos x="30" y="76"/>
                </a:cxn>
                <a:cxn ang="0">
                  <a:pos x="36" y="84"/>
                </a:cxn>
                <a:cxn ang="0">
                  <a:pos x="43" y="92"/>
                </a:cxn>
                <a:cxn ang="0">
                  <a:pos x="48" y="97"/>
                </a:cxn>
                <a:cxn ang="0">
                  <a:pos x="76" y="128"/>
                </a:cxn>
                <a:cxn ang="0">
                  <a:pos x="76" y="125"/>
                </a:cxn>
                <a:cxn ang="0">
                  <a:pos x="75" y="120"/>
                </a:cxn>
                <a:cxn ang="0">
                  <a:pos x="74" y="112"/>
                </a:cxn>
                <a:cxn ang="0">
                  <a:pos x="74" y="103"/>
                </a:cxn>
                <a:cxn ang="0">
                  <a:pos x="72" y="97"/>
                </a:cxn>
                <a:cxn ang="0">
                  <a:pos x="71" y="92"/>
                </a:cxn>
                <a:cxn ang="0">
                  <a:pos x="69" y="85"/>
                </a:cxn>
                <a:cxn ang="0">
                  <a:pos x="67" y="79"/>
                </a:cxn>
                <a:cxn ang="0">
                  <a:pos x="66" y="72"/>
                </a:cxn>
                <a:cxn ang="0">
                  <a:pos x="63" y="66"/>
                </a:cxn>
                <a:cxn ang="0">
                  <a:pos x="61" y="59"/>
                </a:cxn>
                <a:cxn ang="0">
                  <a:pos x="58" y="53"/>
                </a:cxn>
                <a:cxn ang="0">
                  <a:pos x="38" y="7"/>
                </a:cxn>
                <a:cxn ang="0">
                  <a:pos x="23" y="0"/>
                </a:cxn>
              </a:cxnLst>
              <a:rect l="0" t="0" r="r" b="b"/>
              <a:pathLst>
                <a:path w="76" h="128">
                  <a:moveTo>
                    <a:pt x="23" y="0"/>
                  </a:moveTo>
                  <a:lnTo>
                    <a:pt x="22" y="0"/>
                  </a:lnTo>
                  <a:lnTo>
                    <a:pt x="19" y="0"/>
                  </a:lnTo>
                  <a:lnTo>
                    <a:pt x="16" y="1"/>
                  </a:lnTo>
                  <a:lnTo>
                    <a:pt x="12" y="4"/>
                  </a:lnTo>
                  <a:lnTo>
                    <a:pt x="6" y="7"/>
                  </a:lnTo>
                  <a:lnTo>
                    <a:pt x="3" y="11"/>
                  </a:lnTo>
                  <a:lnTo>
                    <a:pt x="1" y="14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1" y="32"/>
                  </a:lnTo>
                  <a:lnTo>
                    <a:pt x="3" y="35"/>
                  </a:lnTo>
                  <a:lnTo>
                    <a:pt x="4" y="37"/>
                  </a:lnTo>
                  <a:lnTo>
                    <a:pt x="5" y="41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0" y="50"/>
                  </a:lnTo>
                  <a:lnTo>
                    <a:pt x="12" y="53"/>
                  </a:lnTo>
                  <a:lnTo>
                    <a:pt x="14" y="55"/>
                  </a:lnTo>
                  <a:lnTo>
                    <a:pt x="16" y="58"/>
                  </a:lnTo>
                  <a:lnTo>
                    <a:pt x="19" y="62"/>
                  </a:lnTo>
                  <a:lnTo>
                    <a:pt x="21" y="64"/>
                  </a:lnTo>
                  <a:lnTo>
                    <a:pt x="23" y="68"/>
                  </a:lnTo>
                  <a:lnTo>
                    <a:pt x="26" y="71"/>
                  </a:lnTo>
                  <a:lnTo>
                    <a:pt x="28" y="73"/>
                  </a:lnTo>
                  <a:lnTo>
                    <a:pt x="30" y="76"/>
                  </a:lnTo>
                  <a:lnTo>
                    <a:pt x="32" y="79"/>
                  </a:lnTo>
                  <a:lnTo>
                    <a:pt x="36" y="84"/>
                  </a:lnTo>
                  <a:lnTo>
                    <a:pt x="40" y="89"/>
                  </a:lnTo>
                  <a:lnTo>
                    <a:pt x="43" y="92"/>
                  </a:lnTo>
                  <a:lnTo>
                    <a:pt x="47" y="94"/>
                  </a:lnTo>
                  <a:lnTo>
                    <a:pt x="48" y="97"/>
                  </a:lnTo>
                  <a:lnTo>
                    <a:pt x="48" y="98"/>
                  </a:lnTo>
                  <a:lnTo>
                    <a:pt x="76" y="128"/>
                  </a:lnTo>
                  <a:lnTo>
                    <a:pt x="76" y="126"/>
                  </a:lnTo>
                  <a:lnTo>
                    <a:pt x="76" y="125"/>
                  </a:lnTo>
                  <a:lnTo>
                    <a:pt x="75" y="123"/>
                  </a:lnTo>
                  <a:lnTo>
                    <a:pt x="75" y="120"/>
                  </a:lnTo>
                  <a:lnTo>
                    <a:pt x="75" y="116"/>
                  </a:lnTo>
                  <a:lnTo>
                    <a:pt x="74" y="112"/>
                  </a:lnTo>
                  <a:lnTo>
                    <a:pt x="74" y="108"/>
                  </a:lnTo>
                  <a:lnTo>
                    <a:pt x="74" y="103"/>
                  </a:lnTo>
                  <a:lnTo>
                    <a:pt x="72" y="99"/>
                  </a:lnTo>
                  <a:lnTo>
                    <a:pt x="72" y="97"/>
                  </a:lnTo>
                  <a:lnTo>
                    <a:pt x="71" y="94"/>
                  </a:lnTo>
                  <a:lnTo>
                    <a:pt x="71" y="92"/>
                  </a:lnTo>
                  <a:lnTo>
                    <a:pt x="70" y="88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7" y="79"/>
                  </a:lnTo>
                  <a:lnTo>
                    <a:pt x="66" y="76"/>
                  </a:lnTo>
                  <a:lnTo>
                    <a:pt x="66" y="72"/>
                  </a:lnTo>
                  <a:lnTo>
                    <a:pt x="65" y="70"/>
                  </a:lnTo>
                  <a:lnTo>
                    <a:pt x="63" y="66"/>
                  </a:lnTo>
                  <a:lnTo>
                    <a:pt x="62" y="63"/>
                  </a:lnTo>
                  <a:lnTo>
                    <a:pt x="61" y="59"/>
                  </a:lnTo>
                  <a:lnTo>
                    <a:pt x="60" y="57"/>
                  </a:lnTo>
                  <a:lnTo>
                    <a:pt x="58" y="53"/>
                  </a:lnTo>
                  <a:lnTo>
                    <a:pt x="31" y="42"/>
                  </a:lnTo>
                  <a:lnTo>
                    <a:pt x="38" y="7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9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0" name="Freeform 334"/>
            <p:cNvSpPr>
              <a:spLocks/>
            </p:cNvSpPr>
            <p:nvPr/>
          </p:nvSpPr>
          <p:spPr bwMode="auto">
            <a:xfrm>
              <a:off x="8439150" y="1422400"/>
              <a:ext cx="120650" cy="8255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5" y="4"/>
                </a:cxn>
                <a:cxn ang="0">
                  <a:pos x="22" y="9"/>
                </a:cxn>
                <a:cxn ang="0">
                  <a:pos x="31" y="17"/>
                </a:cxn>
                <a:cxn ang="0">
                  <a:pos x="41" y="24"/>
                </a:cxn>
                <a:cxn ang="0">
                  <a:pos x="46" y="27"/>
                </a:cxn>
                <a:cxn ang="0">
                  <a:pos x="52" y="31"/>
                </a:cxn>
                <a:cxn ang="0">
                  <a:pos x="57" y="35"/>
                </a:cxn>
                <a:cxn ang="0">
                  <a:pos x="62" y="38"/>
                </a:cxn>
                <a:cxn ang="0">
                  <a:pos x="67" y="42"/>
                </a:cxn>
                <a:cxn ang="0">
                  <a:pos x="74" y="44"/>
                </a:cxn>
                <a:cxn ang="0">
                  <a:pos x="83" y="49"/>
                </a:cxn>
                <a:cxn ang="0">
                  <a:pos x="92" y="53"/>
                </a:cxn>
                <a:cxn ang="0">
                  <a:pos x="101" y="57"/>
                </a:cxn>
                <a:cxn ang="0">
                  <a:pos x="110" y="62"/>
                </a:cxn>
                <a:cxn ang="0">
                  <a:pos x="116" y="64"/>
                </a:cxn>
                <a:cxn ang="0">
                  <a:pos x="123" y="66"/>
                </a:cxn>
                <a:cxn ang="0">
                  <a:pos x="128" y="69"/>
                </a:cxn>
                <a:cxn ang="0">
                  <a:pos x="151" y="105"/>
                </a:cxn>
                <a:cxn ang="0">
                  <a:pos x="146" y="102"/>
                </a:cxn>
                <a:cxn ang="0">
                  <a:pos x="140" y="101"/>
                </a:cxn>
                <a:cxn ang="0">
                  <a:pos x="136" y="100"/>
                </a:cxn>
                <a:cxn ang="0">
                  <a:pos x="130" y="97"/>
                </a:cxn>
                <a:cxn ang="0">
                  <a:pos x="124" y="96"/>
                </a:cxn>
                <a:cxn ang="0">
                  <a:pos x="119" y="93"/>
                </a:cxn>
                <a:cxn ang="0">
                  <a:pos x="112" y="91"/>
                </a:cxn>
                <a:cxn ang="0">
                  <a:pos x="105" y="88"/>
                </a:cxn>
                <a:cxn ang="0">
                  <a:pos x="98" y="86"/>
                </a:cxn>
                <a:cxn ang="0">
                  <a:pos x="93" y="83"/>
                </a:cxn>
                <a:cxn ang="0">
                  <a:pos x="85" y="80"/>
                </a:cxn>
                <a:cxn ang="0">
                  <a:pos x="80" y="78"/>
                </a:cxn>
                <a:cxn ang="0">
                  <a:pos x="75" y="75"/>
                </a:cxn>
                <a:cxn ang="0">
                  <a:pos x="70" y="71"/>
                </a:cxn>
                <a:cxn ang="0">
                  <a:pos x="63" y="68"/>
                </a:cxn>
                <a:cxn ang="0">
                  <a:pos x="57" y="64"/>
                </a:cxn>
                <a:cxn ang="0">
                  <a:pos x="52" y="61"/>
                </a:cxn>
                <a:cxn ang="0">
                  <a:pos x="45" y="57"/>
                </a:cxn>
                <a:cxn ang="0">
                  <a:pos x="39" y="53"/>
                </a:cxn>
                <a:cxn ang="0">
                  <a:pos x="33" y="49"/>
                </a:cxn>
                <a:cxn ang="0">
                  <a:pos x="27" y="46"/>
                </a:cxn>
                <a:cxn ang="0">
                  <a:pos x="22" y="43"/>
                </a:cxn>
                <a:cxn ang="0">
                  <a:pos x="17" y="39"/>
                </a:cxn>
                <a:cxn ang="0">
                  <a:pos x="10" y="35"/>
                </a:cxn>
                <a:cxn ang="0">
                  <a:pos x="4" y="30"/>
                </a:cxn>
                <a:cxn ang="0">
                  <a:pos x="0" y="29"/>
                </a:cxn>
                <a:cxn ang="0">
                  <a:pos x="9" y="0"/>
                </a:cxn>
              </a:cxnLst>
              <a:rect l="0" t="0" r="r" b="b"/>
              <a:pathLst>
                <a:path w="151" h="105">
                  <a:moveTo>
                    <a:pt x="9" y="0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5" y="4"/>
                  </a:lnTo>
                  <a:lnTo>
                    <a:pt x="18" y="7"/>
                  </a:lnTo>
                  <a:lnTo>
                    <a:pt x="22" y="9"/>
                  </a:lnTo>
                  <a:lnTo>
                    <a:pt x="26" y="13"/>
                  </a:lnTo>
                  <a:lnTo>
                    <a:pt x="31" y="17"/>
                  </a:lnTo>
                  <a:lnTo>
                    <a:pt x="36" y="20"/>
                  </a:lnTo>
                  <a:lnTo>
                    <a:pt x="41" y="24"/>
                  </a:lnTo>
                  <a:lnTo>
                    <a:pt x="42" y="25"/>
                  </a:lnTo>
                  <a:lnTo>
                    <a:pt x="46" y="27"/>
                  </a:lnTo>
                  <a:lnTo>
                    <a:pt x="49" y="29"/>
                  </a:lnTo>
                  <a:lnTo>
                    <a:pt x="52" y="31"/>
                  </a:lnTo>
                  <a:lnTo>
                    <a:pt x="54" y="33"/>
                  </a:lnTo>
                  <a:lnTo>
                    <a:pt x="57" y="35"/>
                  </a:lnTo>
                  <a:lnTo>
                    <a:pt x="59" y="36"/>
                  </a:lnTo>
                  <a:lnTo>
                    <a:pt x="62" y="38"/>
                  </a:lnTo>
                  <a:lnTo>
                    <a:pt x="64" y="39"/>
                  </a:lnTo>
                  <a:lnTo>
                    <a:pt x="67" y="42"/>
                  </a:lnTo>
                  <a:lnTo>
                    <a:pt x="70" y="43"/>
                  </a:lnTo>
                  <a:lnTo>
                    <a:pt x="74" y="44"/>
                  </a:lnTo>
                  <a:lnTo>
                    <a:pt x="77" y="47"/>
                  </a:lnTo>
                  <a:lnTo>
                    <a:pt x="83" y="49"/>
                  </a:lnTo>
                  <a:lnTo>
                    <a:pt x="86" y="52"/>
                  </a:lnTo>
                  <a:lnTo>
                    <a:pt x="92" y="53"/>
                  </a:lnTo>
                  <a:lnTo>
                    <a:pt x="97" y="56"/>
                  </a:lnTo>
                  <a:lnTo>
                    <a:pt x="101" y="57"/>
                  </a:lnTo>
                  <a:lnTo>
                    <a:pt x="106" y="60"/>
                  </a:lnTo>
                  <a:lnTo>
                    <a:pt x="110" y="62"/>
                  </a:lnTo>
                  <a:lnTo>
                    <a:pt x="114" y="62"/>
                  </a:lnTo>
                  <a:lnTo>
                    <a:pt x="116" y="64"/>
                  </a:lnTo>
                  <a:lnTo>
                    <a:pt x="119" y="65"/>
                  </a:lnTo>
                  <a:lnTo>
                    <a:pt x="123" y="66"/>
                  </a:lnTo>
                  <a:lnTo>
                    <a:pt x="125" y="68"/>
                  </a:lnTo>
                  <a:lnTo>
                    <a:pt x="128" y="69"/>
                  </a:lnTo>
                  <a:lnTo>
                    <a:pt x="151" y="105"/>
                  </a:lnTo>
                  <a:lnTo>
                    <a:pt x="151" y="105"/>
                  </a:lnTo>
                  <a:lnTo>
                    <a:pt x="149" y="104"/>
                  </a:lnTo>
                  <a:lnTo>
                    <a:pt x="146" y="102"/>
                  </a:lnTo>
                  <a:lnTo>
                    <a:pt x="142" y="102"/>
                  </a:lnTo>
                  <a:lnTo>
                    <a:pt x="140" y="101"/>
                  </a:lnTo>
                  <a:lnTo>
                    <a:pt x="138" y="100"/>
                  </a:lnTo>
                  <a:lnTo>
                    <a:pt x="136" y="100"/>
                  </a:lnTo>
                  <a:lnTo>
                    <a:pt x="133" y="99"/>
                  </a:lnTo>
                  <a:lnTo>
                    <a:pt x="130" y="97"/>
                  </a:lnTo>
                  <a:lnTo>
                    <a:pt x="128" y="97"/>
                  </a:lnTo>
                  <a:lnTo>
                    <a:pt x="124" y="96"/>
                  </a:lnTo>
                  <a:lnTo>
                    <a:pt x="123" y="95"/>
                  </a:lnTo>
                  <a:lnTo>
                    <a:pt x="119" y="93"/>
                  </a:lnTo>
                  <a:lnTo>
                    <a:pt x="115" y="92"/>
                  </a:lnTo>
                  <a:lnTo>
                    <a:pt x="112" y="91"/>
                  </a:lnTo>
                  <a:lnTo>
                    <a:pt x="108" y="90"/>
                  </a:lnTo>
                  <a:lnTo>
                    <a:pt x="105" y="88"/>
                  </a:lnTo>
                  <a:lnTo>
                    <a:pt x="102" y="87"/>
                  </a:lnTo>
                  <a:lnTo>
                    <a:pt x="98" y="86"/>
                  </a:lnTo>
                  <a:lnTo>
                    <a:pt x="96" y="86"/>
                  </a:lnTo>
                  <a:lnTo>
                    <a:pt x="93" y="83"/>
                  </a:lnTo>
                  <a:lnTo>
                    <a:pt x="89" y="82"/>
                  </a:lnTo>
                  <a:lnTo>
                    <a:pt x="85" y="80"/>
                  </a:lnTo>
                  <a:lnTo>
                    <a:pt x="83" y="79"/>
                  </a:lnTo>
                  <a:lnTo>
                    <a:pt x="80" y="78"/>
                  </a:lnTo>
                  <a:lnTo>
                    <a:pt x="77" y="77"/>
                  </a:lnTo>
                  <a:lnTo>
                    <a:pt x="75" y="75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6" y="70"/>
                  </a:lnTo>
                  <a:lnTo>
                    <a:pt x="63" y="68"/>
                  </a:lnTo>
                  <a:lnTo>
                    <a:pt x="61" y="66"/>
                  </a:lnTo>
                  <a:lnTo>
                    <a:pt x="57" y="64"/>
                  </a:lnTo>
                  <a:lnTo>
                    <a:pt x="54" y="62"/>
                  </a:lnTo>
                  <a:lnTo>
                    <a:pt x="52" y="61"/>
                  </a:lnTo>
                  <a:lnTo>
                    <a:pt x="48" y="58"/>
                  </a:lnTo>
                  <a:lnTo>
                    <a:pt x="45" y="57"/>
                  </a:lnTo>
                  <a:lnTo>
                    <a:pt x="42" y="55"/>
                  </a:lnTo>
                  <a:lnTo>
                    <a:pt x="39" y="53"/>
                  </a:lnTo>
                  <a:lnTo>
                    <a:pt x="36" y="52"/>
                  </a:lnTo>
                  <a:lnTo>
                    <a:pt x="33" y="49"/>
                  </a:lnTo>
                  <a:lnTo>
                    <a:pt x="31" y="48"/>
                  </a:lnTo>
                  <a:lnTo>
                    <a:pt x="27" y="46"/>
                  </a:lnTo>
                  <a:lnTo>
                    <a:pt x="24" y="44"/>
                  </a:lnTo>
                  <a:lnTo>
                    <a:pt x="22" y="43"/>
                  </a:lnTo>
                  <a:lnTo>
                    <a:pt x="19" y="40"/>
                  </a:lnTo>
                  <a:lnTo>
                    <a:pt x="17" y="39"/>
                  </a:lnTo>
                  <a:lnTo>
                    <a:pt x="14" y="38"/>
                  </a:lnTo>
                  <a:lnTo>
                    <a:pt x="10" y="35"/>
                  </a:lnTo>
                  <a:lnTo>
                    <a:pt x="8" y="33"/>
                  </a:lnTo>
                  <a:lnTo>
                    <a:pt x="4" y="3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8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86" name="Group 385"/>
          <p:cNvGrpSpPr/>
          <p:nvPr/>
        </p:nvGrpSpPr>
        <p:grpSpPr>
          <a:xfrm>
            <a:off x="6207400" y="3176547"/>
            <a:ext cx="1143000" cy="635000"/>
            <a:chOff x="7696200" y="3124200"/>
            <a:chExt cx="1143000" cy="635000"/>
          </a:xfrm>
        </p:grpSpPr>
        <p:sp>
          <p:nvSpPr>
            <p:cNvPr id="4432" name="AutoShape 336"/>
            <p:cNvSpPr>
              <a:spLocks noChangeAspect="1" noChangeArrowheads="1" noTextEdit="1"/>
            </p:cNvSpPr>
            <p:nvPr/>
          </p:nvSpPr>
          <p:spPr bwMode="auto">
            <a:xfrm>
              <a:off x="7696200" y="3124200"/>
              <a:ext cx="1143000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4" name="Freeform 338"/>
            <p:cNvSpPr>
              <a:spLocks/>
            </p:cNvSpPr>
            <p:nvPr/>
          </p:nvSpPr>
          <p:spPr bwMode="auto">
            <a:xfrm>
              <a:off x="8255000" y="3597275"/>
              <a:ext cx="549275" cy="63500"/>
            </a:xfrm>
            <a:custGeom>
              <a:avLst/>
              <a:gdLst/>
              <a:ahLst/>
              <a:cxnLst>
                <a:cxn ang="0">
                  <a:pos x="6" y="105"/>
                </a:cxn>
                <a:cxn ang="0">
                  <a:pos x="181" y="120"/>
                </a:cxn>
                <a:cxn ang="0">
                  <a:pos x="230" y="120"/>
                </a:cxn>
                <a:cxn ang="0">
                  <a:pos x="315" y="117"/>
                </a:cxn>
                <a:cxn ang="0">
                  <a:pos x="421" y="114"/>
                </a:cxn>
                <a:cxn ang="0">
                  <a:pos x="534" y="112"/>
                </a:cxn>
                <a:cxn ang="0">
                  <a:pos x="641" y="108"/>
                </a:cxn>
                <a:cxn ang="0">
                  <a:pos x="726" y="105"/>
                </a:cxn>
                <a:cxn ang="0">
                  <a:pos x="775" y="104"/>
                </a:cxn>
                <a:cxn ang="0">
                  <a:pos x="784" y="103"/>
                </a:cxn>
                <a:cxn ang="0">
                  <a:pos x="804" y="100"/>
                </a:cxn>
                <a:cxn ang="0">
                  <a:pos x="837" y="96"/>
                </a:cxn>
                <a:cxn ang="0">
                  <a:pos x="879" y="90"/>
                </a:cxn>
                <a:cxn ang="0">
                  <a:pos x="923" y="83"/>
                </a:cxn>
                <a:cxn ang="0">
                  <a:pos x="965" y="76"/>
                </a:cxn>
                <a:cxn ang="0">
                  <a:pos x="998" y="72"/>
                </a:cxn>
                <a:cxn ang="0">
                  <a:pos x="1017" y="68"/>
                </a:cxn>
                <a:cxn ang="0">
                  <a:pos x="1023" y="58"/>
                </a:cxn>
                <a:cxn ang="0">
                  <a:pos x="1036" y="10"/>
                </a:cxn>
                <a:cxn ang="0">
                  <a:pos x="916" y="22"/>
                </a:cxn>
                <a:cxn ang="0">
                  <a:pos x="907" y="22"/>
                </a:cxn>
                <a:cxn ang="0">
                  <a:pos x="883" y="23"/>
                </a:cxn>
                <a:cxn ang="0">
                  <a:pos x="845" y="24"/>
                </a:cxn>
                <a:cxn ang="0">
                  <a:pos x="796" y="26"/>
                </a:cxn>
                <a:cxn ang="0">
                  <a:pos x="737" y="28"/>
                </a:cxn>
                <a:cxn ang="0">
                  <a:pos x="671" y="30"/>
                </a:cxn>
                <a:cxn ang="0">
                  <a:pos x="602" y="32"/>
                </a:cxn>
                <a:cxn ang="0">
                  <a:pos x="531" y="34"/>
                </a:cxn>
                <a:cxn ang="0">
                  <a:pos x="459" y="36"/>
                </a:cxn>
                <a:cxn ang="0">
                  <a:pos x="389" y="39"/>
                </a:cxn>
                <a:cxn ang="0">
                  <a:pos x="324" y="41"/>
                </a:cxn>
                <a:cxn ang="0">
                  <a:pos x="265" y="43"/>
                </a:cxn>
                <a:cxn ang="0">
                  <a:pos x="216" y="44"/>
                </a:cxn>
                <a:cxn ang="0">
                  <a:pos x="178" y="46"/>
                </a:cxn>
                <a:cxn ang="0">
                  <a:pos x="154" y="47"/>
                </a:cxn>
                <a:cxn ang="0">
                  <a:pos x="145" y="47"/>
                </a:cxn>
                <a:cxn ang="0">
                  <a:pos x="125" y="42"/>
                </a:cxn>
                <a:cxn ang="0">
                  <a:pos x="77" y="33"/>
                </a:cxn>
                <a:cxn ang="0">
                  <a:pos x="28" y="24"/>
                </a:cxn>
                <a:cxn ang="0">
                  <a:pos x="0" y="19"/>
                </a:cxn>
              </a:cxnLst>
              <a:rect l="0" t="0" r="r" b="b"/>
              <a:pathLst>
                <a:path w="1038" h="120">
                  <a:moveTo>
                    <a:pt x="0" y="19"/>
                  </a:moveTo>
                  <a:lnTo>
                    <a:pt x="6" y="105"/>
                  </a:lnTo>
                  <a:lnTo>
                    <a:pt x="174" y="120"/>
                  </a:lnTo>
                  <a:lnTo>
                    <a:pt x="181" y="120"/>
                  </a:lnTo>
                  <a:lnTo>
                    <a:pt x="200" y="120"/>
                  </a:lnTo>
                  <a:lnTo>
                    <a:pt x="230" y="120"/>
                  </a:lnTo>
                  <a:lnTo>
                    <a:pt x="268" y="119"/>
                  </a:lnTo>
                  <a:lnTo>
                    <a:pt x="315" y="117"/>
                  </a:lnTo>
                  <a:lnTo>
                    <a:pt x="367" y="116"/>
                  </a:lnTo>
                  <a:lnTo>
                    <a:pt x="421" y="114"/>
                  </a:lnTo>
                  <a:lnTo>
                    <a:pt x="479" y="113"/>
                  </a:lnTo>
                  <a:lnTo>
                    <a:pt x="534" y="112"/>
                  </a:lnTo>
                  <a:lnTo>
                    <a:pt x="589" y="109"/>
                  </a:lnTo>
                  <a:lnTo>
                    <a:pt x="641" y="108"/>
                  </a:lnTo>
                  <a:lnTo>
                    <a:pt x="687" y="106"/>
                  </a:lnTo>
                  <a:lnTo>
                    <a:pt x="726" y="105"/>
                  </a:lnTo>
                  <a:lnTo>
                    <a:pt x="756" y="104"/>
                  </a:lnTo>
                  <a:lnTo>
                    <a:pt x="775" y="104"/>
                  </a:lnTo>
                  <a:lnTo>
                    <a:pt x="782" y="103"/>
                  </a:lnTo>
                  <a:lnTo>
                    <a:pt x="784" y="103"/>
                  </a:lnTo>
                  <a:lnTo>
                    <a:pt x="792" y="101"/>
                  </a:lnTo>
                  <a:lnTo>
                    <a:pt x="804" y="100"/>
                  </a:lnTo>
                  <a:lnTo>
                    <a:pt x="820" y="98"/>
                  </a:lnTo>
                  <a:lnTo>
                    <a:pt x="837" y="96"/>
                  </a:lnTo>
                  <a:lnTo>
                    <a:pt x="858" y="93"/>
                  </a:lnTo>
                  <a:lnTo>
                    <a:pt x="879" y="90"/>
                  </a:lnTo>
                  <a:lnTo>
                    <a:pt x="901" y="87"/>
                  </a:lnTo>
                  <a:lnTo>
                    <a:pt x="923" y="83"/>
                  </a:lnTo>
                  <a:lnTo>
                    <a:pt x="944" y="80"/>
                  </a:lnTo>
                  <a:lnTo>
                    <a:pt x="965" y="76"/>
                  </a:lnTo>
                  <a:lnTo>
                    <a:pt x="983" y="74"/>
                  </a:lnTo>
                  <a:lnTo>
                    <a:pt x="998" y="72"/>
                  </a:lnTo>
                  <a:lnTo>
                    <a:pt x="1009" y="70"/>
                  </a:lnTo>
                  <a:lnTo>
                    <a:pt x="1017" y="68"/>
                  </a:lnTo>
                  <a:lnTo>
                    <a:pt x="1020" y="67"/>
                  </a:lnTo>
                  <a:lnTo>
                    <a:pt x="1023" y="58"/>
                  </a:lnTo>
                  <a:lnTo>
                    <a:pt x="1029" y="34"/>
                  </a:lnTo>
                  <a:lnTo>
                    <a:pt x="1036" y="10"/>
                  </a:lnTo>
                  <a:lnTo>
                    <a:pt x="1038" y="0"/>
                  </a:lnTo>
                  <a:lnTo>
                    <a:pt x="916" y="22"/>
                  </a:lnTo>
                  <a:lnTo>
                    <a:pt x="913" y="22"/>
                  </a:lnTo>
                  <a:lnTo>
                    <a:pt x="907" y="22"/>
                  </a:lnTo>
                  <a:lnTo>
                    <a:pt x="896" y="23"/>
                  </a:lnTo>
                  <a:lnTo>
                    <a:pt x="883" y="23"/>
                  </a:lnTo>
                  <a:lnTo>
                    <a:pt x="866" y="24"/>
                  </a:lnTo>
                  <a:lnTo>
                    <a:pt x="845" y="24"/>
                  </a:lnTo>
                  <a:lnTo>
                    <a:pt x="821" y="25"/>
                  </a:lnTo>
                  <a:lnTo>
                    <a:pt x="796" y="26"/>
                  </a:lnTo>
                  <a:lnTo>
                    <a:pt x="767" y="27"/>
                  </a:lnTo>
                  <a:lnTo>
                    <a:pt x="737" y="28"/>
                  </a:lnTo>
                  <a:lnTo>
                    <a:pt x="706" y="28"/>
                  </a:lnTo>
                  <a:lnTo>
                    <a:pt x="671" y="30"/>
                  </a:lnTo>
                  <a:lnTo>
                    <a:pt x="637" y="31"/>
                  </a:lnTo>
                  <a:lnTo>
                    <a:pt x="602" y="32"/>
                  </a:lnTo>
                  <a:lnTo>
                    <a:pt x="566" y="33"/>
                  </a:lnTo>
                  <a:lnTo>
                    <a:pt x="531" y="34"/>
                  </a:lnTo>
                  <a:lnTo>
                    <a:pt x="495" y="35"/>
                  </a:lnTo>
                  <a:lnTo>
                    <a:pt x="459" y="36"/>
                  </a:lnTo>
                  <a:lnTo>
                    <a:pt x="424" y="38"/>
                  </a:lnTo>
                  <a:lnTo>
                    <a:pt x="389" y="39"/>
                  </a:lnTo>
                  <a:lnTo>
                    <a:pt x="355" y="40"/>
                  </a:lnTo>
                  <a:lnTo>
                    <a:pt x="324" y="41"/>
                  </a:lnTo>
                  <a:lnTo>
                    <a:pt x="294" y="42"/>
                  </a:lnTo>
                  <a:lnTo>
                    <a:pt x="265" y="43"/>
                  </a:lnTo>
                  <a:lnTo>
                    <a:pt x="240" y="43"/>
                  </a:lnTo>
                  <a:lnTo>
                    <a:pt x="216" y="44"/>
                  </a:lnTo>
                  <a:lnTo>
                    <a:pt x="195" y="46"/>
                  </a:lnTo>
                  <a:lnTo>
                    <a:pt x="178" y="46"/>
                  </a:lnTo>
                  <a:lnTo>
                    <a:pt x="165" y="46"/>
                  </a:lnTo>
                  <a:lnTo>
                    <a:pt x="154" y="47"/>
                  </a:lnTo>
                  <a:lnTo>
                    <a:pt x="147" y="47"/>
                  </a:lnTo>
                  <a:lnTo>
                    <a:pt x="145" y="47"/>
                  </a:lnTo>
                  <a:lnTo>
                    <a:pt x="139" y="46"/>
                  </a:lnTo>
                  <a:lnTo>
                    <a:pt x="125" y="42"/>
                  </a:lnTo>
                  <a:lnTo>
                    <a:pt x="102" y="38"/>
                  </a:lnTo>
                  <a:lnTo>
                    <a:pt x="77" y="33"/>
                  </a:lnTo>
                  <a:lnTo>
                    <a:pt x="52" y="28"/>
                  </a:lnTo>
                  <a:lnTo>
                    <a:pt x="28" y="24"/>
                  </a:lnTo>
                  <a:lnTo>
                    <a:pt x="9" y="2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5" name="Freeform 339"/>
            <p:cNvSpPr>
              <a:spLocks/>
            </p:cNvSpPr>
            <p:nvPr/>
          </p:nvSpPr>
          <p:spPr bwMode="auto">
            <a:xfrm>
              <a:off x="8113713" y="3186113"/>
              <a:ext cx="390525" cy="1555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04" y="293"/>
                </a:cxn>
                <a:cxn ang="0">
                  <a:pos x="738" y="251"/>
                </a:cxn>
                <a:cxn ang="0">
                  <a:pos x="736" y="245"/>
                </a:cxn>
                <a:cxn ang="0">
                  <a:pos x="735" y="231"/>
                </a:cxn>
                <a:cxn ang="0">
                  <a:pos x="733" y="218"/>
                </a:cxn>
                <a:cxn ang="0">
                  <a:pos x="732" y="210"/>
                </a:cxn>
                <a:cxn ang="0">
                  <a:pos x="724" y="203"/>
                </a:cxn>
                <a:cxn ang="0">
                  <a:pos x="703" y="181"/>
                </a:cxn>
                <a:cxn ang="0">
                  <a:pos x="675" y="151"/>
                </a:cxn>
                <a:cxn ang="0">
                  <a:pos x="642" y="117"/>
                </a:cxn>
                <a:cxn ang="0">
                  <a:pos x="609" y="82"/>
                </a:cxn>
                <a:cxn ang="0">
                  <a:pos x="580" y="52"/>
                </a:cxn>
                <a:cxn ang="0">
                  <a:pos x="559" y="30"/>
                </a:cxn>
                <a:cxn ang="0">
                  <a:pos x="551" y="22"/>
                </a:cxn>
                <a:cxn ang="0">
                  <a:pos x="279" y="0"/>
                </a:cxn>
                <a:cxn ang="0">
                  <a:pos x="276" y="0"/>
                </a:cxn>
                <a:cxn ang="0">
                  <a:pos x="268" y="0"/>
                </a:cxn>
                <a:cxn ang="0">
                  <a:pos x="257" y="0"/>
                </a:cxn>
                <a:cxn ang="0">
                  <a:pos x="242" y="0"/>
                </a:cxn>
                <a:cxn ang="0">
                  <a:pos x="224" y="0"/>
                </a:cxn>
                <a:cxn ang="0">
                  <a:pos x="203" y="0"/>
                </a:cxn>
                <a:cxn ang="0">
                  <a:pos x="180" y="0"/>
                </a:cxn>
                <a:cxn ang="0">
                  <a:pos x="156" y="1"/>
                </a:cxn>
                <a:cxn ang="0">
                  <a:pos x="132" y="2"/>
                </a:cxn>
                <a:cxn ang="0">
                  <a:pos x="108" y="3"/>
                </a:cxn>
                <a:cxn ang="0">
                  <a:pos x="86" y="5"/>
                </a:cxn>
                <a:cxn ang="0">
                  <a:pos x="63" y="9"/>
                </a:cxn>
                <a:cxn ang="0">
                  <a:pos x="43" y="12"/>
                </a:cxn>
                <a:cxn ang="0">
                  <a:pos x="25" y="17"/>
                </a:cxn>
                <a:cxn ang="0">
                  <a:pos x="10" y="22"/>
                </a:cxn>
                <a:cxn ang="0">
                  <a:pos x="0" y="28"/>
                </a:cxn>
              </a:cxnLst>
              <a:rect l="0" t="0" r="r" b="b"/>
              <a:pathLst>
                <a:path w="738" h="293">
                  <a:moveTo>
                    <a:pt x="0" y="28"/>
                  </a:moveTo>
                  <a:lnTo>
                    <a:pt x="104" y="293"/>
                  </a:lnTo>
                  <a:lnTo>
                    <a:pt x="738" y="251"/>
                  </a:lnTo>
                  <a:lnTo>
                    <a:pt x="736" y="245"/>
                  </a:lnTo>
                  <a:lnTo>
                    <a:pt x="735" y="231"/>
                  </a:lnTo>
                  <a:lnTo>
                    <a:pt x="733" y="218"/>
                  </a:lnTo>
                  <a:lnTo>
                    <a:pt x="732" y="210"/>
                  </a:lnTo>
                  <a:lnTo>
                    <a:pt x="724" y="203"/>
                  </a:lnTo>
                  <a:lnTo>
                    <a:pt x="703" y="181"/>
                  </a:lnTo>
                  <a:lnTo>
                    <a:pt x="675" y="151"/>
                  </a:lnTo>
                  <a:lnTo>
                    <a:pt x="642" y="117"/>
                  </a:lnTo>
                  <a:lnTo>
                    <a:pt x="609" y="82"/>
                  </a:lnTo>
                  <a:lnTo>
                    <a:pt x="580" y="52"/>
                  </a:lnTo>
                  <a:lnTo>
                    <a:pt x="559" y="30"/>
                  </a:lnTo>
                  <a:lnTo>
                    <a:pt x="551" y="22"/>
                  </a:lnTo>
                  <a:lnTo>
                    <a:pt x="279" y="0"/>
                  </a:lnTo>
                  <a:lnTo>
                    <a:pt x="276" y="0"/>
                  </a:lnTo>
                  <a:lnTo>
                    <a:pt x="268" y="0"/>
                  </a:lnTo>
                  <a:lnTo>
                    <a:pt x="257" y="0"/>
                  </a:lnTo>
                  <a:lnTo>
                    <a:pt x="242" y="0"/>
                  </a:lnTo>
                  <a:lnTo>
                    <a:pt x="224" y="0"/>
                  </a:lnTo>
                  <a:lnTo>
                    <a:pt x="203" y="0"/>
                  </a:lnTo>
                  <a:lnTo>
                    <a:pt x="180" y="0"/>
                  </a:lnTo>
                  <a:lnTo>
                    <a:pt x="156" y="1"/>
                  </a:lnTo>
                  <a:lnTo>
                    <a:pt x="132" y="2"/>
                  </a:lnTo>
                  <a:lnTo>
                    <a:pt x="108" y="3"/>
                  </a:lnTo>
                  <a:lnTo>
                    <a:pt x="86" y="5"/>
                  </a:lnTo>
                  <a:lnTo>
                    <a:pt x="63" y="9"/>
                  </a:lnTo>
                  <a:lnTo>
                    <a:pt x="43" y="12"/>
                  </a:lnTo>
                  <a:lnTo>
                    <a:pt x="25" y="17"/>
                  </a:lnTo>
                  <a:lnTo>
                    <a:pt x="10" y="2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6" name="Freeform 340"/>
            <p:cNvSpPr>
              <a:spLocks/>
            </p:cNvSpPr>
            <p:nvPr/>
          </p:nvSpPr>
          <p:spPr bwMode="auto">
            <a:xfrm>
              <a:off x="7905750" y="3225800"/>
              <a:ext cx="200025" cy="134938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63" y="44"/>
                </a:cxn>
                <a:cxn ang="0">
                  <a:pos x="0" y="112"/>
                </a:cxn>
                <a:cxn ang="0">
                  <a:pos x="2" y="115"/>
                </a:cxn>
                <a:cxn ang="0">
                  <a:pos x="10" y="123"/>
                </a:cxn>
                <a:cxn ang="0">
                  <a:pos x="23" y="135"/>
                </a:cxn>
                <a:cxn ang="0">
                  <a:pos x="38" y="147"/>
                </a:cxn>
                <a:cxn ang="0">
                  <a:pos x="54" y="160"/>
                </a:cxn>
                <a:cxn ang="0">
                  <a:pos x="71" y="172"/>
                </a:cxn>
                <a:cxn ang="0">
                  <a:pos x="86" y="182"/>
                </a:cxn>
                <a:cxn ang="0">
                  <a:pos x="99" y="187"/>
                </a:cxn>
                <a:cxn ang="0">
                  <a:pos x="106" y="191"/>
                </a:cxn>
                <a:cxn ang="0">
                  <a:pos x="116" y="194"/>
                </a:cxn>
                <a:cxn ang="0">
                  <a:pos x="130" y="199"/>
                </a:cxn>
                <a:cxn ang="0">
                  <a:pos x="146" y="204"/>
                </a:cxn>
                <a:cxn ang="0">
                  <a:pos x="164" y="209"/>
                </a:cxn>
                <a:cxn ang="0">
                  <a:pos x="184" y="215"/>
                </a:cxn>
                <a:cxn ang="0">
                  <a:pos x="203" y="221"/>
                </a:cxn>
                <a:cxn ang="0">
                  <a:pos x="224" y="227"/>
                </a:cxn>
                <a:cxn ang="0">
                  <a:pos x="244" y="233"/>
                </a:cxn>
                <a:cxn ang="0">
                  <a:pos x="263" y="237"/>
                </a:cxn>
                <a:cxn ang="0">
                  <a:pos x="281" y="243"/>
                </a:cxn>
                <a:cxn ang="0">
                  <a:pos x="297" y="247"/>
                </a:cxn>
                <a:cxn ang="0">
                  <a:pos x="309" y="250"/>
                </a:cxn>
                <a:cxn ang="0">
                  <a:pos x="320" y="253"/>
                </a:cxn>
                <a:cxn ang="0">
                  <a:pos x="327" y="255"/>
                </a:cxn>
                <a:cxn ang="0">
                  <a:pos x="329" y="255"/>
                </a:cxn>
                <a:cxn ang="0">
                  <a:pos x="331" y="251"/>
                </a:cxn>
                <a:cxn ang="0">
                  <a:pos x="336" y="243"/>
                </a:cxn>
                <a:cxn ang="0">
                  <a:pos x="344" y="229"/>
                </a:cxn>
                <a:cxn ang="0">
                  <a:pos x="353" y="215"/>
                </a:cxn>
                <a:cxn ang="0">
                  <a:pos x="362" y="199"/>
                </a:cxn>
                <a:cxn ang="0">
                  <a:pos x="370" y="186"/>
                </a:cxn>
                <a:cxn ang="0">
                  <a:pos x="376" y="176"/>
                </a:cxn>
                <a:cxn ang="0">
                  <a:pos x="378" y="172"/>
                </a:cxn>
                <a:cxn ang="0">
                  <a:pos x="360" y="0"/>
                </a:cxn>
              </a:cxnLst>
              <a:rect l="0" t="0" r="r" b="b"/>
              <a:pathLst>
                <a:path w="378" h="255">
                  <a:moveTo>
                    <a:pt x="360" y="0"/>
                  </a:moveTo>
                  <a:lnTo>
                    <a:pt x="63" y="44"/>
                  </a:lnTo>
                  <a:lnTo>
                    <a:pt x="0" y="112"/>
                  </a:lnTo>
                  <a:lnTo>
                    <a:pt x="2" y="115"/>
                  </a:lnTo>
                  <a:lnTo>
                    <a:pt x="10" y="123"/>
                  </a:lnTo>
                  <a:lnTo>
                    <a:pt x="23" y="135"/>
                  </a:lnTo>
                  <a:lnTo>
                    <a:pt x="38" y="147"/>
                  </a:lnTo>
                  <a:lnTo>
                    <a:pt x="54" y="160"/>
                  </a:lnTo>
                  <a:lnTo>
                    <a:pt x="71" y="172"/>
                  </a:lnTo>
                  <a:lnTo>
                    <a:pt x="86" y="182"/>
                  </a:lnTo>
                  <a:lnTo>
                    <a:pt x="99" y="187"/>
                  </a:lnTo>
                  <a:lnTo>
                    <a:pt x="106" y="191"/>
                  </a:lnTo>
                  <a:lnTo>
                    <a:pt x="116" y="194"/>
                  </a:lnTo>
                  <a:lnTo>
                    <a:pt x="130" y="199"/>
                  </a:lnTo>
                  <a:lnTo>
                    <a:pt x="146" y="204"/>
                  </a:lnTo>
                  <a:lnTo>
                    <a:pt x="164" y="209"/>
                  </a:lnTo>
                  <a:lnTo>
                    <a:pt x="184" y="215"/>
                  </a:lnTo>
                  <a:lnTo>
                    <a:pt x="203" y="221"/>
                  </a:lnTo>
                  <a:lnTo>
                    <a:pt x="224" y="227"/>
                  </a:lnTo>
                  <a:lnTo>
                    <a:pt x="244" y="233"/>
                  </a:lnTo>
                  <a:lnTo>
                    <a:pt x="263" y="237"/>
                  </a:lnTo>
                  <a:lnTo>
                    <a:pt x="281" y="243"/>
                  </a:lnTo>
                  <a:lnTo>
                    <a:pt x="297" y="247"/>
                  </a:lnTo>
                  <a:lnTo>
                    <a:pt x="309" y="250"/>
                  </a:lnTo>
                  <a:lnTo>
                    <a:pt x="320" y="253"/>
                  </a:lnTo>
                  <a:lnTo>
                    <a:pt x="327" y="255"/>
                  </a:lnTo>
                  <a:lnTo>
                    <a:pt x="329" y="255"/>
                  </a:lnTo>
                  <a:lnTo>
                    <a:pt x="331" y="251"/>
                  </a:lnTo>
                  <a:lnTo>
                    <a:pt x="336" y="243"/>
                  </a:lnTo>
                  <a:lnTo>
                    <a:pt x="344" y="229"/>
                  </a:lnTo>
                  <a:lnTo>
                    <a:pt x="353" y="215"/>
                  </a:lnTo>
                  <a:lnTo>
                    <a:pt x="362" y="199"/>
                  </a:lnTo>
                  <a:lnTo>
                    <a:pt x="370" y="186"/>
                  </a:lnTo>
                  <a:lnTo>
                    <a:pt x="376" y="176"/>
                  </a:lnTo>
                  <a:lnTo>
                    <a:pt x="378" y="17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D693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7" name="Freeform 341"/>
            <p:cNvSpPr>
              <a:spLocks/>
            </p:cNvSpPr>
            <p:nvPr/>
          </p:nvSpPr>
          <p:spPr bwMode="auto">
            <a:xfrm>
              <a:off x="7759700" y="3375025"/>
              <a:ext cx="112713" cy="166688"/>
            </a:xfrm>
            <a:custGeom>
              <a:avLst/>
              <a:gdLst/>
              <a:ahLst/>
              <a:cxnLst>
                <a:cxn ang="0">
                  <a:pos x="0" y="98"/>
                </a:cxn>
                <a:cxn ang="0">
                  <a:pos x="23" y="259"/>
                </a:cxn>
                <a:cxn ang="0">
                  <a:pos x="81" y="309"/>
                </a:cxn>
                <a:cxn ang="0">
                  <a:pos x="85" y="311"/>
                </a:cxn>
                <a:cxn ang="0">
                  <a:pos x="97" y="312"/>
                </a:cxn>
                <a:cxn ang="0">
                  <a:pos x="113" y="313"/>
                </a:cxn>
                <a:cxn ang="0">
                  <a:pos x="131" y="314"/>
                </a:cxn>
                <a:cxn ang="0">
                  <a:pos x="148" y="315"/>
                </a:cxn>
                <a:cxn ang="0">
                  <a:pos x="164" y="315"/>
                </a:cxn>
                <a:cxn ang="0">
                  <a:pos x="176" y="315"/>
                </a:cxn>
                <a:cxn ang="0">
                  <a:pos x="180" y="315"/>
                </a:cxn>
                <a:cxn ang="0">
                  <a:pos x="181" y="312"/>
                </a:cxn>
                <a:cxn ang="0">
                  <a:pos x="186" y="303"/>
                </a:cxn>
                <a:cxn ang="0">
                  <a:pos x="190" y="289"/>
                </a:cxn>
                <a:cxn ang="0">
                  <a:pos x="197" y="273"/>
                </a:cxn>
                <a:cxn ang="0">
                  <a:pos x="204" y="257"/>
                </a:cxn>
                <a:cxn ang="0">
                  <a:pos x="209" y="243"/>
                </a:cxn>
                <a:cxn ang="0">
                  <a:pos x="213" y="233"/>
                </a:cxn>
                <a:cxn ang="0">
                  <a:pos x="214" y="228"/>
                </a:cxn>
                <a:cxn ang="0">
                  <a:pos x="213" y="221"/>
                </a:cxn>
                <a:cxn ang="0">
                  <a:pos x="209" y="201"/>
                </a:cxn>
                <a:cxn ang="0">
                  <a:pos x="204" y="172"/>
                </a:cxn>
                <a:cxn ang="0">
                  <a:pos x="197" y="138"/>
                </a:cxn>
                <a:cxn ang="0">
                  <a:pos x="190" y="105"/>
                </a:cxn>
                <a:cxn ang="0">
                  <a:pos x="186" y="75"/>
                </a:cxn>
                <a:cxn ang="0">
                  <a:pos x="181" y="55"/>
                </a:cxn>
                <a:cxn ang="0">
                  <a:pos x="180" y="47"/>
                </a:cxn>
                <a:cxn ang="0">
                  <a:pos x="128" y="0"/>
                </a:cxn>
                <a:cxn ang="0">
                  <a:pos x="47" y="47"/>
                </a:cxn>
                <a:cxn ang="0">
                  <a:pos x="0" y="98"/>
                </a:cxn>
              </a:cxnLst>
              <a:rect l="0" t="0" r="r" b="b"/>
              <a:pathLst>
                <a:path w="214" h="315">
                  <a:moveTo>
                    <a:pt x="0" y="98"/>
                  </a:moveTo>
                  <a:lnTo>
                    <a:pt x="23" y="259"/>
                  </a:lnTo>
                  <a:lnTo>
                    <a:pt x="81" y="309"/>
                  </a:lnTo>
                  <a:lnTo>
                    <a:pt x="85" y="311"/>
                  </a:lnTo>
                  <a:lnTo>
                    <a:pt x="97" y="312"/>
                  </a:lnTo>
                  <a:lnTo>
                    <a:pt x="113" y="313"/>
                  </a:lnTo>
                  <a:lnTo>
                    <a:pt x="131" y="314"/>
                  </a:lnTo>
                  <a:lnTo>
                    <a:pt x="148" y="315"/>
                  </a:lnTo>
                  <a:lnTo>
                    <a:pt x="164" y="315"/>
                  </a:lnTo>
                  <a:lnTo>
                    <a:pt x="176" y="315"/>
                  </a:lnTo>
                  <a:lnTo>
                    <a:pt x="180" y="315"/>
                  </a:lnTo>
                  <a:lnTo>
                    <a:pt x="181" y="312"/>
                  </a:lnTo>
                  <a:lnTo>
                    <a:pt x="186" y="303"/>
                  </a:lnTo>
                  <a:lnTo>
                    <a:pt x="190" y="289"/>
                  </a:lnTo>
                  <a:lnTo>
                    <a:pt x="197" y="273"/>
                  </a:lnTo>
                  <a:lnTo>
                    <a:pt x="204" y="257"/>
                  </a:lnTo>
                  <a:lnTo>
                    <a:pt x="209" y="243"/>
                  </a:lnTo>
                  <a:lnTo>
                    <a:pt x="213" y="233"/>
                  </a:lnTo>
                  <a:lnTo>
                    <a:pt x="214" y="228"/>
                  </a:lnTo>
                  <a:lnTo>
                    <a:pt x="213" y="221"/>
                  </a:lnTo>
                  <a:lnTo>
                    <a:pt x="209" y="201"/>
                  </a:lnTo>
                  <a:lnTo>
                    <a:pt x="204" y="172"/>
                  </a:lnTo>
                  <a:lnTo>
                    <a:pt x="197" y="138"/>
                  </a:lnTo>
                  <a:lnTo>
                    <a:pt x="190" y="105"/>
                  </a:lnTo>
                  <a:lnTo>
                    <a:pt x="186" y="75"/>
                  </a:lnTo>
                  <a:lnTo>
                    <a:pt x="181" y="55"/>
                  </a:lnTo>
                  <a:lnTo>
                    <a:pt x="180" y="47"/>
                  </a:lnTo>
                  <a:lnTo>
                    <a:pt x="128" y="0"/>
                  </a:lnTo>
                  <a:lnTo>
                    <a:pt x="47" y="47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8" name="Freeform 342"/>
            <p:cNvSpPr>
              <a:spLocks/>
            </p:cNvSpPr>
            <p:nvPr/>
          </p:nvSpPr>
          <p:spPr bwMode="auto">
            <a:xfrm>
              <a:off x="8053388" y="3479800"/>
              <a:ext cx="119063" cy="168275"/>
            </a:xfrm>
            <a:custGeom>
              <a:avLst/>
              <a:gdLst/>
              <a:ahLst/>
              <a:cxnLst>
                <a:cxn ang="0">
                  <a:pos x="11" y="98"/>
                </a:cxn>
                <a:cxn ang="0">
                  <a:pos x="0" y="242"/>
                </a:cxn>
                <a:cxn ang="0">
                  <a:pos x="73" y="315"/>
                </a:cxn>
                <a:cxn ang="0">
                  <a:pos x="77" y="315"/>
                </a:cxn>
                <a:cxn ang="0">
                  <a:pos x="91" y="315"/>
                </a:cxn>
                <a:cxn ang="0">
                  <a:pos x="109" y="316"/>
                </a:cxn>
                <a:cxn ang="0">
                  <a:pos x="131" y="316"/>
                </a:cxn>
                <a:cxn ang="0">
                  <a:pos x="153" y="316"/>
                </a:cxn>
                <a:cxn ang="0">
                  <a:pos x="171" y="316"/>
                </a:cxn>
                <a:cxn ang="0">
                  <a:pos x="185" y="316"/>
                </a:cxn>
                <a:cxn ang="0">
                  <a:pos x="189" y="315"/>
                </a:cxn>
                <a:cxn ang="0">
                  <a:pos x="191" y="311"/>
                </a:cxn>
                <a:cxn ang="0">
                  <a:pos x="195" y="302"/>
                </a:cxn>
                <a:cxn ang="0">
                  <a:pos x="201" y="288"/>
                </a:cxn>
                <a:cxn ang="0">
                  <a:pos x="208" y="272"/>
                </a:cxn>
                <a:cxn ang="0">
                  <a:pos x="213" y="256"/>
                </a:cxn>
                <a:cxn ang="0">
                  <a:pos x="219" y="243"/>
                </a:cxn>
                <a:cxn ang="0">
                  <a:pos x="224" y="232"/>
                </a:cxn>
                <a:cxn ang="0">
                  <a:pos x="225" y="228"/>
                </a:cxn>
                <a:cxn ang="0">
                  <a:pos x="224" y="221"/>
                </a:cxn>
                <a:cxn ang="0">
                  <a:pos x="219" y="200"/>
                </a:cxn>
                <a:cxn ang="0">
                  <a:pos x="213" y="172"/>
                </a:cxn>
                <a:cxn ang="0">
                  <a:pos x="208" y="138"/>
                </a:cxn>
                <a:cxn ang="0">
                  <a:pos x="201" y="105"/>
                </a:cxn>
                <a:cxn ang="0">
                  <a:pos x="195" y="75"/>
                </a:cxn>
                <a:cxn ang="0">
                  <a:pos x="191" y="54"/>
                </a:cxn>
                <a:cxn ang="0">
                  <a:pos x="189" y="46"/>
                </a:cxn>
                <a:cxn ang="0">
                  <a:pos x="137" y="0"/>
                </a:cxn>
                <a:cxn ang="0">
                  <a:pos x="56" y="46"/>
                </a:cxn>
                <a:cxn ang="0">
                  <a:pos x="11" y="98"/>
                </a:cxn>
              </a:cxnLst>
              <a:rect l="0" t="0" r="r" b="b"/>
              <a:pathLst>
                <a:path w="225" h="316">
                  <a:moveTo>
                    <a:pt x="11" y="98"/>
                  </a:moveTo>
                  <a:lnTo>
                    <a:pt x="0" y="242"/>
                  </a:lnTo>
                  <a:lnTo>
                    <a:pt x="73" y="315"/>
                  </a:lnTo>
                  <a:lnTo>
                    <a:pt x="77" y="315"/>
                  </a:lnTo>
                  <a:lnTo>
                    <a:pt x="91" y="315"/>
                  </a:lnTo>
                  <a:lnTo>
                    <a:pt x="109" y="316"/>
                  </a:lnTo>
                  <a:lnTo>
                    <a:pt x="131" y="316"/>
                  </a:lnTo>
                  <a:lnTo>
                    <a:pt x="153" y="316"/>
                  </a:lnTo>
                  <a:lnTo>
                    <a:pt x="171" y="316"/>
                  </a:lnTo>
                  <a:lnTo>
                    <a:pt x="185" y="316"/>
                  </a:lnTo>
                  <a:lnTo>
                    <a:pt x="189" y="315"/>
                  </a:lnTo>
                  <a:lnTo>
                    <a:pt x="191" y="311"/>
                  </a:lnTo>
                  <a:lnTo>
                    <a:pt x="195" y="302"/>
                  </a:lnTo>
                  <a:lnTo>
                    <a:pt x="201" y="288"/>
                  </a:lnTo>
                  <a:lnTo>
                    <a:pt x="208" y="272"/>
                  </a:lnTo>
                  <a:lnTo>
                    <a:pt x="213" y="256"/>
                  </a:lnTo>
                  <a:lnTo>
                    <a:pt x="219" y="243"/>
                  </a:lnTo>
                  <a:lnTo>
                    <a:pt x="224" y="232"/>
                  </a:lnTo>
                  <a:lnTo>
                    <a:pt x="225" y="228"/>
                  </a:lnTo>
                  <a:lnTo>
                    <a:pt x="224" y="221"/>
                  </a:lnTo>
                  <a:lnTo>
                    <a:pt x="219" y="200"/>
                  </a:lnTo>
                  <a:lnTo>
                    <a:pt x="213" y="172"/>
                  </a:lnTo>
                  <a:lnTo>
                    <a:pt x="208" y="138"/>
                  </a:lnTo>
                  <a:lnTo>
                    <a:pt x="201" y="105"/>
                  </a:lnTo>
                  <a:lnTo>
                    <a:pt x="195" y="75"/>
                  </a:lnTo>
                  <a:lnTo>
                    <a:pt x="191" y="54"/>
                  </a:lnTo>
                  <a:lnTo>
                    <a:pt x="189" y="46"/>
                  </a:lnTo>
                  <a:lnTo>
                    <a:pt x="137" y="0"/>
                  </a:lnTo>
                  <a:lnTo>
                    <a:pt x="56" y="46"/>
                  </a:lnTo>
                  <a:lnTo>
                    <a:pt x="11" y="98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9" name="Freeform 343"/>
            <p:cNvSpPr>
              <a:spLocks/>
            </p:cNvSpPr>
            <p:nvPr/>
          </p:nvSpPr>
          <p:spPr bwMode="auto">
            <a:xfrm>
              <a:off x="7702550" y="3167063"/>
              <a:ext cx="1114425" cy="487363"/>
            </a:xfrm>
            <a:custGeom>
              <a:avLst/>
              <a:gdLst/>
              <a:ahLst/>
              <a:cxnLst>
                <a:cxn ang="0">
                  <a:pos x="686" y="73"/>
                </a:cxn>
                <a:cxn ang="0">
                  <a:pos x="554" y="85"/>
                </a:cxn>
                <a:cxn ang="0">
                  <a:pos x="421" y="95"/>
                </a:cxn>
                <a:cxn ang="0">
                  <a:pos x="335" y="105"/>
                </a:cxn>
                <a:cxn ang="0">
                  <a:pos x="216" y="135"/>
                </a:cxn>
                <a:cxn ang="0">
                  <a:pos x="107" y="181"/>
                </a:cxn>
                <a:cxn ang="0">
                  <a:pos x="40" y="271"/>
                </a:cxn>
                <a:cxn ang="0">
                  <a:pos x="0" y="423"/>
                </a:cxn>
                <a:cxn ang="0">
                  <a:pos x="11" y="476"/>
                </a:cxn>
                <a:cxn ang="0">
                  <a:pos x="65" y="477"/>
                </a:cxn>
                <a:cxn ang="0">
                  <a:pos x="98" y="464"/>
                </a:cxn>
                <a:cxn ang="0">
                  <a:pos x="164" y="390"/>
                </a:cxn>
                <a:cxn ang="0">
                  <a:pos x="239" y="394"/>
                </a:cxn>
                <a:cxn ang="0">
                  <a:pos x="274" y="493"/>
                </a:cxn>
                <a:cxn ang="0">
                  <a:pos x="326" y="604"/>
                </a:cxn>
                <a:cxn ang="0">
                  <a:pos x="364" y="628"/>
                </a:cxn>
                <a:cxn ang="0">
                  <a:pos x="488" y="678"/>
                </a:cxn>
                <a:cxn ang="0">
                  <a:pos x="615" y="728"/>
                </a:cxn>
                <a:cxn ang="0">
                  <a:pos x="647" y="730"/>
                </a:cxn>
                <a:cxn ang="0">
                  <a:pos x="689" y="673"/>
                </a:cxn>
                <a:cxn ang="0">
                  <a:pos x="763" y="624"/>
                </a:cxn>
                <a:cxn ang="0">
                  <a:pos x="841" y="660"/>
                </a:cxn>
                <a:cxn ang="0">
                  <a:pos x="873" y="755"/>
                </a:cxn>
                <a:cxn ang="0">
                  <a:pos x="880" y="823"/>
                </a:cxn>
                <a:cxn ang="0">
                  <a:pos x="965" y="877"/>
                </a:cxn>
                <a:cxn ang="0">
                  <a:pos x="1048" y="916"/>
                </a:cxn>
                <a:cxn ang="0">
                  <a:pos x="1020" y="837"/>
                </a:cxn>
                <a:cxn ang="0">
                  <a:pos x="1076" y="833"/>
                </a:cxn>
                <a:cxn ang="0">
                  <a:pos x="1214" y="833"/>
                </a:cxn>
                <a:cxn ang="0">
                  <a:pos x="1341" y="828"/>
                </a:cxn>
                <a:cxn ang="0">
                  <a:pos x="1400" y="827"/>
                </a:cxn>
                <a:cxn ang="0">
                  <a:pos x="1657" y="820"/>
                </a:cxn>
                <a:cxn ang="0">
                  <a:pos x="1965" y="811"/>
                </a:cxn>
                <a:cxn ang="0">
                  <a:pos x="2081" y="782"/>
                </a:cxn>
                <a:cxn ang="0">
                  <a:pos x="2077" y="606"/>
                </a:cxn>
                <a:cxn ang="0">
                  <a:pos x="1938" y="407"/>
                </a:cxn>
                <a:cxn ang="0">
                  <a:pos x="1880" y="377"/>
                </a:cxn>
                <a:cxn ang="0">
                  <a:pos x="1738" y="324"/>
                </a:cxn>
                <a:cxn ang="0">
                  <a:pos x="1621" y="281"/>
                </a:cxn>
                <a:cxn ang="0">
                  <a:pos x="1588" y="254"/>
                </a:cxn>
                <a:cxn ang="0">
                  <a:pos x="1500" y="159"/>
                </a:cxn>
                <a:cxn ang="0">
                  <a:pos x="1412" y="63"/>
                </a:cxn>
                <a:cxn ang="0">
                  <a:pos x="766" y="47"/>
                </a:cxn>
                <a:cxn ang="0">
                  <a:pos x="1470" y="192"/>
                </a:cxn>
                <a:cxn ang="0">
                  <a:pos x="1521" y="257"/>
                </a:cxn>
                <a:cxn ang="0">
                  <a:pos x="1471" y="277"/>
                </a:cxn>
                <a:cxn ang="0">
                  <a:pos x="1206" y="307"/>
                </a:cxn>
                <a:cxn ang="0">
                  <a:pos x="941" y="337"/>
                </a:cxn>
                <a:cxn ang="0">
                  <a:pos x="865" y="302"/>
                </a:cxn>
                <a:cxn ang="0">
                  <a:pos x="782" y="85"/>
                </a:cxn>
                <a:cxn ang="0">
                  <a:pos x="760" y="85"/>
                </a:cxn>
                <a:cxn ang="0">
                  <a:pos x="746" y="127"/>
                </a:cxn>
                <a:cxn ang="0">
                  <a:pos x="729" y="334"/>
                </a:cxn>
                <a:cxn ang="0">
                  <a:pos x="680" y="348"/>
                </a:cxn>
                <a:cxn ang="0">
                  <a:pos x="638" y="342"/>
                </a:cxn>
                <a:cxn ang="0">
                  <a:pos x="522" y="315"/>
                </a:cxn>
                <a:cxn ang="0">
                  <a:pos x="422" y="282"/>
                </a:cxn>
                <a:cxn ang="0">
                  <a:pos x="382" y="243"/>
                </a:cxn>
                <a:cxn ang="0">
                  <a:pos x="388" y="200"/>
                </a:cxn>
                <a:cxn ang="0">
                  <a:pos x="506" y="145"/>
                </a:cxn>
                <a:cxn ang="0">
                  <a:pos x="605" y="129"/>
                </a:cxn>
                <a:cxn ang="0">
                  <a:pos x="722" y="120"/>
                </a:cxn>
                <a:cxn ang="0">
                  <a:pos x="730" y="70"/>
                </a:cxn>
              </a:cxnLst>
              <a:rect l="0" t="0" r="r" b="b"/>
              <a:pathLst>
                <a:path w="2105" h="919">
                  <a:moveTo>
                    <a:pt x="730" y="70"/>
                  </a:moveTo>
                  <a:lnTo>
                    <a:pt x="727" y="70"/>
                  </a:lnTo>
                  <a:lnTo>
                    <a:pt x="718" y="71"/>
                  </a:lnTo>
                  <a:lnTo>
                    <a:pt x="704" y="72"/>
                  </a:lnTo>
                  <a:lnTo>
                    <a:pt x="686" y="73"/>
                  </a:lnTo>
                  <a:lnTo>
                    <a:pt x="664" y="76"/>
                  </a:lnTo>
                  <a:lnTo>
                    <a:pt x="639" y="78"/>
                  </a:lnTo>
                  <a:lnTo>
                    <a:pt x="613" y="79"/>
                  </a:lnTo>
                  <a:lnTo>
                    <a:pt x="584" y="81"/>
                  </a:lnTo>
                  <a:lnTo>
                    <a:pt x="554" y="85"/>
                  </a:lnTo>
                  <a:lnTo>
                    <a:pt x="525" y="87"/>
                  </a:lnTo>
                  <a:lnTo>
                    <a:pt x="496" y="89"/>
                  </a:lnTo>
                  <a:lnTo>
                    <a:pt x="469" y="92"/>
                  </a:lnTo>
                  <a:lnTo>
                    <a:pt x="444" y="93"/>
                  </a:lnTo>
                  <a:lnTo>
                    <a:pt x="421" y="95"/>
                  </a:lnTo>
                  <a:lnTo>
                    <a:pt x="401" y="96"/>
                  </a:lnTo>
                  <a:lnTo>
                    <a:pt x="387" y="97"/>
                  </a:lnTo>
                  <a:lnTo>
                    <a:pt x="372" y="98"/>
                  </a:lnTo>
                  <a:lnTo>
                    <a:pt x="355" y="102"/>
                  </a:lnTo>
                  <a:lnTo>
                    <a:pt x="335" y="105"/>
                  </a:lnTo>
                  <a:lnTo>
                    <a:pt x="314" y="110"/>
                  </a:lnTo>
                  <a:lnTo>
                    <a:pt x="290" y="116"/>
                  </a:lnTo>
                  <a:lnTo>
                    <a:pt x="266" y="121"/>
                  </a:lnTo>
                  <a:lnTo>
                    <a:pt x="242" y="128"/>
                  </a:lnTo>
                  <a:lnTo>
                    <a:pt x="216" y="135"/>
                  </a:lnTo>
                  <a:lnTo>
                    <a:pt x="191" y="144"/>
                  </a:lnTo>
                  <a:lnTo>
                    <a:pt x="169" y="152"/>
                  </a:lnTo>
                  <a:lnTo>
                    <a:pt x="146" y="161"/>
                  </a:lnTo>
                  <a:lnTo>
                    <a:pt x="125" y="170"/>
                  </a:lnTo>
                  <a:lnTo>
                    <a:pt x="107" y="181"/>
                  </a:lnTo>
                  <a:lnTo>
                    <a:pt x="91" y="191"/>
                  </a:lnTo>
                  <a:lnTo>
                    <a:pt x="78" y="201"/>
                  </a:lnTo>
                  <a:lnTo>
                    <a:pt x="69" y="211"/>
                  </a:lnTo>
                  <a:lnTo>
                    <a:pt x="53" y="238"/>
                  </a:lnTo>
                  <a:lnTo>
                    <a:pt x="40" y="271"/>
                  </a:lnTo>
                  <a:lnTo>
                    <a:pt x="27" y="307"/>
                  </a:lnTo>
                  <a:lnTo>
                    <a:pt x="18" y="344"/>
                  </a:lnTo>
                  <a:lnTo>
                    <a:pt x="9" y="377"/>
                  </a:lnTo>
                  <a:lnTo>
                    <a:pt x="3" y="404"/>
                  </a:lnTo>
                  <a:lnTo>
                    <a:pt x="0" y="423"/>
                  </a:lnTo>
                  <a:lnTo>
                    <a:pt x="0" y="430"/>
                  </a:lnTo>
                  <a:lnTo>
                    <a:pt x="0" y="438"/>
                  </a:lnTo>
                  <a:lnTo>
                    <a:pt x="4" y="455"/>
                  </a:lnTo>
                  <a:lnTo>
                    <a:pt x="8" y="469"/>
                  </a:lnTo>
                  <a:lnTo>
                    <a:pt x="11" y="476"/>
                  </a:lnTo>
                  <a:lnTo>
                    <a:pt x="13" y="476"/>
                  </a:lnTo>
                  <a:lnTo>
                    <a:pt x="22" y="477"/>
                  </a:lnTo>
                  <a:lnTo>
                    <a:pt x="35" y="477"/>
                  </a:lnTo>
                  <a:lnTo>
                    <a:pt x="50" y="477"/>
                  </a:lnTo>
                  <a:lnTo>
                    <a:pt x="65" y="477"/>
                  </a:lnTo>
                  <a:lnTo>
                    <a:pt x="78" y="477"/>
                  </a:lnTo>
                  <a:lnTo>
                    <a:pt x="87" y="476"/>
                  </a:lnTo>
                  <a:lnTo>
                    <a:pt x="92" y="476"/>
                  </a:lnTo>
                  <a:lnTo>
                    <a:pt x="93" y="473"/>
                  </a:lnTo>
                  <a:lnTo>
                    <a:pt x="98" y="464"/>
                  </a:lnTo>
                  <a:lnTo>
                    <a:pt x="105" y="449"/>
                  </a:lnTo>
                  <a:lnTo>
                    <a:pt x="115" y="433"/>
                  </a:lnTo>
                  <a:lnTo>
                    <a:pt x="129" y="416"/>
                  </a:lnTo>
                  <a:lnTo>
                    <a:pt x="145" y="401"/>
                  </a:lnTo>
                  <a:lnTo>
                    <a:pt x="164" y="390"/>
                  </a:lnTo>
                  <a:lnTo>
                    <a:pt x="185" y="383"/>
                  </a:lnTo>
                  <a:lnTo>
                    <a:pt x="204" y="383"/>
                  </a:lnTo>
                  <a:lnTo>
                    <a:pt x="219" y="384"/>
                  </a:lnTo>
                  <a:lnTo>
                    <a:pt x="230" y="387"/>
                  </a:lnTo>
                  <a:lnTo>
                    <a:pt x="239" y="394"/>
                  </a:lnTo>
                  <a:lnTo>
                    <a:pt x="247" y="406"/>
                  </a:lnTo>
                  <a:lnTo>
                    <a:pt x="254" y="420"/>
                  </a:lnTo>
                  <a:lnTo>
                    <a:pt x="260" y="440"/>
                  </a:lnTo>
                  <a:lnTo>
                    <a:pt x="267" y="465"/>
                  </a:lnTo>
                  <a:lnTo>
                    <a:pt x="274" y="493"/>
                  </a:lnTo>
                  <a:lnTo>
                    <a:pt x="284" y="521"/>
                  </a:lnTo>
                  <a:lnTo>
                    <a:pt x="294" y="547"/>
                  </a:lnTo>
                  <a:lnTo>
                    <a:pt x="307" y="570"/>
                  </a:lnTo>
                  <a:lnTo>
                    <a:pt x="317" y="589"/>
                  </a:lnTo>
                  <a:lnTo>
                    <a:pt x="326" y="604"/>
                  </a:lnTo>
                  <a:lnTo>
                    <a:pt x="333" y="613"/>
                  </a:lnTo>
                  <a:lnTo>
                    <a:pt x="336" y="616"/>
                  </a:lnTo>
                  <a:lnTo>
                    <a:pt x="340" y="618"/>
                  </a:lnTo>
                  <a:lnTo>
                    <a:pt x="349" y="621"/>
                  </a:lnTo>
                  <a:lnTo>
                    <a:pt x="364" y="628"/>
                  </a:lnTo>
                  <a:lnTo>
                    <a:pt x="383" y="636"/>
                  </a:lnTo>
                  <a:lnTo>
                    <a:pt x="406" y="645"/>
                  </a:lnTo>
                  <a:lnTo>
                    <a:pt x="432" y="656"/>
                  </a:lnTo>
                  <a:lnTo>
                    <a:pt x="460" y="667"/>
                  </a:lnTo>
                  <a:lnTo>
                    <a:pt x="488" y="678"/>
                  </a:lnTo>
                  <a:lnTo>
                    <a:pt x="518" y="690"/>
                  </a:lnTo>
                  <a:lnTo>
                    <a:pt x="545" y="700"/>
                  </a:lnTo>
                  <a:lnTo>
                    <a:pt x="572" y="710"/>
                  </a:lnTo>
                  <a:lnTo>
                    <a:pt x="594" y="720"/>
                  </a:lnTo>
                  <a:lnTo>
                    <a:pt x="615" y="728"/>
                  </a:lnTo>
                  <a:lnTo>
                    <a:pt x="630" y="733"/>
                  </a:lnTo>
                  <a:lnTo>
                    <a:pt x="640" y="737"/>
                  </a:lnTo>
                  <a:lnTo>
                    <a:pt x="643" y="738"/>
                  </a:lnTo>
                  <a:lnTo>
                    <a:pt x="645" y="736"/>
                  </a:lnTo>
                  <a:lnTo>
                    <a:pt x="647" y="730"/>
                  </a:lnTo>
                  <a:lnTo>
                    <a:pt x="651" y="721"/>
                  </a:lnTo>
                  <a:lnTo>
                    <a:pt x="658" y="710"/>
                  </a:lnTo>
                  <a:lnTo>
                    <a:pt x="667" y="698"/>
                  </a:lnTo>
                  <a:lnTo>
                    <a:pt x="677" y="685"/>
                  </a:lnTo>
                  <a:lnTo>
                    <a:pt x="689" y="673"/>
                  </a:lnTo>
                  <a:lnTo>
                    <a:pt x="702" y="662"/>
                  </a:lnTo>
                  <a:lnTo>
                    <a:pt x="714" y="653"/>
                  </a:lnTo>
                  <a:lnTo>
                    <a:pt x="729" y="643"/>
                  </a:lnTo>
                  <a:lnTo>
                    <a:pt x="745" y="632"/>
                  </a:lnTo>
                  <a:lnTo>
                    <a:pt x="763" y="624"/>
                  </a:lnTo>
                  <a:lnTo>
                    <a:pt x="782" y="618"/>
                  </a:lnTo>
                  <a:lnTo>
                    <a:pt x="799" y="618"/>
                  </a:lnTo>
                  <a:lnTo>
                    <a:pt x="815" y="624"/>
                  </a:lnTo>
                  <a:lnTo>
                    <a:pt x="830" y="638"/>
                  </a:lnTo>
                  <a:lnTo>
                    <a:pt x="841" y="660"/>
                  </a:lnTo>
                  <a:lnTo>
                    <a:pt x="851" y="682"/>
                  </a:lnTo>
                  <a:lnTo>
                    <a:pt x="859" y="704"/>
                  </a:lnTo>
                  <a:lnTo>
                    <a:pt x="865" y="724"/>
                  </a:lnTo>
                  <a:lnTo>
                    <a:pt x="869" y="741"/>
                  </a:lnTo>
                  <a:lnTo>
                    <a:pt x="873" y="755"/>
                  </a:lnTo>
                  <a:lnTo>
                    <a:pt x="875" y="764"/>
                  </a:lnTo>
                  <a:lnTo>
                    <a:pt x="875" y="766"/>
                  </a:lnTo>
                  <a:lnTo>
                    <a:pt x="876" y="778"/>
                  </a:lnTo>
                  <a:lnTo>
                    <a:pt x="879" y="801"/>
                  </a:lnTo>
                  <a:lnTo>
                    <a:pt x="880" y="823"/>
                  </a:lnTo>
                  <a:lnTo>
                    <a:pt x="881" y="833"/>
                  </a:lnTo>
                  <a:lnTo>
                    <a:pt x="888" y="837"/>
                  </a:lnTo>
                  <a:lnTo>
                    <a:pt x="907" y="847"/>
                  </a:lnTo>
                  <a:lnTo>
                    <a:pt x="935" y="861"/>
                  </a:lnTo>
                  <a:lnTo>
                    <a:pt x="965" y="877"/>
                  </a:lnTo>
                  <a:lnTo>
                    <a:pt x="996" y="893"/>
                  </a:lnTo>
                  <a:lnTo>
                    <a:pt x="1024" y="907"/>
                  </a:lnTo>
                  <a:lnTo>
                    <a:pt x="1043" y="916"/>
                  </a:lnTo>
                  <a:lnTo>
                    <a:pt x="1050" y="919"/>
                  </a:lnTo>
                  <a:lnTo>
                    <a:pt x="1048" y="916"/>
                  </a:lnTo>
                  <a:lnTo>
                    <a:pt x="1042" y="904"/>
                  </a:lnTo>
                  <a:lnTo>
                    <a:pt x="1035" y="889"/>
                  </a:lnTo>
                  <a:lnTo>
                    <a:pt x="1028" y="870"/>
                  </a:lnTo>
                  <a:lnTo>
                    <a:pt x="1022" y="852"/>
                  </a:lnTo>
                  <a:lnTo>
                    <a:pt x="1020" y="837"/>
                  </a:lnTo>
                  <a:lnTo>
                    <a:pt x="1024" y="828"/>
                  </a:lnTo>
                  <a:lnTo>
                    <a:pt x="1033" y="827"/>
                  </a:lnTo>
                  <a:lnTo>
                    <a:pt x="1042" y="829"/>
                  </a:lnTo>
                  <a:lnTo>
                    <a:pt x="1057" y="830"/>
                  </a:lnTo>
                  <a:lnTo>
                    <a:pt x="1076" y="833"/>
                  </a:lnTo>
                  <a:lnTo>
                    <a:pt x="1100" y="833"/>
                  </a:lnTo>
                  <a:lnTo>
                    <a:pt x="1126" y="834"/>
                  </a:lnTo>
                  <a:lnTo>
                    <a:pt x="1155" y="834"/>
                  </a:lnTo>
                  <a:lnTo>
                    <a:pt x="1183" y="833"/>
                  </a:lnTo>
                  <a:lnTo>
                    <a:pt x="1214" y="833"/>
                  </a:lnTo>
                  <a:lnTo>
                    <a:pt x="1244" y="831"/>
                  </a:lnTo>
                  <a:lnTo>
                    <a:pt x="1272" y="831"/>
                  </a:lnTo>
                  <a:lnTo>
                    <a:pt x="1299" y="830"/>
                  </a:lnTo>
                  <a:lnTo>
                    <a:pt x="1322" y="829"/>
                  </a:lnTo>
                  <a:lnTo>
                    <a:pt x="1341" y="828"/>
                  </a:lnTo>
                  <a:lnTo>
                    <a:pt x="1357" y="828"/>
                  </a:lnTo>
                  <a:lnTo>
                    <a:pt x="1366" y="827"/>
                  </a:lnTo>
                  <a:lnTo>
                    <a:pt x="1370" y="827"/>
                  </a:lnTo>
                  <a:lnTo>
                    <a:pt x="1378" y="827"/>
                  </a:lnTo>
                  <a:lnTo>
                    <a:pt x="1400" y="827"/>
                  </a:lnTo>
                  <a:lnTo>
                    <a:pt x="1435" y="826"/>
                  </a:lnTo>
                  <a:lnTo>
                    <a:pt x="1480" y="825"/>
                  </a:lnTo>
                  <a:lnTo>
                    <a:pt x="1534" y="823"/>
                  </a:lnTo>
                  <a:lnTo>
                    <a:pt x="1593" y="821"/>
                  </a:lnTo>
                  <a:lnTo>
                    <a:pt x="1657" y="820"/>
                  </a:lnTo>
                  <a:lnTo>
                    <a:pt x="1723" y="818"/>
                  </a:lnTo>
                  <a:lnTo>
                    <a:pt x="1789" y="817"/>
                  </a:lnTo>
                  <a:lnTo>
                    <a:pt x="1852" y="814"/>
                  </a:lnTo>
                  <a:lnTo>
                    <a:pt x="1912" y="813"/>
                  </a:lnTo>
                  <a:lnTo>
                    <a:pt x="1965" y="811"/>
                  </a:lnTo>
                  <a:lnTo>
                    <a:pt x="2011" y="810"/>
                  </a:lnTo>
                  <a:lnTo>
                    <a:pt x="2045" y="809"/>
                  </a:lnTo>
                  <a:lnTo>
                    <a:pt x="2068" y="807"/>
                  </a:lnTo>
                  <a:lnTo>
                    <a:pt x="2076" y="807"/>
                  </a:lnTo>
                  <a:lnTo>
                    <a:pt x="2081" y="782"/>
                  </a:lnTo>
                  <a:lnTo>
                    <a:pt x="2091" y="728"/>
                  </a:lnTo>
                  <a:lnTo>
                    <a:pt x="2100" y="670"/>
                  </a:lnTo>
                  <a:lnTo>
                    <a:pt x="2105" y="644"/>
                  </a:lnTo>
                  <a:lnTo>
                    <a:pt x="2097" y="634"/>
                  </a:lnTo>
                  <a:lnTo>
                    <a:pt x="2077" y="606"/>
                  </a:lnTo>
                  <a:lnTo>
                    <a:pt x="2050" y="567"/>
                  </a:lnTo>
                  <a:lnTo>
                    <a:pt x="2018" y="521"/>
                  </a:lnTo>
                  <a:lnTo>
                    <a:pt x="1985" y="475"/>
                  </a:lnTo>
                  <a:lnTo>
                    <a:pt x="1957" y="435"/>
                  </a:lnTo>
                  <a:lnTo>
                    <a:pt x="1938" y="407"/>
                  </a:lnTo>
                  <a:lnTo>
                    <a:pt x="1930" y="395"/>
                  </a:lnTo>
                  <a:lnTo>
                    <a:pt x="1927" y="394"/>
                  </a:lnTo>
                  <a:lnTo>
                    <a:pt x="1916" y="391"/>
                  </a:lnTo>
                  <a:lnTo>
                    <a:pt x="1900" y="385"/>
                  </a:lnTo>
                  <a:lnTo>
                    <a:pt x="1880" y="377"/>
                  </a:lnTo>
                  <a:lnTo>
                    <a:pt x="1855" y="368"/>
                  </a:lnTo>
                  <a:lnTo>
                    <a:pt x="1827" y="358"/>
                  </a:lnTo>
                  <a:lnTo>
                    <a:pt x="1799" y="347"/>
                  </a:lnTo>
                  <a:lnTo>
                    <a:pt x="1769" y="336"/>
                  </a:lnTo>
                  <a:lnTo>
                    <a:pt x="1738" y="324"/>
                  </a:lnTo>
                  <a:lnTo>
                    <a:pt x="1710" y="314"/>
                  </a:lnTo>
                  <a:lnTo>
                    <a:pt x="1682" y="304"/>
                  </a:lnTo>
                  <a:lnTo>
                    <a:pt x="1657" y="295"/>
                  </a:lnTo>
                  <a:lnTo>
                    <a:pt x="1637" y="287"/>
                  </a:lnTo>
                  <a:lnTo>
                    <a:pt x="1621" y="281"/>
                  </a:lnTo>
                  <a:lnTo>
                    <a:pt x="1610" y="277"/>
                  </a:lnTo>
                  <a:lnTo>
                    <a:pt x="1607" y="275"/>
                  </a:lnTo>
                  <a:lnTo>
                    <a:pt x="1605" y="273"/>
                  </a:lnTo>
                  <a:lnTo>
                    <a:pt x="1598" y="265"/>
                  </a:lnTo>
                  <a:lnTo>
                    <a:pt x="1588" y="254"/>
                  </a:lnTo>
                  <a:lnTo>
                    <a:pt x="1574" y="239"/>
                  </a:lnTo>
                  <a:lnTo>
                    <a:pt x="1557" y="222"/>
                  </a:lnTo>
                  <a:lnTo>
                    <a:pt x="1540" y="202"/>
                  </a:lnTo>
                  <a:lnTo>
                    <a:pt x="1520" y="181"/>
                  </a:lnTo>
                  <a:lnTo>
                    <a:pt x="1500" y="159"/>
                  </a:lnTo>
                  <a:lnTo>
                    <a:pt x="1479" y="137"/>
                  </a:lnTo>
                  <a:lnTo>
                    <a:pt x="1460" y="116"/>
                  </a:lnTo>
                  <a:lnTo>
                    <a:pt x="1443" y="96"/>
                  </a:lnTo>
                  <a:lnTo>
                    <a:pt x="1425" y="78"/>
                  </a:lnTo>
                  <a:lnTo>
                    <a:pt x="1412" y="63"/>
                  </a:lnTo>
                  <a:lnTo>
                    <a:pt x="1402" y="52"/>
                  </a:lnTo>
                  <a:lnTo>
                    <a:pt x="1395" y="44"/>
                  </a:lnTo>
                  <a:lnTo>
                    <a:pt x="1392" y="41"/>
                  </a:lnTo>
                  <a:lnTo>
                    <a:pt x="1166" y="0"/>
                  </a:lnTo>
                  <a:lnTo>
                    <a:pt x="766" y="47"/>
                  </a:lnTo>
                  <a:lnTo>
                    <a:pt x="1061" y="41"/>
                  </a:lnTo>
                  <a:lnTo>
                    <a:pt x="1242" y="41"/>
                  </a:lnTo>
                  <a:lnTo>
                    <a:pt x="1334" y="64"/>
                  </a:lnTo>
                  <a:lnTo>
                    <a:pt x="1468" y="187"/>
                  </a:lnTo>
                  <a:lnTo>
                    <a:pt x="1470" y="192"/>
                  </a:lnTo>
                  <a:lnTo>
                    <a:pt x="1478" y="201"/>
                  </a:lnTo>
                  <a:lnTo>
                    <a:pt x="1488" y="215"/>
                  </a:lnTo>
                  <a:lnTo>
                    <a:pt x="1500" y="230"/>
                  </a:lnTo>
                  <a:lnTo>
                    <a:pt x="1511" y="245"/>
                  </a:lnTo>
                  <a:lnTo>
                    <a:pt x="1521" y="257"/>
                  </a:lnTo>
                  <a:lnTo>
                    <a:pt x="1529" y="266"/>
                  </a:lnTo>
                  <a:lnTo>
                    <a:pt x="1532" y="270"/>
                  </a:lnTo>
                  <a:lnTo>
                    <a:pt x="1525" y="271"/>
                  </a:lnTo>
                  <a:lnTo>
                    <a:pt x="1504" y="273"/>
                  </a:lnTo>
                  <a:lnTo>
                    <a:pt x="1471" y="277"/>
                  </a:lnTo>
                  <a:lnTo>
                    <a:pt x="1430" y="282"/>
                  </a:lnTo>
                  <a:lnTo>
                    <a:pt x="1381" y="288"/>
                  </a:lnTo>
                  <a:lnTo>
                    <a:pt x="1326" y="294"/>
                  </a:lnTo>
                  <a:lnTo>
                    <a:pt x="1267" y="300"/>
                  </a:lnTo>
                  <a:lnTo>
                    <a:pt x="1206" y="307"/>
                  </a:lnTo>
                  <a:lnTo>
                    <a:pt x="1146" y="314"/>
                  </a:lnTo>
                  <a:lnTo>
                    <a:pt x="1086" y="321"/>
                  </a:lnTo>
                  <a:lnTo>
                    <a:pt x="1032" y="327"/>
                  </a:lnTo>
                  <a:lnTo>
                    <a:pt x="983" y="332"/>
                  </a:lnTo>
                  <a:lnTo>
                    <a:pt x="941" y="337"/>
                  </a:lnTo>
                  <a:lnTo>
                    <a:pt x="908" y="340"/>
                  </a:lnTo>
                  <a:lnTo>
                    <a:pt x="888" y="343"/>
                  </a:lnTo>
                  <a:lnTo>
                    <a:pt x="881" y="343"/>
                  </a:lnTo>
                  <a:lnTo>
                    <a:pt x="876" y="331"/>
                  </a:lnTo>
                  <a:lnTo>
                    <a:pt x="865" y="302"/>
                  </a:lnTo>
                  <a:lnTo>
                    <a:pt x="848" y="258"/>
                  </a:lnTo>
                  <a:lnTo>
                    <a:pt x="830" y="209"/>
                  </a:lnTo>
                  <a:lnTo>
                    <a:pt x="810" y="159"/>
                  </a:lnTo>
                  <a:lnTo>
                    <a:pt x="793" y="116"/>
                  </a:lnTo>
                  <a:lnTo>
                    <a:pt x="782" y="85"/>
                  </a:lnTo>
                  <a:lnTo>
                    <a:pt x="777" y="72"/>
                  </a:lnTo>
                  <a:lnTo>
                    <a:pt x="776" y="73"/>
                  </a:lnTo>
                  <a:lnTo>
                    <a:pt x="771" y="77"/>
                  </a:lnTo>
                  <a:lnTo>
                    <a:pt x="766" y="80"/>
                  </a:lnTo>
                  <a:lnTo>
                    <a:pt x="760" y="85"/>
                  </a:lnTo>
                  <a:lnTo>
                    <a:pt x="753" y="89"/>
                  </a:lnTo>
                  <a:lnTo>
                    <a:pt x="747" y="93"/>
                  </a:lnTo>
                  <a:lnTo>
                    <a:pt x="743" y="95"/>
                  </a:lnTo>
                  <a:lnTo>
                    <a:pt x="742" y="95"/>
                  </a:lnTo>
                  <a:lnTo>
                    <a:pt x="746" y="127"/>
                  </a:lnTo>
                  <a:lnTo>
                    <a:pt x="754" y="197"/>
                  </a:lnTo>
                  <a:lnTo>
                    <a:pt x="758" y="270"/>
                  </a:lnTo>
                  <a:lnTo>
                    <a:pt x="748" y="315"/>
                  </a:lnTo>
                  <a:lnTo>
                    <a:pt x="739" y="326"/>
                  </a:lnTo>
                  <a:lnTo>
                    <a:pt x="729" y="334"/>
                  </a:lnTo>
                  <a:lnTo>
                    <a:pt x="717" y="339"/>
                  </a:lnTo>
                  <a:lnTo>
                    <a:pt x="705" y="344"/>
                  </a:lnTo>
                  <a:lnTo>
                    <a:pt x="695" y="347"/>
                  </a:lnTo>
                  <a:lnTo>
                    <a:pt x="686" y="348"/>
                  </a:lnTo>
                  <a:lnTo>
                    <a:pt x="680" y="348"/>
                  </a:lnTo>
                  <a:lnTo>
                    <a:pt x="679" y="348"/>
                  </a:lnTo>
                  <a:lnTo>
                    <a:pt x="675" y="348"/>
                  </a:lnTo>
                  <a:lnTo>
                    <a:pt x="667" y="347"/>
                  </a:lnTo>
                  <a:lnTo>
                    <a:pt x="654" y="345"/>
                  </a:lnTo>
                  <a:lnTo>
                    <a:pt x="638" y="342"/>
                  </a:lnTo>
                  <a:lnTo>
                    <a:pt x="617" y="337"/>
                  </a:lnTo>
                  <a:lnTo>
                    <a:pt x="595" y="332"/>
                  </a:lnTo>
                  <a:lnTo>
                    <a:pt x="572" y="327"/>
                  </a:lnTo>
                  <a:lnTo>
                    <a:pt x="548" y="321"/>
                  </a:lnTo>
                  <a:lnTo>
                    <a:pt x="522" y="315"/>
                  </a:lnTo>
                  <a:lnTo>
                    <a:pt x="498" y="308"/>
                  </a:lnTo>
                  <a:lnTo>
                    <a:pt x="476" y="302"/>
                  </a:lnTo>
                  <a:lnTo>
                    <a:pt x="455" y="295"/>
                  </a:lnTo>
                  <a:lnTo>
                    <a:pt x="437" y="289"/>
                  </a:lnTo>
                  <a:lnTo>
                    <a:pt x="422" y="282"/>
                  </a:lnTo>
                  <a:lnTo>
                    <a:pt x="412" y="275"/>
                  </a:lnTo>
                  <a:lnTo>
                    <a:pt x="406" y="270"/>
                  </a:lnTo>
                  <a:lnTo>
                    <a:pt x="398" y="261"/>
                  </a:lnTo>
                  <a:lnTo>
                    <a:pt x="390" y="251"/>
                  </a:lnTo>
                  <a:lnTo>
                    <a:pt x="382" y="243"/>
                  </a:lnTo>
                  <a:lnTo>
                    <a:pt x="376" y="237"/>
                  </a:lnTo>
                  <a:lnTo>
                    <a:pt x="373" y="229"/>
                  </a:lnTo>
                  <a:lnTo>
                    <a:pt x="373" y="221"/>
                  </a:lnTo>
                  <a:lnTo>
                    <a:pt x="377" y="210"/>
                  </a:lnTo>
                  <a:lnTo>
                    <a:pt x="388" y="200"/>
                  </a:lnTo>
                  <a:lnTo>
                    <a:pt x="404" y="190"/>
                  </a:lnTo>
                  <a:lnTo>
                    <a:pt x="425" y="177"/>
                  </a:lnTo>
                  <a:lnTo>
                    <a:pt x="452" y="166"/>
                  </a:lnTo>
                  <a:lnTo>
                    <a:pt x="479" y="155"/>
                  </a:lnTo>
                  <a:lnTo>
                    <a:pt x="506" y="145"/>
                  </a:lnTo>
                  <a:lnTo>
                    <a:pt x="532" y="138"/>
                  </a:lnTo>
                  <a:lnTo>
                    <a:pt x="553" y="133"/>
                  </a:lnTo>
                  <a:lnTo>
                    <a:pt x="568" y="130"/>
                  </a:lnTo>
                  <a:lnTo>
                    <a:pt x="583" y="130"/>
                  </a:lnTo>
                  <a:lnTo>
                    <a:pt x="605" y="129"/>
                  </a:lnTo>
                  <a:lnTo>
                    <a:pt x="631" y="128"/>
                  </a:lnTo>
                  <a:lnTo>
                    <a:pt x="658" y="126"/>
                  </a:lnTo>
                  <a:lnTo>
                    <a:pt x="685" y="124"/>
                  </a:lnTo>
                  <a:lnTo>
                    <a:pt x="707" y="122"/>
                  </a:lnTo>
                  <a:lnTo>
                    <a:pt x="722" y="120"/>
                  </a:lnTo>
                  <a:lnTo>
                    <a:pt x="728" y="120"/>
                  </a:lnTo>
                  <a:lnTo>
                    <a:pt x="729" y="111"/>
                  </a:lnTo>
                  <a:lnTo>
                    <a:pt x="731" y="93"/>
                  </a:lnTo>
                  <a:lnTo>
                    <a:pt x="732" y="76"/>
                  </a:lnTo>
                  <a:lnTo>
                    <a:pt x="730" y="70"/>
                  </a:lnTo>
                  <a:close/>
                </a:path>
              </a:pathLst>
            </a:custGeom>
            <a:solidFill>
              <a:srgbClr val="A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0" name="Freeform 344"/>
            <p:cNvSpPr>
              <a:spLocks/>
            </p:cNvSpPr>
            <p:nvPr/>
          </p:nvSpPr>
          <p:spPr bwMode="auto">
            <a:xfrm>
              <a:off x="8439150" y="3489325"/>
              <a:ext cx="266700" cy="69850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131"/>
                </a:cxn>
                <a:cxn ang="0">
                  <a:pos x="504" y="124"/>
                </a:cxn>
                <a:cxn ang="0">
                  <a:pos x="504" y="105"/>
                </a:cxn>
                <a:cxn ang="0">
                  <a:pos x="504" y="62"/>
                </a:cxn>
                <a:cxn ang="0">
                  <a:pos x="504" y="19"/>
                </a:cxn>
                <a:cxn ang="0">
                  <a:pos x="504" y="0"/>
                </a:cxn>
                <a:cxn ang="0">
                  <a:pos x="498" y="0"/>
                </a:cxn>
                <a:cxn ang="0">
                  <a:pos x="482" y="2"/>
                </a:cxn>
                <a:cxn ang="0">
                  <a:pos x="457" y="4"/>
                </a:cxn>
                <a:cxn ang="0">
                  <a:pos x="425" y="6"/>
                </a:cxn>
                <a:cxn ang="0">
                  <a:pos x="386" y="10"/>
                </a:cxn>
                <a:cxn ang="0">
                  <a:pos x="344" y="13"/>
                </a:cxn>
                <a:cxn ang="0">
                  <a:pos x="298" y="17"/>
                </a:cxn>
                <a:cxn ang="0">
                  <a:pos x="250" y="20"/>
                </a:cxn>
                <a:cxn ang="0">
                  <a:pos x="204" y="25"/>
                </a:cxn>
                <a:cxn ang="0">
                  <a:pos x="158" y="28"/>
                </a:cxn>
                <a:cxn ang="0">
                  <a:pos x="116" y="30"/>
                </a:cxn>
                <a:cxn ang="0">
                  <a:pos x="78" y="34"/>
                </a:cxn>
                <a:cxn ang="0">
                  <a:pos x="46" y="35"/>
                </a:cxn>
                <a:cxn ang="0">
                  <a:pos x="21" y="36"/>
                </a:cxn>
                <a:cxn ang="0">
                  <a:pos x="5" y="36"/>
                </a:cxn>
                <a:cxn ang="0">
                  <a:pos x="0" y="35"/>
                </a:cxn>
              </a:cxnLst>
              <a:rect l="0" t="0" r="r" b="b"/>
              <a:pathLst>
                <a:path w="504" h="131">
                  <a:moveTo>
                    <a:pt x="0" y="35"/>
                  </a:moveTo>
                  <a:lnTo>
                    <a:pt x="0" y="131"/>
                  </a:lnTo>
                  <a:lnTo>
                    <a:pt x="504" y="124"/>
                  </a:lnTo>
                  <a:lnTo>
                    <a:pt x="504" y="105"/>
                  </a:lnTo>
                  <a:lnTo>
                    <a:pt x="504" y="62"/>
                  </a:lnTo>
                  <a:lnTo>
                    <a:pt x="504" y="19"/>
                  </a:lnTo>
                  <a:lnTo>
                    <a:pt x="504" y="0"/>
                  </a:lnTo>
                  <a:lnTo>
                    <a:pt x="498" y="0"/>
                  </a:lnTo>
                  <a:lnTo>
                    <a:pt x="482" y="2"/>
                  </a:lnTo>
                  <a:lnTo>
                    <a:pt x="457" y="4"/>
                  </a:lnTo>
                  <a:lnTo>
                    <a:pt x="425" y="6"/>
                  </a:lnTo>
                  <a:lnTo>
                    <a:pt x="386" y="10"/>
                  </a:lnTo>
                  <a:lnTo>
                    <a:pt x="344" y="13"/>
                  </a:lnTo>
                  <a:lnTo>
                    <a:pt x="298" y="17"/>
                  </a:lnTo>
                  <a:lnTo>
                    <a:pt x="250" y="20"/>
                  </a:lnTo>
                  <a:lnTo>
                    <a:pt x="204" y="25"/>
                  </a:lnTo>
                  <a:lnTo>
                    <a:pt x="158" y="28"/>
                  </a:lnTo>
                  <a:lnTo>
                    <a:pt x="116" y="30"/>
                  </a:lnTo>
                  <a:lnTo>
                    <a:pt x="78" y="34"/>
                  </a:lnTo>
                  <a:lnTo>
                    <a:pt x="46" y="35"/>
                  </a:lnTo>
                  <a:lnTo>
                    <a:pt x="21" y="36"/>
                  </a:lnTo>
                  <a:lnTo>
                    <a:pt x="5" y="36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CECE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1" name="Freeform 345"/>
            <p:cNvSpPr>
              <a:spLocks/>
            </p:cNvSpPr>
            <p:nvPr/>
          </p:nvSpPr>
          <p:spPr bwMode="auto">
            <a:xfrm>
              <a:off x="8313738" y="3500438"/>
              <a:ext cx="88900" cy="52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8"/>
                </a:cxn>
                <a:cxn ang="0">
                  <a:pos x="168" y="95"/>
                </a:cxn>
                <a:cxn ang="0">
                  <a:pos x="167" y="82"/>
                </a:cxn>
                <a:cxn ang="0">
                  <a:pos x="165" y="48"/>
                </a:cxn>
                <a:cxn ang="0">
                  <a:pos x="163" y="15"/>
                </a:cxn>
                <a:cxn ang="0">
                  <a:pos x="162" y="0"/>
                </a:cxn>
                <a:cxn ang="0">
                  <a:pos x="155" y="0"/>
                </a:cxn>
                <a:cxn ang="0">
                  <a:pos x="136" y="0"/>
                </a:cxn>
                <a:cxn ang="0">
                  <a:pos x="108" y="0"/>
                </a:cxn>
                <a:cxn ang="0">
                  <a:pos x="78" y="0"/>
                </a:cxn>
                <a:cxn ang="0">
                  <a:pos x="47" y="0"/>
                </a:cxn>
                <a:cxn ang="0">
                  <a:pos x="2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68" h="98">
                  <a:moveTo>
                    <a:pt x="0" y="0"/>
                  </a:moveTo>
                  <a:lnTo>
                    <a:pt x="0" y="98"/>
                  </a:lnTo>
                  <a:lnTo>
                    <a:pt x="168" y="95"/>
                  </a:lnTo>
                  <a:lnTo>
                    <a:pt x="167" y="82"/>
                  </a:lnTo>
                  <a:lnTo>
                    <a:pt x="165" y="48"/>
                  </a:lnTo>
                  <a:lnTo>
                    <a:pt x="163" y="15"/>
                  </a:lnTo>
                  <a:lnTo>
                    <a:pt x="162" y="0"/>
                  </a:lnTo>
                  <a:lnTo>
                    <a:pt x="155" y="0"/>
                  </a:lnTo>
                  <a:lnTo>
                    <a:pt x="136" y="0"/>
                  </a:lnTo>
                  <a:lnTo>
                    <a:pt x="108" y="0"/>
                  </a:lnTo>
                  <a:lnTo>
                    <a:pt x="78" y="0"/>
                  </a:lnTo>
                  <a:lnTo>
                    <a:pt x="47" y="0"/>
                  </a:lnTo>
                  <a:lnTo>
                    <a:pt x="20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2" name="Freeform 346"/>
            <p:cNvSpPr>
              <a:spLocks/>
            </p:cNvSpPr>
            <p:nvPr/>
          </p:nvSpPr>
          <p:spPr bwMode="auto">
            <a:xfrm>
              <a:off x="8721725" y="3486150"/>
              <a:ext cx="84138" cy="476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1"/>
                </a:cxn>
                <a:cxn ang="0">
                  <a:pos x="159" y="89"/>
                </a:cxn>
                <a:cxn ang="0">
                  <a:pos x="158" y="76"/>
                </a:cxn>
                <a:cxn ang="0">
                  <a:pos x="157" y="46"/>
                </a:cxn>
                <a:cxn ang="0">
                  <a:pos x="155" y="14"/>
                </a:cxn>
                <a:cxn ang="0">
                  <a:pos x="153" y="0"/>
                </a:cxn>
                <a:cxn ang="0">
                  <a:pos x="147" y="0"/>
                </a:cxn>
                <a:cxn ang="0">
                  <a:pos x="128" y="0"/>
                </a:cxn>
                <a:cxn ang="0">
                  <a:pos x="102" y="0"/>
                </a:cxn>
                <a:cxn ang="0">
                  <a:pos x="73" y="0"/>
                </a:cxn>
                <a:cxn ang="0">
                  <a:pos x="45" y="0"/>
                </a:cxn>
                <a:cxn ang="0">
                  <a:pos x="21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r" b="b"/>
              <a:pathLst>
                <a:path w="159" h="91">
                  <a:moveTo>
                    <a:pt x="0" y="0"/>
                  </a:moveTo>
                  <a:lnTo>
                    <a:pt x="0" y="91"/>
                  </a:lnTo>
                  <a:lnTo>
                    <a:pt x="159" y="89"/>
                  </a:lnTo>
                  <a:lnTo>
                    <a:pt x="158" y="76"/>
                  </a:lnTo>
                  <a:lnTo>
                    <a:pt x="157" y="46"/>
                  </a:lnTo>
                  <a:lnTo>
                    <a:pt x="155" y="14"/>
                  </a:lnTo>
                  <a:lnTo>
                    <a:pt x="153" y="0"/>
                  </a:lnTo>
                  <a:lnTo>
                    <a:pt x="147" y="0"/>
                  </a:lnTo>
                  <a:lnTo>
                    <a:pt x="128" y="0"/>
                  </a:lnTo>
                  <a:lnTo>
                    <a:pt x="102" y="0"/>
                  </a:lnTo>
                  <a:lnTo>
                    <a:pt x="73" y="0"/>
                  </a:lnTo>
                  <a:lnTo>
                    <a:pt x="45" y="0"/>
                  </a:lnTo>
                  <a:lnTo>
                    <a:pt x="21" y="0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83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3" name="Freeform 347"/>
            <p:cNvSpPr>
              <a:spLocks/>
            </p:cNvSpPr>
            <p:nvPr/>
          </p:nvSpPr>
          <p:spPr bwMode="auto">
            <a:xfrm>
              <a:off x="7972425" y="3263900"/>
              <a:ext cx="123825" cy="88900"/>
            </a:xfrm>
            <a:custGeom>
              <a:avLst/>
              <a:gdLst/>
              <a:ahLst/>
              <a:cxnLst>
                <a:cxn ang="0">
                  <a:pos x="20" y="127"/>
                </a:cxn>
                <a:cxn ang="0">
                  <a:pos x="0" y="22"/>
                </a:cxn>
                <a:cxn ang="0">
                  <a:pos x="67" y="0"/>
                </a:cxn>
                <a:cxn ang="0">
                  <a:pos x="165" y="0"/>
                </a:cxn>
                <a:cxn ang="0">
                  <a:pos x="221" y="92"/>
                </a:cxn>
                <a:cxn ang="0">
                  <a:pos x="233" y="147"/>
                </a:cxn>
                <a:cxn ang="0">
                  <a:pos x="229" y="148"/>
                </a:cxn>
                <a:cxn ang="0">
                  <a:pos x="219" y="151"/>
                </a:cxn>
                <a:cxn ang="0">
                  <a:pos x="206" y="155"/>
                </a:cxn>
                <a:cxn ang="0">
                  <a:pos x="190" y="158"/>
                </a:cxn>
                <a:cxn ang="0">
                  <a:pos x="174" y="163"/>
                </a:cxn>
                <a:cxn ang="0">
                  <a:pos x="162" y="166"/>
                </a:cxn>
                <a:cxn ang="0">
                  <a:pos x="152" y="169"/>
                </a:cxn>
                <a:cxn ang="0">
                  <a:pos x="148" y="170"/>
                </a:cxn>
                <a:cxn ang="0">
                  <a:pos x="20" y="127"/>
                </a:cxn>
              </a:cxnLst>
              <a:rect l="0" t="0" r="r" b="b"/>
              <a:pathLst>
                <a:path w="233" h="170">
                  <a:moveTo>
                    <a:pt x="20" y="127"/>
                  </a:moveTo>
                  <a:lnTo>
                    <a:pt x="0" y="22"/>
                  </a:lnTo>
                  <a:lnTo>
                    <a:pt x="67" y="0"/>
                  </a:lnTo>
                  <a:lnTo>
                    <a:pt x="165" y="0"/>
                  </a:lnTo>
                  <a:lnTo>
                    <a:pt x="221" y="92"/>
                  </a:lnTo>
                  <a:lnTo>
                    <a:pt x="233" y="147"/>
                  </a:lnTo>
                  <a:lnTo>
                    <a:pt x="229" y="148"/>
                  </a:lnTo>
                  <a:lnTo>
                    <a:pt x="219" y="151"/>
                  </a:lnTo>
                  <a:lnTo>
                    <a:pt x="206" y="155"/>
                  </a:lnTo>
                  <a:lnTo>
                    <a:pt x="190" y="158"/>
                  </a:lnTo>
                  <a:lnTo>
                    <a:pt x="174" y="163"/>
                  </a:lnTo>
                  <a:lnTo>
                    <a:pt x="162" y="166"/>
                  </a:lnTo>
                  <a:lnTo>
                    <a:pt x="152" y="169"/>
                  </a:lnTo>
                  <a:lnTo>
                    <a:pt x="148" y="170"/>
                  </a:lnTo>
                  <a:lnTo>
                    <a:pt x="20" y="12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4" name="Freeform 348"/>
            <p:cNvSpPr>
              <a:spLocks/>
            </p:cNvSpPr>
            <p:nvPr/>
          </p:nvSpPr>
          <p:spPr bwMode="auto">
            <a:xfrm>
              <a:off x="8188325" y="3216275"/>
              <a:ext cx="165100" cy="106363"/>
            </a:xfrm>
            <a:custGeom>
              <a:avLst/>
              <a:gdLst/>
              <a:ahLst/>
              <a:cxnLst>
                <a:cxn ang="0">
                  <a:pos x="313" y="0"/>
                </a:cxn>
                <a:cxn ang="0">
                  <a:pos x="47" y="16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31" y="18"/>
                </a:cxn>
                <a:cxn ang="0">
                  <a:pos x="22" y="20"/>
                </a:cxn>
                <a:cxn ang="0">
                  <a:pos x="14" y="24"/>
                </a:cxn>
                <a:cxn ang="0">
                  <a:pos x="7" y="29"/>
                </a:cxn>
                <a:cxn ang="0">
                  <a:pos x="3" y="37"/>
                </a:cxn>
                <a:cxn ang="0">
                  <a:pos x="3" y="49"/>
                </a:cxn>
                <a:cxn ang="0">
                  <a:pos x="8" y="65"/>
                </a:cxn>
                <a:cxn ang="0">
                  <a:pos x="18" y="69"/>
                </a:cxn>
                <a:cxn ang="0">
                  <a:pos x="22" y="76"/>
                </a:cxn>
                <a:cxn ang="0">
                  <a:pos x="21" y="101"/>
                </a:cxn>
                <a:cxn ang="0">
                  <a:pos x="12" y="130"/>
                </a:cxn>
                <a:cxn ang="0">
                  <a:pos x="4" y="144"/>
                </a:cxn>
                <a:cxn ang="0">
                  <a:pos x="0" y="152"/>
                </a:cxn>
                <a:cxn ang="0">
                  <a:pos x="3" y="165"/>
                </a:cxn>
                <a:cxn ang="0">
                  <a:pos x="6" y="176"/>
                </a:cxn>
                <a:cxn ang="0">
                  <a:pos x="12" y="184"/>
                </a:cxn>
                <a:cxn ang="0">
                  <a:pos x="21" y="190"/>
                </a:cxn>
                <a:cxn ang="0">
                  <a:pos x="32" y="195"/>
                </a:cxn>
                <a:cxn ang="0">
                  <a:pos x="46" y="198"/>
                </a:cxn>
                <a:cxn ang="0">
                  <a:pos x="64" y="200"/>
                </a:cxn>
                <a:cxn ang="0">
                  <a:pos x="85" y="200"/>
                </a:cxn>
                <a:cxn ang="0">
                  <a:pos x="108" y="200"/>
                </a:cxn>
                <a:cxn ang="0">
                  <a:pos x="132" y="200"/>
                </a:cxn>
                <a:cxn ang="0">
                  <a:pos x="156" y="198"/>
                </a:cxn>
                <a:cxn ang="0">
                  <a:pos x="180" y="195"/>
                </a:cxn>
                <a:cxn ang="0">
                  <a:pos x="203" y="193"/>
                </a:cxn>
                <a:cxn ang="0">
                  <a:pos x="222" y="189"/>
                </a:cxn>
                <a:cxn ang="0">
                  <a:pos x="238" y="186"/>
                </a:cxn>
                <a:cxn ang="0">
                  <a:pos x="248" y="184"/>
                </a:cxn>
                <a:cxn ang="0">
                  <a:pos x="253" y="182"/>
                </a:cxn>
                <a:cxn ang="0">
                  <a:pos x="247" y="185"/>
                </a:cxn>
                <a:cxn ang="0">
                  <a:pos x="232" y="188"/>
                </a:cxn>
                <a:cxn ang="0">
                  <a:pos x="211" y="193"/>
                </a:cxn>
                <a:cxn ang="0">
                  <a:pos x="188" y="196"/>
                </a:cxn>
                <a:cxn ang="0">
                  <a:pos x="164" y="197"/>
                </a:cxn>
                <a:cxn ang="0">
                  <a:pos x="144" y="193"/>
                </a:cxn>
                <a:cxn ang="0">
                  <a:pos x="129" y="184"/>
                </a:cxn>
                <a:cxn ang="0">
                  <a:pos x="125" y="165"/>
                </a:cxn>
                <a:cxn ang="0">
                  <a:pos x="127" y="148"/>
                </a:cxn>
                <a:cxn ang="0">
                  <a:pos x="134" y="137"/>
                </a:cxn>
                <a:cxn ang="0">
                  <a:pos x="143" y="130"/>
                </a:cxn>
                <a:cxn ang="0">
                  <a:pos x="151" y="126"/>
                </a:cxn>
                <a:cxn ang="0">
                  <a:pos x="158" y="122"/>
                </a:cxn>
                <a:cxn ang="0">
                  <a:pos x="158" y="116"/>
                </a:cxn>
                <a:cxn ang="0">
                  <a:pos x="152" y="106"/>
                </a:cxn>
                <a:cxn ang="0">
                  <a:pos x="136" y="89"/>
                </a:cxn>
                <a:cxn ang="0">
                  <a:pos x="118" y="73"/>
                </a:cxn>
                <a:cxn ang="0">
                  <a:pos x="107" y="60"/>
                </a:cxn>
                <a:cxn ang="0">
                  <a:pos x="101" y="52"/>
                </a:cxn>
                <a:cxn ang="0">
                  <a:pos x="99" y="48"/>
                </a:cxn>
                <a:cxn ang="0">
                  <a:pos x="100" y="45"/>
                </a:cxn>
                <a:cxn ang="0">
                  <a:pos x="102" y="44"/>
                </a:cxn>
                <a:cxn ang="0">
                  <a:pos x="104" y="44"/>
                </a:cxn>
                <a:cxn ang="0">
                  <a:pos x="105" y="44"/>
                </a:cxn>
                <a:cxn ang="0">
                  <a:pos x="313" y="0"/>
                </a:cxn>
              </a:cxnLst>
              <a:rect l="0" t="0" r="r" b="b"/>
              <a:pathLst>
                <a:path w="313" h="200">
                  <a:moveTo>
                    <a:pt x="313" y="0"/>
                  </a:moveTo>
                  <a:lnTo>
                    <a:pt x="47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1" y="18"/>
                  </a:lnTo>
                  <a:lnTo>
                    <a:pt x="22" y="20"/>
                  </a:lnTo>
                  <a:lnTo>
                    <a:pt x="14" y="24"/>
                  </a:lnTo>
                  <a:lnTo>
                    <a:pt x="7" y="29"/>
                  </a:lnTo>
                  <a:lnTo>
                    <a:pt x="3" y="37"/>
                  </a:lnTo>
                  <a:lnTo>
                    <a:pt x="3" y="49"/>
                  </a:lnTo>
                  <a:lnTo>
                    <a:pt x="8" y="65"/>
                  </a:lnTo>
                  <a:lnTo>
                    <a:pt x="18" y="69"/>
                  </a:lnTo>
                  <a:lnTo>
                    <a:pt x="22" y="76"/>
                  </a:lnTo>
                  <a:lnTo>
                    <a:pt x="21" y="101"/>
                  </a:lnTo>
                  <a:lnTo>
                    <a:pt x="12" y="130"/>
                  </a:lnTo>
                  <a:lnTo>
                    <a:pt x="4" y="144"/>
                  </a:lnTo>
                  <a:lnTo>
                    <a:pt x="0" y="152"/>
                  </a:lnTo>
                  <a:lnTo>
                    <a:pt x="3" y="165"/>
                  </a:lnTo>
                  <a:lnTo>
                    <a:pt x="6" y="176"/>
                  </a:lnTo>
                  <a:lnTo>
                    <a:pt x="12" y="184"/>
                  </a:lnTo>
                  <a:lnTo>
                    <a:pt x="21" y="190"/>
                  </a:lnTo>
                  <a:lnTo>
                    <a:pt x="32" y="195"/>
                  </a:lnTo>
                  <a:lnTo>
                    <a:pt x="46" y="198"/>
                  </a:lnTo>
                  <a:lnTo>
                    <a:pt x="64" y="200"/>
                  </a:lnTo>
                  <a:lnTo>
                    <a:pt x="85" y="200"/>
                  </a:lnTo>
                  <a:lnTo>
                    <a:pt x="108" y="200"/>
                  </a:lnTo>
                  <a:lnTo>
                    <a:pt x="132" y="200"/>
                  </a:lnTo>
                  <a:lnTo>
                    <a:pt x="156" y="198"/>
                  </a:lnTo>
                  <a:lnTo>
                    <a:pt x="180" y="195"/>
                  </a:lnTo>
                  <a:lnTo>
                    <a:pt x="203" y="193"/>
                  </a:lnTo>
                  <a:lnTo>
                    <a:pt x="222" y="189"/>
                  </a:lnTo>
                  <a:lnTo>
                    <a:pt x="238" y="186"/>
                  </a:lnTo>
                  <a:lnTo>
                    <a:pt x="248" y="184"/>
                  </a:lnTo>
                  <a:lnTo>
                    <a:pt x="253" y="182"/>
                  </a:lnTo>
                  <a:lnTo>
                    <a:pt x="247" y="185"/>
                  </a:lnTo>
                  <a:lnTo>
                    <a:pt x="232" y="188"/>
                  </a:lnTo>
                  <a:lnTo>
                    <a:pt x="211" y="193"/>
                  </a:lnTo>
                  <a:lnTo>
                    <a:pt x="188" y="196"/>
                  </a:lnTo>
                  <a:lnTo>
                    <a:pt x="164" y="197"/>
                  </a:lnTo>
                  <a:lnTo>
                    <a:pt x="144" y="193"/>
                  </a:lnTo>
                  <a:lnTo>
                    <a:pt x="129" y="184"/>
                  </a:lnTo>
                  <a:lnTo>
                    <a:pt x="125" y="165"/>
                  </a:lnTo>
                  <a:lnTo>
                    <a:pt x="127" y="148"/>
                  </a:lnTo>
                  <a:lnTo>
                    <a:pt x="134" y="137"/>
                  </a:lnTo>
                  <a:lnTo>
                    <a:pt x="143" y="130"/>
                  </a:lnTo>
                  <a:lnTo>
                    <a:pt x="151" y="126"/>
                  </a:lnTo>
                  <a:lnTo>
                    <a:pt x="158" y="122"/>
                  </a:lnTo>
                  <a:lnTo>
                    <a:pt x="158" y="116"/>
                  </a:lnTo>
                  <a:lnTo>
                    <a:pt x="152" y="106"/>
                  </a:lnTo>
                  <a:lnTo>
                    <a:pt x="136" y="89"/>
                  </a:lnTo>
                  <a:lnTo>
                    <a:pt x="118" y="73"/>
                  </a:lnTo>
                  <a:lnTo>
                    <a:pt x="107" y="60"/>
                  </a:lnTo>
                  <a:lnTo>
                    <a:pt x="101" y="52"/>
                  </a:lnTo>
                  <a:lnTo>
                    <a:pt x="99" y="48"/>
                  </a:lnTo>
                  <a:lnTo>
                    <a:pt x="100" y="45"/>
                  </a:lnTo>
                  <a:lnTo>
                    <a:pt x="102" y="44"/>
                  </a:lnTo>
                  <a:lnTo>
                    <a:pt x="104" y="44"/>
                  </a:lnTo>
                  <a:lnTo>
                    <a:pt x="105" y="44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B7B7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5" name="Freeform 349"/>
            <p:cNvSpPr>
              <a:spLocks/>
            </p:cNvSpPr>
            <p:nvPr/>
          </p:nvSpPr>
          <p:spPr bwMode="auto">
            <a:xfrm>
              <a:off x="8497888" y="3656013"/>
              <a:ext cx="138113" cy="3016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1" y="57"/>
                </a:cxn>
                <a:cxn ang="0">
                  <a:pos x="192" y="53"/>
                </a:cxn>
                <a:cxn ang="0">
                  <a:pos x="195" y="52"/>
                </a:cxn>
                <a:cxn ang="0">
                  <a:pos x="202" y="47"/>
                </a:cxn>
                <a:cxn ang="0">
                  <a:pos x="214" y="37"/>
                </a:cxn>
                <a:cxn ang="0">
                  <a:pos x="226" y="28"/>
                </a:cxn>
                <a:cxn ang="0">
                  <a:pos x="238" y="18"/>
                </a:cxn>
                <a:cxn ang="0">
                  <a:pos x="249" y="9"/>
                </a:cxn>
                <a:cxn ang="0">
                  <a:pos x="256" y="2"/>
                </a:cxn>
                <a:cxn ang="0">
                  <a:pos x="259" y="0"/>
                </a:cxn>
                <a:cxn ang="0">
                  <a:pos x="0" y="7"/>
                </a:cxn>
              </a:cxnLst>
              <a:rect l="0" t="0" r="r" b="b"/>
              <a:pathLst>
                <a:path w="259" h="57">
                  <a:moveTo>
                    <a:pt x="0" y="7"/>
                  </a:moveTo>
                  <a:lnTo>
                    <a:pt x="51" y="57"/>
                  </a:lnTo>
                  <a:lnTo>
                    <a:pt x="192" y="53"/>
                  </a:lnTo>
                  <a:lnTo>
                    <a:pt x="195" y="52"/>
                  </a:lnTo>
                  <a:lnTo>
                    <a:pt x="202" y="47"/>
                  </a:lnTo>
                  <a:lnTo>
                    <a:pt x="214" y="37"/>
                  </a:lnTo>
                  <a:lnTo>
                    <a:pt x="226" y="28"/>
                  </a:lnTo>
                  <a:lnTo>
                    <a:pt x="238" y="18"/>
                  </a:lnTo>
                  <a:lnTo>
                    <a:pt x="249" y="9"/>
                  </a:lnTo>
                  <a:lnTo>
                    <a:pt x="256" y="2"/>
                  </a:lnTo>
                  <a:lnTo>
                    <a:pt x="25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9E9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6" name="Freeform 350"/>
            <p:cNvSpPr>
              <a:spLocks/>
            </p:cNvSpPr>
            <p:nvPr/>
          </p:nvSpPr>
          <p:spPr bwMode="auto">
            <a:xfrm>
              <a:off x="7696200" y="3360738"/>
              <a:ext cx="146050" cy="96838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10" y="145"/>
                </a:cxn>
                <a:cxn ang="0">
                  <a:pos x="35" y="153"/>
                </a:cxn>
                <a:cxn ang="0">
                  <a:pos x="37" y="153"/>
                </a:cxn>
                <a:cxn ang="0">
                  <a:pos x="39" y="151"/>
                </a:cxn>
                <a:cxn ang="0">
                  <a:pos x="42" y="150"/>
                </a:cxn>
                <a:cxn ang="0">
                  <a:pos x="45" y="149"/>
                </a:cxn>
                <a:cxn ang="0">
                  <a:pos x="47" y="148"/>
                </a:cxn>
                <a:cxn ang="0">
                  <a:pos x="50" y="145"/>
                </a:cxn>
                <a:cxn ang="0">
                  <a:pos x="53" y="142"/>
                </a:cxn>
                <a:cxn ang="0">
                  <a:pos x="56" y="138"/>
                </a:cxn>
                <a:cxn ang="0">
                  <a:pos x="66" y="138"/>
                </a:cxn>
                <a:cxn ang="0">
                  <a:pos x="74" y="141"/>
                </a:cxn>
                <a:cxn ang="0">
                  <a:pos x="82" y="147"/>
                </a:cxn>
                <a:cxn ang="0">
                  <a:pos x="90" y="154"/>
                </a:cxn>
                <a:cxn ang="0">
                  <a:pos x="97" y="162"/>
                </a:cxn>
                <a:cxn ang="0">
                  <a:pos x="103" y="170"/>
                </a:cxn>
                <a:cxn ang="0">
                  <a:pos x="111" y="177"/>
                </a:cxn>
                <a:cxn ang="0">
                  <a:pos x="118" y="182"/>
                </a:cxn>
                <a:cxn ang="0">
                  <a:pos x="123" y="181"/>
                </a:cxn>
                <a:cxn ang="0">
                  <a:pos x="129" y="177"/>
                </a:cxn>
                <a:cxn ang="0">
                  <a:pos x="132" y="171"/>
                </a:cxn>
                <a:cxn ang="0">
                  <a:pos x="136" y="164"/>
                </a:cxn>
                <a:cxn ang="0">
                  <a:pos x="137" y="147"/>
                </a:cxn>
                <a:cxn ang="0">
                  <a:pos x="139" y="130"/>
                </a:cxn>
                <a:cxn ang="0">
                  <a:pos x="144" y="113"/>
                </a:cxn>
                <a:cxn ang="0">
                  <a:pos x="151" y="98"/>
                </a:cxn>
                <a:cxn ang="0">
                  <a:pos x="160" y="83"/>
                </a:cxn>
                <a:cxn ang="0">
                  <a:pos x="170" y="69"/>
                </a:cxn>
                <a:cxn ang="0">
                  <a:pos x="182" y="57"/>
                </a:cxn>
                <a:cxn ang="0">
                  <a:pos x="195" y="45"/>
                </a:cxn>
                <a:cxn ang="0">
                  <a:pos x="205" y="41"/>
                </a:cxn>
                <a:cxn ang="0">
                  <a:pos x="216" y="36"/>
                </a:cxn>
                <a:cxn ang="0">
                  <a:pos x="225" y="33"/>
                </a:cxn>
                <a:cxn ang="0">
                  <a:pos x="235" y="28"/>
                </a:cxn>
                <a:cxn ang="0">
                  <a:pos x="245" y="26"/>
                </a:cxn>
                <a:cxn ang="0">
                  <a:pos x="255" y="24"/>
                </a:cxn>
                <a:cxn ang="0">
                  <a:pos x="265" y="25"/>
                </a:cxn>
                <a:cxn ang="0">
                  <a:pos x="275" y="27"/>
                </a:cxn>
                <a:cxn ang="0">
                  <a:pos x="274" y="21"/>
                </a:cxn>
                <a:cxn ang="0">
                  <a:pos x="271" y="17"/>
                </a:cxn>
                <a:cxn ang="0">
                  <a:pos x="266" y="13"/>
                </a:cxn>
                <a:cxn ang="0">
                  <a:pos x="260" y="10"/>
                </a:cxn>
                <a:cxn ang="0">
                  <a:pos x="253" y="8"/>
                </a:cxn>
                <a:cxn ang="0">
                  <a:pos x="247" y="5"/>
                </a:cxn>
                <a:cxn ang="0">
                  <a:pos x="239" y="2"/>
                </a:cxn>
                <a:cxn ang="0">
                  <a:pos x="232" y="0"/>
                </a:cxn>
                <a:cxn ang="0">
                  <a:pos x="217" y="2"/>
                </a:cxn>
                <a:cxn ang="0">
                  <a:pos x="202" y="4"/>
                </a:cxn>
                <a:cxn ang="0">
                  <a:pos x="188" y="9"/>
                </a:cxn>
                <a:cxn ang="0">
                  <a:pos x="176" y="13"/>
                </a:cxn>
                <a:cxn ang="0">
                  <a:pos x="163" y="19"/>
                </a:cxn>
                <a:cxn ang="0">
                  <a:pos x="153" y="26"/>
                </a:cxn>
                <a:cxn ang="0">
                  <a:pos x="143" y="35"/>
                </a:cxn>
                <a:cxn ang="0">
                  <a:pos x="135" y="45"/>
                </a:cxn>
                <a:cxn ang="0">
                  <a:pos x="127" y="61"/>
                </a:cxn>
                <a:cxn ang="0">
                  <a:pos x="120" y="76"/>
                </a:cxn>
                <a:cxn ang="0">
                  <a:pos x="114" y="91"/>
                </a:cxn>
                <a:cxn ang="0">
                  <a:pos x="108" y="108"/>
                </a:cxn>
                <a:cxn ang="0">
                  <a:pos x="39" y="122"/>
                </a:cxn>
                <a:cxn ang="0">
                  <a:pos x="19" y="110"/>
                </a:cxn>
                <a:cxn ang="0">
                  <a:pos x="8" y="51"/>
                </a:cxn>
                <a:cxn ang="0">
                  <a:pos x="0" y="77"/>
                </a:cxn>
              </a:cxnLst>
              <a:rect l="0" t="0" r="r" b="b"/>
              <a:pathLst>
                <a:path w="275" h="182">
                  <a:moveTo>
                    <a:pt x="0" y="77"/>
                  </a:moveTo>
                  <a:lnTo>
                    <a:pt x="10" y="145"/>
                  </a:lnTo>
                  <a:lnTo>
                    <a:pt x="35" y="153"/>
                  </a:lnTo>
                  <a:lnTo>
                    <a:pt x="37" y="153"/>
                  </a:lnTo>
                  <a:lnTo>
                    <a:pt x="39" y="151"/>
                  </a:lnTo>
                  <a:lnTo>
                    <a:pt x="42" y="150"/>
                  </a:lnTo>
                  <a:lnTo>
                    <a:pt x="45" y="149"/>
                  </a:lnTo>
                  <a:lnTo>
                    <a:pt x="47" y="148"/>
                  </a:lnTo>
                  <a:lnTo>
                    <a:pt x="50" y="145"/>
                  </a:lnTo>
                  <a:lnTo>
                    <a:pt x="53" y="142"/>
                  </a:lnTo>
                  <a:lnTo>
                    <a:pt x="56" y="138"/>
                  </a:lnTo>
                  <a:lnTo>
                    <a:pt x="66" y="138"/>
                  </a:lnTo>
                  <a:lnTo>
                    <a:pt x="74" y="141"/>
                  </a:lnTo>
                  <a:lnTo>
                    <a:pt x="82" y="147"/>
                  </a:lnTo>
                  <a:lnTo>
                    <a:pt x="90" y="154"/>
                  </a:lnTo>
                  <a:lnTo>
                    <a:pt x="97" y="162"/>
                  </a:lnTo>
                  <a:lnTo>
                    <a:pt x="103" y="170"/>
                  </a:lnTo>
                  <a:lnTo>
                    <a:pt x="111" y="177"/>
                  </a:lnTo>
                  <a:lnTo>
                    <a:pt x="118" y="182"/>
                  </a:lnTo>
                  <a:lnTo>
                    <a:pt x="123" y="181"/>
                  </a:lnTo>
                  <a:lnTo>
                    <a:pt x="129" y="177"/>
                  </a:lnTo>
                  <a:lnTo>
                    <a:pt x="132" y="171"/>
                  </a:lnTo>
                  <a:lnTo>
                    <a:pt x="136" y="164"/>
                  </a:lnTo>
                  <a:lnTo>
                    <a:pt x="137" y="147"/>
                  </a:lnTo>
                  <a:lnTo>
                    <a:pt x="139" y="130"/>
                  </a:lnTo>
                  <a:lnTo>
                    <a:pt x="144" y="113"/>
                  </a:lnTo>
                  <a:lnTo>
                    <a:pt x="151" y="98"/>
                  </a:lnTo>
                  <a:lnTo>
                    <a:pt x="160" y="83"/>
                  </a:lnTo>
                  <a:lnTo>
                    <a:pt x="170" y="69"/>
                  </a:lnTo>
                  <a:lnTo>
                    <a:pt x="182" y="57"/>
                  </a:lnTo>
                  <a:lnTo>
                    <a:pt x="195" y="45"/>
                  </a:lnTo>
                  <a:lnTo>
                    <a:pt x="205" y="41"/>
                  </a:lnTo>
                  <a:lnTo>
                    <a:pt x="216" y="36"/>
                  </a:lnTo>
                  <a:lnTo>
                    <a:pt x="225" y="33"/>
                  </a:lnTo>
                  <a:lnTo>
                    <a:pt x="235" y="28"/>
                  </a:lnTo>
                  <a:lnTo>
                    <a:pt x="245" y="26"/>
                  </a:lnTo>
                  <a:lnTo>
                    <a:pt x="255" y="24"/>
                  </a:lnTo>
                  <a:lnTo>
                    <a:pt x="265" y="25"/>
                  </a:lnTo>
                  <a:lnTo>
                    <a:pt x="275" y="27"/>
                  </a:lnTo>
                  <a:lnTo>
                    <a:pt x="274" y="21"/>
                  </a:lnTo>
                  <a:lnTo>
                    <a:pt x="271" y="17"/>
                  </a:lnTo>
                  <a:lnTo>
                    <a:pt x="266" y="13"/>
                  </a:lnTo>
                  <a:lnTo>
                    <a:pt x="260" y="10"/>
                  </a:lnTo>
                  <a:lnTo>
                    <a:pt x="253" y="8"/>
                  </a:lnTo>
                  <a:lnTo>
                    <a:pt x="247" y="5"/>
                  </a:lnTo>
                  <a:lnTo>
                    <a:pt x="239" y="2"/>
                  </a:lnTo>
                  <a:lnTo>
                    <a:pt x="232" y="0"/>
                  </a:lnTo>
                  <a:lnTo>
                    <a:pt x="217" y="2"/>
                  </a:lnTo>
                  <a:lnTo>
                    <a:pt x="202" y="4"/>
                  </a:lnTo>
                  <a:lnTo>
                    <a:pt x="188" y="9"/>
                  </a:lnTo>
                  <a:lnTo>
                    <a:pt x="176" y="13"/>
                  </a:lnTo>
                  <a:lnTo>
                    <a:pt x="163" y="19"/>
                  </a:lnTo>
                  <a:lnTo>
                    <a:pt x="153" y="26"/>
                  </a:lnTo>
                  <a:lnTo>
                    <a:pt x="143" y="35"/>
                  </a:lnTo>
                  <a:lnTo>
                    <a:pt x="135" y="45"/>
                  </a:lnTo>
                  <a:lnTo>
                    <a:pt x="127" y="61"/>
                  </a:lnTo>
                  <a:lnTo>
                    <a:pt x="120" y="76"/>
                  </a:lnTo>
                  <a:lnTo>
                    <a:pt x="114" y="91"/>
                  </a:lnTo>
                  <a:lnTo>
                    <a:pt x="108" y="108"/>
                  </a:lnTo>
                  <a:lnTo>
                    <a:pt x="39" y="122"/>
                  </a:lnTo>
                  <a:lnTo>
                    <a:pt x="19" y="110"/>
                  </a:lnTo>
                  <a:lnTo>
                    <a:pt x="8" y="51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7" name="Freeform 351"/>
            <p:cNvSpPr>
              <a:spLocks/>
            </p:cNvSpPr>
            <p:nvPr/>
          </p:nvSpPr>
          <p:spPr bwMode="auto">
            <a:xfrm>
              <a:off x="7702550" y="3197225"/>
              <a:ext cx="376238" cy="201613"/>
            </a:xfrm>
            <a:custGeom>
              <a:avLst/>
              <a:gdLst/>
              <a:ahLst/>
              <a:cxnLst>
                <a:cxn ang="0">
                  <a:pos x="0" y="280"/>
                </a:cxn>
                <a:cxn ang="0">
                  <a:pos x="2" y="292"/>
                </a:cxn>
                <a:cxn ang="0">
                  <a:pos x="3" y="306"/>
                </a:cxn>
                <a:cxn ang="0">
                  <a:pos x="5" y="320"/>
                </a:cxn>
                <a:cxn ang="0">
                  <a:pos x="8" y="334"/>
                </a:cxn>
                <a:cxn ang="0">
                  <a:pos x="13" y="347"/>
                </a:cxn>
                <a:cxn ang="0">
                  <a:pos x="19" y="360"/>
                </a:cxn>
                <a:cxn ang="0">
                  <a:pos x="27" y="371"/>
                </a:cxn>
                <a:cxn ang="0">
                  <a:pos x="36" y="380"/>
                </a:cxn>
                <a:cxn ang="0">
                  <a:pos x="32" y="356"/>
                </a:cxn>
                <a:cxn ang="0">
                  <a:pos x="32" y="331"/>
                </a:cxn>
                <a:cxn ang="0">
                  <a:pos x="35" y="307"/>
                </a:cxn>
                <a:cxn ang="0">
                  <a:pos x="40" y="283"/>
                </a:cxn>
                <a:cxn ang="0">
                  <a:pos x="48" y="260"/>
                </a:cxn>
                <a:cxn ang="0">
                  <a:pos x="59" y="240"/>
                </a:cxn>
                <a:cxn ang="0">
                  <a:pos x="72" y="219"/>
                </a:cxn>
                <a:cxn ang="0">
                  <a:pos x="88" y="201"/>
                </a:cxn>
                <a:cxn ang="0">
                  <a:pos x="121" y="175"/>
                </a:cxn>
                <a:cxn ang="0">
                  <a:pos x="156" y="152"/>
                </a:cxn>
                <a:cxn ang="0">
                  <a:pos x="191" y="131"/>
                </a:cxn>
                <a:cxn ang="0">
                  <a:pos x="229" y="114"/>
                </a:cxn>
                <a:cxn ang="0">
                  <a:pos x="266" y="98"/>
                </a:cxn>
                <a:cxn ang="0">
                  <a:pos x="305" y="85"/>
                </a:cxn>
                <a:cxn ang="0">
                  <a:pos x="345" y="72"/>
                </a:cxn>
                <a:cxn ang="0">
                  <a:pos x="385" y="62"/>
                </a:cxn>
                <a:cxn ang="0">
                  <a:pos x="426" y="53"/>
                </a:cxn>
                <a:cxn ang="0">
                  <a:pos x="467" y="45"/>
                </a:cxn>
                <a:cxn ang="0">
                  <a:pos x="507" y="38"/>
                </a:cxn>
                <a:cxn ang="0">
                  <a:pos x="548" y="31"/>
                </a:cxn>
                <a:cxn ang="0">
                  <a:pos x="588" y="25"/>
                </a:cxn>
                <a:cxn ang="0">
                  <a:pos x="628" y="20"/>
                </a:cxn>
                <a:cxn ang="0">
                  <a:pos x="667" y="14"/>
                </a:cxn>
                <a:cxn ang="0">
                  <a:pos x="706" y="8"/>
                </a:cxn>
                <a:cxn ang="0">
                  <a:pos x="711" y="7"/>
                </a:cxn>
                <a:cxn ang="0">
                  <a:pos x="712" y="6"/>
                </a:cxn>
                <a:cxn ang="0">
                  <a:pos x="712" y="4"/>
                </a:cxn>
                <a:cxn ang="0">
                  <a:pos x="711" y="0"/>
                </a:cxn>
                <a:cxn ang="0">
                  <a:pos x="667" y="0"/>
                </a:cxn>
                <a:cxn ang="0">
                  <a:pos x="624" y="0"/>
                </a:cxn>
                <a:cxn ang="0">
                  <a:pos x="579" y="1"/>
                </a:cxn>
                <a:cxn ang="0">
                  <a:pos x="534" y="4"/>
                </a:cxn>
                <a:cxn ang="0">
                  <a:pos x="488" y="7"/>
                </a:cxn>
                <a:cxn ang="0">
                  <a:pos x="442" y="12"/>
                </a:cxn>
                <a:cxn ang="0">
                  <a:pos x="397" y="18"/>
                </a:cxn>
                <a:cxn ang="0">
                  <a:pos x="351" y="26"/>
                </a:cxn>
                <a:cxn ang="0">
                  <a:pos x="306" y="37"/>
                </a:cxn>
                <a:cxn ang="0">
                  <a:pos x="263" y="50"/>
                </a:cxn>
                <a:cxn ang="0">
                  <a:pos x="221" y="66"/>
                </a:cxn>
                <a:cxn ang="0">
                  <a:pos x="180" y="85"/>
                </a:cxn>
                <a:cxn ang="0">
                  <a:pos x="141" y="106"/>
                </a:cxn>
                <a:cxn ang="0">
                  <a:pos x="103" y="131"/>
                </a:cxn>
                <a:cxn ang="0">
                  <a:pos x="68" y="160"/>
                </a:cxn>
                <a:cxn ang="0">
                  <a:pos x="36" y="193"/>
                </a:cxn>
                <a:cxn ang="0">
                  <a:pos x="30" y="202"/>
                </a:cxn>
                <a:cxn ang="0">
                  <a:pos x="24" y="213"/>
                </a:cxn>
                <a:cxn ang="0">
                  <a:pos x="20" y="223"/>
                </a:cxn>
                <a:cxn ang="0">
                  <a:pos x="15" y="234"/>
                </a:cxn>
                <a:cxn ang="0">
                  <a:pos x="11" y="246"/>
                </a:cxn>
                <a:cxn ang="0">
                  <a:pos x="7" y="257"/>
                </a:cxn>
                <a:cxn ang="0">
                  <a:pos x="4" y="268"/>
                </a:cxn>
                <a:cxn ang="0">
                  <a:pos x="0" y="280"/>
                </a:cxn>
              </a:cxnLst>
              <a:rect l="0" t="0" r="r" b="b"/>
              <a:pathLst>
                <a:path w="712" h="380">
                  <a:moveTo>
                    <a:pt x="0" y="280"/>
                  </a:moveTo>
                  <a:lnTo>
                    <a:pt x="2" y="292"/>
                  </a:lnTo>
                  <a:lnTo>
                    <a:pt x="3" y="306"/>
                  </a:lnTo>
                  <a:lnTo>
                    <a:pt x="5" y="320"/>
                  </a:lnTo>
                  <a:lnTo>
                    <a:pt x="8" y="334"/>
                  </a:lnTo>
                  <a:lnTo>
                    <a:pt x="13" y="347"/>
                  </a:lnTo>
                  <a:lnTo>
                    <a:pt x="19" y="360"/>
                  </a:lnTo>
                  <a:lnTo>
                    <a:pt x="27" y="371"/>
                  </a:lnTo>
                  <a:lnTo>
                    <a:pt x="36" y="380"/>
                  </a:lnTo>
                  <a:lnTo>
                    <a:pt x="32" y="356"/>
                  </a:lnTo>
                  <a:lnTo>
                    <a:pt x="32" y="331"/>
                  </a:lnTo>
                  <a:lnTo>
                    <a:pt x="35" y="307"/>
                  </a:lnTo>
                  <a:lnTo>
                    <a:pt x="40" y="283"/>
                  </a:lnTo>
                  <a:lnTo>
                    <a:pt x="48" y="260"/>
                  </a:lnTo>
                  <a:lnTo>
                    <a:pt x="59" y="240"/>
                  </a:lnTo>
                  <a:lnTo>
                    <a:pt x="72" y="219"/>
                  </a:lnTo>
                  <a:lnTo>
                    <a:pt x="88" y="201"/>
                  </a:lnTo>
                  <a:lnTo>
                    <a:pt x="121" y="175"/>
                  </a:lnTo>
                  <a:lnTo>
                    <a:pt x="156" y="152"/>
                  </a:lnTo>
                  <a:lnTo>
                    <a:pt x="191" y="131"/>
                  </a:lnTo>
                  <a:lnTo>
                    <a:pt x="229" y="114"/>
                  </a:lnTo>
                  <a:lnTo>
                    <a:pt x="266" y="98"/>
                  </a:lnTo>
                  <a:lnTo>
                    <a:pt x="305" y="85"/>
                  </a:lnTo>
                  <a:lnTo>
                    <a:pt x="345" y="72"/>
                  </a:lnTo>
                  <a:lnTo>
                    <a:pt x="385" y="62"/>
                  </a:lnTo>
                  <a:lnTo>
                    <a:pt x="426" y="53"/>
                  </a:lnTo>
                  <a:lnTo>
                    <a:pt x="467" y="45"/>
                  </a:lnTo>
                  <a:lnTo>
                    <a:pt x="507" y="38"/>
                  </a:lnTo>
                  <a:lnTo>
                    <a:pt x="548" y="31"/>
                  </a:lnTo>
                  <a:lnTo>
                    <a:pt x="588" y="25"/>
                  </a:lnTo>
                  <a:lnTo>
                    <a:pt x="628" y="20"/>
                  </a:lnTo>
                  <a:lnTo>
                    <a:pt x="667" y="14"/>
                  </a:lnTo>
                  <a:lnTo>
                    <a:pt x="706" y="8"/>
                  </a:lnTo>
                  <a:lnTo>
                    <a:pt x="711" y="7"/>
                  </a:lnTo>
                  <a:lnTo>
                    <a:pt x="712" y="6"/>
                  </a:lnTo>
                  <a:lnTo>
                    <a:pt x="712" y="4"/>
                  </a:lnTo>
                  <a:lnTo>
                    <a:pt x="711" y="0"/>
                  </a:lnTo>
                  <a:lnTo>
                    <a:pt x="667" y="0"/>
                  </a:lnTo>
                  <a:lnTo>
                    <a:pt x="624" y="0"/>
                  </a:lnTo>
                  <a:lnTo>
                    <a:pt x="579" y="1"/>
                  </a:lnTo>
                  <a:lnTo>
                    <a:pt x="534" y="4"/>
                  </a:lnTo>
                  <a:lnTo>
                    <a:pt x="488" y="7"/>
                  </a:lnTo>
                  <a:lnTo>
                    <a:pt x="442" y="12"/>
                  </a:lnTo>
                  <a:lnTo>
                    <a:pt x="397" y="18"/>
                  </a:lnTo>
                  <a:lnTo>
                    <a:pt x="351" y="26"/>
                  </a:lnTo>
                  <a:lnTo>
                    <a:pt x="306" y="37"/>
                  </a:lnTo>
                  <a:lnTo>
                    <a:pt x="263" y="50"/>
                  </a:lnTo>
                  <a:lnTo>
                    <a:pt x="221" y="66"/>
                  </a:lnTo>
                  <a:lnTo>
                    <a:pt x="180" y="85"/>
                  </a:lnTo>
                  <a:lnTo>
                    <a:pt x="141" y="106"/>
                  </a:lnTo>
                  <a:lnTo>
                    <a:pt x="103" y="131"/>
                  </a:lnTo>
                  <a:lnTo>
                    <a:pt x="68" y="160"/>
                  </a:lnTo>
                  <a:lnTo>
                    <a:pt x="36" y="193"/>
                  </a:lnTo>
                  <a:lnTo>
                    <a:pt x="30" y="202"/>
                  </a:lnTo>
                  <a:lnTo>
                    <a:pt x="24" y="213"/>
                  </a:lnTo>
                  <a:lnTo>
                    <a:pt x="20" y="223"/>
                  </a:lnTo>
                  <a:lnTo>
                    <a:pt x="15" y="234"/>
                  </a:lnTo>
                  <a:lnTo>
                    <a:pt x="11" y="246"/>
                  </a:lnTo>
                  <a:lnTo>
                    <a:pt x="7" y="257"/>
                  </a:lnTo>
                  <a:lnTo>
                    <a:pt x="4" y="268"/>
                  </a:lnTo>
                  <a:lnTo>
                    <a:pt x="0" y="2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8" name="Freeform 352"/>
            <p:cNvSpPr>
              <a:spLocks/>
            </p:cNvSpPr>
            <p:nvPr/>
          </p:nvSpPr>
          <p:spPr bwMode="auto">
            <a:xfrm>
              <a:off x="7769225" y="3382963"/>
              <a:ext cx="282575" cy="184150"/>
            </a:xfrm>
            <a:custGeom>
              <a:avLst/>
              <a:gdLst/>
              <a:ahLst/>
              <a:cxnLst>
                <a:cxn ang="0">
                  <a:pos x="24" y="294"/>
                </a:cxn>
                <a:cxn ang="0">
                  <a:pos x="47" y="305"/>
                </a:cxn>
                <a:cxn ang="0">
                  <a:pos x="105" y="306"/>
                </a:cxn>
                <a:cxn ang="0">
                  <a:pos x="154" y="318"/>
                </a:cxn>
                <a:cxn ang="0">
                  <a:pos x="203" y="310"/>
                </a:cxn>
                <a:cxn ang="0">
                  <a:pos x="216" y="298"/>
                </a:cxn>
                <a:cxn ang="0">
                  <a:pos x="229" y="230"/>
                </a:cxn>
                <a:cxn ang="0">
                  <a:pos x="281" y="255"/>
                </a:cxn>
                <a:cxn ang="0">
                  <a:pos x="332" y="281"/>
                </a:cxn>
                <a:cxn ang="0">
                  <a:pos x="385" y="303"/>
                </a:cxn>
                <a:cxn ang="0">
                  <a:pos x="438" y="324"/>
                </a:cxn>
                <a:cxn ang="0">
                  <a:pos x="495" y="341"/>
                </a:cxn>
                <a:cxn ang="0">
                  <a:pos x="509" y="346"/>
                </a:cxn>
                <a:cxn ang="0">
                  <a:pos x="522" y="347"/>
                </a:cxn>
                <a:cxn ang="0">
                  <a:pos x="531" y="344"/>
                </a:cxn>
                <a:cxn ang="0">
                  <a:pos x="535" y="338"/>
                </a:cxn>
                <a:cxn ang="0">
                  <a:pos x="497" y="300"/>
                </a:cxn>
                <a:cxn ang="0">
                  <a:pos x="441" y="274"/>
                </a:cxn>
                <a:cxn ang="0">
                  <a:pos x="382" y="249"/>
                </a:cxn>
                <a:cxn ang="0">
                  <a:pos x="324" y="225"/>
                </a:cxn>
                <a:cxn ang="0">
                  <a:pos x="267" y="199"/>
                </a:cxn>
                <a:cxn ang="0">
                  <a:pos x="221" y="176"/>
                </a:cxn>
                <a:cxn ang="0">
                  <a:pos x="210" y="161"/>
                </a:cxn>
                <a:cxn ang="0">
                  <a:pos x="201" y="96"/>
                </a:cxn>
                <a:cxn ang="0">
                  <a:pos x="177" y="33"/>
                </a:cxn>
                <a:cxn ang="0">
                  <a:pos x="167" y="26"/>
                </a:cxn>
                <a:cxn ang="0">
                  <a:pos x="183" y="112"/>
                </a:cxn>
                <a:cxn ang="0">
                  <a:pos x="200" y="194"/>
                </a:cxn>
                <a:cxn ang="0">
                  <a:pos x="209" y="222"/>
                </a:cxn>
                <a:cxn ang="0">
                  <a:pos x="202" y="241"/>
                </a:cxn>
                <a:cxn ang="0">
                  <a:pos x="184" y="276"/>
                </a:cxn>
                <a:cxn ang="0">
                  <a:pos x="153" y="287"/>
                </a:cxn>
                <a:cxn ang="0">
                  <a:pos x="118" y="287"/>
                </a:cxn>
                <a:cxn ang="0">
                  <a:pos x="90" y="290"/>
                </a:cxn>
                <a:cxn ang="0">
                  <a:pos x="83" y="289"/>
                </a:cxn>
                <a:cxn ang="0">
                  <a:pos x="120" y="212"/>
                </a:cxn>
                <a:cxn ang="0">
                  <a:pos x="140" y="122"/>
                </a:cxn>
                <a:cxn ang="0">
                  <a:pos x="123" y="81"/>
                </a:cxn>
                <a:cxn ang="0">
                  <a:pos x="107" y="160"/>
                </a:cxn>
                <a:cxn ang="0">
                  <a:pos x="74" y="233"/>
                </a:cxn>
                <a:cxn ang="0">
                  <a:pos x="43" y="247"/>
                </a:cxn>
                <a:cxn ang="0">
                  <a:pos x="30" y="241"/>
                </a:cxn>
                <a:cxn ang="0">
                  <a:pos x="19" y="227"/>
                </a:cxn>
                <a:cxn ang="0">
                  <a:pos x="7" y="140"/>
                </a:cxn>
              </a:cxnLst>
              <a:rect l="0" t="0" r="r" b="b"/>
              <a:pathLst>
                <a:path w="535" h="347">
                  <a:moveTo>
                    <a:pt x="0" y="185"/>
                  </a:moveTo>
                  <a:lnTo>
                    <a:pt x="18" y="290"/>
                  </a:lnTo>
                  <a:lnTo>
                    <a:pt x="24" y="294"/>
                  </a:lnTo>
                  <a:lnTo>
                    <a:pt x="31" y="298"/>
                  </a:lnTo>
                  <a:lnTo>
                    <a:pt x="39" y="301"/>
                  </a:lnTo>
                  <a:lnTo>
                    <a:pt x="47" y="305"/>
                  </a:lnTo>
                  <a:lnTo>
                    <a:pt x="74" y="294"/>
                  </a:lnTo>
                  <a:lnTo>
                    <a:pt x="89" y="300"/>
                  </a:lnTo>
                  <a:lnTo>
                    <a:pt x="105" y="306"/>
                  </a:lnTo>
                  <a:lnTo>
                    <a:pt x="121" y="311"/>
                  </a:lnTo>
                  <a:lnTo>
                    <a:pt x="137" y="316"/>
                  </a:lnTo>
                  <a:lnTo>
                    <a:pt x="154" y="318"/>
                  </a:lnTo>
                  <a:lnTo>
                    <a:pt x="171" y="318"/>
                  </a:lnTo>
                  <a:lnTo>
                    <a:pt x="187" y="316"/>
                  </a:lnTo>
                  <a:lnTo>
                    <a:pt x="203" y="310"/>
                  </a:lnTo>
                  <a:lnTo>
                    <a:pt x="209" y="306"/>
                  </a:lnTo>
                  <a:lnTo>
                    <a:pt x="213" y="302"/>
                  </a:lnTo>
                  <a:lnTo>
                    <a:pt x="216" y="298"/>
                  </a:lnTo>
                  <a:lnTo>
                    <a:pt x="217" y="294"/>
                  </a:lnTo>
                  <a:lnTo>
                    <a:pt x="212" y="222"/>
                  </a:lnTo>
                  <a:lnTo>
                    <a:pt x="229" y="230"/>
                  </a:lnTo>
                  <a:lnTo>
                    <a:pt x="247" y="238"/>
                  </a:lnTo>
                  <a:lnTo>
                    <a:pt x="264" y="246"/>
                  </a:lnTo>
                  <a:lnTo>
                    <a:pt x="281" y="255"/>
                  </a:lnTo>
                  <a:lnTo>
                    <a:pt x="298" y="263"/>
                  </a:lnTo>
                  <a:lnTo>
                    <a:pt x="315" y="271"/>
                  </a:lnTo>
                  <a:lnTo>
                    <a:pt x="332" y="281"/>
                  </a:lnTo>
                  <a:lnTo>
                    <a:pt x="349" y="289"/>
                  </a:lnTo>
                  <a:lnTo>
                    <a:pt x="366" y="297"/>
                  </a:lnTo>
                  <a:lnTo>
                    <a:pt x="385" y="303"/>
                  </a:lnTo>
                  <a:lnTo>
                    <a:pt x="402" y="311"/>
                  </a:lnTo>
                  <a:lnTo>
                    <a:pt x="420" y="318"/>
                  </a:lnTo>
                  <a:lnTo>
                    <a:pt x="438" y="324"/>
                  </a:lnTo>
                  <a:lnTo>
                    <a:pt x="457" y="331"/>
                  </a:lnTo>
                  <a:lnTo>
                    <a:pt x="476" y="336"/>
                  </a:lnTo>
                  <a:lnTo>
                    <a:pt x="495" y="341"/>
                  </a:lnTo>
                  <a:lnTo>
                    <a:pt x="500" y="343"/>
                  </a:lnTo>
                  <a:lnTo>
                    <a:pt x="505" y="344"/>
                  </a:lnTo>
                  <a:lnTo>
                    <a:pt x="509" y="346"/>
                  </a:lnTo>
                  <a:lnTo>
                    <a:pt x="513" y="347"/>
                  </a:lnTo>
                  <a:lnTo>
                    <a:pt x="517" y="347"/>
                  </a:lnTo>
                  <a:lnTo>
                    <a:pt x="522" y="347"/>
                  </a:lnTo>
                  <a:lnTo>
                    <a:pt x="526" y="347"/>
                  </a:lnTo>
                  <a:lnTo>
                    <a:pt x="530" y="346"/>
                  </a:lnTo>
                  <a:lnTo>
                    <a:pt x="531" y="344"/>
                  </a:lnTo>
                  <a:lnTo>
                    <a:pt x="532" y="342"/>
                  </a:lnTo>
                  <a:lnTo>
                    <a:pt x="533" y="340"/>
                  </a:lnTo>
                  <a:lnTo>
                    <a:pt x="535" y="338"/>
                  </a:lnTo>
                  <a:lnTo>
                    <a:pt x="533" y="319"/>
                  </a:lnTo>
                  <a:lnTo>
                    <a:pt x="515" y="309"/>
                  </a:lnTo>
                  <a:lnTo>
                    <a:pt x="497" y="300"/>
                  </a:lnTo>
                  <a:lnTo>
                    <a:pt x="478" y="291"/>
                  </a:lnTo>
                  <a:lnTo>
                    <a:pt x="459" y="282"/>
                  </a:lnTo>
                  <a:lnTo>
                    <a:pt x="441" y="274"/>
                  </a:lnTo>
                  <a:lnTo>
                    <a:pt x="421" y="265"/>
                  </a:lnTo>
                  <a:lnTo>
                    <a:pt x="402" y="257"/>
                  </a:lnTo>
                  <a:lnTo>
                    <a:pt x="382" y="249"/>
                  </a:lnTo>
                  <a:lnTo>
                    <a:pt x="363" y="241"/>
                  </a:lnTo>
                  <a:lnTo>
                    <a:pt x="344" y="233"/>
                  </a:lnTo>
                  <a:lnTo>
                    <a:pt x="324" y="225"/>
                  </a:lnTo>
                  <a:lnTo>
                    <a:pt x="305" y="215"/>
                  </a:lnTo>
                  <a:lnTo>
                    <a:pt x="285" y="207"/>
                  </a:lnTo>
                  <a:lnTo>
                    <a:pt x="267" y="199"/>
                  </a:lnTo>
                  <a:lnTo>
                    <a:pt x="248" y="191"/>
                  </a:lnTo>
                  <a:lnTo>
                    <a:pt x="228" y="182"/>
                  </a:lnTo>
                  <a:lnTo>
                    <a:pt x="221" y="176"/>
                  </a:lnTo>
                  <a:lnTo>
                    <a:pt x="216" y="170"/>
                  </a:lnTo>
                  <a:lnTo>
                    <a:pt x="212" y="165"/>
                  </a:lnTo>
                  <a:lnTo>
                    <a:pt x="210" y="161"/>
                  </a:lnTo>
                  <a:lnTo>
                    <a:pt x="209" y="139"/>
                  </a:lnTo>
                  <a:lnTo>
                    <a:pt x="205" y="117"/>
                  </a:lnTo>
                  <a:lnTo>
                    <a:pt x="201" y="96"/>
                  </a:lnTo>
                  <a:lnTo>
                    <a:pt x="194" y="74"/>
                  </a:lnTo>
                  <a:lnTo>
                    <a:pt x="186" y="53"/>
                  </a:lnTo>
                  <a:lnTo>
                    <a:pt x="177" y="33"/>
                  </a:lnTo>
                  <a:lnTo>
                    <a:pt x="167" y="16"/>
                  </a:lnTo>
                  <a:lnTo>
                    <a:pt x="154" y="0"/>
                  </a:lnTo>
                  <a:lnTo>
                    <a:pt x="167" y="26"/>
                  </a:lnTo>
                  <a:lnTo>
                    <a:pt x="175" y="53"/>
                  </a:lnTo>
                  <a:lnTo>
                    <a:pt x="179" y="83"/>
                  </a:lnTo>
                  <a:lnTo>
                    <a:pt x="183" y="112"/>
                  </a:lnTo>
                  <a:lnTo>
                    <a:pt x="186" y="140"/>
                  </a:lnTo>
                  <a:lnTo>
                    <a:pt x="192" y="169"/>
                  </a:lnTo>
                  <a:lnTo>
                    <a:pt x="200" y="194"/>
                  </a:lnTo>
                  <a:lnTo>
                    <a:pt x="212" y="218"/>
                  </a:lnTo>
                  <a:lnTo>
                    <a:pt x="211" y="220"/>
                  </a:lnTo>
                  <a:lnTo>
                    <a:pt x="209" y="222"/>
                  </a:lnTo>
                  <a:lnTo>
                    <a:pt x="207" y="225"/>
                  </a:lnTo>
                  <a:lnTo>
                    <a:pt x="204" y="227"/>
                  </a:lnTo>
                  <a:lnTo>
                    <a:pt x="202" y="241"/>
                  </a:lnTo>
                  <a:lnTo>
                    <a:pt x="198" y="253"/>
                  </a:lnTo>
                  <a:lnTo>
                    <a:pt x="192" y="265"/>
                  </a:lnTo>
                  <a:lnTo>
                    <a:pt x="184" y="276"/>
                  </a:lnTo>
                  <a:lnTo>
                    <a:pt x="175" y="282"/>
                  </a:lnTo>
                  <a:lnTo>
                    <a:pt x="164" y="285"/>
                  </a:lnTo>
                  <a:lnTo>
                    <a:pt x="153" y="287"/>
                  </a:lnTo>
                  <a:lnTo>
                    <a:pt x="142" y="287"/>
                  </a:lnTo>
                  <a:lnTo>
                    <a:pt x="129" y="287"/>
                  </a:lnTo>
                  <a:lnTo>
                    <a:pt x="118" y="287"/>
                  </a:lnTo>
                  <a:lnTo>
                    <a:pt x="105" y="289"/>
                  </a:lnTo>
                  <a:lnTo>
                    <a:pt x="94" y="291"/>
                  </a:lnTo>
                  <a:lnTo>
                    <a:pt x="90" y="290"/>
                  </a:lnTo>
                  <a:lnTo>
                    <a:pt x="87" y="290"/>
                  </a:lnTo>
                  <a:lnTo>
                    <a:pt x="84" y="289"/>
                  </a:lnTo>
                  <a:lnTo>
                    <a:pt x="83" y="289"/>
                  </a:lnTo>
                  <a:lnTo>
                    <a:pt x="95" y="266"/>
                  </a:lnTo>
                  <a:lnTo>
                    <a:pt x="108" y="239"/>
                  </a:lnTo>
                  <a:lnTo>
                    <a:pt x="120" y="212"/>
                  </a:lnTo>
                  <a:lnTo>
                    <a:pt x="130" y="184"/>
                  </a:lnTo>
                  <a:lnTo>
                    <a:pt x="138" y="153"/>
                  </a:lnTo>
                  <a:lnTo>
                    <a:pt x="140" y="122"/>
                  </a:lnTo>
                  <a:lnTo>
                    <a:pt x="138" y="90"/>
                  </a:lnTo>
                  <a:lnTo>
                    <a:pt x="129" y="58"/>
                  </a:lnTo>
                  <a:lnTo>
                    <a:pt x="123" y="81"/>
                  </a:lnTo>
                  <a:lnTo>
                    <a:pt x="119" y="106"/>
                  </a:lnTo>
                  <a:lnTo>
                    <a:pt x="114" y="133"/>
                  </a:lnTo>
                  <a:lnTo>
                    <a:pt x="107" y="160"/>
                  </a:lnTo>
                  <a:lnTo>
                    <a:pt x="99" y="186"/>
                  </a:lnTo>
                  <a:lnTo>
                    <a:pt x="89" y="211"/>
                  </a:lnTo>
                  <a:lnTo>
                    <a:pt x="74" y="233"/>
                  </a:lnTo>
                  <a:lnTo>
                    <a:pt x="55" y="251"/>
                  </a:lnTo>
                  <a:lnTo>
                    <a:pt x="49" y="250"/>
                  </a:lnTo>
                  <a:lnTo>
                    <a:pt x="43" y="247"/>
                  </a:lnTo>
                  <a:lnTo>
                    <a:pt x="39" y="246"/>
                  </a:lnTo>
                  <a:lnTo>
                    <a:pt x="34" y="244"/>
                  </a:lnTo>
                  <a:lnTo>
                    <a:pt x="30" y="241"/>
                  </a:lnTo>
                  <a:lnTo>
                    <a:pt x="25" y="237"/>
                  </a:lnTo>
                  <a:lnTo>
                    <a:pt x="22" y="233"/>
                  </a:lnTo>
                  <a:lnTo>
                    <a:pt x="19" y="227"/>
                  </a:lnTo>
                  <a:lnTo>
                    <a:pt x="22" y="108"/>
                  </a:lnTo>
                  <a:lnTo>
                    <a:pt x="11" y="120"/>
                  </a:lnTo>
                  <a:lnTo>
                    <a:pt x="7" y="140"/>
                  </a:lnTo>
                  <a:lnTo>
                    <a:pt x="5" y="164"/>
                  </a:lnTo>
                  <a:lnTo>
                    <a:pt x="0" y="1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9" name="Freeform 353"/>
            <p:cNvSpPr>
              <a:spLocks/>
            </p:cNvSpPr>
            <p:nvPr/>
          </p:nvSpPr>
          <p:spPr bwMode="auto">
            <a:xfrm>
              <a:off x="7904163" y="3216275"/>
              <a:ext cx="192088" cy="106363"/>
            </a:xfrm>
            <a:custGeom>
              <a:avLst/>
              <a:gdLst/>
              <a:ahLst/>
              <a:cxnLst>
                <a:cxn ang="0">
                  <a:pos x="0" y="107"/>
                </a:cxn>
                <a:cxn ang="0">
                  <a:pos x="2" y="131"/>
                </a:cxn>
                <a:cxn ang="0">
                  <a:pos x="9" y="155"/>
                </a:cxn>
                <a:cxn ang="0">
                  <a:pos x="24" y="174"/>
                </a:cxn>
                <a:cxn ang="0">
                  <a:pos x="46" y="187"/>
                </a:cxn>
                <a:cxn ang="0">
                  <a:pos x="67" y="195"/>
                </a:cxn>
                <a:cxn ang="0">
                  <a:pos x="89" y="200"/>
                </a:cxn>
                <a:cxn ang="0">
                  <a:pos x="111" y="200"/>
                </a:cxn>
                <a:cxn ang="0">
                  <a:pos x="108" y="192"/>
                </a:cxn>
                <a:cxn ang="0">
                  <a:pos x="80" y="179"/>
                </a:cxn>
                <a:cxn ang="0">
                  <a:pos x="51" y="165"/>
                </a:cxn>
                <a:cxn ang="0">
                  <a:pos x="25" y="146"/>
                </a:cxn>
                <a:cxn ang="0">
                  <a:pos x="15" y="131"/>
                </a:cxn>
                <a:cxn ang="0">
                  <a:pos x="17" y="125"/>
                </a:cxn>
                <a:cxn ang="0">
                  <a:pos x="33" y="108"/>
                </a:cxn>
                <a:cxn ang="0">
                  <a:pos x="68" y="84"/>
                </a:cxn>
                <a:cxn ang="0">
                  <a:pos x="108" y="67"/>
                </a:cxn>
                <a:cxn ang="0">
                  <a:pos x="152" y="53"/>
                </a:cxn>
                <a:cxn ang="0">
                  <a:pos x="197" y="43"/>
                </a:cxn>
                <a:cxn ang="0">
                  <a:pos x="244" y="35"/>
                </a:cxn>
                <a:cxn ang="0">
                  <a:pos x="291" y="28"/>
                </a:cxn>
                <a:cxn ang="0">
                  <a:pos x="336" y="19"/>
                </a:cxn>
                <a:cxn ang="0">
                  <a:pos x="358" y="15"/>
                </a:cxn>
                <a:cxn ang="0">
                  <a:pos x="361" y="11"/>
                </a:cxn>
                <a:cxn ang="0">
                  <a:pos x="346" y="4"/>
                </a:cxn>
                <a:cxn ang="0">
                  <a:pos x="309" y="0"/>
                </a:cxn>
                <a:cxn ang="0">
                  <a:pos x="273" y="0"/>
                </a:cxn>
                <a:cxn ang="0">
                  <a:pos x="234" y="3"/>
                </a:cxn>
                <a:cxn ang="0">
                  <a:pos x="195" y="9"/>
                </a:cxn>
                <a:cxn ang="0">
                  <a:pos x="156" y="18"/>
                </a:cxn>
                <a:cxn ang="0">
                  <a:pos x="117" y="27"/>
                </a:cxn>
                <a:cxn ang="0">
                  <a:pos x="79" y="36"/>
                </a:cxn>
                <a:cxn ang="0">
                  <a:pos x="54" y="44"/>
                </a:cxn>
                <a:cxn ang="0">
                  <a:pos x="42" y="50"/>
                </a:cxn>
                <a:cxn ang="0">
                  <a:pos x="32" y="56"/>
                </a:cxn>
                <a:cxn ang="0">
                  <a:pos x="23" y="61"/>
                </a:cxn>
                <a:cxn ang="0">
                  <a:pos x="0" y="91"/>
                </a:cxn>
              </a:cxnLst>
              <a:rect l="0" t="0" r="r" b="b"/>
              <a:pathLst>
                <a:path w="363" h="201">
                  <a:moveTo>
                    <a:pt x="0" y="94"/>
                  </a:moveTo>
                  <a:lnTo>
                    <a:pt x="0" y="107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6" y="144"/>
                  </a:lnTo>
                  <a:lnTo>
                    <a:pt x="9" y="155"/>
                  </a:lnTo>
                  <a:lnTo>
                    <a:pt x="16" y="165"/>
                  </a:lnTo>
                  <a:lnTo>
                    <a:pt x="24" y="174"/>
                  </a:lnTo>
                  <a:lnTo>
                    <a:pt x="34" y="182"/>
                  </a:lnTo>
                  <a:lnTo>
                    <a:pt x="46" y="187"/>
                  </a:lnTo>
                  <a:lnTo>
                    <a:pt x="56" y="192"/>
                  </a:lnTo>
                  <a:lnTo>
                    <a:pt x="67" y="195"/>
                  </a:lnTo>
                  <a:lnTo>
                    <a:pt x="78" y="197"/>
                  </a:lnTo>
                  <a:lnTo>
                    <a:pt x="89" y="200"/>
                  </a:lnTo>
                  <a:lnTo>
                    <a:pt x="99" y="201"/>
                  </a:lnTo>
                  <a:lnTo>
                    <a:pt x="111" y="200"/>
                  </a:lnTo>
                  <a:lnTo>
                    <a:pt x="121" y="198"/>
                  </a:lnTo>
                  <a:lnTo>
                    <a:pt x="108" y="192"/>
                  </a:lnTo>
                  <a:lnTo>
                    <a:pt x="95" y="186"/>
                  </a:lnTo>
                  <a:lnTo>
                    <a:pt x="80" y="179"/>
                  </a:lnTo>
                  <a:lnTo>
                    <a:pt x="65" y="173"/>
                  </a:lnTo>
                  <a:lnTo>
                    <a:pt x="51" y="165"/>
                  </a:lnTo>
                  <a:lnTo>
                    <a:pt x="38" y="156"/>
                  </a:lnTo>
                  <a:lnTo>
                    <a:pt x="25" y="146"/>
                  </a:lnTo>
                  <a:lnTo>
                    <a:pt x="15" y="132"/>
                  </a:lnTo>
                  <a:lnTo>
                    <a:pt x="15" y="131"/>
                  </a:lnTo>
                  <a:lnTo>
                    <a:pt x="16" y="128"/>
                  </a:lnTo>
                  <a:lnTo>
                    <a:pt x="17" y="125"/>
                  </a:lnTo>
                  <a:lnTo>
                    <a:pt x="17" y="123"/>
                  </a:lnTo>
                  <a:lnTo>
                    <a:pt x="33" y="108"/>
                  </a:lnTo>
                  <a:lnTo>
                    <a:pt x="50" y="96"/>
                  </a:lnTo>
                  <a:lnTo>
                    <a:pt x="68" y="84"/>
                  </a:lnTo>
                  <a:lnTo>
                    <a:pt x="88" y="75"/>
                  </a:lnTo>
                  <a:lnTo>
                    <a:pt x="108" y="67"/>
                  </a:lnTo>
                  <a:lnTo>
                    <a:pt x="130" y="59"/>
                  </a:lnTo>
                  <a:lnTo>
                    <a:pt x="152" y="53"/>
                  </a:lnTo>
                  <a:lnTo>
                    <a:pt x="175" y="48"/>
                  </a:lnTo>
                  <a:lnTo>
                    <a:pt x="197" y="43"/>
                  </a:lnTo>
                  <a:lnTo>
                    <a:pt x="221" y="40"/>
                  </a:lnTo>
                  <a:lnTo>
                    <a:pt x="244" y="35"/>
                  </a:lnTo>
                  <a:lnTo>
                    <a:pt x="268" y="32"/>
                  </a:lnTo>
                  <a:lnTo>
                    <a:pt x="291" y="28"/>
                  </a:lnTo>
                  <a:lnTo>
                    <a:pt x="314" y="24"/>
                  </a:lnTo>
                  <a:lnTo>
                    <a:pt x="336" y="19"/>
                  </a:lnTo>
                  <a:lnTo>
                    <a:pt x="357" y="15"/>
                  </a:lnTo>
                  <a:lnTo>
                    <a:pt x="358" y="15"/>
                  </a:lnTo>
                  <a:lnTo>
                    <a:pt x="359" y="13"/>
                  </a:lnTo>
                  <a:lnTo>
                    <a:pt x="361" y="11"/>
                  </a:lnTo>
                  <a:lnTo>
                    <a:pt x="363" y="9"/>
                  </a:lnTo>
                  <a:lnTo>
                    <a:pt x="346" y="4"/>
                  </a:lnTo>
                  <a:lnTo>
                    <a:pt x="328" y="2"/>
                  </a:lnTo>
                  <a:lnTo>
                    <a:pt x="309" y="0"/>
                  </a:lnTo>
                  <a:lnTo>
                    <a:pt x="291" y="0"/>
                  </a:lnTo>
                  <a:lnTo>
                    <a:pt x="273" y="0"/>
                  </a:lnTo>
                  <a:lnTo>
                    <a:pt x="253" y="1"/>
                  </a:lnTo>
                  <a:lnTo>
                    <a:pt x="234" y="3"/>
                  </a:lnTo>
                  <a:lnTo>
                    <a:pt x="214" y="5"/>
                  </a:lnTo>
                  <a:lnTo>
                    <a:pt x="195" y="9"/>
                  </a:lnTo>
                  <a:lnTo>
                    <a:pt x="176" y="13"/>
                  </a:lnTo>
                  <a:lnTo>
                    <a:pt x="156" y="18"/>
                  </a:lnTo>
                  <a:lnTo>
                    <a:pt x="137" y="23"/>
                  </a:lnTo>
                  <a:lnTo>
                    <a:pt x="117" y="27"/>
                  </a:lnTo>
                  <a:lnTo>
                    <a:pt x="98" y="32"/>
                  </a:lnTo>
                  <a:lnTo>
                    <a:pt x="79" y="36"/>
                  </a:lnTo>
                  <a:lnTo>
                    <a:pt x="59" y="41"/>
                  </a:lnTo>
                  <a:lnTo>
                    <a:pt x="54" y="44"/>
                  </a:lnTo>
                  <a:lnTo>
                    <a:pt x="48" y="47"/>
                  </a:lnTo>
                  <a:lnTo>
                    <a:pt x="42" y="50"/>
                  </a:lnTo>
                  <a:lnTo>
                    <a:pt x="38" y="52"/>
                  </a:lnTo>
                  <a:lnTo>
                    <a:pt x="32" y="56"/>
                  </a:lnTo>
                  <a:lnTo>
                    <a:pt x="27" y="58"/>
                  </a:lnTo>
                  <a:lnTo>
                    <a:pt x="23" y="61"/>
                  </a:lnTo>
                  <a:lnTo>
                    <a:pt x="18" y="65"/>
                  </a:lnTo>
                  <a:lnTo>
                    <a:pt x="0" y="91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2" name="Freeform 356"/>
            <p:cNvSpPr>
              <a:spLocks/>
            </p:cNvSpPr>
            <p:nvPr/>
          </p:nvSpPr>
          <p:spPr bwMode="auto">
            <a:xfrm>
              <a:off x="7978775" y="3248025"/>
              <a:ext cx="127000" cy="69850"/>
            </a:xfrm>
            <a:custGeom>
              <a:avLst/>
              <a:gdLst/>
              <a:ahLst/>
              <a:cxnLst>
                <a:cxn ang="0">
                  <a:pos x="1" y="102"/>
                </a:cxn>
                <a:cxn ang="0">
                  <a:pos x="14" y="113"/>
                </a:cxn>
                <a:cxn ang="0">
                  <a:pos x="32" y="116"/>
                </a:cxn>
                <a:cxn ang="0">
                  <a:pos x="53" y="112"/>
                </a:cxn>
                <a:cxn ang="0">
                  <a:pos x="72" y="110"/>
                </a:cxn>
                <a:cxn ang="0">
                  <a:pos x="50" y="96"/>
                </a:cxn>
                <a:cxn ang="0">
                  <a:pos x="64" y="93"/>
                </a:cxn>
                <a:cxn ang="0">
                  <a:pos x="64" y="86"/>
                </a:cxn>
                <a:cxn ang="0">
                  <a:pos x="49" y="81"/>
                </a:cxn>
                <a:cxn ang="0">
                  <a:pos x="40" y="74"/>
                </a:cxn>
                <a:cxn ang="0">
                  <a:pos x="37" y="68"/>
                </a:cxn>
                <a:cxn ang="0">
                  <a:pos x="15" y="58"/>
                </a:cxn>
                <a:cxn ang="0">
                  <a:pos x="26" y="40"/>
                </a:cxn>
                <a:cxn ang="0">
                  <a:pos x="46" y="30"/>
                </a:cxn>
                <a:cxn ang="0">
                  <a:pos x="78" y="29"/>
                </a:cxn>
                <a:cxn ang="0">
                  <a:pos x="110" y="28"/>
                </a:cxn>
                <a:cxn ang="0">
                  <a:pos x="139" y="28"/>
                </a:cxn>
                <a:cxn ang="0">
                  <a:pos x="170" y="26"/>
                </a:cxn>
                <a:cxn ang="0">
                  <a:pos x="176" y="29"/>
                </a:cxn>
                <a:cxn ang="0">
                  <a:pos x="175" y="34"/>
                </a:cxn>
                <a:cxn ang="0">
                  <a:pos x="187" y="56"/>
                </a:cxn>
                <a:cxn ang="0">
                  <a:pos x="191" y="60"/>
                </a:cxn>
                <a:cxn ang="0">
                  <a:pos x="189" y="64"/>
                </a:cxn>
                <a:cxn ang="0">
                  <a:pos x="175" y="73"/>
                </a:cxn>
                <a:cxn ang="0">
                  <a:pos x="158" y="73"/>
                </a:cxn>
                <a:cxn ang="0">
                  <a:pos x="138" y="72"/>
                </a:cxn>
                <a:cxn ang="0">
                  <a:pos x="120" y="74"/>
                </a:cxn>
                <a:cxn ang="0">
                  <a:pos x="109" y="74"/>
                </a:cxn>
                <a:cxn ang="0">
                  <a:pos x="99" y="76"/>
                </a:cxn>
                <a:cxn ang="0">
                  <a:pos x="194" y="94"/>
                </a:cxn>
                <a:cxn ang="0">
                  <a:pos x="195" y="98"/>
                </a:cxn>
                <a:cxn ang="0">
                  <a:pos x="134" y="103"/>
                </a:cxn>
                <a:cxn ang="0">
                  <a:pos x="194" y="119"/>
                </a:cxn>
                <a:cxn ang="0">
                  <a:pos x="194" y="122"/>
                </a:cxn>
                <a:cxn ang="0">
                  <a:pos x="178" y="126"/>
                </a:cxn>
                <a:cxn ang="0">
                  <a:pos x="191" y="129"/>
                </a:cxn>
                <a:cxn ang="0">
                  <a:pos x="205" y="130"/>
                </a:cxn>
                <a:cxn ang="0">
                  <a:pos x="218" y="129"/>
                </a:cxn>
                <a:cxn ang="0">
                  <a:pos x="233" y="127"/>
                </a:cxn>
                <a:cxn ang="0">
                  <a:pos x="236" y="118"/>
                </a:cxn>
                <a:cxn ang="0">
                  <a:pos x="233" y="105"/>
                </a:cxn>
                <a:cxn ang="0">
                  <a:pos x="238" y="100"/>
                </a:cxn>
                <a:cxn ang="0">
                  <a:pos x="241" y="92"/>
                </a:cxn>
                <a:cxn ang="0">
                  <a:pos x="232" y="63"/>
                </a:cxn>
                <a:cxn ang="0">
                  <a:pos x="215" y="38"/>
                </a:cxn>
                <a:cxn ang="0">
                  <a:pos x="193" y="17"/>
                </a:cxn>
                <a:cxn ang="0">
                  <a:pos x="169" y="4"/>
                </a:cxn>
                <a:cxn ang="0">
                  <a:pos x="133" y="0"/>
                </a:cxn>
                <a:cxn ang="0">
                  <a:pos x="97" y="4"/>
                </a:cxn>
                <a:cxn ang="0">
                  <a:pos x="62" y="10"/>
                </a:cxn>
                <a:cxn ang="0">
                  <a:pos x="28" y="22"/>
                </a:cxn>
                <a:cxn ang="0">
                  <a:pos x="10" y="40"/>
                </a:cxn>
                <a:cxn ang="0">
                  <a:pos x="0" y="60"/>
                </a:cxn>
              </a:cxnLst>
              <a:rect l="0" t="0" r="r" b="b"/>
              <a:pathLst>
                <a:path w="241" h="130">
                  <a:moveTo>
                    <a:pt x="0" y="60"/>
                  </a:moveTo>
                  <a:lnTo>
                    <a:pt x="1" y="102"/>
                  </a:lnTo>
                  <a:lnTo>
                    <a:pt x="7" y="110"/>
                  </a:lnTo>
                  <a:lnTo>
                    <a:pt x="14" y="113"/>
                  </a:lnTo>
                  <a:lnTo>
                    <a:pt x="23" y="116"/>
                  </a:lnTo>
                  <a:lnTo>
                    <a:pt x="32" y="116"/>
                  </a:lnTo>
                  <a:lnTo>
                    <a:pt x="42" y="114"/>
                  </a:lnTo>
                  <a:lnTo>
                    <a:pt x="53" y="112"/>
                  </a:lnTo>
                  <a:lnTo>
                    <a:pt x="63" y="111"/>
                  </a:lnTo>
                  <a:lnTo>
                    <a:pt x="72" y="110"/>
                  </a:lnTo>
                  <a:lnTo>
                    <a:pt x="47" y="101"/>
                  </a:lnTo>
                  <a:lnTo>
                    <a:pt x="50" y="96"/>
                  </a:lnTo>
                  <a:lnTo>
                    <a:pt x="57" y="95"/>
                  </a:lnTo>
                  <a:lnTo>
                    <a:pt x="64" y="93"/>
                  </a:lnTo>
                  <a:lnTo>
                    <a:pt x="70" y="89"/>
                  </a:lnTo>
                  <a:lnTo>
                    <a:pt x="64" y="86"/>
                  </a:lnTo>
                  <a:lnTo>
                    <a:pt x="57" y="84"/>
                  </a:lnTo>
                  <a:lnTo>
                    <a:pt x="49" y="81"/>
                  </a:lnTo>
                  <a:lnTo>
                    <a:pt x="44" y="77"/>
                  </a:lnTo>
                  <a:lnTo>
                    <a:pt x="40" y="74"/>
                  </a:lnTo>
                  <a:lnTo>
                    <a:pt x="39" y="71"/>
                  </a:lnTo>
                  <a:lnTo>
                    <a:pt x="37" y="68"/>
                  </a:lnTo>
                  <a:lnTo>
                    <a:pt x="33" y="64"/>
                  </a:lnTo>
                  <a:lnTo>
                    <a:pt x="15" y="58"/>
                  </a:lnTo>
                  <a:lnTo>
                    <a:pt x="18" y="48"/>
                  </a:lnTo>
                  <a:lnTo>
                    <a:pt x="26" y="40"/>
                  </a:lnTo>
                  <a:lnTo>
                    <a:pt x="36" y="34"/>
                  </a:lnTo>
                  <a:lnTo>
                    <a:pt x="46" y="30"/>
                  </a:lnTo>
                  <a:lnTo>
                    <a:pt x="62" y="30"/>
                  </a:lnTo>
                  <a:lnTo>
                    <a:pt x="78" y="29"/>
                  </a:lnTo>
                  <a:lnTo>
                    <a:pt x="94" y="29"/>
                  </a:lnTo>
                  <a:lnTo>
                    <a:pt x="110" y="28"/>
                  </a:lnTo>
                  <a:lnTo>
                    <a:pt x="125" y="28"/>
                  </a:lnTo>
                  <a:lnTo>
                    <a:pt x="139" y="28"/>
                  </a:lnTo>
                  <a:lnTo>
                    <a:pt x="155" y="26"/>
                  </a:lnTo>
                  <a:lnTo>
                    <a:pt x="170" y="26"/>
                  </a:lnTo>
                  <a:lnTo>
                    <a:pt x="175" y="26"/>
                  </a:lnTo>
                  <a:lnTo>
                    <a:pt x="176" y="29"/>
                  </a:lnTo>
                  <a:lnTo>
                    <a:pt x="176" y="31"/>
                  </a:lnTo>
                  <a:lnTo>
                    <a:pt x="175" y="34"/>
                  </a:lnTo>
                  <a:lnTo>
                    <a:pt x="71" y="47"/>
                  </a:lnTo>
                  <a:lnTo>
                    <a:pt x="187" y="56"/>
                  </a:lnTo>
                  <a:lnTo>
                    <a:pt x="189" y="58"/>
                  </a:lnTo>
                  <a:lnTo>
                    <a:pt x="191" y="60"/>
                  </a:lnTo>
                  <a:lnTo>
                    <a:pt x="192" y="61"/>
                  </a:lnTo>
                  <a:lnTo>
                    <a:pt x="189" y="64"/>
                  </a:lnTo>
                  <a:lnTo>
                    <a:pt x="183" y="70"/>
                  </a:lnTo>
                  <a:lnTo>
                    <a:pt x="175" y="73"/>
                  </a:lnTo>
                  <a:lnTo>
                    <a:pt x="167" y="74"/>
                  </a:lnTo>
                  <a:lnTo>
                    <a:pt x="158" y="73"/>
                  </a:lnTo>
                  <a:lnTo>
                    <a:pt x="147" y="72"/>
                  </a:lnTo>
                  <a:lnTo>
                    <a:pt x="138" y="72"/>
                  </a:lnTo>
                  <a:lnTo>
                    <a:pt x="129" y="72"/>
                  </a:lnTo>
                  <a:lnTo>
                    <a:pt x="120" y="74"/>
                  </a:lnTo>
                  <a:lnTo>
                    <a:pt x="113" y="74"/>
                  </a:lnTo>
                  <a:lnTo>
                    <a:pt x="109" y="74"/>
                  </a:lnTo>
                  <a:lnTo>
                    <a:pt x="104" y="76"/>
                  </a:lnTo>
                  <a:lnTo>
                    <a:pt x="99" y="76"/>
                  </a:lnTo>
                  <a:lnTo>
                    <a:pt x="194" y="93"/>
                  </a:lnTo>
                  <a:lnTo>
                    <a:pt x="194" y="94"/>
                  </a:lnTo>
                  <a:lnTo>
                    <a:pt x="195" y="96"/>
                  </a:lnTo>
                  <a:lnTo>
                    <a:pt x="195" y="98"/>
                  </a:lnTo>
                  <a:lnTo>
                    <a:pt x="194" y="101"/>
                  </a:lnTo>
                  <a:lnTo>
                    <a:pt x="134" y="103"/>
                  </a:lnTo>
                  <a:lnTo>
                    <a:pt x="194" y="118"/>
                  </a:lnTo>
                  <a:lnTo>
                    <a:pt x="194" y="119"/>
                  </a:lnTo>
                  <a:lnTo>
                    <a:pt x="194" y="120"/>
                  </a:lnTo>
                  <a:lnTo>
                    <a:pt x="194" y="122"/>
                  </a:lnTo>
                  <a:lnTo>
                    <a:pt x="194" y="124"/>
                  </a:lnTo>
                  <a:lnTo>
                    <a:pt x="178" y="126"/>
                  </a:lnTo>
                  <a:lnTo>
                    <a:pt x="185" y="128"/>
                  </a:lnTo>
                  <a:lnTo>
                    <a:pt x="191" y="129"/>
                  </a:lnTo>
                  <a:lnTo>
                    <a:pt x="198" y="130"/>
                  </a:lnTo>
                  <a:lnTo>
                    <a:pt x="205" y="130"/>
                  </a:lnTo>
                  <a:lnTo>
                    <a:pt x="211" y="130"/>
                  </a:lnTo>
                  <a:lnTo>
                    <a:pt x="218" y="129"/>
                  </a:lnTo>
                  <a:lnTo>
                    <a:pt x="225" y="128"/>
                  </a:lnTo>
                  <a:lnTo>
                    <a:pt x="233" y="127"/>
                  </a:lnTo>
                  <a:lnTo>
                    <a:pt x="236" y="122"/>
                  </a:lnTo>
                  <a:lnTo>
                    <a:pt x="236" y="118"/>
                  </a:lnTo>
                  <a:lnTo>
                    <a:pt x="234" y="111"/>
                  </a:lnTo>
                  <a:lnTo>
                    <a:pt x="233" y="105"/>
                  </a:lnTo>
                  <a:lnTo>
                    <a:pt x="235" y="102"/>
                  </a:lnTo>
                  <a:lnTo>
                    <a:pt x="238" y="100"/>
                  </a:lnTo>
                  <a:lnTo>
                    <a:pt x="240" y="96"/>
                  </a:lnTo>
                  <a:lnTo>
                    <a:pt x="241" y="92"/>
                  </a:lnTo>
                  <a:lnTo>
                    <a:pt x="238" y="77"/>
                  </a:lnTo>
                  <a:lnTo>
                    <a:pt x="232" y="63"/>
                  </a:lnTo>
                  <a:lnTo>
                    <a:pt x="224" y="49"/>
                  </a:lnTo>
                  <a:lnTo>
                    <a:pt x="215" y="38"/>
                  </a:lnTo>
                  <a:lnTo>
                    <a:pt x="205" y="28"/>
                  </a:lnTo>
                  <a:lnTo>
                    <a:pt x="193" y="17"/>
                  </a:lnTo>
                  <a:lnTo>
                    <a:pt x="182" y="10"/>
                  </a:lnTo>
                  <a:lnTo>
                    <a:pt x="169" y="4"/>
                  </a:lnTo>
                  <a:lnTo>
                    <a:pt x="151" y="1"/>
                  </a:lnTo>
                  <a:lnTo>
                    <a:pt x="133" y="0"/>
                  </a:lnTo>
                  <a:lnTo>
                    <a:pt x="114" y="1"/>
                  </a:lnTo>
                  <a:lnTo>
                    <a:pt x="97" y="4"/>
                  </a:lnTo>
                  <a:lnTo>
                    <a:pt x="79" y="6"/>
                  </a:lnTo>
                  <a:lnTo>
                    <a:pt x="62" y="10"/>
                  </a:lnTo>
                  <a:lnTo>
                    <a:pt x="45" y="16"/>
                  </a:lnTo>
                  <a:lnTo>
                    <a:pt x="28" y="22"/>
                  </a:lnTo>
                  <a:lnTo>
                    <a:pt x="17" y="32"/>
                  </a:lnTo>
                  <a:lnTo>
                    <a:pt x="10" y="40"/>
                  </a:lnTo>
                  <a:lnTo>
                    <a:pt x="5" y="49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3" name="Freeform 357"/>
            <p:cNvSpPr>
              <a:spLocks/>
            </p:cNvSpPr>
            <p:nvPr/>
          </p:nvSpPr>
          <p:spPr bwMode="auto">
            <a:xfrm>
              <a:off x="7991475" y="3205163"/>
              <a:ext cx="141288" cy="163513"/>
            </a:xfrm>
            <a:custGeom>
              <a:avLst/>
              <a:gdLst/>
              <a:ahLst/>
              <a:cxnLst>
                <a:cxn ang="0">
                  <a:pos x="0" y="247"/>
                </a:cxn>
                <a:cxn ang="0">
                  <a:pos x="64" y="272"/>
                </a:cxn>
                <a:cxn ang="0">
                  <a:pos x="83" y="289"/>
                </a:cxn>
                <a:cxn ang="0">
                  <a:pos x="238" y="308"/>
                </a:cxn>
                <a:cxn ang="0">
                  <a:pos x="254" y="283"/>
                </a:cxn>
                <a:cxn ang="0">
                  <a:pos x="262" y="257"/>
                </a:cxn>
                <a:cxn ang="0">
                  <a:pos x="265" y="227"/>
                </a:cxn>
                <a:cxn ang="0">
                  <a:pos x="264" y="197"/>
                </a:cxn>
                <a:cxn ang="0">
                  <a:pos x="260" y="165"/>
                </a:cxn>
                <a:cxn ang="0">
                  <a:pos x="254" y="133"/>
                </a:cxn>
                <a:cxn ang="0">
                  <a:pos x="248" y="102"/>
                </a:cxn>
                <a:cxn ang="0">
                  <a:pos x="244" y="71"/>
                </a:cxn>
                <a:cxn ang="0">
                  <a:pos x="237" y="53"/>
                </a:cxn>
                <a:cxn ang="0">
                  <a:pos x="231" y="34"/>
                </a:cxn>
                <a:cxn ang="0">
                  <a:pos x="225" y="17"/>
                </a:cxn>
                <a:cxn ang="0">
                  <a:pos x="217" y="0"/>
                </a:cxn>
                <a:cxn ang="0">
                  <a:pos x="225" y="32"/>
                </a:cxn>
                <a:cxn ang="0">
                  <a:pos x="233" y="65"/>
                </a:cxn>
                <a:cxn ang="0">
                  <a:pos x="240" y="98"/>
                </a:cxn>
                <a:cxn ang="0">
                  <a:pos x="246" y="133"/>
                </a:cxn>
                <a:cxn ang="0">
                  <a:pos x="248" y="166"/>
                </a:cxn>
                <a:cxn ang="0">
                  <a:pos x="246" y="198"/>
                </a:cxn>
                <a:cxn ang="0">
                  <a:pos x="238" y="228"/>
                </a:cxn>
                <a:cxn ang="0">
                  <a:pos x="222" y="256"/>
                </a:cxn>
                <a:cxn ang="0">
                  <a:pos x="215" y="262"/>
                </a:cxn>
                <a:cxn ang="0">
                  <a:pos x="208" y="266"/>
                </a:cxn>
                <a:cxn ang="0">
                  <a:pos x="201" y="268"/>
                </a:cxn>
                <a:cxn ang="0">
                  <a:pos x="193" y="270"/>
                </a:cxn>
                <a:cxn ang="0">
                  <a:pos x="182" y="280"/>
                </a:cxn>
                <a:cxn ang="0">
                  <a:pos x="0" y="247"/>
                </a:cxn>
              </a:cxnLst>
              <a:rect l="0" t="0" r="r" b="b"/>
              <a:pathLst>
                <a:path w="265" h="308">
                  <a:moveTo>
                    <a:pt x="0" y="247"/>
                  </a:moveTo>
                  <a:lnTo>
                    <a:pt x="64" y="272"/>
                  </a:lnTo>
                  <a:lnTo>
                    <a:pt x="83" y="289"/>
                  </a:lnTo>
                  <a:lnTo>
                    <a:pt x="238" y="308"/>
                  </a:lnTo>
                  <a:lnTo>
                    <a:pt x="254" y="283"/>
                  </a:lnTo>
                  <a:lnTo>
                    <a:pt x="262" y="257"/>
                  </a:lnTo>
                  <a:lnTo>
                    <a:pt x="265" y="227"/>
                  </a:lnTo>
                  <a:lnTo>
                    <a:pt x="264" y="197"/>
                  </a:lnTo>
                  <a:lnTo>
                    <a:pt x="260" y="165"/>
                  </a:lnTo>
                  <a:lnTo>
                    <a:pt x="254" y="133"/>
                  </a:lnTo>
                  <a:lnTo>
                    <a:pt x="248" y="102"/>
                  </a:lnTo>
                  <a:lnTo>
                    <a:pt x="244" y="71"/>
                  </a:lnTo>
                  <a:lnTo>
                    <a:pt x="237" y="53"/>
                  </a:lnTo>
                  <a:lnTo>
                    <a:pt x="231" y="34"/>
                  </a:lnTo>
                  <a:lnTo>
                    <a:pt x="225" y="17"/>
                  </a:lnTo>
                  <a:lnTo>
                    <a:pt x="217" y="0"/>
                  </a:lnTo>
                  <a:lnTo>
                    <a:pt x="225" y="32"/>
                  </a:lnTo>
                  <a:lnTo>
                    <a:pt x="233" y="65"/>
                  </a:lnTo>
                  <a:lnTo>
                    <a:pt x="240" y="98"/>
                  </a:lnTo>
                  <a:lnTo>
                    <a:pt x="246" y="133"/>
                  </a:lnTo>
                  <a:lnTo>
                    <a:pt x="248" y="166"/>
                  </a:lnTo>
                  <a:lnTo>
                    <a:pt x="246" y="198"/>
                  </a:lnTo>
                  <a:lnTo>
                    <a:pt x="238" y="228"/>
                  </a:lnTo>
                  <a:lnTo>
                    <a:pt x="222" y="256"/>
                  </a:lnTo>
                  <a:lnTo>
                    <a:pt x="215" y="262"/>
                  </a:lnTo>
                  <a:lnTo>
                    <a:pt x="208" y="266"/>
                  </a:lnTo>
                  <a:lnTo>
                    <a:pt x="201" y="268"/>
                  </a:lnTo>
                  <a:lnTo>
                    <a:pt x="193" y="270"/>
                  </a:lnTo>
                  <a:lnTo>
                    <a:pt x="182" y="280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4" name="Freeform 358"/>
            <p:cNvSpPr>
              <a:spLocks/>
            </p:cNvSpPr>
            <p:nvPr/>
          </p:nvSpPr>
          <p:spPr bwMode="auto">
            <a:xfrm>
              <a:off x="8066088" y="3519488"/>
              <a:ext cx="109538" cy="142875"/>
            </a:xfrm>
            <a:custGeom>
              <a:avLst/>
              <a:gdLst/>
              <a:ahLst/>
              <a:cxnLst>
                <a:cxn ang="0">
                  <a:pos x="2" y="170"/>
                </a:cxn>
                <a:cxn ang="0">
                  <a:pos x="24" y="236"/>
                </a:cxn>
                <a:cxn ang="0">
                  <a:pos x="43" y="244"/>
                </a:cxn>
                <a:cxn ang="0">
                  <a:pos x="63" y="251"/>
                </a:cxn>
                <a:cxn ang="0">
                  <a:pos x="85" y="257"/>
                </a:cxn>
                <a:cxn ang="0">
                  <a:pos x="108" y="261"/>
                </a:cxn>
                <a:cxn ang="0">
                  <a:pos x="132" y="265"/>
                </a:cxn>
                <a:cxn ang="0">
                  <a:pos x="155" y="267"/>
                </a:cxn>
                <a:cxn ang="0">
                  <a:pos x="178" y="268"/>
                </a:cxn>
                <a:cxn ang="0">
                  <a:pos x="199" y="269"/>
                </a:cxn>
                <a:cxn ang="0">
                  <a:pos x="206" y="266"/>
                </a:cxn>
                <a:cxn ang="0">
                  <a:pos x="208" y="258"/>
                </a:cxn>
                <a:cxn ang="0">
                  <a:pos x="207" y="250"/>
                </a:cxn>
                <a:cxn ang="0">
                  <a:pos x="205" y="241"/>
                </a:cxn>
                <a:cxn ang="0">
                  <a:pos x="114" y="234"/>
                </a:cxn>
                <a:cxn ang="0">
                  <a:pos x="126" y="217"/>
                </a:cxn>
                <a:cxn ang="0">
                  <a:pos x="138" y="197"/>
                </a:cxn>
                <a:cxn ang="0">
                  <a:pos x="148" y="173"/>
                </a:cxn>
                <a:cxn ang="0">
                  <a:pos x="156" y="148"/>
                </a:cxn>
                <a:cxn ang="0">
                  <a:pos x="162" y="121"/>
                </a:cxn>
                <a:cxn ang="0">
                  <a:pos x="164" y="93"/>
                </a:cxn>
                <a:cxn ang="0">
                  <a:pos x="162" y="65"/>
                </a:cxn>
                <a:cxn ang="0">
                  <a:pos x="154" y="37"/>
                </a:cxn>
                <a:cxn ang="0">
                  <a:pos x="151" y="26"/>
                </a:cxn>
                <a:cxn ang="0">
                  <a:pos x="149" y="17"/>
                </a:cxn>
                <a:cxn ang="0">
                  <a:pos x="147" y="9"/>
                </a:cxn>
                <a:cxn ang="0">
                  <a:pos x="143" y="0"/>
                </a:cxn>
                <a:cxn ang="0">
                  <a:pos x="142" y="24"/>
                </a:cxn>
                <a:cxn ang="0">
                  <a:pos x="141" y="49"/>
                </a:cxn>
                <a:cxn ang="0">
                  <a:pos x="139" y="75"/>
                </a:cxn>
                <a:cxn ang="0">
                  <a:pos x="134" y="101"/>
                </a:cxn>
                <a:cxn ang="0">
                  <a:pos x="126" y="125"/>
                </a:cxn>
                <a:cxn ang="0">
                  <a:pos x="116" y="147"/>
                </a:cxn>
                <a:cxn ang="0">
                  <a:pos x="100" y="165"/>
                </a:cxn>
                <a:cxn ang="0">
                  <a:pos x="78" y="179"/>
                </a:cxn>
                <a:cxn ang="0">
                  <a:pos x="70" y="182"/>
                </a:cxn>
                <a:cxn ang="0">
                  <a:pos x="63" y="185"/>
                </a:cxn>
                <a:cxn ang="0">
                  <a:pos x="57" y="187"/>
                </a:cxn>
                <a:cxn ang="0">
                  <a:pos x="51" y="187"/>
                </a:cxn>
                <a:cxn ang="0">
                  <a:pos x="44" y="188"/>
                </a:cxn>
                <a:cxn ang="0">
                  <a:pos x="38" y="188"/>
                </a:cxn>
                <a:cxn ang="0">
                  <a:pos x="33" y="187"/>
                </a:cxn>
                <a:cxn ang="0">
                  <a:pos x="26" y="186"/>
                </a:cxn>
                <a:cxn ang="0">
                  <a:pos x="0" y="165"/>
                </a:cxn>
                <a:cxn ang="0">
                  <a:pos x="2" y="170"/>
                </a:cxn>
              </a:cxnLst>
              <a:rect l="0" t="0" r="r" b="b"/>
              <a:pathLst>
                <a:path w="208" h="269">
                  <a:moveTo>
                    <a:pt x="2" y="170"/>
                  </a:moveTo>
                  <a:lnTo>
                    <a:pt x="24" y="236"/>
                  </a:lnTo>
                  <a:lnTo>
                    <a:pt x="43" y="244"/>
                  </a:lnTo>
                  <a:lnTo>
                    <a:pt x="63" y="251"/>
                  </a:lnTo>
                  <a:lnTo>
                    <a:pt x="85" y="257"/>
                  </a:lnTo>
                  <a:lnTo>
                    <a:pt x="108" y="261"/>
                  </a:lnTo>
                  <a:lnTo>
                    <a:pt x="132" y="265"/>
                  </a:lnTo>
                  <a:lnTo>
                    <a:pt x="155" y="267"/>
                  </a:lnTo>
                  <a:lnTo>
                    <a:pt x="178" y="268"/>
                  </a:lnTo>
                  <a:lnTo>
                    <a:pt x="199" y="269"/>
                  </a:lnTo>
                  <a:lnTo>
                    <a:pt x="206" y="266"/>
                  </a:lnTo>
                  <a:lnTo>
                    <a:pt x="208" y="258"/>
                  </a:lnTo>
                  <a:lnTo>
                    <a:pt x="207" y="250"/>
                  </a:lnTo>
                  <a:lnTo>
                    <a:pt x="205" y="241"/>
                  </a:lnTo>
                  <a:lnTo>
                    <a:pt x="114" y="234"/>
                  </a:lnTo>
                  <a:lnTo>
                    <a:pt x="126" y="217"/>
                  </a:lnTo>
                  <a:lnTo>
                    <a:pt x="138" y="197"/>
                  </a:lnTo>
                  <a:lnTo>
                    <a:pt x="148" y="173"/>
                  </a:lnTo>
                  <a:lnTo>
                    <a:pt x="156" y="148"/>
                  </a:lnTo>
                  <a:lnTo>
                    <a:pt x="162" y="121"/>
                  </a:lnTo>
                  <a:lnTo>
                    <a:pt x="164" y="93"/>
                  </a:lnTo>
                  <a:lnTo>
                    <a:pt x="162" y="65"/>
                  </a:lnTo>
                  <a:lnTo>
                    <a:pt x="154" y="37"/>
                  </a:lnTo>
                  <a:lnTo>
                    <a:pt x="151" y="26"/>
                  </a:lnTo>
                  <a:lnTo>
                    <a:pt x="149" y="17"/>
                  </a:lnTo>
                  <a:lnTo>
                    <a:pt x="147" y="9"/>
                  </a:lnTo>
                  <a:lnTo>
                    <a:pt x="143" y="0"/>
                  </a:lnTo>
                  <a:lnTo>
                    <a:pt x="142" y="24"/>
                  </a:lnTo>
                  <a:lnTo>
                    <a:pt x="141" y="49"/>
                  </a:lnTo>
                  <a:lnTo>
                    <a:pt x="139" y="75"/>
                  </a:lnTo>
                  <a:lnTo>
                    <a:pt x="134" y="101"/>
                  </a:lnTo>
                  <a:lnTo>
                    <a:pt x="126" y="125"/>
                  </a:lnTo>
                  <a:lnTo>
                    <a:pt x="116" y="147"/>
                  </a:lnTo>
                  <a:lnTo>
                    <a:pt x="100" y="165"/>
                  </a:lnTo>
                  <a:lnTo>
                    <a:pt x="78" y="179"/>
                  </a:lnTo>
                  <a:lnTo>
                    <a:pt x="70" y="182"/>
                  </a:lnTo>
                  <a:lnTo>
                    <a:pt x="63" y="185"/>
                  </a:lnTo>
                  <a:lnTo>
                    <a:pt x="57" y="187"/>
                  </a:lnTo>
                  <a:lnTo>
                    <a:pt x="51" y="187"/>
                  </a:lnTo>
                  <a:lnTo>
                    <a:pt x="44" y="188"/>
                  </a:lnTo>
                  <a:lnTo>
                    <a:pt x="38" y="188"/>
                  </a:lnTo>
                  <a:lnTo>
                    <a:pt x="33" y="187"/>
                  </a:lnTo>
                  <a:lnTo>
                    <a:pt x="26" y="186"/>
                  </a:lnTo>
                  <a:lnTo>
                    <a:pt x="0" y="165"/>
                  </a:lnTo>
                  <a:lnTo>
                    <a:pt x="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5" name="Freeform 359"/>
            <p:cNvSpPr>
              <a:spLocks/>
            </p:cNvSpPr>
            <p:nvPr/>
          </p:nvSpPr>
          <p:spPr bwMode="auto">
            <a:xfrm>
              <a:off x="8067675" y="3484563"/>
              <a:ext cx="179388" cy="153988"/>
            </a:xfrm>
            <a:custGeom>
              <a:avLst/>
              <a:gdLst/>
              <a:ahLst/>
              <a:cxnLst>
                <a:cxn ang="0">
                  <a:pos x="13" y="52"/>
                </a:cxn>
                <a:cxn ang="0">
                  <a:pos x="39" y="35"/>
                </a:cxn>
                <a:cxn ang="0">
                  <a:pos x="69" y="23"/>
                </a:cxn>
                <a:cxn ang="0">
                  <a:pos x="103" y="21"/>
                </a:cxn>
                <a:cxn ang="0">
                  <a:pos x="130" y="24"/>
                </a:cxn>
                <a:cxn ang="0">
                  <a:pos x="150" y="30"/>
                </a:cxn>
                <a:cxn ang="0">
                  <a:pos x="166" y="39"/>
                </a:cxn>
                <a:cxn ang="0">
                  <a:pos x="178" y="53"/>
                </a:cxn>
                <a:cxn ang="0">
                  <a:pos x="187" y="84"/>
                </a:cxn>
                <a:cxn ang="0">
                  <a:pos x="187" y="132"/>
                </a:cxn>
                <a:cxn ang="0">
                  <a:pos x="185" y="180"/>
                </a:cxn>
                <a:cxn ang="0">
                  <a:pos x="193" y="224"/>
                </a:cxn>
                <a:cxn ang="0">
                  <a:pos x="218" y="253"/>
                </a:cxn>
                <a:cxn ang="0">
                  <a:pos x="248" y="270"/>
                </a:cxn>
                <a:cxn ang="0">
                  <a:pos x="281" y="286"/>
                </a:cxn>
                <a:cxn ang="0">
                  <a:pos x="316" y="293"/>
                </a:cxn>
                <a:cxn ang="0">
                  <a:pos x="336" y="288"/>
                </a:cxn>
                <a:cxn ang="0">
                  <a:pos x="339" y="286"/>
                </a:cxn>
                <a:cxn ang="0">
                  <a:pos x="224" y="216"/>
                </a:cxn>
                <a:cxn ang="0">
                  <a:pos x="233" y="132"/>
                </a:cxn>
                <a:cxn ang="0">
                  <a:pos x="226" y="93"/>
                </a:cxn>
                <a:cxn ang="0">
                  <a:pos x="213" y="56"/>
                </a:cxn>
                <a:cxn ang="0">
                  <a:pos x="191" y="28"/>
                </a:cxn>
                <a:cxn ang="0">
                  <a:pos x="159" y="11"/>
                </a:cxn>
                <a:cxn ang="0">
                  <a:pos x="122" y="3"/>
                </a:cxn>
                <a:cxn ang="0">
                  <a:pos x="89" y="0"/>
                </a:cxn>
                <a:cxn ang="0">
                  <a:pos x="57" y="6"/>
                </a:cxn>
                <a:cxn ang="0">
                  <a:pos x="39" y="20"/>
                </a:cxn>
                <a:cxn ang="0">
                  <a:pos x="28" y="34"/>
                </a:cxn>
                <a:cxn ang="0">
                  <a:pos x="15" y="46"/>
                </a:cxn>
                <a:cxn ang="0">
                  <a:pos x="5" y="58"/>
                </a:cxn>
                <a:cxn ang="0">
                  <a:pos x="4" y="62"/>
                </a:cxn>
              </a:cxnLst>
              <a:rect l="0" t="0" r="r" b="b"/>
              <a:pathLst>
                <a:path w="339" h="293">
                  <a:moveTo>
                    <a:pt x="4" y="62"/>
                  </a:moveTo>
                  <a:lnTo>
                    <a:pt x="13" y="52"/>
                  </a:lnTo>
                  <a:lnTo>
                    <a:pt x="25" y="43"/>
                  </a:lnTo>
                  <a:lnTo>
                    <a:pt x="39" y="35"/>
                  </a:lnTo>
                  <a:lnTo>
                    <a:pt x="54" y="28"/>
                  </a:lnTo>
                  <a:lnTo>
                    <a:pt x="69" y="23"/>
                  </a:lnTo>
                  <a:lnTo>
                    <a:pt x="86" y="21"/>
                  </a:lnTo>
                  <a:lnTo>
                    <a:pt x="103" y="21"/>
                  </a:lnTo>
                  <a:lnTo>
                    <a:pt x="120" y="23"/>
                  </a:lnTo>
                  <a:lnTo>
                    <a:pt x="130" y="24"/>
                  </a:lnTo>
                  <a:lnTo>
                    <a:pt x="141" y="27"/>
                  </a:lnTo>
                  <a:lnTo>
                    <a:pt x="150" y="30"/>
                  </a:lnTo>
                  <a:lnTo>
                    <a:pt x="158" y="35"/>
                  </a:lnTo>
                  <a:lnTo>
                    <a:pt x="166" y="39"/>
                  </a:lnTo>
                  <a:lnTo>
                    <a:pt x="173" y="46"/>
                  </a:lnTo>
                  <a:lnTo>
                    <a:pt x="178" y="53"/>
                  </a:lnTo>
                  <a:lnTo>
                    <a:pt x="183" y="61"/>
                  </a:lnTo>
                  <a:lnTo>
                    <a:pt x="187" y="84"/>
                  </a:lnTo>
                  <a:lnTo>
                    <a:pt x="189" y="108"/>
                  </a:lnTo>
                  <a:lnTo>
                    <a:pt x="187" y="132"/>
                  </a:lnTo>
                  <a:lnTo>
                    <a:pt x="186" y="156"/>
                  </a:lnTo>
                  <a:lnTo>
                    <a:pt x="185" y="180"/>
                  </a:lnTo>
                  <a:lnTo>
                    <a:pt x="187" y="203"/>
                  </a:lnTo>
                  <a:lnTo>
                    <a:pt x="193" y="224"/>
                  </a:lnTo>
                  <a:lnTo>
                    <a:pt x="206" y="245"/>
                  </a:lnTo>
                  <a:lnTo>
                    <a:pt x="218" y="253"/>
                  </a:lnTo>
                  <a:lnTo>
                    <a:pt x="233" y="262"/>
                  </a:lnTo>
                  <a:lnTo>
                    <a:pt x="248" y="270"/>
                  </a:lnTo>
                  <a:lnTo>
                    <a:pt x="265" y="279"/>
                  </a:lnTo>
                  <a:lnTo>
                    <a:pt x="281" y="286"/>
                  </a:lnTo>
                  <a:lnTo>
                    <a:pt x="299" y="291"/>
                  </a:lnTo>
                  <a:lnTo>
                    <a:pt x="316" y="293"/>
                  </a:lnTo>
                  <a:lnTo>
                    <a:pt x="334" y="291"/>
                  </a:lnTo>
                  <a:lnTo>
                    <a:pt x="336" y="288"/>
                  </a:lnTo>
                  <a:lnTo>
                    <a:pt x="338" y="287"/>
                  </a:lnTo>
                  <a:lnTo>
                    <a:pt x="339" y="286"/>
                  </a:lnTo>
                  <a:lnTo>
                    <a:pt x="339" y="286"/>
                  </a:lnTo>
                  <a:lnTo>
                    <a:pt x="224" y="216"/>
                  </a:lnTo>
                  <a:lnTo>
                    <a:pt x="234" y="150"/>
                  </a:lnTo>
                  <a:lnTo>
                    <a:pt x="233" y="132"/>
                  </a:lnTo>
                  <a:lnTo>
                    <a:pt x="230" y="112"/>
                  </a:lnTo>
                  <a:lnTo>
                    <a:pt x="226" y="93"/>
                  </a:lnTo>
                  <a:lnTo>
                    <a:pt x="221" y="75"/>
                  </a:lnTo>
                  <a:lnTo>
                    <a:pt x="213" y="56"/>
                  </a:lnTo>
                  <a:lnTo>
                    <a:pt x="203" y="42"/>
                  </a:lnTo>
                  <a:lnTo>
                    <a:pt x="191" y="28"/>
                  </a:lnTo>
                  <a:lnTo>
                    <a:pt x="176" y="16"/>
                  </a:lnTo>
                  <a:lnTo>
                    <a:pt x="159" y="11"/>
                  </a:lnTo>
                  <a:lnTo>
                    <a:pt x="141" y="6"/>
                  </a:lnTo>
                  <a:lnTo>
                    <a:pt x="122" y="3"/>
                  </a:lnTo>
                  <a:lnTo>
                    <a:pt x="105" y="0"/>
                  </a:lnTo>
                  <a:lnTo>
                    <a:pt x="89" y="0"/>
                  </a:lnTo>
                  <a:lnTo>
                    <a:pt x="72" y="3"/>
                  </a:lnTo>
                  <a:lnTo>
                    <a:pt x="57" y="6"/>
                  </a:lnTo>
                  <a:lnTo>
                    <a:pt x="44" y="13"/>
                  </a:lnTo>
                  <a:lnTo>
                    <a:pt x="39" y="20"/>
                  </a:lnTo>
                  <a:lnTo>
                    <a:pt x="33" y="27"/>
                  </a:lnTo>
                  <a:lnTo>
                    <a:pt x="28" y="34"/>
                  </a:lnTo>
                  <a:lnTo>
                    <a:pt x="21" y="39"/>
                  </a:lnTo>
                  <a:lnTo>
                    <a:pt x="15" y="46"/>
                  </a:lnTo>
                  <a:lnTo>
                    <a:pt x="9" y="52"/>
                  </a:lnTo>
                  <a:lnTo>
                    <a:pt x="5" y="58"/>
                  </a:lnTo>
                  <a:lnTo>
                    <a:pt x="0" y="63"/>
                  </a:lnTo>
                  <a:lnTo>
                    <a:pt x="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6" name="Freeform 360"/>
            <p:cNvSpPr>
              <a:spLocks/>
            </p:cNvSpPr>
            <p:nvPr/>
          </p:nvSpPr>
          <p:spPr bwMode="auto">
            <a:xfrm>
              <a:off x="8121650" y="3162300"/>
              <a:ext cx="444500" cy="149225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45" y="38"/>
                </a:cxn>
                <a:cxn ang="0">
                  <a:pos x="91" y="34"/>
                </a:cxn>
                <a:cxn ang="0">
                  <a:pos x="139" y="30"/>
                </a:cxn>
                <a:cxn ang="0">
                  <a:pos x="187" y="24"/>
                </a:cxn>
                <a:cxn ang="0">
                  <a:pos x="236" y="19"/>
                </a:cxn>
                <a:cxn ang="0">
                  <a:pos x="284" y="15"/>
                </a:cxn>
                <a:cxn ang="0">
                  <a:pos x="333" y="11"/>
                </a:cxn>
                <a:cxn ang="0">
                  <a:pos x="381" y="10"/>
                </a:cxn>
                <a:cxn ang="0">
                  <a:pos x="428" y="11"/>
                </a:cxn>
                <a:cxn ang="0">
                  <a:pos x="475" y="15"/>
                </a:cxn>
                <a:cxn ang="0">
                  <a:pos x="519" y="23"/>
                </a:cxn>
                <a:cxn ang="0">
                  <a:pos x="562" y="35"/>
                </a:cxn>
                <a:cxn ang="0">
                  <a:pos x="605" y="54"/>
                </a:cxn>
                <a:cxn ang="0">
                  <a:pos x="643" y="77"/>
                </a:cxn>
                <a:cxn ang="0">
                  <a:pos x="680" y="106"/>
                </a:cxn>
                <a:cxn ang="0">
                  <a:pos x="714" y="143"/>
                </a:cxn>
                <a:cxn ang="0">
                  <a:pos x="730" y="161"/>
                </a:cxn>
                <a:cxn ang="0">
                  <a:pos x="745" y="179"/>
                </a:cxn>
                <a:cxn ang="0">
                  <a:pos x="760" y="198"/>
                </a:cxn>
                <a:cxn ang="0">
                  <a:pos x="775" y="215"/>
                </a:cxn>
                <a:cxn ang="0">
                  <a:pos x="790" y="232"/>
                </a:cxn>
                <a:cxn ang="0">
                  <a:pos x="804" y="249"/>
                </a:cxn>
                <a:cxn ang="0">
                  <a:pos x="819" y="265"/>
                </a:cxn>
                <a:cxn ang="0">
                  <a:pos x="835" y="281"/>
                </a:cxn>
                <a:cxn ang="0">
                  <a:pos x="838" y="280"/>
                </a:cxn>
                <a:cxn ang="0">
                  <a:pos x="839" y="276"/>
                </a:cxn>
                <a:cxn ang="0">
                  <a:pos x="839" y="272"/>
                </a:cxn>
                <a:cxn ang="0">
                  <a:pos x="840" y="268"/>
                </a:cxn>
                <a:cxn ang="0">
                  <a:pos x="831" y="255"/>
                </a:cxn>
                <a:cxn ang="0">
                  <a:pos x="820" y="242"/>
                </a:cxn>
                <a:cxn ang="0">
                  <a:pos x="809" y="230"/>
                </a:cxn>
                <a:cxn ang="0">
                  <a:pos x="796" y="218"/>
                </a:cxn>
                <a:cxn ang="0">
                  <a:pos x="785" y="206"/>
                </a:cxn>
                <a:cxn ang="0">
                  <a:pos x="772" y="194"/>
                </a:cxn>
                <a:cxn ang="0">
                  <a:pos x="761" y="183"/>
                </a:cxn>
                <a:cxn ang="0">
                  <a:pos x="751" y="171"/>
                </a:cxn>
                <a:cxn ang="0">
                  <a:pos x="718" y="129"/>
                </a:cxn>
                <a:cxn ang="0">
                  <a:pos x="681" y="94"/>
                </a:cxn>
                <a:cxn ang="0">
                  <a:pos x="641" y="65"/>
                </a:cxn>
                <a:cxn ang="0">
                  <a:pos x="600" y="43"/>
                </a:cxn>
                <a:cxn ang="0">
                  <a:pos x="556" y="26"/>
                </a:cxn>
                <a:cxn ang="0">
                  <a:pos x="509" y="14"/>
                </a:cxn>
                <a:cxn ang="0">
                  <a:pos x="462" y="6"/>
                </a:cxn>
                <a:cxn ang="0">
                  <a:pos x="413" y="1"/>
                </a:cxn>
                <a:cxn ang="0">
                  <a:pos x="363" y="0"/>
                </a:cxn>
                <a:cxn ang="0">
                  <a:pos x="311" y="1"/>
                </a:cxn>
                <a:cxn ang="0">
                  <a:pos x="261" y="5"/>
                </a:cxn>
                <a:cxn ang="0">
                  <a:pos x="210" y="10"/>
                </a:cxn>
                <a:cxn ang="0">
                  <a:pos x="159" y="16"/>
                </a:cxn>
                <a:cxn ang="0">
                  <a:pos x="109" y="22"/>
                </a:cxn>
                <a:cxn ang="0">
                  <a:pos x="61" y="29"/>
                </a:cxn>
                <a:cxn ang="0">
                  <a:pos x="13" y="34"/>
                </a:cxn>
                <a:cxn ang="0">
                  <a:pos x="9" y="37"/>
                </a:cxn>
                <a:cxn ang="0">
                  <a:pos x="5" y="37"/>
                </a:cxn>
                <a:cxn ang="0">
                  <a:pos x="1" y="37"/>
                </a:cxn>
                <a:cxn ang="0">
                  <a:pos x="0" y="39"/>
                </a:cxn>
              </a:cxnLst>
              <a:rect l="0" t="0" r="r" b="b"/>
              <a:pathLst>
                <a:path w="840" h="281">
                  <a:moveTo>
                    <a:pt x="0" y="39"/>
                  </a:moveTo>
                  <a:lnTo>
                    <a:pt x="45" y="38"/>
                  </a:lnTo>
                  <a:lnTo>
                    <a:pt x="91" y="34"/>
                  </a:lnTo>
                  <a:lnTo>
                    <a:pt x="139" y="30"/>
                  </a:lnTo>
                  <a:lnTo>
                    <a:pt x="187" y="24"/>
                  </a:lnTo>
                  <a:lnTo>
                    <a:pt x="236" y="19"/>
                  </a:lnTo>
                  <a:lnTo>
                    <a:pt x="284" y="15"/>
                  </a:lnTo>
                  <a:lnTo>
                    <a:pt x="333" y="11"/>
                  </a:lnTo>
                  <a:lnTo>
                    <a:pt x="381" y="10"/>
                  </a:lnTo>
                  <a:lnTo>
                    <a:pt x="428" y="11"/>
                  </a:lnTo>
                  <a:lnTo>
                    <a:pt x="475" y="15"/>
                  </a:lnTo>
                  <a:lnTo>
                    <a:pt x="519" y="23"/>
                  </a:lnTo>
                  <a:lnTo>
                    <a:pt x="562" y="35"/>
                  </a:lnTo>
                  <a:lnTo>
                    <a:pt x="605" y="54"/>
                  </a:lnTo>
                  <a:lnTo>
                    <a:pt x="643" y="77"/>
                  </a:lnTo>
                  <a:lnTo>
                    <a:pt x="680" y="106"/>
                  </a:lnTo>
                  <a:lnTo>
                    <a:pt x="714" y="143"/>
                  </a:lnTo>
                  <a:lnTo>
                    <a:pt x="730" y="161"/>
                  </a:lnTo>
                  <a:lnTo>
                    <a:pt x="745" y="179"/>
                  </a:lnTo>
                  <a:lnTo>
                    <a:pt x="760" y="198"/>
                  </a:lnTo>
                  <a:lnTo>
                    <a:pt x="775" y="215"/>
                  </a:lnTo>
                  <a:lnTo>
                    <a:pt x="790" y="232"/>
                  </a:lnTo>
                  <a:lnTo>
                    <a:pt x="804" y="249"/>
                  </a:lnTo>
                  <a:lnTo>
                    <a:pt x="819" y="265"/>
                  </a:lnTo>
                  <a:lnTo>
                    <a:pt x="835" y="281"/>
                  </a:lnTo>
                  <a:lnTo>
                    <a:pt x="838" y="280"/>
                  </a:lnTo>
                  <a:lnTo>
                    <a:pt x="839" y="276"/>
                  </a:lnTo>
                  <a:lnTo>
                    <a:pt x="839" y="272"/>
                  </a:lnTo>
                  <a:lnTo>
                    <a:pt x="840" y="268"/>
                  </a:lnTo>
                  <a:lnTo>
                    <a:pt x="831" y="255"/>
                  </a:lnTo>
                  <a:lnTo>
                    <a:pt x="820" y="242"/>
                  </a:lnTo>
                  <a:lnTo>
                    <a:pt x="809" y="230"/>
                  </a:lnTo>
                  <a:lnTo>
                    <a:pt x="796" y="218"/>
                  </a:lnTo>
                  <a:lnTo>
                    <a:pt x="785" y="206"/>
                  </a:lnTo>
                  <a:lnTo>
                    <a:pt x="772" y="194"/>
                  </a:lnTo>
                  <a:lnTo>
                    <a:pt x="761" y="183"/>
                  </a:lnTo>
                  <a:lnTo>
                    <a:pt x="751" y="171"/>
                  </a:lnTo>
                  <a:lnTo>
                    <a:pt x="718" y="129"/>
                  </a:lnTo>
                  <a:lnTo>
                    <a:pt x="681" y="94"/>
                  </a:lnTo>
                  <a:lnTo>
                    <a:pt x="641" y="65"/>
                  </a:lnTo>
                  <a:lnTo>
                    <a:pt x="600" y="43"/>
                  </a:lnTo>
                  <a:lnTo>
                    <a:pt x="556" y="26"/>
                  </a:lnTo>
                  <a:lnTo>
                    <a:pt x="509" y="14"/>
                  </a:lnTo>
                  <a:lnTo>
                    <a:pt x="462" y="6"/>
                  </a:lnTo>
                  <a:lnTo>
                    <a:pt x="413" y="1"/>
                  </a:lnTo>
                  <a:lnTo>
                    <a:pt x="363" y="0"/>
                  </a:lnTo>
                  <a:lnTo>
                    <a:pt x="311" y="1"/>
                  </a:lnTo>
                  <a:lnTo>
                    <a:pt x="261" y="5"/>
                  </a:lnTo>
                  <a:lnTo>
                    <a:pt x="210" y="10"/>
                  </a:lnTo>
                  <a:lnTo>
                    <a:pt x="159" y="16"/>
                  </a:lnTo>
                  <a:lnTo>
                    <a:pt x="109" y="22"/>
                  </a:lnTo>
                  <a:lnTo>
                    <a:pt x="61" y="29"/>
                  </a:lnTo>
                  <a:lnTo>
                    <a:pt x="13" y="34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1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7" name="Freeform 361"/>
            <p:cNvSpPr>
              <a:spLocks/>
            </p:cNvSpPr>
            <p:nvPr/>
          </p:nvSpPr>
          <p:spPr bwMode="auto">
            <a:xfrm>
              <a:off x="8126413" y="3179763"/>
              <a:ext cx="420688" cy="176213"/>
            </a:xfrm>
            <a:custGeom>
              <a:avLst/>
              <a:gdLst/>
              <a:ahLst/>
              <a:cxnLst>
                <a:cxn ang="0">
                  <a:pos x="2" y="102"/>
                </a:cxn>
                <a:cxn ang="0">
                  <a:pos x="14" y="137"/>
                </a:cxn>
                <a:cxn ang="0">
                  <a:pos x="38" y="226"/>
                </a:cxn>
                <a:cxn ang="0">
                  <a:pos x="71" y="306"/>
                </a:cxn>
                <a:cxn ang="0">
                  <a:pos x="127" y="331"/>
                </a:cxn>
                <a:cxn ang="0">
                  <a:pos x="178" y="333"/>
                </a:cxn>
                <a:cxn ang="0">
                  <a:pos x="229" y="331"/>
                </a:cxn>
                <a:cxn ang="0">
                  <a:pos x="280" y="328"/>
                </a:cxn>
                <a:cxn ang="0">
                  <a:pos x="330" y="326"/>
                </a:cxn>
                <a:cxn ang="0">
                  <a:pos x="390" y="325"/>
                </a:cxn>
                <a:cxn ang="0">
                  <a:pos x="471" y="316"/>
                </a:cxn>
                <a:cxn ang="0">
                  <a:pos x="553" y="308"/>
                </a:cxn>
                <a:cxn ang="0">
                  <a:pos x="632" y="300"/>
                </a:cxn>
                <a:cxn ang="0">
                  <a:pos x="711" y="286"/>
                </a:cxn>
                <a:cxn ang="0">
                  <a:pos x="788" y="267"/>
                </a:cxn>
                <a:cxn ang="0">
                  <a:pos x="788" y="245"/>
                </a:cxn>
                <a:cxn ang="0">
                  <a:pos x="771" y="227"/>
                </a:cxn>
                <a:cxn ang="0">
                  <a:pos x="739" y="183"/>
                </a:cxn>
                <a:cxn ang="0">
                  <a:pos x="703" y="143"/>
                </a:cxn>
                <a:cxn ang="0">
                  <a:pos x="664" y="104"/>
                </a:cxn>
                <a:cxn ang="0">
                  <a:pos x="626" y="65"/>
                </a:cxn>
                <a:cxn ang="0">
                  <a:pos x="588" y="24"/>
                </a:cxn>
                <a:cxn ang="0">
                  <a:pos x="555" y="12"/>
                </a:cxn>
                <a:cxn ang="0">
                  <a:pos x="519" y="4"/>
                </a:cxn>
                <a:cxn ang="0">
                  <a:pos x="482" y="1"/>
                </a:cxn>
                <a:cxn ang="0">
                  <a:pos x="443" y="0"/>
                </a:cxn>
                <a:cxn ang="0">
                  <a:pos x="405" y="1"/>
                </a:cxn>
                <a:cxn ang="0">
                  <a:pos x="453" y="3"/>
                </a:cxn>
                <a:cxn ang="0">
                  <a:pos x="535" y="23"/>
                </a:cxn>
                <a:cxn ang="0">
                  <a:pos x="610" y="62"/>
                </a:cxn>
                <a:cxn ang="0">
                  <a:pos x="672" y="114"/>
                </a:cxn>
                <a:cxn ang="0">
                  <a:pos x="724" y="178"/>
                </a:cxn>
                <a:cxn ang="0">
                  <a:pos x="751" y="228"/>
                </a:cxn>
                <a:cxn ang="0">
                  <a:pos x="755" y="234"/>
                </a:cxn>
                <a:cxn ang="0">
                  <a:pos x="748" y="244"/>
                </a:cxn>
                <a:cxn ang="0">
                  <a:pos x="664" y="269"/>
                </a:cxn>
                <a:cxn ang="0">
                  <a:pos x="542" y="294"/>
                </a:cxn>
                <a:cxn ang="0">
                  <a:pos x="418" y="313"/>
                </a:cxn>
                <a:cxn ang="0">
                  <a:pos x="293" y="320"/>
                </a:cxn>
                <a:cxn ang="0">
                  <a:pos x="169" y="314"/>
                </a:cxn>
                <a:cxn ang="0">
                  <a:pos x="82" y="299"/>
                </a:cxn>
                <a:cxn ang="0">
                  <a:pos x="76" y="296"/>
                </a:cxn>
                <a:cxn ang="0">
                  <a:pos x="13" y="128"/>
                </a:cxn>
                <a:cxn ang="0">
                  <a:pos x="0" y="89"/>
                </a:cxn>
              </a:cxnLst>
              <a:rect l="0" t="0" r="r" b="b"/>
              <a:pathLst>
                <a:path w="793" h="333">
                  <a:moveTo>
                    <a:pt x="0" y="92"/>
                  </a:moveTo>
                  <a:lnTo>
                    <a:pt x="1" y="96"/>
                  </a:lnTo>
                  <a:lnTo>
                    <a:pt x="2" y="102"/>
                  </a:lnTo>
                  <a:lnTo>
                    <a:pt x="2" y="106"/>
                  </a:lnTo>
                  <a:lnTo>
                    <a:pt x="1" y="111"/>
                  </a:lnTo>
                  <a:lnTo>
                    <a:pt x="14" y="137"/>
                  </a:lnTo>
                  <a:lnTo>
                    <a:pt x="23" y="165"/>
                  </a:lnTo>
                  <a:lnTo>
                    <a:pt x="30" y="195"/>
                  </a:lnTo>
                  <a:lnTo>
                    <a:pt x="38" y="226"/>
                  </a:lnTo>
                  <a:lnTo>
                    <a:pt x="46" y="255"/>
                  </a:lnTo>
                  <a:lnTo>
                    <a:pt x="56" y="282"/>
                  </a:lnTo>
                  <a:lnTo>
                    <a:pt x="71" y="306"/>
                  </a:lnTo>
                  <a:lnTo>
                    <a:pt x="91" y="324"/>
                  </a:lnTo>
                  <a:lnTo>
                    <a:pt x="108" y="328"/>
                  </a:lnTo>
                  <a:lnTo>
                    <a:pt x="127" y="331"/>
                  </a:lnTo>
                  <a:lnTo>
                    <a:pt x="144" y="332"/>
                  </a:lnTo>
                  <a:lnTo>
                    <a:pt x="161" y="333"/>
                  </a:lnTo>
                  <a:lnTo>
                    <a:pt x="178" y="333"/>
                  </a:lnTo>
                  <a:lnTo>
                    <a:pt x="195" y="333"/>
                  </a:lnTo>
                  <a:lnTo>
                    <a:pt x="212" y="332"/>
                  </a:lnTo>
                  <a:lnTo>
                    <a:pt x="229" y="331"/>
                  </a:lnTo>
                  <a:lnTo>
                    <a:pt x="245" y="330"/>
                  </a:lnTo>
                  <a:lnTo>
                    <a:pt x="263" y="329"/>
                  </a:lnTo>
                  <a:lnTo>
                    <a:pt x="280" y="328"/>
                  </a:lnTo>
                  <a:lnTo>
                    <a:pt x="296" y="326"/>
                  </a:lnTo>
                  <a:lnTo>
                    <a:pt x="313" y="326"/>
                  </a:lnTo>
                  <a:lnTo>
                    <a:pt x="330" y="326"/>
                  </a:lnTo>
                  <a:lnTo>
                    <a:pt x="346" y="328"/>
                  </a:lnTo>
                  <a:lnTo>
                    <a:pt x="363" y="329"/>
                  </a:lnTo>
                  <a:lnTo>
                    <a:pt x="390" y="325"/>
                  </a:lnTo>
                  <a:lnTo>
                    <a:pt x="417" y="322"/>
                  </a:lnTo>
                  <a:lnTo>
                    <a:pt x="444" y="318"/>
                  </a:lnTo>
                  <a:lnTo>
                    <a:pt x="471" y="316"/>
                  </a:lnTo>
                  <a:lnTo>
                    <a:pt x="498" y="314"/>
                  </a:lnTo>
                  <a:lnTo>
                    <a:pt x="525" y="312"/>
                  </a:lnTo>
                  <a:lnTo>
                    <a:pt x="553" y="308"/>
                  </a:lnTo>
                  <a:lnTo>
                    <a:pt x="579" y="306"/>
                  </a:lnTo>
                  <a:lnTo>
                    <a:pt x="605" y="304"/>
                  </a:lnTo>
                  <a:lnTo>
                    <a:pt x="632" y="300"/>
                  </a:lnTo>
                  <a:lnTo>
                    <a:pt x="659" y="297"/>
                  </a:lnTo>
                  <a:lnTo>
                    <a:pt x="685" y="292"/>
                  </a:lnTo>
                  <a:lnTo>
                    <a:pt x="711" y="286"/>
                  </a:lnTo>
                  <a:lnTo>
                    <a:pt x="736" y="281"/>
                  </a:lnTo>
                  <a:lnTo>
                    <a:pt x="763" y="275"/>
                  </a:lnTo>
                  <a:lnTo>
                    <a:pt x="788" y="267"/>
                  </a:lnTo>
                  <a:lnTo>
                    <a:pt x="793" y="248"/>
                  </a:lnTo>
                  <a:lnTo>
                    <a:pt x="791" y="247"/>
                  </a:lnTo>
                  <a:lnTo>
                    <a:pt x="788" y="245"/>
                  </a:lnTo>
                  <a:lnTo>
                    <a:pt x="784" y="244"/>
                  </a:lnTo>
                  <a:lnTo>
                    <a:pt x="780" y="242"/>
                  </a:lnTo>
                  <a:lnTo>
                    <a:pt x="771" y="227"/>
                  </a:lnTo>
                  <a:lnTo>
                    <a:pt x="760" y="211"/>
                  </a:lnTo>
                  <a:lnTo>
                    <a:pt x="750" y="197"/>
                  </a:lnTo>
                  <a:lnTo>
                    <a:pt x="739" y="183"/>
                  </a:lnTo>
                  <a:lnTo>
                    <a:pt x="727" y="169"/>
                  </a:lnTo>
                  <a:lnTo>
                    <a:pt x="716" y="156"/>
                  </a:lnTo>
                  <a:lnTo>
                    <a:pt x="703" y="143"/>
                  </a:lnTo>
                  <a:lnTo>
                    <a:pt x="691" y="129"/>
                  </a:lnTo>
                  <a:lnTo>
                    <a:pt x="678" y="116"/>
                  </a:lnTo>
                  <a:lnTo>
                    <a:pt x="664" y="104"/>
                  </a:lnTo>
                  <a:lnTo>
                    <a:pt x="652" y="90"/>
                  </a:lnTo>
                  <a:lnTo>
                    <a:pt x="639" y="78"/>
                  </a:lnTo>
                  <a:lnTo>
                    <a:pt x="626" y="65"/>
                  </a:lnTo>
                  <a:lnTo>
                    <a:pt x="613" y="51"/>
                  </a:lnTo>
                  <a:lnTo>
                    <a:pt x="601" y="38"/>
                  </a:lnTo>
                  <a:lnTo>
                    <a:pt x="588" y="24"/>
                  </a:lnTo>
                  <a:lnTo>
                    <a:pt x="578" y="19"/>
                  </a:lnTo>
                  <a:lnTo>
                    <a:pt x="566" y="16"/>
                  </a:lnTo>
                  <a:lnTo>
                    <a:pt x="555" y="12"/>
                  </a:lnTo>
                  <a:lnTo>
                    <a:pt x="543" y="9"/>
                  </a:lnTo>
                  <a:lnTo>
                    <a:pt x="532" y="7"/>
                  </a:lnTo>
                  <a:lnTo>
                    <a:pt x="519" y="4"/>
                  </a:lnTo>
                  <a:lnTo>
                    <a:pt x="507" y="3"/>
                  </a:lnTo>
                  <a:lnTo>
                    <a:pt x="494" y="2"/>
                  </a:lnTo>
                  <a:lnTo>
                    <a:pt x="482" y="1"/>
                  </a:lnTo>
                  <a:lnTo>
                    <a:pt x="468" y="1"/>
                  </a:lnTo>
                  <a:lnTo>
                    <a:pt x="456" y="0"/>
                  </a:lnTo>
                  <a:lnTo>
                    <a:pt x="443" y="0"/>
                  </a:lnTo>
                  <a:lnTo>
                    <a:pt x="430" y="0"/>
                  </a:lnTo>
                  <a:lnTo>
                    <a:pt x="418" y="0"/>
                  </a:lnTo>
                  <a:lnTo>
                    <a:pt x="405" y="1"/>
                  </a:lnTo>
                  <a:lnTo>
                    <a:pt x="393" y="1"/>
                  </a:lnTo>
                  <a:lnTo>
                    <a:pt x="424" y="1"/>
                  </a:lnTo>
                  <a:lnTo>
                    <a:pt x="453" y="3"/>
                  </a:lnTo>
                  <a:lnTo>
                    <a:pt x="482" y="8"/>
                  </a:lnTo>
                  <a:lnTo>
                    <a:pt x="509" y="14"/>
                  </a:lnTo>
                  <a:lnTo>
                    <a:pt x="535" y="23"/>
                  </a:lnTo>
                  <a:lnTo>
                    <a:pt x="562" y="34"/>
                  </a:lnTo>
                  <a:lnTo>
                    <a:pt x="586" y="47"/>
                  </a:lnTo>
                  <a:lnTo>
                    <a:pt x="610" y="62"/>
                  </a:lnTo>
                  <a:lnTo>
                    <a:pt x="631" y="78"/>
                  </a:lnTo>
                  <a:lnTo>
                    <a:pt x="653" y="96"/>
                  </a:lnTo>
                  <a:lnTo>
                    <a:pt x="672" y="114"/>
                  </a:lnTo>
                  <a:lnTo>
                    <a:pt x="691" y="135"/>
                  </a:lnTo>
                  <a:lnTo>
                    <a:pt x="708" y="156"/>
                  </a:lnTo>
                  <a:lnTo>
                    <a:pt x="724" y="178"/>
                  </a:lnTo>
                  <a:lnTo>
                    <a:pt x="738" y="201"/>
                  </a:lnTo>
                  <a:lnTo>
                    <a:pt x="750" y="225"/>
                  </a:lnTo>
                  <a:lnTo>
                    <a:pt x="751" y="228"/>
                  </a:lnTo>
                  <a:lnTo>
                    <a:pt x="753" y="232"/>
                  </a:lnTo>
                  <a:lnTo>
                    <a:pt x="755" y="233"/>
                  </a:lnTo>
                  <a:lnTo>
                    <a:pt x="755" y="234"/>
                  </a:lnTo>
                  <a:lnTo>
                    <a:pt x="752" y="236"/>
                  </a:lnTo>
                  <a:lnTo>
                    <a:pt x="750" y="240"/>
                  </a:lnTo>
                  <a:lnTo>
                    <a:pt x="748" y="244"/>
                  </a:lnTo>
                  <a:lnTo>
                    <a:pt x="745" y="250"/>
                  </a:lnTo>
                  <a:lnTo>
                    <a:pt x="706" y="260"/>
                  </a:lnTo>
                  <a:lnTo>
                    <a:pt x="664" y="269"/>
                  </a:lnTo>
                  <a:lnTo>
                    <a:pt x="623" y="278"/>
                  </a:lnTo>
                  <a:lnTo>
                    <a:pt x="583" y="286"/>
                  </a:lnTo>
                  <a:lnTo>
                    <a:pt x="542" y="294"/>
                  </a:lnTo>
                  <a:lnTo>
                    <a:pt x="500" y="301"/>
                  </a:lnTo>
                  <a:lnTo>
                    <a:pt x="459" y="308"/>
                  </a:lnTo>
                  <a:lnTo>
                    <a:pt x="418" y="313"/>
                  </a:lnTo>
                  <a:lnTo>
                    <a:pt x="377" y="316"/>
                  </a:lnTo>
                  <a:lnTo>
                    <a:pt x="334" y="318"/>
                  </a:lnTo>
                  <a:lnTo>
                    <a:pt x="293" y="320"/>
                  </a:lnTo>
                  <a:lnTo>
                    <a:pt x="251" y="320"/>
                  </a:lnTo>
                  <a:lnTo>
                    <a:pt x="210" y="317"/>
                  </a:lnTo>
                  <a:lnTo>
                    <a:pt x="169" y="314"/>
                  </a:lnTo>
                  <a:lnTo>
                    <a:pt x="127" y="308"/>
                  </a:lnTo>
                  <a:lnTo>
                    <a:pt x="86" y="300"/>
                  </a:lnTo>
                  <a:lnTo>
                    <a:pt x="82" y="299"/>
                  </a:lnTo>
                  <a:lnTo>
                    <a:pt x="80" y="297"/>
                  </a:lnTo>
                  <a:lnTo>
                    <a:pt x="78" y="296"/>
                  </a:lnTo>
                  <a:lnTo>
                    <a:pt x="76" y="296"/>
                  </a:lnTo>
                  <a:lnTo>
                    <a:pt x="13" y="135"/>
                  </a:lnTo>
                  <a:lnTo>
                    <a:pt x="13" y="131"/>
                  </a:lnTo>
                  <a:lnTo>
                    <a:pt x="13" y="128"/>
                  </a:lnTo>
                  <a:lnTo>
                    <a:pt x="14" y="124"/>
                  </a:lnTo>
                  <a:lnTo>
                    <a:pt x="15" y="120"/>
                  </a:lnTo>
                  <a:lnTo>
                    <a:pt x="0" y="89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8" name="Freeform 362"/>
            <p:cNvSpPr>
              <a:spLocks/>
            </p:cNvSpPr>
            <p:nvPr/>
          </p:nvSpPr>
          <p:spPr bwMode="auto">
            <a:xfrm>
              <a:off x="8178800" y="3382963"/>
              <a:ext cx="139700" cy="968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4"/>
                </a:cxn>
                <a:cxn ang="0">
                  <a:pos x="41" y="10"/>
                </a:cxn>
                <a:cxn ang="0">
                  <a:pos x="61" y="18"/>
                </a:cxn>
                <a:cxn ang="0">
                  <a:pos x="78" y="26"/>
                </a:cxn>
                <a:cxn ang="0">
                  <a:pos x="96" y="36"/>
                </a:cxn>
                <a:cxn ang="0">
                  <a:pos x="112" y="46"/>
                </a:cxn>
                <a:cxn ang="0">
                  <a:pos x="128" y="58"/>
                </a:cxn>
                <a:cxn ang="0">
                  <a:pos x="144" y="70"/>
                </a:cxn>
                <a:cxn ang="0">
                  <a:pos x="159" y="84"/>
                </a:cxn>
                <a:cxn ang="0">
                  <a:pos x="173" y="97"/>
                </a:cxn>
                <a:cxn ang="0">
                  <a:pos x="187" y="111"/>
                </a:cxn>
                <a:cxn ang="0">
                  <a:pos x="201" y="125"/>
                </a:cxn>
                <a:cxn ang="0">
                  <a:pos x="215" y="140"/>
                </a:cxn>
                <a:cxn ang="0">
                  <a:pos x="230" y="155"/>
                </a:cxn>
                <a:cxn ang="0">
                  <a:pos x="243" y="169"/>
                </a:cxn>
                <a:cxn ang="0">
                  <a:pos x="257" y="183"/>
                </a:cxn>
                <a:cxn ang="0">
                  <a:pos x="264" y="179"/>
                </a:cxn>
                <a:cxn ang="0">
                  <a:pos x="262" y="169"/>
                </a:cxn>
                <a:cxn ang="0">
                  <a:pos x="256" y="157"/>
                </a:cxn>
                <a:cxn ang="0">
                  <a:pos x="251" y="145"/>
                </a:cxn>
                <a:cxn ang="0">
                  <a:pos x="239" y="130"/>
                </a:cxn>
                <a:cxn ang="0">
                  <a:pos x="227" y="115"/>
                </a:cxn>
                <a:cxn ang="0">
                  <a:pos x="214" y="101"/>
                </a:cxn>
                <a:cxn ang="0">
                  <a:pos x="200" y="89"/>
                </a:cxn>
                <a:cxn ang="0">
                  <a:pos x="186" y="76"/>
                </a:cxn>
                <a:cxn ang="0">
                  <a:pos x="171" y="66"/>
                </a:cxn>
                <a:cxn ang="0">
                  <a:pos x="157" y="54"/>
                </a:cxn>
                <a:cxn ang="0">
                  <a:pos x="142" y="45"/>
                </a:cxn>
                <a:cxn ang="0">
                  <a:pos x="126" y="36"/>
                </a:cxn>
                <a:cxn ang="0">
                  <a:pos x="110" y="28"/>
                </a:cxn>
                <a:cxn ang="0">
                  <a:pos x="93" y="21"/>
                </a:cxn>
                <a:cxn ang="0">
                  <a:pos x="74" y="16"/>
                </a:cxn>
                <a:cxn ang="0">
                  <a:pos x="57" y="10"/>
                </a:cxn>
                <a:cxn ang="0">
                  <a:pos x="39" y="5"/>
                </a:cxn>
                <a:cxn ang="0">
                  <a:pos x="20" y="2"/>
                </a:cxn>
                <a:cxn ang="0">
                  <a:pos x="0" y="0"/>
                </a:cxn>
              </a:cxnLst>
              <a:rect l="0" t="0" r="r" b="b"/>
              <a:pathLst>
                <a:path w="264" h="183">
                  <a:moveTo>
                    <a:pt x="0" y="0"/>
                  </a:moveTo>
                  <a:lnTo>
                    <a:pt x="21" y="4"/>
                  </a:lnTo>
                  <a:lnTo>
                    <a:pt x="41" y="10"/>
                  </a:lnTo>
                  <a:lnTo>
                    <a:pt x="61" y="18"/>
                  </a:lnTo>
                  <a:lnTo>
                    <a:pt x="78" y="26"/>
                  </a:lnTo>
                  <a:lnTo>
                    <a:pt x="96" y="36"/>
                  </a:lnTo>
                  <a:lnTo>
                    <a:pt x="112" y="46"/>
                  </a:lnTo>
                  <a:lnTo>
                    <a:pt x="128" y="58"/>
                  </a:lnTo>
                  <a:lnTo>
                    <a:pt x="144" y="70"/>
                  </a:lnTo>
                  <a:lnTo>
                    <a:pt x="159" y="84"/>
                  </a:lnTo>
                  <a:lnTo>
                    <a:pt x="173" y="97"/>
                  </a:lnTo>
                  <a:lnTo>
                    <a:pt x="187" y="111"/>
                  </a:lnTo>
                  <a:lnTo>
                    <a:pt x="201" y="125"/>
                  </a:lnTo>
                  <a:lnTo>
                    <a:pt x="215" y="140"/>
                  </a:lnTo>
                  <a:lnTo>
                    <a:pt x="230" y="155"/>
                  </a:lnTo>
                  <a:lnTo>
                    <a:pt x="243" y="169"/>
                  </a:lnTo>
                  <a:lnTo>
                    <a:pt x="257" y="183"/>
                  </a:lnTo>
                  <a:lnTo>
                    <a:pt x="264" y="179"/>
                  </a:lnTo>
                  <a:lnTo>
                    <a:pt x="262" y="169"/>
                  </a:lnTo>
                  <a:lnTo>
                    <a:pt x="256" y="157"/>
                  </a:lnTo>
                  <a:lnTo>
                    <a:pt x="251" y="145"/>
                  </a:lnTo>
                  <a:lnTo>
                    <a:pt x="239" y="130"/>
                  </a:lnTo>
                  <a:lnTo>
                    <a:pt x="227" y="115"/>
                  </a:lnTo>
                  <a:lnTo>
                    <a:pt x="214" y="101"/>
                  </a:lnTo>
                  <a:lnTo>
                    <a:pt x="200" y="89"/>
                  </a:lnTo>
                  <a:lnTo>
                    <a:pt x="186" y="76"/>
                  </a:lnTo>
                  <a:lnTo>
                    <a:pt x="171" y="66"/>
                  </a:lnTo>
                  <a:lnTo>
                    <a:pt x="157" y="54"/>
                  </a:lnTo>
                  <a:lnTo>
                    <a:pt x="142" y="45"/>
                  </a:lnTo>
                  <a:lnTo>
                    <a:pt x="126" y="36"/>
                  </a:lnTo>
                  <a:lnTo>
                    <a:pt x="110" y="28"/>
                  </a:lnTo>
                  <a:lnTo>
                    <a:pt x="93" y="21"/>
                  </a:lnTo>
                  <a:lnTo>
                    <a:pt x="74" y="16"/>
                  </a:lnTo>
                  <a:lnTo>
                    <a:pt x="57" y="10"/>
                  </a:lnTo>
                  <a:lnTo>
                    <a:pt x="39" y="5"/>
                  </a:lnTo>
                  <a:lnTo>
                    <a:pt x="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9" name="Freeform 363"/>
            <p:cNvSpPr>
              <a:spLocks/>
            </p:cNvSpPr>
            <p:nvPr/>
          </p:nvSpPr>
          <p:spPr bwMode="auto">
            <a:xfrm>
              <a:off x="8178800" y="3178175"/>
              <a:ext cx="95250" cy="1111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179" y="0"/>
                </a:cxn>
                <a:cxn ang="0">
                  <a:pos x="0" y="19"/>
                </a:cxn>
              </a:cxnLst>
              <a:rect l="0" t="0" r="r" b="b"/>
              <a:pathLst>
                <a:path w="179" h="19">
                  <a:moveTo>
                    <a:pt x="0" y="19"/>
                  </a:moveTo>
                  <a:lnTo>
                    <a:pt x="17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0" name="Freeform 364"/>
            <p:cNvSpPr>
              <a:spLocks/>
            </p:cNvSpPr>
            <p:nvPr/>
          </p:nvSpPr>
          <p:spPr bwMode="auto">
            <a:xfrm>
              <a:off x="8180388" y="3197225"/>
              <a:ext cx="168275" cy="122238"/>
            </a:xfrm>
            <a:custGeom>
              <a:avLst/>
              <a:gdLst/>
              <a:ahLst/>
              <a:cxnLst>
                <a:cxn ang="0">
                  <a:pos x="3" y="103"/>
                </a:cxn>
                <a:cxn ang="0">
                  <a:pos x="20" y="143"/>
                </a:cxn>
                <a:cxn ang="0">
                  <a:pos x="8" y="189"/>
                </a:cxn>
                <a:cxn ang="0">
                  <a:pos x="11" y="218"/>
                </a:cxn>
                <a:cxn ang="0">
                  <a:pos x="21" y="229"/>
                </a:cxn>
                <a:cxn ang="0">
                  <a:pos x="29" y="232"/>
                </a:cxn>
                <a:cxn ang="0">
                  <a:pos x="35" y="232"/>
                </a:cxn>
                <a:cxn ang="0">
                  <a:pos x="44" y="227"/>
                </a:cxn>
                <a:cxn ang="0">
                  <a:pos x="53" y="217"/>
                </a:cxn>
                <a:cxn ang="0">
                  <a:pos x="58" y="210"/>
                </a:cxn>
                <a:cxn ang="0">
                  <a:pos x="56" y="206"/>
                </a:cxn>
                <a:cxn ang="0">
                  <a:pos x="31" y="198"/>
                </a:cxn>
                <a:cxn ang="0">
                  <a:pos x="35" y="183"/>
                </a:cxn>
                <a:cxn ang="0">
                  <a:pos x="51" y="174"/>
                </a:cxn>
                <a:cxn ang="0">
                  <a:pos x="61" y="169"/>
                </a:cxn>
                <a:cxn ang="0">
                  <a:pos x="69" y="166"/>
                </a:cxn>
                <a:cxn ang="0">
                  <a:pos x="74" y="145"/>
                </a:cxn>
                <a:cxn ang="0">
                  <a:pos x="68" y="125"/>
                </a:cxn>
                <a:cxn ang="0">
                  <a:pos x="58" y="105"/>
                </a:cxn>
                <a:cxn ang="0">
                  <a:pos x="48" y="88"/>
                </a:cxn>
                <a:cxn ang="0">
                  <a:pos x="78" y="72"/>
                </a:cxn>
                <a:cxn ang="0">
                  <a:pos x="110" y="63"/>
                </a:cxn>
                <a:cxn ang="0">
                  <a:pos x="143" y="57"/>
                </a:cxn>
                <a:cxn ang="0">
                  <a:pos x="177" y="54"/>
                </a:cxn>
                <a:cxn ang="0">
                  <a:pos x="212" y="52"/>
                </a:cxn>
                <a:cxn ang="0">
                  <a:pos x="246" y="47"/>
                </a:cxn>
                <a:cxn ang="0">
                  <a:pos x="280" y="40"/>
                </a:cxn>
                <a:cxn ang="0">
                  <a:pos x="313" y="29"/>
                </a:cxn>
                <a:cxn ang="0">
                  <a:pos x="316" y="25"/>
                </a:cxn>
                <a:cxn ang="0">
                  <a:pos x="318" y="18"/>
                </a:cxn>
                <a:cxn ang="0">
                  <a:pos x="311" y="7"/>
                </a:cxn>
                <a:cxn ang="0">
                  <a:pos x="298" y="0"/>
                </a:cxn>
                <a:cxn ang="0">
                  <a:pos x="263" y="2"/>
                </a:cxn>
                <a:cxn ang="0">
                  <a:pos x="228" y="4"/>
                </a:cxn>
                <a:cxn ang="0">
                  <a:pos x="192" y="4"/>
                </a:cxn>
                <a:cxn ang="0">
                  <a:pos x="157" y="5"/>
                </a:cxn>
                <a:cxn ang="0">
                  <a:pos x="120" y="7"/>
                </a:cxn>
                <a:cxn ang="0">
                  <a:pos x="85" y="13"/>
                </a:cxn>
                <a:cxn ang="0">
                  <a:pos x="48" y="22"/>
                </a:cxn>
                <a:cxn ang="0">
                  <a:pos x="13" y="38"/>
                </a:cxn>
              </a:cxnLst>
              <a:rect l="0" t="0" r="r" b="b"/>
              <a:pathLst>
                <a:path w="318" h="232">
                  <a:moveTo>
                    <a:pt x="0" y="84"/>
                  </a:moveTo>
                  <a:lnTo>
                    <a:pt x="3" y="103"/>
                  </a:lnTo>
                  <a:lnTo>
                    <a:pt x="29" y="122"/>
                  </a:lnTo>
                  <a:lnTo>
                    <a:pt x="20" y="143"/>
                  </a:lnTo>
                  <a:lnTo>
                    <a:pt x="13" y="165"/>
                  </a:lnTo>
                  <a:lnTo>
                    <a:pt x="8" y="189"/>
                  </a:lnTo>
                  <a:lnTo>
                    <a:pt x="8" y="213"/>
                  </a:lnTo>
                  <a:lnTo>
                    <a:pt x="11" y="218"/>
                  </a:lnTo>
                  <a:lnTo>
                    <a:pt x="15" y="224"/>
                  </a:lnTo>
                  <a:lnTo>
                    <a:pt x="21" y="229"/>
                  </a:lnTo>
                  <a:lnTo>
                    <a:pt x="27" y="232"/>
                  </a:lnTo>
                  <a:lnTo>
                    <a:pt x="29" y="232"/>
                  </a:lnTo>
                  <a:lnTo>
                    <a:pt x="32" y="232"/>
                  </a:lnTo>
                  <a:lnTo>
                    <a:pt x="35" y="232"/>
                  </a:lnTo>
                  <a:lnTo>
                    <a:pt x="37" y="231"/>
                  </a:lnTo>
                  <a:lnTo>
                    <a:pt x="44" y="227"/>
                  </a:lnTo>
                  <a:lnTo>
                    <a:pt x="50" y="223"/>
                  </a:lnTo>
                  <a:lnTo>
                    <a:pt x="53" y="217"/>
                  </a:lnTo>
                  <a:lnTo>
                    <a:pt x="58" y="211"/>
                  </a:lnTo>
                  <a:lnTo>
                    <a:pt x="58" y="210"/>
                  </a:lnTo>
                  <a:lnTo>
                    <a:pt x="58" y="208"/>
                  </a:lnTo>
                  <a:lnTo>
                    <a:pt x="56" y="206"/>
                  </a:lnTo>
                  <a:lnTo>
                    <a:pt x="55" y="203"/>
                  </a:lnTo>
                  <a:lnTo>
                    <a:pt x="31" y="198"/>
                  </a:lnTo>
                  <a:lnTo>
                    <a:pt x="30" y="190"/>
                  </a:lnTo>
                  <a:lnTo>
                    <a:pt x="35" y="183"/>
                  </a:lnTo>
                  <a:lnTo>
                    <a:pt x="43" y="177"/>
                  </a:lnTo>
                  <a:lnTo>
                    <a:pt x="51" y="174"/>
                  </a:lnTo>
                  <a:lnTo>
                    <a:pt x="56" y="171"/>
                  </a:lnTo>
                  <a:lnTo>
                    <a:pt x="61" y="169"/>
                  </a:lnTo>
                  <a:lnTo>
                    <a:pt x="64" y="167"/>
                  </a:lnTo>
                  <a:lnTo>
                    <a:pt x="69" y="166"/>
                  </a:lnTo>
                  <a:lnTo>
                    <a:pt x="72" y="155"/>
                  </a:lnTo>
                  <a:lnTo>
                    <a:pt x="74" y="145"/>
                  </a:lnTo>
                  <a:lnTo>
                    <a:pt x="71" y="135"/>
                  </a:lnTo>
                  <a:lnTo>
                    <a:pt x="68" y="125"/>
                  </a:lnTo>
                  <a:lnTo>
                    <a:pt x="63" y="115"/>
                  </a:lnTo>
                  <a:lnTo>
                    <a:pt x="58" y="105"/>
                  </a:lnTo>
                  <a:lnTo>
                    <a:pt x="53" y="96"/>
                  </a:lnTo>
                  <a:lnTo>
                    <a:pt x="48" y="88"/>
                  </a:lnTo>
                  <a:lnTo>
                    <a:pt x="63" y="79"/>
                  </a:lnTo>
                  <a:lnTo>
                    <a:pt x="78" y="72"/>
                  </a:lnTo>
                  <a:lnTo>
                    <a:pt x="93" y="66"/>
                  </a:lnTo>
                  <a:lnTo>
                    <a:pt x="110" y="63"/>
                  </a:lnTo>
                  <a:lnTo>
                    <a:pt x="126" y="60"/>
                  </a:lnTo>
                  <a:lnTo>
                    <a:pt x="143" y="57"/>
                  </a:lnTo>
                  <a:lnTo>
                    <a:pt x="160" y="55"/>
                  </a:lnTo>
                  <a:lnTo>
                    <a:pt x="177" y="54"/>
                  </a:lnTo>
                  <a:lnTo>
                    <a:pt x="195" y="53"/>
                  </a:lnTo>
                  <a:lnTo>
                    <a:pt x="212" y="52"/>
                  </a:lnTo>
                  <a:lnTo>
                    <a:pt x="229" y="49"/>
                  </a:lnTo>
                  <a:lnTo>
                    <a:pt x="246" y="47"/>
                  </a:lnTo>
                  <a:lnTo>
                    <a:pt x="263" y="45"/>
                  </a:lnTo>
                  <a:lnTo>
                    <a:pt x="280" y="40"/>
                  </a:lnTo>
                  <a:lnTo>
                    <a:pt x="297" y="36"/>
                  </a:lnTo>
                  <a:lnTo>
                    <a:pt x="313" y="29"/>
                  </a:lnTo>
                  <a:lnTo>
                    <a:pt x="314" y="26"/>
                  </a:lnTo>
                  <a:lnTo>
                    <a:pt x="316" y="25"/>
                  </a:lnTo>
                  <a:lnTo>
                    <a:pt x="317" y="22"/>
                  </a:lnTo>
                  <a:lnTo>
                    <a:pt x="318" y="18"/>
                  </a:lnTo>
                  <a:lnTo>
                    <a:pt x="316" y="13"/>
                  </a:lnTo>
                  <a:lnTo>
                    <a:pt x="311" y="7"/>
                  </a:lnTo>
                  <a:lnTo>
                    <a:pt x="305" y="4"/>
                  </a:lnTo>
                  <a:lnTo>
                    <a:pt x="298" y="0"/>
                  </a:lnTo>
                  <a:lnTo>
                    <a:pt x="281" y="2"/>
                  </a:lnTo>
                  <a:lnTo>
                    <a:pt x="263" y="2"/>
                  </a:lnTo>
                  <a:lnTo>
                    <a:pt x="246" y="4"/>
                  </a:lnTo>
                  <a:lnTo>
                    <a:pt x="228" y="4"/>
                  </a:lnTo>
                  <a:lnTo>
                    <a:pt x="211" y="4"/>
                  </a:lnTo>
                  <a:lnTo>
                    <a:pt x="192" y="4"/>
                  </a:lnTo>
                  <a:lnTo>
                    <a:pt x="174" y="4"/>
                  </a:lnTo>
                  <a:lnTo>
                    <a:pt x="157" y="5"/>
                  </a:lnTo>
                  <a:lnTo>
                    <a:pt x="139" y="6"/>
                  </a:lnTo>
                  <a:lnTo>
                    <a:pt x="120" y="7"/>
                  </a:lnTo>
                  <a:lnTo>
                    <a:pt x="103" y="9"/>
                  </a:lnTo>
                  <a:lnTo>
                    <a:pt x="85" y="13"/>
                  </a:lnTo>
                  <a:lnTo>
                    <a:pt x="67" y="16"/>
                  </a:lnTo>
                  <a:lnTo>
                    <a:pt x="48" y="22"/>
                  </a:lnTo>
                  <a:lnTo>
                    <a:pt x="31" y="29"/>
                  </a:lnTo>
                  <a:lnTo>
                    <a:pt x="13" y="3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1" name="Freeform 365"/>
            <p:cNvSpPr>
              <a:spLocks/>
            </p:cNvSpPr>
            <p:nvPr/>
          </p:nvSpPr>
          <p:spPr bwMode="auto">
            <a:xfrm>
              <a:off x="8251825" y="3494088"/>
              <a:ext cx="576263" cy="171450"/>
            </a:xfrm>
            <a:custGeom>
              <a:avLst/>
              <a:gdLst/>
              <a:ahLst/>
              <a:cxnLst>
                <a:cxn ang="0">
                  <a:pos x="0" y="221"/>
                </a:cxn>
                <a:cxn ang="0">
                  <a:pos x="11" y="256"/>
                </a:cxn>
                <a:cxn ang="0">
                  <a:pos x="36" y="281"/>
                </a:cxn>
                <a:cxn ang="0">
                  <a:pos x="75" y="298"/>
                </a:cxn>
                <a:cxn ang="0">
                  <a:pos x="115" y="310"/>
                </a:cxn>
                <a:cxn ang="0">
                  <a:pos x="167" y="321"/>
                </a:cxn>
                <a:cxn ang="0">
                  <a:pos x="247" y="316"/>
                </a:cxn>
                <a:cxn ang="0">
                  <a:pos x="327" y="313"/>
                </a:cxn>
                <a:cxn ang="0">
                  <a:pos x="406" y="310"/>
                </a:cxn>
                <a:cxn ang="0">
                  <a:pos x="485" y="307"/>
                </a:cxn>
                <a:cxn ang="0">
                  <a:pos x="564" y="305"/>
                </a:cxn>
                <a:cxn ang="0">
                  <a:pos x="643" y="302"/>
                </a:cxn>
                <a:cxn ang="0">
                  <a:pos x="722" y="299"/>
                </a:cxn>
                <a:cxn ang="0">
                  <a:pos x="801" y="296"/>
                </a:cxn>
                <a:cxn ang="0">
                  <a:pos x="880" y="290"/>
                </a:cxn>
                <a:cxn ang="0">
                  <a:pos x="958" y="283"/>
                </a:cxn>
                <a:cxn ang="0">
                  <a:pos x="1009" y="274"/>
                </a:cxn>
                <a:cxn ang="0">
                  <a:pos x="1042" y="266"/>
                </a:cxn>
                <a:cxn ang="0">
                  <a:pos x="1069" y="251"/>
                </a:cxn>
                <a:cxn ang="0">
                  <a:pos x="1087" y="191"/>
                </a:cxn>
                <a:cxn ang="0">
                  <a:pos x="1082" y="123"/>
                </a:cxn>
                <a:cxn ang="0">
                  <a:pos x="1082" y="75"/>
                </a:cxn>
                <a:cxn ang="0">
                  <a:pos x="1075" y="81"/>
                </a:cxn>
                <a:cxn ang="0">
                  <a:pos x="1034" y="3"/>
                </a:cxn>
                <a:cxn ang="0">
                  <a:pos x="991" y="1"/>
                </a:cxn>
                <a:cxn ang="0">
                  <a:pos x="948" y="1"/>
                </a:cxn>
                <a:cxn ang="0">
                  <a:pos x="1028" y="88"/>
                </a:cxn>
                <a:cxn ang="0">
                  <a:pos x="1011" y="91"/>
                </a:cxn>
                <a:cxn ang="0">
                  <a:pos x="994" y="89"/>
                </a:cxn>
                <a:cxn ang="0">
                  <a:pos x="982" y="63"/>
                </a:cxn>
                <a:cxn ang="0">
                  <a:pos x="964" y="49"/>
                </a:cxn>
                <a:cxn ang="0">
                  <a:pos x="965" y="84"/>
                </a:cxn>
                <a:cxn ang="0">
                  <a:pos x="894" y="42"/>
                </a:cxn>
                <a:cxn ang="0">
                  <a:pos x="888" y="42"/>
                </a:cxn>
                <a:cxn ang="0">
                  <a:pos x="941" y="103"/>
                </a:cxn>
                <a:cxn ang="0">
                  <a:pos x="990" y="108"/>
                </a:cxn>
                <a:cxn ang="0">
                  <a:pos x="1042" y="114"/>
                </a:cxn>
                <a:cxn ang="0">
                  <a:pos x="1063" y="100"/>
                </a:cxn>
                <a:cxn ang="0">
                  <a:pos x="1068" y="140"/>
                </a:cxn>
                <a:cxn ang="0">
                  <a:pos x="1059" y="193"/>
                </a:cxn>
                <a:cxn ang="0">
                  <a:pos x="1021" y="227"/>
                </a:cxn>
                <a:cxn ang="0">
                  <a:pos x="929" y="237"/>
                </a:cxn>
                <a:cxn ang="0">
                  <a:pos x="835" y="248"/>
                </a:cxn>
                <a:cxn ang="0">
                  <a:pos x="741" y="260"/>
                </a:cxn>
                <a:cxn ang="0">
                  <a:pos x="647" y="271"/>
                </a:cxn>
                <a:cxn ang="0">
                  <a:pos x="552" y="281"/>
                </a:cxn>
                <a:cxn ang="0">
                  <a:pos x="458" y="289"/>
                </a:cxn>
                <a:cxn ang="0">
                  <a:pos x="365" y="292"/>
                </a:cxn>
                <a:cxn ang="0">
                  <a:pos x="271" y="292"/>
                </a:cxn>
                <a:cxn ang="0">
                  <a:pos x="180" y="288"/>
                </a:cxn>
                <a:cxn ang="0">
                  <a:pos x="90" y="276"/>
                </a:cxn>
                <a:cxn ang="0">
                  <a:pos x="26" y="208"/>
                </a:cxn>
                <a:cxn ang="0">
                  <a:pos x="12" y="195"/>
                </a:cxn>
                <a:cxn ang="0">
                  <a:pos x="2" y="194"/>
                </a:cxn>
              </a:cxnLst>
              <a:rect l="0" t="0" r="r" b="b"/>
              <a:pathLst>
                <a:path w="1087" h="322">
                  <a:moveTo>
                    <a:pt x="0" y="199"/>
                  </a:moveTo>
                  <a:lnTo>
                    <a:pt x="0" y="210"/>
                  </a:lnTo>
                  <a:lnTo>
                    <a:pt x="0" y="221"/>
                  </a:lnTo>
                  <a:lnTo>
                    <a:pt x="3" y="234"/>
                  </a:lnTo>
                  <a:lnTo>
                    <a:pt x="6" y="245"/>
                  </a:lnTo>
                  <a:lnTo>
                    <a:pt x="11" y="256"/>
                  </a:lnTo>
                  <a:lnTo>
                    <a:pt x="16" y="266"/>
                  </a:lnTo>
                  <a:lnTo>
                    <a:pt x="26" y="274"/>
                  </a:lnTo>
                  <a:lnTo>
                    <a:pt x="36" y="281"/>
                  </a:lnTo>
                  <a:lnTo>
                    <a:pt x="48" y="288"/>
                  </a:lnTo>
                  <a:lnTo>
                    <a:pt x="61" y="293"/>
                  </a:lnTo>
                  <a:lnTo>
                    <a:pt x="75" y="298"/>
                  </a:lnTo>
                  <a:lnTo>
                    <a:pt x="88" y="302"/>
                  </a:lnTo>
                  <a:lnTo>
                    <a:pt x="101" y="306"/>
                  </a:lnTo>
                  <a:lnTo>
                    <a:pt x="115" y="310"/>
                  </a:lnTo>
                  <a:lnTo>
                    <a:pt x="128" y="316"/>
                  </a:lnTo>
                  <a:lnTo>
                    <a:pt x="141" y="322"/>
                  </a:lnTo>
                  <a:lnTo>
                    <a:pt x="167" y="321"/>
                  </a:lnTo>
                  <a:lnTo>
                    <a:pt x="195" y="318"/>
                  </a:lnTo>
                  <a:lnTo>
                    <a:pt x="221" y="317"/>
                  </a:lnTo>
                  <a:lnTo>
                    <a:pt x="247" y="316"/>
                  </a:lnTo>
                  <a:lnTo>
                    <a:pt x="273" y="315"/>
                  </a:lnTo>
                  <a:lnTo>
                    <a:pt x="301" y="314"/>
                  </a:lnTo>
                  <a:lnTo>
                    <a:pt x="327" y="313"/>
                  </a:lnTo>
                  <a:lnTo>
                    <a:pt x="353" y="312"/>
                  </a:lnTo>
                  <a:lnTo>
                    <a:pt x="379" y="310"/>
                  </a:lnTo>
                  <a:lnTo>
                    <a:pt x="406" y="310"/>
                  </a:lnTo>
                  <a:lnTo>
                    <a:pt x="432" y="309"/>
                  </a:lnTo>
                  <a:lnTo>
                    <a:pt x="458" y="308"/>
                  </a:lnTo>
                  <a:lnTo>
                    <a:pt x="485" y="307"/>
                  </a:lnTo>
                  <a:lnTo>
                    <a:pt x="512" y="307"/>
                  </a:lnTo>
                  <a:lnTo>
                    <a:pt x="538" y="306"/>
                  </a:lnTo>
                  <a:lnTo>
                    <a:pt x="564" y="305"/>
                  </a:lnTo>
                  <a:lnTo>
                    <a:pt x="591" y="305"/>
                  </a:lnTo>
                  <a:lnTo>
                    <a:pt x="617" y="304"/>
                  </a:lnTo>
                  <a:lnTo>
                    <a:pt x="643" y="302"/>
                  </a:lnTo>
                  <a:lnTo>
                    <a:pt x="669" y="301"/>
                  </a:lnTo>
                  <a:lnTo>
                    <a:pt x="696" y="300"/>
                  </a:lnTo>
                  <a:lnTo>
                    <a:pt x="722" y="299"/>
                  </a:lnTo>
                  <a:lnTo>
                    <a:pt x="748" y="298"/>
                  </a:lnTo>
                  <a:lnTo>
                    <a:pt x="774" y="297"/>
                  </a:lnTo>
                  <a:lnTo>
                    <a:pt x="801" y="296"/>
                  </a:lnTo>
                  <a:lnTo>
                    <a:pt x="827" y="293"/>
                  </a:lnTo>
                  <a:lnTo>
                    <a:pt x="853" y="292"/>
                  </a:lnTo>
                  <a:lnTo>
                    <a:pt x="880" y="290"/>
                  </a:lnTo>
                  <a:lnTo>
                    <a:pt x="906" y="288"/>
                  </a:lnTo>
                  <a:lnTo>
                    <a:pt x="932" y="285"/>
                  </a:lnTo>
                  <a:lnTo>
                    <a:pt x="958" y="283"/>
                  </a:lnTo>
                  <a:lnTo>
                    <a:pt x="985" y="281"/>
                  </a:lnTo>
                  <a:lnTo>
                    <a:pt x="996" y="276"/>
                  </a:lnTo>
                  <a:lnTo>
                    <a:pt x="1009" y="274"/>
                  </a:lnTo>
                  <a:lnTo>
                    <a:pt x="1020" y="272"/>
                  </a:lnTo>
                  <a:lnTo>
                    <a:pt x="1031" y="269"/>
                  </a:lnTo>
                  <a:lnTo>
                    <a:pt x="1042" y="266"/>
                  </a:lnTo>
                  <a:lnTo>
                    <a:pt x="1052" y="263"/>
                  </a:lnTo>
                  <a:lnTo>
                    <a:pt x="1061" y="258"/>
                  </a:lnTo>
                  <a:lnTo>
                    <a:pt x="1069" y="251"/>
                  </a:lnTo>
                  <a:lnTo>
                    <a:pt x="1080" y="232"/>
                  </a:lnTo>
                  <a:lnTo>
                    <a:pt x="1086" y="211"/>
                  </a:lnTo>
                  <a:lnTo>
                    <a:pt x="1087" y="191"/>
                  </a:lnTo>
                  <a:lnTo>
                    <a:pt x="1086" y="168"/>
                  </a:lnTo>
                  <a:lnTo>
                    <a:pt x="1084" y="146"/>
                  </a:lnTo>
                  <a:lnTo>
                    <a:pt x="1082" y="123"/>
                  </a:lnTo>
                  <a:lnTo>
                    <a:pt x="1080" y="100"/>
                  </a:lnTo>
                  <a:lnTo>
                    <a:pt x="1084" y="79"/>
                  </a:lnTo>
                  <a:lnTo>
                    <a:pt x="1082" y="75"/>
                  </a:lnTo>
                  <a:lnTo>
                    <a:pt x="1080" y="76"/>
                  </a:lnTo>
                  <a:lnTo>
                    <a:pt x="1078" y="79"/>
                  </a:lnTo>
                  <a:lnTo>
                    <a:pt x="1075" y="81"/>
                  </a:lnTo>
                  <a:lnTo>
                    <a:pt x="1059" y="14"/>
                  </a:lnTo>
                  <a:lnTo>
                    <a:pt x="1046" y="7"/>
                  </a:lnTo>
                  <a:lnTo>
                    <a:pt x="1034" y="3"/>
                  </a:lnTo>
                  <a:lnTo>
                    <a:pt x="1020" y="1"/>
                  </a:lnTo>
                  <a:lnTo>
                    <a:pt x="1005" y="0"/>
                  </a:lnTo>
                  <a:lnTo>
                    <a:pt x="991" y="1"/>
                  </a:lnTo>
                  <a:lnTo>
                    <a:pt x="977" y="1"/>
                  </a:lnTo>
                  <a:lnTo>
                    <a:pt x="962" y="2"/>
                  </a:lnTo>
                  <a:lnTo>
                    <a:pt x="948" y="1"/>
                  </a:lnTo>
                  <a:lnTo>
                    <a:pt x="1034" y="23"/>
                  </a:lnTo>
                  <a:lnTo>
                    <a:pt x="1033" y="86"/>
                  </a:lnTo>
                  <a:lnTo>
                    <a:pt x="1028" y="88"/>
                  </a:lnTo>
                  <a:lnTo>
                    <a:pt x="1022" y="90"/>
                  </a:lnTo>
                  <a:lnTo>
                    <a:pt x="1017" y="91"/>
                  </a:lnTo>
                  <a:lnTo>
                    <a:pt x="1011" y="91"/>
                  </a:lnTo>
                  <a:lnTo>
                    <a:pt x="1005" y="91"/>
                  </a:lnTo>
                  <a:lnTo>
                    <a:pt x="999" y="90"/>
                  </a:lnTo>
                  <a:lnTo>
                    <a:pt x="994" y="89"/>
                  </a:lnTo>
                  <a:lnTo>
                    <a:pt x="989" y="87"/>
                  </a:lnTo>
                  <a:lnTo>
                    <a:pt x="986" y="75"/>
                  </a:lnTo>
                  <a:lnTo>
                    <a:pt x="982" y="63"/>
                  </a:lnTo>
                  <a:lnTo>
                    <a:pt x="978" y="51"/>
                  </a:lnTo>
                  <a:lnTo>
                    <a:pt x="969" y="41"/>
                  </a:lnTo>
                  <a:lnTo>
                    <a:pt x="964" y="49"/>
                  </a:lnTo>
                  <a:lnTo>
                    <a:pt x="964" y="60"/>
                  </a:lnTo>
                  <a:lnTo>
                    <a:pt x="966" y="73"/>
                  </a:lnTo>
                  <a:lnTo>
                    <a:pt x="965" y="84"/>
                  </a:lnTo>
                  <a:lnTo>
                    <a:pt x="913" y="83"/>
                  </a:lnTo>
                  <a:lnTo>
                    <a:pt x="897" y="42"/>
                  </a:lnTo>
                  <a:lnTo>
                    <a:pt x="894" y="42"/>
                  </a:lnTo>
                  <a:lnTo>
                    <a:pt x="892" y="42"/>
                  </a:lnTo>
                  <a:lnTo>
                    <a:pt x="890" y="42"/>
                  </a:lnTo>
                  <a:lnTo>
                    <a:pt x="888" y="42"/>
                  </a:lnTo>
                  <a:lnTo>
                    <a:pt x="908" y="98"/>
                  </a:lnTo>
                  <a:lnTo>
                    <a:pt x="925" y="100"/>
                  </a:lnTo>
                  <a:lnTo>
                    <a:pt x="941" y="103"/>
                  </a:lnTo>
                  <a:lnTo>
                    <a:pt x="957" y="105"/>
                  </a:lnTo>
                  <a:lnTo>
                    <a:pt x="974" y="106"/>
                  </a:lnTo>
                  <a:lnTo>
                    <a:pt x="990" y="108"/>
                  </a:lnTo>
                  <a:lnTo>
                    <a:pt x="1007" y="110"/>
                  </a:lnTo>
                  <a:lnTo>
                    <a:pt x="1025" y="112"/>
                  </a:lnTo>
                  <a:lnTo>
                    <a:pt x="1042" y="114"/>
                  </a:lnTo>
                  <a:lnTo>
                    <a:pt x="1050" y="112"/>
                  </a:lnTo>
                  <a:lnTo>
                    <a:pt x="1058" y="105"/>
                  </a:lnTo>
                  <a:lnTo>
                    <a:pt x="1063" y="100"/>
                  </a:lnTo>
                  <a:lnTo>
                    <a:pt x="1069" y="104"/>
                  </a:lnTo>
                  <a:lnTo>
                    <a:pt x="1069" y="122"/>
                  </a:lnTo>
                  <a:lnTo>
                    <a:pt x="1068" y="140"/>
                  </a:lnTo>
                  <a:lnTo>
                    <a:pt x="1067" y="160"/>
                  </a:lnTo>
                  <a:lnTo>
                    <a:pt x="1064" y="177"/>
                  </a:lnTo>
                  <a:lnTo>
                    <a:pt x="1059" y="193"/>
                  </a:lnTo>
                  <a:lnTo>
                    <a:pt x="1051" y="208"/>
                  </a:lnTo>
                  <a:lnTo>
                    <a:pt x="1038" y="219"/>
                  </a:lnTo>
                  <a:lnTo>
                    <a:pt x="1021" y="227"/>
                  </a:lnTo>
                  <a:lnTo>
                    <a:pt x="990" y="231"/>
                  </a:lnTo>
                  <a:lnTo>
                    <a:pt x="959" y="233"/>
                  </a:lnTo>
                  <a:lnTo>
                    <a:pt x="929" y="237"/>
                  </a:lnTo>
                  <a:lnTo>
                    <a:pt x="898" y="241"/>
                  </a:lnTo>
                  <a:lnTo>
                    <a:pt x="867" y="244"/>
                  </a:lnTo>
                  <a:lnTo>
                    <a:pt x="835" y="248"/>
                  </a:lnTo>
                  <a:lnTo>
                    <a:pt x="804" y="252"/>
                  </a:lnTo>
                  <a:lnTo>
                    <a:pt x="772" y="256"/>
                  </a:lnTo>
                  <a:lnTo>
                    <a:pt x="741" y="260"/>
                  </a:lnTo>
                  <a:lnTo>
                    <a:pt x="709" y="264"/>
                  </a:lnTo>
                  <a:lnTo>
                    <a:pt x="679" y="267"/>
                  </a:lnTo>
                  <a:lnTo>
                    <a:pt x="647" y="271"/>
                  </a:lnTo>
                  <a:lnTo>
                    <a:pt x="616" y="274"/>
                  </a:lnTo>
                  <a:lnTo>
                    <a:pt x="584" y="277"/>
                  </a:lnTo>
                  <a:lnTo>
                    <a:pt x="552" y="281"/>
                  </a:lnTo>
                  <a:lnTo>
                    <a:pt x="521" y="283"/>
                  </a:lnTo>
                  <a:lnTo>
                    <a:pt x="489" y="286"/>
                  </a:lnTo>
                  <a:lnTo>
                    <a:pt x="458" y="289"/>
                  </a:lnTo>
                  <a:lnTo>
                    <a:pt x="426" y="290"/>
                  </a:lnTo>
                  <a:lnTo>
                    <a:pt x="395" y="291"/>
                  </a:lnTo>
                  <a:lnTo>
                    <a:pt x="365" y="292"/>
                  </a:lnTo>
                  <a:lnTo>
                    <a:pt x="334" y="293"/>
                  </a:lnTo>
                  <a:lnTo>
                    <a:pt x="302" y="293"/>
                  </a:lnTo>
                  <a:lnTo>
                    <a:pt x="271" y="292"/>
                  </a:lnTo>
                  <a:lnTo>
                    <a:pt x="241" y="291"/>
                  </a:lnTo>
                  <a:lnTo>
                    <a:pt x="211" y="290"/>
                  </a:lnTo>
                  <a:lnTo>
                    <a:pt x="180" y="288"/>
                  </a:lnTo>
                  <a:lnTo>
                    <a:pt x="150" y="284"/>
                  </a:lnTo>
                  <a:lnTo>
                    <a:pt x="119" y="281"/>
                  </a:lnTo>
                  <a:lnTo>
                    <a:pt x="90" y="276"/>
                  </a:lnTo>
                  <a:lnTo>
                    <a:pt x="60" y="271"/>
                  </a:lnTo>
                  <a:lnTo>
                    <a:pt x="30" y="265"/>
                  </a:lnTo>
                  <a:lnTo>
                    <a:pt x="26" y="208"/>
                  </a:lnTo>
                  <a:lnTo>
                    <a:pt x="22" y="203"/>
                  </a:lnTo>
                  <a:lnTo>
                    <a:pt x="18" y="199"/>
                  </a:lnTo>
                  <a:lnTo>
                    <a:pt x="12" y="195"/>
                  </a:lnTo>
                  <a:lnTo>
                    <a:pt x="5" y="193"/>
                  </a:lnTo>
                  <a:lnTo>
                    <a:pt x="3" y="193"/>
                  </a:lnTo>
                  <a:lnTo>
                    <a:pt x="2" y="194"/>
                  </a:lnTo>
                  <a:lnTo>
                    <a:pt x="0" y="195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3" name="Freeform 367"/>
            <p:cNvSpPr>
              <a:spLocks/>
            </p:cNvSpPr>
            <p:nvPr/>
          </p:nvSpPr>
          <p:spPr bwMode="auto">
            <a:xfrm>
              <a:off x="8296275" y="3581400"/>
              <a:ext cx="508000" cy="31750"/>
            </a:xfrm>
            <a:custGeom>
              <a:avLst/>
              <a:gdLst/>
              <a:ahLst/>
              <a:cxnLst>
                <a:cxn ang="0">
                  <a:pos x="27" y="44"/>
                </a:cxn>
                <a:cxn ang="0">
                  <a:pos x="81" y="50"/>
                </a:cxn>
                <a:cxn ang="0">
                  <a:pos x="135" y="55"/>
                </a:cxn>
                <a:cxn ang="0">
                  <a:pos x="190" y="57"/>
                </a:cxn>
                <a:cxn ang="0">
                  <a:pos x="245" y="60"/>
                </a:cxn>
                <a:cxn ang="0">
                  <a:pos x="300" y="61"/>
                </a:cxn>
                <a:cxn ang="0">
                  <a:pos x="355" y="61"/>
                </a:cxn>
                <a:cxn ang="0">
                  <a:pos x="409" y="60"/>
                </a:cxn>
                <a:cxn ang="0">
                  <a:pos x="464" y="57"/>
                </a:cxn>
                <a:cxn ang="0">
                  <a:pos x="519" y="55"/>
                </a:cxn>
                <a:cxn ang="0">
                  <a:pos x="574" y="53"/>
                </a:cxn>
                <a:cxn ang="0">
                  <a:pos x="630" y="50"/>
                </a:cxn>
                <a:cxn ang="0">
                  <a:pos x="685" y="48"/>
                </a:cxn>
                <a:cxn ang="0">
                  <a:pos x="739" y="46"/>
                </a:cxn>
                <a:cxn ang="0">
                  <a:pos x="795" y="45"/>
                </a:cxn>
                <a:cxn ang="0">
                  <a:pos x="851" y="42"/>
                </a:cxn>
                <a:cxn ang="0">
                  <a:pos x="889" y="40"/>
                </a:cxn>
                <a:cxn ang="0">
                  <a:pos x="911" y="38"/>
                </a:cxn>
                <a:cxn ang="0">
                  <a:pos x="930" y="37"/>
                </a:cxn>
                <a:cxn ang="0">
                  <a:pos x="948" y="32"/>
                </a:cxn>
                <a:cxn ang="0">
                  <a:pos x="957" y="25"/>
                </a:cxn>
                <a:cxn ang="0">
                  <a:pos x="961" y="21"/>
                </a:cxn>
                <a:cxn ang="0">
                  <a:pos x="961" y="15"/>
                </a:cxn>
                <a:cxn ang="0">
                  <a:pos x="957" y="10"/>
                </a:cxn>
                <a:cxn ang="0">
                  <a:pos x="953" y="6"/>
                </a:cxn>
                <a:cxn ang="0">
                  <a:pos x="947" y="2"/>
                </a:cxn>
                <a:cxn ang="0">
                  <a:pos x="913" y="4"/>
                </a:cxn>
                <a:cxn ang="0">
                  <a:pos x="855" y="9"/>
                </a:cxn>
                <a:cxn ang="0">
                  <a:pos x="796" y="14"/>
                </a:cxn>
                <a:cxn ang="0">
                  <a:pos x="737" y="18"/>
                </a:cxn>
                <a:cxn ang="0">
                  <a:pos x="678" y="22"/>
                </a:cxn>
                <a:cxn ang="0">
                  <a:pos x="619" y="24"/>
                </a:cxn>
                <a:cxn ang="0">
                  <a:pos x="560" y="26"/>
                </a:cxn>
                <a:cxn ang="0">
                  <a:pos x="501" y="29"/>
                </a:cxn>
                <a:cxn ang="0">
                  <a:pos x="441" y="31"/>
                </a:cxn>
                <a:cxn ang="0">
                  <a:pos x="382" y="32"/>
                </a:cxn>
                <a:cxn ang="0">
                  <a:pos x="323" y="33"/>
                </a:cxn>
                <a:cxn ang="0">
                  <a:pos x="264" y="34"/>
                </a:cxn>
                <a:cxn ang="0">
                  <a:pos x="205" y="36"/>
                </a:cxn>
                <a:cxn ang="0">
                  <a:pos x="146" y="37"/>
                </a:cxn>
                <a:cxn ang="0">
                  <a:pos x="87" y="38"/>
                </a:cxn>
                <a:cxn ang="0">
                  <a:pos x="29" y="39"/>
                </a:cxn>
              </a:cxnLst>
              <a:rect l="0" t="0" r="r" b="b"/>
              <a:pathLst>
                <a:path w="961" h="61">
                  <a:moveTo>
                    <a:pt x="0" y="40"/>
                  </a:moveTo>
                  <a:lnTo>
                    <a:pt x="27" y="44"/>
                  </a:lnTo>
                  <a:lnTo>
                    <a:pt x="54" y="47"/>
                  </a:lnTo>
                  <a:lnTo>
                    <a:pt x="81" y="50"/>
                  </a:lnTo>
                  <a:lnTo>
                    <a:pt x="108" y="53"/>
                  </a:lnTo>
                  <a:lnTo>
                    <a:pt x="135" y="55"/>
                  </a:lnTo>
                  <a:lnTo>
                    <a:pt x="163" y="56"/>
                  </a:lnTo>
                  <a:lnTo>
                    <a:pt x="190" y="57"/>
                  </a:lnTo>
                  <a:lnTo>
                    <a:pt x="218" y="58"/>
                  </a:lnTo>
                  <a:lnTo>
                    <a:pt x="245" y="60"/>
                  </a:lnTo>
                  <a:lnTo>
                    <a:pt x="272" y="60"/>
                  </a:lnTo>
                  <a:lnTo>
                    <a:pt x="300" y="61"/>
                  </a:lnTo>
                  <a:lnTo>
                    <a:pt x="327" y="61"/>
                  </a:lnTo>
                  <a:lnTo>
                    <a:pt x="355" y="61"/>
                  </a:lnTo>
                  <a:lnTo>
                    <a:pt x="382" y="60"/>
                  </a:lnTo>
                  <a:lnTo>
                    <a:pt x="409" y="60"/>
                  </a:lnTo>
                  <a:lnTo>
                    <a:pt x="437" y="58"/>
                  </a:lnTo>
                  <a:lnTo>
                    <a:pt x="464" y="57"/>
                  </a:lnTo>
                  <a:lnTo>
                    <a:pt x="492" y="56"/>
                  </a:lnTo>
                  <a:lnTo>
                    <a:pt x="519" y="55"/>
                  </a:lnTo>
                  <a:lnTo>
                    <a:pt x="546" y="54"/>
                  </a:lnTo>
                  <a:lnTo>
                    <a:pt x="574" y="53"/>
                  </a:lnTo>
                  <a:lnTo>
                    <a:pt x="601" y="52"/>
                  </a:lnTo>
                  <a:lnTo>
                    <a:pt x="630" y="50"/>
                  </a:lnTo>
                  <a:lnTo>
                    <a:pt x="657" y="49"/>
                  </a:lnTo>
                  <a:lnTo>
                    <a:pt x="685" y="48"/>
                  </a:lnTo>
                  <a:lnTo>
                    <a:pt x="712" y="47"/>
                  </a:lnTo>
                  <a:lnTo>
                    <a:pt x="739" y="46"/>
                  </a:lnTo>
                  <a:lnTo>
                    <a:pt x="768" y="45"/>
                  </a:lnTo>
                  <a:lnTo>
                    <a:pt x="795" y="45"/>
                  </a:lnTo>
                  <a:lnTo>
                    <a:pt x="823" y="44"/>
                  </a:lnTo>
                  <a:lnTo>
                    <a:pt x="851" y="42"/>
                  </a:lnTo>
                  <a:lnTo>
                    <a:pt x="879" y="42"/>
                  </a:lnTo>
                  <a:lnTo>
                    <a:pt x="889" y="40"/>
                  </a:lnTo>
                  <a:lnTo>
                    <a:pt x="900" y="39"/>
                  </a:lnTo>
                  <a:lnTo>
                    <a:pt x="911" y="38"/>
                  </a:lnTo>
                  <a:lnTo>
                    <a:pt x="921" y="38"/>
                  </a:lnTo>
                  <a:lnTo>
                    <a:pt x="930" y="37"/>
                  </a:lnTo>
                  <a:lnTo>
                    <a:pt x="939" y="36"/>
                  </a:lnTo>
                  <a:lnTo>
                    <a:pt x="948" y="32"/>
                  </a:lnTo>
                  <a:lnTo>
                    <a:pt x="956" y="26"/>
                  </a:lnTo>
                  <a:lnTo>
                    <a:pt x="957" y="25"/>
                  </a:lnTo>
                  <a:lnTo>
                    <a:pt x="960" y="23"/>
                  </a:lnTo>
                  <a:lnTo>
                    <a:pt x="961" y="21"/>
                  </a:lnTo>
                  <a:lnTo>
                    <a:pt x="961" y="17"/>
                  </a:lnTo>
                  <a:lnTo>
                    <a:pt x="961" y="15"/>
                  </a:lnTo>
                  <a:lnTo>
                    <a:pt x="960" y="13"/>
                  </a:lnTo>
                  <a:lnTo>
                    <a:pt x="957" y="10"/>
                  </a:lnTo>
                  <a:lnTo>
                    <a:pt x="955" y="8"/>
                  </a:lnTo>
                  <a:lnTo>
                    <a:pt x="953" y="6"/>
                  </a:lnTo>
                  <a:lnTo>
                    <a:pt x="951" y="4"/>
                  </a:lnTo>
                  <a:lnTo>
                    <a:pt x="947" y="2"/>
                  </a:lnTo>
                  <a:lnTo>
                    <a:pt x="943" y="0"/>
                  </a:lnTo>
                  <a:lnTo>
                    <a:pt x="913" y="4"/>
                  </a:lnTo>
                  <a:lnTo>
                    <a:pt x="884" y="6"/>
                  </a:lnTo>
                  <a:lnTo>
                    <a:pt x="855" y="9"/>
                  </a:lnTo>
                  <a:lnTo>
                    <a:pt x="825" y="12"/>
                  </a:lnTo>
                  <a:lnTo>
                    <a:pt x="796" y="14"/>
                  </a:lnTo>
                  <a:lnTo>
                    <a:pt x="767" y="16"/>
                  </a:lnTo>
                  <a:lnTo>
                    <a:pt x="737" y="18"/>
                  </a:lnTo>
                  <a:lnTo>
                    <a:pt x="707" y="20"/>
                  </a:lnTo>
                  <a:lnTo>
                    <a:pt x="678" y="22"/>
                  </a:lnTo>
                  <a:lnTo>
                    <a:pt x="648" y="23"/>
                  </a:lnTo>
                  <a:lnTo>
                    <a:pt x="619" y="24"/>
                  </a:lnTo>
                  <a:lnTo>
                    <a:pt x="590" y="25"/>
                  </a:lnTo>
                  <a:lnTo>
                    <a:pt x="560" y="26"/>
                  </a:lnTo>
                  <a:lnTo>
                    <a:pt x="530" y="28"/>
                  </a:lnTo>
                  <a:lnTo>
                    <a:pt x="501" y="29"/>
                  </a:lnTo>
                  <a:lnTo>
                    <a:pt x="471" y="30"/>
                  </a:lnTo>
                  <a:lnTo>
                    <a:pt x="441" y="31"/>
                  </a:lnTo>
                  <a:lnTo>
                    <a:pt x="412" y="32"/>
                  </a:lnTo>
                  <a:lnTo>
                    <a:pt x="382" y="32"/>
                  </a:lnTo>
                  <a:lnTo>
                    <a:pt x="352" y="33"/>
                  </a:lnTo>
                  <a:lnTo>
                    <a:pt x="323" y="33"/>
                  </a:lnTo>
                  <a:lnTo>
                    <a:pt x="294" y="34"/>
                  </a:lnTo>
                  <a:lnTo>
                    <a:pt x="264" y="34"/>
                  </a:lnTo>
                  <a:lnTo>
                    <a:pt x="235" y="36"/>
                  </a:lnTo>
                  <a:lnTo>
                    <a:pt x="205" y="36"/>
                  </a:lnTo>
                  <a:lnTo>
                    <a:pt x="175" y="37"/>
                  </a:lnTo>
                  <a:lnTo>
                    <a:pt x="146" y="37"/>
                  </a:lnTo>
                  <a:lnTo>
                    <a:pt x="117" y="38"/>
                  </a:lnTo>
                  <a:lnTo>
                    <a:pt x="87" y="38"/>
                  </a:lnTo>
                  <a:lnTo>
                    <a:pt x="58" y="39"/>
                  </a:lnTo>
                  <a:lnTo>
                    <a:pt x="29" y="3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4" name="Freeform 368"/>
            <p:cNvSpPr>
              <a:spLocks/>
            </p:cNvSpPr>
            <p:nvPr/>
          </p:nvSpPr>
          <p:spPr bwMode="auto">
            <a:xfrm>
              <a:off x="8307388" y="3389313"/>
              <a:ext cx="147638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8"/>
                </a:cxn>
                <a:cxn ang="0">
                  <a:pos x="16" y="14"/>
                </a:cxn>
                <a:cxn ang="0">
                  <a:pos x="24" y="20"/>
                </a:cxn>
                <a:cxn ang="0">
                  <a:pos x="33" y="24"/>
                </a:cxn>
                <a:cxn ang="0">
                  <a:pos x="41" y="30"/>
                </a:cxn>
                <a:cxn ang="0">
                  <a:pos x="51" y="35"/>
                </a:cxn>
                <a:cxn ang="0">
                  <a:pos x="59" y="41"/>
                </a:cxn>
                <a:cxn ang="0">
                  <a:pos x="68" y="49"/>
                </a:cxn>
                <a:cxn ang="0">
                  <a:pos x="79" y="55"/>
                </a:cxn>
                <a:cxn ang="0">
                  <a:pos x="92" y="61"/>
                </a:cxn>
                <a:cxn ang="0">
                  <a:pos x="104" y="65"/>
                </a:cxn>
                <a:cxn ang="0">
                  <a:pos x="117" y="70"/>
                </a:cxn>
                <a:cxn ang="0">
                  <a:pos x="129" y="75"/>
                </a:cxn>
                <a:cxn ang="0">
                  <a:pos x="142" y="80"/>
                </a:cxn>
                <a:cxn ang="0">
                  <a:pos x="156" y="85"/>
                </a:cxn>
                <a:cxn ang="0">
                  <a:pos x="168" y="88"/>
                </a:cxn>
                <a:cxn ang="0">
                  <a:pos x="182" y="93"/>
                </a:cxn>
                <a:cxn ang="0">
                  <a:pos x="196" y="96"/>
                </a:cxn>
                <a:cxn ang="0">
                  <a:pos x="208" y="101"/>
                </a:cxn>
                <a:cxn ang="0">
                  <a:pos x="222" y="104"/>
                </a:cxn>
                <a:cxn ang="0">
                  <a:pos x="236" y="106"/>
                </a:cxn>
                <a:cxn ang="0">
                  <a:pos x="248" y="110"/>
                </a:cxn>
                <a:cxn ang="0">
                  <a:pos x="262" y="112"/>
                </a:cxn>
                <a:cxn ang="0">
                  <a:pos x="274" y="114"/>
                </a:cxn>
                <a:cxn ang="0">
                  <a:pos x="275" y="112"/>
                </a:cxn>
                <a:cxn ang="0">
                  <a:pos x="277" y="111"/>
                </a:cxn>
                <a:cxn ang="0">
                  <a:pos x="278" y="110"/>
                </a:cxn>
                <a:cxn ang="0">
                  <a:pos x="274" y="106"/>
                </a:cxn>
                <a:cxn ang="0">
                  <a:pos x="257" y="102"/>
                </a:cxn>
                <a:cxn ang="0">
                  <a:pos x="239" y="96"/>
                </a:cxn>
                <a:cxn ang="0">
                  <a:pos x="221" y="91"/>
                </a:cxn>
                <a:cxn ang="0">
                  <a:pos x="201" y="86"/>
                </a:cxn>
                <a:cxn ang="0">
                  <a:pos x="182" y="80"/>
                </a:cxn>
                <a:cxn ang="0">
                  <a:pos x="162" y="74"/>
                </a:cxn>
                <a:cxn ang="0">
                  <a:pos x="143" y="69"/>
                </a:cxn>
                <a:cxn ang="0">
                  <a:pos x="124" y="62"/>
                </a:cxn>
                <a:cxn ang="0">
                  <a:pos x="105" y="55"/>
                </a:cxn>
                <a:cxn ang="0">
                  <a:pos x="87" y="48"/>
                </a:cxn>
                <a:cxn ang="0">
                  <a:pos x="70" y="41"/>
                </a:cxn>
                <a:cxn ang="0">
                  <a:pos x="54" y="33"/>
                </a:cxn>
                <a:cxn ang="0">
                  <a:pos x="38" y="25"/>
                </a:cxn>
                <a:cxn ang="0">
                  <a:pos x="24" y="17"/>
                </a:cxn>
                <a:cxn ang="0">
                  <a:pos x="12" y="9"/>
                </a:cxn>
                <a:cxn ang="0">
                  <a:pos x="0" y="0"/>
                </a:cxn>
              </a:cxnLst>
              <a:rect l="0" t="0" r="r" b="b"/>
              <a:pathLst>
                <a:path w="278" h="114">
                  <a:moveTo>
                    <a:pt x="0" y="0"/>
                  </a:moveTo>
                  <a:lnTo>
                    <a:pt x="8" y="8"/>
                  </a:lnTo>
                  <a:lnTo>
                    <a:pt x="16" y="14"/>
                  </a:lnTo>
                  <a:lnTo>
                    <a:pt x="24" y="20"/>
                  </a:lnTo>
                  <a:lnTo>
                    <a:pt x="33" y="24"/>
                  </a:lnTo>
                  <a:lnTo>
                    <a:pt x="41" y="30"/>
                  </a:lnTo>
                  <a:lnTo>
                    <a:pt x="51" y="35"/>
                  </a:lnTo>
                  <a:lnTo>
                    <a:pt x="59" y="41"/>
                  </a:lnTo>
                  <a:lnTo>
                    <a:pt x="68" y="49"/>
                  </a:lnTo>
                  <a:lnTo>
                    <a:pt x="79" y="55"/>
                  </a:lnTo>
                  <a:lnTo>
                    <a:pt x="92" y="61"/>
                  </a:lnTo>
                  <a:lnTo>
                    <a:pt x="104" y="65"/>
                  </a:lnTo>
                  <a:lnTo>
                    <a:pt x="117" y="70"/>
                  </a:lnTo>
                  <a:lnTo>
                    <a:pt x="129" y="75"/>
                  </a:lnTo>
                  <a:lnTo>
                    <a:pt x="142" y="80"/>
                  </a:lnTo>
                  <a:lnTo>
                    <a:pt x="156" y="85"/>
                  </a:lnTo>
                  <a:lnTo>
                    <a:pt x="168" y="88"/>
                  </a:lnTo>
                  <a:lnTo>
                    <a:pt x="182" y="93"/>
                  </a:lnTo>
                  <a:lnTo>
                    <a:pt x="196" y="96"/>
                  </a:lnTo>
                  <a:lnTo>
                    <a:pt x="208" y="101"/>
                  </a:lnTo>
                  <a:lnTo>
                    <a:pt x="222" y="104"/>
                  </a:lnTo>
                  <a:lnTo>
                    <a:pt x="236" y="106"/>
                  </a:lnTo>
                  <a:lnTo>
                    <a:pt x="248" y="110"/>
                  </a:lnTo>
                  <a:lnTo>
                    <a:pt x="262" y="112"/>
                  </a:lnTo>
                  <a:lnTo>
                    <a:pt x="274" y="114"/>
                  </a:lnTo>
                  <a:lnTo>
                    <a:pt x="275" y="112"/>
                  </a:lnTo>
                  <a:lnTo>
                    <a:pt x="277" y="111"/>
                  </a:lnTo>
                  <a:lnTo>
                    <a:pt x="278" y="110"/>
                  </a:lnTo>
                  <a:lnTo>
                    <a:pt x="274" y="106"/>
                  </a:lnTo>
                  <a:lnTo>
                    <a:pt x="257" y="102"/>
                  </a:lnTo>
                  <a:lnTo>
                    <a:pt x="239" y="96"/>
                  </a:lnTo>
                  <a:lnTo>
                    <a:pt x="221" y="91"/>
                  </a:lnTo>
                  <a:lnTo>
                    <a:pt x="201" y="86"/>
                  </a:lnTo>
                  <a:lnTo>
                    <a:pt x="182" y="80"/>
                  </a:lnTo>
                  <a:lnTo>
                    <a:pt x="162" y="74"/>
                  </a:lnTo>
                  <a:lnTo>
                    <a:pt x="143" y="69"/>
                  </a:lnTo>
                  <a:lnTo>
                    <a:pt x="124" y="62"/>
                  </a:lnTo>
                  <a:lnTo>
                    <a:pt x="105" y="55"/>
                  </a:lnTo>
                  <a:lnTo>
                    <a:pt x="87" y="48"/>
                  </a:lnTo>
                  <a:lnTo>
                    <a:pt x="70" y="41"/>
                  </a:lnTo>
                  <a:lnTo>
                    <a:pt x="54" y="33"/>
                  </a:lnTo>
                  <a:lnTo>
                    <a:pt x="38" y="25"/>
                  </a:lnTo>
                  <a:lnTo>
                    <a:pt x="24" y="17"/>
                  </a:lnTo>
                  <a:lnTo>
                    <a:pt x="12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5" name="Freeform 369"/>
            <p:cNvSpPr>
              <a:spLocks/>
            </p:cNvSpPr>
            <p:nvPr/>
          </p:nvSpPr>
          <p:spPr bwMode="auto">
            <a:xfrm>
              <a:off x="8318500" y="3500438"/>
              <a:ext cx="77788" cy="57150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3" y="48"/>
                </a:cxn>
                <a:cxn ang="0">
                  <a:pos x="9" y="64"/>
                </a:cxn>
                <a:cxn ang="0">
                  <a:pos x="19" y="78"/>
                </a:cxn>
                <a:cxn ang="0">
                  <a:pos x="31" y="91"/>
                </a:cxn>
                <a:cxn ang="0">
                  <a:pos x="34" y="93"/>
                </a:cxn>
                <a:cxn ang="0">
                  <a:pos x="37" y="94"/>
                </a:cxn>
                <a:cxn ang="0">
                  <a:pos x="40" y="95"/>
                </a:cxn>
                <a:cxn ang="0">
                  <a:pos x="41" y="96"/>
                </a:cxn>
                <a:cxn ang="0">
                  <a:pos x="92" y="108"/>
                </a:cxn>
                <a:cxn ang="0">
                  <a:pos x="145" y="91"/>
                </a:cxn>
                <a:cxn ang="0">
                  <a:pos x="147" y="88"/>
                </a:cxn>
                <a:cxn ang="0">
                  <a:pos x="147" y="86"/>
                </a:cxn>
                <a:cxn ang="0">
                  <a:pos x="147" y="85"/>
                </a:cxn>
                <a:cxn ang="0">
                  <a:pos x="145" y="83"/>
                </a:cxn>
                <a:cxn ang="0">
                  <a:pos x="121" y="78"/>
                </a:cxn>
                <a:cxn ang="0">
                  <a:pos x="106" y="28"/>
                </a:cxn>
                <a:cxn ang="0">
                  <a:pos x="104" y="23"/>
                </a:cxn>
                <a:cxn ang="0">
                  <a:pos x="100" y="21"/>
                </a:cxn>
                <a:cxn ang="0">
                  <a:pos x="96" y="19"/>
                </a:cxn>
                <a:cxn ang="0">
                  <a:pos x="90" y="15"/>
                </a:cxn>
                <a:cxn ang="0">
                  <a:pos x="87" y="76"/>
                </a:cxn>
                <a:cxn ang="0">
                  <a:pos x="82" y="78"/>
                </a:cxn>
                <a:cxn ang="0">
                  <a:pos x="76" y="79"/>
                </a:cxn>
                <a:cxn ang="0">
                  <a:pos x="69" y="80"/>
                </a:cxn>
                <a:cxn ang="0">
                  <a:pos x="63" y="82"/>
                </a:cxn>
                <a:cxn ang="0">
                  <a:pos x="56" y="80"/>
                </a:cxn>
                <a:cxn ang="0">
                  <a:pos x="49" y="80"/>
                </a:cxn>
                <a:cxn ang="0">
                  <a:pos x="42" y="79"/>
                </a:cxn>
                <a:cxn ang="0">
                  <a:pos x="35" y="77"/>
                </a:cxn>
                <a:cxn ang="0">
                  <a:pos x="5" y="0"/>
                </a:cxn>
                <a:cxn ang="0">
                  <a:pos x="0" y="30"/>
                </a:cxn>
              </a:cxnLst>
              <a:rect l="0" t="0" r="r" b="b"/>
              <a:pathLst>
                <a:path w="147" h="108">
                  <a:moveTo>
                    <a:pt x="0" y="30"/>
                  </a:moveTo>
                  <a:lnTo>
                    <a:pt x="3" y="48"/>
                  </a:lnTo>
                  <a:lnTo>
                    <a:pt x="9" y="64"/>
                  </a:lnTo>
                  <a:lnTo>
                    <a:pt x="19" y="78"/>
                  </a:lnTo>
                  <a:lnTo>
                    <a:pt x="31" y="91"/>
                  </a:lnTo>
                  <a:lnTo>
                    <a:pt x="34" y="93"/>
                  </a:lnTo>
                  <a:lnTo>
                    <a:pt x="37" y="94"/>
                  </a:lnTo>
                  <a:lnTo>
                    <a:pt x="40" y="95"/>
                  </a:lnTo>
                  <a:lnTo>
                    <a:pt x="41" y="96"/>
                  </a:lnTo>
                  <a:lnTo>
                    <a:pt x="92" y="108"/>
                  </a:lnTo>
                  <a:lnTo>
                    <a:pt x="145" y="91"/>
                  </a:lnTo>
                  <a:lnTo>
                    <a:pt x="147" y="88"/>
                  </a:lnTo>
                  <a:lnTo>
                    <a:pt x="147" y="86"/>
                  </a:lnTo>
                  <a:lnTo>
                    <a:pt x="147" y="85"/>
                  </a:lnTo>
                  <a:lnTo>
                    <a:pt x="145" y="83"/>
                  </a:lnTo>
                  <a:lnTo>
                    <a:pt x="121" y="78"/>
                  </a:lnTo>
                  <a:lnTo>
                    <a:pt x="106" y="28"/>
                  </a:lnTo>
                  <a:lnTo>
                    <a:pt x="104" y="23"/>
                  </a:lnTo>
                  <a:lnTo>
                    <a:pt x="100" y="21"/>
                  </a:lnTo>
                  <a:lnTo>
                    <a:pt x="96" y="19"/>
                  </a:lnTo>
                  <a:lnTo>
                    <a:pt x="90" y="15"/>
                  </a:lnTo>
                  <a:lnTo>
                    <a:pt x="87" y="76"/>
                  </a:lnTo>
                  <a:lnTo>
                    <a:pt x="82" y="78"/>
                  </a:lnTo>
                  <a:lnTo>
                    <a:pt x="76" y="79"/>
                  </a:lnTo>
                  <a:lnTo>
                    <a:pt x="69" y="80"/>
                  </a:lnTo>
                  <a:lnTo>
                    <a:pt x="63" y="82"/>
                  </a:lnTo>
                  <a:lnTo>
                    <a:pt x="56" y="80"/>
                  </a:lnTo>
                  <a:lnTo>
                    <a:pt x="49" y="80"/>
                  </a:lnTo>
                  <a:lnTo>
                    <a:pt x="42" y="79"/>
                  </a:lnTo>
                  <a:lnTo>
                    <a:pt x="35" y="77"/>
                  </a:lnTo>
                  <a:lnTo>
                    <a:pt x="5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7" name="Freeform 371"/>
            <p:cNvSpPr>
              <a:spLocks/>
            </p:cNvSpPr>
            <p:nvPr/>
          </p:nvSpPr>
          <p:spPr bwMode="auto">
            <a:xfrm>
              <a:off x="8342313" y="3492500"/>
              <a:ext cx="84138" cy="5238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1" y="13"/>
                </a:cxn>
                <a:cxn ang="0">
                  <a:pos x="131" y="28"/>
                </a:cxn>
                <a:cxn ang="0">
                  <a:pos x="132" y="47"/>
                </a:cxn>
                <a:cxn ang="0">
                  <a:pos x="130" y="69"/>
                </a:cxn>
                <a:cxn ang="0">
                  <a:pos x="131" y="90"/>
                </a:cxn>
                <a:cxn ang="0">
                  <a:pos x="132" y="93"/>
                </a:cxn>
                <a:cxn ang="0">
                  <a:pos x="134" y="96"/>
                </a:cxn>
                <a:cxn ang="0">
                  <a:pos x="138" y="98"/>
                </a:cxn>
                <a:cxn ang="0">
                  <a:pos x="143" y="94"/>
                </a:cxn>
                <a:cxn ang="0">
                  <a:pos x="153" y="75"/>
                </a:cxn>
                <a:cxn ang="0">
                  <a:pos x="158" y="52"/>
                </a:cxn>
                <a:cxn ang="0">
                  <a:pos x="157" y="29"/>
                </a:cxn>
                <a:cxn ang="0">
                  <a:pos x="148" y="8"/>
                </a:cxn>
                <a:cxn ang="0">
                  <a:pos x="131" y="3"/>
                </a:cxn>
                <a:cxn ang="0">
                  <a:pos x="113" y="0"/>
                </a:cxn>
                <a:cxn ang="0">
                  <a:pos x="94" y="0"/>
                </a:cxn>
                <a:cxn ang="0">
                  <a:pos x="76" y="2"/>
                </a:cxn>
                <a:cxn ang="0">
                  <a:pos x="57" y="4"/>
                </a:cxn>
                <a:cxn ang="0">
                  <a:pos x="37" y="6"/>
                </a:cxn>
                <a:cxn ang="0">
                  <a:pos x="19" y="7"/>
                </a:cxn>
                <a:cxn ang="0">
                  <a:pos x="0" y="7"/>
                </a:cxn>
              </a:cxnLst>
              <a:rect l="0" t="0" r="r" b="b"/>
              <a:pathLst>
                <a:path w="158" h="98">
                  <a:moveTo>
                    <a:pt x="0" y="7"/>
                  </a:moveTo>
                  <a:lnTo>
                    <a:pt x="121" y="13"/>
                  </a:lnTo>
                  <a:lnTo>
                    <a:pt x="131" y="28"/>
                  </a:lnTo>
                  <a:lnTo>
                    <a:pt x="132" y="47"/>
                  </a:lnTo>
                  <a:lnTo>
                    <a:pt x="130" y="69"/>
                  </a:lnTo>
                  <a:lnTo>
                    <a:pt x="131" y="90"/>
                  </a:lnTo>
                  <a:lnTo>
                    <a:pt x="132" y="93"/>
                  </a:lnTo>
                  <a:lnTo>
                    <a:pt x="134" y="96"/>
                  </a:lnTo>
                  <a:lnTo>
                    <a:pt x="138" y="98"/>
                  </a:lnTo>
                  <a:lnTo>
                    <a:pt x="143" y="94"/>
                  </a:lnTo>
                  <a:lnTo>
                    <a:pt x="153" y="75"/>
                  </a:lnTo>
                  <a:lnTo>
                    <a:pt x="158" y="52"/>
                  </a:lnTo>
                  <a:lnTo>
                    <a:pt x="157" y="29"/>
                  </a:lnTo>
                  <a:lnTo>
                    <a:pt x="148" y="8"/>
                  </a:lnTo>
                  <a:lnTo>
                    <a:pt x="131" y="3"/>
                  </a:lnTo>
                  <a:lnTo>
                    <a:pt x="113" y="0"/>
                  </a:lnTo>
                  <a:lnTo>
                    <a:pt x="94" y="0"/>
                  </a:lnTo>
                  <a:lnTo>
                    <a:pt x="76" y="2"/>
                  </a:lnTo>
                  <a:lnTo>
                    <a:pt x="57" y="4"/>
                  </a:lnTo>
                  <a:lnTo>
                    <a:pt x="37" y="6"/>
                  </a:lnTo>
                  <a:lnTo>
                    <a:pt x="19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8" name="Freeform 372"/>
            <p:cNvSpPr>
              <a:spLocks/>
            </p:cNvSpPr>
            <p:nvPr/>
          </p:nvSpPr>
          <p:spPr bwMode="auto">
            <a:xfrm>
              <a:off x="8410575" y="3455988"/>
              <a:ext cx="344488" cy="3175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8" y="46"/>
                </a:cxn>
                <a:cxn ang="0">
                  <a:pos x="36" y="48"/>
                </a:cxn>
                <a:cxn ang="0">
                  <a:pos x="53" y="51"/>
                </a:cxn>
                <a:cxn ang="0">
                  <a:pos x="70" y="55"/>
                </a:cxn>
                <a:cxn ang="0">
                  <a:pos x="87" y="58"/>
                </a:cxn>
                <a:cxn ang="0">
                  <a:pos x="104" y="59"/>
                </a:cxn>
                <a:cxn ang="0">
                  <a:pos x="121" y="59"/>
                </a:cxn>
                <a:cxn ang="0">
                  <a:pos x="139" y="55"/>
                </a:cxn>
                <a:cxn ang="0">
                  <a:pos x="172" y="51"/>
                </a:cxn>
                <a:cxn ang="0">
                  <a:pos x="204" y="49"/>
                </a:cxn>
                <a:cxn ang="0">
                  <a:pos x="237" y="47"/>
                </a:cxn>
                <a:cxn ang="0">
                  <a:pos x="269" y="44"/>
                </a:cxn>
                <a:cxn ang="0">
                  <a:pos x="302" y="42"/>
                </a:cxn>
                <a:cxn ang="0">
                  <a:pos x="334" y="41"/>
                </a:cxn>
                <a:cxn ang="0">
                  <a:pos x="366" y="39"/>
                </a:cxn>
                <a:cxn ang="0">
                  <a:pos x="398" y="36"/>
                </a:cxn>
                <a:cxn ang="0">
                  <a:pos x="430" y="35"/>
                </a:cxn>
                <a:cxn ang="0">
                  <a:pos x="462" y="33"/>
                </a:cxn>
                <a:cxn ang="0">
                  <a:pos x="494" y="31"/>
                </a:cxn>
                <a:cxn ang="0">
                  <a:pos x="526" y="28"/>
                </a:cxn>
                <a:cxn ang="0">
                  <a:pos x="558" y="25"/>
                </a:cxn>
                <a:cxn ang="0">
                  <a:pos x="590" y="22"/>
                </a:cxn>
                <a:cxn ang="0">
                  <a:pos x="621" y="17"/>
                </a:cxn>
                <a:cxn ang="0">
                  <a:pos x="653" y="12"/>
                </a:cxn>
                <a:cxn ang="0">
                  <a:pos x="612" y="8"/>
                </a:cxn>
                <a:cxn ang="0">
                  <a:pos x="572" y="4"/>
                </a:cxn>
                <a:cxn ang="0">
                  <a:pos x="531" y="2"/>
                </a:cxn>
                <a:cxn ang="0">
                  <a:pos x="490" y="1"/>
                </a:cxn>
                <a:cxn ang="0">
                  <a:pos x="450" y="0"/>
                </a:cxn>
                <a:cxn ang="0">
                  <a:pos x="409" y="1"/>
                </a:cxn>
                <a:cxn ang="0">
                  <a:pos x="368" y="2"/>
                </a:cxn>
                <a:cxn ang="0">
                  <a:pos x="327" y="4"/>
                </a:cxn>
                <a:cxn ang="0">
                  <a:pos x="287" y="8"/>
                </a:cxn>
                <a:cxn ang="0">
                  <a:pos x="246" y="11"/>
                </a:cxn>
                <a:cxn ang="0">
                  <a:pos x="205" y="16"/>
                </a:cxn>
                <a:cxn ang="0">
                  <a:pos x="164" y="20"/>
                </a:cxn>
                <a:cxn ang="0">
                  <a:pos x="123" y="26"/>
                </a:cxn>
                <a:cxn ang="0">
                  <a:pos x="83" y="32"/>
                </a:cxn>
                <a:cxn ang="0">
                  <a:pos x="42" y="38"/>
                </a:cxn>
                <a:cxn ang="0">
                  <a:pos x="0" y="44"/>
                </a:cxn>
              </a:cxnLst>
              <a:rect l="0" t="0" r="r" b="b"/>
              <a:pathLst>
                <a:path w="653" h="59">
                  <a:moveTo>
                    <a:pt x="0" y="44"/>
                  </a:moveTo>
                  <a:lnTo>
                    <a:pt x="18" y="46"/>
                  </a:lnTo>
                  <a:lnTo>
                    <a:pt x="36" y="48"/>
                  </a:lnTo>
                  <a:lnTo>
                    <a:pt x="53" y="51"/>
                  </a:lnTo>
                  <a:lnTo>
                    <a:pt x="70" y="55"/>
                  </a:lnTo>
                  <a:lnTo>
                    <a:pt x="87" y="58"/>
                  </a:lnTo>
                  <a:lnTo>
                    <a:pt x="104" y="59"/>
                  </a:lnTo>
                  <a:lnTo>
                    <a:pt x="121" y="59"/>
                  </a:lnTo>
                  <a:lnTo>
                    <a:pt x="139" y="55"/>
                  </a:lnTo>
                  <a:lnTo>
                    <a:pt x="172" y="51"/>
                  </a:lnTo>
                  <a:lnTo>
                    <a:pt x="204" y="49"/>
                  </a:lnTo>
                  <a:lnTo>
                    <a:pt x="237" y="47"/>
                  </a:lnTo>
                  <a:lnTo>
                    <a:pt x="269" y="44"/>
                  </a:lnTo>
                  <a:lnTo>
                    <a:pt x="302" y="42"/>
                  </a:lnTo>
                  <a:lnTo>
                    <a:pt x="334" y="41"/>
                  </a:lnTo>
                  <a:lnTo>
                    <a:pt x="366" y="39"/>
                  </a:lnTo>
                  <a:lnTo>
                    <a:pt x="398" y="36"/>
                  </a:lnTo>
                  <a:lnTo>
                    <a:pt x="430" y="35"/>
                  </a:lnTo>
                  <a:lnTo>
                    <a:pt x="462" y="33"/>
                  </a:lnTo>
                  <a:lnTo>
                    <a:pt x="494" y="31"/>
                  </a:lnTo>
                  <a:lnTo>
                    <a:pt x="526" y="28"/>
                  </a:lnTo>
                  <a:lnTo>
                    <a:pt x="558" y="25"/>
                  </a:lnTo>
                  <a:lnTo>
                    <a:pt x="590" y="22"/>
                  </a:lnTo>
                  <a:lnTo>
                    <a:pt x="621" y="17"/>
                  </a:lnTo>
                  <a:lnTo>
                    <a:pt x="653" y="12"/>
                  </a:lnTo>
                  <a:lnTo>
                    <a:pt x="612" y="8"/>
                  </a:lnTo>
                  <a:lnTo>
                    <a:pt x="572" y="4"/>
                  </a:lnTo>
                  <a:lnTo>
                    <a:pt x="531" y="2"/>
                  </a:lnTo>
                  <a:lnTo>
                    <a:pt x="490" y="1"/>
                  </a:lnTo>
                  <a:lnTo>
                    <a:pt x="450" y="0"/>
                  </a:lnTo>
                  <a:lnTo>
                    <a:pt x="409" y="1"/>
                  </a:lnTo>
                  <a:lnTo>
                    <a:pt x="368" y="2"/>
                  </a:lnTo>
                  <a:lnTo>
                    <a:pt x="327" y="4"/>
                  </a:lnTo>
                  <a:lnTo>
                    <a:pt x="287" y="8"/>
                  </a:lnTo>
                  <a:lnTo>
                    <a:pt x="246" y="11"/>
                  </a:lnTo>
                  <a:lnTo>
                    <a:pt x="205" y="16"/>
                  </a:lnTo>
                  <a:lnTo>
                    <a:pt x="164" y="20"/>
                  </a:lnTo>
                  <a:lnTo>
                    <a:pt x="123" y="26"/>
                  </a:lnTo>
                  <a:lnTo>
                    <a:pt x="83" y="32"/>
                  </a:lnTo>
                  <a:lnTo>
                    <a:pt x="42" y="3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9" name="Freeform 373"/>
            <p:cNvSpPr>
              <a:spLocks/>
            </p:cNvSpPr>
            <p:nvPr/>
          </p:nvSpPr>
          <p:spPr bwMode="auto">
            <a:xfrm>
              <a:off x="8442325" y="3500438"/>
              <a:ext cx="288925" cy="82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20"/>
                </a:cxn>
                <a:cxn ang="0">
                  <a:pos x="1" y="39"/>
                </a:cxn>
                <a:cxn ang="0">
                  <a:pos x="1" y="60"/>
                </a:cxn>
                <a:cxn ang="0">
                  <a:pos x="2" y="80"/>
                </a:cxn>
                <a:cxn ang="0">
                  <a:pos x="4" y="101"/>
                </a:cxn>
                <a:cxn ang="0">
                  <a:pos x="10" y="119"/>
                </a:cxn>
                <a:cxn ang="0">
                  <a:pos x="19" y="136"/>
                </a:cxn>
                <a:cxn ang="0">
                  <a:pos x="32" y="151"/>
                </a:cxn>
                <a:cxn ang="0">
                  <a:pos x="64" y="153"/>
                </a:cxn>
                <a:cxn ang="0">
                  <a:pos x="96" y="154"/>
                </a:cxn>
                <a:cxn ang="0">
                  <a:pos x="128" y="156"/>
                </a:cxn>
                <a:cxn ang="0">
                  <a:pos x="161" y="156"/>
                </a:cxn>
                <a:cxn ang="0">
                  <a:pos x="193" y="156"/>
                </a:cxn>
                <a:cxn ang="0">
                  <a:pos x="225" y="154"/>
                </a:cxn>
                <a:cxn ang="0">
                  <a:pos x="257" y="153"/>
                </a:cxn>
                <a:cxn ang="0">
                  <a:pos x="289" y="152"/>
                </a:cxn>
                <a:cxn ang="0">
                  <a:pos x="321" y="151"/>
                </a:cxn>
                <a:cxn ang="0">
                  <a:pos x="353" y="149"/>
                </a:cxn>
                <a:cxn ang="0">
                  <a:pos x="386" y="148"/>
                </a:cxn>
                <a:cxn ang="0">
                  <a:pos x="418" y="146"/>
                </a:cxn>
                <a:cxn ang="0">
                  <a:pos x="450" y="145"/>
                </a:cxn>
                <a:cxn ang="0">
                  <a:pos x="482" y="145"/>
                </a:cxn>
                <a:cxn ang="0">
                  <a:pos x="515" y="145"/>
                </a:cxn>
                <a:cxn ang="0">
                  <a:pos x="547" y="145"/>
                </a:cxn>
                <a:cxn ang="0">
                  <a:pos x="548" y="136"/>
                </a:cxn>
                <a:cxn ang="0">
                  <a:pos x="543" y="126"/>
                </a:cxn>
                <a:cxn ang="0">
                  <a:pos x="538" y="117"/>
                </a:cxn>
                <a:cxn ang="0">
                  <a:pos x="532" y="109"/>
                </a:cxn>
                <a:cxn ang="0">
                  <a:pos x="500" y="104"/>
                </a:cxn>
                <a:cxn ang="0">
                  <a:pos x="468" y="102"/>
                </a:cxn>
                <a:cxn ang="0">
                  <a:pos x="436" y="100"/>
                </a:cxn>
                <a:cxn ang="0">
                  <a:pos x="404" y="100"/>
                </a:cxn>
                <a:cxn ang="0">
                  <a:pos x="372" y="100"/>
                </a:cxn>
                <a:cxn ang="0">
                  <a:pos x="340" y="101"/>
                </a:cxn>
                <a:cxn ang="0">
                  <a:pos x="308" y="103"/>
                </a:cxn>
                <a:cxn ang="0">
                  <a:pos x="277" y="104"/>
                </a:cxn>
                <a:cxn ang="0">
                  <a:pos x="245" y="107"/>
                </a:cxn>
                <a:cxn ang="0">
                  <a:pos x="213" y="108"/>
                </a:cxn>
                <a:cxn ang="0">
                  <a:pos x="181" y="109"/>
                </a:cxn>
                <a:cxn ang="0">
                  <a:pos x="149" y="110"/>
                </a:cxn>
                <a:cxn ang="0">
                  <a:pos x="119" y="109"/>
                </a:cxn>
                <a:cxn ang="0">
                  <a:pos x="87" y="108"/>
                </a:cxn>
                <a:cxn ang="0">
                  <a:pos x="56" y="105"/>
                </a:cxn>
                <a:cxn ang="0">
                  <a:pos x="25" y="101"/>
                </a:cxn>
                <a:cxn ang="0">
                  <a:pos x="20" y="75"/>
                </a:cxn>
                <a:cxn ang="0">
                  <a:pos x="18" y="46"/>
                </a:cxn>
                <a:cxn ang="0">
                  <a:pos x="12" y="19"/>
                </a:cxn>
                <a:cxn ang="0">
                  <a:pos x="0" y="0"/>
                </a:cxn>
              </a:cxnLst>
              <a:rect l="0" t="0" r="r" b="b"/>
              <a:pathLst>
                <a:path w="548" h="156">
                  <a:moveTo>
                    <a:pt x="0" y="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60"/>
                  </a:lnTo>
                  <a:lnTo>
                    <a:pt x="2" y="80"/>
                  </a:lnTo>
                  <a:lnTo>
                    <a:pt x="4" y="101"/>
                  </a:lnTo>
                  <a:lnTo>
                    <a:pt x="10" y="119"/>
                  </a:lnTo>
                  <a:lnTo>
                    <a:pt x="19" y="136"/>
                  </a:lnTo>
                  <a:lnTo>
                    <a:pt x="32" y="151"/>
                  </a:lnTo>
                  <a:lnTo>
                    <a:pt x="64" y="153"/>
                  </a:lnTo>
                  <a:lnTo>
                    <a:pt x="96" y="154"/>
                  </a:lnTo>
                  <a:lnTo>
                    <a:pt x="128" y="156"/>
                  </a:lnTo>
                  <a:lnTo>
                    <a:pt x="161" y="156"/>
                  </a:lnTo>
                  <a:lnTo>
                    <a:pt x="193" y="156"/>
                  </a:lnTo>
                  <a:lnTo>
                    <a:pt x="225" y="154"/>
                  </a:lnTo>
                  <a:lnTo>
                    <a:pt x="257" y="153"/>
                  </a:lnTo>
                  <a:lnTo>
                    <a:pt x="289" y="152"/>
                  </a:lnTo>
                  <a:lnTo>
                    <a:pt x="321" y="151"/>
                  </a:lnTo>
                  <a:lnTo>
                    <a:pt x="353" y="149"/>
                  </a:lnTo>
                  <a:lnTo>
                    <a:pt x="386" y="148"/>
                  </a:lnTo>
                  <a:lnTo>
                    <a:pt x="418" y="146"/>
                  </a:lnTo>
                  <a:lnTo>
                    <a:pt x="450" y="145"/>
                  </a:lnTo>
                  <a:lnTo>
                    <a:pt x="482" y="145"/>
                  </a:lnTo>
                  <a:lnTo>
                    <a:pt x="515" y="145"/>
                  </a:lnTo>
                  <a:lnTo>
                    <a:pt x="547" y="145"/>
                  </a:lnTo>
                  <a:lnTo>
                    <a:pt x="548" y="136"/>
                  </a:lnTo>
                  <a:lnTo>
                    <a:pt x="543" y="126"/>
                  </a:lnTo>
                  <a:lnTo>
                    <a:pt x="538" y="117"/>
                  </a:lnTo>
                  <a:lnTo>
                    <a:pt x="532" y="109"/>
                  </a:lnTo>
                  <a:lnTo>
                    <a:pt x="500" y="104"/>
                  </a:lnTo>
                  <a:lnTo>
                    <a:pt x="468" y="102"/>
                  </a:lnTo>
                  <a:lnTo>
                    <a:pt x="436" y="100"/>
                  </a:lnTo>
                  <a:lnTo>
                    <a:pt x="404" y="100"/>
                  </a:lnTo>
                  <a:lnTo>
                    <a:pt x="372" y="100"/>
                  </a:lnTo>
                  <a:lnTo>
                    <a:pt x="340" y="101"/>
                  </a:lnTo>
                  <a:lnTo>
                    <a:pt x="308" y="103"/>
                  </a:lnTo>
                  <a:lnTo>
                    <a:pt x="277" y="104"/>
                  </a:lnTo>
                  <a:lnTo>
                    <a:pt x="245" y="107"/>
                  </a:lnTo>
                  <a:lnTo>
                    <a:pt x="213" y="108"/>
                  </a:lnTo>
                  <a:lnTo>
                    <a:pt x="181" y="109"/>
                  </a:lnTo>
                  <a:lnTo>
                    <a:pt x="149" y="110"/>
                  </a:lnTo>
                  <a:lnTo>
                    <a:pt x="119" y="109"/>
                  </a:lnTo>
                  <a:lnTo>
                    <a:pt x="87" y="108"/>
                  </a:lnTo>
                  <a:lnTo>
                    <a:pt x="56" y="105"/>
                  </a:lnTo>
                  <a:lnTo>
                    <a:pt x="25" y="101"/>
                  </a:lnTo>
                  <a:lnTo>
                    <a:pt x="20" y="75"/>
                  </a:lnTo>
                  <a:lnTo>
                    <a:pt x="18" y="46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0" name="Freeform 374"/>
            <p:cNvSpPr>
              <a:spLocks/>
            </p:cNvSpPr>
            <p:nvPr/>
          </p:nvSpPr>
          <p:spPr bwMode="auto">
            <a:xfrm>
              <a:off x="8512175" y="3665538"/>
              <a:ext cx="109538" cy="28575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22" y="18"/>
                </a:cxn>
                <a:cxn ang="0">
                  <a:pos x="42" y="31"/>
                </a:cxn>
                <a:cxn ang="0">
                  <a:pos x="64" y="40"/>
                </a:cxn>
                <a:cxn ang="0">
                  <a:pos x="87" y="47"/>
                </a:cxn>
                <a:cxn ang="0">
                  <a:pos x="112" y="50"/>
                </a:cxn>
                <a:cxn ang="0">
                  <a:pos x="136" y="52"/>
                </a:cxn>
                <a:cxn ang="0">
                  <a:pos x="161" y="49"/>
                </a:cxn>
                <a:cxn ang="0">
                  <a:pos x="186" y="44"/>
                </a:cxn>
                <a:cxn ang="0">
                  <a:pos x="193" y="40"/>
                </a:cxn>
                <a:cxn ang="0">
                  <a:pos x="199" y="36"/>
                </a:cxn>
                <a:cxn ang="0">
                  <a:pos x="205" y="29"/>
                </a:cxn>
                <a:cxn ang="0">
                  <a:pos x="209" y="23"/>
                </a:cxn>
                <a:cxn ang="0">
                  <a:pos x="207" y="18"/>
                </a:cxn>
                <a:cxn ang="0">
                  <a:pos x="205" y="14"/>
                </a:cxn>
                <a:cxn ang="0">
                  <a:pos x="200" y="10"/>
                </a:cxn>
                <a:cxn ang="0">
                  <a:pos x="195" y="8"/>
                </a:cxn>
                <a:cxn ang="0">
                  <a:pos x="190" y="6"/>
                </a:cxn>
                <a:cxn ang="0">
                  <a:pos x="184" y="4"/>
                </a:cxn>
                <a:cxn ang="0">
                  <a:pos x="177" y="2"/>
                </a:cxn>
                <a:cxn ang="0">
                  <a:pos x="171" y="0"/>
                </a:cxn>
                <a:cxn ang="0">
                  <a:pos x="155" y="9"/>
                </a:cxn>
                <a:cxn ang="0">
                  <a:pos x="138" y="16"/>
                </a:cxn>
                <a:cxn ang="0">
                  <a:pos x="121" y="20"/>
                </a:cxn>
                <a:cxn ang="0">
                  <a:pos x="103" y="21"/>
                </a:cxn>
                <a:cxn ang="0">
                  <a:pos x="85" y="21"/>
                </a:cxn>
                <a:cxn ang="0">
                  <a:pos x="65" y="18"/>
                </a:cxn>
                <a:cxn ang="0">
                  <a:pos x="47" y="15"/>
                </a:cxn>
                <a:cxn ang="0">
                  <a:pos x="29" y="12"/>
                </a:cxn>
                <a:cxn ang="0">
                  <a:pos x="21" y="8"/>
                </a:cxn>
                <a:cxn ang="0">
                  <a:pos x="14" y="5"/>
                </a:cxn>
                <a:cxn ang="0">
                  <a:pos x="7" y="2"/>
                </a:cxn>
                <a:cxn ang="0">
                  <a:pos x="0" y="1"/>
                </a:cxn>
                <a:cxn ang="0">
                  <a:pos x="5" y="4"/>
                </a:cxn>
              </a:cxnLst>
              <a:rect l="0" t="0" r="r" b="b"/>
              <a:pathLst>
                <a:path w="209" h="52">
                  <a:moveTo>
                    <a:pt x="5" y="4"/>
                  </a:moveTo>
                  <a:lnTo>
                    <a:pt x="22" y="18"/>
                  </a:lnTo>
                  <a:lnTo>
                    <a:pt x="42" y="31"/>
                  </a:lnTo>
                  <a:lnTo>
                    <a:pt x="64" y="40"/>
                  </a:lnTo>
                  <a:lnTo>
                    <a:pt x="87" y="47"/>
                  </a:lnTo>
                  <a:lnTo>
                    <a:pt x="112" y="50"/>
                  </a:lnTo>
                  <a:lnTo>
                    <a:pt x="136" y="52"/>
                  </a:lnTo>
                  <a:lnTo>
                    <a:pt x="161" y="49"/>
                  </a:lnTo>
                  <a:lnTo>
                    <a:pt x="186" y="44"/>
                  </a:lnTo>
                  <a:lnTo>
                    <a:pt x="193" y="40"/>
                  </a:lnTo>
                  <a:lnTo>
                    <a:pt x="199" y="36"/>
                  </a:lnTo>
                  <a:lnTo>
                    <a:pt x="205" y="29"/>
                  </a:lnTo>
                  <a:lnTo>
                    <a:pt x="209" y="23"/>
                  </a:lnTo>
                  <a:lnTo>
                    <a:pt x="207" y="18"/>
                  </a:lnTo>
                  <a:lnTo>
                    <a:pt x="205" y="14"/>
                  </a:lnTo>
                  <a:lnTo>
                    <a:pt x="200" y="10"/>
                  </a:lnTo>
                  <a:lnTo>
                    <a:pt x="195" y="8"/>
                  </a:lnTo>
                  <a:lnTo>
                    <a:pt x="190" y="6"/>
                  </a:lnTo>
                  <a:lnTo>
                    <a:pt x="184" y="4"/>
                  </a:lnTo>
                  <a:lnTo>
                    <a:pt x="177" y="2"/>
                  </a:lnTo>
                  <a:lnTo>
                    <a:pt x="171" y="0"/>
                  </a:lnTo>
                  <a:lnTo>
                    <a:pt x="155" y="9"/>
                  </a:lnTo>
                  <a:lnTo>
                    <a:pt x="138" y="16"/>
                  </a:lnTo>
                  <a:lnTo>
                    <a:pt x="121" y="20"/>
                  </a:lnTo>
                  <a:lnTo>
                    <a:pt x="103" y="21"/>
                  </a:lnTo>
                  <a:lnTo>
                    <a:pt x="85" y="21"/>
                  </a:lnTo>
                  <a:lnTo>
                    <a:pt x="65" y="18"/>
                  </a:lnTo>
                  <a:lnTo>
                    <a:pt x="47" y="15"/>
                  </a:lnTo>
                  <a:lnTo>
                    <a:pt x="29" y="12"/>
                  </a:lnTo>
                  <a:lnTo>
                    <a:pt x="21" y="8"/>
                  </a:lnTo>
                  <a:lnTo>
                    <a:pt x="14" y="5"/>
                  </a:lnTo>
                  <a:lnTo>
                    <a:pt x="7" y="2"/>
                  </a:lnTo>
                  <a:lnTo>
                    <a:pt x="0" y="1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1" name="Freeform 375"/>
            <p:cNvSpPr>
              <a:spLocks/>
            </p:cNvSpPr>
            <p:nvPr/>
          </p:nvSpPr>
          <p:spPr bwMode="auto">
            <a:xfrm>
              <a:off x="8556625" y="3344863"/>
              <a:ext cx="23813" cy="104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23"/>
                </a:cxn>
                <a:cxn ang="0">
                  <a:pos x="17" y="47"/>
                </a:cxn>
                <a:cxn ang="0">
                  <a:pos x="19" y="72"/>
                </a:cxn>
                <a:cxn ang="0">
                  <a:pos x="19" y="96"/>
                </a:cxn>
                <a:cxn ang="0">
                  <a:pos x="17" y="121"/>
                </a:cxn>
                <a:cxn ang="0">
                  <a:pos x="16" y="145"/>
                </a:cxn>
                <a:cxn ang="0">
                  <a:pos x="14" y="169"/>
                </a:cxn>
                <a:cxn ang="0">
                  <a:pos x="14" y="193"/>
                </a:cxn>
                <a:cxn ang="0">
                  <a:pos x="17" y="194"/>
                </a:cxn>
                <a:cxn ang="0">
                  <a:pos x="19" y="195"/>
                </a:cxn>
                <a:cxn ang="0">
                  <a:pos x="21" y="196"/>
                </a:cxn>
                <a:cxn ang="0">
                  <a:pos x="25" y="196"/>
                </a:cxn>
                <a:cxn ang="0">
                  <a:pos x="36" y="173"/>
                </a:cxn>
                <a:cxn ang="0">
                  <a:pos x="43" y="146"/>
                </a:cxn>
                <a:cxn ang="0">
                  <a:pos x="45" y="116"/>
                </a:cxn>
                <a:cxn ang="0">
                  <a:pos x="42" y="89"/>
                </a:cxn>
                <a:cxn ang="0">
                  <a:pos x="37" y="75"/>
                </a:cxn>
                <a:cxn ang="0">
                  <a:pos x="33" y="62"/>
                </a:cxn>
                <a:cxn ang="0">
                  <a:pos x="27" y="49"/>
                </a:cxn>
                <a:cxn ang="0">
                  <a:pos x="21" y="36"/>
                </a:cxn>
                <a:cxn ang="0">
                  <a:pos x="16" y="25"/>
                </a:cxn>
                <a:cxn ang="0">
                  <a:pos x="10" y="15"/>
                </a:cxn>
                <a:cxn ang="0">
                  <a:pos x="4" y="7"/>
                </a:cxn>
                <a:cxn ang="0">
                  <a:pos x="0" y="0"/>
                </a:cxn>
              </a:cxnLst>
              <a:rect l="0" t="0" r="r" b="b"/>
              <a:pathLst>
                <a:path w="45" h="196">
                  <a:moveTo>
                    <a:pt x="0" y="0"/>
                  </a:moveTo>
                  <a:lnTo>
                    <a:pt x="10" y="23"/>
                  </a:lnTo>
                  <a:lnTo>
                    <a:pt x="17" y="47"/>
                  </a:lnTo>
                  <a:lnTo>
                    <a:pt x="19" y="72"/>
                  </a:lnTo>
                  <a:lnTo>
                    <a:pt x="19" y="96"/>
                  </a:lnTo>
                  <a:lnTo>
                    <a:pt x="17" y="121"/>
                  </a:lnTo>
                  <a:lnTo>
                    <a:pt x="16" y="145"/>
                  </a:lnTo>
                  <a:lnTo>
                    <a:pt x="14" y="169"/>
                  </a:lnTo>
                  <a:lnTo>
                    <a:pt x="14" y="193"/>
                  </a:lnTo>
                  <a:lnTo>
                    <a:pt x="17" y="194"/>
                  </a:lnTo>
                  <a:lnTo>
                    <a:pt x="19" y="195"/>
                  </a:lnTo>
                  <a:lnTo>
                    <a:pt x="21" y="196"/>
                  </a:lnTo>
                  <a:lnTo>
                    <a:pt x="25" y="196"/>
                  </a:lnTo>
                  <a:lnTo>
                    <a:pt x="36" y="173"/>
                  </a:lnTo>
                  <a:lnTo>
                    <a:pt x="43" y="146"/>
                  </a:lnTo>
                  <a:lnTo>
                    <a:pt x="45" y="116"/>
                  </a:lnTo>
                  <a:lnTo>
                    <a:pt x="42" y="89"/>
                  </a:lnTo>
                  <a:lnTo>
                    <a:pt x="37" y="75"/>
                  </a:lnTo>
                  <a:lnTo>
                    <a:pt x="33" y="62"/>
                  </a:lnTo>
                  <a:lnTo>
                    <a:pt x="27" y="49"/>
                  </a:lnTo>
                  <a:lnTo>
                    <a:pt x="21" y="36"/>
                  </a:lnTo>
                  <a:lnTo>
                    <a:pt x="16" y="25"/>
                  </a:lnTo>
                  <a:lnTo>
                    <a:pt x="10" y="15"/>
                  </a:lnTo>
                  <a:lnTo>
                    <a:pt x="4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2" name="Freeform 376"/>
            <p:cNvSpPr>
              <a:spLocks/>
            </p:cNvSpPr>
            <p:nvPr/>
          </p:nvSpPr>
          <p:spPr bwMode="auto">
            <a:xfrm>
              <a:off x="8612188" y="3321050"/>
              <a:ext cx="222250" cy="198438"/>
            </a:xfrm>
            <a:custGeom>
              <a:avLst/>
              <a:gdLst/>
              <a:ahLst/>
              <a:cxnLst>
                <a:cxn ang="0">
                  <a:pos x="3" y="4"/>
                </a:cxn>
                <a:cxn ang="0">
                  <a:pos x="29" y="17"/>
                </a:cxn>
                <a:cxn ang="0">
                  <a:pos x="58" y="31"/>
                </a:cxn>
                <a:cxn ang="0">
                  <a:pos x="85" y="45"/>
                </a:cxn>
                <a:cxn ang="0">
                  <a:pos x="114" y="60"/>
                </a:cxn>
                <a:cxn ang="0">
                  <a:pos x="142" y="76"/>
                </a:cxn>
                <a:cxn ang="0">
                  <a:pos x="171" y="92"/>
                </a:cxn>
                <a:cxn ang="0">
                  <a:pos x="199" y="109"/>
                </a:cxn>
                <a:cxn ang="0">
                  <a:pos x="227" y="127"/>
                </a:cxn>
                <a:cxn ang="0">
                  <a:pos x="253" y="146"/>
                </a:cxn>
                <a:cxn ang="0">
                  <a:pos x="278" y="168"/>
                </a:cxn>
                <a:cxn ang="0">
                  <a:pos x="302" y="190"/>
                </a:cxn>
                <a:cxn ang="0">
                  <a:pos x="324" y="214"/>
                </a:cxn>
                <a:cxn ang="0">
                  <a:pos x="344" y="239"/>
                </a:cxn>
                <a:cxn ang="0">
                  <a:pos x="363" y="266"/>
                </a:cxn>
                <a:cxn ang="0">
                  <a:pos x="377" y="295"/>
                </a:cxn>
                <a:cxn ang="0">
                  <a:pos x="391" y="326"/>
                </a:cxn>
                <a:cxn ang="0">
                  <a:pos x="395" y="340"/>
                </a:cxn>
                <a:cxn ang="0">
                  <a:pos x="400" y="353"/>
                </a:cxn>
                <a:cxn ang="0">
                  <a:pos x="407" y="363"/>
                </a:cxn>
                <a:cxn ang="0">
                  <a:pos x="413" y="374"/>
                </a:cxn>
                <a:cxn ang="0">
                  <a:pos x="415" y="374"/>
                </a:cxn>
                <a:cxn ang="0">
                  <a:pos x="417" y="374"/>
                </a:cxn>
                <a:cxn ang="0">
                  <a:pos x="419" y="374"/>
                </a:cxn>
                <a:cxn ang="0">
                  <a:pos x="421" y="372"/>
                </a:cxn>
                <a:cxn ang="0">
                  <a:pos x="420" y="338"/>
                </a:cxn>
                <a:cxn ang="0">
                  <a:pos x="414" y="306"/>
                </a:cxn>
                <a:cxn ang="0">
                  <a:pos x="403" y="277"/>
                </a:cxn>
                <a:cxn ang="0">
                  <a:pos x="387" y="249"/>
                </a:cxn>
                <a:cxn ang="0">
                  <a:pos x="366" y="223"/>
                </a:cxn>
                <a:cxn ang="0">
                  <a:pos x="344" y="198"/>
                </a:cxn>
                <a:cxn ang="0">
                  <a:pos x="319" y="173"/>
                </a:cxn>
                <a:cxn ang="0">
                  <a:pos x="293" y="148"/>
                </a:cxn>
                <a:cxn ang="0">
                  <a:pos x="277" y="135"/>
                </a:cxn>
                <a:cxn ang="0">
                  <a:pos x="260" y="122"/>
                </a:cxn>
                <a:cxn ang="0">
                  <a:pos x="244" y="110"/>
                </a:cxn>
                <a:cxn ang="0">
                  <a:pos x="227" y="98"/>
                </a:cxn>
                <a:cxn ang="0">
                  <a:pos x="210" y="88"/>
                </a:cxn>
                <a:cxn ang="0">
                  <a:pos x="193" y="78"/>
                </a:cxn>
                <a:cxn ang="0">
                  <a:pos x="175" y="68"/>
                </a:cxn>
                <a:cxn ang="0">
                  <a:pos x="157" y="58"/>
                </a:cxn>
                <a:cxn ang="0">
                  <a:pos x="139" y="49"/>
                </a:cxn>
                <a:cxn ang="0">
                  <a:pos x="121" y="40"/>
                </a:cxn>
                <a:cxn ang="0">
                  <a:pos x="102" y="33"/>
                </a:cxn>
                <a:cxn ang="0">
                  <a:pos x="83" y="25"/>
                </a:cxn>
                <a:cxn ang="0">
                  <a:pos x="62" y="18"/>
                </a:cxn>
                <a:cxn ang="0">
                  <a:pos x="42" y="12"/>
                </a:cxn>
                <a:cxn ang="0">
                  <a:pos x="21" y="6"/>
                </a:cxn>
                <a:cxn ang="0">
                  <a:pos x="0" y="0"/>
                </a:cxn>
                <a:cxn ang="0">
                  <a:pos x="3" y="4"/>
                </a:cxn>
              </a:cxnLst>
              <a:rect l="0" t="0" r="r" b="b"/>
              <a:pathLst>
                <a:path w="421" h="374">
                  <a:moveTo>
                    <a:pt x="3" y="4"/>
                  </a:moveTo>
                  <a:lnTo>
                    <a:pt x="29" y="17"/>
                  </a:lnTo>
                  <a:lnTo>
                    <a:pt x="58" y="31"/>
                  </a:lnTo>
                  <a:lnTo>
                    <a:pt x="85" y="45"/>
                  </a:lnTo>
                  <a:lnTo>
                    <a:pt x="114" y="60"/>
                  </a:lnTo>
                  <a:lnTo>
                    <a:pt x="142" y="76"/>
                  </a:lnTo>
                  <a:lnTo>
                    <a:pt x="171" y="92"/>
                  </a:lnTo>
                  <a:lnTo>
                    <a:pt x="199" y="109"/>
                  </a:lnTo>
                  <a:lnTo>
                    <a:pt x="227" y="127"/>
                  </a:lnTo>
                  <a:lnTo>
                    <a:pt x="253" y="146"/>
                  </a:lnTo>
                  <a:lnTo>
                    <a:pt x="278" y="168"/>
                  </a:lnTo>
                  <a:lnTo>
                    <a:pt x="302" y="190"/>
                  </a:lnTo>
                  <a:lnTo>
                    <a:pt x="324" y="214"/>
                  </a:lnTo>
                  <a:lnTo>
                    <a:pt x="344" y="239"/>
                  </a:lnTo>
                  <a:lnTo>
                    <a:pt x="363" y="266"/>
                  </a:lnTo>
                  <a:lnTo>
                    <a:pt x="377" y="295"/>
                  </a:lnTo>
                  <a:lnTo>
                    <a:pt x="391" y="326"/>
                  </a:lnTo>
                  <a:lnTo>
                    <a:pt x="395" y="340"/>
                  </a:lnTo>
                  <a:lnTo>
                    <a:pt x="400" y="353"/>
                  </a:lnTo>
                  <a:lnTo>
                    <a:pt x="407" y="363"/>
                  </a:lnTo>
                  <a:lnTo>
                    <a:pt x="413" y="374"/>
                  </a:lnTo>
                  <a:lnTo>
                    <a:pt x="415" y="374"/>
                  </a:lnTo>
                  <a:lnTo>
                    <a:pt x="417" y="374"/>
                  </a:lnTo>
                  <a:lnTo>
                    <a:pt x="419" y="374"/>
                  </a:lnTo>
                  <a:lnTo>
                    <a:pt x="421" y="372"/>
                  </a:lnTo>
                  <a:lnTo>
                    <a:pt x="420" y="338"/>
                  </a:lnTo>
                  <a:lnTo>
                    <a:pt x="414" y="306"/>
                  </a:lnTo>
                  <a:lnTo>
                    <a:pt x="403" y="277"/>
                  </a:lnTo>
                  <a:lnTo>
                    <a:pt x="387" y="249"/>
                  </a:lnTo>
                  <a:lnTo>
                    <a:pt x="366" y="223"/>
                  </a:lnTo>
                  <a:lnTo>
                    <a:pt x="344" y="198"/>
                  </a:lnTo>
                  <a:lnTo>
                    <a:pt x="319" y="173"/>
                  </a:lnTo>
                  <a:lnTo>
                    <a:pt x="293" y="148"/>
                  </a:lnTo>
                  <a:lnTo>
                    <a:pt x="277" y="135"/>
                  </a:lnTo>
                  <a:lnTo>
                    <a:pt x="260" y="122"/>
                  </a:lnTo>
                  <a:lnTo>
                    <a:pt x="244" y="110"/>
                  </a:lnTo>
                  <a:lnTo>
                    <a:pt x="227" y="98"/>
                  </a:lnTo>
                  <a:lnTo>
                    <a:pt x="210" y="88"/>
                  </a:lnTo>
                  <a:lnTo>
                    <a:pt x="193" y="78"/>
                  </a:lnTo>
                  <a:lnTo>
                    <a:pt x="175" y="68"/>
                  </a:lnTo>
                  <a:lnTo>
                    <a:pt x="157" y="58"/>
                  </a:lnTo>
                  <a:lnTo>
                    <a:pt x="139" y="49"/>
                  </a:lnTo>
                  <a:lnTo>
                    <a:pt x="121" y="40"/>
                  </a:lnTo>
                  <a:lnTo>
                    <a:pt x="102" y="33"/>
                  </a:lnTo>
                  <a:lnTo>
                    <a:pt x="83" y="25"/>
                  </a:lnTo>
                  <a:lnTo>
                    <a:pt x="62" y="18"/>
                  </a:lnTo>
                  <a:lnTo>
                    <a:pt x="42" y="12"/>
                  </a:lnTo>
                  <a:lnTo>
                    <a:pt x="21" y="6"/>
                  </a:lnTo>
                  <a:lnTo>
                    <a:pt x="0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76" name="AutoShape 380"/>
          <p:cNvSpPr>
            <a:spLocks noChangeAspect="1" noChangeArrowheads="1" noTextEdit="1"/>
          </p:cNvSpPr>
          <p:nvPr/>
        </p:nvSpPr>
        <p:spPr bwMode="auto">
          <a:xfrm>
            <a:off x="533400" y="2543175"/>
            <a:ext cx="9906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49" name="Group 448"/>
          <p:cNvGrpSpPr/>
          <p:nvPr/>
        </p:nvGrpSpPr>
        <p:grpSpPr>
          <a:xfrm>
            <a:off x="6386512" y="4206902"/>
            <a:ext cx="928688" cy="866776"/>
            <a:chOff x="595313" y="2543175"/>
            <a:chExt cx="928688" cy="866776"/>
          </a:xfrm>
        </p:grpSpPr>
        <p:sp>
          <p:nvSpPr>
            <p:cNvPr id="4479" name="Freeform 383"/>
            <p:cNvSpPr>
              <a:spLocks/>
            </p:cNvSpPr>
            <p:nvPr/>
          </p:nvSpPr>
          <p:spPr bwMode="auto">
            <a:xfrm>
              <a:off x="722313" y="2568575"/>
              <a:ext cx="49213" cy="300038"/>
            </a:xfrm>
            <a:custGeom>
              <a:avLst/>
              <a:gdLst/>
              <a:ahLst/>
              <a:cxnLst>
                <a:cxn ang="0">
                  <a:pos x="62" y="755"/>
                </a:cxn>
                <a:cxn ang="0">
                  <a:pos x="74" y="753"/>
                </a:cxn>
                <a:cxn ang="0">
                  <a:pos x="87" y="750"/>
                </a:cxn>
                <a:cxn ang="0">
                  <a:pos x="97" y="745"/>
                </a:cxn>
                <a:cxn ang="0">
                  <a:pos x="107" y="737"/>
                </a:cxn>
                <a:cxn ang="0">
                  <a:pos x="114" y="727"/>
                </a:cxn>
                <a:cxn ang="0">
                  <a:pos x="119" y="717"/>
                </a:cxn>
                <a:cxn ang="0">
                  <a:pos x="123" y="706"/>
                </a:cxn>
                <a:cxn ang="0">
                  <a:pos x="124" y="693"/>
                </a:cxn>
                <a:cxn ang="0">
                  <a:pos x="124" y="62"/>
                </a:cxn>
                <a:cxn ang="0">
                  <a:pos x="123" y="50"/>
                </a:cxn>
                <a:cxn ang="0">
                  <a:pos x="119" y="37"/>
                </a:cxn>
                <a:cxn ang="0">
                  <a:pos x="114" y="27"/>
                </a:cxn>
                <a:cxn ang="0">
                  <a:pos x="107" y="17"/>
                </a:cxn>
                <a:cxn ang="0">
                  <a:pos x="97" y="10"/>
                </a:cxn>
                <a:cxn ang="0">
                  <a:pos x="87" y="5"/>
                </a:cxn>
                <a:cxn ang="0">
                  <a:pos x="74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49" y="1"/>
                </a:cxn>
                <a:cxn ang="0">
                  <a:pos x="38" y="5"/>
                </a:cxn>
                <a:cxn ang="0">
                  <a:pos x="28" y="10"/>
                </a:cxn>
                <a:cxn ang="0">
                  <a:pos x="18" y="17"/>
                </a:cxn>
                <a:cxn ang="0">
                  <a:pos x="10" y="27"/>
                </a:cxn>
                <a:cxn ang="0">
                  <a:pos x="5" y="37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0" y="693"/>
                </a:cxn>
                <a:cxn ang="0">
                  <a:pos x="2" y="706"/>
                </a:cxn>
                <a:cxn ang="0">
                  <a:pos x="5" y="717"/>
                </a:cxn>
                <a:cxn ang="0">
                  <a:pos x="10" y="727"/>
                </a:cxn>
                <a:cxn ang="0">
                  <a:pos x="18" y="737"/>
                </a:cxn>
                <a:cxn ang="0">
                  <a:pos x="28" y="745"/>
                </a:cxn>
                <a:cxn ang="0">
                  <a:pos x="38" y="750"/>
                </a:cxn>
                <a:cxn ang="0">
                  <a:pos x="49" y="753"/>
                </a:cxn>
                <a:cxn ang="0">
                  <a:pos x="62" y="755"/>
                </a:cxn>
                <a:cxn ang="0">
                  <a:pos x="62" y="755"/>
                </a:cxn>
              </a:cxnLst>
              <a:rect l="0" t="0" r="r" b="b"/>
              <a:pathLst>
                <a:path w="124" h="755">
                  <a:moveTo>
                    <a:pt x="62" y="755"/>
                  </a:moveTo>
                  <a:lnTo>
                    <a:pt x="74" y="753"/>
                  </a:lnTo>
                  <a:lnTo>
                    <a:pt x="87" y="750"/>
                  </a:lnTo>
                  <a:lnTo>
                    <a:pt x="97" y="745"/>
                  </a:lnTo>
                  <a:lnTo>
                    <a:pt x="107" y="737"/>
                  </a:lnTo>
                  <a:lnTo>
                    <a:pt x="114" y="727"/>
                  </a:lnTo>
                  <a:lnTo>
                    <a:pt x="119" y="717"/>
                  </a:lnTo>
                  <a:lnTo>
                    <a:pt x="123" y="706"/>
                  </a:lnTo>
                  <a:lnTo>
                    <a:pt x="124" y="693"/>
                  </a:lnTo>
                  <a:lnTo>
                    <a:pt x="124" y="62"/>
                  </a:lnTo>
                  <a:lnTo>
                    <a:pt x="123" y="50"/>
                  </a:lnTo>
                  <a:lnTo>
                    <a:pt x="119" y="37"/>
                  </a:lnTo>
                  <a:lnTo>
                    <a:pt x="114" y="27"/>
                  </a:lnTo>
                  <a:lnTo>
                    <a:pt x="107" y="17"/>
                  </a:lnTo>
                  <a:lnTo>
                    <a:pt x="97" y="10"/>
                  </a:lnTo>
                  <a:lnTo>
                    <a:pt x="87" y="5"/>
                  </a:lnTo>
                  <a:lnTo>
                    <a:pt x="74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49" y="1"/>
                  </a:lnTo>
                  <a:lnTo>
                    <a:pt x="38" y="5"/>
                  </a:lnTo>
                  <a:lnTo>
                    <a:pt x="28" y="10"/>
                  </a:lnTo>
                  <a:lnTo>
                    <a:pt x="18" y="17"/>
                  </a:lnTo>
                  <a:lnTo>
                    <a:pt x="10" y="27"/>
                  </a:lnTo>
                  <a:lnTo>
                    <a:pt x="5" y="37"/>
                  </a:lnTo>
                  <a:lnTo>
                    <a:pt x="2" y="50"/>
                  </a:lnTo>
                  <a:lnTo>
                    <a:pt x="0" y="62"/>
                  </a:lnTo>
                  <a:lnTo>
                    <a:pt x="0" y="693"/>
                  </a:lnTo>
                  <a:lnTo>
                    <a:pt x="2" y="706"/>
                  </a:lnTo>
                  <a:lnTo>
                    <a:pt x="5" y="717"/>
                  </a:lnTo>
                  <a:lnTo>
                    <a:pt x="10" y="727"/>
                  </a:lnTo>
                  <a:lnTo>
                    <a:pt x="18" y="737"/>
                  </a:lnTo>
                  <a:lnTo>
                    <a:pt x="28" y="745"/>
                  </a:lnTo>
                  <a:lnTo>
                    <a:pt x="38" y="750"/>
                  </a:lnTo>
                  <a:lnTo>
                    <a:pt x="49" y="753"/>
                  </a:lnTo>
                  <a:lnTo>
                    <a:pt x="62" y="755"/>
                  </a:lnTo>
                  <a:lnTo>
                    <a:pt x="62" y="755"/>
                  </a:lnTo>
                  <a:close/>
                </a:path>
              </a:pathLst>
            </a:custGeom>
            <a:solidFill>
              <a:srgbClr val="EADB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0" name="Freeform 384"/>
            <p:cNvSpPr>
              <a:spLocks/>
            </p:cNvSpPr>
            <p:nvPr/>
          </p:nvSpPr>
          <p:spPr bwMode="auto">
            <a:xfrm>
              <a:off x="876300" y="2566988"/>
              <a:ext cx="49213" cy="300038"/>
            </a:xfrm>
            <a:custGeom>
              <a:avLst/>
              <a:gdLst/>
              <a:ahLst/>
              <a:cxnLst>
                <a:cxn ang="0">
                  <a:pos x="62" y="756"/>
                </a:cxn>
                <a:cxn ang="0">
                  <a:pos x="75" y="755"/>
                </a:cxn>
                <a:cxn ang="0">
                  <a:pos x="87" y="751"/>
                </a:cxn>
                <a:cxn ang="0">
                  <a:pos x="97" y="745"/>
                </a:cxn>
                <a:cxn ang="0">
                  <a:pos x="107" y="737"/>
                </a:cxn>
                <a:cxn ang="0">
                  <a:pos x="115" y="728"/>
                </a:cxn>
                <a:cxn ang="0">
                  <a:pos x="120" y="717"/>
                </a:cxn>
                <a:cxn ang="0">
                  <a:pos x="123" y="706"/>
                </a:cxn>
                <a:cxn ang="0">
                  <a:pos x="125" y="693"/>
                </a:cxn>
                <a:cxn ang="0">
                  <a:pos x="125" y="62"/>
                </a:cxn>
                <a:cxn ang="0">
                  <a:pos x="123" y="50"/>
                </a:cxn>
                <a:cxn ang="0">
                  <a:pos x="120" y="37"/>
                </a:cxn>
                <a:cxn ang="0">
                  <a:pos x="115" y="27"/>
                </a:cxn>
                <a:cxn ang="0">
                  <a:pos x="107" y="17"/>
                </a:cxn>
                <a:cxn ang="0">
                  <a:pos x="97" y="10"/>
                </a:cxn>
                <a:cxn ang="0">
                  <a:pos x="87" y="5"/>
                </a:cxn>
                <a:cxn ang="0">
                  <a:pos x="75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50" y="1"/>
                </a:cxn>
                <a:cxn ang="0">
                  <a:pos x="38" y="5"/>
                </a:cxn>
                <a:cxn ang="0">
                  <a:pos x="27" y="10"/>
                </a:cxn>
                <a:cxn ang="0">
                  <a:pos x="18" y="17"/>
                </a:cxn>
                <a:cxn ang="0">
                  <a:pos x="11" y="27"/>
                </a:cxn>
                <a:cxn ang="0">
                  <a:pos x="5" y="37"/>
                </a:cxn>
                <a:cxn ang="0">
                  <a:pos x="1" y="50"/>
                </a:cxn>
                <a:cxn ang="0">
                  <a:pos x="0" y="62"/>
                </a:cxn>
                <a:cxn ang="0">
                  <a:pos x="0" y="693"/>
                </a:cxn>
                <a:cxn ang="0">
                  <a:pos x="1" y="706"/>
                </a:cxn>
                <a:cxn ang="0">
                  <a:pos x="5" y="717"/>
                </a:cxn>
                <a:cxn ang="0">
                  <a:pos x="11" y="728"/>
                </a:cxn>
                <a:cxn ang="0">
                  <a:pos x="18" y="737"/>
                </a:cxn>
                <a:cxn ang="0">
                  <a:pos x="27" y="745"/>
                </a:cxn>
                <a:cxn ang="0">
                  <a:pos x="38" y="751"/>
                </a:cxn>
                <a:cxn ang="0">
                  <a:pos x="50" y="755"/>
                </a:cxn>
                <a:cxn ang="0">
                  <a:pos x="62" y="756"/>
                </a:cxn>
                <a:cxn ang="0">
                  <a:pos x="62" y="756"/>
                </a:cxn>
              </a:cxnLst>
              <a:rect l="0" t="0" r="r" b="b"/>
              <a:pathLst>
                <a:path w="125" h="756">
                  <a:moveTo>
                    <a:pt x="62" y="756"/>
                  </a:moveTo>
                  <a:lnTo>
                    <a:pt x="75" y="755"/>
                  </a:lnTo>
                  <a:lnTo>
                    <a:pt x="87" y="751"/>
                  </a:lnTo>
                  <a:lnTo>
                    <a:pt x="97" y="745"/>
                  </a:lnTo>
                  <a:lnTo>
                    <a:pt x="107" y="737"/>
                  </a:lnTo>
                  <a:lnTo>
                    <a:pt x="115" y="728"/>
                  </a:lnTo>
                  <a:lnTo>
                    <a:pt x="120" y="717"/>
                  </a:lnTo>
                  <a:lnTo>
                    <a:pt x="123" y="706"/>
                  </a:lnTo>
                  <a:lnTo>
                    <a:pt x="125" y="693"/>
                  </a:lnTo>
                  <a:lnTo>
                    <a:pt x="125" y="62"/>
                  </a:lnTo>
                  <a:lnTo>
                    <a:pt x="123" y="50"/>
                  </a:lnTo>
                  <a:lnTo>
                    <a:pt x="120" y="37"/>
                  </a:lnTo>
                  <a:lnTo>
                    <a:pt x="115" y="27"/>
                  </a:lnTo>
                  <a:lnTo>
                    <a:pt x="107" y="17"/>
                  </a:lnTo>
                  <a:lnTo>
                    <a:pt x="97" y="10"/>
                  </a:lnTo>
                  <a:lnTo>
                    <a:pt x="87" y="5"/>
                  </a:lnTo>
                  <a:lnTo>
                    <a:pt x="75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0" y="1"/>
                  </a:lnTo>
                  <a:lnTo>
                    <a:pt x="38" y="5"/>
                  </a:lnTo>
                  <a:lnTo>
                    <a:pt x="27" y="10"/>
                  </a:lnTo>
                  <a:lnTo>
                    <a:pt x="18" y="17"/>
                  </a:lnTo>
                  <a:lnTo>
                    <a:pt x="11" y="27"/>
                  </a:lnTo>
                  <a:lnTo>
                    <a:pt x="5" y="37"/>
                  </a:lnTo>
                  <a:lnTo>
                    <a:pt x="1" y="50"/>
                  </a:lnTo>
                  <a:lnTo>
                    <a:pt x="0" y="62"/>
                  </a:lnTo>
                  <a:lnTo>
                    <a:pt x="0" y="693"/>
                  </a:lnTo>
                  <a:lnTo>
                    <a:pt x="1" y="706"/>
                  </a:lnTo>
                  <a:lnTo>
                    <a:pt x="5" y="717"/>
                  </a:lnTo>
                  <a:lnTo>
                    <a:pt x="11" y="728"/>
                  </a:lnTo>
                  <a:lnTo>
                    <a:pt x="18" y="737"/>
                  </a:lnTo>
                  <a:lnTo>
                    <a:pt x="27" y="745"/>
                  </a:lnTo>
                  <a:lnTo>
                    <a:pt x="38" y="751"/>
                  </a:lnTo>
                  <a:lnTo>
                    <a:pt x="50" y="755"/>
                  </a:lnTo>
                  <a:lnTo>
                    <a:pt x="62" y="756"/>
                  </a:lnTo>
                  <a:lnTo>
                    <a:pt x="62" y="756"/>
                  </a:lnTo>
                  <a:close/>
                </a:path>
              </a:pathLst>
            </a:custGeom>
            <a:solidFill>
              <a:srgbClr val="EADB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1" name="Freeform 385"/>
            <p:cNvSpPr>
              <a:spLocks/>
            </p:cNvSpPr>
            <p:nvPr/>
          </p:nvSpPr>
          <p:spPr bwMode="auto">
            <a:xfrm>
              <a:off x="595313" y="2814638"/>
              <a:ext cx="473075" cy="363538"/>
            </a:xfrm>
            <a:custGeom>
              <a:avLst/>
              <a:gdLst/>
              <a:ahLst/>
              <a:cxnLst>
                <a:cxn ang="0">
                  <a:pos x="1069" y="380"/>
                </a:cxn>
                <a:cxn ang="0">
                  <a:pos x="1099" y="304"/>
                </a:cxn>
                <a:cxn ang="0">
                  <a:pos x="1096" y="209"/>
                </a:cxn>
                <a:cxn ang="0">
                  <a:pos x="1050" y="115"/>
                </a:cxn>
                <a:cxn ang="0">
                  <a:pos x="966" y="45"/>
                </a:cxn>
                <a:cxn ang="0">
                  <a:pos x="855" y="5"/>
                </a:cxn>
                <a:cxn ang="0">
                  <a:pos x="756" y="2"/>
                </a:cxn>
                <a:cxn ang="0">
                  <a:pos x="688" y="17"/>
                </a:cxn>
                <a:cxn ang="0">
                  <a:pos x="625" y="43"/>
                </a:cxn>
                <a:cxn ang="0">
                  <a:pos x="571" y="79"/>
                </a:cxn>
                <a:cxn ang="0">
                  <a:pos x="508" y="78"/>
                </a:cxn>
                <a:cxn ang="0">
                  <a:pos x="413" y="50"/>
                </a:cxn>
                <a:cxn ang="0">
                  <a:pos x="298" y="52"/>
                </a:cxn>
                <a:cxn ang="0">
                  <a:pos x="186" y="92"/>
                </a:cxn>
                <a:cxn ang="0">
                  <a:pos x="103" y="162"/>
                </a:cxn>
                <a:cxn ang="0">
                  <a:pos x="56" y="255"/>
                </a:cxn>
                <a:cxn ang="0">
                  <a:pos x="54" y="350"/>
                </a:cxn>
                <a:cxn ang="0">
                  <a:pos x="85" y="428"/>
                </a:cxn>
                <a:cxn ang="0">
                  <a:pos x="84" y="468"/>
                </a:cxn>
                <a:cxn ang="0">
                  <a:pos x="25" y="490"/>
                </a:cxn>
                <a:cxn ang="0">
                  <a:pos x="0" y="550"/>
                </a:cxn>
                <a:cxn ang="0">
                  <a:pos x="33" y="606"/>
                </a:cxn>
                <a:cxn ang="0">
                  <a:pos x="73" y="616"/>
                </a:cxn>
                <a:cxn ang="0">
                  <a:pos x="103" y="619"/>
                </a:cxn>
                <a:cxn ang="0">
                  <a:pos x="119" y="638"/>
                </a:cxn>
                <a:cxn ang="0">
                  <a:pos x="154" y="666"/>
                </a:cxn>
                <a:cxn ang="0">
                  <a:pos x="174" y="675"/>
                </a:cxn>
                <a:cxn ang="0">
                  <a:pos x="230" y="664"/>
                </a:cxn>
                <a:cxn ang="0">
                  <a:pos x="288" y="646"/>
                </a:cxn>
                <a:cxn ang="0">
                  <a:pos x="328" y="645"/>
                </a:cxn>
                <a:cxn ang="0">
                  <a:pos x="330" y="663"/>
                </a:cxn>
                <a:cxn ang="0">
                  <a:pos x="263" y="700"/>
                </a:cxn>
                <a:cxn ang="0">
                  <a:pos x="191" y="759"/>
                </a:cxn>
                <a:cxn ang="0">
                  <a:pos x="184" y="806"/>
                </a:cxn>
                <a:cxn ang="0">
                  <a:pos x="234" y="851"/>
                </a:cxn>
                <a:cxn ang="0">
                  <a:pos x="331" y="857"/>
                </a:cxn>
                <a:cxn ang="0">
                  <a:pos x="390" y="851"/>
                </a:cxn>
                <a:cxn ang="0">
                  <a:pos x="433" y="871"/>
                </a:cxn>
                <a:cxn ang="0">
                  <a:pos x="486" y="901"/>
                </a:cxn>
                <a:cxn ang="0">
                  <a:pos x="573" y="917"/>
                </a:cxn>
                <a:cxn ang="0">
                  <a:pos x="658" y="901"/>
                </a:cxn>
                <a:cxn ang="0">
                  <a:pos x="680" y="875"/>
                </a:cxn>
                <a:cxn ang="0">
                  <a:pos x="713" y="879"/>
                </a:cxn>
                <a:cxn ang="0">
                  <a:pos x="789" y="890"/>
                </a:cxn>
                <a:cxn ang="0">
                  <a:pos x="841" y="887"/>
                </a:cxn>
                <a:cxn ang="0">
                  <a:pos x="868" y="860"/>
                </a:cxn>
                <a:cxn ang="0">
                  <a:pos x="879" y="832"/>
                </a:cxn>
                <a:cxn ang="0">
                  <a:pos x="1004" y="792"/>
                </a:cxn>
                <a:cxn ang="0">
                  <a:pos x="1003" y="735"/>
                </a:cxn>
                <a:cxn ang="0">
                  <a:pos x="979" y="684"/>
                </a:cxn>
                <a:cxn ang="0">
                  <a:pos x="945" y="660"/>
                </a:cxn>
                <a:cxn ang="0">
                  <a:pos x="896" y="635"/>
                </a:cxn>
                <a:cxn ang="0">
                  <a:pos x="901" y="606"/>
                </a:cxn>
                <a:cxn ang="0">
                  <a:pos x="941" y="618"/>
                </a:cxn>
                <a:cxn ang="0">
                  <a:pos x="988" y="640"/>
                </a:cxn>
                <a:cxn ang="0">
                  <a:pos x="1059" y="635"/>
                </a:cxn>
                <a:cxn ang="0">
                  <a:pos x="1111" y="593"/>
                </a:cxn>
                <a:cxn ang="0">
                  <a:pos x="1136" y="578"/>
                </a:cxn>
                <a:cxn ang="0">
                  <a:pos x="1185" y="545"/>
                </a:cxn>
                <a:cxn ang="0">
                  <a:pos x="1174" y="461"/>
                </a:cxn>
              </a:cxnLst>
              <a:rect l="0" t="0" r="r" b="b"/>
              <a:pathLst>
                <a:path w="1193" h="917">
                  <a:moveTo>
                    <a:pt x="1169" y="450"/>
                  </a:moveTo>
                  <a:lnTo>
                    <a:pt x="1044" y="414"/>
                  </a:lnTo>
                  <a:lnTo>
                    <a:pt x="1058" y="398"/>
                  </a:lnTo>
                  <a:lnTo>
                    <a:pt x="1069" y="380"/>
                  </a:lnTo>
                  <a:lnTo>
                    <a:pt x="1079" y="363"/>
                  </a:lnTo>
                  <a:lnTo>
                    <a:pt x="1088" y="343"/>
                  </a:lnTo>
                  <a:lnTo>
                    <a:pt x="1094" y="324"/>
                  </a:lnTo>
                  <a:lnTo>
                    <a:pt x="1099" y="304"/>
                  </a:lnTo>
                  <a:lnTo>
                    <a:pt x="1101" y="283"/>
                  </a:lnTo>
                  <a:lnTo>
                    <a:pt x="1103" y="261"/>
                  </a:lnTo>
                  <a:lnTo>
                    <a:pt x="1101" y="235"/>
                  </a:lnTo>
                  <a:lnTo>
                    <a:pt x="1096" y="209"/>
                  </a:lnTo>
                  <a:lnTo>
                    <a:pt x="1089" y="184"/>
                  </a:lnTo>
                  <a:lnTo>
                    <a:pt x="1079" y="160"/>
                  </a:lnTo>
                  <a:lnTo>
                    <a:pt x="1065" y="138"/>
                  </a:lnTo>
                  <a:lnTo>
                    <a:pt x="1050" y="115"/>
                  </a:lnTo>
                  <a:lnTo>
                    <a:pt x="1031" y="95"/>
                  </a:lnTo>
                  <a:lnTo>
                    <a:pt x="1011" y="77"/>
                  </a:lnTo>
                  <a:lnTo>
                    <a:pt x="990" y="60"/>
                  </a:lnTo>
                  <a:lnTo>
                    <a:pt x="966" y="45"/>
                  </a:lnTo>
                  <a:lnTo>
                    <a:pt x="940" y="32"/>
                  </a:lnTo>
                  <a:lnTo>
                    <a:pt x="914" y="20"/>
                  </a:lnTo>
                  <a:lnTo>
                    <a:pt x="885" y="12"/>
                  </a:lnTo>
                  <a:lnTo>
                    <a:pt x="855" y="5"/>
                  </a:lnTo>
                  <a:lnTo>
                    <a:pt x="824" y="2"/>
                  </a:lnTo>
                  <a:lnTo>
                    <a:pt x="793" y="0"/>
                  </a:lnTo>
                  <a:lnTo>
                    <a:pt x="774" y="0"/>
                  </a:lnTo>
                  <a:lnTo>
                    <a:pt x="756" y="2"/>
                  </a:lnTo>
                  <a:lnTo>
                    <a:pt x="739" y="4"/>
                  </a:lnTo>
                  <a:lnTo>
                    <a:pt x="721" y="8"/>
                  </a:lnTo>
                  <a:lnTo>
                    <a:pt x="704" y="12"/>
                  </a:lnTo>
                  <a:lnTo>
                    <a:pt x="688" y="17"/>
                  </a:lnTo>
                  <a:lnTo>
                    <a:pt x="671" y="22"/>
                  </a:lnTo>
                  <a:lnTo>
                    <a:pt x="655" y="28"/>
                  </a:lnTo>
                  <a:lnTo>
                    <a:pt x="640" y="35"/>
                  </a:lnTo>
                  <a:lnTo>
                    <a:pt x="625" y="43"/>
                  </a:lnTo>
                  <a:lnTo>
                    <a:pt x="611" y="52"/>
                  </a:lnTo>
                  <a:lnTo>
                    <a:pt x="598" y="60"/>
                  </a:lnTo>
                  <a:lnTo>
                    <a:pt x="584" y="69"/>
                  </a:lnTo>
                  <a:lnTo>
                    <a:pt x="571" y="79"/>
                  </a:lnTo>
                  <a:lnTo>
                    <a:pt x="560" y="90"/>
                  </a:lnTo>
                  <a:lnTo>
                    <a:pt x="549" y="102"/>
                  </a:lnTo>
                  <a:lnTo>
                    <a:pt x="529" y="89"/>
                  </a:lnTo>
                  <a:lnTo>
                    <a:pt x="508" y="78"/>
                  </a:lnTo>
                  <a:lnTo>
                    <a:pt x="485" y="69"/>
                  </a:lnTo>
                  <a:lnTo>
                    <a:pt x="461" y="60"/>
                  </a:lnTo>
                  <a:lnTo>
                    <a:pt x="438" y="55"/>
                  </a:lnTo>
                  <a:lnTo>
                    <a:pt x="413" y="50"/>
                  </a:lnTo>
                  <a:lnTo>
                    <a:pt x="386" y="48"/>
                  </a:lnTo>
                  <a:lnTo>
                    <a:pt x="360" y="47"/>
                  </a:lnTo>
                  <a:lnTo>
                    <a:pt x="329" y="48"/>
                  </a:lnTo>
                  <a:lnTo>
                    <a:pt x="298" y="52"/>
                  </a:lnTo>
                  <a:lnTo>
                    <a:pt x="268" y="58"/>
                  </a:lnTo>
                  <a:lnTo>
                    <a:pt x="239" y="67"/>
                  </a:lnTo>
                  <a:lnTo>
                    <a:pt x="213" y="78"/>
                  </a:lnTo>
                  <a:lnTo>
                    <a:pt x="186" y="92"/>
                  </a:lnTo>
                  <a:lnTo>
                    <a:pt x="163" y="107"/>
                  </a:lnTo>
                  <a:lnTo>
                    <a:pt x="141" y="123"/>
                  </a:lnTo>
                  <a:lnTo>
                    <a:pt x="121" y="142"/>
                  </a:lnTo>
                  <a:lnTo>
                    <a:pt x="103" y="162"/>
                  </a:lnTo>
                  <a:lnTo>
                    <a:pt x="88" y="184"/>
                  </a:lnTo>
                  <a:lnTo>
                    <a:pt x="74" y="207"/>
                  </a:lnTo>
                  <a:lnTo>
                    <a:pt x="64" y="230"/>
                  </a:lnTo>
                  <a:lnTo>
                    <a:pt x="56" y="255"/>
                  </a:lnTo>
                  <a:lnTo>
                    <a:pt x="51" y="281"/>
                  </a:lnTo>
                  <a:lnTo>
                    <a:pt x="50" y="308"/>
                  </a:lnTo>
                  <a:lnTo>
                    <a:pt x="51" y="329"/>
                  </a:lnTo>
                  <a:lnTo>
                    <a:pt x="54" y="350"/>
                  </a:lnTo>
                  <a:lnTo>
                    <a:pt x="59" y="370"/>
                  </a:lnTo>
                  <a:lnTo>
                    <a:pt x="66" y="390"/>
                  </a:lnTo>
                  <a:lnTo>
                    <a:pt x="75" y="409"/>
                  </a:lnTo>
                  <a:lnTo>
                    <a:pt x="85" y="428"/>
                  </a:lnTo>
                  <a:lnTo>
                    <a:pt x="98" y="445"/>
                  </a:lnTo>
                  <a:lnTo>
                    <a:pt x="111" y="461"/>
                  </a:lnTo>
                  <a:lnTo>
                    <a:pt x="99" y="464"/>
                  </a:lnTo>
                  <a:lnTo>
                    <a:pt x="84" y="468"/>
                  </a:lnTo>
                  <a:lnTo>
                    <a:pt x="69" y="473"/>
                  </a:lnTo>
                  <a:lnTo>
                    <a:pt x="53" y="478"/>
                  </a:lnTo>
                  <a:lnTo>
                    <a:pt x="38" y="484"/>
                  </a:lnTo>
                  <a:lnTo>
                    <a:pt x="25" y="490"/>
                  </a:lnTo>
                  <a:lnTo>
                    <a:pt x="16" y="498"/>
                  </a:lnTo>
                  <a:lnTo>
                    <a:pt x="13" y="505"/>
                  </a:lnTo>
                  <a:lnTo>
                    <a:pt x="6" y="528"/>
                  </a:lnTo>
                  <a:lnTo>
                    <a:pt x="0" y="550"/>
                  </a:lnTo>
                  <a:lnTo>
                    <a:pt x="0" y="574"/>
                  </a:lnTo>
                  <a:lnTo>
                    <a:pt x="13" y="593"/>
                  </a:lnTo>
                  <a:lnTo>
                    <a:pt x="23" y="600"/>
                  </a:lnTo>
                  <a:lnTo>
                    <a:pt x="33" y="606"/>
                  </a:lnTo>
                  <a:lnTo>
                    <a:pt x="44" y="610"/>
                  </a:lnTo>
                  <a:lnTo>
                    <a:pt x="54" y="614"/>
                  </a:lnTo>
                  <a:lnTo>
                    <a:pt x="63" y="615"/>
                  </a:lnTo>
                  <a:lnTo>
                    <a:pt x="73" y="616"/>
                  </a:lnTo>
                  <a:lnTo>
                    <a:pt x="81" y="616"/>
                  </a:lnTo>
                  <a:lnTo>
                    <a:pt x="90" y="616"/>
                  </a:lnTo>
                  <a:lnTo>
                    <a:pt x="98" y="618"/>
                  </a:lnTo>
                  <a:lnTo>
                    <a:pt x="103" y="619"/>
                  </a:lnTo>
                  <a:lnTo>
                    <a:pt x="106" y="621"/>
                  </a:lnTo>
                  <a:lnTo>
                    <a:pt x="110" y="626"/>
                  </a:lnTo>
                  <a:lnTo>
                    <a:pt x="114" y="631"/>
                  </a:lnTo>
                  <a:lnTo>
                    <a:pt x="119" y="638"/>
                  </a:lnTo>
                  <a:lnTo>
                    <a:pt x="126" y="645"/>
                  </a:lnTo>
                  <a:lnTo>
                    <a:pt x="136" y="653"/>
                  </a:lnTo>
                  <a:lnTo>
                    <a:pt x="146" y="660"/>
                  </a:lnTo>
                  <a:lnTo>
                    <a:pt x="154" y="666"/>
                  </a:lnTo>
                  <a:lnTo>
                    <a:pt x="159" y="671"/>
                  </a:lnTo>
                  <a:lnTo>
                    <a:pt x="163" y="674"/>
                  </a:lnTo>
                  <a:lnTo>
                    <a:pt x="168" y="675"/>
                  </a:lnTo>
                  <a:lnTo>
                    <a:pt x="174" y="675"/>
                  </a:lnTo>
                  <a:lnTo>
                    <a:pt x="184" y="674"/>
                  </a:lnTo>
                  <a:lnTo>
                    <a:pt x="196" y="671"/>
                  </a:lnTo>
                  <a:lnTo>
                    <a:pt x="213" y="668"/>
                  </a:lnTo>
                  <a:lnTo>
                    <a:pt x="230" y="664"/>
                  </a:lnTo>
                  <a:lnTo>
                    <a:pt x="246" y="659"/>
                  </a:lnTo>
                  <a:lnTo>
                    <a:pt x="263" y="654"/>
                  </a:lnTo>
                  <a:lnTo>
                    <a:pt x="276" y="650"/>
                  </a:lnTo>
                  <a:lnTo>
                    <a:pt x="288" y="646"/>
                  </a:lnTo>
                  <a:lnTo>
                    <a:pt x="295" y="645"/>
                  </a:lnTo>
                  <a:lnTo>
                    <a:pt x="298" y="644"/>
                  </a:lnTo>
                  <a:lnTo>
                    <a:pt x="323" y="640"/>
                  </a:lnTo>
                  <a:lnTo>
                    <a:pt x="328" y="645"/>
                  </a:lnTo>
                  <a:lnTo>
                    <a:pt x="333" y="650"/>
                  </a:lnTo>
                  <a:lnTo>
                    <a:pt x="338" y="656"/>
                  </a:lnTo>
                  <a:lnTo>
                    <a:pt x="343" y="661"/>
                  </a:lnTo>
                  <a:lnTo>
                    <a:pt x="330" y="663"/>
                  </a:lnTo>
                  <a:lnTo>
                    <a:pt x="324" y="665"/>
                  </a:lnTo>
                  <a:lnTo>
                    <a:pt x="309" y="674"/>
                  </a:lnTo>
                  <a:lnTo>
                    <a:pt x="288" y="686"/>
                  </a:lnTo>
                  <a:lnTo>
                    <a:pt x="263" y="700"/>
                  </a:lnTo>
                  <a:lnTo>
                    <a:pt x="238" y="716"/>
                  </a:lnTo>
                  <a:lnTo>
                    <a:pt x="215" y="732"/>
                  </a:lnTo>
                  <a:lnTo>
                    <a:pt x="199" y="746"/>
                  </a:lnTo>
                  <a:lnTo>
                    <a:pt x="191" y="759"/>
                  </a:lnTo>
                  <a:lnTo>
                    <a:pt x="189" y="770"/>
                  </a:lnTo>
                  <a:lnTo>
                    <a:pt x="186" y="781"/>
                  </a:lnTo>
                  <a:lnTo>
                    <a:pt x="184" y="794"/>
                  </a:lnTo>
                  <a:lnTo>
                    <a:pt x="184" y="806"/>
                  </a:lnTo>
                  <a:lnTo>
                    <a:pt x="188" y="819"/>
                  </a:lnTo>
                  <a:lnTo>
                    <a:pt x="195" y="831"/>
                  </a:lnTo>
                  <a:lnTo>
                    <a:pt x="210" y="841"/>
                  </a:lnTo>
                  <a:lnTo>
                    <a:pt x="234" y="851"/>
                  </a:lnTo>
                  <a:lnTo>
                    <a:pt x="261" y="857"/>
                  </a:lnTo>
                  <a:lnTo>
                    <a:pt x="286" y="860"/>
                  </a:lnTo>
                  <a:lnTo>
                    <a:pt x="310" y="860"/>
                  </a:lnTo>
                  <a:lnTo>
                    <a:pt x="331" y="857"/>
                  </a:lnTo>
                  <a:lnTo>
                    <a:pt x="350" y="855"/>
                  </a:lnTo>
                  <a:lnTo>
                    <a:pt x="366" y="852"/>
                  </a:lnTo>
                  <a:lnTo>
                    <a:pt x="380" y="851"/>
                  </a:lnTo>
                  <a:lnTo>
                    <a:pt x="390" y="851"/>
                  </a:lnTo>
                  <a:lnTo>
                    <a:pt x="399" y="854"/>
                  </a:lnTo>
                  <a:lnTo>
                    <a:pt x="410" y="859"/>
                  </a:lnTo>
                  <a:lnTo>
                    <a:pt x="421" y="864"/>
                  </a:lnTo>
                  <a:lnTo>
                    <a:pt x="433" y="871"/>
                  </a:lnTo>
                  <a:lnTo>
                    <a:pt x="446" y="879"/>
                  </a:lnTo>
                  <a:lnTo>
                    <a:pt x="459" y="886"/>
                  </a:lnTo>
                  <a:lnTo>
                    <a:pt x="473" y="894"/>
                  </a:lnTo>
                  <a:lnTo>
                    <a:pt x="486" y="901"/>
                  </a:lnTo>
                  <a:lnTo>
                    <a:pt x="503" y="907"/>
                  </a:lnTo>
                  <a:lnTo>
                    <a:pt x="524" y="912"/>
                  </a:lnTo>
                  <a:lnTo>
                    <a:pt x="548" y="916"/>
                  </a:lnTo>
                  <a:lnTo>
                    <a:pt x="573" y="917"/>
                  </a:lnTo>
                  <a:lnTo>
                    <a:pt x="596" y="916"/>
                  </a:lnTo>
                  <a:lnTo>
                    <a:pt x="620" y="914"/>
                  </a:lnTo>
                  <a:lnTo>
                    <a:pt x="641" y="909"/>
                  </a:lnTo>
                  <a:lnTo>
                    <a:pt x="658" y="901"/>
                  </a:lnTo>
                  <a:lnTo>
                    <a:pt x="669" y="892"/>
                  </a:lnTo>
                  <a:lnTo>
                    <a:pt x="674" y="885"/>
                  </a:lnTo>
                  <a:lnTo>
                    <a:pt x="678" y="879"/>
                  </a:lnTo>
                  <a:lnTo>
                    <a:pt x="680" y="875"/>
                  </a:lnTo>
                  <a:lnTo>
                    <a:pt x="683" y="871"/>
                  </a:lnTo>
                  <a:lnTo>
                    <a:pt x="688" y="871"/>
                  </a:lnTo>
                  <a:lnTo>
                    <a:pt x="698" y="874"/>
                  </a:lnTo>
                  <a:lnTo>
                    <a:pt x="713" y="879"/>
                  </a:lnTo>
                  <a:lnTo>
                    <a:pt x="733" y="885"/>
                  </a:lnTo>
                  <a:lnTo>
                    <a:pt x="751" y="887"/>
                  </a:lnTo>
                  <a:lnTo>
                    <a:pt x="771" y="890"/>
                  </a:lnTo>
                  <a:lnTo>
                    <a:pt x="789" y="890"/>
                  </a:lnTo>
                  <a:lnTo>
                    <a:pt x="806" y="890"/>
                  </a:lnTo>
                  <a:lnTo>
                    <a:pt x="820" y="889"/>
                  </a:lnTo>
                  <a:lnTo>
                    <a:pt x="833" y="887"/>
                  </a:lnTo>
                  <a:lnTo>
                    <a:pt x="841" y="887"/>
                  </a:lnTo>
                  <a:lnTo>
                    <a:pt x="849" y="885"/>
                  </a:lnTo>
                  <a:lnTo>
                    <a:pt x="855" y="879"/>
                  </a:lnTo>
                  <a:lnTo>
                    <a:pt x="861" y="870"/>
                  </a:lnTo>
                  <a:lnTo>
                    <a:pt x="868" y="860"/>
                  </a:lnTo>
                  <a:lnTo>
                    <a:pt x="871" y="850"/>
                  </a:lnTo>
                  <a:lnTo>
                    <a:pt x="875" y="841"/>
                  </a:lnTo>
                  <a:lnTo>
                    <a:pt x="878" y="835"/>
                  </a:lnTo>
                  <a:lnTo>
                    <a:pt x="879" y="832"/>
                  </a:lnTo>
                  <a:lnTo>
                    <a:pt x="980" y="827"/>
                  </a:lnTo>
                  <a:lnTo>
                    <a:pt x="984" y="822"/>
                  </a:lnTo>
                  <a:lnTo>
                    <a:pt x="994" y="810"/>
                  </a:lnTo>
                  <a:lnTo>
                    <a:pt x="1004" y="792"/>
                  </a:lnTo>
                  <a:lnTo>
                    <a:pt x="1008" y="772"/>
                  </a:lnTo>
                  <a:lnTo>
                    <a:pt x="1006" y="761"/>
                  </a:lnTo>
                  <a:lnTo>
                    <a:pt x="1005" y="749"/>
                  </a:lnTo>
                  <a:lnTo>
                    <a:pt x="1003" y="735"/>
                  </a:lnTo>
                  <a:lnTo>
                    <a:pt x="998" y="720"/>
                  </a:lnTo>
                  <a:lnTo>
                    <a:pt x="993" y="707"/>
                  </a:lnTo>
                  <a:lnTo>
                    <a:pt x="986" y="695"/>
                  </a:lnTo>
                  <a:lnTo>
                    <a:pt x="979" y="684"/>
                  </a:lnTo>
                  <a:lnTo>
                    <a:pt x="970" y="676"/>
                  </a:lnTo>
                  <a:lnTo>
                    <a:pt x="964" y="671"/>
                  </a:lnTo>
                  <a:lnTo>
                    <a:pt x="955" y="666"/>
                  </a:lnTo>
                  <a:lnTo>
                    <a:pt x="945" y="660"/>
                  </a:lnTo>
                  <a:lnTo>
                    <a:pt x="934" y="654"/>
                  </a:lnTo>
                  <a:lnTo>
                    <a:pt x="921" y="648"/>
                  </a:lnTo>
                  <a:lnTo>
                    <a:pt x="909" y="641"/>
                  </a:lnTo>
                  <a:lnTo>
                    <a:pt x="896" y="635"/>
                  </a:lnTo>
                  <a:lnTo>
                    <a:pt x="885" y="630"/>
                  </a:lnTo>
                  <a:lnTo>
                    <a:pt x="890" y="621"/>
                  </a:lnTo>
                  <a:lnTo>
                    <a:pt x="896" y="614"/>
                  </a:lnTo>
                  <a:lnTo>
                    <a:pt x="901" y="606"/>
                  </a:lnTo>
                  <a:lnTo>
                    <a:pt x="906" y="598"/>
                  </a:lnTo>
                  <a:lnTo>
                    <a:pt x="918" y="604"/>
                  </a:lnTo>
                  <a:lnTo>
                    <a:pt x="930" y="611"/>
                  </a:lnTo>
                  <a:lnTo>
                    <a:pt x="941" y="618"/>
                  </a:lnTo>
                  <a:lnTo>
                    <a:pt x="954" y="624"/>
                  </a:lnTo>
                  <a:lnTo>
                    <a:pt x="965" y="630"/>
                  </a:lnTo>
                  <a:lnTo>
                    <a:pt x="978" y="635"/>
                  </a:lnTo>
                  <a:lnTo>
                    <a:pt x="988" y="640"/>
                  </a:lnTo>
                  <a:lnTo>
                    <a:pt x="999" y="644"/>
                  </a:lnTo>
                  <a:lnTo>
                    <a:pt x="1020" y="646"/>
                  </a:lnTo>
                  <a:lnTo>
                    <a:pt x="1040" y="643"/>
                  </a:lnTo>
                  <a:lnTo>
                    <a:pt x="1059" y="635"/>
                  </a:lnTo>
                  <a:lnTo>
                    <a:pt x="1078" y="624"/>
                  </a:lnTo>
                  <a:lnTo>
                    <a:pt x="1091" y="611"/>
                  </a:lnTo>
                  <a:lnTo>
                    <a:pt x="1104" y="600"/>
                  </a:lnTo>
                  <a:lnTo>
                    <a:pt x="1111" y="593"/>
                  </a:lnTo>
                  <a:lnTo>
                    <a:pt x="1114" y="589"/>
                  </a:lnTo>
                  <a:lnTo>
                    <a:pt x="1116" y="588"/>
                  </a:lnTo>
                  <a:lnTo>
                    <a:pt x="1125" y="584"/>
                  </a:lnTo>
                  <a:lnTo>
                    <a:pt x="1136" y="578"/>
                  </a:lnTo>
                  <a:lnTo>
                    <a:pt x="1149" y="570"/>
                  </a:lnTo>
                  <a:lnTo>
                    <a:pt x="1163" y="563"/>
                  </a:lnTo>
                  <a:lnTo>
                    <a:pt x="1175" y="554"/>
                  </a:lnTo>
                  <a:lnTo>
                    <a:pt x="1185" y="545"/>
                  </a:lnTo>
                  <a:lnTo>
                    <a:pt x="1191" y="538"/>
                  </a:lnTo>
                  <a:lnTo>
                    <a:pt x="1193" y="516"/>
                  </a:lnTo>
                  <a:lnTo>
                    <a:pt x="1184" y="486"/>
                  </a:lnTo>
                  <a:lnTo>
                    <a:pt x="1174" y="461"/>
                  </a:lnTo>
                  <a:lnTo>
                    <a:pt x="1169" y="450"/>
                  </a:lnTo>
                  <a:close/>
                </a:path>
              </a:pathLst>
            </a:custGeom>
            <a:solidFill>
              <a:srgbClr val="E03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2" name="Freeform 386"/>
            <p:cNvSpPr>
              <a:spLocks/>
            </p:cNvSpPr>
            <p:nvPr/>
          </p:nvSpPr>
          <p:spPr bwMode="auto">
            <a:xfrm>
              <a:off x="608013" y="2578100"/>
              <a:ext cx="176213" cy="492125"/>
            </a:xfrm>
            <a:custGeom>
              <a:avLst/>
              <a:gdLst/>
              <a:ahLst/>
              <a:cxnLst>
                <a:cxn ang="0">
                  <a:pos x="211" y="1225"/>
                </a:cxn>
                <a:cxn ang="0">
                  <a:pos x="183" y="1237"/>
                </a:cxn>
                <a:cxn ang="0">
                  <a:pos x="156" y="1241"/>
                </a:cxn>
                <a:cxn ang="0">
                  <a:pos x="134" y="1230"/>
                </a:cxn>
                <a:cxn ang="0">
                  <a:pos x="115" y="1211"/>
                </a:cxn>
                <a:cxn ang="0">
                  <a:pos x="90" y="1197"/>
                </a:cxn>
                <a:cxn ang="0">
                  <a:pos x="49" y="1193"/>
                </a:cxn>
                <a:cxn ang="0">
                  <a:pos x="15" y="1182"/>
                </a:cxn>
                <a:cxn ang="0">
                  <a:pos x="0" y="1145"/>
                </a:cxn>
                <a:cxn ang="0">
                  <a:pos x="14" y="1106"/>
                </a:cxn>
                <a:cxn ang="0">
                  <a:pos x="40" y="1088"/>
                </a:cxn>
                <a:cxn ang="0">
                  <a:pos x="79" y="1070"/>
                </a:cxn>
                <a:cxn ang="0">
                  <a:pos x="75" y="1057"/>
                </a:cxn>
                <a:cxn ang="0">
                  <a:pos x="55" y="1043"/>
                </a:cxn>
                <a:cxn ang="0">
                  <a:pos x="43" y="1028"/>
                </a:cxn>
                <a:cxn ang="0">
                  <a:pos x="19" y="926"/>
                </a:cxn>
                <a:cxn ang="0">
                  <a:pos x="38" y="822"/>
                </a:cxn>
                <a:cxn ang="0">
                  <a:pos x="81" y="751"/>
                </a:cxn>
                <a:cxn ang="0">
                  <a:pos x="110" y="719"/>
                </a:cxn>
                <a:cxn ang="0">
                  <a:pos x="144" y="691"/>
                </a:cxn>
                <a:cxn ang="0">
                  <a:pos x="184" y="669"/>
                </a:cxn>
                <a:cxn ang="0">
                  <a:pos x="234" y="649"/>
                </a:cxn>
                <a:cxn ang="0">
                  <a:pos x="295" y="630"/>
                </a:cxn>
                <a:cxn ang="0">
                  <a:pos x="298" y="58"/>
                </a:cxn>
                <a:cxn ang="0">
                  <a:pos x="314" y="15"/>
                </a:cxn>
                <a:cxn ang="0">
                  <a:pos x="348" y="0"/>
                </a:cxn>
                <a:cxn ang="0">
                  <a:pos x="366" y="3"/>
                </a:cxn>
                <a:cxn ang="0">
                  <a:pos x="385" y="13"/>
                </a:cxn>
                <a:cxn ang="0">
                  <a:pos x="396" y="621"/>
                </a:cxn>
                <a:cxn ang="0">
                  <a:pos x="360" y="40"/>
                </a:cxn>
                <a:cxn ang="0">
                  <a:pos x="331" y="53"/>
                </a:cxn>
                <a:cxn ang="0">
                  <a:pos x="374" y="640"/>
                </a:cxn>
                <a:cxn ang="0">
                  <a:pos x="425" y="661"/>
                </a:cxn>
                <a:cxn ang="0">
                  <a:pos x="446" y="676"/>
                </a:cxn>
                <a:cxn ang="0">
                  <a:pos x="413" y="675"/>
                </a:cxn>
                <a:cxn ang="0">
                  <a:pos x="356" y="670"/>
                </a:cxn>
                <a:cxn ang="0">
                  <a:pos x="304" y="672"/>
                </a:cxn>
                <a:cxn ang="0">
                  <a:pos x="255" y="684"/>
                </a:cxn>
                <a:cxn ang="0">
                  <a:pos x="211" y="704"/>
                </a:cxn>
                <a:cxn ang="0">
                  <a:pos x="171" y="734"/>
                </a:cxn>
                <a:cxn ang="0">
                  <a:pos x="135" y="775"/>
                </a:cxn>
                <a:cxn ang="0">
                  <a:pos x="101" y="831"/>
                </a:cxn>
                <a:cxn ang="0">
                  <a:pos x="88" y="971"/>
                </a:cxn>
                <a:cxn ang="0">
                  <a:pos x="120" y="1027"/>
                </a:cxn>
                <a:cxn ang="0">
                  <a:pos x="146" y="1051"/>
                </a:cxn>
                <a:cxn ang="0">
                  <a:pos x="176" y="1071"/>
                </a:cxn>
                <a:cxn ang="0">
                  <a:pos x="140" y="1085"/>
                </a:cxn>
                <a:cxn ang="0">
                  <a:pos x="71" y="1110"/>
                </a:cxn>
                <a:cxn ang="0">
                  <a:pos x="43" y="1136"/>
                </a:cxn>
                <a:cxn ang="0">
                  <a:pos x="51" y="1147"/>
                </a:cxn>
                <a:cxn ang="0">
                  <a:pos x="73" y="1152"/>
                </a:cxn>
                <a:cxn ang="0">
                  <a:pos x="100" y="1143"/>
                </a:cxn>
                <a:cxn ang="0">
                  <a:pos x="124" y="1143"/>
                </a:cxn>
                <a:cxn ang="0">
                  <a:pos x="145" y="1155"/>
                </a:cxn>
                <a:cxn ang="0">
                  <a:pos x="154" y="1190"/>
                </a:cxn>
                <a:cxn ang="0">
                  <a:pos x="179" y="1201"/>
                </a:cxn>
                <a:cxn ang="0">
                  <a:pos x="203" y="1188"/>
                </a:cxn>
                <a:cxn ang="0">
                  <a:pos x="218" y="1182"/>
                </a:cxn>
              </a:cxnLst>
              <a:rect l="0" t="0" r="r" b="b"/>
              <a:pathLst>
                <a:path w="446" h="1241">
                  <a:moveTo>
                    <a:pt x="229" y="1213"/>
                  </a:moveTo>
                  <a:lnTo>
                    <a:pt x="221" y="1220"/>
                  </a:lnTo>
                  <a:lnTo>
                    <a:pt x="211" y="1225"/>
                  </a:lnTo>
                  <a:lnTo>
                    <a:pt x="203" y="1230"/>
                  </a:lnTo>
                  <a:lnTo>
                    <a:pt x="193" y="1235"/>
                  </a:lnTo>
                  <a:lnTo>
                    <a:pt x="183" y="1237"/>
                  </a:lnTo>
                  <a:lnTo>
                    <a:pt x="174" y="1240"/>
                  </a:lnTo>
                  <a:lnTo>
                    <a:pt x="164" y="1241"/>
                  </a:lnTo>
                  <a:lnTo>
                    <a:pt x="156" y="1241"/>
                  </a:lnTo>
                  <a:lnTo>
                    <a:pt x="148" y="1238"/>
                  </a:lnTo>
                  <a:lnTo>
                    <a:pt x="140" y="1235"/>
                  </a:lnTo>
                  <a:lnTo>
                    <a:pt x="134" y="1230"/>
                  </a:lnTo>
                  <a:lnTo>
                    <a:pt x="128" y="1223"/>
                  </a:lnTo>
                  <a:lnTo>
                    <a:pt x="121" y="1217"/>
                  </a:lnTo>
                  <a:lnTo>
                    <a:pt x="115" y="1211"/>
                  </a:lnTo>
                  <a:lnTo>
                    <a:pt x="109" y="1205"/>
                  </a:lnTo>
                  <a:lnTo>
                    <a:pt x="103" y="1197"/>
                  </a:lnTo>
                  <a:lnTo>
                    <a:pt x="90" y="1197"/>
                  </a:lnTo>
                  <a:lnTo>
                    <a:pt x="76" y="1196"/>
                  </a:lnTo>
                  <a:lnTo>
                    <a:pt x="63" y="1195"/>
                  </a:lnTo>
                  <a:lnTo>
                    <a:pt x="49" y="1193"/>
                  </a:lnTo>
                  <a:lnTo>
                    <a:pt x="36" y="1191"/>
                  </a:lnTo>
                  <a:lnTo>
                    <a:pt x="24" y="1187"/>
                  </a:lnTo>
                  <a:lnTo>
                    <a:pt x="15" y="1182"/>
                  </a:lnTo>
                  <a:lnTo>
                    <a:pt x="9" y="1176"/>
                  </a:lnTo>
                  <a:lnTo>
                    <a:pt x="1" y="1161"/>
                  </a:lnTo>
                  <a:lnTo>
                    <a:pt x="0" y="1145"/>
                  </a:lnTo>
                  <a:lnTo>
                    <a:pt x="3" y="1128"/>
                  </a:lnTo>
                  <a:lnTo>
                    <a:pt x="8" y="1113"/>
                  </a:lnTo>
                  <a:lnTo>
                    <a:pt x="14" y="1106"/>
                  </a:lnTo>
                  <a:lnTo>
                    <a:pt x="21" y="1100"/>
                  </a:lnTo>
                  <a:lnTo>
                    <a:pt x="30" y="1093"/>
                  </a:lnTo>
                  <a:lnTo>
                    <a:pt x="40" y="1088"/>
                  </a:lnTo>
                  <a:lnTo>
                    <a:pt x="51" y="1083"/>
                  </a:lnTo>
                  <a:lnTo>
                    <a:pt x="65" y="1077"/>
                  </a:lnTo>
                  <a:lnTo>
                    <a:pt x="79" y="1070"/>
                  </a:lnTo>
                  <a:lnTo>
                    <a:pt x="94" y="1062"/>
                  </a:lnTo>
                  <a:lnTo>
                    <a:pt x="84" y="1061"/>
                  </a:lnTo>
                  <a:lnTo>
                    <a:pt x="75" y="1057"/>
                  </a:lnTo>
                  <a:lnTo>
                    <a:pt x="68" y="1053"/>
                  </a:lnTo>
                  <a:lnTo>
                    <a:pt x="61" y="1048"/>
                  </a:lnTo>
                  <a:lnTo>
                    <a:pt x="55" y="1043"/>
                  </a:lnTo>
                  <a:lnTo>
                    <a:pt x="50" y="1037"/>
                  </a:lnTo>
                  <a:lnTo>
                    <a:pt x="45" y="1032"/>
                  </a:lnTo>
                  <a:lnTo>
                    <a:pt x="43" y="1028"/>
                  </a:lnTo>
                  <a:lnTo>
                    <a:pt x="30" y="996"/>
                  </a:lnTo>
                  <a:lnTo>
                    <a:pt x="23" y="961"/>
                  </a:lnTo>
                  <a:lnTo>
                    <a:pt x="19" y="926"/>
                  </a:lnTo>
                  <a:lnTo>
                    <a:pt x="21" y="891"/>
                  </a:lnTo>
                  <a:lnTo>
                    <a:pt x="28" y="856"/>
                  </a:lnTo>
                  <a:lnTo>
                    <a:pt x="38" y="822"/>
                  </a:lnTo>
                  <a:lnTo>
                    <a:pt x="53" y="791"/>
                  </a:lnTo>
                  <a:lnTo>
                    <a:pt x="73" y="764"/>
                  </a:lnTo>
                  <a:lnTo>
                    <a:pt x="81" y="751"/>
                  </a:lnTo>
                  <a:lnTo>
                    <a:pt x="91" y="740"/>
                  </a:lnTo>
                  <a:lnTo>
                    <a:pt x="101" y="729"/>
                  </a:lnTo>
                  <a:lnTo>
                    <a:pt x="110" y="719"/>
                  </a:lnTo>
                  <a:lnTo>
                    <a:pt x="121" y="709"/>
                  </a:lnTo>
                  <a:lnTo>
                    <a:pt x="133" y="700"/>
                  </a:lnTo>
                  <a:lnTo>
                    <a:pt x="144" y="691"/>
                  </a:lnTo>
                  <a:lnTo>
                    <a:pt x="156" y="684"/>
                  </a:lnTo>
                  <a:lnTo>
                    <a:pt x="169" y="675"/>
                  </a:lnTo>
                  <a:lnTo>
                    <a:pt x="184" y="669"/>
                  </a:lnTo>
                  <a:lnTo>
                    <a:pt x="199" y="661"/>
                  </a:lnTo>
                  <a:lnTo>
                    <a:pt x="215" y="655"/>
                  </a:lnTo>
                  <a:lnTo>
                    <a:pt x="234" y="649"/>
                  </a:lnTo>
                  <a:lnTo>
                    <a:pt x="253" y="642"/>
                  </a:lnTo>
                  <a:lnTo>
                    <a:pt x="273" y="636"/>
                  </a:lnTo>
                  <a:lnTo>
                    <a:pt x="295" y="630"/>
                  </a:lnTo>
                  <a:lnTo>
                    <a:pt x="294" y="95"/>
                  </a:lnTo>
                  <a:lnTo>
                    <a:pt x="295" y="75"/>
                  </a:lnTo>
                  <a:lnTo>
                    <a:pt x="298" y="58"/>
                  </a:lnTo>
                  <a:lnTo>
                    <a:pt x="301" y="41"/>
                  </a:lnTo>
                  <a:lnTo>
                    <a:pt x="308" y="26"/>
                  </a:lnTo>
                  <a:lnTo>
                    <a:pt x="314" y="15"/>
                  </a:lnTo>
                  <a:lnTo>
                    <a:pt x="323" y="8"/>
                  </a:lnTo>
                  <a:lnTo>
                    <a:pt x="334" y="1"/>
                  </a:lnTo>
                  <a:lnTo>
                    <a:pt x="348" y="0"/>
                  </a:lnTo>
                  <a:lnTo>
                    <a:pt x="354" y="0"/>
                  </a:lnTo>
                  <a:lnTo>
                    <a:pt x="360" y="1"/>
                  </a:lnTo>
                  <a:lnTo>
                    <a:pt x="366" y="3"/>
                  </a:lnTo>
                  <a:lnTo>
                    <a:pt x="374" y="4"/>
                  </a:lnTo>
                  <a:lnTo>
                    <a:pt x="379" y="8"/>
                  </a:lnTo>
                  <a:lnTo>
                    <a:pt x="385" y="13"/>
                  </a:lnTo>
                  <a:lnTo>
                    <a:pt x="390" y="19"/>
                  </a:lnTo>
                  <a:lnTo>
                    <a:pt x="395" y="28"/>
                  </a:lnTo>
                  <a:lnTo>
                    <a:pt x="396" y="621"/>
                  </a:lnTo>
                  <a:lnTo>
                    <a:pt x="363" y="612"/>
                  </a:lnTo>
                  <a:lnTo>
                    <a:pt x="363" y="44"/>
                  </a:lnTo>
                  <a:lnTo>
                    <a:pt x="360" y="40"/>
                  </a:lnTo>
                  <a:lnTo>
                    <a:pt x="353" y="35"/>
                  </a:lnTo>
                  <a:lnTo>
                    <a:pt x="343" y="36"/>
                  </a:lnTo>
                  <a:lnTo>
                    <a:pt x="331" y="53"/>
                  </a:lnTo>
                  <a:lnTo>
                    <a:pt x="331" y="635"/>
                  </a:lnTo>
                  <a:lnTo>
                    <a:pt x="353" y="636"/>
                  </a:lnTo>
                  <a:lnTo>
                    <a:pt x="374" y="640"/>
                  </a:lnTo>
                  <a:lnTo>
                    <a:pt x="393" y="646"/>
                  </a:lnTo>
                  <a:lnTo>
                    <a:pt x="410" y="654"/>
                  </a:lnTo>
                  <a:lnTo>
                    <a:pt x="425" y="661"/>
                  </a:lnTo>
                  <a:lnTo>
                    <a:pt x="436" y="667"/>
                  </a:lnTo>
                  <a:lnTo>
                    <a:pt x="444" y="672"/>
                  </a:lnTo>
                  <a:lnTo>
                    <a:pt x="446" y="676"/>
                  </a:lnTo>
                  <a:lnTo>
                    <a:pt x="439" y="676"/>
                  </a:lnTo>
                  <a:lnTo>
                    <a:pt x="428" y="676"/>
                  </a:lnTo>
                  <a:lnTo>
                    <a:pt x="413" y="675"/>
                  </a:lnTo>
                  <a:lnTo>
                    <a:pt x="395" y="672"/>
                  </a:lnTo>
                  <a:lnTo>
                    <a:pt x="376" y="671"/>
                  </a:lnTo>
                  <a:lnTo>
                    <a:pt x="356" y="670"/>
                  </a:lnTo>
                  <a:lnTo>
                    <a:pt x="338" y="669"/>
                  </a:lnTo>
                  <a:lnTo>
                    <a:pt x="321" y="670"/>
                  </a:lnTo>
                  <a:lnTo>
                    <a:pt x="304" y="672"/>
                  </a:lnTo>
                  <a:lnTo>
                    <a:pt x="286" y="675"/>
                  </a:lnTo>
                  <a:lnTo>
                    <a:pt x="270" y="679"/>
                  </a:lnTo>
                  <a:lnTo>
                    <a:pt x="255" y="684"/>
                  </a:lnTo>
                  <a:lnTo>
                    <a:pt x="240" y="690"/>
                  </a:lnTo>
                  <a:lnTo>
                    <a:pt x="225" y="696"/>
                  </a:lnTo>
                  <a:lnTo>
                    <a:pt x="211" y="704"/>
                  </a:lnTo>
                  <a:lnTo>
                    <a:pt x="198" y="712"/>
                  </a:lnTo>
                  <a:lnTo>
                    <a:pt x="184" y="722"/>
                  </a:lnTo>
                  <a:lnTo>
                    <a:pt x="171" y="734"/>
                  </a:lnTo>
                  <a:lnTo>
                    <a:pt x="159" y="746"/>
                  </a:lnTo>
                  <a:lnTo>
                    <a:pt x="148" y="760"/>
                  </a:lnTo>
                  <a:lnTo>
                    <a:pt x="135" y="775"/>
                  </a:lnTo>
                  <a:lnTo>
                    <a:pt x="124" y="792"/>
                  </a:lnTo>
                  <a:lnTo>
                    <a:pt x="113" y="811"/>
                  </a:lnTo>
                  <a:lnTo>
                    <a:pt x="101" y="831"/>
                  </a:lnTo>
                  <a:lnTo>
                    <a:pt x="86" y="872"/>
                  </a:lnTo>
                  <a:lnTo>
                    <a:pt x="81" y="922"/>
                  </a:lnTo>
                  <a:lnTo>
                    <a:pt x="88" y="971"/>
                  </a:lnTo>
                  <a:lnTo>
                    <a:pt x="106" y="1011"/>
                  </a:lnTo>
                  <a:lnTo>
                    <a:pt x="113" y="1020"/>
                  </a:lnTo>
                  <a:lnTo>
                    <a:pt x="120" y="1027"/>
                  </a:lnTo>
                  <a:lnTo>
                    <a:pt x="129" y="1036"/>
                  </a:lnTo>
                  <a:lnTo>
                    <a:pt x="138" y="1043"/>
                  </a:lnTo>
                  <a:lnTo>
                    <a:pt x="146" y="1051"/>
                  </a:lnTo>
                  <a:lnTo>
                    <a:pt x="156" y="1058"/>
                  </a:lnTo>
                  <a:lnTo>
                    <a:pt x="166" y="1065"/>
                  </a:lnTo>
                  <a:lnTo>
                    <a:pt x="176" y="1071"/>
                  </a:lnTo>
                  <a:lnTo>
                    <a:pt x="173" y="1075"/>
                  </a:lnTo>
                  <a:lnTo>
                    <a:pt x="159" y="1080"/>
                  </a:lnTo>
                  <a:lnTo>
                    <a:pt x="140" y="1085"/>
                  </a:lnTo>
                  <a:lnTo>
                    <a:pt x="116" y="1092"/>
                  </a:lnTo>
                  <a:lnTo>
                    <a:pt x="93" y="1100"/>
                  </a:lnTo>
                  <a:lnTo>
                    <a:pt x="71" y="1110"/>
                  </a:lnTo>
                  <a:lnTo>
                    <a:pt x="54" y="1121"/>
                  </a:lnTo>
                  <a:lnTo>
                    <a:pt x="44" y="1133"/>
                  </a:lnTo>
                  <a:lnTo>
                    <a:pt x="43" y="1136"/>
                  </a:lnTo>
                  <a:lnTo>
                    <a:pt x="44" y="1140"/>
                  </a:lnTo>
                  <a:lnTo>
                    <a:pt x="46" y="1143"/>
                  </a:lnTo>
                  <a:lnTo>
                    <a:pt x="51" y="1147"/>
                  </a:lnTo>
                  <a:lnTo>
                    <a:pt x="58" y="1151"/>
                  </a:lnTo>
                  <a:lnTo>
                    <a:pt x="65" y="1152"/>
                  </a:lnTo>
                  <a:lnTo>
                    <a:pt x="73" y="1152"/>
                  </a:lnTo>
                  <a:lnTo>
                    <a:pt x="83" y="1150"/>
                  </a:lnTo>
                  <a:lnTo>
                    <a:pt x="93" y="1146"/>
                  </a:lnTo>
                  <a:lnTo>
                    <a:pt x="100" y="1143"/>
                  </a:lnTo>
                  <a:lnTo>
                    <a:pt x="109" y="1142"/>
                  </a:lnTo>
                  <a:lnTo>
                    <a:pt x="116" y="1142"/>
                  </a:lnTo>
                  <a:lnTo>
                    <a:pt x="124" y="1143"/>
                  </a:lnTo>
                  <a:lnTo>
                    <a:pt x="130" y="1146"/>
                  </a:lnTo>
                  <a:lnTo>
                    <a:pt x="138" y="1150"/>
                  </a:lnTo>
                  <a:lnTo>
                    <a:pt x="145" y="1155"/>
                  </a:lnTo>
                  <a:lnTo>
                    <a:pt x="146" y="1163"/>
                  </a:lnTo>
                  <a:lnTo>
                    <a:pt x="150" y="1177"/>
                  </a:lnTo>
                  <a:lnTo>
                    <a:pt x="154" y="1190"/>
                  </a:lnTo>
                  <a:lnTo>
                    <a:pt x="159" y="1197"/>
                  </a:lnTo>
                  <a:lnTo>
                    <a:pt x="169" y="1201"/>
                  </a:lnTo>
                  <a:lnTo>
                    <a:pt x="179" y="1201"/>
                  </a:lnTo>
                  <a:lnTo>
                    <a:pt x="188" y="1198"/>
                  </a:lnTo>
                  <a:lnTo>
                    <a:pt x="195" y="1193"/>
                  </a:lnTo>
                  <a:lnTo>
                    <a:pt x="203" y="1188"/>
                  </a:lnTo>
                  <a:lnTo>
                    <a:pt x="209" y="1185"/>
                  </a:lnTo>
                  <a:lnTo>
                    <a:pt x="214" y="1182"/>
                  </a:lnTo>
                  <a:lnTo>
                    <a:pt x="218" y="1182"/>
                  </a:lnTo>
                  <a:lnTo>
                    <a:pt x="229" y="1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3" name="Freeform 387"/>
            <p:cNvSpPr>
              <a:spLocks/>
            </p:cNvSpPr>
            <p:nvPr/>
          </p:nvSpPr>
          <p:spPr bwMode="auto">
            <a:xfrm>
              <a:off x="860425" y="2578100"/>
              <a:ext cx="158750" cy="417513"/>
            </a:xfrm>
            <a:custGeom>
              <a:avLst/>
              <a:gdLst/>
              <a:ahLst/>
              <a:cxnLst>
                <a:cxn ang="0">
                  <a:pos x="124" y="92"/>
                </a:cxn>
                <a:cxn ang="0">
                  <a:pos x="115" y="50"/>
                </a:cxn>
                <a:cxn ang="0">
                  <a:pos x="94" y="50"/>
                </a:cxn>
                <a:cxn ang="0">
                  <a:pos x="81" y="80"/>
                </a:cxn>
                <a:cxn ang="0">
                  <a:pos x="77" y="141"/>
                </a:cxn>
                <a:cxn ang="0">
                  <a:pos x="84" y="607"/>
                </a:cxn>
                <a:cxn ang="0">
                  <a:pos x="104" y="608"/>
                </a:cxn>
                <a:cxn ang="0">
                  <a:pos x="131" y="613"/>
                </a:cxn>
                <a:cxn ang="0">
                  <a:pos x="167" y="622"/>
                </a:cxn>
                <a:cxn ang="0">
                  <a:pos x="209" y="636"/>
                </a:cxn>
                <a:cxn ang="0">
                  <a:pos x="252" y="656"/>
                </a:cxn>
                <a:cxn ang="0">
                  <a:pos x="297" y="683"/>
                </a:cxn>
                <a:cxn ang="0">
                  <a:pos x="341" y="718"/>
                </a:cxn>
                <a:cxn ang="0">
                  <a:pos x="375" y="755"/>
                </a:cxn>
                <a:cxn ang="0">
                  <a:pos x="391" y="786"/>
                </a:cxn>
                <a:cxn ang="0">
                  <a:pos x="400" y="823"/>
                </a:cxn>
                <a:cxn ang="0">
                  <a:pos x="399" y="868"/>
                </a:cxn>
                <a:cxn ang="0">
                  <a:pos x="392" y="907"/>
                </a:cxn>
                <a:cxn ang="0">
                  <a:pos x="379" y="949"/>
                </a:cxn>
                <a:cxn ang="0">
                  <a:pos x="356" y="1001"/>
                </a:cxn>
                <a:cxn ang="0">
                  <a:pos x="327" y="1041"/>
                </a:cxn>
                <a:cxn ang="0">
                  <a:pos x="305" y="1049"/>
                </a:cxn>
                <a:cxn ang="0">
                  <a:pos x="295" y="1043"/>
                </a:cxn>
                <a:cxn ang="0">
                  <a:pos x="305" y="1022"/>
                </a:cxn>
                <a:cxn ang="0">
                  <a:pos x="329" y="969"/>
                </a:cxn>
                <a:cxn ang="0">
                  <a:pos x="346" y="903"/>
                </a:cxn>
                <a:cxn ang="0">
                  <a:pos x="352" y="842"/>
                </a:cxn>
                <a:cxn ang="0">
                  <a:pos x="336" y="790"/>
                </a:cxn>
                <a:cxn ang="0">
                  <a:pos x="301" y="745"/>
                </a:cxn>
                <a:cxn ang="0">
                  <a:pos x="261" y="712"/>
                </a:cxn>
                <a:cxn ang="0">
                  <a:pos x="217" y="686"/>
                </a:cxn>
                <a:cxn ang="0">
                  <a:pos x="165" y="662"/>
                </a:cxn>
                <a:cxn ang="0">
                  <a:pos x="101" y="650"/>
                </a:cxn>
                <a:cxn ang="0">
                  <a:pos x="44" y="650"/>
                </a:cxn>
                <a:cxn ang="0">
                  <a:pos x="6" y="653"/>
                </a:cxn>
                <a:cxn ang="0">
                  <a:pos x="7" y="645"/>
                </a:cxn>
                <a:cxn ang="0">
                  <a:pos x="26" y="622"/>
                </a:cxn>
                <a:cxn ang="0">
                  <a:pos x="36" y="72"/>
                </a:cxn>
                <a:cxn ang="0">
                  <a:pos x="45" y="51"/>
                </a:cxn>
                <a:cxn ang="0">
                  <a:pos x="55" y="29"/>
                </a:cxn>
                <a:cxn ang="0">
                  <a:pos x="69" y="11"/>
                </a:cxn>
                <a:cxn ang="0">
                  <a:pos x="90" y="0"/>
                </a:cxn>
                <a:cxn ang="0">
                  <a:pos x="102" y="1"/>
                </a:cxn>
                <a:cxn ang="0">
                  <a:pos x="116" y="4"/>
                </a:cxn>
                <a:cxn ang="0">
                  <a:pos x="129" y="10"/>
                </a:cxn>
                <a:cxn ang="0">
                  <a:pos x="137" y="19"/>
                </a:cxn>
                <a:cxn ang="0">
                  <a:pos x="157" y="91"/>
                </a:cxn>
                <a:cxn ang="0">
                  <a:pos x="159" y="171"/>
                </a:cxn>
                <a:cxn ang="0">
                  <a:pos x="122" y="591"/>
                </a:cxn>
              </a:cxnLst>
              <a:rect l="0" t="0" r="r" b="b"/>
              <a:pathLst>
                <a:path w="400" h="1051">
                  <a:moveTo>
                    <a:pt x="122" y="591"/>
                  </a:moveTo>
                  <a:lnTo>
                    <a:pt x="124" y="92"/>
                  </a:lnTo>
                  <a:lnTo>
                    <a:pt x="122" y="65"/>
                  </a:lnTo>
                  <a:lnTo>
                    <a:pt x="115" y="50"/>
                  </a:lnTo>
                  <a:lnTo>
                    <a:pt x="105" y="46"/>
                  </a:lnTo>
                  <a:lnTo>
                    <a:pt x="94" y="50"/>
                  </a:lnTo>
                  <a:lnTo>
                    <a:pt x="86" y="62"/>
                  </a:lnTo>
                  <a:lnTo>
                    <a:pt x="81" y="80"/>
                  </a:lnTo>
                  <a:lnTo>
                    <a:pt x="79" y="105"/>
                  </a:lnTo>
                  <a:lnTo>
                    <a:pt x="77" y="141"/>
                  </a:lnTo>
                  <a:lnTo>
                    <a:pt x="79" y="607"/>
                  </a:lnTo>
                  <a:lnTo>
                    <a:pt x="84" y="607"/>
                  </a:lnTo>
                  <a:lnTo>
                    <a:pt x="92" y="607"/>
                  </a:lnTo>
                  <a:lnTo>
                    <a:pt x="104" y="608"/>
                  </a:lnTo>
                  <a:lnTo>
                    <a:pt x="116" y="610"/>
                  </a:lnTo>
                  <a:lnTo>
                    <a:pt x="131" y="613"/>
                  </a:lnTo>
                  <a:lnTo>
                    <a:pt x="149" y="617"/>
                  </a:lnTo>
                  <a:lnTo>
                    <a:pt x="167" y="622"/>
                  </a:lnTo>
                  <a:lnTo>
                    <a:pt x="187" y="628"/>
                  </a:lnTo>
                  <a:lnTo>
                    <a:pt x="209" y="636"/>
                  </a:lnTo>
                  <a:lnTo>
                    <a:pt x="231" y="646"/>
                  </a:lnTo>
                  <a:lnTo>
                    <a:pt x="252" y="656"/>
                  </a:lnTo>
                  <a:lnTo>
                    <a:pt x="276" y="668"/>
                  </a:lnTo>
                  <a:lnTo>
                    <a:pt x="297" y="683"/>
                  </a:lnTo>
                  <a:lnTo>
                    <a:pt x="320" y="700"/>
                  </a:lnTo>
                  <a:lnTo>
                    <a:pt x="341" y="718"/>
                  </a:lnTo>
                  <a:lnTo>
                    <a:pt x="362" y="740"/>
                  </a:lnTo>
                  <a:lnTo>
                    <a:pt x="375" y="755"/>
                  </a:lnTo>
                  <a:lnTo>
                    <a:pt x="384" y="770"/>
                  </a:lnTo>
                  <a:lnTo>
                    <a:pt x="391" y="786"/>
                  </a:lnTo>
                  <a:lnTo>
                    <a:pt x="396" y="803"/>
                  </a:lnTo>
                  <a:lnTo>
                    <a:pt x="400" y="823"/>
                  </a:lnTo>
                  <a:lnTo>
                    <a:pt x="400" y="844"/>
                  </a:lnTo>
                  <a:lnTo>
                    <a:pt x="399" y="868"/>
                  </a:lnTo>
                  <a:lnTo>
                    <a:pt x="395" y="896"/>
                  </a:lnTo>
                  <a:lnTo>
                    <a:pt x="392" y="907"/>
                  </a:lnTo>
                  <a:lnTo>
                    <a:pt x="387" y="927"/>
                  </a:lnTo>
                  <a:lnTo>
                    <a:pt x="379" y="949"/>
                  </a:lnTo>
                  <a:lnTo>
                    <a:pt x="369" y="976"/>
                  </a:lnTo>
                  <a:lnTo>
                    <a:pt x="356" y="1001"/>
                  </a:lnTo>
                  <a:lnTo>
                    <a:pt x="342" y="1023"/>
                  </a:lnTo>
                  <a:lnTo>
                    <a:pt x="327" y="1041"/>
                  </a:lnTo>
                  <a:lnTo>
                    <a:pt x="311" y="1051"/>
                  </a:lnTo>
                  <a:lnTo>
                    <a:pt x="305" y="1049"/>
                  </a:lnTo>
                  <a:lnTo>
                    <a:pt x="300" y="1047"/>
                  </a:lnTo>
                  <a:lnTo>
                    <a:pt x="295" y="1043"/>
                  </a:lnTo>
                  <a:lnTo>
                    <a:pt x="292" y="1038"/>
                  </a:lnTo>
                  <a:lnTo>
                    <a:pt x="305" y="1022"/>
                  </a:lnTo>
                  <a:lnTo>
                    <a:pt x="317" y="998"/>
                  </a:lnTo>
                  <a:lnTo>
                    <a:pt x="329" y="969"/>
                  </a:lnTo>
                  <a:lnTo>
                    <a:pt x="339" y="937"/>
                  </a:lnTo>
                  <a:lnTo>
                    <a:pt x="346" y="903"/>
                  </a:lnTo>
                  <a:lnTo>
                    <a:pt x="351" y="871"/>
                  </a:lnTo>
                  <a:lnTo>
                    <a:pt x="352" y="842"/>
                  </a:lnTo>
                  <a:lnTo>
                    <a:pt x="350" y="818"/>
                  </a:lnTo>
                  <a:lnTo>
                    <a:pt x="336" y="790"/>
                  </a:lnTo>
                  <a:lnTo>
                    <a:pt x="320" y="766"/>
                  </a:lnTo>
                  <a:lnTo>
                    <a:pt x="301" y="745"/>
                  </a:lnTo>
                  <a:lnTo>
                    <a:pt x="282" y="727"/>
                  </a:lnTo>
                  <a:lnTo>
                    <a:pt x="261" y="712"/>
                  </a:lnTo>
                  <a:lnTo>
                    <a:pt x="240" y="698"/>
                  </a:lnTo>
                  <a:lnTo>
                    <a:pt x="217" y="686"/>
                  </a:lnTo>
                  <a:lnTo>
                    <a:pt x="194" y="673"/>
                  </a:lnTo>
                  <a:lnTo>
                    <a:pt x="165" y="662"/>
                  </a:lnTo>
                  <a:lnTo>
                    <a:pt x="132" y="655"/>
                  </a:lnTo>
                  <a:lnTo>
                    <a:pt x="101" y="650"/>
                  </a:lnTo>
                  <a:lnTo>
                    <a:pt x="71" y="648"/>
                  </a:lnTo>
                  <a:lnTo>
                    <a:pt x="44" y="650"/>
                  </a:lnTo>
                  <a:lnTo>
                    <a:pt x="21" y="651"/>
                  </a:lnTo>
                  <a:lnTo>
                    <a:pt x="6" y="653"/>
                  </a:lnTo>
                  <a:lnTo>
                    <a:pt x="0" y="655"/>
                  </a:lnTo>
                  <a:lnTo>
                    <a:pt x="7" y="645"/>
                  </a:lnTo>
                  <a:lnTo>
                    <a:pt x="16" y="632"/>
                  </a:lnTo>
                  <a:lnTo>
                    <a:pt x="26" y="622"/>
                  </a:lnTo>
                  <a:lnTo>
                    <a:pt x="36" y="613"/>
                  </a:lnTo>
                  <a:lnTo>
                    <a:pt x="36" y="72"/>
                  </a:lnTo>
                  <a:lnTo>
                    <a:pt x="40" y="61"/>
                  </a:lnTo>
                  <a:lnTo>
                    <a:pt x="45" y="51"/>
                  </a:lnTo>
                  <a:lnTo>
                    <a:pt x="49" y="40"/>
                  </a:lnTo>
                  <a:lnTo>
                    <a:pt x="55" y="29"/>
                  </a:lnTo>
                  <a:lnTo>
                    <a:pt x="61" y="20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90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10" y="2"/>
                  </a:lnTo>
                  <a:lnTo>
                    <a:pt x="116" y="4"/>
                  </a:lnTo>
                  <a:lnTo>
                    <a:pt x="124" y="6"/>
                  </a:lnTo>
                  <a:lnTo>
                    <a:pt x="129" y="10"/>
                  </a:lnTo>
                  <a:lnTo>
                    <a:pt x="134" y="14"/>
                  </a:lnTo>
                  <a:lnTo>
                    <a:pt x="137" y="19"/>
                  </a:lnTo>
                  <a:lnTo>
                    <a:pt x="151" y="52"/>
                  </a:lnTo>
                  <a:lnTo>
                    <a:pt x="157" y="91"/>
                  </a:lnTo>
                  <a:lnTo>
                    <a:pt x="159" y="131"/>
                  </a:lnTo>
                  <a:lnTo>
                    <a:pt x="159" y="171"/>
                  </a:lnTo>
                  <a:lnTo>
                    <a:pt x="156" y="601"/>
                  </a:lnTo>
                  <a:lnTo>
                    <a:pt x="122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4" name="Freeform 388"/>
            <p:cNvSpPr>
              <a:spLocks/>
            </p:cNvSpPr>
            <p:nvPr/>
          </p:nvSpPr>
          <p:spPr bwMode="auto">
            <a:xfrm>
              <a:off x="793750" y="2543175"/>
              <a:ext cx="57150" cy="352425"/>
            </a:xfrm>
            <a:custGeom>
              <a:avLst/>
              <a:gdLst/>
              <a:ahLst/>
              <a:cxnLst>
                <a:cxn ang="0">
                  <a:pos x="78" y="890"/>
                </a:cxn>
                <a:cxn ang="0">
                  <a:pos x="91" y="888"/>
                </a:cxn>
                <a:cxn ang="0">
                  <a:pos x="104" y="885"/>
                </a:cxn>
                <a:cxn ang="0">
                  <a:pos x="115" y="878"/>
                </a:cxn>
                <a:cxn ang="0">
                  <a:pos x="124" y="870"/>
                </a:cxn>
                <a:cxn ang="0">
                  <a:pos x="133" y="861"/>
                </a:cxn>
                <a:cxn ang="0">
                  <a:pos x="139" y="850"/>
                </a:cxn>
                <a:cxn ang="0">
                  <a:pos x="143" y="837"/>
                </a:cxn>
                <a:cxn ang="0">
                  <a:pos x="144" y="823"/>
                </a:cxn>
                <a:cxn ang="0">
                  <a:pos x="144" y="66"/>
                </a:cxn>
                <a:cxn ang="0">
                  <a:pos x="143" y="52"/>
                </a:cxn>
                <a:cxn ang="0">
                  <a:pos x="139" y="40"/>
                </a:cxn>
                <a:cxn ang="0">
                  <a:pos x="133" y="29"/>
                </a:cxn>
                <a:cxn ang="0">
                  <a:pos x="124" y="20"/>
                </a:cxn>
                <a:cxn ang="0">
                  <a:pos x="115" y="11"/>
                </a:cxn>
                <a:cxn ang="0">
                  <a:pos x="104" y="5"/>
                </a:cxn>
                <a:cxn ang="0">
                  <a:pos x="91" y="1"/>
                </a:cxn>
                <a:cxn ang="0">
                  <a:pos x="78" y="0"/>
                </a:cxn>
                <a:cxn ang="0">
                  <a:pos x="66" y="0"/>
                </a:cxn>
                <a:cxn ang="0">
                  <a:pos x="53" y="1"/>
                </a:cxn>
                <a:cxn ang="0">
                  <a:pos x="40" y="5"/>
                </a:cxn>
                <a:cxn ang="0">
                  <a:pos x="29" y="11"/>
                </a:cxn>
                <a:cxn ang="0">
                  <a:pos x="20" y="20"/>
                </a:cxn>
                <a:cxn ang="0">
                  <a:pos x="11" y="29"/>
                </a:cxn>
                <a:cxn ang="0">
                  <a:pos x="5" y="40"/>
                </a:cxn>
                <a:cxn ang="0">
                  <a:pos x="1" y="52"/>
                </a:cxn>
                <a:cxn ang="0">
                  <a:pos x="0" y="66"/>
                </a:cxn>
                <a:cxn ang="0">
                  <a:pos x="0" y="823"/>
                </a:cxn>
                <a:cxn ang="0">
                  <a:pos x="1" y="837"/>
                </a:cxn>
                <a:cxn ang="0">
                  <a:pos x="5" y="850"/>
                </a:cxn>
                <a:cxn ang="0">
                  <a:pos x="11" y="861"/>
                </a:cxn>
                <a:cxn ang="0">
                  <a:pos x="20" y="870"/>
                </a:cxn>
                <a:cxn ang="0">
                  <a:pos x="29" y="878"/>
                </a:cxn>
                <a:cxn ang="0">
                  <a:pos x="40" y="885"/>
                </a:cxn>
                <a:cxn ang="0">
                  <a:pos x="53" y="888"/>
                </a:cxn>
                <a:cxn ang="0">
                  <a:pos x="66" y="890"/>
                </a:cxn>
                <a:cxn ang="0">
                  <a:pos x="78" y="890"/>
                </a:cxn>
              </a:cxnLst>
              <a:rect l="0" t="0" r="r" b="b"/>
              <a:pathLst>
                <a:path w="144" h="890">
                  <a:moveTo>
                    <a:pt x="78" y="890"/>
                  </a:moveTo>
                  <a:lnTo>
                    <a:pt x="91" y="888"/>
                  </a:lnTo>
                  <a:lnTo>
                    <a:pt x="104" y="885"/>
                  </a:lnTo>
                  <a:lnTo>
                    <a:pt x="115" y="878"/>
                  </a:lnTo>
                  <a:lnTo>
                    <a:pt x="124" y="870"/>
                  </a:lnTo>
                  <a:lnTo>
                    <a:pt x="133" y="861"/>
                  </a:lnTo>
                  <a:lnTo>
                    <a:pt x="139" y="850"/>
                  </a:lnTo>
                  <a:lnTo>
                    <a:pt x="143" y="837"/>
                  </a:lnTo>
                  <a:lnTo>
                    <a:pt x="144" y="823"/>
                  </a:lnTo>
                  <a:lnTo>
                    <a:pt x="144" y="66"/>
                  </a:lnTo>
                  <a:lnTo>
                    <a:pt x="143" y="52"/>
                  </a:lnTo>
                  <a:lnTo>
                    <a:pt x="139" y="40"/>
                  </a:lnTo>
                  <a:lnTo>
                    <a:pt x="133" y="29"/>
                  </a:lnTo>
                  <a:lnTo>
                    <a:pt x="124" y="20"/>
                  </a:lnTo>
                  <a:lnTo>
                    <a:pt x="115" y="11"/>
                  </a:lnTo>
                  <a:lnTo>
                    <a:pt x="104" y="5"/>
                  </a:lnTo>
                  <a:lnTo>
                    <a:pt x="91" y="1"/>
                  </a:lnTo>
                  <a:lnTo>
                    <a:pt x="78" y="0"/>
                  </a:lnTo>
                  <a:lnTo>
                    <a:pt x="66" y="0"/>
                  </a:lnTo>
                  <a:lnTo>
                    <a:pt x="53" y="1"/>
                  </a:lnTo>
                  <a:lnTo>
                    <a:pt x="40" y="5"/>
                  </a:lnTo>
                  <a:lnTo>
                    <a:pt x="29" y="11"/>
                  </a:lnTo>
                  <a:lnTo>
                    <a:pt x="20" y="20"/>
                  </a:lnTo>
                  <a:lnTo>
                    <a:pt x="11" y="29"/>
                  </a:lnTo>
                  <a:lnTo>
                    <a:pt x="5" y="40"/>
                  </a:lnTo>
                  <a:lnTo>
                    <a:pt x="1" y="52"/>
                  </a:lnTo>
                  <a:lnTo>
                    <a:pt x="0" y="66"/>
                  </a:lnTo>
                  <a:lnTo>
                    <a:pt x="0" y="823"/>
                  </a:lnTo>
                  <a:lnTo>
                    <a:pt x="1" y="837"/>
                  </a:lnTo>
                  <a:lnTo>
                    <a:pt x="5" y="850"/>
                  </a:lnTo>
                  <a:lnTo>
                    <a:pt x="11" y="861"/>
                  </a:lnTo>
                  <a:lnTo>
                    <a:pt x="20" y="870"/>
                  </a:lnTo>
                  <a:lnTo>
                    <a:pt x="29" y="878"/>
                  </a:lnTo>
                  <a:lnTo>
                    <a:pt x="40" y="885"/>
                  </a:lnTo>
                  <a:lnTo>
                    <a:pt x="53" y="888"/>
                  </a:lnTo>
                  <a:lnTo>
                    <a:pt x="66" y="890"/>
                  </a:lnTo>
                  <a:lnTo>
                    <a:pt x="78" y="890"/>
                  </a:lnTo>
                  <a:close/>
                </a:path>
              </a:pathLst>
            </a:custGeom>
            <a:solidFill>
              <a:srgbClr val="EADB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5" name="Freeform 389"/>
            <p:cNvSpPr>
              <a:spLocks/>
            </p:cNvSpPr>
            <p:nvPr/>
          </p:nvSpPr>
          <p:spPr bwMode="auto">
            <a:xfrm>
              <a:off x="679450" y="2555875"/>
              <a:ext cx="373063" cy="611188"/>
            </a:xfrm>
            <a:custGeom>
              <a:avLst/>
              <a:gdLst/>
              <a:ahLst/>
              <a:cxnLst>
                <a:cxn ang="0">
                  <a:pos x="430" y="816"/>
                </a:cxn>
                <a:cxn ang="0">
                  <a:pos x="555" y="854"/>
                </a:cxn>
                <a:cxn ang="0">
                  <a:pos x="700" y="1006"/>
                </a:cxn>
                <a:cxn ang="0">
                  <a:pos x="722" y="1200"/>
                </a:cxn>
                <a:cxn ang="0">
                  <a:pos x="808" y="1240"/>
                </a:cxn>
                <a:cxn ang="0">
                  <a:pos x="807" y="1207"/>
                </a:cxn>
                <a:cxn ang="0">
                  <a:pos x="838" y="1170"/>
                </a:cxn>
                <a:cxn ang="0">
                  <a:pos x="897" y="1147"/>
                </a:cxn>
                <a:cxn ang="0">
                  <a:pos x="879" y="1102"/>
                </a:cxn>
                <a:cxn ang="0">
                  <a:pos x="942" y="1165"/>
                </a:cxn>
                <a:cxn ang="0">
                  <a:pos x="890" y="1216"/>
                </a:cxn>
                <a:cxn ang="0">
                  <a:pos x="862" y="1258"/>
                </a:cxn>
                <a:cxn ang="0">
                  <a:pos x="792" y="1281"/>
                </a:cxn>
                <a:cxn ang="0">
                  <a:pos x="732" y="1258"/>
                </a:cxn>
                <a:cxn ang="0">
                  <a:pos x="685" y="1286"/>
                </a:cxn>
                <a:cxn ang="0">
                  <a:pos x="629" y="1317"/>
                </a:cxn>
                <a:cxn ang="0">
                  <a:pos x="677" y="1171"/>
                </a:cxn>
                <a:cxn ang="0">
                  <a:pos x="637" y="995"/>
                </a:cxn>
                <a:cxn ang="0">
                  <a:pos x="519" y="896"/>
                </a:cxn>
                <a:cxn ang="0">
                  <a:pos x="313" y="869"/>
                </a:cxn>
                <a:cxn ang="0">
                  <a:pos x="184" y="956"/>
                </a:cxn>
                <a:cxn ang="0">
                  <a:pos x="118" y="1100"/>
                </a:cxn>
                <a:cxn ang="0">
                  <a:pos x="162" y="1310"/>
                </a:cxn>
                <a:cxn ang="0">
                  <a:pos x="323" y="1352"/>
                </a:cxn>
                <a:cxn ang="0">
                  <a:pos x="497" y="1356"/>
                </a:cxn>
                <a:cxn ang="0">
                  <a:pos x="518" y="1382"/>
                </a:cxn>
                <a:cxn ang="0">
                  <a:pos x="358" y="1384"/>
                </a:cxn>
                <a:cxn ang="0">
                  <a:pos x="167" y="1366"/>
                </a:cxn>
                <a:cxn ang="0">
                  <a:pos x="78" y="1398"/>
                </a:cxn>
                <a:cxn ang="0">
                  <a:pos x="174" y="1429"/>
                </a:cxn>
                <a:cxn ang="0">
                  <a:pos x="268" y="1469"/>
                </a:cxn>
                <a:cxn ang="0">
                  <a:pos x="354" y="1483"/>
                </a:cxn>
                <a:cxn ang="0">
                  <a:pos x="429" y="1443"/>
                </a:cxn>
                <a:cxn ang="0">
                  <a:pos x="582" y="1461"/>
                </a:cxn>
                <a:cxn ang="0">
                  <a:pos x="594" y="1418"/>
                </a:cxn>
                <a:cxn ang="0">
                  <a:pos x="663" y="1416"/>
                </a:cxn>
                <a:cxn ang="0">
                  <a:pos x="718" y="1366"/>
                </a:cxn>
                <a:cxn ang="0">
                  <a:pos x="763" y="1386"/>
                </a:cxn>
                <a:cxn ang="0">
                  <a:pos x="702" y="1458"/>
                </a:cxn>
                <a:cxn ang="0">
                  <a:pos x="634" y="1483"/>
                </a:cxn>
                <a:cxn ang="0">
                  <a:pos x="569" y="1518"/>
                </a:cxn>
                <a:cxn ang="0">
                  <a:pos x="442" y="1498"/>
                </a:cxn>
                <a:cxn ang="0">
                  <a:pos x="347" y="1542"/>
                </a:cxn>
                <a:cxn ang="0">
                  <a:pos x="240" y="1489"/>
                </a:cxn>
                <a:cxn ang="0">
                  <a:pos x="123" y="1481"/>
                </a:cxn>
                <a:cxn ang="0">
                  <a:pos x="27" y="1464"/>
                </a:cxn>
                <a:cxn ang="0">
                  <a:pos x="38" y="1366"/>
                </a:cxn>
                <a:cxn ang="0">
                  <a:pos x="69" y="1265"/>
                </a:cxn>
                <a:cxn ang="0">
                  <a:pos x="49" y="1097"/>
                </a:cxn>
                <a:cxn ang="0">
                  <a:pos x="145" y="916"/>
                </a:cxn>
                <a:cxn ang="0">
                  <a:pos x="305" y="820"/>
                </a:cxn>
                <a:cxn ang="0">
                  <a:pos x="332" y="8"/>
                </a:cxn>
                <a:cxn ang="0">
                  <a:pos x="399" y="21"/>
                </a:cxn>
                <a:cxn ang="0">
                  <a:pos x="382" y="81"/>
                </a:cxn>
                <a:cxn ang="0">
                  <a:pos x="344" y="148"/>
                </a:cxn>
              </a:cxnLst>
              <a:rect l="0" t="0" r="r" b="b"/>
              <a:pathLst>
                <a:path w="943" h="1542">
                  <a:moveTo>
                    <a:pt x="343" y="809"/>
                  </a:moveTo>
                  <a:lnTo>
                    <a:pt x="354" y="807"/>
                  </a:lnTo>
                  <a:lnTo>
                    <a:pt x="367" y="809"/>
                  </a:lnTo>
                  <a:lnTo>
                    <a:pt x="380" y="809"/>
                  </a:lnTo>
                  <a:lnTo>
                    <a:pt x="397" y="811"/>
                  </a:lnTo>
                  <a:lnTo>
                    <a:pt x="413" y="814"/>
                  </a:lnTo>
                  <a:lnTo>
                    <a:pt x="430" y="816"/>
                  </a:lnTo>
                  <a:lnTo>
                    <a:pt x="449" y="820"/>
                  </a:lnTo>
                  <a:lnTo>
                    <a:pt x="467" y="825"/>
                  </a:lnTo>
                  <a:lnTo>
                    <a:pt x="485" y="830"/>
                  </a:lnTo>
                  <a:lnTo>
                    <a:pt x="504" y="835"/>
                  </a:lnTo>
                  <a:lnTo>
                    <a:pt x="522" y="841"/>
                  </a:lnTo>
                  <a:lnTo>
                    <a:pt x="539" y="847"/>
                  </a:lnTo>
                  <a:lnTo>
                    <a:pt x="555" y="854"/>
                  </a:lnTo>
                  <a:lnTo>
                    <a:pt x="570" y="861"/>
                  </a:lnTo>
                  <a:lnTo>
                    <a:pt x="584" y="869"/>
                  </a:lnTo>
                  <a:lnTo>
                    <a:pt x="597" y="876"/>
                  </a:lnTo>
                  <a:lnTo>
                    <a:pt x="634" y="906"/>
                  </a:lnTo>
                  <a:lnTo>
                    <a:pt x="663" y="938"/>
                  </a:lnTo>
                  <a:lnTo>
                    <a:pt x="684" y="971"/>
                  </a:lnTo>
                  <a:lnTo>
                    <a:pt x="700" y="1006"/>
                  </a:lnTo>
                  <a:lnTo>
                    <a:pt x="710" y="1041"/>
                  </a:lnTo>
                  <a:lnTo>
                    <a:pt x="717" y="1078"/>
                  </a:lnTo>
                  <a:lnTo>
                    <a:pt x="722" y="1118"/>
                  </a:lnTo>
                  <a:lnTo>
                    <a:pt x="724" y="1158"/>
                  </a:lnTo>
                  <a:lnTo>
                    <a:pt x="724" y="1172"/>
                  </a:lnTo>
                  <a:lnTo>
                    <a:pt x="723" y="1186"/>
                  </a:lnTo>
                  <a:lnTo>
                    <a:pt x="722" y="1200"/>
                  </a:lnTo>
                  <a:lnTo>
                    <a:pt x="718" y="1213"/>
                  </a:lnTo>
                  <a:lnTo>
                    <a:pt x="725" y="1216"/>
                  </a:lnTo>
                  <a:lnTo>
                    <a:pt x="739" y="1220"/>
                  </a:lnTo>
                  <a:lnTo>
                    <a:pt x="755" y="1225"/>
                  </a:lnTo>
                  <a:lnTo>
                    <a:pt x="774" y="1230"/>
                  </a:lnTo>
                  <a:lnTo>
                    <a:pt x="792" y="1235"/>
                  </a:lnTo>
                  <a:lnTo>
                    <a:pt x="808" y="1240"/>
                  </a:lnTo>
                  <a:lnTo>
                    <a:pt x="820" y="1243"/>
                  </a:lnTo>
                  <a:lnTo>
                    <a:pt x="827" y="1245"/>
                  </a:lnTo>
                  <a:lnTo>
                    <a:pt x="825" y="1242"/>
                  </a:lnTo>
                  <a:lnTo>
                    <a:pt x="823" y="1236"/>
                  </a:lnTo>
                  <a:lnTo>
                    <a:pt x="819" y="1227"/>
                  </a:lnTo>
                  <a:lnTo>
                    <a:pt x="813" y="1218"/>
                  </a:lnTo>
                  <a:lnTo>
                    <a:pt x="807" y="1207"/>
                  </a:lnTo>
                  <a:lnTo>
                    <a:pt x="799" y="1197"/>
                  </a:lnTo>
                  <a:lnTo>
                    <a:pt x="790" y="1188"/>
                  </a:lnTo>
                  <a:lnTo>
                    <a:pt x="782" y="1181"/>
                  </a:lnTo>
                  <a:lnTo>
                    <a:pt x="784" y="1177"/>
                  </a:lnTo>
                  <a:lnTo>
                    <a:pt x="795" y="1175"/>
                  </a:lnTo>
                  <a:lnTo>
                    <a:pt x="814" y="1172"/>
                  </a:lnTo>
                  <a:lnTo>
                    <a:pt x="838" y="1170"/>
                  </a:lnTo>
                  <a:lnTo>
                    <a:pt x="860" y="1167"/>
                  </a:lnTo>
                  <a:lnTo>
                    <a:pt x="882" y="1166"/>
                  </a:lnTo>
                  <a:lnTo>
                    <a:pt x="897" y="1165"/>
                  </a:lnTo>
                  <a:lnTo>
                    <a:pt x="902" y="1165"/>
                  </a:lnTo>
                  <a:lnTo>
                    <a:pt x="903" y="1161"/>
                  </a:lnTo>
                  <a:lnTo>
                    <a:pt x="900" y="1156"/>
                  </a:lnTo>
                  <a:lnTo>
                    <a:pt x="897" y="1147"/>
                  </a:lnTo>
                  <a:lnTo>
                    <a:pt x="890" y="1138"/>
                  </a:lnTo>
                  <a:lnTo>
                    <a:pt x="883" y="1130"/>
                  </a:lnTo>
                  <a:lnTo>
                    <a:pt x="875" y="1120"/>
                  </a:lnTo>
                  <a:lnTo>
                    <a:pt x="867" y="1112"/>
                  </a:lnTo>
                  <a:lnTo>
                    <a:pt x="858" y="1105"/>
                  </a:lnTo>
                  <a:lnTo>
                    <a:pt x="867" y="1101"/>
                  </a:lnTo>
                  <a:lnTo>
                    <a:pt x="879" y="1102"/>
                  </a:lnTo>
                  <a:lnTo>
                    <a:pt x="892" y="1107"/>
                  </a:lnTo>
                  <a:lnTo>
                    <a:pt x="907" y="1115"/>
                  </a:lnTo>
                  <a:lnTo>
                    <a:pt x="919" y="1123"/>
                  </a:lnTo>
                  <a:lnTo>
                    <a:pt x="930" y="1133"/>
                  </a:lnTo>
                  <a:lnTo>
                    <a:pt x="939" y="1141"/>
                  </a:lnTo>
                  <a:lnTo>
                    <a:pt x="943" y="1147"/>
                  </a:lnTo>
                  <a:lnTo>
                    <a:pt x="942" y="1165"/>
                  </a:lnTo>
                  <a:lnTo>
                    <a:pt x="938" y="1181"/>
                  </a:lnTo>
                  <a:lnTo>
                    <a:pt x="930" y="1196"/>
                  </a:lnTo>
                  <a:lnTo>
                    <a:pt x="918" y="1208"/>
                  </a:lnTo>
                  <a:lnTo>
                    <a:pt x="910" y="1211"/>
                  </a:lnTo>
                  <a:lnTo>
                    <a:pt x="904" y="1213"/>
                  </a:lnTo>
                  <a:lnTo>
                    <a:pt x="897" y="1215"/>
                  </a:lnTo>
                  <a:lnTo>
                    <a:pt x="890" y="1216"/>
                  </a:lnTo>
                  <a:lnTo>
                    <a:pt x="883" y="1216"/>
                  </a:lnTo>
                  <a:lnTo>
                    <a:pt x="875" y="1216"/>
                  </a:lnTo>
                  <a:lnTo>
                    <a:pt x="869" y="1217"/>
                  </a:lnTo>
                  <a:lnTo>
                    <a:pt x="862" y="1217"/>
                  </a:lnTo>
                  <a:lnTo>
                    <a:pt x="864" y="1231"/>
                  </a:lnTo>
                  <a:lnTo>
                    <a:pt x="864" y="1245"/>
                  </a:lnTo>
                  <a:lnTo>
                    <a:pt x="862" y="1258"/>
                  </a:lnTo>
                  <a:lnTo>
                    <a:pt x="855" y="1270"/>
                  </a:lnTo>
                  <a:lnTo>
                    <a:pt x="847" y="1275"/>
                  </a:lnTo>
                  <a:lnTo>
                    <a:pt x="838" y="1278"/>
                  </a:lnTo>
                  <a:lnTo>
                    <a:pt x="827" y="1281"/>
                  </a:lnTo>
                  <a:lnTo>
                    <a:pt x="815" y="1282"/>
                  </a:lnTo>
                  <a:lnTo>
                    <a:pt x="804" y="1282"/>
                  </a:lnTo>
                  <a:lnTo>
                    <a:pt x="792" y="1281"/>
                  </a:lnTo>
                  <a:lnTo>
                    <a:pt x="780" y="1278"/>
                  </a:lnTo>
                  <a:lnTo>
                    <a:pt x="770" y="1276"/>
                  </a:lnTo>
                  <a:lnTo>
                    <a:pt x="762" y="1272"/>
                  </a:lnTo>
                  <a:lnTo>
                    <a:pt x="754" y="1268"/>
                  </a:lnTo>
                  <a:lnTo>
                    <a:pt x="747" y="1265"/>
                  </a:lnTo>
                  <a:lnTo>
                    <a:pt x="739" y="1262"/>
                  </a:lnTo>
                  <a:lnTo>
                    <a:pt x="732" y="1258"/>
                  </a:lnTo>
                  <a:lnTo>
                    <a:pt x="724" y="1256"/>
                  </a:lnTo>
                  <a:lnTo>
                    <a:pt x="717" y="1252"/>
                  </a:lnTo>
                  <a:lnTo>
                    <a:pt x="708" y="1247"/>
                  </a:lnTo>
                  <a:lnTo>
                    <a:pt x="703" y="1257"/>
                  </a:lnTo>
                  <a:lnTo>
                    <a:pt x="698" y="1267"/>
                  </a:lnTo>
                  <a:lnTo>
                    <a:pt x="692" y="1277"/>
                  </a:lnTo>
                  <a:lnTo>
                    <a:pt x="685" y="1286"/>
                  </a:lnTo>
                  <a:lnTo>
                    <a:pt x="679" y="1296"/>
                  </a:lnTo>
                  <a:lnTo>
                    <a:pt x="670" y="1305"/>
                  </a:lnTo>
                  <a:lnTo>
                    <a:pt x="663" y="1312"/>
                  </a:lnTo>
                  <a:lnTo>
                    <a:pt x="654" y="1318"/>
                  </a:lnTo>
                  <a:lnTo>
                    <a:pt x="645" y="1318"/>
                  </a:lnTo>
                  <a:lnTo>
                    <a:pt x="638" y="1317"/>
                  </a:lnTo>
                  <a:lnTo>
                    <a:pt x="629" y="1317"/>
                  </a:lnTo>
                  <a:lnTo>
                    <a:pt x="620" y="1316"/>
                  </a:lnTo>
                  <a:lnTo>
                    <a:pt x="623" y="1310"/>
                  </a:lnTo>
                  <a:lnTo>
                    <a:pt x="632" y="1296"/>
                  </a:lnTo>
                  <a:lnTo>
                    <a:pt x="643" y="1275"/>
                  </a:lnTo>
                  <a:lnTo>
                    <a:pt x="657" y="1246"/>
                  </a:lnTo>
                  <a:lnTo>
                    <a:pt x="669" y="1212"/>
                  </a:lnTo>
                  <a:lnTo>
                    <a:pt x="677" y="1171"/>
                  </a:lnTo>
                  <a:lnTo>
                    <a:pt x="677" y="1123"/>
                  </a:lnTo>
                  <a:lnTo>
                    <a:pt x="668" y="1071"/>
                  </a:lnTo>
                  <a:lnTo>
                    <a:pt x="664" y="1056"/>
                  </a:lnTo>
                  <a:lnTo>
                    <a:pt x="659" y="1041"/>
                  </a:lnTo>
                  <a:lnTo>
                    <a:pt x="653" y="1026"/>
                  </a:lnTo>
                  <a:lnTo>
                    <a:pt x="645" y="1010"/>
                  </a:lnTo>
                  <a:lnTo>
                    <a:pt x="637" y="995"/>
                  </a:lnTo>
                  <a:lnTo>
                    <a:pt x="627" y="978"/>
                  </a:lnTo>
                  <a:lnTo>
                    <a:pt x="614" y="963"/>
                  </a:lnTo>
                  <a:lnTo>
                    <a:pt x="599" y="948"/>
                  </a:lnTo>
                  <a:lnTo>
                    <a:pt x="583" y="933"/>
                  </a:lnTo>
                  <a:lnTo>
                    <a:pt x="564" y="920"/>
                  </a:lnTo>
                  <a:lnTo>
                    <a:pt x="543" y="907"/>
                  </a:lnTo>
                  <a:lnTo>
                    <a:pt x="519" y="896"/>
                  </a:lnTo>
                  <a:lnTo>
                    <a:pt x="492" y="886"/>
                  </a:lnTo>
                  <a:lnTo>
                    <a:pt x="462" y="877"/>
                  </a:lnTo>
                  <a:lnTo>
                    <a:pt x="428" y="870"/>
                  </a:lnTo>
                  <a:lnTo>
                    <a:pt x="392" y="865"/>
                  </a:lnTo>
                  <a:lnTo>
                    <a:pt x="364" y="864"/>
                  </a:lnTo>
                  <a:lnTo>
                    <a:pt x="338" y="865"/>
                  </a:lnTo>
                  <a:lnTo>
                    <a:pt x="313" y="869"/>
                  </a:lnTo>
                  <a:lnTo>
                    <a:pt x="290" y="876"/>
                  </a:lnTo>
                  <a:lnTo>
                    <a:pt x="269" y="885"/>
                  </a:lnTo>
                  <a:lnTo>
                    <a:pt x="249" y="896"/>
                  </a:lnTo>
                  <a:lnTo>
                    <a:pt x="230" y="908"/>
                  </a:lnTo>
                  <a:lnTo>
                    <a:pt x="214" y="923"/>
                  </a:lnTo>
                  <a:lnTo>
                    <a:pt x="198" y="938"/>
                  </a:lnTo>
                  <a:lnTo>
                    <a:pt x="184" y="956"/>
                  </a:lnTo>
                  <a:lnTo>
                    <a:pt x="172" y="975"/>
                  </a:lnTo>
                  <a:lnTo>
                    <a:pt x="160" y="993"/>
                  </a:lnTo>
                  <a:lnTo>
                    <a:pt x="149" y="1012"/>
                  </a:lnTo>
                  <a:lnTo>
                    <a:pt x="140" y="1032"/>
                  </a:lnTo>
                  <a:lnTo>
                    <a:pt x="133" y="1052"/>
                  </a:lnTo>
                  <a:lnTo>
                    <a:pt x="125" y="1072"/>
                  </a:lnTo>
                  <a:lnTo>
                    <a:pt x="118" y="1100"/>
                  </a:lnTo>
                  <a:lnTo>
                    <a:pt x="113" y="1131"/>
                  </a:lnTo>
                  <a:lnTo>
                    <a:pt x="113" y="1163"/>
                  </a:lnTo>
                  <a:lnTo>
                    <a:pt x="115" y="1196"/>
                  </a:lnTo>
                  <a:lnTo>
                    <a:pt x="122" y="1228"/>
                  </a:lnTo>
                  <a:lnTo>
                    <a:pt x="132" y="1260"/>
                  </a:lnTo>
                  <a:lnTo>
                    <a:pt x="144" y="1287"/>
                  </a:lnTo>
                  <a:lnTo>
                    <a:pt x="162" y="1310"/>
                  </a:lnTo>
                  <a:lnTo>
                    <a:pt x="175" y="1320"/>
                  </a:lnTo>
                  <a:lnTo>
                    <a:pt x="193" y="1328"/>
                  </a:lnTo>
                  <a:lnTo>
                    <a:pt x="214" y="1336"/>
                  </a:lnTo>
                  <a:lnTo>
                    <a:pt x="239" y="1342"/>
                  </a:lnTo>
                  <a:lnTo>
                    <a:pt x="265" y="1346"/>
                  </a:lnTo>
                  <a:lnTo>
                    <a:pt x="293" y="1349"/>
                  </a:lnTo>
                  <a:lnTo>
                    <a:pt x="323" y="1352"/>
                  </a:lnTo>
                  <a:lnTo>
                    <a:pt x="352" y="1353"/>
                  </a:lnTo>
                  <a:lnTo>
                    <a:pt x="382" y="1354"/>
                  </a:lnTo>
                  <a:lnTo>
                    <a:pt x="409" y="1354"/>
                  </a:lnTo>
                  <a:lnTo>
                    <a:pt x="435" y="1354"/>
                  </a:lnTo>
                  <a:lnTo>
                    <a:pt x="459" y="1354"/>
                  </a:lnTo>
                  <a:lnTo>
                    <a:pt x="479" y="1356"/>
                  </a:lnTo>
                  <a:lnTo>
                    <a:pt x="497" y="1356"/>
                  </a:lnTo>
                  <a:lnTo>
                    <a:pt x="508" y="1357"/>
                  </a:lnTo>
                  <a:lnTo>
                    <a:pt x="515" y="1358"/>
                  </a:lnTo>
                  <a:lnTo>
                    <a:pt x="519" y="1362"/>
                  </a:lnTo>
                  <a:lnTo>
                    <a:pt x="523" y="1367"/>
                  </a:lnTo>
                  <a:lnTo>
                    <a:pt x="524" y="1373"/>
                  </a:lnTo>
                  <a:lnTo>
                    <a:pt x="523" y="1379"/>
                  </a:lnTo>
                  <a:lnTo>
                    <a:pt x="518" y="1382"/>
                  </a:lnTo>
                  <a:lnTo>
                    <a:pt x="508" y="1383"/>
                  </a:lnTo>
                  <a:lnTo>
                    <a:pt x="492" y="1384"/>
                  </a:lnTo>
                  <a:lnTo>
                    <a:pt x="470" y="1386"/>
                  </a:lnTo>
                  <a:lnTo>
                    <a:pt x="447" y="1386"/>
                  </a:lnTo>
                  <a:lnTo>
                    <a:pt x="419" y="1386"/>
                  </a:lnTo>
                  <a:lnTo>
                    <a:pt x="389" y="1386"/>
                  </a:lnTo>
                  <a:lnTo>
                    <a:pt x="358" y="1384"/>
                  </a:lnTo>
                  <a:lnTo>
                    <a:pt x="327" y="1384"/>
                  </a:lnTo>
                  <a:lnTo>
                    <a:pt x="295" y="1382"/>
                  </a:lnTo>
                  <a:lnTo>
                    <a:pt x="264" y="1379"/>
                  </a:lnTo>
                  <a:lnTo>
                    <a:pt x="235" y="1377"/>
                  </a:lnTo>
                  <a:lnTo>
                    <a:pt x="209" y="1374"/>
                  </a:lnTo>
                  <a:lnTo>
                    <a:pt x="185" y="1371"/>
                  </a:lnTo>
                  <a:lnTo>
                    <a:pt x="167" y="1366"/>
                  </a:lnTo>
                  <a:lnTo>
                    <a:pt x="152" y="1361"/>
                  </a:lnTo>
                  <a:lnTo>
                    <a:pt x="132" y="1367"/>
                  </a:lnTo>
                  <a:lnTo>
                    <a:pt x="114" y="1372"/>
                  </a:lnTo>
                  <a:lnTo>
                    <a:pt x="102" y="1378"/>
                  </a:lnTo>
                  <a:lnTo>
                    <a:pt x="90" y="1383"/>
                  </a:lnTo>
                  <a:lnTo>
                    <a:pt x="83" y="1391"/>
                  </a:lnTo>
                  <a:lnTo>
                    <a:pt x="78" y="1398"/>
                  </a:lnTo>
                  <a:lnTo>
                    <a:pt x="75" y="1409"/>
                  </a:lnTo>
                  <a:lnTo>
                    <a:pt x="74" y="1423"/>
                  </a:lnTo>
                  <a:lnTo>
                    <a:pt x="84" y="1427"/>
                  </a:lnTo>
                  <a:lnTo>
                    <a:pt x="102" y="1429"/>
                  </a:lnTo>
                  <a:lnTo>
                    <a:pt x="124" y="1431"/>
                  </a:lnTo>
                  <a:lnTo>
                    <a:pt x="150" y="1431"/>
                  </a:lnTo>
                  <a:lnTo>
                    <a:pt x="174" y="1429"/>
                  </a:lnTo>
                  <a:lnTo>
                    <a:pt x="197" y="1429"/>
                  </a:lnTo>
                  <a:lnTo>
                    <a:pt x="213" y="1428"/>
                  </a:lnTo>
                  <a:lnTo>
                    <a:pt x="222" y="1428"/>
                  </a:lnTo>
                  <a:lnTo>
                    <a:pt x="233" y="1437"/>
                  </a:lnTo>
                  <a:lnTo>
                    <a:pt x="244" y="1447"/>
                  </a:lnTo>
                  <a:lnTo>
                    <a:pt x="255" y="1458"/>
                  </a:lnTo>
                  <a:lnTo>
                    <a:pt x="268" y="1469"/>
                  </a:lnTo>
                  <a:lnTo>
                    <a:pt x="280" y="1479"/>
                  </a:lnTo>
                  <a:lnTo>
                    <a:pt x="293" y="1488"/>
                  </a:lnTo>
                  <a:lnTo>
                    <a:pt x="308" y="1494"/>
                  </a:lnTo>
                  <a:lnTo>
                    <a:pt x="323" y="1498"/>
                  </a:lnTo>
                  <a:lnTo>
                    <a:pt x="335" y="1496"/>
                  </a:lnTo>
                  <a:lnTo>
                    <a:pt x="345" y="1489"/>
                  </a:lnTo>
                  <a:lnTo>
                    <a:pt x="354" y="1483"/>
                  </a:lnTo>
                  <a:lnTo>
                    <a:pt x="362" y="1474"/>
                  </a:lnTo>
                  <a:lnTo>
                    <a:pt x="369" y="1466"/>
                  </a:lnTo>
                  <a:lnTo>
                    <a:pt x="378" y="1458"/>
                  </a:lnTo>
                  <a:lnTo>
                    <a:pt x="387" y="1451"/>
                  </a:lnTo>
                  <a:lnTo>
                    <a:pt x="398" y="1444"/>
                  </a:lnTo>
                  <a:lnTo>
                    <a:pt x="409" y="1442"/>
                  </a:lnTo>
                  <a:lnTo>
                    <a:pt x="429" y="1443"/>
                  </a:lnTo>
                  <a:lnTo>
                    <a:pt x="453" y="1447"/>
                  </a:lnTo>
                  <a:lnTo>
                    <a:pt x="480" y="1452"/>
                  </a:lnTo>
                  <a:lnTo>
                    <a:pt x="508" y="1457"/>
                  </a:lnTo>
                  <a:lnTo>
                    <a:pt x="535" y="1463"/>
                  </a:lnTo>
                  <a:lnTo>
                    <a:pt x="560" y="1467"/>
                  </a:lnTo>
                  <a:lnTo>
                    <a:pt x="579" y="1468"/>
                  </a:lnTo>
                  <a:lnTo>
                    <a:pt x="582" y="1461"/>
                  </a:lnTo>
                  <a:lnTo>
                    <a:pt x="580" y="1448"/>
                  </a:lnTo>
                  <a:lnTo>
                    <a:pt x="578" y="1436"/>
                  </a:lnTo>
                  <a:lnTo>
                    <a:pt x="575" y="1427"/>
                  </a:lnTo>
                  <a:lnTo>
                    <a:pt x="579" y="1423"/>
                  </a:lnTo>
                  <a:lnTo>
                    <a:pt x="584" y="1421"/>
                  </a:lnTo>
                  <a:lnTo>
                    <a:pt x="589" y="1419"/>
                  </a:lnTo>
                  <a:lnTo>
                    <a:pt x="594" y="1418"/>
                  </a:lnTo>
                  <a:lnTo>
                    <a:pt x="599" y="1417"/>
                  </a:lnTo>
                  <a:lnTo>
                    <a:pt x="604" y="1417"/>
                  </a:lnTo>
                  <a:lnTo>
                    <a:pt x="610" y="1417"/>
                  </a:lnTo>
                  <a:lnTo>
                    <a:pt x="615" y="1417"/>
                  </a:lnTo>
                  <a:lnTo>
                    <a:pt x="632" y="1416"/>
                  </a:lnTo>
                  <a:lnTo>
                    <a:pt x="647" y="1416"/>
                  </a:lnTo>
                  <a:lnTo>
                    <a:pt x="663" y="1416"/>
                  </a:lnTo>
                  <a:lnTo>
                    <a:pt x="679" y="1414"/>
                  </a:lnTo>
                  <a:lnTo>
                    <a:pt x="694" y="1413"/>
                  </a:lnTo>
                  <a:lnTo>
                    <a:pt x="709" y="1411"/>
                  </a:lnTo>
                  <a:lnTo>
                    <a:pt x="723" y="1406"/>
                  </a:lnTo>
                  <a:lnTo>
                    <a:pt x="735" y="1398"/>
                  </a:lnTo>
                  <a:lnTo>
                    <a:pt x="729" y="1386"/>
                  </a:lnTo>
                  <a:lnTo>
                    <a:pt x="718" y="1366"/>
                  </a:lnTo>
                  <a:lnTo>
                    <a:pt x="709" y="1347"/>
                  </a:lnTo>
                  <a:lnTo>
                    <a:pt x="708" y="1337"/>
                  </a:lnTo>
                  <a:lnTo>
                    <a:pt x="719" y="1339"/>
                  </a:lnTo>
                  <a:lnTo>
                    <a:pt x="732" y="1346"/>
                  </a:lnTo>
                  <a:lnTo>
                    <a:pt x="744" y="1357"/>
                  </a:lnTo>
                  <a:lnTo>
                    <a:pt x="755" y="1369"/>
                  </a:lnTo>
                  <a:lnTo>
                    <a:pt x="763" y="1386"/>
                  </a:lnTo>
                  <a:lnTo>
                    <a:pt x="768" y="1402"/>
                  </a:lnTo>
                  <a:lnTo>
                    <a:pt x="768" y="1418"/>
                  </a:lnTo>
                  <a:lnTo>
                    <a:pt x="762" y="1433"/>
                  </a:lnTo>
                  <a:lnTo>
                    <a:pt x="748" y="1442"/>
                  </a:lnTo>
                  <a:lnTo>
                    <a:pt x="733" y="1448"/>
                  </a:lnTo>
                  <a:lnTo>
                    <a:pt x="718" y="1454"/>
                  </a:lnTo>
                  <a:lnTo>
                    <a:pt x="702" y="1458"/>
                  </a:lnTo>
                  <a:lnTo>
                    <a:pt x="685" y="1461"/>
                  </a:lnTo>
                  <a:lnTo>
                    <a:pt x="669" y="1463"/>
                  </a:lnTo>
                  <a:lnTo>
                    <a:pt x="652" y="1464"/>
                  </a:lnTo>
                  <a:lnTo>
                    <a:pt x="635" y="1466"/>
                  </a:lnTo>
                  <a:lnTo>
                    <a:pt x="634" y="1471"/>
                  </a:lnTo>
                  <a:lnTo>
                    <a:pt x="634" y="1477"/>
                  </a:lnTo>
                  <a:lnTo>
                    <a:pt x="634" y="1483"/>
                  </a:lnTo>
                  <a:lnTo>
                    <a:pt x="633" y="1489"/>
                  </a:lnTo>
                  <a:lnTo>
                    <a:pt x="629" y="1498"/>
                  </a:lnTo>
                  <a:lnTo>
                    <a:pt x="625" y="1506"/>
                  </a:lnTo>
                  <a:lnTo>
                    <a:pt x="619" y="1511"/>
                  </a:lnTo>
                  <a:lnTo>
                    <a:pt x="610" y="1514"/>
                  </a:lnTo>
                  <a:lnTo>
                    <a:pt x="589" y="1518"/>
                  </a:lnTo>
                  <a:lnTo>
                    <a:pt x="569" y="1518"/>
                  </a:lnTo>
                  <a:lnTo>
                    <a:pt x="550" y="1514"/>
                  </a:lnTo>
                  <a:lnTo>
                    <a:pt x="532" y="1509"/>
                  </a:lnTo>
                  <a:lnTo>
                    <a:pt x="513" y="1503"/>
                  </a:lnTo>
                  <a:lnTo>
                    <a:pt x="494" y="1497"/>
                  </a:lnTo>
                  <a:lnTo>
                    <a:pt x="475" y="1493"/>
                  </a:lnTo>
                  <a:lnTo>
                    <a:pt x="455" y="1491"/>
                  </a:lnTo>
                  <a:lnTo>
                    <a:pt x="442" y="1498"/>
                  </a:lnTo>
                  <a:lnTo>
                    <a:pt x="429" y="1506"/>
                  </a:lnTo>
                  <a:lnTo>
                    <a:pt x="417" y="1514"/>
                  </a:lnTo>
                  <a:lnTo>
                    <a:pt x="404" y="1522"/>
                  </a:lnTo>
                  <a:lnTo>
                    <a:pt x="392" y="1529"/>
                  </a:lnTo>
                  <a:lnTo>
                    <a:pt x="378" y="1536"/>
                  </a:lnTo>
                  <a:lnTo>
                    <a:pt x="363" y="1539"/>
                  </a:lnTo>
                  <a:lnTo>
                    <a:pt x="347" y="1542"/>
                  </a:lnTo>
                  <a:lnTo>
                    <a:pt x="328" y="1542"/>
                  </a:lnTo>
                  <a:lnTo>
                    <a:pt x="312" y="1539"/>
                  </a:lnTo>
                  <a:lnTo>
                    <a:pt x="295" y="1533"/>
                  </a:lnTo>
                  <a:lnTo>
                    <a:pt x="280" y="1524"/>
                  </a:lnTo>
                  <a:lnTo>
                    <a:pt x="267" y="1514"/>
                  </a:lnTo>
                  <a:lnTo>
                    <a:pt x="253" y="1502"/>
                  </a:lnTo>
                  <a:lnTo>
                    <a:pt x="240" y="1489"/>
                  </a:lnTo>
                  <a:lnTo>
                    <a:pt x="228" y="1477"/>
                  </a:lnTo>
                  <a:lnTo>
                    <a:pt x="210" y="1473"/>
                  </a:lnTo>
                  <a:lnTo>
                    <a:pt x="194" y="1473"/>
                  </a:lnTo>
                  <a:lnTo>
                    <a:pt x="177" y="1474"/>
                  </a:lnTo>
                  <a:lnTo>
                    <a:pt x="159" y="1476"/>
                  </a:lnTo>
                  <a:lnTo>
                    <a:pt x="142" y="1478"/>
                  </a:lnTo>
                  <a:lnTo>
                    <a:pt x="123" y="1481"/>
                  </a:lnTo>
                  <a:lnTo>
                    <a:pt x="105" y="1482"/>
                  </a:lnTo>
                  <a:lnTo>
                    <a:pt x="88" y="1481"/>
                  </a:lnTo>
                  <a:lnTo>
                    <a:pt x="75" y="1477"/>
                  </a:lnTo>
                  <a:lnTo>
                    <a:pt x="63" y="1474"/>
                  </a:lnTo>
                  <a:lnTo>
                    <a:pt x="50" y="1472"/>
                  </a:lnTo>
                  <a:lnTo>
                    <a:pt x="38" y="1469"/>
                  </a:lnTo>
                  <a:lnTo>
                    <a:pt x="27" y="1464"/>
                  </a:lnTo>
                  <a:lnTo>
                    <a:pt x="15" y="1458"/>
                  </a:lnTo>
                  <a:lnTo>
                    <a:pt x="7" y="1449"/>
                  </a:lnTo>
                  <a:lnTo>
                    <a:pt x="0" y="1438"/>
                  </a:lnTo>
                  <a:lnTo>
                    <a:pt x="2" y="1421"/>
                  </a:lnTo>
                  <a:lnTo>
                    <a:pt x="9" y="1402"/>
                  </a:lnTo>
                  <a:lnTo>
                    <a:pt x="22" y="1383"/>
                  </a:lnTo>
                  <a:lnTo>
                    <a:pt x="38" y="1366"/>
                  </a:lnTo>
                  <a:lnTo>
                    <a:pt x="55" y="1349"/>
                  </a:lnTo>
                  <a:lnTo>
                    <a:pt x="73" y="1337"/>
                  </a:lnTo>
                  <a:lnTo>
                    <a:pt x="88" y="1327"/>
                  </a:lnTo>
                  <a:lnTo>
                    <a:pt x="99" y="1321"/>
                  </a:lnTo>
                  <a:lnTo>
                    <a:pt x="87" y="1303"/>
                  </a:lnTo>
                  <a:lnTo>
                    <a:pt x="77" y="1285"/>
                  </a:lnTo>
                  <a:lnTo>
                    <a:pt x="69" y="1265"/>
                  </a:lnTo>
                  <a:lnTo>
                    <a:pt x="63" y="1245"/>
                  </a:lnTo>
                  <a:lnTo>
                    <a:pt x="58" y="1223"/>
                  </a:lnTo>
                  <a:lnTo>
                    <a:pt x="53" y="1202"/>
                  </a:lnTo>
                  <a:lnTo>
                    <a:pt x="49" y="1181"/>
                  </a:lnTo>
                  <a:lnTo>
                    <a:pt x="47" y="1160"/>
                  </a:lnTo>
                  <a:lnTo>
                    <a:pt x="47" y="1127"/>
                  </a:lnTo>
                  <a:lnTo>
                    <a:pt x="49" y="1097"/>
                  </a:lnTo>
                  <a:lnTo>
                    <a:pt x="57" y="1067"/>
                  </a:lnTo>
                  <a:lnTo>
                    <a:pt x="67" y="1040"/>
                  </a:lnTo>
                  <a:lnTo>
                    <a:pt x="78" y="1012"/>
                  </a:lnTo>
                  <a:lnTo>
                    <a:pt x="93" y="986"/>
                  </a:lnTo>
                  <a:lnTo>
                    <a:pt x="109" y="961"/>
                  </a:lnTo>
                  <a:lnTo>
                    <a:pt x="127" y="936"/>
                  </a:lnTo>
                  <a:lnTo>
                    <a:pt x="145" y="916"/>
                  </a:lnTo>
                  <a:lnTo>
                    <a:pt x="165" y="898"/>
                  </a:lnTo>
                  <a:lnTo>
                    <a:pt x="188" y="883"/>
                  </a:lnTo>
                  <a:lnTo>
                    <a:pt x="210" y="870"/>
                  </a:lnTo>
                  <a:lnTo>
                    <a:pt x="234" y="857"/>
                  </a:lnTo>
                  <a:lnTo>
                    <a:pt x="258" y="845"/>
                  </a:lnTo>
                  <a:lnTo>
                    <a:pt x="282" y="832"/>
                  </a:lnTo>
                  <a:lnTo>
                    <a:pt x="305" y="820"/>
                  </a:lnTo>
                  <a:lnTo>
                    <a:pt x="305" y="60"/>
                  </a:lnTo>
                  <a:lnTo>
                    <a:pt x="307" y="49"/>
                  </a:lnTo>
                  <a:lnTo>
                    <a:pt x="309" y="38"/>
                  </a:lnTo>
                  <a:lnTo>
                    <a:pt x="313" y="29"/>
                  </a:lnTo>
                  <a:lnTo>
                    <a:pt x="318" y="20"/>
                  </a:lnTo>
                  <a:lnTo>
                    <a:pt x="324" y="14"/>
                  </a:lnTo>
                  <a:lnTo>
                    <a:pt x="332" y="8"/>
                  </a:lnTo>
                  <a:lnTo>
                    <a:pt x="340" y="4"/>
                  </a:lnTo>
                  <a:lnTo>
                    <a:pt x="349" y="0"/>
                  </a:lnTo>
                  <a:lnTo>
                    <a:pt x="359" y="0"/>
                  </a:lnTo>
                  <a:lnTo>
                    <a:pt x="370" y="3"/>
                  </a:lnTo>
                  <a:lnTo>
                    <a:pt x="380" y="6"/>
                  </a:lnTo>
                  <a:lnTo>
                    <a:pt x="390" y="13"/>
                  </a:lnTo>
                  <a:lnTo>
                    <a:pt x="399" y="21"/>
                  </a:lnTo>
                  <a:lnTo>
                    <a:pt x="407" y="31"/>
                  </a:lnTo>
                  <a:lnTo>
                    <a:pt x="413" y="44"/>
                  </a:lnTo>
                  <a:lnTo>
                    <a:pt x="418" y="56"/>
                  </a:lnTo>
                  <a:lnTo>
                    <a:pt x="418" y="769"/>
                  </a:lnTo>
                  <a:lnTo>
                    <a:pt x="384" y="770"/>
                  </a:lnTo>
                  <a:lnTo>
                    <a:pt x="383" y="96"/>
                  </a:lnTo>
                  <a:lnTo>
                    <a:pt x="382" y="81"/>
                  </a:lnTo>
                  <a:lnTo>
                    <a:pt x="379" y="66"/>
                  </a:lnTo>
                  <a:lnTo>
                    <a:pt x="374" y="54"/>
                  </a:lnTo>
                  <a:lnTo>
                    <a:pt x="365" y="46"/>
                  </a:lnTo>
                  <a:lnTo>
                    <a:pt x="353" y="59"/>
                  </a:lnTo>
                  <a:lnTo>
                    <a:pt x="347" y="83"/>
                  </a:lnTo>
                  <a:lnTo>
                    <a:pt x="344" y="114"/>
                  </a:lnTo>
                  <a:lnTo>
                    <a:pt x="344" y="148"/>
                  </a:lnTo>
                  <a:lnTo>
                    <a:pt x="343" y="8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6" name="Freeform 390"/>
            <p:cNvSpPr>
              <a:spLocks/>
            </p:cNvSpPr>
            <p:nvPr/>
          </p:nvSpPr>
          <p:spPr bwMode="auto">
            <a:xfrm>
              <a:off x="882650" y="2944813"/>
              <a:ext cx="33338" cy="73025"/>
            </a:xfrm>
            <a:custGeom>
              <a:avLst/>
              <a:gdLst/>
              <a:ahLst/>
              <a:cxnLst>
                <a:cxn ang="0">
                  <a:pos x="61" y="185"/>
                </a:cxn>
                <a:cxn ang="0">
                  <a:pos x="74" y="173"/>
                </a:cxn>
                <a:cxn ang="0">
                  <a:pos x="80" y="151"/>
                </a:cxn>
                <a:cxn ang="0">
                  <a:pos x="81" y="121"/>
                </a:cxn>
                <a:cxn ang="0">
                  <a:pos x="75" y="85"/>
                </a:cxn>
                <a:cxn ang="0">
                  <a:pos x="70" y="66"/>
                </a:cxn>
                <a:cxn ang="0">
                  <a:pos x="64" y="50"/>
                </a:cxn>
                <a:cxn ang="0">
                  <a:pos x="58" y="35"/>
                </a:cxn>
                <a:cxn ang="0">
                  <a:pos x="50" y="21"/>
                </a:cxn>
                <a:cxn ang="0">
                  <a:pos x="43" y="11"/>
                </a:cxn>
                <a:cxn ang="0">
                  <a:pos x="35" y="5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8" y="11"/>
                </a:cxn>
                <a:cxn ang="0">
                  <a:pos x="1" y="33"/>
                </a:cxn>
                <a:cxn ang="0">
                  <a:pos x="0" y="65"/>
                </a:cxn>
                <a:cxn ang="0">
                  <a:pos x="5" y="101"/>
                </a:cxn>
                <a:cxn ang="0">
                  <a:pos x="10" y="118"/>
                </a:cxn>
                <a:cxn ang="0">
                  <a:pos x="16" y="136"/>
                </a:cxn>
                <a:cxn ang="0">
                  <a:pos x="24" y="151"/>
                </a:cxn>
                <a:cxn ang="0">
                  <a:pos x="31" y="163"/>
                </a:cxn>
                <a:cxn ang="0">
                  <a:pos x="39" y="173"/>
                </a:cxn>
                <a:cxn ang="0">
                  <a:pos x="46" y="180"/>
                </a:cxn>
                <a:cxn ang="0">
                  <a:pos x="54" y="185"/>
                </a:cxn>
                <a:cxn ang="0">
                  <a:pos x="61" y="185"/>
                </a:cxn>
              </a:cxnLst>
              <a:rect l="0" t="0" r="r" b="b"/>
              <a:pathLst>
                <a:path w="81" h="185">
                  <a:moveTo>
                    <a:pt x="61" y="185"/>
                  </a:moveTo>
                  <a:lnTo>
                    <a:pt x="74" y="173"/>
                  </a:lnTo>
                  <a:lnTo>
                    <a:pt x="80" y="151"/>
                  </a:lnTo>
                  <a:lnTo>
                    <a:pt x="81" y="121"/>
                  </a:lnTo>
                  <a:lnTo>
                    <a:pt x="75" y="85"/>
                  </a:lnTo>
                  <a:lnTo>
                    <a:pt x="70" y="66"/>
                  </a:lnTo>
                  <a:lnTo>
                    <a:pt x="64" y="50"/>
                  </a:lnTo>
                  <a:lnTo>
                    <a:pt x="58" y="35"/>
                  </a:lnTo>
                  <a:lnTo>
                    <a:pt x="50" y="21"/>
                  </a:lnTo>
                  <a:lnTo>
                    <a:pt x="43" y="11"/>
                  </a:lnTo>
                  <a:lnTo>
                    <a:pt x="35" y="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8" y="11"/>
                  </a:lnTo>
                  <a:lnTo>
                    <a:pt x="1" y="33"/>
                  </a:lnTo>
                  <a:lnTo>
                    <a:pt x="0" y="65"/>
                  </a:lnTo>
                  <a:lnTo>
                    <a:pt x="5" y="101"/>
                  </a:lnTo>
                  <a:lnTo>
                    <a:pt x="10" y="118"/>
                  </a:lnTo>
                  <a:lnTo>
                    <a:pt x="16" y="136"/>
                  </a:lnTo>
                  <a:lnTo>
                    <a:pt x="24" y="151"/>
                  </a:lnTo>
                  <a:lnTo>
                    <a:pt x="31" y="163"/>
                  </a:lnTo>
                  <a:lnTo>
                    <a:pt x="39" y="173"/>
                  </a:lnTo>
                  <a:lnTo>
                    <a:pt x="46" y="180"/>
                  </a:lnTo>
                  <a:lnTo>
                    <a:pt x="54" y="185"/>
                  </a:lnTo>
                  <a:lnTo>
                    <a:pt x="61" y="1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7" name="Freeform 391"/>
            <p:cNvSpPr>
              <a:spLocks/>
            </p:cNvSpPr>
            <p:nvPr/>
          </p:nvSpPr>
          <p:spPr bwMode="auto">
            <a:xfrm>
              <a:off x="954088" y="2879725"/>
              <a:ext cx="25400" cy="58738"/>
            </a:xfrm>
            <a:custGeom>
              <a:avLst/>
              <a:gdLst/>
              <a:ahLst/>
              <a:cxnLst>
                <a:cxn ang="0">
                  <a:pos x="49" y="147"/>
                </a:cxn>
                <a:cxn ang="0">
                  <a:pos x="59" y="138"/>
                </a:cxn>
                <a:cxn ang="0">
                  <a:pos x="64" y="121"/>
                </a:cxn>
                <a:cxn ang="0">
                  <a:pos x="65" y="96"/>
                </a:cxn>
                <a:cxn ang="0">
                  <a:pos x="60" y="67"/>
                </a:cxn>
                <a:cxn ang="0">
                  <a:pos x="56" y="52"/>
                </a:cxn>
                <a:cxn ang="0">
                  <a:pos x="51" y="40"/>
                </a:cxn>
                <a:cxn ang="0">
                  <a:pos x="46" y="27"/>
                </a:cxn>
                <a:cxn ang="0">
                  <a:pos x="40" y="17"/>
                </a:cxn>
                <a:cxn ang="0">
                  <a:pos x="34" y="10"/>
                </a:cxn>
                <a:cxn ang="0">
                  <a:pos x="27" y="3"/>
                </a:cxn>
                <a:cxn ang="0">
                  <a:pos x="21" y="0"/>
                </a:cxn>
                <a:cxn ang="0">
                  <a:pos x="15" y="0"/>
                </a:cxn>
                <a:cxn ang="0">
                  <a:pos x="6" y="8"/>
                </a:cxn>
                <a:cxn ang="0">
                  <a:pos x="0" y="26"/>
                </a:cxn>
                <a:cxn ang="0">
                  <a:pos x="0" y="51"/>
                </a:cxn>
                <a:cxn ang="0">
                  <a:pos x="4" y="81"/>
                </a:cxn>
                <a:cxn ang="0">
                  <a:pos x="7" y="96"/>
                </a:cxn>
                <a:cxn ang="0">
                  <a:pos x="12" y="108"/>
                </a:cxn>
                <a:cxn ang="0">
                  <a:pos x="19" y="121"/>
                </a:cxn>
                <a:cxn ang="0">
                  <a:pos x="25" y="131"/>
                </a:cxn>
                <a:cxn ang="0">
                  <a:pos x="30" y="138"/>
                </a:cxn>
                <a:cxn ang="0">
                  <a:pos x="36" y="143"/>
                </a:cxn>
                <a:cxn ang="0">
                  <a:pos x="42" y="147"/>
                </a:cxn>
                <a:cxn ang="0">
                  <a:pos x="49" y="147"/>
                </a:cxn>
              </a:cxnLst>
              <a:rect l="0" t="0" r="r" b="b"/>
              <a:pathLst>
                <a:path w="65" h="147">
                  <a:moveTo>
                    <a:pt x="49" y="147"/>
                  </a:moveTo>
                  <a:lnTo>
                    <a:pt x="59" y="138"/>
                  </a:lnTo>
                  <a:lnTo>
                    <a:pt x="64" y="121"/>
                  </a:lnTo>
                  <a:lnTo>
                    <a:pt x="65" y="96"/>
                  </a:lnTo>
                  <a:lnTo>
                    <a:pt x="60" y="67"/>
                  </a:lnTo>
                  <a:lnTo>
                    <a:pt x="56" y="52"/>
                  </a:lnTo>
                  <a:lnTo>
                    <a:pt x="51" y="40"/>
                  </a:lnTo>
                  <a:lnTo>
                    <a:pt x="46" y="27"/>
                  </a:lnTo>
                  <a:lnTo>
                    <a:pt x="40" y="17"/>
                  </a:lnTo>
                  <a:lnTo>
                    <a:pt x="34" y="10"/>
                  </a:lnTo>
                  <a:lnTo>
                    <a:pt x="27" y="3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6" y="8"/>
                  </a:lnTo>
                  <a:lnTo>
                    <a:pt x="0" y="26"/>
                  </a:lnTo>
                  <a:lnTo>
                    <a:pt x="0" y="51"/>
                  </a:lnTo>
                  <a:lnTo>
                    <a:pt x="4" y="81"/>
                  </a:lnTo>
                  <a:lnTo>
                    <a:pt x="7" y="96"/>
                  </a:lnTo>
                  <a:lnTo>
                    <a:pt x="12" y="108"/>
                  </a:lnTo>
                  <a:lnTo>
                    <a:pt x="19" y="121"/>
                  </a:lnTo>
                  <a:lnTo>
                    <a:pt x="25" y="131"/>
                  </a:lnTo>
                  <a:lnTo>
                    <a:pt x="30" y="138"/>
                  </a:lnTo>
                  <a:lnTo>
                    <a:pt x="36" y="143"/>
                  </a:lnTo>
                  <a:lnTo>
                    <a:pt x="42" y="147"/>
                  </a:lnTo>
                  <a:lnTo>
                    <a:pt x="49" y="1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8" name="Freeform 392"/>
            <p:cNvSpPr>
              <a:spLocks/>
            </p:cNvSpPr>
            <p:nvPr/>
          </p:nvSpPr>
          <p:spPr bwMode="auto">
            <a:xfrm>
              <a:off x="1073150" y="2670175"/>
              <a:ext cx="382588" cy="252413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373" y="109"/>
                </a:cxn>
                <a:cxn ang="0">
                  <a:pos x="276" y="161"/>
                </a:cxn>
                <a:cxn ang="0">
                  <a:pos x="245" y="252"/>
                </a:cxn>
                <a:cxn ang="0">
                  <a:pos x="240" y="255"/>
                </a:cxn>
                <a:cxn ang="0">
                  <a:pos x="228" y="261"/>
                </a:cxn>
                <a:cxn ang="0">
                  <a:pos x="208" y="271"/>
                </a:cxn>
                <a:cxn ang="0">
                  <a:pos x="186" y="282"/>
                </a:cxn>
                <a:cxn ang="0">
                  <a:pos x="163" y="295"/>
                </a:cxn>
                <a:cxn ang="0">
                  <a:pos x="140" y="307"/>
                </a:cxn>
                <a:cxn ang="0">
                  <a:pos x="123" y="320"/>
                </a:cxn>
                <a:cxn ang="0">
                  <a:pos x="111" y="330"/>
                </a:cxn>
                <a:cxn ang="0">
                  <a:pos x="99" y="352"/>
                </a:cxn>
                <a:cxn ang="0">
                  <a:pos x="93" y="380"/>
                </a:cxn>
                <a:cxn ang="0">
                  <a:pos x="89" y="402"/>
                </a:cxn>
                <a:cxn ang="0">
                  <a:pos x="88" y="411"/>
                </a:cxn>
                <a:cxn ang="0">
                  <a:pos x="0" y="467"/>
                </a:cxn>
                <a:cxn ang="0">
                  <a:pos x="20" y="536"/>
                </a:cxn>
                <a:cxn ang="0">
                  <a:pos x="728" y="635"/>
                </a:cxn>
                <a:cxn ang="0">
                  <a:pos x="928" y="420"/>
                </a:cxn>
                <a:cxn ang="0">
                  <a:pos x="913" y="259"/>
                </a:cxn>
                <a:cxn ang="0">
                  <a:pos x="961" y="214"/>
                </a:cxn>
                <a:cxn ang="0">
                  <a:pos x="933" y="137"/>
                </a:cxn>
                <a:cxn ang="0">
                  <a:pos x="371" y="0"/>
                </a:cxn>
              </a:cxnLst>
              <a:rect l="0" t="0" r="r" b="b"/>
              <a:pathLst>
                <a:path w="961" h="635">
                  <a:moveTo>
                    <a:pt x="371" y="0"/>
                  </a:moveTo>
                  <a:lnTo>
                    <a:pt x="373" y="109"/>
                  </a:lnTo>
                  <a:lnTo>
                    <a:pt x="276" y="161"/>
                  </a:lnTo>
                  <a:lnTo>
                    <a:pt x="245" y="252"/>
                  </a:lnTo>
                  <a:lnTo>
                    <a:pt x="240" y="255"/>
                  </a:lnTo>
                  <a:lnTo>
                    <a:pt x="228" y="261"/>
                  </a:lnTo>
                  <a:lnTo>
                    <a:pt x="208" y="271"/>
                  </a:lnTo>
                  <a:lnTo>
                    <a:pt x="186" y="282"/>
                  </a:lnTo>
                  <a:lnTo>
                    <a:pt x="163" y="295"/>
                  </a:lnTo>
                  <a:lnTo>
                    <a:pt x="140" y="307"/>
                  </a:lnTo>
                  <a:lnTo>
                    <a:pt x="123" y="320"/>
                  </a:lnTo>
                  <a:lnTo>
                    <a:pt x="111" y="330"/>
                  </a:lnTo>
                  <a:lnTo>
                    <a:pt x="99" y="352"/>
                  </a:lnTo>
                  <a:lnTo>
                    <a:pt x="93" y="380"/>
                  </a:lnTo>
                  <a:lnTo>
                    <a:pt x="89" y="402"/>
                  </a:lnTo>
                  <a:lnTo>
                    <a:pt x="88" y="411"/>
                  </a:lnTo>
                  <a:lnTo>
                    <a:pt x="0" y="467"/>
                  </a:lnTo>
                  <a:lnTo>
                    <a:pt x="20" y="536"/>
                  </a:lnTo>
                  <a:lnTo>
                    <a:pt x="728" y="635"/>
                  </a:lnTo>
                  <a:lnTo>
                    <a:pt x="928" y="420"/>
                  </a:lnTo>
                  <a:lnTo>
                    <a:pt x="913" y="259"/>
                  </a:lnTo>
                  <a:lnTo>
                    <a:pt x="961" y="214"/>
                  </a:lnTo>
                  <a:lnTo>
                    <a:pt x="933" y="13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9FF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9" name="Freeform 393"/>
            <p:cNvSpPr>
              <a:spLocks/>
            </p:cNvSpPr>
            <p:nvPr/>
          </p:nvSpPr>
          <p:spPr bwMode="auto">
            <a:xfrm>
              <a:off x="1074738" y="2822575"/>
              <a:ext cx="449263" cy="214313"/>
            </a:xfrm>
            <a:custGeom>
              <a:avLst/>
              <a:gdLst/>
              <a:ahLst/>
              <a:cxnLst>
                <a:cxn ang="0">
                  <a:pos x="230" y="92"/>
                </a:cxn>
                <a:cxn ang="0">
                  <a:pos x="192" y="103"/>
                </a:cxn>
                <a:cxn ang="0">
                  <a:pos x="152" y="119"/>
                </a:cxn>
                <a:cxn ang="0">
                  <a:pos x="122" y="138"/>
                </a:cxn>
                <a:cxn ang="0">
                  <a:pos x="107" y="162"/>
                </a:cxn>
                <a:cxn ang="0">
                  <a:pos x="98" y="190"/>
                </a:cxn>
                <a:cxn ang="0">
                  <a:pos x="7" y="213"/>
                </a:cxn>
                <a:cxn ang="0">
                  <a:pos x="3" y="246"/>
                </a:cxn>
                <a:cxn ang="0">
                  <a:pos x="23" y="268"/>
                </a:cxn>
                <a:cxn ang="0">
                  <a:pos x="57" y="305"/>
                </a:cxn>
                <a:cxn ang="0">
                  <a:pos x="99" y="351"/>
                </a:cxn>
                <a:cxn ang="0">
                  <a:pos x="145" y="400"/>
                </a:cxn>
                <a:cxn ang="0">
                  <a:pos x="189" y="446"/>
                </a:cxn>
                <a:cxn ang="0">
                  <a:pos x="227" y="483"/>
                </a:cxn>
                <a:cxn ang="0">
                  <a:pos x="250" y="504"/>
                </a:cxn>
                <a:cxn ang="0">
                  <a:pos x="265" y="505"/>
                </a:cxn>
                <a:cxn ang="0">
                  <a:pos x="292" y="495"/>
                </a:cxn>
                <a:cxn ang="0">
                  <a:pos x="319" y="483"/>
                </a:cxn>
                <a:cxn ang="0">
                  <a:pos x="339" y="474"/>
                </a:cxn>
                <a:cxn ang="0">
                  <a:pos x="343" y="473"/>
                </a:cxn>
                <a:cxn ang="0">
                  <a:pos x="353" y="475"/>
                </a:cxn>
                <a:cxn ang="0">
                  <a:pos x="372" y="480"/>
                </a:cxn>
                <a:cxn ang="0">
                  <a:pos x="398" y="488"/>
                </a:cxn>
                <a:cxn ang="0">
                  <a:pos x="429" y="495"/>
                </a:cxn>
                <a:cxn ang="0">
                  <a:pos x="464" y="504"/>
                </a:cxn>
                <a:cxn ang="0">
                  <a:pos x="502" y="511"/>
                </a:cxn>
                <a:cxn ang="0">
                  <a:pos x="539" y="519"/>
                </a:cxn>
                <a:cxn ang="0">
                  <a:pos x="577" y="526"/>
                </a:cxn>
                <a:cxn ang="0">
                  <a:pos x="612" y="531"/>
                </a:cxn>
                <a:cxn ang="0">
                  <a:pos x="644" y="536"/>
                </a:cxn>
                <a:cxn ang="0">
                  <a:pos x="675" y="540"/>
                </a:cxn>
                <a:cxn ang="0">
                  <a:pos x="704" y="541"/>
                </a:cxn>
                <a:cxn ang="0">
                  <a:pos x="730" y="541"/>
                </a:cxn>
                <a:cxn ang="0">
                  <a:pos x="752" y="540"/>
                </a:cxn>
                <a:cxn ang="0">
                  <a:pos x="770" y="536"/>
                </a:cxn>
                <a:cxn ang="0">
                  <a:pos x="787" y="529"/>
                </a:cxn>
                <a:cxn ang="0">
                  <a:pos x="817" y="509"/>
                </a:cxn>
                <a:cxn ang="0">
                  <a:pos x="855" y="479"/>
                </a:cxn>
                <a:cxn ang="0">
                  <a:pos x="899" y="444"/>
                </a:cxn>
                <a:cxn ang="0">
                  <a:pos x="944" y="408"/>
                </a:cxn>
                <a:cxn ang="0">
                  <a:pos x="984" y="374"/>
                </a:cxn>
                <a:cxn ang="0">
                  <a:pos x="1017" y="348"/>
                </a:cxn>
                <a:cxn ang="0">
                  <a:pos x="1034" y="333"/>
                </a:cxn>
                <a:cxn ang="0">
                  <a:pos x="1094" y="304"/>
                </a:cxn>
                <a:cxn ang="0">
                  <a:pos x="1133" y="283"/>
                </a:cxn>
                <a:cxn ang="0">
                  <a:pos x="1118" y="259"/>
                </a:cxn>
                <a:cxn ang="0">
                  <a:pos x="1098" y="239"/>
                </a:cxn>
                <a:cxn ang="0">
                  <a:pos x="1089" y="233"/>
                </a:cxn>
                <a:cxn ang="0">
                  <a:pos x="1079" y="226"/>
                </a:cxn>
                <a:cxn ang="0">
                  <a:pos x="1068" y="221"/>
                </a:cxn>
                <a:cxn ang="0">
                  <a:pos x="1042" y="210"/>
                </a:cxn>
                <a:cxn ang="0">
                  <a:pos x="1009" y="199"/>
                </a:cxn>
                <a:cxn ang="0">
                  <a:pos x="985" y="188"/>
                </a:cxn>
                <a:cxn ang="0">
                  <a:pos x="967" y="172"/>
                </a:cxn>
                <a:cxn ang="0">
                  <a:pos x="947" y="139"/>
                </a:cxn>
                <a:cxn ang="0">
                  <a:pos x="899" y="89"/>
                </a:cxn>
                <a:cxn ang="0">
                  <a:pos x="845" y="39"/>
                </a:cxn>
                <a:cxn ang="0">
                  <a:pos x="807" y="5"/>
                </a:cxn>
                <a:cxn ang="0">
                  <a:pos x="713" y="100"/>
                </a:cxn>
              </a:cxnLst>
              <a:rect l="0" t="0" r="r" b="b"/>
              <a:pathLst>
                <a:path w="1134" h="543">
                  <a:moveTo>
                    <a:pt x="245" y="90"/>
                  </a:moveTo>
                  <a:lnTo>
                    <a:pt x="230" y="92"/>
                  </a:lnTo>
                  <a:lnTo>
                    <a:pt x="212" y="95"/>
                  </a:lnTo>
                  <a:lnTo>
                    <a:pt x="192" y="103"/>
                  </a:lnTo>
                  <a:lnTo>
                    <a:pt x="172" y="110"/>
                  </a:lnTo>
                  <a:lnTo>
                    <a:pt x="152" y="119"/>
                  </a:lnTo>
                  <a:lnTo>
                    <a:pt x="135" y="129"/>
                  </a:lnTo>
                  <a:lnTo>
                    <a:pt x="122" y="138"/>
                  </a:lnTo>
                  <a:lnTo>
                    <a:pt x="114" y="145"/>
                  </a:lnTo>
                  <a:lnTo>
                    <a:pt x="107" y="162"/>
                  </a:lnTo>
                  <a:lnTo>
                    <a:pt x="102" y="178"/>
                  </a:lnTo>
                  <a:lnTo>
                    <a:pt x="98" y="190"/>
                  </a:lnTo>
                  <a:lnTo>
                    <a:pt x="97" y="195"/>
                  </a:lnTo>
                  <a:lnTo>
                    <a:pt x="7" y="213"/>
                  </a:lnTo>
                  <a:lnTo>
                    <a:pt x="0" y="244"/>
                  </a:lnTo>
                  <a:lnTo>
                    <a:pt x="3" y="246"/>
                  </a:lnTo>
                  <a:lnTo>
                    <a:pt x="10" y="255"/>
                  </a:lnTo>
                  <a:lnTo>
                    <a:pt x="23" y="268"/>
                  </a:lnTo>
                  <a:lnTo>
                    <a:pt x="38" y="285"/>
                  </a:lnTo>
                  <a:lnTo>
                    <a:pt x="57" y="305"/>
                  </a:lnTo>
                  <a:lnTo>
                    <a:pt x="77" y="328"/>
                  </a:lnTo>
                  <a:lnTo>
                    <a:pt x="99" y="351"/>
                  </a:lnTo>
                  <a:lnTo>
                    <a:pt x="122" y="375"/>
                  </a:lnTo>
                  <a:lnTo>
                    <a:pt x="145" y="400"/>
                  </a:lnTo>
                  <a:lnTo>
                    <a:pt x="168" y="424"/>
                  </a:lnTo>
                  <a:lnTo>
                    <a:pt x="189" y="446"/>
                  </a:lnTo>
                  <a:lnTo>
                    <a:pt x="209" y="466"/>
                  </a:lnTo>
                  <a:lnTo>
                    <a:pt x="227" y="483"/>
                  </a:lnTo>
                  <a:lnTo>
                    <a:pt x="240" y="495"/>
                  </a:lnTo>
                  <a:lnTo>
                    <a:pt x="250" y="504"/>
                  </a:lnTo>
                  <a:lnTo>
                    <a:pt x="257" y="506"/>
                  </a:lnTo>
                  <a:lnTo>
                    <a:pt x="265" y="505"/>
                  </a:lnTo>
                  <a:lnTo>
                    <a:pt x="278" y="500"/>
                  </a:lnTo>
                  <a:lnTo>
                    <a:pt x="292" y="495"/>
                  </a:lnTo>
                  <a:lnTo>
                    <a:pt x="305" y="489"/>
                  </a:lnTo>
                  <a:lnTo>
                    <a:pt x="319" y="483"/>
                  </a:lnTo>
                  <a:lnTo>
                    <a:pt x="330" y="478"/>
                  </a:lnTo>
                  <a:lnTo>
                    <a:pt x="339" y="474"/>
                  </a:lnTo>
                  <a:lnTo>
                    <a:pt x="342" y="473"/>
                  </a:lnTo>
                  <a:lnTo>
                    <a:pt x="343" y="473"/>
                  </a:lnTo>
                  <a:lnTo>
                    <a:pt x="347" y="474"/>
                  </a:lnTo>
                  <a:lnTo>
                    <a:pt x="353" y="475"/>
                  </a:lnTo>
                  <a:lnTo>
                    <a:pt x="362" y="478"/>
                  </a:lnTo>
                  <a:lnTo>
                    <a:pt x="372" y="480"/>
                  </a:lnTo>
                  <a:lnTo>
                    <a:pt x="384" y="484"/>
                  </a:lnTo>
                  <a:lnTo>
                    <a:pt x="398" y="488"/>
                  </a:lnTo>
                  <a:lnTo>
                    <a:pt x="413" y="491"/>
                  </a:lnTo>
                  <a:lnTo>
                    <a:pt x="429" y="495"/>
                  </a:lnTo>
                  <a:lnTo>
                    <a:pt x="447" y="499"/>
                  </a:lnTo>
                  <a:lnTo>
                    <a:pt x="464" y="504"/>
                  </a:lnTo>
                  <a:lnTo>
                    <a:pt x="483" y="508"/>
                  </a:lnTo>
                  <a:lnTo>
                    <a:pt x="502" y="511"/>
                  </a:lnTo>
                  <a:lnTo>
                    <a:pt x="520" y="515"/>
                  </a:lnTo>
                  <a:lnTo>
                    <a:pt x="539" y="519"/>
                  </a:lnTo>
                  <a:lnTo>
                    <a:pt x="558" y="523"/>
                  </a:lnTo>
                  <a:lnTo>
                    <a:pt x="577" y="526"/>
                  </a:lnTo>
                  <a:lnTo>
                    <a:pt x="594" y="529"/>
                  </a:lnTo>
                  <a:lnTo>
                    <a:pt x="612" y="531"/>
                  </a:lnTo>
                  <a:lnTo>
                    <a:pt x="628" y="534"/>
                  </a:lnTo>
                  <a:lnTo>
                    <a:pt x="644" y="536"/>
                  </a:lnTo>
                  <a:lnTo>
                    <a:pt x="660" y="538"/>
                  </a:lnTo>
                  <a:lnTo>
                    <a:pt x="675" y="540"/>
                  </a:lnTo>
                  <a:lnTo>
                    <a:pt x="690" y="541"/>
                  </a:lnTo>
                  <a:lnTo>
                    <a:pt x="704" y="541"/>
                  </a:lnTo>
                  <a:lnTo>
                    <a:pt x="718" y="543"/>
                  </a:lnTo>
                  <a:lnTo>
                    <a:pt x="730" y="541"/>
                  </a:lnTo>
                  <a:lnTo>
                    <a:pt x="742" y="541"/>
                  </a:lnTo>
                  <a:lnTo>
                    <a:pt x="752" y="540"/>
                  </a:lnTo>
                  <a:lnTo>
                    <a:pt x="762" y="539"/>
                  </a:lnTo>
                  <a:lnTo>
                    <a:pt x="770" y="536"/>
                  </a:lnTo>
                  <a:lnTo>
                    <a:pt x="778" y="534"/>
                  </a:lnTo>
                  <a:lnTo>
                    <a:pt x="787" y="529"/>
                  </a:lnTo>
                  <a:lnTo>
                    <a:pt x="800" y="520"/>
                  </a:lnTo>
                  <a:lnTo>
                    <a:pt x="817" y="509"/>
                  </a:lnTo>
                  <a:lnTo>
                    <a:pt x="834" y="495"/>
                  </a:lnTo>
                  <a:lnTo>
                    <a:pt x="855" y="479"/>
                  </a:lnTo>
                  <a:lnTo>
                    <a:pt x="877" y="463"/>
                  </a:lnTo>
                  <a:lnTo>
                    <a:pt x="899" y="444"/>
                  </a:lnTo>
                  <a:lnTo>
                    <a:pt x="922" y="426"/>
                  </a:lnTo>
                  <a:lnTo>
                    <a:pt x="944" y="408"/>
                  </a:lnTo>
                  <a:lnTo>
                    <a:pt x="965" y="390"/>
                  </a:lnTo>
                  <a:lnTo>
                    <a:pt x="984" y="374"/>
                  </a:lnTo>
                  <a:lnTo>
                    <a:pt x="1002" y="360"/>
                  </a:lnTo>
                  <a:lnTo>
                    <a:pt x="1017" y="348"/>
                  </a:lnTo>
                  <a:lnTo>
                    <a:pt x="1027" y="338"/>
                  </a:lnTo>
                  <a:lnTo>
                    <a:pt x="1034" y="333"/>
                  </a:lnTo>
                  <a:lnTo>
                    <a:pt x="1037" y="330"/>
                  </a:lnTo>
                  <a:lnTo>
                    <a:pt x="1094" y="304"/>
                  </a:lnTo>
                  <a:lnTo>
                    <a:pt x="1134" y="286"/>
                  </a:lnTo>
                  <a:lnTo>
                    <a:pt x="1133" y="283"/>
                  </a:lnTo>
                  <a:lnTo>
                    <a:pt x="1128" y="273"/>
                  </a:lnTo>
                  <a:lnTo>
                    <a:pt x="1118" y="259"/>
                  </a:lnTo>
                  <a:lnTo>
                    <a:pt x="1102" y="243"/>
                  </a:lnTo>
                  <a:lnTo>
                    <a:pt x="1098" y="239"/>
                  </a:lnTo>
                  <a:lnTo>
                    <a:pt x="1094" y="236"/>
                  </a:lnTo>
                  <a:lnTo>
                    <a:pt x="1089" y="233"/>
                  </a:lnTo>
                  <a:lnTo>
                    <a:pt x="1084" y="230"/>
                  </a:lnTo>
                  <a:lnTo>
                    <a:pt x="1079" y="226"/>
                  </a:lnTo>
                  <a:lnTo>
                    <a:pt x="1074" y="224"/>
                  </a:lnTo>
                  <a:lnTo>
                    <a:pt x="1068" y="221"/>
                  </a:lnTo>
                  <a:lnTo>
                    <a:pt x="1062" y="219"/>
                  </a:lnTo>
                  <a:lnTo>
                    <a:pt x="1042" y="210"/>
                  </a:lnTo>
                  <a:lnTo>
                    <a:pt x="1024" y="204"/>
                  </a:lnTo>
                  <a:lnTo>
                    <a:pt x="1009" y="199"/>
                  </a:lnTo>
                  <a:lnTo>
                    <a:pt x="997" y="194"/>
                  </a:lnTo>
                  <a:lnTo>
                    <a:pt x="985" y="188"/>
                  </a:lnTo>
                  <a:lnTo>
                    <a:pt x="975" y="182"/>
                  </a:lnTo>
                  <a:lnTo>
                    <a:pt x="967" y="172"/>
                  </a:lnTo>
                  <a:lnTo>
                    <a:pt x="959" y="158"/>
                  </a:lnTo>
                  <a:lnTo>
                    <a:pt x="947" y="139"/>
                  </a:lnTo>
                  <a:lnTo>
                    <a:pt x="925" y="115"/>
                  </a:lnTo>
                  <a:lnTo>
                    <a:pt x="899" y="89"/>
                  </a:lnTo>
                  <a:lnTo>
                    <a:pt x="872" y="63"/>
                  </a:lnTo>
                  <a:lnTo>
                    <a:pt x="845" y="39"/>
                  </a:lnTo>
                  <a:lnTo>
                    <a:pt x="822" y="19"/>
                  </a:lnTo>
                  <a:lnTo>
                    <a:pt x="807" y="5"/>
                  </a:lnTo>
                  <a:lnTo>
                    <a:pt x="800" y="0"/>
                  </a:lnTo>
                  <a:lnTo>
                    <a:pt x="713" y="100"/>
                  </a:lnTo>
                  <a:lnTo>
                    <a:pt x="245" y="90"/>
                  </a:lnTo>
                  <a:close/>
                </a:path>
              </a:pathLst>
            </a:custGeom>
            <a:solidFill>
              <a:srgbClr val="FFD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0" name="Freeform 394"/>
            <p:cNvSpPr>
              <a:spLocks/>
            </p:cNvSpPr>
            <p:nvPr/>
          </p:nvSpPr>
          <p:spPr bwMode="auto">
            <a:xfrm>
              <a:off x="1084263" y="2681288"/>
              <a:ext cx="361950" cy="200025"/>
            </a:xfrm>
            <a:custGeom>
              <a:avLst/>
              <a:gdLst/>
              <a:ahLst/>
              <a:cxnLst>
                <a:cxn ang="0">
                  <a:pos x="897" y="140"/>
                </a:cxn>
                <a:cxn ang="0">
                  <a:pos x="912" y="179"/>
                </a:cxn>
                <a:cxn ang="0">
                  <a:pos x="892" y="170"/>
                </a:cxn>
                <a:cxn ang="0">
                  <a:pos x="838" y="149"/>
                </a:cxn>
                <a:cxn ang="0">
                  <a:pos x="697" y="112"/>
                </a:cxn>
                <a:cxn ang="0">
                  <a:pos x="537" y="76"/>
                </a:cxn>
                <a:cxn ang="0">
                  <a:pos x="429" y="53"/>
                </a:cxn>
                <a:cxn ang="0">
                  <a:pos x="415" y="73"/>
                </a:cxn>
                <a:cxn ang="0">
                  <a:pos x="530" y="127"/>
                </a:cxn>
                <a:cxn ang="0">
                  <a:pos x="672" y="169"/>
                </a:cxn>
                <a:cxn ang="0">
                  <a:pos x="784" y="191"/>
                </a:cxn>
                <a:cxn ang="0">
                  <a:pos x="853" y="200"/>
                </a:cxn>
                <a:cxn ang="0">
                  <a:pos x="868" y="237"/>
                </a:cxn>
                <a:cxn ang="0">
                  <a:pos x="872" y="341"/>
                </a:cxn>
                <a:cxn ang="0">
                  <a:pos x="849" y="374"/>
                </a:cxn>
                <a:cxn ang="0">
                  <a:pos x="817" y="246"/>
                </a:cxn>
                <a:cxn ang="0">
                  <a:pos x="704" y="205"/>
                </a:cxn>
                <a:cxn ang="0">
                  <a:pos x="584" y="177"/>
                </a:cxn>
                <a:cxn ang="0">
                  <a:pos x="497" y="149"/>
                </a:cxn>
                <a:cxn ang="0">
                  <a:pos x="447" y="124"/>
                </a:cxn>
                <a:cxn ang="0">
                  <a:pos x="425" y="114"/>
                </a:cxn>
                <a:cxn ang="0">
                  <a:pos x="404" y="110"/>
                </a:cxn>
                <a:cxn ang="0">
                  <a:pos x="369" y="140"/>
                </a:cxn>
                <a:cxn ang="0">
                  <a:pos x="335" y="184"/>
                </a:cxn>
                <a:cxn ang="0">
                  <a:pos x="307" y="240"/>
                </a:cxn>
                <a:cxn ang="0">
                  <a:pos x="257" y="287"/>
                </a:cxn>
                <a:cxn ang="0">
                  <a:pos x="177" y="320"/>
                </a:cxn>
                <a:cxn ang="0">
                  <a:pos x="139" y="382"/>
                </a:cxn>
                <a:cxn ang="0">
                  <a:pos x="143" y="415"/>
                </a:cxn>
                <a:cxn ang="0">
                  <a:pos x="180" y="442"/>
                </a:cxn>
                <a:cxn ang="0">
                  <a:pos x="192" y="460"/>
                </a:cxn>
                <a:cxn ang="0">
                  <a:pos x="154" y="459"/>
                </a:cxn>
                <a:cxn ang="0">
                  <a:pos x="95" y="434"/>
                </a:cxn>
                <a:cxn ang="0">
                  <a:pos x="54" y="445"/>
                </a:cxn>
                <a:cxn ang="0">
                  <a:pos x="37" y="461"/>
                </a:cxn>
                <a:cxn ang="0">
                  <a:pos x="62" y="477"/>
                </a:cxn>
                <a:cxn ang="0">
                  <a:pos x="99" y="500"/>
                </a:cxn>
                <a:cxn ang="0">
                  <a:pos x="67" y="505"/>
                </a:cxn>
                <a:cxn ang="0">
                  <a:pos x="12" y="491"/>
                </a:cxn>
                <a:cxn ang="0">
                  <a:pos x="2" y="449"/>
                </a:cxn>
                <a:cxn ang="0">
                  <a:pos x="84" y="385"/>
                </a:cxn>
                <a:cxn ang="0">
                  <a:pos x="108" y="329"/>
                </a:cxn>
                <a:cxn ang="0">
                  <a:pos x="142" y="291"/>
                </a:cxn>
                <a:cxn ang="0">
                  <a:pos x="199" y="256"/>
                </a:cxn>
                <a:cxn ang="0">
                  <a:pos x="252" y="219"/>
                </a:cxn>
                <a:cxn ang="0">
                  <a:pos x="280" y="155"/>
                </a:cxn>
                <a:cxn ang="0">
                  <a:pos x="319" y="117"/>
                </a:cxn>
                <a:cxn ang="0">
                  <a:pos x="355" y="90"/>
                </a:cxn>
                <a:cxn ang="0">
                  <a:pos x="364" y="35"/>
                </a:cxn>
                <a:cxn ang="0">
                  <a:pos x="417" y="9"/>
                </a:cxn>
                <a:cxn ang="0">
                  <a:pos x="552" y="41"/>
                </a:cxn>
                <a:cxn ang="0">
                  <a:pos x="713" y="80"/>
                </a:cxn>
                <a:cxn ang="0">
                  <a:pos x="844" y="111"/>
                </a:cxn>
              </a:cxnLst>
              <a:rect l="0" t="0" r="r" b="b"/>
              <a:pathLst>
                <a:path w="912" h="506">
                  <a:moveTo>
                    <a:pt x="879" y="119"/>
                  </a:moveTo>
                  <a:lnTo>
                    <a:pt x="884" y="122"/>
                  </a:lnTo>
                  <a:lnTo>
                    <a:pt x="890" y="130"/>
                  </a:lnTo>
                  <a:lnTo>
                    <a:pt x="897" y="140"/>
                  </a:lnTo>
                  <a:lnTo>
                    <a:pt x="903" y="150"/>
                  </a:lnTo>
                  <a:lnTo>
                    <a:pt x="908" y="161"/>
                  </a:lnTo>
                  <a:lnTo>
                    <a:pt x="910" y="171"/>
                  </a:lnTo>
                  <a:lnTo>
                    <a:pt x="912" y="179"/>
                  </a:lnTo>
                  <a:lnTo>
                    <a:pt x="910" y="182"/>
                  </a:lnTo>
                  <a:lnTo>
                    <a:pt x="904" y="181"/>
                  </a:lnTo>
                  <a:lnTo>
                    <a:pt x="898" y="176"/>
                  </a:lnTo>
                  <a:lnTo>
                    <a:pt x="892" y="170"/>
                  </a:lnTo>
                  <a:lnTo>
                    <a:pt x="885" y="167"/>
                  </a:lnTo>
                  <a:lnTo>
                    <a:pt x="878" y="162"/>
                  </a:lnTo>
                  <a:lnTo>
                    <a:pt x="862" y="156"/>
                  </a:lnTo>
                  <a:lnTo>
                    <a:pt x="838" y="149"/>
                  </a:lnTo>
                  <a:lnTo>
                    <a:pt x="809" y="140"/>
                  </a:lnTo>
                  <a:lnTo>
                    <a:pt x="774" y="131"/>
                  </a:lnTo>
                  <a:lnTo>
                    <a:pt x="737" y="122"/>
                  </a:lnTo>
                  <a:lnTo>
                    <a:pt x="697" y="112"/>
                  </a:lnTo>
                  <a:lnTo>
                    <a:pt x="657" y="103"/>
                  </a:lnTo>
                  <a:lnTo>
                    <a:pt x="614" y="94"/>
                  </a:lnTo>
                  <a:lnTo>
                    <a:pt x="574" y="85"/>
                  </a:lnTo>
                  <a:lnTo>
                    <a:pt x="537" y="76"/>
                  </a:lnTo>
                  <a:lnTo>
                    <a:pt x="502" y="69"/>
                  </a:lnTo>
                  <a:lnTo>
                    <a:pt x="472" y="63"/>
                  </a:lnTo>
                  <a:lnTo>
                    <a:pt x="447" y="56"/>
                  </a:lnTo>
                  <a:lnTo>
                    <a:pt x="429" y="53"/>
                  </a:lnTo>
                  <a:lnTo>
                    <a:pt x="419" y="50"/>
                  </a:lnTo>
                  <a:lnTo>
                    <a:pt x="417" y="58"/>
                  </a:lnTo>
                  <a:lnTo>
                    <a:pt x="417" y="65"/>
                  </a:lnTo>
                  <a:lnTo>
                    <a:pt x="415" y="73"/>
                  </a:lnTo>
                  <a:lnTo>
                    <a:pt x="415" y="80"/>
                  </a:lnTo>
                  <a:lnTo>
                    <a:pt x="454" y="98"/>
                  </a:lnTo>
                  <a:lnTo>
                    <a:pt x="493" y="112"/>
                  </a:lnTo>
                  <a:lnTo>
                    <a:pt x="530" y="127"/>
                  </a:lnTo>
                  <a:lnTo>
                    <a:pt x="568" y="140"/>
                  </a:lnTo>
                  <a:lnTo>
                    <a:pt x="604" y="150"/>
                  </a:lnTo>
                  <a:lnTo>
                    <a:pt x="638" y="160"/>
                  </a:lnTo>
                  <a:lnTo>
                    <a:pt x="672" y="169"/>
                  </a:lnTo>
                  <a:lnTo>
                    <a:pt x="703" y="176"/>
                  </a:lnTo>
                  <a:lnTo>
                    <a:pt x="732" y="181"/>
                  </a:lnTo>
                  <a:lnTo>
                    <a:pt x="759" y="187"/>
                  </a:lnTo>
                  <a:lnTo>
                    <a:pt x="784" y="191"/>
                  </a:lnTo>
                  <a:lnTo>
                    <a:pt x="805" y="195"/>
                  </a:lnTo>
                  <a:lnTo>
                    <a:pt x="825" y="197"/>
                  </a:lnTo>
                  <a:lnTo>
                    <a:pt x="840" y="199"/>
                  </a:lnTo>
                  <a:lnTo>
                    <a:pt x="853" y="200"/>
                  </a:lnTo>
                  <a:lnTo>
                    <a:pt x="862" y="201"/>
                  </a:lnTo>
                  <a:lnTo>
                    <a:pt x="872" y="211"/>
                  </a:lnTo>
                  <a:lnTo>
                    <a:pt x="872" y="224"/>
                  </a:lnTo>
                  <a:lnTo>
                    <a:pt x="868" y="237"/>
                  </a:lnTo>
                  <a:lnTo>
                    <a:pt x="864" y="250"/>
                  </a:lnTo>
                  <a:lnTo>
                    <a:pt x="865" y="281"/>
                  </a:lnTo>
                  <a:lnTo>
                    <a:pt x="869" y="311"/>
                  </a:lnTo>
                  <a:lnTo>
                    <a:pt x="872" y="341"/>
                  </a:lnTo>
                  <a:lnTo>
                    <a:pt x="867" y="372"/>
                  </a:lnTo>
                  <a:lnTo>
                    <a:pt x="862" y="375"/>
                  </a:lnTo>
                  <a:lnTo>
                    <a:pt x="855" y="375"/>
                  </a:lnTo>
                  <a:lnTo>
                    <a:pt x="849" y="374"/>
                  </a:lnTo>
                  <a:lnTo>
                    <a:pt x="844" y="372"/>
                  </a:lnTo>
                  <a:lnTo>
                    <a:pt x="835" y="344"/>
                  </a:lnTo>
                  <a:lnTo>
                    <a:pt x="825" y="294"/>
                  </a:lnTo>
                  <a:lnTo>
                    <a:pt x="817" y="246"/>
                  </a:lnTo>
                  <a:lnTo>
                    <a:pt x="810" y="224"/>
                  </a:lnTo>
                  <a:lnTo>
                    <a:pt x="774" y="217"/>
                  </a:lnTo>
                  <a:lnTo>
                    <a:pt x="738" y="211"/>
                  </a:lnTo>
                  <a:lnTo>
                    <a:pt x="704" y="205"/>
                  </a:lnTo>
                  <a:lnTo>
                    <a:pt x="672" y="199"/>
                  </a:lnTo>
                  <a:lnTo>
                    <a:pt x="640" y="191"/>
                  </a:lnTo>
                  <a:lnTo>
                    <a:pt x="612" y="184"/>
                  </a:lnTo>
                  <a:lnTo>
                    <a:pt x="584" y="177"/>
                  </a:lnTo>
                  <a:lnTo>
                    <a:pt x="559" y="170"/>
                  </a:lnTo>
                  <a:lnTo>
                    <a:pt x="535" y="162"/>
                  </a:lnTo>
                  <a:lnTo>
                    <a:pt x="515" y="155"/>
                  </a:lnTo>
                  <a:lnTo>
                    <a:pt x="497" y="149"/>
                  </a:lnTo>
                  <a:lnTo>
                    <a:pt x="480" y="142"/>
                  </a:lnTo>
                  <a:lnTo>
                    <a:pt x="467" y="135"/>
                  </a:lnTo>
                  <a:lnTo>
                    <a:pt x="455" y="130"/>
                  </a:lnTo>
                  <a:lnTo>
                    <a:pt x="447" y="124"/>
                  </a:lnTo>
                  <a:lnTo>
                    <a:pt x="442" y="119"/>
                  </a:lnTo>
                  <a:lnTo>
                    <a:pt x="437" y="117"/>
                  </a:lnTo>
                  <a:lnTo>
                    <a:pt x="430" y="116"/>
                  </a:lnTo>
                  <a:lnTo>
                    <a:pt x="425" y="114"/>
                  </a:lnTo>
                  <a:lnTo>
                    <a:pt x="420" y="111"/>
                  </a:lnTo>
                  <a:lnTo>
                    <a:pt x="415" y="110"/>
                  </a:lnTo>
                  <a:lnTo>
                    <a:pt x="410" y="109"/>
                  </a:lnTo>
                  <a:lnTo>
                    <a:pt x="404" y="110"/>
                  </a:lnTo>
                  <a:lnTo>
                    <a:pt x="399" y="112"/>
                  </a:lnTo>
                  <a:lnTo>
                    <a:pt x="389" y="120"/>
                  </a:lnTo>
                  <a:lnTo>
                    <a:pt x="378" y="130"/>
                  </a:lnTo>
                  <a:lnTo>
                    <a:pt x="369" y="140"/>
                  </a:lnTo>
                  <a:lnTo>
                    <a:pt x="359" y="150"/>
                  </a:lnTo>
                  <a:lnTo>
                    <a:pt x="350" y="161"/>
                  </a:lnTo>
                  <a:lnTo>
                    <a:pt x="343" y="172"/>
                  </a:lnTo>
                  <a:lnTo>
                    <a:pt x="335" y="184"/>
                  </a:lnTo>
                  <a:lnTo>
                    <a:pt x="328" y="195"/>
                  </a:lnTo>
                  <a:lnTo>
                    <a:pt x="323" y="210"/>
                  </a:lnTo>
                  <a:lnTo>
                    <a:pt x="315" y="225"/>
                  </a:lnTo>
                  <a:lnTo>
                    <a:pt x="307" y="240"/>
                  </a:lnTo>
                  <a:lnTo>
                    <a:pt x="297" y="255"/>
                  </a:lnTo>
                  <a:lnTo>
                    <a:pt x="284" y="267"/>
                  </a:lnTo>
                  <a:lnTo>
                    <a:pt x="272" y="279"/>
                  </a:lnTo>
                  <a:lnTo>
                    <a:pt x="257" y="287"/>
                  </a:lnTo>
                  <a:lnTo>
                    <a:pt x="242" y="292"/>
                  </a:lnTo>
                  <a:lnTo>
                    <a:pt x="215" y="300"/>
                  </a:lnTo>
                  <a:lnTo>
                    <a:pt x="194" y="310"/>
                  </a:lnTo>
                  <a:lnTo>
                    <a:pt x="177" y="320"/>
                  </a:lnTo>
                  <a:lnTo>
                    <a:pt x="164" y="332"/>
                  </a:lnTo>
                  <a:lnTo>
                    <a:pt x="153" y="347"/>
                  </a:lnTo>
                  <a:lnTo>
                    <a:pt x="145" y="364"/>
                  </a:lnTo>
                  <a:lnTo>
                    <a:pt x="139" y="382"/>
                  </a:lnTo>
                  <a:lnTo>
                    <a:pt x="133" y="402"/>
                  </a:lnTo>
                  <a:lnTo>
                    <a:pt x="134" y="405"/>
                  </a:lnTo>
                  <a:lnTo>
                    <a:pt x="138" y="410"/>
                  </a:lnTo>
                  <a:lnTo>
                    <a:pt x="143" y="415"/>
                  </a:lnTo>
                  <a:lnTo>
                    <a:pt x="149" y="421"/>
                  </a:lnTo>
                  <a:lnTo>
                    <a:pt x="158" y="427"/>
                  </a:lnTo>
                  <a:lnTo>
                    <a:pt x="168" y="435"/>
                  </a:lnTo>
                  <a:lnTo>
                    <a:pt x="180" y="442"/>
                  </a:lnTo>
                  <a:lnTo>
                    <a:pt x="194" y="449"/>
                  </a:lnTo>
                  <a:lnTo>
                    <a:pt x="195" y="451"/>
                  </a:lnTo>
                  <a:lnTo>
                    <a:pt x="195" y="455"/>
                  </a:lnTo>
                  <a:lnTo>
                    <a:pt x="192" y="460"/>
                  </a:lnTo>
                  <a:lnTo>
                    <a:pt x="188" y="464"/>
                  </a:lnTo>
                  <a:lnTo>
                    <a:pt x="180" y="466"/>
                  </a:lnTo>
                  <a:lnTo>
                    <a:pt x="169" y="464"/>
                  </a:lnTo>
                  <a:lnTo>
                    <a:pt x="154" y="459"/>
                  </a:lnTo>
                  <a:lnTo>
                    <a:pt x="139" y="451"/>
                  </a:lnTo>
                  <a:lnTo>
                    <a:pt x="123" y="444"/>
                  </a:lnTo>
                  <a:lnTo>
                    <a:pt x="108" y="437"/>
                  </a:lnTo>
                  <a:lnTo>
                    <a:pt x="95" y="434"/>
                  </a:lnTo>
                  <a:lnTo>
                    <a:pt x="85" y="434"/>
                  </a:lnTo>
                  <a:lnTo>
                    <a:pt x="73" y="436"/>
                  </a:lnTo>
                  <a:lnTo>
                    <a:pt x="63" y="440"/>
                  </a:lnTo>
                  <a:lnTo>
                    <a:pt x="54" y="445"/>
                  </a:lnTo>
                  <a:lnTo>
                    <a:pt x="48" y="449"/>
                  </a:lnTo>
                  <a:lnTo>
                    <a:pt x="42" y="454"/>
                  </a:lnTo>
                  <a:lnTo>
                    <a:pt x="38" y="457"/>
                  </a:lnTo>
                  <a:lnTo>
                    <a:pt x="37" y="461"/>
                  </a:lnTo>
                  <a:lnTo>
                    <a:pt x="35" y="465"/>
                  </a:lnTo>
                  <a:lnTo>
                    <a:pt x="42" y="467"/>
                  </a:lnTo>
                  <a:lnTo>
                    <a:pt x="52" y="472"/>
                  </a:lnTo>
                  <a:lnTo>
                    <a:pt x="62" y="477"/>
                  </a:lnTo>
                  <a:lnTo>
                    <a:pt x="73" y="484"/>
                  </a:lnTo>
                  <a:lnTo>
                    <a:pt x="84" y="490"/>
                  </a:lnTo>
                  <a:lnTo>
                    <a:pt x="93" y="495"/>
                  </a:lnTo>
                  <a:lnTo>
                    <a:pt x="99" y="500"/>
                  </a:lnTo>
                  <a:lnTo>
                    <a:pt x="102" y="502"/>
                  </a:lnTo>
                  <a:lnTo>
                    <a:pt x="93" y="506"/>
                  </a:lnTo>
                  <a:lnTo>
                    <a:pt x="80" y="506"/>
                  </a:lnTo>
                  <a:lnTo>
                    <a:pt x="67" y="505"/>
                  </a:lnTo>
                  <a:lnTo>
                    <a:pt x="52" y="502"/>
                  </a:lnTo>
                  <a:lnTo>
                    <a:pt x="35" y="499"/>
                  </a:lnTo>
                  <a:lnTo>
                    <a:pt x="22" y="495"/>
                  </a:lnTo>
                  <a:lnTo>
                    <a:pt x="12" y="491"/>
                  </a:lnTo>
                  <a:lnTo>
                    <a:pt x="4" y="487"/>
                  </a:lnTo>
                  <a:lnTo>
                    <a:pt x="0" y="477"/>
                  </a:lnTo>
                  <a:lnTo>
                    <a:pt x="0" y="462"/>
                  </a:lnTo>
                  <a:lnTo>
                    <a:pt x="2" y="449"/>
                  </a:lnTo>
                  <a:lnTo>
                    <a:pt x="3" y="444"/>
                  </a:lnTo>
                  <a:lnTo>
                    <a:pt x="77" y="402"/>
                  </a:lnTo>
                  <a:lnTo>
                    <a:pt x="79" y="396"/>
                  </a:lnTo>
                  <a:lnTo>
                    <a:pt x="84" y="385"/>
                  </a:lnTo>
                  <a:lnTo>
                    <a:pt x="89" y="371"/>
                  </a:lnTo>
                  <a:lnTo>
                    <a:pt x="97" y="356"/>
                  </a:lnTo>
                  <a:lnTo>
                    <a:pt x="103" y="342"/>
                  </a:lnTo>
                  <a:lnTo>
                    <a:pt x="108" y="329"/>
                  </a:lnTo>
                  <a:lnTo>
                    <a:pt x="113" y="320"/>
                  </a:lnTo>
                  <a:lnTo>
                    <a:pt x="115" y="316"/>
                  </a:lnTo>
                  <a:lnTo>
                    <a:pt x="128" y="302"/>
                  </a:lnTo>
                  <a:lnTo>
                    <a:pt x="142" y="291"/>
                  </a:lnTo>
                  <a:lnTo>
                    <a:pt x="155" y="281"/>
                  </a:lnTo>
                  <a:lnTo>
                    <a:pt x="169" y="271"/>
                  </a:lnTo>
                  <a:lnTo>
                    <a:pt x="184" y="264"/>
                  </a:lnTo>
                  <a:lnTo>
                    <a:pt x="199" y="256"/>
                  </a:lnTo>
                  <a:lnTo>
                    <a:pt x="213" y="250"/>
                  </a:lnTo>
                  <a:lnTo>
                    <a:pt x="228" y="245"/>
                  </a:lnTo>
                  <a:lnTo>
                    <a:pt x="242" y="232"/>
                  </a:lnTo>
                  <a:lnTo>
                    <a:pt x="252" y="219"/>
                  </a:lnTo>
                  <a:lnTo>
                    <a:pt x="259" y="204"/>
                  </a:lnTo>
                  <a:lnTo>
                    <a:pt x="265" y="187"/>
                  </a:lnTo>
                  <a:lnTo>
                    <a:pt x="273" y="171"/>
                  </a:lnTo>
                  <a:lnTo>
                    <a:pt x="280" y="155"/>
                  </a:lnTo>
                  <a:lnTo>
                    <a:pt x="290" y="141"/>
                  </a:lnTo>
                  <a:lnTo>
                    <a:pt x="305" y="129"/>
                  </a:lnTo>
                  <a:lnTo>
                    <a:pt x="312" y="124"/>
                  </a:lnTo>
                  <a:lnTo>
                    <a:pt x="319" y="117"/>
                  </a:lnTo>
                  <a:lnTo>
                    <a:pt x="329" y="110"/>
                  </a:lnTo>
                  <a:lnTo>
                    <a:pt x="338" y="104"/>
                  </a:lnTo>
                  <a:lnTo>
                    <a:pt x="347" y="96"/>
                  </a:lnTo>
                  <a:lnTo>
                    <a:pt x="355" y="90"/>
                  </a:lnTo>
                  <a:lnTo>
                    <a:pt x="360" y="86"/>
                  </a:lnTo>
                  <a:lnTo>
                    <a:pt x="364" y="83"/>
                  </a:lnTo>
                  <a:lnTo>
                    <a:pt x="363" y="63"/>
                  </a:lnTo>
                  <a:lnTo>
                    <a:pt x="364" y="35"/>
                  </a:lnTo>
                  <a:lnTo>
                    <a:pt x="368" y="11"/>
                  </a:lnTo>
                  <a:lnTo>
                    <a:pt x="377" y="0"/>
                  </a:lnTo>
                  <a:lnTo>
                    <a:pt x="394" y="4"/>
                  </a:lnTo>
                  <a:lnTo>
                    <a:pt x="417" y="9"/>
                  </a:lnTo>
                  <a:lnTo>
                    <a:pt x="445" y="15"/>
                  </a:lnTo>
                  <a:lnTo>
                    <a:pt x="478" y="23"/>
                  </a:lnTo>
                  <a:lnTo>
                    <a:pt x="513" y="31"/>
                  </a:lnTo>
                  <a:lnTo>
                    <a:pt x="552" y="41"/>
                  </a:lnTo>
                  <a:lnTo>
                    <a:pt x="592" y="50"/>
                  </a:lnTo>
                  <a:lnTo>
                    <a:pt x="633" y="60"/>
                  </a:lnTo>
                  <a:lnTo>
                    <a:pt x="674" y="70"/>
                  </a:lnTo>
                  <a:lnTo>
                    <a:pt x="713" y="80"/>
                  </a:lnTo>
                  <a:lnTo>
                    <a:pt x="752" y="89"/>
                  </a:lnTo>
                  <a:lnTo>
                    <a:pt x="787" y="98"/>
                  </a:lnTo>
                  <a:lnTo>
                    <a:pt x="817" y="105"/>
                  </a:lnTo>
                  <a:lnTo>
                    <a:pt x="844" y="111"/>
                  </a:lnTo>
                  <a:lnTo>
                    <a:pt x="864" y="115"/>
                  </a:lnTo>
                  <a:lnTo>
                    <a:pt x="879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1" name="Freeform 395"/>
            <p:cNvSpPr>
              <a:spLocks/>
            </p:cNvSpPr>
            <p:nvPr/>
          </p:nvSpPr>
          <p:spPr bwMode="auto">
            <a:xfrm>
              <a:off x="1085850" y="2832100"/>
              <a:ext cx="427038" cy="195263"/>
            </a:xfrm>
            <a:custGeom>
              <a:avLst/>
              <a:gdLst/>
              <a:ahLst/>
              <a:cxnLst>
                <a:cxn ang="0">
                  <a:pos x="966" y="186"/>
                </a:cxn>
                <a:cxn ang="0">
                  <a:pos x="1015" y="208"/>
                </a:cxn>
                <a:cxn ang="0">
                  <a:pos x="1064" y="234"/>
                </a:cxn>
                <a:cxn ang="0">
                  <a:pos x="1064" y="256"/>
                </a:cxn>
                <a:cxn ang="0">
                  <a:pos x="1026" y="269"/>
                </a:cxn>
                <a:cxn ang="0">
                  <a:pos x="974" y="228"/>
                </a:cxn>
                <a:cxn ang="0">
                  <a:pos x="896" y="191"/>
                </a:cxn>
                <a:cxn ang="0">
                  <a:pos x="831" y="119"/>
                </a:cxn>
                <a:cxn ang="0">
                  <a:pos x="790" y="62"/>
                </a:cxn>
                <a:cxn ang="0">
                  <a:pos x="796" y="124"/>
                </a:cxn>
                <a:cxn ang="0">
                  <a:pos x="894" y="224"/>
                </a:cxn>
                <a:cxn ang="0">
                  <a:pos x="901" y="255"/>
                </a:cxn>
                <a:cxn ang="0">
                  <a:pos x="825" y="190"/>
                </a:cxn>
                <a:cxn ang="0">
                  <a:pos x="763" y="120"/>
                </a:cxn>
                <a:cxn ang="0">
                  <a:pos x="726" y="120"/>
                </a:cxn>
                <a:cxn ang="0">
                  <a:pos x="651" y="124"/>
                </a:cxn>
                <a:cxn ang="0">
                  <a:pos x="491" y="118"/>
                </a:cxn>
                <a:cxn ang="0">
                  <a:pos x="331" y="112"/>
                </a:cxn>
                <a:cxn ang="0">
                  <a:pos x="231" y="128"/>
                </a:cxn>
                <a:cxn ang="0">
                  <a:pos x="158" y="200"/>
                </a:cxn>
                <a:cxn ang="0">
                  <a:pos x="199" y="275"/>
                </a:cxn>
                <a:cxn ang="0">
                  <a:pos x="260" y="350"/>
                </a:cxn>
                <a:cxn ang="0">
                  <a:pos x="221" y="345"/>
                </a:cxn>
                <a:cxn ang="0">
                  <a:pos x="124" y="253"/>
                </a:cxn>
                <a:cxn ang="0">
                  <a:pos x="93" y="244"/>
                </a:cxn>
                <a:cxn ang="0">
                  <a:pos x="88" y="261"/>
                </a:cxn>
                <a:cxn ang="0">
                  <a:pos x="221" y="390"/>
                </a:cxn>
                <a:cxn ang="0">
                  <a:pos x="276" y="393"/>
                </a:cxn>
                <a:cxn ang="0">
                  <a:pos x="318" y="370"/>
                </a:cxn>
                <a:cxn ang="0">
                  <a:pos x="444" y="423"/>
                </a:cxn>
                <a:cxn ang="0">
                  <a:pos x="573" y="445"/>
                </a:cxn>
                <a:cxn ang="0">
                  <a:pos x="645" y="451"/>
                </a:cxn>
                <a:cxn ang="0">
                  <a:pos x="726" y="435"/>
                </a:cxn>
                <a:cxn ang="0">
                  <a:pos x="783" y="414"/>
                </a:cxn>
                <a:cxn ang="0">
                  <a:pos x="849" y="374"/>
                </a:cxn>
                <a:cxn ang="0">
                  <a:pos x="949" y="315"/>
                </a:cxn>
                <a:cxn ang="0">
                  <a:pos x="1001" y="289"/>
                </a:cxn>
                <a:cxn ang="0">
                  <a:pos x="906" y="376"/>
                </a:cxn>
                <a:cxn ang="0">
                  <a:pos x="798" y="455"/>
                </a:cxn>
                <a:cxn ang="0">
                  <a:pos x="691" y="490"/>
                </a:cxn>
                <a:cxn ang="0">
                  <a:pos x="596" y="491"/>
                </a:cxn>
                <a:cxn ang="0">
                  <a:pos x="479" y="475"/>
                </a:cxn>
                <a:cxn ang="0">
                  <a:pos x="359" y="439"/>
                </a:cxn>
                <a:cxn ang="0">
                  <a:pos x="278" y="441"/>
                </a:cxn>
                <a:cxn ang="0">
                  <a:pos x="214" y="439"/>
                </a:cxn>
                <a:cxn ang="0">
                  <a:pos x="151" y="384"/>
                </a:cxn>
                <a:cxn ang="0">
                  <a:pos x="64" y="291"/>
                </a:cxn>
                <a:cxn ang="0">
                  <a:pos x="4" y="216"/>
                </a:cxn>
                <a:cxn ang="0">
                  <a:pos x="44" y="189"/>
                </a:cxn>
                <a:cxn ang="0">
                  <a:pos x="98" y="176"/>
                </a:cxn>
                <a:cxn ang="0">
                  <a:pos x="150" y="113"/>
                </a:cxn>
                <a:cxn ang="0">
                  <a:pos x="263" y="72"/>
                </a:cxn>
                <a:cxn ang="0">
                  <a:pos x="463" y="82"/>
                </a:cxn>
                <a:cxn ang="0">
                  <a:pos x="624" y="90"/>
                </a:cxn>
                <a:cxn ang="0">
                  <a:pos x="708" y="92"/>
                </a:cxn>
                <a:cxn ang="0">
                  <a:pos x="725" y="50"/>
                </a:cxn>
                <a:cxn ang="0">
                  <a:pos x="766" y="0"/>
                </a:cxn>
                <a:cxn ang="0">
                  <a:pos x="858" y="92"/>
                </a:cxn>
              </a:cxnLst>
              <a:rect l="0" t="0" r="r" b="b"/>
              <a:pathLst>
                <a:path w="1076" h="494">
                  <a:moveTo>
                    <a:pt x="929" y="160"/>
                  </a:moveTo>
                  <a:lnTo>
                    <a:pt x="938" y="168"/>
                  </a:lnTo>
                  <a:lnTo>
                    <a:pt x="946" y="174"/>
                  </a:lnTo>
                  <a:lnTo>
                    <a:pt x="956" y="181"/>
                  </a:lnTo>
                  <a:lnTo>
                    <a:pt x="966" y="186"/>
                  </a:lnTo>
                  <a:lnTo>
                    <a:pt x="978" y="193"/>
                  </a:lnTo>
                  <a:lnTo>
                    <a:pt x="988" y="198"/>
                  </a:lnTo>
                  <a:lnTo>
                    <a:pt x="999" y="201"/>
                  </a:lnTo>
                  <a:lnTo>
                    <a:pt x="1010" y="205"/>
                  </a:lnTo>
                  <a:lnTo>
                    <a:pt x="1015" y="208"/>
                  </a:lnTo>
                  <a:lnTo>
                    <a:pt x="1023" y="211"/>
                  </a:lnTo>
                  <a:lnTo>
                    <a:pt x="1033" y="215"/>
                  </a:lnTo>
                  <a:lnTo>
                    <a:pt x="1044" y="221"/>
                  </a:lnTo>
                  <a:lnTo>
                    <a:pt x="1054" y="228"/>
                  </a:lnTo>
                  <a:lnTo>
                    <a:pt x="1064" y="234"/>
                  </a:lnTo>
                  <a:lnTo>
                    <a:pt x="1071" y="241"/>
                  </a:lnTo>
                  <a:lnTo>
                    <a:pt x="1076" y="248"/>
                  </a:lnTo>
                  <a:lnTo>
                    <a:pt x="1075" y="250"/>
                  </a:lnTo>
                  <a:lnTo>
                    <a:pt x="1071" y="254"/>
                  </a:lnTo>
                  <a:lnTo>
                    <a:pt x="1064" y="256"/>
                  </a:lnTo>
                  <a:lnTo>
                    <a:pt x="1056" y="260"/>
                  </a:lnTo>
                  <a:lnTo>
                    <a:pt x="1048" y="263"/>
                  </a:lnTo>
                  <a:lnTo>
                    <a:pt x="1039" y="266"/>
                  </a:lnTo>
                  <a:lnTo>
                    <a:pt x="1031" y="268"/>
                  </a:lnTo>
                  <a:lnTo>
                    <a:pt x="1026" y="269"/>
                  </a:lnTo>
                  <a:lnTo>
                    <a:pt x="1018" y="258"/>
                  </a:lnTo>
                  <a:lnTo>
                    <a:pt x="1010" y="248"/>
                  </a:lnTo>
                  <a:lnTo>
                    <a:pt x="1003" y="239"/>
                  </a:lnTo>
                  <a:lnTo>
                    <a:pt x="991" y="231"/>
                  </a:lnTo>
                  <a:lnTo>
                    <a:pt x="974" y="228"/>
                  </a:lnTo>
                  <a:lnTo>
                    <a:pt x="958" y="223"/>
                  </a:lnTo>
                  <a:lnTo>
                    <a:pt x="941" y="216"/>
                  </a:lnTo>
                  <a:lnTo>
                    <a:pt x="925" y="209"/>
                  </a:lnTo>
                  <a:lnTo>
                    <a:pt x="910" y="201"/>
                  </a:lnTo>
                  <a:lnTo>
                    <a:pt x="896" y="191"/>
                  </a:lnTo>
                  <a:lnTo>
                    <a:pt x="881" y="181"/>
                  </a:lnTo>
                  <a:lnTo>
                    <a:pt x="869" y="169"/>
                  </a:lnTo>
                  <a:lnTo>
                    <a:pt x="858" y="154"/>
                  </a:lnTo>
                  <a:lnTo>
                    <a:pt x="844" y="138"/>
                  </a:lnTo>
                  <a:lnTo>
                    <a:pt x="831" y="119"/>
                  </a:lnTo>
                  <a:lnTo>
                    <a:pt x="819" y="102"/>
                  </a:lnTo>
                  <a:lnTo>
                    <a:pt x="808" y="87"/>
                  </a:lnTo>
                  <a:lnTo>
                    <a:pt x="799" y="73"/>
                  </a:lnTo>
                  <a:lnTo>
                    <a:pt x="793" y="65"/>
                  </a:lnTo>
                  <a:lnTo>
                    <a:pt x="790" y="62"/>
                  </a:lnTo>
                  <a:lnTo>
                    <a:pt x="785" y="73"/>
                  </a:lnTo>
                  <a:lnTo>
                    <a:pt x="781" y="84"/>
                  </a:lnTo>
                  <a:lnTo>
                    <a:pt x="780" y="97"/>
                  </a:lnTo>
                  <a:lnTo>
                    <a:pt x="780" y="108"/>
                  </a:lnTo>
                  <a:lnTo>
                    <a:pt x="796" y="124"/>
                  </a:lnTo>
                  <a:lnTo>
                    <a:pt x="816" y="144"/>
                  </a:lnTo>
                  <a:lnTo>
                    <a:pt x="838" y="165"/>
                  </a:lnTo>
                  <a:lnTo>
                    <a:pt x="859" y="186"/>
                  </a:lnTo>
                  <a:lnTo>
                    <a:pt x="878" y="206"/>
                  </a:lnTo>
                  <a:lnTo>
                    <a:pt x="894" y="224"/>
                  </a:lnTo>
                  <a:lnTo>
                    <a:pt x="904" y="236"/>
                  </a:lnTo>
                  <a:lnTo>
                    <a:pt x="908" y="244"/>
                  </a:lnTo>
                  <a:lnTo>
                    <a:pt x="906" y="249"/>
                  </a:lnTo>
                  <a:lnTo>
                    <a:pt x="904" y="253"/>
                  </a:lnTo>
                  <a:lnTo>
                    <a:pt x="901" y="255"/>
                  </a:lnTo>
                  <a:lnTo>
                    <a:pt x="896" y="256"/>
                  </a:lnTo>
                  <a:lnTo>
                    <a:pt x="885" y="250"/>
                  </a:lnTo>
                  <a:lnTo>
                    <a:pt x="868" y="235"/>
                  </a:lnTo>
                  <a:lnTo>
                    <a:pt x="846" y="214"/>
                  </a:lnTo>
                  <a:lnTo>
                    <a:pt x="825" y="190"/>
                  </a:lnTo>
                  <a:lnTo>
                    <a:pt x="804" y="168"/>
                  </a:lnTo>
                  <a:lnTo>
                    <a:pt x="786" y="148"/>
                  </a:lnTo>
                  <a:lnTo>
                    <a:pt x="774" y="133"/>
                  </a:lnTo>
                  <a:lnTo>
                    <a:pt x="769" y="128"/>
                  </a:lnTo>
                  <a:lnTo>
                    <a:pt x="763" y="120"/>
                  </a:lnTo>
                  <a:lnTo>
                    <a:pt x="755" y="117"/>
                  </a:lnTo>
                  <a:lnTo>
                    <a:pt x="749" y="115"/>
                  </a:lnTo>
                  <a:lnTo>
                    <a:pt x="741" y="115"/>
                  </a:lnTo>
                  <a:lnTo>
                    <a:pt x="734" y="118"/>
                  </a:lnTo>
                  <a:lnTo>
                    <a:pt x="726" y="120"/>
                  </a:lnTo>
                  <a:lnTo>
                    <a:pt x="719" y="122"/>
                  </a:lnTo>
                  <a:lnTo>
                    <a:pt x="711" y="123"/>
                  </a:lnTo>
                  <a:lnTo>
                    <a:pt x="696" y="124"/>
                  </a:lnTo>
                  <a:lnTo>
                    <a:pt x="676" y="124"/>
                  </a:lnTo>
                  <a:lnTo>
                    <a:pt x="651" y="124"/>
                  </a:lnTo>
                  <a:lnTo>
                    <a:pt x="624" y="123"/>
                  </a:lnTo>
                  <a:lnTo>
                    <a:pt x="594" y="122"/>
                  </a:lnTo>
                  <a:lnTo>
                    <a:pt x="560" y="120"/>
                  </a:lnTo>
                  <a:lnTo>
                    <a:pt x="526" y="119"/>
                  </a:lnTo>
                  <a:lnTo>
                    <a:pt x="491" y="118"/>
                  </a:lnTo>
                  <a:lnTo>
                    <a:pt x="456" y="115"/>
                  </a:lnTo>
                  <a:lnTo>
                    <a:pt x="423" y="114"/>
                  </a:lnTo>
                  <a:lnTo>
                    <a:pt x="390" y="113"/>
                  </a:lnTo>
                  <a:lnTo>
                    <a:pt x="359" y="112"/>
                  </a:lnTo>
                  <a:lnTo>
                    <a:pt x="331" y="112"/>
                  </a:lnTo>
                  <a:lnTo>
                    <a:pt x="308" y="112"/>
                  </a:lnTo>
                  <a:lnTo>
                    <a:pt x="288" y="112"/>
                  </a:lnTo>
                  <a:lnTo>
                    <a:pt x="273" y="113"/>
                  </a:lnTo>
                  <a:lnTo>
                    <a:pt x="251" y="119"/>
                  </a:lnTo>
                  <a:lnTo>
                    <a:pt x="231" y="128"/>
                  </a:lnTo>
                  <a:lnTo>
                    <a:pt x="210" y="140"/>
                  </a:lnTo>
                  <a:lnTo>
                    <a:pt x="193" y="154"/>
                  </a:lnTo>
                  <a:lnTo>
                    <a:pt x="176" y="169"/>
                  </a:lnTo>
                  <a:lnTo>
                    <a:pt x="165" y="184"/>
                  </a:lnTo>
                  <a:lnTo>
                    <a:pt x="158" y="200"/>
                  </a:lnTo>
                  <a:lnTo>
                    <a:pt x="158" y="214"/>
                  </a:lnTo>
                  <a:lnTo>
                    <a:pt x="160" y="223"/>
                  </a:lnTo>
                  <a:lnTo>
                    <a:pt x="169" y="236"/>
                  </a:lnTo>
                  <a:lnTo>
                    <a:pt x="183" y="255"/>
                  </a:lnTo>
                  <a:lnTo>
                    <a:pt x="199" y="275"/>
                  </a:lnTo>
                  <a:lnTo>
                    <a:pt x="216" y="298"/>
                  </a:lnTo>
                  <a:lnTo>
                    <a:pt x="233" y="316"/>
                  </a:lnTo>
                  <a:lnTo>
                    <a:pt x="249" y="334"/>
                  </a:lnTo>
                  <a:lnTo>
                    <a:pt x="260" y="345"/>
                  </a:lnTo>
                  <a:lnTo>
                    <a:pt x="260" y="350"/>
                  </a:lnTo>
                  <a:lnTo>
                    <a:pt x="258" y="354"/>
                  </a:lnTo>
                  <a:lnTo>
                    <a:pt x="255" y="358"/>
                  </a:lnTo>
                  <a:lnTo>
                    <a:pt x="251" y="359"/>
                  </a:lnTo>
                  <a:lnTo>
                    <a:pt x="239" y="355"/>
                  </a:lnTo>
                  <a:lnTo>
                    <a:pt x="221" y="345"/>
                  </a:lnTo>
                  <a:lnTo>
                    <a:pt x="203" y="330"/>
                  </a:lnTo>
                  <a:lnTo>
                    <a:pt x="181" y="310"/>
                  </a:lnTo>
                  <a:lnTo>
                    <a:pt x="160" y="290"/>
                  </a:lnTo>
                  <a:lnTo>
                    <a:pt x="140" y="270"/>
                  </a:lnTo>
                  <a:lnTo>
                    <a:pt x="124" y="253"/>
                  </a:lnTo>
                  <a:lnTo>
                    <a:pt x="111" y="240"/>
                  </a:lnTo>
                  <a:lnTo>
                    <a:pt x="106" y="241"/>
                  </a:lnTo>
                  <a:lnTo>
                    <a:pt x="101" y="243"/>
                  </a:lnTo>
                  <a:lnTo>
                    <a:pt x="96" y="243"/>
                  </a:lnTo>
                  <a:lnTo>
                    <a:pt x="93" y="244"/>
                  </a:lnTo>
                  <a:lnTo>
                    <a:pt x="88" y="244"/>
                  </a:lnTo>
                  <a:lnTo>
                    <a:pt x="83" y="245"/>
                  </a:lnTo>
                  <a:lnTo>
                    <a:pt x="78" y="246"/>
                  </a:lnTo>
                  <a:lnTo>
                    <a:pt x="73" y="248"/>
                  </a:lnTo>
                  <a:lnTo>
                    <a:pt x="88" y="261"/>
                  </a:lnTo>
                  <a:lnTo>
                    <a:pt x="110" y="283"/>
                  </a:lnTo>
                  <a:lnTo>
                    <a:pt x="139" y="309"/>
                  </a:lnTo>
                  <a:lnTo>
                    <a:pt x="169" y="338"/>
                  </a:lnTo>
                  <a:lnTo>
                    <a:pt x="198" y="366"/>
                  </a:lnTo>
                  <a:lnTo>
                    <a:pt x="221" y="390"/>
                  </a:lnTo>
                  <a:lnTo>
                    <a:pt x="239" y="406"/>
                  </a:lnTo>
                  <a:lnTo>
                    <a:pt x="245" y="413"/>
                  </a:lnTo>
                  <a:lnTo>
                    <a:pt x="254" y="408"/>
                  </a:lnTo>
                  <a:lnTo>
                    <a:pt x="265" y="400"/>
                  </a:lnTo>
                  <a:lnTo>
                    <a:pt x="276" y="393"/>
                  </a:lnTo>
                  <a:lnTo>
                    <a:pt x="288" y="385"/>
                  </a:lnTo>
                  <a:lnTo>
                    <a:pt x="298" y="379"/>
                  </a:lnTo>
                  <a:lnTo>
                    <a:pt x="306" y="374"/>
                  </a:lnTo>
                  <a:lnTo>
                    <a:pt x="314" y="370"/>
                  </a:lnTo>
                  <a:lnTo>
                    <a:pt x="318" y="370"/>
                  </a:lnTo>
                  <a:lnTo>
                    <a:pt x="340" y="384"/>
                  </a:lnTo>
                  <a:lnTo>
                    <a:pt x="364" y="395"/>
                  </a:lnTo>
                  <a:lnTo>
                    <a:pt x="390" y="405"/>
                  </a:lnTo>
                  <a:lnTo>
                    <a:pt x="416" y="414"/>
                  </a:lnTo>
                  <a:lnTo>
                    <a:pt x="444" y="423"/>
                  </a:lnTo>
                  <a:lnTo>
                    <a:pt x="471" y="429"/>
                  </a:lnTo>
                  <a:lnTo>
                    <a:pt x="499" y="434"/>
                  </a:lnTo>
                  <a:lnTo>
                    <a:pt x="525" y="439"/>
                  </a:lnTo>
                  <a:lnTo>
                    <a:pt x="550" y="443"/>
                  </a:lnTo>
                  <a:lnTo>
                    <a:pt x="573" y="445"/>
                  </a:lnTo>
                  <a:lnTo>
                    <a:pt x="594" y="448"/>
                  </a:lnTo>
                  <a:lnTo>
                    <a:pt x="611" y="449"/>
                  </a:lnTo>
                  <a:lnTo>
                    <a:pt x="626" y="450"/>
                  </a:lnTo>
                  <a:lnTo>
                    <a:pt x="638" y="451"/>
                  </a:lnTo>
                  <a:lnTo>
                    <a:pt x="645" y="451"/>
                  </a:lnTo>
                  <a:lnTo>
                    <a:pt x="648" y="451"/>
                  </a:lnTo>
                  <a:lnTo>
                    <a:pt x="668" y="449"/>
                  </a:lnTo>
                  <a:lnTo>
                    <a:pt x="688" y="445"/>
                  </a:lnTo>
                  <a:lnTo>
                    <a:pt x="708" y="440"/>
                  </a:lnTo>
                  <a:lnTo>
                    <a:pt x="726" y="435"/>
                  </a:lnTo>
                  <a:lnTo>
                    <a:pt x="744" y="430"/>
                  </a:lnTo>
                  <a:lnTo>
                    <a:pt x="759" y="425"/>
                  </a:lnTo>
                  <a:lnTo>
                    <a:pt x="771" y="420"/>
                  </a:lnTo>
                  <a:lnTo>
                    <a:pt x="780" y="415"/>
                  </a:lnTo>
                  <a:lnTo>
                    <a:pt x="783" y="414"/>
                  </a:lnTo>
                  <a:lnTo>
                    <a:pt x="790" y="409"/>
                  </a:lnTo>
                  <a:lnTo>
                    <a:pt x="800" y="403"/>
                  </a:lnTo>
                  <a:lnTo>
                    <a:pt x="814" y="395"/>
                  </a:lnTo>
                  <a:lnTo>
                    <a:pt x="831" y="385"/>
                  </a:lnTo>
                  <a:lnTo>
                    <a:pt x="849" y="374"/>
                  </a:lnTo>
                  <a:lnTo>
                    <a:pt x="869" y="361"/>
                  </a:lnTo>
                  <a:lnTo>
                    <a:pt x="890" y="350"/>
                  </a:lnTo>
                  <a:lnTo>
                    <a:pt x="910" y="338"/>
                  </a:lnTo>
                  <a:lnTo>
                    <a:pt x="930" y="326"/>
                  </a:lnTo>
                  <a:lnTo>
                    <a:pt x="949" y="315"/>
                  </a:lnTo>
                  <a:lnTo>
                    <a:pt x="966" y="306"/>
                  </a:lnTo>
                  <a:lnTo>
                    <a:pt x="980" y="298"/>
                  </a:lnTo>
                  <a:lnTo>
                    <a:pt x="991" y="293"/>
                  </a:lnTo>
                  <a:lnTo>
                    <a:pt x="999" y="289"/>
                  </a:lnTo>
                  <a:lnTo>
                    <a:pt x="1001" y="289"/>
                  </a:lnTo>
                  <a:lnTo>
                    <a:pt x="996" y="300"/>
                  </a:lnTo>
                  <a:lnTo>
                    <a:pt x="981" y="315"/>
                  </a:lnTo>
                  <a:lnTo>
                    <a:pt x="960" y="335"/>
                  </a:lnTo>
                  <a:lnTo>
                    <a:pt x="934" y="355"/>
                  </a:lnTo>
                  <a:lnTo>
                    <a:pt x="906" y="376"/>
                  </a:lnTo>
                  <a:lnTo>
                    <a:pt x="879" y="398"/>
                  </a:lnTo>
                  <a:lnTo>
                    <a:pt x="855" y="416"/>
                  </a:lnTo>
                  <a:lnTo>
                    <a:pt x="836" y="431"/>
                  </a:lnTo>
                  <a:lnTo>
                    <a:pt x="818" y="444"/>
                  </a:lnTo>
                  <a:lnTo>
                    <a:pt x="798" y="455"/>
                  </a:lnTo>
                  <a:lnTo>
                    <a:pt x="778" y="465"/>
                  </a:lnTo>
                  <a:lnTo>
                    <a:pt x="758" y="474"/>
                  </a:lnTo>
                  <a:lnTo>
                    <a:pt x="736" y="480"/>
                  </a:lnTo>
                  <a:lnTo>
                    <a:pt x="714" y="486"/>
                  </a:lnTo>
                  <a:lnTo>
                    <a:pt x="691" y="490"/>
                  </a:lnTo>
                  <a:lnTo>
                    <a:pt x="666" y="493"/>
                  </a:lnTo>
                  <a:lnTo>
                    <a:pt x="651" y="494"/>
                  </a:lnTo>
                  <a:lnTo>
                    <a:pt x="635" y="494"/>
                  </a:lnTo>
                  <a:lnTo>
                    <a:pt x="616" y="493"/>
                  </a:lnTo>
                  <a:lnTo>
                    <a:pt x="596" y="491"/>
                  </a:lnTo>
                  <a:lnTo>
                    <a:pt x="575" y="490"/>
                  </a:lnTo>
                  <a:lnTo>
                    <a:pt x="551" y="486"/>
                  </a:lnTo>
                  <a:lnTo>
                    <a:pt x="528" y="484"/>
                  </a:lnTo>
                  <a:lnTo>
                    <a:pt x="504" y="480"/>
                  </a:lnTo>
                  <a:lnTo>
                    <a:pt x="479" y="475"/>
                  </a:lnTo>
                  <a:lnTo>
                    <a:pt x="454" y="469"/>
                  </a:lnTo>
                  <a:lnTo>
                    <a:pt x="429" y="463"/>
                  </a:lnTo>
                  <a:lnTo>
                    <a:pt x="405" y="456"/>
                  </a:lnTo>
                  <a:lnTo>
                    <a:pt x="381" y="448"/>
                  </a:lnTo>
                  <a:lnTo>
                    <a:pt x="359" y="439"/>
                  </a:lnTo>
                  <a:lnTo>
                    <a:pt x="336" y="429"/>
                  </a:lnTo>
                  <a:lnTo>
                    <a:pt x="316" y="419"/>
                  </a:lnTo>
                  <a:lnTo>
                    <a:pt x="304" y="426"/>
                  </a:lnTo>
                  <a:lnTo>
                    <a:pt x="290" y="434"/>
                  </a:lnTo>
                  <a:lnTo>
                    <a:pt x="278" y="441"/>
                  </a:lnTo>
                  <a:lnTo>
                    <a:pt x="265" y="445"/>
                  </a:lnTo>
                  <a:lnTo>
                    <a:pt x="253" y="449"/>
                  </a:lnTo>
                  <a:lnTo>
                    <a:pt x="240" y="449"/>
                  </a:lnTo>
                  <a:lnTo>
                    <a:pt x="228" y="445"/>
                  </a:lnTo>
                  <a:lnTo>
                    <a:pt x="214" y="439"/>
                  </a:lnTo>
                  <a:lnTo>
                    <a:pt x="206" y="434"/>
                  </a:lnTo>
                  <a:lnTo>
                    <a:pt x="196" y="425"/>
                  </a:lnTo>
                  <a:lnTo>
                    <a:pt x="183" y="413"/>
                  </a:lnTo>
                  <a:lnTo>
                    <a:pt x="168" y="399"/>
                  </a:lnTo>
                  <a:lnTo>
                    <a:pt x="151" y="384"/>
                  </a:lnTo>
                  <a:lnTo>
                    <a:pt x="135" y="366"/>
                  </a:lnTo>
                  <a:lnTo>
                    <a:pt x="116" y="348"/>
                  </a:lnTo>
                  <a:lnTo>
                    <a:pt x="99" y="329"/>
                  </a:lnTo>
                  <a:lnTo>
                    <a:pt x="80" y="310"/>
                  </a:lnTo>
                  <a:lnTo>
                    <a:pt x="64" y="291"/>
                  </a:lnTo>
                  <a:lnTo>
                    <a:pt x="48" y="274"/>
                  </a:lnTo>
                  <a:lnTo>
                    <a:pt x="33" y="256"/>
                  </a:lnTo>
                  <a:lnTo>
                    <a:pt x="21" y="240"/>
                  </a:lnTo>
                  <a:lnTo>
                    <a:pt x="11" y="228"/>
                  </a:lnTo>
                  <a:lnTo>
                    <a:pt x="4" y="216"/>
                  </a:lnTo>
                  <a:lnTo>
                    <a:pt x="0" y="208"/>
                  </a:lnTo>
                  <a:lnTo>
                    <a:pt x="5" y="199"/>
                  </a:lnTo>
                  <a:lnTo>
                    <a:pt x="15" y="194"/>
                  </a:lnTo>
                  <a:lnTo>
                    <a:pt x="29" y="191"/>
                  </a:lnTo>
                  <a:lnTo>
                    <a:pt x="44" y="189"/>
                  </a:lnTo>
                  <a:lnTo>
                    <a:pt x="59" y="189"/>
                  </a:lnTo>
                  <a:lnTo>
                    <a:pt x="73" y="189"/>
                  </a:lnTo>
                  <a:lnTo>
                    <a:pt x="84" y="189"/>
                  </a:lnTo>
                  <a:lnTo>
                    <a:pt x="91" y="189"/>
                  </a:lnTo>
                  <a:lnTo>
                    <a:pt x="98" y="176"/>
                  </a:lnTo>
                  <a:lnTo>
                    <a:pt x="105" y="163"/>
                  </a:lnTo>
                  <a:lnTo>
                    <a:pt x="113" y="150"/>
                  </a:lnTo>
                  <a:lnTo>
                    <a:pt x="120" y="139"/>
                  </a:lnTo>
                  <a:lnTo>
                    <a:pt x="134" y="125"/>
                  </a:lnTo>
                  <a:lnTo>
                    <a:pt x="150" y="113"/>
                  </a:lnTo>
                  <a:lnTo>
                    <a:pt x="170" y="102"/>
                  </a:lnTo>
                  <a:lnTo>
                    <a:pt x="191" y="92"/>
                  </a:lnTo>
                  <a:lnTo>
                    <a:pt x="214" y="83"/>
                  </a:lnTo>
                  <a:lnTo>
                    <a:pt x="238" y="77"/>
                  </a:lnTo>
                  <a:lnTo>
                    <a:pt x="263" y="72"/>
                  </a:lnTo>
                  <a:lnTo>
                    <a:pt x="286" y="69"/>
                  </a:lnTo>
                  <a:lnTo>
                    <a:pt x="334" y="73"/>
                  </a:lnTo>
                  <a:lnTo>
                    <a:pt x="379" y="77"/>
                  </a:lnTo>
                  <a:lnTo>
                    <a:pt x="423" y="79"/>
                  </a:lnTo>
                  <a:lnTo>
                    <a:pt x="463" y="82"/>
                  </a:lnTo>
                  <a:lnTo>
                    <a:pt x="500" y="84"/>
                  </a:lnTo>
                  <a:lnTo>
                    <a:pt x="535" y="85"/>
                  </a:lnTo>
                  <a:lnTo>
                    <a:pt x="568" y="88"/>
                  </a:lnTo>
                  <a:lnTo>
                    <a:pt x="598" y="89"/>
                  </a:lnTo>
                  <a:lnTo>
                    <a:pt x="624" y="90"/>
                  </a:lnTo>
                  <a:lnTo>
                    <a:pt x="648" y="90"/>
                  </a:lnTo>
                  <a:lnTo>
                    <a:pt x="668" y="92"/>
                  </a:lnTo>
                  <a:lnTo>
                    <a:pt x="684" y="92"/>
                  </a:lnTo>
                  <a:lnTo>
                    <a:pt x="698" y="92"/>
                  </a:lnTo>
                  <a:lnTo>
                    <a:pt x="708" y="92"/>
                  </a:lnTo>
                  <a:lnTo>
                    <a:pt x="714" y="92"/>
                  </a:lnTo>
                  <a:lnTo>
                    <a:pt x="716" y="92"/>
                  </a:lnTo>
                  <a:lnTo>
                    <a:pt x="718" y="78"/>
                  </a:lnTo>
                  <a:lnTo>
                    <a:pt x="721" y="64"/>
                  </a:lnTo>
                  <a:lnTo>
                    <a:pt x="725" y="50"/>
                  </a:lnTo>
                  <a:lnTo>
                    <a:pt x="730" y="38"/>
                  </a:lnTo>
                  <a:lnTo>
                    <a:pt x="736" y="25"/>
                  </a:lnTo>
                  <a:lnTo>
                    <a:pt x="744" y="15"/>
                  </a:lnTo>
                  <a:lnTo>
                    <a:pt x="754" y="7"/>
                  </a:lnTo>
                  <a:lnTo>
                    <a:pt x="766" y="0"/>
                  </a:lnTo>
                  <a:lnTo>
                    <a:pt x="774" y="4"/>
                  </a:lnTo>
                  <a:lnTo>
                    <a:pt x="789" y="18"/>
                  </a:lnTo>
                  <a:lnTo>
                    <a:pt x="809" y="38"/>
                  </a:lnTo>
                  <a:lnTo>
                    <a:pt x="833" y="63"/>
                  </a:lnTo>
                  <a:lnTo>
                    <a:pt x="858" y="92"/>
                  </a:lnTo>
                  <a:lnTo>
                    <a:pt x="883" y="118"/>
                  </a:lnTo>
                  <a:lnTo>
                    <a:pt x="908" y="142"/>
                  </a:lnTo>
                  <a:lnTo>
                    <a:pt x="929" y="1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2" name="Freeform 396"/>
            <p:cNvSpPr>
              <a:spLocks/>
            </p:cNvSpPr>
            <p:nvPr/>
          </p:nvSpPr>
          <p:spPr bwMode="auto">
            <a:xfrm>
              <a:off x="1249363" y="2946400"/>
              <a:ext cx="192088" cy="50800"/>
            </a:xfrm>
            <a:custGeom>
              <a:avLst/>
              <a:gdLst/>
              <a:ahLst/>
              <a:cxnLst>
                <a:cxn ang="0">
                  <a:pos x="482" y="4"/>
                </a:cxn>
                <a:cxn ang="0">
                  <a:pos x="467" y="14"/>
                </a:cxn>
                <a:cxn ang="0">
                  <a:pos x="440" y="25"/>
                </a:cxn>
                <a:cxn ang="0">
                  <a:pos x="408" y="39"/>
                </a:cxn>
                <a:cxn ang="0">
                  <a:pos x="370" y="53"/>
                </a:cxn>
                <a:cxn ang="0">
                  <a:pos x="332" y="65"/>
                </a:cxn>
                <a:cxn ang="0">
                  <a:pos x="294" y="75"/>
                </a:cxn>
                <a:cxn ang="0">
                  <a:pos x="260" y="82"/>
                </a:cxn>
                <a:cxn ang="0">
                  <a:pos x="228" y="84"/>
                </a:cxn>
                <a:cxn ang="0">
                  <a:pos x="188" y="83"/>
                </a:cxn>
                <a:cxn ang="0">
                  <a:pos x="149" y="79"/>
                </a:cxn>
                <a:cxn ang="0">
                  <a:pos x="109" y="80"/>
                </a:cxn>
                <a:cxn ang="0">
                  <a:pos x="85" y="87"/>
                </a:cxn>
                <a:cxn ang="0">
                  <a:pos x="74" y="92"/>
                </a:cxn>
                <a:cxn ang="0">
                  <a:pos x="77" y="102"/>
                </a:cxn>
                <a:cxn ang="0">
                  <a:pos x="95" y="105"/>
                </a:cxn>
                <a:cxn ang="0">
                  <a:pos x="114" y="108"/>
                </a:cxn>
                <a:cxn ang="0">
                  <a:pos x="129" y="119"/>
                </a:cxn>
                <a:cxn ang="0">
                  <a:pos x="79" y="127"/>
                </a:cxn>
                <a:cxn ang="0">
                  <a:pos x="67" y="124"/>
                </a:cxn>
                <a:cxn ang="0">
                  <a:pos x="42" y="112"/>
                </a:cxn>
                <a:cxn ang="0">
                  <a:pos x="18" y="93"/>
                </a:cxn>
                <a:cxn ang="0">
                  <a:pos x="3" y="77"/>
                </a:cxn>
                <a:cxn ang="0">
                  <a:pos x="7" y="65"/>
                </a:cxn>
                <a:cxn ang="0">
                  <a:pos x="25" y="57"/>
                </a:cxn>
                <a:cxn ang="0">
                  <a:pos x="45" y="47"/>
                </a:cxn>
                <a:cxn ang="0">
                  <a:pos x="69" y="39"/>
                </a:cxn>
                <a:cxn ang="0">
                  <a:pos x="95" y="35"/>
                </a:cxn>
                <a:cxn ang="0">
                  <a:pos x="123" y="35"/>
                </a:cxn>
                <a:cxn ang="0">
                  <a:pos x="150" y="38"/>
                </a:cxn>
                <a:cxn ang="0">
                  <a:pos x="178" y="40"/>
                </a:cxn>
                <a:cxn ang="0">
                  <a:pos x="205" y="44"/>
                </a:cxn>
                <a:cxn ang="0">
                  <a:pos x="232" y="47"/>
                </a:cxn>
                <a:cxn ang="0">
                  <a:pos x="253" y="48"/>
                </a:cxn>
                <a:cxn ang="0">
                  <a:pos x="279" y="45"/>
                </a:cxn>
                <a:cxn ang="0">
                  <a:pos x="314" y="38"/>
                </a:cxn>
                <a:cxn ang="0">
                  <a:pos x="355" y="29"/>
                </a:cxn>
                <a:cxn ang="0">
                  <a:pos x="395" y="20"/>
                </a:cxn>
                <a:cxn ang="0">
                  <a:pos x="433" y="10"/>
                </a:cxn>
                <a:cxn ang="0">
                  <a:pos x="463" y="4"/>
                </a:cxn>
                <a:cxn ang="0">
                  <a:pos x="480" y="0"/>
                </a:cxn>
              </a:cxnLst>
              <a:rect l="0" t="0" r="r" b="b"/>
              <a:pathLst>
                <a:path w="484" h="130">
                  <a:moveTo>
                    <a:pt x="484" y="0"/>
                  </a:moveTo>
                  <a:lnTo>
                    <a:pt x="482" y="4"/>
                  </a:lnTo>
                  <a:lnTo>
                    <a:pt x="475" y="8"/>
                  </a:lnTo>
                  <a:lnTo>
                    <a:pt x="467" y="14"/>
                  </a:lnTo>
                  <a:lnTo>
                    <a:pt x="455" y="19"/>
                  </a:lnTo>
                  <a:lnTo>
                    <a:pt x="440" y="25"/>
                  </a:lnTo>
                  <a:lnTo>
                    <a:pt x="425" y="33"/>
                  </a:lnTo>
                  <a:lnTo>
                    <a:pt x="408" y="39"/>
                  </a:lnTo>
                  <a:lnTo>
                    <a:pt x="390" y="45"/>
                  </a:lnTo>
                  <a:lnTo>
                    <a:pt x="370" y="53"/>
                  </a:lnTo>
                  <a:lnTo>
                    <a:pt x="352" y="59"/>
                  </a:lnTo>
                  <a:lnTo>
                    <a:pt x="332" y="65"/>
                  </a:lnTo>
                  <a:lnTo>
                    <a:pt x="313" y="70"/>
                  </a:lnTo>
                  <a:lnTo>
                    <a:pt x="294" y="75"/>
                  </a:lnTo>
                  <a:lnTo>
                    <a:pt x="277" y="79"/>
                  </a:lnTo>
                  <a:lnTo>
                    <a:pt x="260" y="82"/>
                  </a:lnTo>
                  <a:lnTo>
                    <a:pt x="247" y="83"/>
                  </a:lnTo>
                  <a:lnTo>
                    <a:pt x="228" y="84"/>
                  </a:lnTo>
                  <a:lnTo>
                    <a:pt x="208" y="84"/>
                  </a:lnTo>
                  <a:lnTo>
                    <a:pt x="188" y="83"/>
                  </a:lnTo>
                  <a:lnTo>
                    <a:pt x="169" y="80"/>
                  </a:lnTo>
                  <a:lnTo>
                    <a:pt x="149" y="79"/>
                  </a:lnTo>
                  <a:lnTo>
                    <a:pt x="129" y="79"/>
                  </a:lnTo>
                  <a:lnTo>
                    <a:pt x="109" y="80"/>
                  </a:lnTo>
                  <a:lnTo>
                    <a:pt x="90" y="83"/>
                  </a:lnTo>
                  <a:lnTo>
                    <a:pt x="85" y="87"/>
                  </a:lnTo>
                  <a:lnTo>
                    <a:pt x="79" y="89"/>
                  </a:lnTo>
                  <a:lnTo>
                    <a:pt x="74" y="92"/>
                  </a:lnTo>
                  <a:lnTo>
                    <a:pt x="70" y="95"/>
                  </a:lnTo>
                  <a:lnTo>
                    <a:pt x="77" y="102"/>
                  </a:lnTo>
                  <a:lnTo>
                    <a:pt x="85" y="104"/>
                  </a:lnTo>
                  <a:lnTo>
                    <a:pt x="95" y="105"/>
                  </a:lnTo>
                  <a:lnTo>
                    <a:pt x="105" y="107"/>
                  </a:lnTo>
                  <a:lnTo>
                    <a:pt x="114" y="108"/>
                  </a:lnTo>
                  <a:lnTo>
                    <a:pt x="123" y="112"/>
                  </a:lnTo>
                  <a:lnTo>
                    <a:pt x="129" y="119"/>
                  </a:lnTo>
                  <a:lnTo>
                    <a:pt x="132" y="130"/>
                  </a:lnTo>
                  <a:lnTo>
                    <a:pt x="79" y="127"/>
                  </a:lnTo>
                  <a:lnTo>
                    <a:pt x="79" y="125"/>
                  </a:lnTo>
                  <a:lnTo>
                    <a:pt x="67" y="124"/>
                  </a:lnTo>
                  <a:lnTo>
                    <a:pt x="54" y="119"/>
                  </a:lnTo>
                  <a:lnTo>
                    <a:pt x="42" y="112"/>
                  </a:lnTo>
                  <a:lnTo>
                    <a:pt x="29" y="103"/>
                  </a:lnTo>
                  <a:lnTo>
                    <a:pt x="18" y="93"/>
                  </a:lnTo>
                  <a:lnTo>
                    <a:pt x="9" y="84"/>
                  </a:lnTo>
                  <a:lnTo>
                    <a:pt x="3" y="77"/>
                  </a:lnTo>
                  <a:lnTo>
                    <a:pt x="0" y="73"/>
                  </a:lnTo>
                  <a:lnTo>
                    <a:pt x="7" y="65"/>
                  </a:lnTo>
                  <a:lnTo>
                    <a:pt x="15" y="60"/>
                  </a:lnTo>
                  <a:lnTo>
                    <a:pt x="25" y="57"/>
                  </a:lnTo>
                  <a:lnTo>
                    <a:pt x="34" y="52"/>
                  </a:lnTo>
                  <a:lnTo>
                    <a:pt x="45" y="47"/>
                  </a:lnTo>
                  <a:lnTo>
                    <a:pt x="58" y="42"/>
                  </a:lnTo>
                  <a:lnTo>
                    <a:pt x="69" y="39"/>
                  </a:lnTo>
                  <a:lnTo>
                    <a:pt x="83" y="37"/>
                  </a:lnTo>
                  <a:lnTo>
                    <a:pt x="95" y="35"/>
                  </a:lnTo>
                  <a:lnTo>
                    <a:pt x="109" y="35"/>
                  </a:lnTo>
                  <a:lnTo>
                    <a:pt x="123" y="35"/>
                  </a:lnTo>
                  <a:lnTo>
                    <a:pt x="137" y="37"/>
                  </a:lnTo>
                  <a:lnTo>
                    <a:pt x="150" y="38"/>
                  </a:lnTo>
                  <a:lnTo>
                    <a:pt x="164" y="39"/>
                  </a:lnTo>
                  <a:lnTo>
                    <a:pt x="178" y="40"/>
                  </a:lnTo>
                  <a:lnTo>
                    <a:pt x="192" y="43"/>
                  </a:lnTo>
                  <a:lnTo>
                    <a:pt x="205" y="44"/>
                  </a:lnTo>
                  <a:lnTo>
                    <a:pt x="218" y="45"/>
                  </a:lnTo>
                  <a:lnTo>
                    <a:pt x="232" y="47"/>
                  </a:lnTo>
                  <a:lnTo>
                    <a:pt x="244" y="48"/>
                  </a:lnTo>
                  <a:lnTo>
                    <a:pt x="253" y="48"/>
                  </a:lnTo>
                  <a:lnTo>
                    <a:pt x="264" y="47"/>
                  </a:lnTo>
                  <a:lnTo>
                    <a:pt x="279" y="45"/>
                  </a:lnTo>
                  <a:lnTo>
                    <a:pt x="297" y="42"/>
                  </a:lnTo>
                  <a:lnTo>
                    <a:pt x="314" y="38"/>
                  </a:lnTo>
                  <a:lnTo>
                    <a:pt x="334" y="34"/>
                  </a:lnTo>
                  <a:lnTo>
                    <a:pt x="355" y="29"/>
                  </a:lnTo>
                  <a:lnTo>
                    <a:pt x="375" y="24"/>
                  </a:lnTo>
                  <a:lnTo>
                    <a:pt x="395" y="20"/>
                  </a:lnTo>
                  <a:lnTo>
                    <a:pt x="415" y="15"/>
                  </a:lnTo>
                  <a:lnTo>
                    <a:pt x="433" y="10"/>
                  </a:lnTo>
                  <a:lnTo>
                    <a:pt x="449" y="7"/>
                  </a:lnTo>
                  <a:lnTo>
                    <a:pt x="463" y="4"/>
                  </a:lnTo>
                  <a:lnTo>
                    <a:pt x="474" y="2"/>
                  </a:lnTo>
                  <a:lnTo>
                    <a:pt x="480" y="0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3" name="Freeform 397"/>
            <p:cNvSpPr>
              <a:spLocks/>
            </p:cNvSpPr>
            <p:nvPr/>
          </p:nvSpPr>
          <p:spPr bwMode="auto">
            <a:xfrm>
              <a:off x="1111250" y="3262313"/>
              <a:ext cx="92075" cy="82550"/>
            </a:xfrm>
            <a:custGeom>
              <a:avLst/>
              <a:gdLst/>
              <a:ahLst/>
              <a:cxnLst>
                <a:cxn ang="0">
                  <a:pos x="55" y="58"/>
                </a:cxn>
                <a:cxn ang="0">
                  <a:pos x="62" y="55"/>
                </a:cxn>
                <a:cxn ang="0">
                  <a:pos x="79" y="49"/>
                </a:cxn>
                <a:cxn ang="0">
                  <a:pos x="101" y="40"/>
                </a:cxn>
                <a:cxn ang="0">
                  <a:pos x="125" y="29"/>
                </a:cxn>
                <a:cxn ang="0">
                  <a:pos x="149" y="19"/>
                </a:cxn>
                <a:cxn ang="0">
                  <a:pos x="170" y="9"/>
                </a:cxn>
                <a:cxn ang="0">
                  <a:pos x="185" y="3"/>
                </a:cxn>
                <a:cxn ang="0">
                  <a:pos x="190" y="0"/>
                </a:cxn>
                <a:cxn ang="0">
                  <a:pos x="192" y="0"/>
                </a:cxn>
                <a:cxn ang="0">
                  <a:pos x="197" y="0"/>
                </a:cxn>
                <a:cxn ang="0">
                  <a:pos x="204" y="6"/>
                </a:cxn>
                <a:cxn ang="0">
                  <a:pos x="206" y="20"/>
                </a:cxn>
                <a:cxn ang="0">
                  <a:pos x="206" y="39"/>
                </a:cxn>
                <a:cxn ang="0">
                  <a:pos x="204" y="55"/>
                </a:cxn>
                <a:cxn ang="0">
                  <a:pos x="201" y="66"/>
                </a:cxn>
                <a:cxn ang="0">
                  <a:pos x="200" y="70"/>
                </a:cxn>
                <a:cxn ang="0">
                  <a:pos x="231" y="84"/>
                </a:cxn>
                <a:cxn ang="0">
                  <a:pos x="200" y="148"/>
                </a:cxn>
                <a:cxn ang="0">
                  <a:pos x="207" y="204"/>
                </a:cxn>
                <a:cxn ang="0">
                  <a:pos x="207" y="204"/>
                </a:cxn>
                <a:cxn ang="0">
                  <a:pos x="205" y="205"/>
                </a:cxn>
                <a:cxn ang="0">
                  <a:pos x="201" y="208"/>
                </a:cxn>
                <a:cxn ang="0">
                  <a:pos x="195" y="209"/>
                </a:cxn>
                <a:cxn ang="0">
                  <a:pos x="186" y="210"/>
                </a:cxn>
                <a:cxn ang="0">
                  <a:pos x="174" y="210"/>
                </a:cxn>
                <a:cxn ang="0">
                  <a:pos x="159" y="210"/>
                </a:cxn>
                <a:cxn ang="0">
                  <a:pos x="140" y="208"/>
                </a:cxn>
                <a:cxn ang="0">
                  <a:pos x="117" y="204"/>
                </a:cxn>
                <a:cxn ang="0">
                  <a:pos x="94" y="198"/>
                </a:cxn>
                <a:cxn ang="0">
                  <a:pos x="70" y="193"/>
                </a:cxn>
                <a:cxn ang="0">
                  <a:pos x="49" y="186"/>
                </a:cxn>
                <a:cxn ang="0">
                  <a:pos x="29" y="181"/>
                </a:cxn>
                <a:cxn ang="0">
                  <a:pos x="14" y="178"/>
                </a:cxn>
                <a:cxn ang="0">
                  <a:pos x="4" y="175"/>
                </a:cxn>
                <a:cxn ang="0">
                  <a:pos x="0" y="174"/>
                </a:cxn>
                <a:cxn ang="0">
                  <a:pos x="55" y="58"/>
                </a:cxn>
              </a:cxnLst>
              <a:rect l="0" t="0" r="r" b="b"/>
              <a:pathLst>
                <a:path w="231" h="210">
                  <a:moveTo>
                    <a:pt x="55" y="58"/>
                  </a:moveTo>
                  <a:lnTo>
                    <a:pt x="62" y="55"/>
                  </a:lnTo>
                  <a:lnTo>
                    <a:pt x="79" y="49"/>
                  </a:lnTo>
                  <a:lnTo>
                    <a:pt x="101" y="40"/>
                  </a:lnTo>
                  <a:lnTo>
                    <a:pt x="125" y="29"/>
                  </a:lnTo>
                  <a:lnTo>
                    <a:pt x="149" y="19"/>
                  </a:lnTo>
                  <a:lnTo>
                    <a:pt x="170" y="9"/>
                  </a:lnTo>
                  <a:lnTo>
                    <a:pt x="185" y="3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04" y="6"/>
                  </a:lnTo>
                  <a:lnTo>
                    <a:pt x="206" y="20"/>
                  </a:lnTo>
                  <a:lnTo>
                    <a:pt x="206" y="39"/>
                  </a:lnTo>
                  <a:lnTo>
                    <a:pt x="204" y="55"/>
                  </a:lnTo>
                  <a:lnTo>
                    <a:pt x="201" y="66"/>
                  </a:lnTo>
                  <a:lnTo>
                    <a:pt x="200" y="70"/>
                  </a:lnTo>
                  <a:lnTo>
                    <a:pt x="231" y="84"/>
                  </a:lnTo>
                  <a:lnTo>
                    <a:pt x="200" y="148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205" y="205"/>
                  </a:lnTo>
                  <a:lnTo>
                    <a:pt x="201" y="208"/>
                  </a:lnTo>
                  <a:lnTo>
                    <a:pt x="195" y="209"/>
                  </a:lnTo>
                  <a:lnTo>
                    <a:pt x="186" y="210"/>
                  </a:lnTo>
                  <a:lnTo>
                    <a:pt x="174" y="210"/>
                  </a:lnTo>
                  <a:lnTo>
                    <a:pt x="159" y="210"/>
                  </a:lnTo>
                  <a:lnTo>
                    <a:pt x="140" y="208"/>
                  </a:lnTo>
                  <a:lnTo>
                    <a:pt x="117" y="204"/>
                  </a:lnTo>
                  <a:lnTo>
                    <a:pt x="94" y="198"/>
                  </a:lnTo>
                  <a:lnTo>
                    <a:pt x="70" y="193"/>
                  </a:lnTo>
                  <a:lnTo>
                    <a:pt x="49" y="186"/>
                  </a:lnTo>
                  <a:lnTo>
                    <a:pt x="29" y="181"/>
                  </a:lnTo>
                  <a:lnTo>
                    <a:pt x="14" y="178"/>
                  </a:lnTo>
                  <a:lnTo>
                    <a:pt x="4" y="175"/>
                  </a:lnTo>
                  <a:lnTo>
                    <a:pt x="0" y="174"/>
                  </a:lnTo>
                  <a:lnTo>
                    <a:pt x="55" y="58"/>
                  </a:lnTo>
                  <a:close/>
                </a:path>
              </a:pathLst>
            </a:custGeom>
            <a:solidFill>
              <a:srgbClr val="FFED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4" name="Freeform 398"/>
            <p:cNvSpPr>
              <a:spLocks/>
            </p:cNvSpPr>
            <p:nvPr/>
          </p:nvSpPr>
          <p:spPr bwMode="auto">
            <a:xfrm>
              <a:off x="906463" y="3206750"/>
              <a:ext cx="230188" cy="119063"/>
            </a:xfrm>
            <a:custGeom>
              <a:avLst/>
              <a:gdLst/>
              <a:ahLst/>
              <a:cxnLst>
                <a:cxn ang="0">
                  <a:pos x="495" y="301"/>
                </a:cxn>
                <a:cxn ang="0">
                  <a:pos x="508" y="301"/>
                </a:cxn>
                <a:cxn ang="0">
                  <a:pos x="520" y="298"/>
                </a:cxn>
                <a:cxn ang="0">
                  <a:pos x="532" y="290"/>
                </a:cxn>
                <a:cxn ang="0">
                  <a:pos x="542" y="280"/>
                </a:cxn>
                <a:cxn ang="0">
                  <a:pos x="551" y="268"/>
                </a:cxn>
                <a:cxn ang="0">
                  <a:pos x="558" y="254"/>
                </a:cxn>
                <a:cxn ang="0">
                  <a:pos x="565" y="239"/>
                </a:cxn>
                <a:cxn ang="0">
                  <a:pos x="568" y="225"/>
                </a:cxn>
                <a:cxn ang="0">
                  <a:pos x="578" y="173"/>
                </a:cxn>
                <a:cxn ang="0">
                  <a:pos x="580" y="160"/>
                </a:cxn>
                <a:cxn ang="0">
                  <a:pos x="578" y="148"/>
                </a:cxn>
                <a:cxn ang="0">
                  <a:pos x="573" y="137"/>
                </a:cxn>
                <a:cxn ang="0">
                  <a:pos x="567" y="128"/>
                </a:cxn>
                <a:cxn ang="0">
                  <a:pos x="558" y="119"/>
                </a:cxn>
                <a:cxn ang="0">
                  <a:pos x="547" y="113"/>
                </a:cxn>
                <a:cxn ang="0">
                  <a:pos x="536" y="108"/>
                </a:cxn>
                <a:cxn ang="0">
                  <a:pos x="522" y="104"/>
                </a:cxn>
                <a:cxn ang="0">
                  <a:pos x="102" y="3"/>
                </a:cxn>
                <a:cxn ang="0">
                  <a:pos x="88" y="0"/>
                </a:cxn>
                <a:cxn ang="0">
                  <a:pos x="73" y="0"/>
                </a:cxn>
                <a:cxn ang="0">
                  <a:pos x="60" y="3"/>
                </a:cxn>
                <a:cxn ang="0">
                  <a:pos x="45" y="7"/>
                </a:cxn>
                <a:cxn ang="0">
                  <a:pos x="32" y="12"/>
                </a:cxn>
                <a:cxn ang="0">
                  <a:pos x="21" y="19"/>
                </a:cxn>
                <a:cxn ang="0">
                  <a:pos x="13" y="29"/>
                </a:cxn>
                <a:cxn ang="0">
                  <a:pos x="8" y="42"/>
                </a:cxn>
                <a:cxn ang="0">
                  <a:pos x="0" y="95"/>
                </a:cxn>
                <a:cxn ang="0">
                  <a:pos x="0" y="109"/>
                </a:cxn>
                <a:cxn ang="0">
                  <a:pos x="5" y="123"/>
                </a:cxn>
                <a:cxn ang="0">
                  <a:pos x="13" y="135"/>
                </a:cxn>
                <a:cxn ang="0">
                  <a:pos x="26" y="148"/>
                </a:cxn>
                <a:cxn ang="0">
                  <a:pos x="40" y="159"/>
                </a:cxn>
                <a:cxn ang="0">
                  <a:pos x="55" y="169"/>
                </a:cxn>
                <a:cxn ang="0">
                  <a:pos x="70" y="176"/>
                </a:cxn>
                <a:cxn ang="0">
                  <a:pos x="83" y="180"/>
                </a:cxn>
                <a:cxn ang="0">
                  <a:pos x="495" y="301"/>
                </a:cxn>
              </a:cxnLst>
              <a:rect l="0" t="0" r="r" b="b"/>
              <a:pathLst>
                <a:path w="580" h="301">
                  <a:moveTo>
                    <a:pt x="495" y="301"/>
                  </a:moveTo>
                  <a:lnTo>
                    <a:pt x="508" y="301"/>
                  </a:lnTo>
                  <a:lnTo>
                    <a:pt x="520" y="298"/>
                  </a:lnTo>
                  <a:lnTo>
                    <a:pt x="532" y="290"/>
                  </a:lnTo>
                  <a:lnTo>
                    <a:pt x="542" y="280"/>
                  </a:lnTo>
                  <a:lnTo>
                    <a:pt x="551" y="268"/>
                  </a:lnTo>
                  <a:lnTo>
                    <a:pt x="558" y="254"/>
                  </a:lnTo>
                  <a:lnTo>
                    <a:pt x="565" y="239"/>
                  </a:lnTo>
                  <a:lnTo>
                    <a:pt x="568" y="225"/>
                  </a:lnTo>
                  <a:lnTo>
                    <a:pt x="578" y="173"/>
                  </a:lnTo>
                  <a:lnTo>
                    <a:pt x="580" y="160"/>
                  </a:lnTo>
                  <a:lnTo>
                    <a:pt x="578" y="148"/>
                  </a:lnTo>
                  <a:lnTo>
                    <a:pt x="573" y="137"/>
                  </a:lnTo>
                  <a:lnTo>
                    <a:pt x="567" y="128"/>
                  </a:lnTo>
                  <a:lnTo>
                    <a:pt x="558" y="119"/>
                  </a:lnTo>
                  <a:lnTo>
                    <a:pt x="547" y="113"/>
                  </a:lnTo>
                  <a:lnTo>
                    <a:pt x="536" y="108"/>
                  </a:lnTo>
                  <a:lnTo>
                    <a:pt x="522" y="104"/>
                  </a:lnTo>
                  <a:lnTo>
                    <a:pt x="102" y="3"/>
                  </a:lnTo>
                  <a:lnTo>
                    <a:pt x="88" y="0"/>
                  </a:lnTo>
                  <a:lnTo>
                    <a:pt x="73" y="0"/>
                  </a:lnTo>
                  <a:lnTo>
                    <a:pt x="60" y="3"/>
                  </a:lnTo>
                  <a:lnTo>
                    <a:pt x="45" y="7"/>
                  </a:lnTo>
                  <a:lnTo>
                    <a:pt x="32" y="12"/>
                  </a:lnTo>
                  <a:lnTo>
                    <a:pt x="21" y="19"/>
                  </a:lnTo>
                  <a:lnTo>
                    <a:pt x="13" y="29"/>
                  </a:lnTo>
                  <a:lnTo>
                    <a:pt x="8" y="42"/>
                  </a:lnTo>
                  <a:lnTo>
                    <a:pt x="0" y="95"/>
                  </a:lnTo>
                  <a:lnTo>
                    <a:pt x="0" y="109"/>
                  </a:lnTo>
                  <a:lnTo>
                    <a:pt x="5" y="123"/>
                  </a:lnTo>
                  <a:lnTo>
                    <a:pt x="13" y="135"/>
                  </a:lnTo>
                  <a:lnTo>
                    <a:pt x="26" y="148"/>
                  </a:lnTo>
                  <a:lnTo>
                    <a:pt x="40" y="159"/>
                  </a:lnTo>
                  <a:lnTo>
                    <a:pt x="55" y="169"/>
                  </a:lnTo>
                  <a:lnTo>
                    <a:pt x="70" y="176"/>
                  </a:lnTo>
                  <a:lnTo>
                    <a:pt x="83" y="180"/>
                  </a:lnTo>
                  <a:lnTo>
                    <a:pt x="495" y="301"/>
                  </a:lnTo>
                  <a:close/>
                </a:path>
              </a:pathLst>
            </a:custGeom>
            <a:solidFill>
              <a:srgbClr val="FFC6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5" name="Freeform 399"/>
            <p:cNvSpPr>
              <a:spLocks/>
            </p:cNvSpPr>
            <p:nvPr/>
          </p:nvSpPr>
          <p:spPr bwMode="auto">
            <a:xfrm>
              <a:off x="863600" y="3216275"/>
              <a:ext cx="239713" cy="163513"/>
            </a:xfrm>
            <a:custGeom>
              <a:avLst/>
              <a:gdLst/>
              <a:ahLst/>
              <a:cxnLst>
                <a:cxn ang="0">
                  <a:pos x="533" y="415"/>
                </a:cxn>
                <a:cxn ang="0">
                  <a:pos x="546" y="414"/>
                </a:cxn>
                <a:cxn ang="0">
                  <a:pos x="559" y="404"/>
                </a:cxn>
                <a:cxn ang="0">
                  <a:pos x="571" y="385"/>
                </a:cxn>
                <a:cxn ang="0">
                  <a:pos x="583" y="364"/>
                </a:cxn>
                <a:cxn ang="0">
                  <a:pos x="593" y="341"/>
                </a:cxn>
                <a:cxn ang="0">
                  <a:pos x="600" y="322"/>
                </a:cxn>
                <a:cxn ang="0">
                  <a:pos x="605" y="307"/>
                </a:cxn>
                <a:cxn ang="0">
                  <a:pos x="606" y="302"/>
                </a:cxn>
                <a:cxn ang="0">
                  <a:pos x="606" y="282"/>
                </a:cxn>
                <a:cxn ang="0">
                  <a:pos x="604" y="265"/>
                </a:cxn>
                <a:cxn ang="0">
                  <a:pos x="599" y="249"/>
                </a:cxn>
                <a:cxn ang="0">
                  <a:pos x="591" y="235"/>
                </a:cxn>
                <a:cxn ang="0">
                  <a:pos x="581" y="222"/>
                </a:cxn>
                <a:cxn ang="0">
                  <a:pos x="570" y="212"/>
                </a:cxn>
                <a:cxn ang="0">
                  <a:pos x="558" y="204"/>
                </a:cxn>
                <a:cxn ang="0">
                  <a:pos x="545" y="197"/>
                </a:cxn>
                <a:cxn ang="0">
                  <a:pos x="115" y="0"/>
                </a:cxn>
                <a:cxn ang="0">
                  <a:pos x="86" y="1"/>
                </a:cxn>
                <a:cxn ang="0">
                  <a:pos x="64" y="9"/>
                </a:cxn>
                <a:cxn ang="0">
                  <a:pos x="46" y="20"/>
                </a:cxn>
                <a:cxn ang="0">
                  <a:pos x="33" y="35"/>
                </a:cxn>
                <a:cxn ang="0">
                  <a:pos x="24" y="50"/>
                </a:cxn>
                <a:cxn ang="0">
                  <a:pos x="18" y="63"/>
                </a:cxn>
                <a:cxn ang="0">
                  <a:pos x="15" y="73"/>
                </a:cxn>
                <a:cxn ang="0">
                  <a:pos x="14" y="76"/>
                </a:cxn>
                <a:cxn ang="0">
                  <a:pos x="5" y="110"/>
                </a:cxn>
                <a:cxn ang="0">
                  <a:pos x="0" y="152"/>
                </a:cxn>
                <a:cxn ang="0">
                  <a:pos x="4" y="191"/>
                </a:cxn>
                <a:cxn ang="0">
                  <a:pos x="21" y="214"/>
                </a:cxn>
                <a:cxn ang="0">
                  <a:pos x="533" y="415"/>
                </a:cxn>
              </a:cxnLst>
              <a:rect l="0" t="0" r="r" b="b"/>
              <a:pathLst>
                <a:path w="606" h="415">
                  <a:moveTo>
                    <a:pt x="533" y="415"/>
                  </a:moveTo>
                  <a:lnTo>
                    <a:pt x="546" y="414"/>
                  </a:lnTo>
                  <a:lnTo>
                    <a:pt x="559" y="404"/>
                  </a:lnTo>
                  <a:lnTo>
                    <a:pt x="571" y="385"/>
                  </a:lnTo>
                  <a:lnTo>
                    <a:pt x="583" y="364"/>
                  </a:lnTo>
                  <a:lnTo>
                    <a:pt x="593" y="341"/>
                  </a:lnTo>
                  <a:lnTo>
                    <a:pt x="600" y="322"/>
                  </a:lnTo>
                  <a:lnTo>
                    <a:pt x="605" y="307"/>
                  </a:lnTo>
                  <a:lnTo>
                    <a:pt x="606" y="302"/>
                  </a:lnTo>
                  <a:lnTo>
                    <a:pt x="606" y="282"/>
                  </a:lnTo>
                  <a:lnTo>
                    <a:pt x="604" y="265"/>
                  </a:lnTo>
                  <a:lnTo>
                    <a:pt x="599" y="249"/>
                  </a:lnTo>
                  <a:lnTo>
                    <a:pt x="591" y="235"/>
                  </a:lnTo>
                  <a:lnTo>
                    <a:pt x="581" y="222"/>
                  </a:lnTo>
                  <a:lnTo>
                    <a:pt x="570" y="212"/>
                  </a:lnTo>
                  <a:lnTo>
                    <a:pt x="558" y="204"/>
                  </a:lnTo>
                  <a:lnTo>
                    <a:pt x="545" y="197"/>
                  </a:lnTo>
                  <a:lnTo>
                    <a:pt x="115" y="0"/>
                  </a:lnTo>
                  <a:lnTo>
                    <a:pt x="86" y="1"/>
                  </a:lnTo>
                  <a:lnTo>
                    <a:pt x="64" y="9"/>
                  </a:lnTo>
                  <a:lnTo>
                    <a:pt x="46" y="20"/>
                  </a:lnTo>
                  <a:lnTo>
                    <a:pt x="33" y="35"/>
                  </a:lnTo>
                  <a:lnTo>
                    <a:pt x="24" y="50"/>
                  </a:lnTo>
                  <a:lnTo>
                    <a:pt x="18" y="63"/>
                  </a:lnTo>
                  <a:lnTo>
                    <a:pt x="15" y="73"/>
                  </a:lnTo>
                  <a:lnTo>
                    <a:pt x="14" y="76"/>
                  </a:lnTo>
                  <a:lnTo>
                    <a:pt x="5" y="110"/>
                  </a:lnTo>
                  <a:lnTo>
                    <a:pt x="0" y="152"/>
                  </a:lnTo>
                  <a:lnTo>
                    <a:pt x="4" y="191"/>
                  </a:lnTo>
                  <a:lnTo>
                    <a:pt x="21" y="214"/>
                  </a:lnTo>
                  <a:lnTo>
                    <a:pt x="533" y="415"/>
                  </a:lnTo>
                  <a:close/>
                </a:path>
              </a:pathLst>
            </a:custGeom>
            <a:solidFill>
              <a:srgbClr val="FF99F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6" name="Freeform 400"/>
            <p:cNvSpPr>
              <a:spLocks/>
            </p:cNvSpPr>
            <p:nvPr/>
          </p:nvSpPr>
          <p:spPr bwMode="auto">
            <a:xfrm>
              <a:off x="808038" y="3200400"/>
              <a:ext cx="73025" cy="90488"/>
            </a:xfrm>
            <a:custGeom>
              <a:avLst/>
              <a:gdLst/>
              <a:ahLst/>
              <a:cxnLst>
                <a:cxn ang="0">
                  <a:pos x="155" y="62"/>
                </a:cxn>
                <a:cxn ang="0">
                  <a:pos x="25" y="0"/>
                </a:cxn>
                <a:cxn ang="0">
                  <a:pos x="46" y="80"/>
                </a:cxn>
                <a:cxn ang="0">
                  <a:pos x="44" y="81"/>
                </a:cxn>
                <a:cxn ang="0">
                  <a:pos x="39" y="86"/>
                </a:cxn>
                <a:cxn ang="0">
                  <a:pos x="31" y="92"/>
                </a:cxn>
                <a:cxn ang="0">
                  <a:pos x="23" y="101"/>
                </a:cxn>
                <a:cxn ang="0">
                  <a:pos x="14" y="110"/>
                </a:cxn>
                <a:cxn ang="0">
                  <a:pos x="6" y="120"/>
                </a:cxn>
                <a:cxn ang="0">
                  <a:pos x="1" y="129"/>
                </a:cxn>
                <a:cxn ang="0">
                  <a:pos x="0" y="136"/>
                </a:cxn>
                <a:cxn ang="0">
                  <a:pos x="3" y="150"/>
                </a:cxn>
                <a:cxn ang="0">
                  <a:pos x="8" y="163"/>
                </a:cxn>
                <a:cxn ang="0">
                  <a:pos x="16" y="180"/>
                </a:cxn>
                <a:cxn ang="0">
                  <a:pos x="30" y="196"/>
                </a:cxn>
                <a:cxn ang="0">
                  <a:pos x="41" y="208"/>
                </a:cxn>
                <a:cxn ang="0">
                  <a:pos x="48" y="213"/>
                </a:cxn>
                <a:cxn ang="0">
                  <a:pos x="53" y="217"/>
                </a:cxn>
                <a:cxn ang="0">
                  <a:pos x="64" y="223"/>
                </a:cxn>
                <a:cxn ang="0">
                  <a:pos x="74" y="225"/>
                </a:cxn>
                <a:cxn ang="0">
                  <a:pos x="88" y="222"/>
                </a:cxn>
                <a:cxn ang="0">
                  <a:pos x="103" y="217"/>
                </a:cxn>
                <a:cxn ang="0">
                  <a:pos x="118" y="210"/>
                </a:cxn>
                <a:cxn ang="0">
                  <a:pos x="133" y="202"/>
                </a:cxn>
                <a:cxn ang="0">
                  <a:pos x="145" y="195"/>
                </a:cxn>
                <a:cxn ang="0">
                  <a:pos x="154" y="190"/>
                </a:cxn>
                <a:cxn ang="0">
                  <a:pos x="156" y="187"/>
                </a:cxn>
                <a:cxn ang="0">
                  <a:pos x="185" y="142"/>
                </a:cxn>
                <a:cxn ang="0">
                  <a:pos x="155" y="62"/>
                </a:cxn>
              </a:cxnLst>
              <a:rect l="0" t="0" r="r" b="b"/>
              <a:pathLst>
                <a:path w="185" h="225">
                  <a:moveTo>
                    <a:pt x="155" y="62"/>
                  </a:moveTo>
                  <a:lnTo>
                    <a:pt x="25" y="0"/>
                  </a:lnTo>
                  <a:lnTo>
                    <a:pt x="46" y="80"/>
                  </a:lnTo>
                  <a:lnTo>
                    <a:pt x="44" y="81"/>
                  </a:lnTo>
                  <a:lnTo>
                    <a:pt x="39" y="86"/>
                  </a:lnTo>
                  <a:lnTo>
                    <a:pt x="31" y="92"/>
                  </a:lnTo>
                  <a:lnTo>
                    <a:pt x="23" y="101"/>
                  </a:lnTo>
                  <a:lnTo>
                    <a:pt x="14" y="110"/>
                  </a:lnTo>
                  <a:lnTo>
                    <a:pt x="6" y="120"/>
                  </a:lnTo>
                  <a:lnTo>
                    <a:pt x="1" y="129"/>
                  </a:lnTo>
                  <a:lnTo>
                    <a:pt x="0" y="136"/>
                  </a:lnTo>
                  <a:lnTo>
                    <a:pt x="3" y="150"/>
                  </a:lnTo>
                  <a:lnTo>
                    <a:pt x="8" y="163"/>
                  </a:lnTo>
                  <a:lnTo>
                    <a:pt x="16" y="180"/>
                  </a:lnTo>
                  <a:lnTo>
                    <a:pt x="30" y="196"/>
                  </a:lnTo>
                  <a:lnTo>
                    <a:pt x="41" y="208"/>
                  </a:lnTo>
                  <a:lnTo>
                    <a:pt x="48" y="213"/>
                  </a:lnTo>
                  <a:lnTo>
                    <a:pt x="53" y="217"/>
                  </a:lnTo>
                  <a:lnTo>
                    <a:pt x="64" y="223"/>
                  </a:lnTo>
                  <a:lnTo>
                    <a:pt x="74" y="225"/>
                  </a:lnTo>
                  <a:lnTo>
                    <a:pt x="88" y="222"/>
                  </a:lnTo>
                  <a:lnTo>
                    <a:pt x="103" y="217"/>
                  </a:lnTo>
                  <a:lnTo>
                    <a:pt x="118" y="210"/>
                  </a:lnTo>
                  <a:lnTo>
                    <a:pt x="133" y="202"/>
                  </a:lnTo>
                  <a:lnTo>
                    <a:pt x="145" y="195"/>
                  </a:lnTo>
                  <a:lnTo>
                    <a:pt x="154" y="190"/>
                  </a:lnTo>
                  <a:lnTo>
                    <a:pt x="156" y="187"/>
                  </a:lnTo>
                  <a:lnTo>
                    <a:pt x="185" y="142"/>
                  </a:lnTo>
                  <a:lnTo>
                    <a:pt x="155" y="62"/>
                  </a:lnTo>
                  <a:close/>
                </a:path>
              </a:pathLst>
            </a:custGeom>
            <a:solidFill>
              <a:srgbClr val="FFE5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7" name="Freeform 401"/>
            <p:cNvSpPr>
              <a:spLocks/>
            </p:cNvSpPr>
            <p:nvPr/>
          </p:nvSpPr>
          <p:spPr bwMode="auto">
            <a:xfrm>
              <a:off x="1074738" y="3316288"/>
              <a:ext cx="79375" cy="93663"/>
            </a:xfrm>
            <a:custGeom>
              <a:avLst/>
              <a:gdLst/>
              <a:ahLst/>
              <a:cxnLst>
                <a:cxn ang="0">
                  <a:pos x="50" y="47"/>
                </a:cxn>
                <a:cxn ang="0">
                  <a:pos x="178" y="0"/>
                </a:cxn>
                <a:cxn ang="0">
                  <a:pos x="170" y="71"/>
                </a:cxn>
                <a:cxn ang="0">
                  <a:pos x="173" y="75"/>
                </a:cxn>
                <a:cxn ang="0">
                  <a:pos x="181" y="82"/>
                </a:cxn>
                <a:cxn ang="0">
                  <a:pos x="191" y="93"/>
                </a:cxn>
                <a:cxn ang="0">
                  <a:pos x="198" y="102"/>
                </a:cxn>
                <a:cxn ang="0">
                  <a:pos x="201" y="112"/>
                </a:cxn>
                <a:cxn ang="0">
                  <a:pos x="195" y="127"/>
                </a:cxn>
                <a:cxn ang="0">
                  <a:pos x="185" y="145"/>
                </a:cxn>
                <a:cxn ang="0">
                  <a:pos x="171" y="160"/>
                </a:cxn>
                <a:cxn ang="0">
                  <a:pos x="161" y="173"/>
                </a:cxn>
                <a:cxn ang="0">
                  <a:pos x="158" y="187"/>
                </a:cxn>
                <a:cxn ang="0">
                  <a:pos x="160" y="196"/>
                </a:cxn>
                <a:cxn ang="0">
                  <a:pos x="161" y="200"/>
                </a:cxn>
                <a:cxn ang="0">
                  <a:pos x="158" y="202"/>
                </a:cxn>
                <a:cxn ang="0">
                  <a:pos x="152" y="207"/>
                </a:cxn>
                <a:cxn ang="0">
                  <a:pos x="146" y="215"/>
                </a:cxn>
                <a:cxn ang="0">
                  <a:pos x="142" y="223"/>
                </a:cxn>
                <a:cxn ang="0">
                  <a:pos x="137" y="230"/>
                </a:cxn>
                <a:cxn ang="0">
                  <a:pos x="130" y="233"/>
                </a:cxn>
                <a:cxn ang="0">
                  <a:pos x="121" y="235"/>
                </a:cxn>
                <a:cxn ang="0">
                  <a:pos x="117" y="235"/>
                </a:cxn>
                <a:cxn ang="0">
                  <a:pos x="0" y="141"/>
                </a:cxn>
                <a:cxn ang="0">
                  <a:pos x="50" y="47"/>
                </a:cxn>
              </a:cxnLst>
              <a:rect l="0" t="0" r="r" b="b"/>
              <a:pathLst>
                <a:path w="201" h="235">
                  <a:moveTo>
                    <a:pt x="50" y="47"/>
                  </a:moveTo>
                  <a:lnTo>
                    <a:pt x="178" y="0"/>
                  </a:lnTo>
                  <a:lnTo>
                    <a:pt x="170" y="71"/>
                  </a:lnTo>
                  <a:lnTo>
                    <a:pt x="173" y="75"/>
                  </a:lnTo>
                  <a:lnTo>
                    <a:pt x="181" y="82"/>
                  </a:lnTo>
                  <a:lnTo>
                    <a:pt x="191" y="93"/>
                  </a:lnTo>
                  <a:lnTo>
                    <a:pt x="198" y="102"/>
                  </a:lnTo>
                  <a:lnTo>
                    <a:pt x="201" y="112"/>
                  </a:lnTo>
                  <a:lnTo>
                    <a:pt x="195" y="127"/>
                  </a:lnTo>
                  <a:lnTo>
                    <a:pt x="185" y="145"/>
                  </a:lnTo>
                  <a:lnTo>
                    <a:pt x="171" y="160"/>
                  </a:lnTo>
                  <a:lnTo>
                    <a:pt x="161" y="173"/>
                  </a:lnTo>
                  <a:lnTo>
                    <a:pt x="158" y="187"/>
                  </a:lnTo>
                  <a:lnTo>
                    <a:pt x="160" y="196"/>
                  </a:lnTo>
                  <a:lnTo>
                    <a:pt x="161" y="200"/>
                  </a:lnTo>
                  <a:lnTo>
                    <a:pt x="158" y="202"/>
                  </a:lnTo>
                  <a:lnTo>
                    <a:pt x="152" y="207"/>
                  </a:lnTo>
                  <a:lnTo>
                    <a:pt x="146" y="215"/>
                  </a:lnTo>
                  <a:lnTo>
                    <a:pt x="142" y="223"/>
                  </a:lnTo>
                  <a:lnTo>
                    <a:pt x="137" y="230"/>
                  </a:lnTo>
                  <a:lnTo>
                    <a:pt x="130" y="233"/>
                  </a:lnTo>
                  <a:lnTo>
                    <a:pt x="121" y="235"/>
                  </a:lnTo>
                  <a:lnTo>
                    <a:pt x="117" y="235"/>
                  </a:lnTo>
                  <a:lnTo>
                    <a:pt x="0" y="141"/>
                  </a:lnTo>
                  <a:lnTo>
                    <a:pt x="50" y="47"/>
                  </a:lnTo>
                  <a:close/>
                </a:path>
              </a:pathLst>
            </a:custGeom>
            <a:solidFill>
              <a:srgbClr val="FFE5F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8" name="Freeform 402"/>
            <p:cNvSpPr>
              <a:spLocks/>
            </p:cNvSpPr>
            <p:nvPr/>
          </p:nvSpPr>
          <p:spPr bwMode="auto">
            <a:xfrm>
              <a:off x="930275" y="3209925"/>
              <a:ext cx="265113" cy="128588"/>
            </a:xfrm>
            <a:custGeom>
              <a:avLst/>
              <a:gdLst/>
              <a:ahLst/>
              <a:cxnLst>
                <a:cxn ang="0">
                  <a:pos x="520" y="133"/>
                </a:cxn>
                <a:cxn ang="0">
                  <a:pos x="526" y="169"/>
                </a:cxn>
                <a:cxn ang="0">
                  <a:pos x="536" y="179"/>
                </a:cxn>
                <a:cxn ang="0">
                  <a:pos x="570" y="171"/>
                </a:cxn>
                <a:cxn ang="0">
                  <a:pos x="606" y="159"/>
                </a:cxn>
                <a:cxn ang="0">
                  <a:pos x="636" y="149"/>
                </a:cxn>
                <a:cxn ang="0">
                  <a:pos x="648" y="151"/>
                </a:cxn>
                <a:cxn ang="0">
                  <a:pos x="641" y="191"/>
                </a:cxn>
                <a:cxn ang="0">
                  <a:pos x="632" y="208"/>
                </a:cxn>
                <a:cxn ang="0">
                  <a:pos x="642" y="210"/>
                </a:cxn>
                <a:cxn ang="0">
                  <a:pos x="656" y="211"/>
                </a:cxn>
                <a:cxn ang="0">
                  <a:pos x="667" y="213"/>
                </a:cxn>
                <a:cxn ang="0">
                  <a:pos x="671" y="221"/>
                </a:cxn>
                <a:cxn ang="0">
                  <a:pos x="663" y="238"/>
                </a:cxn>
                <a:cxn ang="0">
                  <a:pos x="651" y="258"/>
                </a:cxn>
                <a:cxn ang="0">
                  <a:pos x="641" y="276"/>
                </a:cxn>
                <a:cxn ang="0">
                  <a:pos x="643" y="289"/>
                </a:cxn>
                <a:cxn ang="0">
                  <a:pos x="646" y="314"/>
                </a:cxn>
                <a:cxn ang="0">
                  <a:pos x="632" y="323"/>
                </a:cxn>
                <a:cxn ang="0">
                  <a:pos x="611" y="323"/>
                </a:cxn>
                <a:cxn ang="0">
                  <a:pos x="588" y="319"/>
                </a:cxn>
                <a:cxn ang="0">
                  <a:pos x="572" y="314"/>
                </a:cxn>
                <a:cxn ang="0">
                  <a:pos x="571" y="309"/>
                </a:cxn>
                <a:cxn ang="0">
                  <a:pos x="583" y="308"/>
                </a:cxn>
                <a:cxn ang="0">
                  <a:pos x="602" y="305"/>
                </a:cxn>
                <a:cxn ang="0">
                  <a:pos x="617" y="301"/>
                </a:cxn>
                <a:cxn ang="0">
                  <a:pos x="615" y="290"/>
                </a:cxn>
                <a:cxn ang="0">
                  <a:pos x="605" y="273"/>
                </a:cxn>
                <a:cxn ang="0">
                  <a:pos x="600" y="260"/>
                </a:cxn>
                <a:cxn ang="0">
                  <a:pos x="618" y="246"/>
                </a:cxn>
                <a:cxn ang="0">
                  <a:pos x="608" y="239"/>
                </a:cxn>
                <a:cxn ang="0">
                  <a:pos x="595" y="230"/>
                </a:cxn>
                <a:cxn ang="0">
                  <a:pos x="598" y="216"/>
                </a:cxn>
                <a:cxn ang="0">
                  <a:pos x="607" y="200"/>
                </a:cxn>
                <a:cxn ang="0">
                  <a:pos x="606" y="193"/>
                </a:cxn>
                <a:cxn ang="0">
                  <a:pos x="583" y="201"/>
                </a:cxn>
                <a:cxn ang="0">
                  <a:pos x="550" y="211"/>
                </a:cxn>
                <a:cxn ang="0">
                  <a:pos x="518" y="220"/>
                </a:cxn>
                <a:cxn ang="0">
                  <a:pos x="506" y="230"/>
                </a:cxn>
                <a:cxn ang="0">
                  <a:pos x="496" y="246"/>
                </a:cxn>
                <a:cxn ang="0">
                  <a:pos x="483" y="258"/>
                </a:cxn>
                <a:cxn ang="0">
                  <a:pos x="467" y="266"/>
                </a:cxn>
                <a:cxn ang="0">
                  <a:pos x="465" y="255"/>
                </a:cxn>
                <a:cxn ang="0">
                  <a:pos x="480" y="225"/>
                </a:cxn>
                <a:cxn ang="0">
                  <a:pos x="490" y="191"/>
                </a:cxn>
                <a:cxn ang="0">
                  <a:pos x="490" y="161"/>
                </a:cxn>
                <a:cxn ang="0">
                  <a:pos x="477" y="149"/>
                </a:cxn>
                <a:cxn ang="0">
                  <a:pos x="445" y="140"/>
                </a:cxn>
                <a:cxn ang="0">
                  <a:pos x="387" y="125"/>
                </a:cxn>
                <a:cxn ang="0">
                  <a:pos x="313" y="105"/>
                </a:cxn>
                <a:cxn ang="0">
                  <a:pos x="231" y="84"/>
                </a:cxn>
                <a:cxn ang="0">
                  <a:pos x="150" y="63"/>
                </a:cxn>
                <a:cxn ang="0">
                  <a:pos x="77" y="43"/>
                </a:cxn>
                <a:cxn ang="0">
                  <a:pos x="21" y="29"/>
                </a:cxn>
                <a:cxn ang="0">
                  <a:pos x="0" y="0"/>
                </a:cxn>
              </a:cxnLst>
              <a:rect l="0" t="0" r="r" b="b"/>
              <a:pathLst>
                <a:path w="671" h="324">
                  <a:moveTo>
                    <a:pt x="512" y="120"/>
                  </a:moveTo>
                  <a:lnTo>
                    <a:pt x="520" y="133"/>
                  </a:lnTo>
                  <a:lnTo>
                    <a:pt x="525" y="150"/>
                  </a:lnTo>
                  <a:lnTo>
                    <a:pt x="526" y="169"/>
                  </a:lnTo>
                  <a:lnTo>
                    <a:pt x="525" y="180"/>
                  </a:lnTo>
                  <a:lnTo>
                    <a:pt x="536" y="179"/>
                  </a:lnTo>
                  <a:lnTo>
                    <a:pt x="552" y="175"/>
                  </a:lnTo>
                  <a:lnTo>
                    <a:pt x="570" y="171"/>
                  </a:lnTo>
                  <a:lnTo>
                    <a:pt x="588" y="165"/>
                  </a:lnTo>
                  <a:lnTo>
                    <a:pt x="606" y="159"/>
                  </a:lnTo>
                  <a:lnTo>
                    <a:pt x="622" y="154"/>
                  </a:lnTo>
                  <a:lnTo>
                    <a:pt x="636" y="149"/>
                  </a:lnTo>
                  <a:lnTo>
                    <a:pt x="643" y="145"/>
                  </a:lnTo>
                  <a:lnTo>
                    <a:pt x="648" y="151"/>
                  </a:lnTo>
                  <a:lnTo>
                    <a:pt x="647" y="170"/>
                  </a:lnTo>
                  <a:lnTo>
                    <a:pt x="641" y="191"/>
                  </a:lnTo>
                  <a:lnTo>
                    <a:pt x="631" y="205"/>
                  </a:lnTo>
                  <a:lnTo>
                    <a:pt x="632" y="208"/>
                  </a:lnTo>
                  <a:lnTo>
                    <a:pt x="637" y="209"/>
                  </a:lnTo>
                  <a:lnTo>
                    <a:pt x="642" y="210"/>
                  </a:lnTo>
                  <a:lnTo>
                    <a:pt x="648" y="210"/>
                  </a:lnTo>
                  <a:lnTo>
                    <a:pt x="656" y="211"/>
                  </a:lnTo>
                  <a:lnTo>
                    <a:pt x="662" y="211"/>
                  </a:lnTo>
                  <a:lnTo>
                    <a:pt x="667" y="213"/>
                  </a:lnTo>
                  <a:lnTo>
                    <a:pt x="671" y="215"/>
                  </a:lnTo>
                  <a:lnTo>
                    <a:pt x="671" y="221"/>
                  </a:lnTo>
                  <a:lnTo>
                    <a:pt x="668" y="229"/>
                  </a:lnTo>
                  <a:lnTo>
                    <a:pt x="663" y="238"/>
                  </a:lnTo>
                  <a:lnTo>
                    <a:pt x="657" y="248"/>
                  </a:lnTo>
                  <a:lnTo>
                    <a:pt x="651" y="258"/>
                  </a:lnTo>
                  <a:lnTo>
                    <a:pt x="645" y="268"/>
                  </a:lnTo>
                  <a:lnTo>
                    <a:pt x="641" y="276"/>
                  </a:lnTo>
                  <a:lnTo>
                    <a:pt x="640" y="283"/>
                  </a:lnTo>
                  <a:lnTo>
                    <a:pt x="643" y="289"/>
                  </a:lnTo>
                  <a:lnTo>
                    <a:pt x="646" y="301"/>
                  </a:lnTo>
                  <a:lnTo>
                    <a:pt x="646" y="314"/>
                  </a:lnTo>
                  <a:lnTo>
                    <a:pt x="642" y="321"/>
                  </a:lnTo>
                  <a:lnTo>
                    <a:pt x="632" y="323"/>
                  </a:lnTo>
                  <a:lnTo>
                    <a:pt x="622" y="324"/>
                  </a:lnTo>
                  <a:lnTo>
                    <a:pt x="611" y="323"/>
                  </a:lnTo>
                  <a:lnTo>
                    <a:pt x="600" y="321"/>
                  </a:lnTo>
                  <a:lnTo>
                    <a:pt x="588" y="319"/>
                  </a:lnTo>
                  <a:lnTo>
                    <a:pt x="580" y="316"/>
                  </a:lnTo>
                  <a:lnTo>
                    <a:pt x="572" y="314"/>
                  </a:lnTo>
                  <a:lnTo>
                    <a:pt x="568" y="310"/>
                  </a:lnTo>
                  <a:lnTo>
                    <a:pt x="571" y="309"/>
                  </a:lnTo>
                  <a:lnTo>
                    <a:pt x="576" y="309"/>
                  </a:lnTo>
                  <a:lnTo>
                    <a:pt x="583" y="308"/>
                  </a:lnTo>
                  <a:lnTo>
                    <a:pt x="593" y="306"/>
                  </a:lnTo>
                  <a:lnTo>
                    <a:pt x="602" y="305"/>
                  </a:lnTo>
                  <a:lnTo>
                    <a:pt x="611" y="304"/>
                  </a:lnTo>
                  <a:lnTo>
                    <a:pt x="617" y="301"/>
                  </a:lnTo>
                  <a:lnTo>
                    <a:pt x="620" y="298"/>
                  </a:lnTo>
                  <a:lnTo>
                    <a:pt x="615" y="290"/>
                  </a:lnTo>
                  <a:lnTo>
                    <a:pt x="610" y="281"/>
                  </a:lnTo>
                  <a:lnTo>
                    <a:pt x="605" y="273"/>
                  </a:lnTo>
                  <a:lnTo>
                    <a:pt x="596" y="266"/>
                  </a:lnTo>
                  <a:lnTo>
                    <a:pt x="600" y="260"/>
                  </a:lnTo>
                  <a:lnTo>
                    <a:pt x="608" y="254"/>
                  </a:lnTo>
                  <a:lnTo>
                    <a:pt x="618" y="246"/>
                  </a:lnTo>
                  <a:lnTo>
                    <a:pt x="625" y="241"/>
                  </a:lnTo>
                  <a:lnTo>
                    <a:pt x="608" y="239"/>
                  </a:lnTo>
                  <a:lnTo>
                    <a:pt x="598" y="235"/>
                  </a:lnTo>
                  <a:lnTo>
                    <a:pt x="595" y="230"/>
                  </a:lnTo>
                  <a:lnTo>
                    <a:pt x="595" y="224"/>
                  </a:lnTo>
                  <a:lnTo>
                    <a:pt x="598" y="216"/>
                  </a:lnTo>
                  <a:lnTo>
                    <a:pt x="602" y="209"/>
                  </a:lnTo>
                  <a:lnTo>
                    <a:pt x="607" y="200"/>
                  </a:lnTo>
                  <a:lnTo>
                    <a:pt x="610" y="191"/>
                  </a:lnTo>
                  <a:lnTo>
                    <a:pt x="606" y="193"/>
                  </a:lnTo>
                  <a:lnTo>
                    <a:pt x="597" y="196"/>
                  </a:lnTo>
                  <a:lnTo>
                    <a:pt x="583" y="201"/>
                  </a:lnTo>
                  <a:lnTo>
                    <a:pt x="567" y="206"/>
                  </a:lnTo>
                  <a:lnTo>
                    <a:pt x="550" y="211"/>
                  </a:lnTo>
                  <a:lnTo>
                    <a:pt x="533" y="216"/>
                  </a:lnTo>
                  <a:lnTo>
                    <a:pt x="518" y="220"/>
                  </a:lnTo>
                  <a:lnTo>
                    <a:pt x="508" y="221"/>
                  </a:lnTo>
                  <a:lnTo>
                    <a:pt x="506" y="230"/>
                  </a:lnTo>
                  <a:lnTo>
                    <a:pt x="501" y="239"/>
                  </a:lnTo>
                  <a:lnTo>
                    <a:pt x="496" y="246"/>
                  </a:lnTo>
                  <a:lnTo>
                    <a:pt x="490" y="253"/>
                  </a:lnTo>
                  <a:lnTo>
                    <a:pt x="483" y="258"/>
                  </a:lnTo>
                  <a:lnTo>
                    <a:pt x="476" y="263"/>
                  </a:lnTo>
                  <a:lnTo>
                    <a:pt x="467" y="266"/>
                  </a:lnTo>
                  <a:lnTo>
                    <a:pt x="458" y="268"/>
                  </a:lnTo>
                  <a:lnTo>
                    <a:pt x="465" y="255"/>
                  </a:lnTo>
                  <a:lnTo>
                    <a:pt x="472" y="240"/>
                  </a:lnTo>
                  <a:lnTo>
                    <a:pt x="480" y="225"/>
                  </a:lnTo>
                  <a:lnTo>
                    <a:pt x="486" y="208"/>
                  </a:lnTo>
                  <a:lnTo>
                    <a:pt x="490" y="191"/>
                  </a:lnTo>
                  <a:lnTo>
                    <a:pt x="492" y="176"/>
                  </a:lnTo>
                  <a:lnTo>
                    <a:pt x="490" y="161"/>
                  </a:lnTo>
                  <a:lnTo>
                    <a:pt x="482" y="150"/>
                  </a:lnTo>
                  <a:lnTo>
                    <a:pt x="477" y="149"/>
                  </a:lnTo>
                  <a:lnTo>
                    <a:pt x="465" y="145"/>
                  </a:lnTo>
                  <a:lnTo>
                    <a:pt x="445" y="140"/>
                  </a:lnTo>
                  <a:lnTo>
                    <a:pt x="418" y="133"/>
                  </a:lnTo>
                  <a:lnTo>
                    <a:pt x="387" y="125"/>
                  </a:lnTo>
                  <a:lnTo>
                    <a:pt x="352" y="115"/>
                  </a:lnTo>
                  <a:lnTo>
                    <a:pt x="313" y="105"/>
                  </a:lnTo>
                  <a:lnTo>
                    <a:pt x="272" y="94"/>
                  </a:lnTo>
                  <a:lnTo>
                    <a:pt x="231" y="84"/>
                  </a:lnTo>
                  <a:lnTo>
                    <a:pt x="190" y="73"/>
                  </a:lnTo>
                  <a:lnTo>
                    <a:pt x="150" y="63"/>
                  </a:lnTo>
                  <a:lnTo>
                    <a:pt x="111" y="53"/>
                  </a:lnTo>
                  <a:lnTo>
                    <a:pt x="77" y="43"/>
                  </a:lnTo>
                  <a:lnTo>
                    <a:pt x="46" y="35"/>
                  </a:lnTo>
                  <a:lnTo>
                    <a:pt x="21" y="29"/>
                  </a:lnTo>
                  <a:lnTo>
                    <a:pt x="2" y="24"/>
                  </a:lnTo>
                  <a:lnTo>
                    <a:pt x="0" y="0"/>
                  </a:lnTo>
                  <a:lnTo>
                    <a:pt x="512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9" name="Freeform 403"/>
            <p:cNvSpPr>
              <a:spLocks/>
            </p:cNvSpPr>
            <p:nvPr/>
          </p:nvSpPr>
          <p:spPr bwMode="auto">
            <a:xfrm>
              <a:off x="814388" y="3208338"/>
              <a:ext cx="334963" cy="196850"/>
            </a:xfrm>
            <a:custGeom>
              <a:avLst/>
              <a:gdLst/>
              <a:ahLst/>
              <a:cxnLst>
                <a:cxn ang="0">
                  <a:pos x="135" y="193"/>
                </a:cxn>
                <a:cxn ang="0">
                  <a:pos x="110" y="193"/>
                </a:cxn>
                <a:cxn ang="0">
                  <a:pos x="79" y="200"/>
                </a:cxn>
                <a:cxn ang="0">
                  <a:pos x="94" y="173"/>
                </a:cxn>
                <a:cxn ang="0">
                  <a:pos x="139" y="144"/>
                </a:cxn>
                <a:cxn ang="0">
                  <a:pos x="152" y="163"/>
                </a:cxn>
                <a:cxn ang="0">
                  <a:pos x="177" y="186"/>
                </a:cxn>
                <a:cxn ang="0">
                  <a:pos x="677" y="366"/>
                </a:cxn>
                <a:cxn ang="0">
                  <a:pos x="698" y="333"/>
                </a:cxn>
                <a:cxn ang="0">
                  <a:pos x="685" y="296"/>
                </a:cxn>
                <a:cxn ang="0">
                  <a:pos x="625" y="256"/>
                </a:cxn>
                <a:cxn ang="0">
                  <a:pos x="593" y="271"/>
                </a:cxn>
                <a:cxn ang="0">
                  <a:pos x="574" y="266"/>
                </a:cxn>
                <a:cxn ang="0">
                  <a:pos x="548" y="215"/>
                </a:cxn>
                <a:cxn ang="0">
                  <a:pos x="490" y="186"/>
                </a:cxn>
                <a:cxn ang="0">
                  <a:pos x="457" y="214"/>
                </a:cxn>
                <a:cxn ang="0">
                  <a:pos x="434" y="206"/>
                </a:cxn>
                <a:cxn ang="0">
                  <a:pos x="358" y="143"/>
                </a:cxn>
                <a:cxn ang="0">
                  <a:pos x="332" y="186"/>
                </a:cxn>
                <a:cxn ang="0">
                  <a:pos x="268" y="88"/>
                </a:cxn>
                <a:cxn ang="0">
                  <a:pos x="242" y="148"/>
                </a:cxn>
                <a:cxn ang="0">
                  <a:pos x="227" y="83"/>
                </a:cxn>
                <a:cxn ang="0">
                  <a:pos x="205" y="67"/>
                </a:cxn>
                <a:cxn ang="0">
                  <a:pos x="183" y="67"/>
                </a:cxn>
                <a:cxn ang="0">
                  <a:pos x="159" y="69"/>
                </a:cxn>
                <a:cxn ang="0">
                  <a:pos x="174" y="132"/>
                </a:cxn>
                <a:cxn ang="0">
                  <a:pos x="133" y="89"/>
                </a:cxn>
                <a:cxn ang="0">
                  <a:pos x="88" y="55"/>
                </a:cxn>
                <a:cxn ang="0">
                  <a:pos x="48" y="100"/>
                </a:cxn>
                <a:cxn ang="0">
                  <a:pos x="45" y="143"/>
                </a:cxn>
                <a:cxn ang="0">
                  <a:pos x="47" y="186"/>
                </a:cxn>
                <a:cxn ang="0">
                  <a:pos x="13" y="159"/>
                </a:cxn>
                <a:cxn ang="0">
                  <a:pos x="0" y="119"/>
                </a:cxn>
                <a:cxn ang="0">
                  <a:pos x="15" y="88"/>
                </a:cxn>
                <a:cxn ang="0">
                  <a:pos x="40" y="65"/>
                </a:cxn>
                <a:cxn ang="0">
                  <a:pos x="17" y="0"/>
                </a:cxn>
                <a:cxn ang="0">
                  <a:pos x="70" y="19"/>
                </a:cxn>
                <a:cxn ang="0">
                  <a:pos x="123" y="42"/>
                </a:cxn>
                <a:cxn ang="0">
                  <a:pos x="204" y="22"/>
                </a:cxn>
                <a:cxn ang="0">
                  <a:pos x="282" y="50"/>
                </a:cxn>
                <a:cxn ang="0">
                  <a:pos x="413" y="109"/>
                </a:cxn>
                <a:cxn ang="0">
                  <a:pos x="555" y="178"/>
                </a:cxn>
                <a:cxn ang="0">
                  <a:pos x="669" y="244"/>
                </a:cxn>
                <a:cxn ang="0">
                  <a:pos x="719" y="295"/>
                </a:cxn>
                <a:cxn ang="0">
                  <a:pos x="789" y="284"/>
                </a:cxn>
                <a:cxn ang="0">
                  <a:pos x="837" y="280"/>
                </a:cxn>
                <a:cxn ang="0">
                  <a:pos x="814" y="349"/>
                </a:cxn>
                <a:cxn ang="0">
                  <a:pos x="835" y="373"/>
                </a:cxn>
                <a:cxn ang="0">
                  <a:pos x="845" y="398"/>
                </a:cxn>
                <a:cxn ang="0">
                  <a:pos x="817" y="431"/>
                </a:cxn>
                <a:cxn ang="0">
                  <a:pos x="803" y="470"/>
                </a:cxn>
                <a:cxn ang="0">
                  <a:pos x="788" y="498"/>
                </a:cxn>
                <a:cxn ang="0">
                  <a:pos x="742" y="465"/>
                </a:cxn>
                <a:cxn ang="0">
                  <a:pos x="694" y="421"/>
                </a:cxn>
                <a:cxn ang="0">
                  <a:pos x="737" y="433"/>
                </a:cxn>
                <a:cxn ang="0">
                  <a:pos x="775" y="451"/>
                </a:cxn>
                <a:cxn ang="0">
                  <a:pos x="795" y="400"/>
                </a:cxn>
                <a:cxn ang="0">
                  <a:pos x="772" y="383"/>
                </a:cxn>
                <a:cxn ang="0">
                  <a:pos x="782" y="318"/>
                </a:cxn>
                <a:cxn ang="0">
                  <a:pos x="702" y="378"/>
                </a:cxn>
                <a:cxn ang="0">
                  <a:pos x="668" y="410"/>
                </a:cxn>
              </a:cxnLst>
              <a:rect l="0" t="0" r="r" b="b"/>
              <a:pathLst>
                <a:path w="847" h="498">
                  <a:moveTo>
                    <a:pt x="162" y="223"/>
                  </a:moveTo>
                  <a:lnTo>
                    <a:pt x="148" y="213"/>
                  </a:lnTo>
                  <a:lnTo>
                    <a:pt x="140" y="201"/>
                  </a:lnTo>
                  <a:lnTo>
                    <a:pt x="135" y="193"/>
                  </a:lnTo>
                  <a:lnTo>
                    <a:pt x="133" y="185"/>
                  </a:lnTo>
                  <a:lnTo>
                    <a:pt x="127" y="185"/>
                  </a:lnTo>
                  <a:lnTo>
                    <a:pt x="118" y="189"/>
                  </a:lnTo>
                  <a:lnTo>
                    <a:pt x="110" y="193"/>
                  </a:lnTo>
                  <a:lnTo>
                    <a:pt x="102" y="198"/>
                  </a:lnTo>
                  <a:lnTo>
                    <a:pt x="93" y="201"/>
                  </a:lnTo>
                  <a:lnTo>
                    <a:pt x="85" y="201"/>
                  </a:lnTo>
                  <a:lnTo>
                    <a:pt x="79" y="200"/>
                  </a:lnTo>
                  <a:lnTo>
                    <a:pt x="75" y="193"/>
                  </a:lnTo>
                  <a:lnTo>
                    <a:pt x="78" y="189"/>
                  </a:lnTo>
                  <a:lnTo>
                    <a:pt x="84" y="181"/>
                  </a:lnTo>
                  <a:lnTo>
                    <a:pt x="94" y="173"/>
                  </a:lnTo>
                  <a:lnTo>
                    <a:pt x="105" y="164"/>
                  </a:lnTo>
                  <a:lnTo>
                    <a:pt x="118" y="156"/>
                  </a:lnTo>
                  <a:lnTo>
                    <a:pt x="130" y="149"/>
                  </a:lnTo>
                  <a:lnTo>
                    <a:pt x="139" y="144"/>
                  </a:lnTo>
                  <a:lnTo>
                    <a:pt x="145" y="143"/>
                  </a:lnTo>
                  <a:lnTo>
                    <a:pt x="145" y="149"/>
                  </a:lnTo>
                  <a:lnTo>
                    <a:pt x="148" y="156"/>
                  </a:lnTo>
                  <a:lnTo>
                    <a:pt x="152" y="163"/>
                  </a:lnTo>
                  <a:lnTo>
                    <a:pt x="157" y="170"/>
                  </a:lnTo>
                  <a:lnTo>
                    <a:pt x="162" y="176"/>
                  </a:lnTo>
                  <a:lnTo>
                    <a:pt x="169" y="183"/>
                  </a:lnTo>
                  <a:lnTo>
                    <a:pt x="177" y="186"/>
                  </a:lnTo>
                  <a:lnTo>
                    <a:pt x="184" y="190"/>
                  </a:lnTo>
                  <a:lnTo>
                    <a:pt x="659" y="375"/>
                  </a:lnTo>
                  <a:lnTo>
                    <a:pt x="668" y="373"/>
                  </a:lnTo>
                  <a:lnTo>
                    <a:pt x="677" y="366"/>
                  </a:lnTo>
                  <a:lnTo>
                    <a:pt x="683" y="359"/>
                  </a:lnTo>
                  <a:lnTo>
                    <a:pt x="689" y="350"/>
                  </a:lnTo>
                  <a:lnTo>
                    <a:pt x="694" y="340"/>
                  </a:lnTo>
                  <a:lnTo>
                    <a:pt x="698" y="333"/>
                  </a:lnTo>
                  <a:lnTo>
                    <a:pt x="700" y="325"/>
                  </a:lnTo>
                  <a:lnTo>
                    <a:pt x="700" y="320"/>
                  </a:lnTo>
                  <a:lnTo>
                    <a:pt x="695" y="308"/>
                  </a:lnTo>
                  <a:lnTo>
                    <a:pt x="685" y="296"/>
                  </a:lnTo>
                  <a:lnTo>
                    <a:pt x="673" y="284"/>
                  </a:lnTo>
                  <a:lnTo>
                    <a:pt x="657" y="274"/>
                  </a:lnTo>
                  <a:lnTo>
                    <a:pt x="640" y="264"/>
                  </a:lnTo>
                  <a:lnTo>
                    <a:pt x="625" y="256"/>
                  </a:lnTo>
                  <a:lnTo>
                    <a:pt x="612" y="251"/>
                  </a:lnTo>
                  <a:lnTo>
                    <a:pt x="602" y="248"/>
                  </a:lnTo>
                  <a:lnTo>
                    <a:pt x="599" y="256"/>
                  </a:lnTo>
                  <a:lnTo>
                    <a:pt x="593" y="271"/>
                  </a:lnTo>
                  <a:lnTo>
                    <a:pt x="587" y="285"/>
                  </a:lnTo>
                  <a:lnTo>
                    <a:pt x="582" y="293"/>
                  </a:lnTo>
                  <a:lnTo>
                    <a:pt x="578" y="285"/>
                  </a:lnTo>
                  <a:lnTo>
                    <a:pt x="574" y="266"/>
                  </a:lnTo>
                  <a:lnTo>
                    <a:pt x="572" y="245"/>
                  </a:lnTo>
                  <a:lnTo>
                    <a:pt x="570" y="231"/>
                  </a:lnTo>
                  <a:lnTo>
                    <a:pt x="560" y="224"/>
                  </a:lnTo>
                  <a:lnTo>
                    <a:pt x="548" y="215"/>
                  </a:lnTo>
                  <a:lnTo>
                    <a:pt x="533" y="208"/>
                  </a:lnTo>
                  <a:lnTo>
                    <a:pt x="519" y="200"/>
                  </a:lnTo>
                  <a:lnTo>
                    <a:pt x="504" y="193"/>
                  </a:lnTo>
                  <a:lnTo>
                    <a:pt x="490" y="186"/>
                  </a:lnTo>
                  <a:lnTo>
                    <a:pt x="479" y="180"/>
                  </a:lnTo>
                  <a:lnTo>
                    <a:pt x="470" y="176"/>
                  </a:lnTo>
                  <a:lnTo>
                    <a:pt x="465" y="191"/>
                  </a:lnTo>
                  <a:lnTo>
                    <a:pt x="457" y="214"/>
                  </a:lnTo>
                  <a:lnTo>
                    <a:pt x="445" y="233"/>
                  </a:lnTo>
                  <a:lnTo>
                    <a:pt x="437" y="240"/>
                  </a:lnTo>
                  <a:lnTo>
                    <a:pt x="430" y="224"/>
                  </a:lnTo>
                  <a:lnTo>
                    <a:pt x="434" y="206"/>
                  </a:lnTo>
                  <a:lnTo>
                    <a:pt x="438" y="185"/>
                  </a:lnTo>
                  <a:lnTo>
                    <a:pt x="432" y="163"/>
                  </a:lnTo>
                  <a:lnTo>
                    <a:pt x="359" y="129"/>
                  </a:lnTo>
                  <a:lnTo>
                    <a:pt x="358" y="143"/>
                  </a:lnTo>
                  <a:lnTo>
                    <a:pt x="354" y="165"/>
                  </a:lnTo>
                  <a:lnTo>
                    <a:pt x="347" y="188"/>
                  </a:lnTo>
                  <a:lnTo>
                    <a:pt x="337" y="198"/>
                  </a:lnTo>
                  <a:lnTo>
                    <a:pt x="332" y="186"/>
                  </a:lnTo>
                  <a:lnTo>
                    <a:pt x="328" y="160"/>
                  </a:lnTo>
                  <a:lnTo>
                    <a:pt x="324" y="133"/>
                  </a:lnTo>
                  <a:lnTo>
                    <a:pt x="324" y="117"/>
                  </a:lnTo>
                  <a:lnTo>
                    <a:pt x="268" y="88"/>
                  </a:lnTo>
                  <a:lnTo>
                    <a:pt x="264" y="103"/>
                  </a:lnTo>
                  <a:lnTo>
                    <a:pt x="259" y="120"/>
                  </a:lnTo>
                  <a:lnTo>
                    <a:pt x="252" y="136"/>
                  </a:lnTo>
                  <a:lnTo>
                    <a:pt x="242" y="148"/>
                  </a:lnTo>
                  <a:lnTo>
                    <a:pt x="237" y="138"/>
                  </a:lnTo>
                  <a:lnTo>
                    <a:pt x="232" y="115"/>
                  </a:lnTo>
                  <a:lnTo>
                    <a:pt x="228" y="93"/>
                  </a:lnTo>
                  <a:lnTo>
                    <a:pt x="227" y="83"/>
                  </a:lnTo>
                  <a:lnTo>
                    <a:pt x="222" y="77"/>
                  </a:lnTo>
                  <a:lnTo>
                    <a:pt x="217" y="74"/>
                  </a:lnTo>
                  <a:lnTo>
                    <a:pt x="210" y="72"/>
                  </a:lnTo>
                  <a:lnTo>
                    <a:pt x="205" y="67"/>
                  </a:lnTo>
                  <a:lnTo>
                    <a:pt x="202" y="67"/>
                  </a:lnTo>
                  <a:lnTo>
                    <a:pt x="197" y="68"/>
                  </a:lnTo>
                  <a:lnTo>
                    <a:pt x="189" y="67"/>
                  </a:lnTo>
                  <a:lnTo>
                    <a:pt x="183" y="67"/>
                  </a:lnTo>
                  <a:lnTo>
                    <a:pt x="175" y="67"/>
                  </a:lnTo>
                  <a:lnTo>
                    <a:pt x="168" y="67"/>
                  </a:lnTo>
                  <a:lnTo>
                    <a:pt x="163" y="68"/>
                  </a:lnTo>
                  <a:lnTo>
                    <a:pt x="159" y="69"/>
                  </a:lnTo>
                  <a:lnTo>
                    <a:pt x="164" y="88"/>
                  </a:lnTo>
                  <a:lnTo>
                    <a:pt x="172" y="109"/>
                  </a:lnTo>
                  <a:lnTo>
                    <a:pt x="177" y="127"/>
                  </a:lnTo>
                  <a:lnTo>
                    <a:pt x="174" y="132"/>
                  </a:lnTo>
                  <a:lnTo>
                    <a:pt x="165" y="124"/>
                  </a:lnTo>
                  <a:lnTo>
                    <a:pt x="154" y="114"/>
                  </a:lnTo>
                  <a:lnTo>
                    <a:pt x="144" y="103"/>
                  </a:lnTo>
                  <a:lnTo>
                    <a:pt x="133" y="89"/>
                  </a:lnTo>
                  <a:lnTo>
                    <a:pt x="122" y="78"/>
                  </a:lnTo>
                  <a:lnTo>
                    <a:pt x="110" y="67"/>
                  </a:lnTo>
                  <a:lnTo>
                    <a:pt x="99" y="59"/>
                  </a:lnTo>
                  <a:lnTo>
                    <a:pt x="88" y="55"/>
                  </a:lnTo>
                  <a:lnTo>
                    <a:pt x="84" y="72"/>
                  </a:lnTo>
                  <a:lnTo>
                    <a:pt x="74" y="84"/>
                  </a:lnTo>
                  <a:lnTo>
                    <a:pt x="62" y="93"/>
                  </a:lnTo>
                  <a:lnTo>
                    <a:pt x="48" y="100"/>
                  </a:lnTo>
                  <a:lnTo>
                    <a:pt x="38" y="108"/>
                  </a:lnTo>
                  <a:lnTo>
                    <a:pt x="32" y="117"/>
                  </a:lnTo>
                  <a:lnTo>
                    <a:pt x="34" y="128"/>
                  </a:lnTo>
                  <a:lnTo>
                    <a:pt x="45" y="143"/>
                  </a:lnTo>
                  <a:lnTo>
                    <a:pt x="48" y="154"/>
                  </a:lnTo>
                  <a:lnTo>
                    <a:pt x="52" y="165"/>
                  </a:lnTo>
                  <a:lnTo>
                    <a:pt x="53" y="176"/>
                  </a:lnTo>
                  <a:lnTo>
                    <a:pt x="47" y="186"/>
                  </a:lnTo>
                  <a:lnTo>
                    <a:pt x="37" y="185"/>
                  </a:lnTo>
                  <a:lnTo>
                    <a:pt x="28" y="180"/>
                  </a:lnTo>
                  <a:lnTo>
                    <a:pt x="19" y="170"/>
                  </a:lnTo>
                  <a:lnTo>
                    <a:pt x="13" y="159"/>
                  </a:lnTo>
                  <a:lnTo>
                    <a:pt x="8" y="146"/>
                  </a:lnTo>
                  <a:lnTo>
                    <a:pt x="4" y="135"/>
                  </a:lnTo>
                  <a:lnTo>
                    <a:pt x="2" y="125"/>
                  </a:lnTo>
                  <a:lnTo>
                    <a:pt x="0" y="119"/>
                  </a:lnTo>
                  <a:lnTo>
                    <a:pt x="3" y="110"/>
                  </a:lnTo>
                  <a:lnTo>
                    <a:pt x="7" y="103"/>
                  </a:lnTo>
                  <a:lnTo>
                    <a:pt x="10" y="95"/>
                  </a:lnTo>
                  <a:lnTo>
                    <a:pt x="15" y="88"/>
                  </a:lnTo>
                  <a:lnTo>
                    <a:pt x="20" y="82"/>
                  </a:lnTo>
                  <a:lnTo>
                    <a:pt x="27" y="77"/>
                  </a:lnTo>
                  <a:lnTo>
                    <a:pt x="33" y="70"/>
                  </a:lnTo>
                  <a:lnTo>
                    <a:pt x="40" y="65"/>
                  </a:lnTo>
                  <a:lnTo>
                    <a:pt x="37" y="53"/>
                  </a:lnTo>
                  <a:lnTo>
                    <a:pt x="28" y="32"/>
                  </a:lnTo>
                  <a:lnTo>
                    <a:pt x="20" y="12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34" y="4"/>
                  </a:lnTo>
                  <a:lnTo>
                    <a:pt x="52" y="10"/>
                  </a:lnTo>
                  <a:lnTo>
                    <a:pt x="70" y="19"/>
                  </a:lnTo>
                  <a:lnTo>
                    <a:pt x="90" y="27"/>
                  </a:lnTo>
                  <a:lnTo>
                    <a:pt x="107" y="34"/>
                  </a:lnTo>
                  <a:lnTo>
                    <a:pt x="118" y="39"/>
                  </a:lnTo>
                  <a:lnTo>
                    <a:pt x="123" y="42"/>
                  </a:lnTo>
                  <a:lnTo>
                    <a:pt x="145" y="29"/>
                  </a:lnTo>
                  <a:lnTo>
                    <a:pt x="167" y="23"/>
                  </a:lnTo>
                  <a:lnTo>
                    <a:pt x="185" y="20"/>
                  </a:lnTo>
                  <a:lnTo>
                    <a:pt x="204" y="22"/>
                  </a:lnTo>
                  <a:lnTo>
                    <a:pt x="222" y="25"/>
                  </a:lnTo>
                  <a:lnTo>
                    <a:pt x="240" y="32"/>
                  </a:lnTo>
                  <a:lnTo>
                    <a:pt x="260" y="40"/>
                  </a:lnTo>
                  <a:lnTo>
                    <a:pt x="282" y="50"/>
                  </a:lnTo>
                  <a:lnTo>
                    <a:pt x="312" y="63"/>
                  </a:lnTo>
                  <a:lnTo>
                    <a:pt x="344" y="78"/>
                  </a:lnTo>
                  <a:lnTo>
                    <a:pt x="378" y="93"/>
                  </a:lnTo>
                  <a:lnTo>
                    <a:pt x="413" y="109"/>
                  </a:lnTo>
                  <a:lnTo>
                    <a:pt x="449" y="125"/>
                  </a:lnTo>
                  <a:lnTo>
                    <a:pt x="485" y="143"/>
                  </a:lnTo>
                  <a:lnTo>
                    <a:pt x="520" y="160"/>
                  </a:lnTo>
                  <a:lnTo>
                    <a:pt x="555" y="178"/>
                  </a:lnTo>
                  <a:lnTo>
                    <a:pt x="588" y="195"/>
                  </a:lnTo>
                  <a:lnTo>
                    <a:pt x="618" y="211"/>
                  </a:lnTo>
                  <a:lnTo>
                    <a:pt x="645" y="228"/>
                  </a:lnTo>
                  <a:lnTo>
                    <a:pt x="669" y="244"/>
                  </a:lnTo>
                  <a:lnTo>
                    <a:pt x="689" y="259"/>
                  </a:lnTo>
                  <a:lnTo>
                    <a:pt x="704" y="273"/>
                  </a:lnTo>
                  <a:lnTo>
                    <a:pt x="715" y="284"/>
                  </a:lnTo>
                  <a:lnTo>
                    <a:pt x="719" y="295"/>
                  </a:lnTo>
                  <a:lnTo>
                    <a:pt x="734" y="293"/>
                  </a:lnTo>
                  <a:lnTo>
                    <a:pt x="752" y="290"/>
                  </a:lnTo>
                  <a:lnTo>
                    <a:pt x="770" y="286"/>
                  </a:lnTo>
                  <a:lnTo>
                    <a:pt x="789" y="284"/>
                  </a:lnTo>
                  <a:lnTo>
                    <a:pt x="807" y="281"/>
                  </a:lnTo>
                  <a:lnTo>
                    <a:pt x="822" y="279"/>
                  </a:lnTo>
                  <a:lnTo>
                    <a:pt x="832" y="279"/>
                  </a:lnTo>
                  <a:lnTo>
                    <a:pt x="837" y="280"/>
                  </a:lnTo>
                  <a:lnTo>
                    <a:pt x="834" y="294"/>
                  </a:lnTo>
                  <a:lnTo>
                    <a:pt x="828" y="314"/>
                  </a:lnTo>
                  <a:lnTo>
                    <a:pt x="820" y="334"/>
                  </a:lnTo>
                  <a:lnTo>
                    <a:pt x="814" y="349"/>
                  </a:lnTo>
                  <a:lnTo>
                    <a:pt x="818" y="355"/>
                  </a:lnTo>
                  <a:lnTo>
                    <a:pt x="823" y="361"/>
                  </a:lnTo>
                  <a:lnTo>
                    <a:pt x="829" y="366"/>
                  </a:lnTo>
                  <a:lnTo>
                    <a:pt x="835" y="373"/>
                  </a:lnTo>
                  <a:lnTo>
                    <a:pt x="840" y="378"/>
                  </a:lnTo>
                  <a:lnTo>
                    <a:pt x="844" y="384"/>
                  </a:lnTo>
                  <a:lnTo>
                    <a:pt x="847" y="390"/>
                  </a:lnTo>
                  <a:lnTo>
                    <a:pt x="845" y="398"/>
                  </a:lnTo>
                  <a:lnTo>
                    <a:pt x="839" y="406"/>
                  </a:lnTo>
                  <a:lnTo>
                    <a:pt x="832" y="415"/>
                  </a:lnTo>
                  <a:lnTo>
                    <a:pt x="824" y="424"/>
                  </a:lnTo>
                  <a:lnTo>
                    <a:pt x="817" y="431"/>
                  </a:lnTo>
                  <a:lnTo>
                    <a:pt x="810" y="440"/>
                  </a:lnTo>
                  <a:lnTo>
                    <a:pt x="805" y="450"/>
                  </a:lnTo>
                  <a:lnTo>
                    <a:pt x="803" y="459"/>
                  </a:lnTo>
                  <a:lnTo>
                    <a:pt x="803" y="470"/>
                  </a:lnTo>
                  <a:lnTo>
                    <a:pt x="798" y="476"/>
                  </a:lnTo>
                  <a:lnTo>
                    <a:pt x="793" y="481"/>
                  </a:lnTo>
                  <a:lnTo>
                    <a:pt x="789" y="489"/>
                  </a:lnTo>
                  <a:lnTo>
                    <a:pt x="788" y="498"/>
                  </a:lnTo>
                  <a:lnTo>
                    <a:pt x="783" y="496"/>
                  </a:lnTo>
                  <a:lnTo>
                    <a:pt x="772" y="490"/>
                  </a:lnTo>
                  <a:lnTo>
                    <a:pt x="758" y="479"/>
                  </a:lnTo>
                  <a:lnTo>
                    <a:pt x="742" y="465"/>
                  </a:lnTo>
                  <a:lnTo>
                    <a:pt x="724" y="451"/>
                  </a:lnTo>
                  <a:lnTo>
                    <a:pt x="710" y="439"/>
                  </a:lnTo>
                  <a:lnTo>
                    <a:pt x="699" y="428"/>
                  </a:lnTo>
                  <a:lnTo>
                    <a:pt x="694" y="421"/>
                  </a:lnTo>
                  <a:lnTo>
                    <a:pt x="699" y="420"/>
                  </a:lnTo>
                  <a:lnTo>
                    <a:pt x="708" y="423"/>
                  </a:lnTo>
                  <a:lnTo>
                    <a:pt x="722" y="428"/>
                  </a:lnTo>
                  <a:lnTo>
                    <a:pt x="737" y="433"/>
                  </a:lnTo>
                  <a:lnTo>
                    <a:pt x="750" y="440"/>
                  </a:lnTo>
                  <a:lnTo>
                    <a:pt x="763" y="445"/>
                  </a:lnTo>
                  <a:lnTo>
                    <a:pt x="772" y="450"/>
                  </a:lnTo>
                  <a:lnTo>
                    <a:pt x="775" y="451"/>
                  </a:lnTo>
                  <a:lnTo>
                    <a:pt x="794" y="431"/>
                  </a:lnTo>
                  <a:lnTo>
                    <a:pt x="802" y="416"/>
                  </a:lnTo>
                  <a:lnTo>
                    <a:pt x="800" y="406"/>
                  </a:lnTo>
                  <a:lnTo>
                    <a:pt x="795" y="400"/>
                  </a:lnTo>
                  <a:lnTo>
                    <a:pt x="787" y="395"/>
                  </a:lnTo>
                  <a:lnTo>
                    <a:pt x="778" y="391"/>
                  </a:lnTo>
                  <a:lnTo>
                    <a:pt x="773" y="388"/>
                  </a:lnTo>
                  <a:lnTo>
                    <a:pt x="772" y="383"/>
                  </a:lnTo>
                  <a:lnTo>
                    <a:pt x="768" y="370"/>
                  </a:lnTo>
                  <a:lnTo>
                    <a:pt x="773" y="353"/>
                  </a:lnTo>
                  <a:lnTo>
                    <a:pt x="780" y="335"/>
                  </a:lnTo>
                  <a:lnTo>
                    <a:pt x="782" y="318"/>
                  </a:lnTo>
                  <a:lnTo>
                    <a:pt x="717" y="351"/>
                  </a:lnTo>
                  <a:lnTo>
                    <a:pt x="714" y="359"/>
                  </a:lnTo>
                  <a:lnTo>
                    <a:pt x="709" y="368"/>
                  </a:lnTo>
                  <a:lnTo>
                    <a:pt x="702" y="378"/>
                  </a:lnTo>
                  <a:lnTo>
                    <a:pt x="693" y="389"/>
                  </a:lnTo>
                  <a:lnTo>
                    <a:pt x="684" y="398"/>
                  </a:lnTo>
                  <a:lnTo>
                    <a:pt x="675" y="405"/>
                  </a:lnTo>
                  <a:lnTo>
                    <a:pt x="668" y="410"/>
                  </a:lnTo>
                  <a:lnTo>
                    <a:pt x="662" y="411"/>
                  </a:lnTo>
                  <a:lnTo>
                    <a:pt x="162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0" name="Freeform 404"/>
            <p:cNvSpPr>
              <a:spLocks/>
            </p:cNvSpPr>
            <p:nvPr/>
          </p:nvSpPr>
          <p:spPr bwMode="auto">
            <a:xfrm>
              <a:off x="1222375" y="3068638"/>
              <a:ext cx="88900" cy="107950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00" y="0"/>
                </a:cxn>
                <a:cxn ang="0">
                  <a:pos x="127" y="82"/>
                </a:cxn>
                <a:cxn ang="0">
                  <a:pos x="223" y="87"/>
                </a:cxn>
                <a:cxn ang="0">
                  <a:pos x="162" y="178"/>
                </a:cxn>
                <a:cxn ang="0">
                  <a:pos x="214" y="239"/>
                </a:cxn>
                <a:cxn ang="0">
                  <a:pos x="48" y="271"/>
                </a:cxn>
                <a:cxn ang="0">
                  <a:pos x="0" y="91"/>
                </a:cxn>
              </a:cxnLst>
              <a:rect l="0" t="0" r="r" b="b"/>
              <a:pathLst>
                <a:path w="223" h="271">
                  <a:moveTo>
                    <a:pt x="0" y="91"/>
                  </a:moveTo>
                  <a:lnTo>
                    <a:pt x="100" y="0"/>
                  </a:lnTo>
                  <a:lnTo>
                    <a:pt x="127" y="82"/>
                  </a:lnTo>
                  <a:lnTo>
                    <a:pt x="223" y="87"/>
                  </a:lnTo>
                  <a:lnTo>
                    <a:pt x="162" y="178"/>
                  </a:lnTo>
                  <a:lnTo>
                    <a:pt x="214" y="239"/>
                  </a:lnTo>
                  <a:lnTo>
                    <a:pt x="48" y="27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FFED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1" name="Freeform 405"/>
            <p:cNvSpPr>
              <a:spLocks/>
            </p:cNvSpPr>
            <p:nvPr/>
          </p:nvSpPr>
          <p:spPr bwMode="auto">
            <a:xfrm>
              <a:off x="1069975" y="3121025"/>
              <a:ext cx="79375" cy="103188"/>
            </a:xfrm>
            <a:custGeom>
              <a:avLst/>
              <a:gdLst/>
              <a:ahLst/>
              <a:cxnLst>
                <a:cxn ang="0">
                  <a:pos x="168" y="47"/>
                </a:cxn>
                <a:cxn ang="0">
                  <a:pos x="158" y="45"/>
                </a:cxn>
                <a:cxn ang="0">
                  <a:pos x="140" y="38"/>
                </a:cxn>
                <a:cxn ang="0">
                  <a:pos x="116" y="31"/>
                </a:cxn>
                <a:cxn ang="0">
                  <a:pos x="90" y="22"/>
                </a:cxn>
                <a:cxn ang="0">
                  <a:pos x="63" y="13"/>
                </a:cxn>
                <a:cxn ang="0">
                  <a:pos x="41" y="7"/>
                </a:cxn>
                <a:cxn ang="0">
                  <a:pos x="26" y="2"/>
                </a:cxn>
                <a:cxn ang="0">
                  <a:pos x="20" y="0"/>
                </a:cxn>
                <a:cxn ang="0">
                  <a:pos x="15" y="3"/>
                </a:cxn>
                <a:cxn ang="0">
                  <a:pos x="6" y="12"/>
                </a:cxn>
                <a:cxn ang="0">
                  <a:pos x="0" y="27"/>
                </a:cxn>
                <a:cxn ang="0">
                  <a:pos x="2" y="47"/>
                </a:cxn>
                <a:cxn ang="0">
                  <a:pos x="8" y="60"/>
                </a:cxn>
                <a:cxn ang="0">
                  <a:pos x="15" y="73"/>
                </a:cxn>
                <a:cxn ang="0">
                  <a:pos x="22" y="87"/>
                </a:cxn>
                <a:cxn ang="0">
                  <a:pos x="30" y="101"/>
                </a:cxn>
                <a:cxn ang="0">
                  <a:pos x="36" y="112"/>
                </a:cxn>
                <a:cxn ang="0">
                  <a:pos x="41" y="122"/>
                </a:cxn>
                <a:cxn ang="0">
                  <a:pos x="45" y="128"/>
                </a:cxn>
                <a:cxn ang="0">
                  <a:pos x="46" y="131"/>
                </a:cxn>
                <a:cxn ang="0">
                  <a:pos x="42" y="227"/>
                </a:cxn>
                <a:cxn ang="0">
                  <a:pos x="86" y="218"/>
                </a:cxn>
                <a:cxn ang="0">
                  <a:pos x="121" y="257"/>
                </a:cxn>
                <a:cxn ang="0">
                  <a:pos x="122" y="256"/>
                </a:cxn>
                <a:cxn ang="0">
                  <a:pos x="127" y="255"/>
                </a:cxn>
                <a:cxn ang="0">
                  <a:pos x="132" y="251"/>
                </a:cxn>
                <a:cxn ang="0">
                  <a:pos x="140" y="246"/>
                </a:cxn>
                <a:cxn ang="0">
                  <a:pos x="148" y="241"/>
                </a:cxn>
                <a:cxn ang="0">
                  <a:pos x="156" y="235"/>
                </a:cxn>
                <a:cxn ang="0">
                  <a:pos x="162" y="228"/>
                </a:cxn>
                <a:cxn ang="0">
                  <a:pos x="168" y="222"/>
                </a:cxn>
                <a:cxn ang="0">
                  <a:pos x="180" y="198"/>
                </a:cxn>
                <a:cxn ang="0">
                  <a:pos x="190" y="163"/>
                </a:cxn>
                <a:cxn ang="0">
                  <a:pos x="197" y="131"/>
                </a:cxn>
                <a:cxn ang="0">
                  <a:pos x="200" y="117"/>
                </a:cxn>
                <a:cxn ang="0">
                  <a:pos x="168" y="47"/>
                </a:cxn>
              </a:cxnLst>
              <a:rect l="0" t="0" r="r" b="b"/>
              <a:pathLst>
                <a:path w="200" h="257">
                  <a:moveTo>
                    <a:pt x="168" y="47"/>
                  </a:moveTo>
                  <a:lnTo>
                    <a:pt x="158" y="45"/>
                  </a:lnTo>
                  <a:lnTo>
                    <a:pt x="140" y="38"/>
                  </a:lnTo>
                  <a:lnTo>
                    <a:pt x="116" y="31"/>
                  </a:lnTo>
                  <a:lnTo>
                    <a:pt x="90" y="22"/>
                  </a:lnTo>
                  <a:lnTo>
                    <a:pt x="63" y="13"/>
                  </a:lnTo>
                  <a:lnTo>
                    <a:pt x="41" y="7"/>
                  </a:lnTo>
                  <a:lnTo>
                    <a:pt x="26" y="2"/>
                  </a:lnTo>
                  <a:lnTo>
                    <a:pt x="20" y="0"/>
                  </a:lnTo>
                  <a:lnTo>
                    <a:pt x="15" y="3"/>
                  </a:lnTo>
                  <a:lnTo>
                    <a:pt x="6" y="12"/>
                  </a:lnTo>
                  <a:lnTo>
                    <a:pt x="0" y="27"/>
                  </a:lnTo>
                  <a:lnTo>
                    <a:pt x="2" y="47"/>
                  </a:lnTo>
                  <a:lnTo>
                    <a:pt x="8" y="60"/>
                  </a:lnTo>
                  <a:lnTo>
                    <a:pt x="15" y="73"/>
                  </a:lnTo>
                  <a:lnTo>
                    <a:pt x="22" y="87"/>
                  </a:lnTo>
                  <a:lnTo>
                    <a:pt x="30" y="101"/>
                  </a:lnTo>
                  <a:lnTo>
                    <a:pt x="36" y="112"/>
                  </a:lnTo>
                  <a:lnTo>
                    <a:pt x="41" y="122"/>
                  </a:lnTo>
                  <a:lnTo>
                    <a:pt x="45" y="128"/>
                  </a:lnTo>
                  <a:lnTo>
                    <a:pt x="46" y="131"/>
                  </a:lnTo>
                  <a:lnTo>
                    <a:pt x="42" y="227"/>
                  </a:lnTo>
                  <a:lnTo>
                    <a:pt x="86" y="218"/>
                  </a:lnTo>
                  <a:lnTo>
                    <a:pt x="121" y="257"/>
                  </a:lnTo>
                  <a:lnTo>
                    <a:pt x="122" y="256"/>
                  </a:lnTo>
                  <a:lnTo>
                    <a:pt x="127" y="255"/>
                  </a:lnTo>
                  <a:lnTo>
                    <a:pt x="132" y="251"/>
                  </a:lnTo>
                  <a:lnTo>
                    <a:pt x="140" y="246"/>
                  </a:lnTo>
                  <a:lnTo>
                    <a:pt x="148" y="241"/>
                  </a:lnTo>
                  <a:lnTo>
                    <a:pt x="156" y="235"/>
                  </a:lnTo>
                  <a:lnTo>
                    <a:pt x="162" y="228"/>
                  </a:lnTo>
                  <a:lnTo>
                    <a:pt x="168" y="222"/>
                  </a:lnTo>
                  <a:lnTo>
                    <a:pt x="180" y="198"/>
                  </a:lnTo>
                  <a:lnTo>
                    <a:pt x="190" y="163"/>
                  </a:lnTo>
                  <a:lnTo>
                    <a:pt x="197" y="131"/>
                  </a:lnTo>
                  <a:lnTo>
                    <a:pt x="200" y="117"/>
                  </a:lnTo>
                  <a:lnTo>
                    <a:pt x="168" y="47"/>
                  </a:lnTo>
                  <a:close/>
                </a:path>
              </a:pathLst>
            </a:custGeom>
            <a:solidFill>
              <a:srgbClr val="FFED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2" name="Freeform 406"/>
            <p:cNvSpPr>
              <a:spLocks/>
            </p:cNvSpPr>
            <p:nvPr/>
          </p:nvSpPr>
          <p:spPr bwMode="auto">
            <a:xfrm>
              <a:off x="1131888" y="3103563"/>
              <a:ext cx="119063" cy="84138"/>
            </a:xfrm>
            <a:custGeom>
              <a:avLst/>
              <a:gdLst/>
              <a:ahLst/>
              <a:cxnLst>
                <a:cxn ang="0">
                  <a:pos x="298" y="115"/>
                </a:cxn>
                <a:cxn ang="0">
                  <a:pos x="295" y="102"/>
                </a:cxn>
                <a:cxn ang="0">
                  <a:pos x="290" y="83"/>
                </a:cxn>
                <a:cxn ang="0">
                  <a:pos x="283" y="65"/>
                </a:cxn>
                <a:cxn ang="0">
                  <a:pos x="281" y="54"/>
                </a:cxn>
                <a:cxn ang="0">
                  <a:pos x="276" y="39"/>
                </a:cxn>
                <a:cxn ang="0">
                  <a:pos x="266" y="27"/>
                </a:cxn>
                <a:cxn ang="0">
                  <a:pos x="251" y="17"/>
                </a:cxn>
                <a:cxn ang="0">
                  <a:pos x="231" y="8"/>
                </a:cxn>
                <a:cxn ang="0">
                  <a:pos x="210" y="3"/>
                </a:cxn>
                <a:cxn ang="0">
                  <a:pos x="185" y="0"/>
                </a:cxn>
                <a:cxn ang="0">
                  <a:pos x="157" y="0"/>
                </a:cxn>
                <a:cxn ang="0">
                  <a:pos x="128" y="3"/>
                </a:cxn>
                <a:cxn ang="0">
                  <a:pos x="101" y="9"/>
                </a:cxn>
                <a:cxn ang="0">
                  <a:pos x="75" y="18"/>
                </a:cxn>
                <a:cxn ang="0">
                  <a:pos x="52" y="29"/>
                </a:cxn>
                <a:cxn ang="0">
                  <a:pos x="32" y="42"/>
                </a:cxn>
                <a:cxn ang="0">
                  <a:pos x="17" y="55"/>
                </a:cxn>
                <a:cxn ang="0">
                  <a:pos x="6" y="69"/>
                </a:cxn>
                <a:cxn ang="0">
                  <a:pos x="0" y="85"/>
                </a:cxn>
                <a:cxn ang="0">
                  <a:pos x="0" y="100"/>
                </a:cxn>
                <a:cxn ang="0">
                  <a:pos x="3" y="114"/>
                </a:cxn>
                <a:cxn ang="0">
                  <a:pos x="8" y="132"/>
                </a:cxn>
                <a:cxn ang="0">
                  <a:pos x="15" y="149"/>
                </a:cxn>
                <a:cxn ang="0">
                  <a:pos x="17" y="162"/>
                </a:cxn>
                <a:cxn ang="0">
                  <a:pos x="22" y="175"/>
                </a:cxn>
                <a:cxn ang="0">
                  <a:pos x="33" y="188"/>
                </a:cxn>
                <a:cxn ang="0">
                  <a:pos x="48" y="198"/>
                </a:cxn>
                <a:cxn ang="0">
                  <a:pos x="67" y="207"/>
                </a:cxn>
                <a:cxn ang="0">
                  <a:pos x="90" y="212"/>
                </a:cxn>
                <a:cxn ang="0">
                  <a:pos x="115" y="214"/>
                </a:cxn>
                <a:cxn ang="0">
                  <a:pos x="141" y="214"/>
                </a:cxn>
                <a:cxn ang="0">
                  <a:pos x="170" y="212"/>
                </a:cxn>
                <a:cxn ang="0">
                  <a:pos x="198" y="205"/>
                </a:cxn>
                <a:cxn ang="0">
                  <a:pos x="225" y="197"/>
                </a:cxn>
                <a:cxn ang="0">
                  <a:pos x="247" y="185"/>
                </a:cxn>
                <a:cxn ang="0">
                  <a:pos x="266" y="173"/>
                </a:cxn>
                <a:cxn ang="0">
                  <a:pos x="282" y="160"/>
                </a:cxn>
                <a:cxn ang="0">
                  <a:pos x="292" y="145"/>
                </a:cxn>
                <a:cxn ang="0">
                  <a:pos x="298" y="130"/>
                </a:cxn>
                <a:cxn ang="0">
                  <a:pos x="298" y="115"/>
                </a:cxn>
              </a:cxnLst>
              <a:rect l="0" t="0" r="r" b="b"/>
              <a:pathLst>
                <a:path w="298" h="214">
                  <a:moveTo>
                    <a:pt x="298" y="115"/>
                  </a:moveTo>
                  <a:lnTo>
                    <a:pt x="295" y="102"/>
                  </a:lnTo>
                  <a:lnTo>
                    <a:pt x="290" y="83"/>
                  </a:lnTo>
                  <a:lnTo>
                    <a:pt x="283" y="65"/>
                  </a:lnTo>
                  <a:lnTo>
                    <a:pt x="281" y="54"/>
                  </a:lnTo>
                  <a:lnTo>
                    <a:pt x="276" y="39"/>
                  </a:lnTo>
                  <a:lnTo>
                    <a:pt x="266" y="27"/>
                  </a:lnTo>
                  <a:lnTo>
                    <a:pt x="251" y="17"/>
                  </a:lnTo>
                  <a:lnTo>
                    <a:pt x="231" y="8"/>
                  </a:lnTo>
                  <a:lnTo>
                    <a:pt x="210" y="3"/>
                  </a:lnTo>
                  <a:lnTo>
                    <a:pt x="185" y="0"/>
                  </a:lnTo>
                  <a:lnTo>
                    <a:pt x="157" y="0"/>
                  </a:lnTo>
                  <a:lnTo>
                    <a:pt x="128" y="3"/>
                  </a:lnTo>
                  <a:lnTo>
                    <a:pt x="101" y="9"/>
                  </a:lnTo>
                  <a:lnTo>
                    <a:pt x="75" y="18"/>
                  </a:lnTo>
                  <a:lnTo>
                    <a:pt x="52" y="29"/>
                  </a:lnTo>
                  <a:lnTo>
                    <a:pt x="32" y="42"/>
                  </a:lnTo>
                  <a:lnTo>
                    <a:pt x="17" y="55"/>
                  </a:lnTo>
                  <a:lnTo>
                    <a:pt x="6" y="69"/>
                  </a:lnTo>
                  <a:lnTo>
                    <a:pt x="0" y="85"/>
                  </a:lnTo>
                  <a:lnTo>
                    <a:pt x="0" y="100"/>
                  </a:lnTo>
                  <a:lnTo>
                    <a:pt x="3" y="114"/>
                  </a:lnTo>
                  <a:lnTo>
                    <a:pt x="8" y="132"/>
                  </a:lnTo>
                  <a:lnTo>
                    <a:pt x="15" y="149"/>
                  </a:lnTo>
                  <a:lnTo>
                    <a:pt x="17" y="162"/>
                  </a:lnTo>
                  <a:lnTo>
                    <a:pt x="22" y="175"/>
                  </a:lnTo>
                  <a:lnTo>
                    <a:pt x="33" y="188"/>
                  </a:lnTo>
                  <a:lnTo>
                    <a:pt x="48" y="198"/>
                  </a:lnTo>
                  <a:lnTo>
                    <a:pt x="67" y="207"/>
                  </a:lnTo>
                  <a:lnTo>
                    <a:pt x="90" y="212"/>
                  </a:lnTo>
                  <a:lnTo>
                    <a:pt x="115" y="214"/>
                  </a:lnTo>
                  <a:lnTo>
                    <a:pt x="141" y="214"/>
                  </a:lnTo>
                  <a:lnTo>
                    <a:pt x="170" y="212"/>
                  </a:lnTo>
                  <a:lnTo>
                    <a:pt x="198" y="205"/>
                  </a:lnTo>
                  <a:lnTo>
                    <a:pt x="225" y="197"/>
                  </a:lnTo>
                  <a:lnTo>
                    <a:pt x="247" y="185"/>
                  </a:lnTo>
                  <a:lnTo>
                    <a:pt x="266" y="173"/>
                  </a:lnTo>
                  <a:lnTo>
                    <a:pt x="282" y="160"/>
                  </a:lnTo>
                  <a:lnTo>
                    <a:pt x="292" y="145"/>
                  </a:lnTo>
                  <a:lnTo>
                    <a:pt x="298" y="130"/>
                  </a:lnTo>
                  <a:lnTo>
                    <a:pt x="298" y="115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3" name="Freeform 407"/>
            <p:cNvSpPr>
              <a:spLocks/>
            </p:cNvSpPr>
            <p:nvPr/>
          </p:nvSpPr>
          <p:spPr bwMode="auto">
            <a:xfrm>
              <a:off x="1266825" y="3154363"/>
              <a:ext cx="104775" cy="98425"/>
            </a:xfrm>
            <a:custGeom>
              <a:avLst/>
              <a:gdLst/>
              <a:ahLst/>
              <a:cxnLst>
                <a:cxn ang="0">
                  <a:pos x="263" y="196"/>
                </a:cxn>
                <a:cxn ang="0">
                  <a:pos x="263" y="178"/>
                </a:cxn>
                <a:cxn ang="0">
                  <a:pos x="261" y="148"/>
                </a:cxn>
                <a:cxn ang="0">
                  <a:pos x="257" y="119"/>
                </a:cxn>
                <a:cxn ang="0">
                  <a:pos x="257" y="103"/>
                </a:cxn>
                <a:cxn ang="0">
                  <a:pos x="258" y="88"/>
                </a:cxn>
                <a:cxn ang="0">
                  <a:pos x="256" y="73"/>
                </a:cxn>
                <a:cxn ang="0">
                  <a:pos x="248" y="59"/>
                </a:cxn>
                <a:cxn ang="0">
                  <a:pos x="237" y="46"/>
                </a:cxn>
                <a:cxn ang="0">
                  <a:pos x="222" y="34"/>
                </a:cxn>
                <a:cxn ang="0">
                  <a:pos x="203" y="23"/>
                </a:cxn>
                <a:cxn ang="0">
                  <a:pos x="180" y="13"/>
                </a:cxn>
                <a:cxn ang="0">
                  <a:pos x="153" y="5"/>
                </a:cxn>
                <a:cxn ang="0">
                  <a:pos x="126" y="0"/>
                </a:cxn>
                <a:cxn ang="0">
                  <a:pos x="102" y="0"/>
                </a:cxn>
                <a:cxn ang="0">
                  <a:pos x="80" y="3"/>
                </a:cxn>
                <a:cxn ang="0">
                  <a:pos x="62" y="8"/>
                </a:cxn>
                <a:cxn ang="0">
                  <a:pos x="46" y="16"/>
                </a:cxn>
                <a:cxn ang="0">
                  <a:pos x="35" y="26"/>
                </a:cxn>
                <a:cxn ang="0">
                  <a:pos x="25" y="40"/>
                </a:cxn>
                <a:cxn ang="0">
                  <a:pos x="20" y="54"/>
                </a:cxn>
                <a:cxn ang="0">
                  <a:pos x="16" y="76"/>
                </a:cxn>
                <a:cxn ang="0">
                  <a:pos x="10" y="113"/>
                </a:cxn>
                <a:cxn ang="0">
                  <a:pos x="3" y="149"/>
                </a:cxn>
                <a:cxn ang="0">
                  <a:pos x="0" y="169"/>
                </a:cxn>
                <a:cxn ang="0">
                  <a:pos x="0" y="184"/>
                </a:cxn>
                <a:cxn ang="0">
                  <a:pos x="5" y="198"/>
                </a:cxn>
                <a:cxn ang="0">
                  <a:pos x="16" y="210"/>
                </a:cxn>
                <a:cxn ang="0">
                  <a:pos x="32" y="221"/>
                </a:cxn>
                <a:cxn ang="0">
                  <a:pos x="51" y="231"/>
                </a:cxn>
                <a:cxn ang="0">
                  <a:pos x="75" y="240"/>
                </a:cxn>
                <a:cxn ang="0">
                  <a:pos x="101" y="245"/>
                </a:cxn>
                <a:cxn ang="0">
                  <a:pos x="128" y="249"/>
                </a:cxn>
                <a:cxn ang="0">
                  <a:pos x="156" y="250"/>
                </a:cxn>
                <a:cxn ang="0">
                  <a:pos x="181" y="249"/>
                </a:cxn>
                <a:cxn ang="0">
                  <a:pos x="203" y="245"/>
                </a:cxn>
                <a:cxn ang="0">
                  <a:pos x="222" y="239"/>
                </a:cxn>
                <a:cxn ang="0">
                  <a:pos x="237" y="231"/>
                </a:cxn>
                <a:cxn ang="0">
                  <a:pos x="250" y="223"/>
                </a:cxn>
                <a:cxn ang="0">
                  <a:pos x="258" y="210"/>
                </a:cxn>
                <a:cxn ang="0">
                  <a:pos x="263" y="196"/>
                </a:cxn>
              </a:cxnLst>
              <a:rect l="0" t="0" r="r" b="b"/>
              <a:pathLst>
                <a:path w="263" h="250">
                  <a:moveTo>
                    <a:pt x="263" y="196"/>
                  </a:moveTo>
                  <a:lnTo>
                    <a:pt x="263" y="178"/>
                  </a:lnTo>
                  <a:lnTo>
                    <a:pt x="261" y="148"/>
                  </a:lnTo>
                  <a:lnTo>
                    <a:pt x="257" y="119"/>
                  </a:lnTo>
                  <a:lnTo>
                    <a:pt x="257" y="103"/>
                  </a:lnTo>
                  <a:lnTo>
                    <a:pt x="258" y="88"/>
                  </a:lnTo>
                  <a:lnTo>
                    <a:pt x="256" y="73"/>
                  </a:lnTo>
                  <a:lnTo>
                    <a:pt x="248" y="59"/>
                  </a:lnTo>
                  <a:lnTo>
                    <a:pt x="237" y="46"/>
                  </a:lnTo>
                  <a:lnTo>
                    <a:pt x="222" y="34"/>
                  </a:lnTo>
                  <a:lnTo>
                    <a:pt x="203" y="23"/>
                  </a:lnTo>
                  <a:lnTo>
                    <a:pt x="180" y="13"/>
                  </a:lnTo>
                  <a:lnTo>
                    <a:pt x="153" y="5"/>
                  </a:lnTo>
                  <a:lnTo>
                    <a:pt x="126" y="0"/>
                  </a:lnTo>
                  <a:lnTo>
                    <a:pt x="102" y="0"/>
                  </a:lnTo>
                  <a:lnTo>
                    <a:pt x="80" y="3"/>
                  </a:lnTo>
                  <a:lnTo>
                    <a:pt x="62" y="8"/>
                  </a:lnTo>
                  <a:lnTo>
                    <a:pt x="46" y="16"/>
                  </a:lnTo>
                  <a:lnTo>
                    <a:pt x="35" y="26"/>
                  </a:lnTo>
                  <a:lnTo>
                    <a:pt x="25" y="40"/>
                  </a:lnTo>
                  <a:lnTo>
                    <a:pt x="20" y="54"/>
                  </a:lnTo>
                  <a:lnTo>
                    <a:pt x="16" y="76"/>
                  </a:lnTo>
                  <a:lnTo>
                    <a:pt x="10" y="113"/>
                  </a:lnTo>
                  <a:lnTo>
                    <a:pt x="3" y="149"/>
                  </a:lnTo>
                  <a:lnTo>
                    <a:pt x="0" y="169"/>
                  </a:lnTo>
                  <a:lnTo>
                    <a:pt x="0" y="184"/>
                  </a:lnTo>
                  <a:lnTo>
                    <a:pt x="5" y="198"/>
                  </a:lnTo>
                  <a:lnTo>
                    <a:pt x="16" y="210"/>
                  </a:lnTo>
                  <a:lnTo>
                    <a:pt x="32" y="221"/>
                  </a:lnTo>
                  <a:lnTo>
                    <a:pt x="51" y="231"/>
                  </a:lnTo>
                  <a:lnTo>
                    <a:pt x="75" y="240"/>
                  </a:lnTo>
                  <a:lnTo>
                    <a:pt x="101" y="245"/>
                  </a:lnTo>
                  <a:lnTo>
                    <a:pt x="128" y="249"/>
                  </a:lnTo>
                  <a:lnTo>
                    <a:pt x="156" y="250"/>
                  </a:lnTo>
                  <a:lnTo>
                    <a:pt x="181" y="249"/>
                  </a:lnTo>
                  <a:lnTo>
                    <a:pt x="203" y="245"/>
                  </a:lnTo>
                  <a:lnTo>
                    <a:pt x="222" y="239"/>
                  </a:lnTo>
                  <a:lnTo>
                    <a:pt x="237" y="231"/>
                  </a:lnTo>
                  <a:lnTo>
                    <a:pt x="250" y="223"/>
                  </a:lnTo>
                  <a:lnTo>
                    <a:pt x="258" y="210"/>
                  </a:lnTo>
                  <a:lnTo>
                    <a:pt x="263" y="196"/>
                  </a:lnTo>
                  <a:close/>
                </a:path>
              </a:pathLst>
            </a:custGeom>
            <a:solidFill>
              <a:srgbClr val="FFA3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4" name="Freeform 408"/>
            <p:cNvSpPr>
              <a:spLocks/>
            </p:cNvSpPr>
            <p:nvPr/>
          </p:nvSpPr>
          <p:spPr bwMode="auto">
            <a:xfrm>
              <a:off x="1219200" y="3160713"/>
              <a:ext cx="60325" cy="68263"/>
            </a:xfrm>
            <a:custGeom>
              <a:avLst/>
              <a:gdLst/>
              <a:ahLst/>
              <a:cxnLst>
                <a:cxn ang="0">
                  <a:pos x="152" y="5"/>
                </a:cxn>
                <a:cxn ang="0">
                  <a:pos x="0" y="0"/>
                </a:cxn>
                <a:cxn ang="0">
                  <a:pos x="47" y="66"/>
                </a:cxn>
                <a:cxn ang="0">
                  <a:pos x="43" y="171"/>
                </a:cxn>
                <a:cxn ang="0">
                  <a:pos x="148" y="127"/>
                </a:cxn>
                <a:cxn ang="0">
                  <a:pos x="152" y="5"/>
                </a:cxn>
              </a:cxnLst>
              <a:rect l="0" t="0" r="r" b="b"/>
              <a:pathLst>
                <a:path w="152" h="171">
                  <a:moveTo>
                    <a:pt x="152" y="5"/>
                  </a:moveTo>
                  <a:lnTo>
                    <a:pt x="0" y="0"/>
                  </a:lnTo>
                  <a:lnTo>
                    <a:pt x="47" y="66"/>
                  </a:lnTo>
                  <a:lnTo>
                    <a:pt x="43" y="171"/>
                  </a:lnTo>
                  <a:lnTo>
                    <a:pt x="148" y="127"/>
                  </a:lnTo>
                  <a:lnTo>
                    <a:pt x="152" y="5"/>
                  </a:lnTo>
                  <a:close/>
                </a:path>
              </a:pathLst>
            </a:custGeom>
            <a:solidFill>
              <a:srgbClr val="FFED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5" name="Freeform 409"/>
            <p:cNvSpPr>
              <a:spLocks/>
            </p:cNvSpPr>
            <p:nvPr/>
          </p:nvSpPr>
          <p:spPr bwMode="auto">
            <a:xfrm>
              <a:off x="1363663" y="3159125"/>
              <a:ext cx="46038" cy="93663"/>
            </a:xfrm>
            <a:custGeom>
              <a:avLst/>
              <a:gdLst/>
              <a:ahLst/>
              <a:cxnLst>
                <a:cxn ang="0">
                  <a:pos x="5" y="30"/>
                </a:cxn>
                <a:cxn ang="0">
                  <a:pos x="105" y="0"/>
                </a:cxn>
                <a:cxn ang="0">
                  <a:pos x="88" y="87"/>
                </a:cxn>
                <a:cxn ang="0">
                  <a:pos x="119" y="140"/>
                </a:cxn>
                <a:cxn ang="0">
                  <a:pos x="58" y="161"/>
                </a:cxn>
                <a:cxn ang="0">
                  <a:pos x="66" y="236"/>
                </a:cxn>
                <a:cxn ang="0">
                  <a:pos x="0" y="157"/>
                </a:cxn>
                <a:cxn ang="0">
                  <a:pos x="14" y="87"/>
                </a:cxn>
                <a:cxn ang="0">
                  <a:pos x="5" y="30"/>
                </a:cxn>
              </a:cxnLst>
              <a:rect l="0" t="0" r="r" b="b"/>
              <a:pathLst>
                <a:path w="119" h="236">
                  <a:moveTo>
                    <a:pt x="5" y="30"/>
                  </a:moveTo>
                  <a:lnTo>
                    <a:pt x="105" y="0"/>
                  </a:lnTo>
                  <a:lnTo>
                    <a:pt x="88" y="87"/>
                  </a:lnTo>
                  <a:lnTo>
                    <a:pt x="119" y="140"/>
                  </a:lnTo>
                  <a:lnTo>
                    <a:pt x="58" y="161"/>
                  </a:lnTo>
                  <a:lnTo>
                    <a:pt x="66" y="236"/>
                  </a:lnTo>
                  <a:lnTo>
                    <a:pt x="0" y="157"/>
                  </a:lnTo>
                  <a:lnTo>
                    <a:pt x="14" y="87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FFED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6" name="Freeform 410"/>
            <p:cNvSpPr>
              <a:spLocks/>
            </p:cNvSpPr>
            <p:nvPr/>
          </p:nvSpPr>
          <p:spPr bwMode="auto">
            <a:xfrm>
              <a:off x="1079500" y="3078163"/>
              <a:ext cx="212725" cy="138113"/>
            </a:xfrm>
            <a:custGeom>
              <a:avLst/>
              <a:gdLst/>
              <a:ahLst/>
              <a:cxnLst>
                <a:cxn ang="0">
                  <a:pos x="293" y="271"/>
                </a:cxn>
                <a:cxn ang="0">
                  <a:pos x="195" y="267"/>
                </a:cxn>
                <a:cxn ang="0">
                  <a:pos x="163" y="246"/>
                </a:cxn>
                <a:cxn ang="0">
                  <a:pos x="135" y="203"/>
                </a:cxn>
                <a:cxn ang="0">
                  <a:pos x="83" y="181"/>
                </a:cxn>
                <a:cxn ang="0">
                  <a:pos x="44" y="190"/>
                </a:cxn>
                <a:cxn ang="0">
                  <a:pos x="81" y="217"/>
                </a:cxn>
                <a:cxn ang="0">
                  <a:pos x="61" y="270"/>
                </a:cxn>
                <a:cxn ang="0">
                  <a:pos x="95" y="258"/>
                </a:cxn>
                <a:cxn ang="0">
                  <a:pos x="113" y="305"/>
                </a:cxn>
                <a:cxn ang="0">
                  <a:pos x="146" y="270"/>
                </a:cxn>
                <a:cxn ang="0">
                  <a:pos x="120" y="346"/>
                </a:cxn>
                <a:cxn ang="0">
                  <a:pos x="69" y="308"/>
                </a:cxn>
                <a:cxn ang="0">
                  <a:pos x="44" y="318"/>
                </a:cxn>
                <a:cxn ang="0">
                  <a:pos x="25" y="300"/>
                </a:cxn>
                <a:cxn ang="0">
                  <a:pos x="48" y="235"/>
                </a:cxn>
                <a:cxn ang="0">
                  <a:pos x="11" y="190"/>
                </a:cxn>
                <a:cxn ang="0">
                  <a:pos x="11" y="130"/>
                </a:cxn>
                <a:cxn ang="0">
                  <a:pos x="93" y="155"/>
                </a:cxn>
                <a:cxn ang="0">
                  <a:pos x="139" y="141"/>
                </a:cxn>
                <a:cxn ang="0">
                  <a:pos x="169" y="100"/>
                </a:cxn>
                <a:cxn ang="0">
                  <a:pos x="205" y="82"/>
                </a:cxn>
                <a:cxn ang="0">
                  <a:pos x="178" y="128"/>
                </a:cxn>
                <a:cxn ang="0">
                  <a:pos x="236" y="173"/>
                </a:cxn>
                <a:cxn ang="0">
                  <a:pos x="341" y="161"/>
                </a:cxn>
                <a:cxn ang="0">
                  <a:pos x="370" y="140"/>
                </a:cxn>
                <a:cxn ang="0">
                  <a:pos x="360" y="110"/>
                </a:cxn>
                <a:cxn ang="0">
                  <a:pos x="318" y="96"/>
                </a:cxn>
                <a:cxn ang="0">
                  <a:pos x="271" y="103"/>
                </a:cxn>
                <a:cxn ang="0">
                  <a:pos x="255" y="121"/>
                </a:cxn>
                <a:cxn ang="0">
                  <a:pos x="333" y="122"/>
                </a:cxn>
                <a:cxn ang="0">
                  <a:pos x="324" y="136"/>
                </a:cxn>
                <a:cxn ang="0">
                  <a:pos x="241" y="146"/>
                </a:cxn>
                <a:cxn ang="0">
                  <a:pos x="224" y="107"/>
                </a:cxn>
                <a:cxn ang="0">
                  <a:pos x="278" y="78"/>
                </a:cxn>
                <a:cxn ang="0">
                  <a:pos x="344" y="72"/>
                </a:cxn>
                <a:cxn ang="0">
                  <a:pos x="366" y="78"/>
                </a:cxn>
                <a:cxn ang="0">
                  <a:pos x="425" y="30"/>
                </a:cxn>
                <a:cxn ang="0">
                  <a:pos x="473" y="28"/>
                </a:cxn>
                <a:cxn ang="0">
                  <a:pos x="498" y="73"/>
                </a:cxn>
                <a:cxn ang="0">
                  <a:pos x="538" y="81"/>
                </a:cxn>
                <a:cxn ang="0">
                  <a:pos x="521" y="123"/>
                </a:cxn>
                <a:cxn ang="0">
                  <a:pos x="509" y="161"/>
                </a:cxn>
                <a:cxn ang="0">
                  <a:pos x="491" y="170"/>
                </a:cxn>
                <a:cxn ang="0">
                  <a:pos x="455" y="151"/>
                </a:cxn>
                <a:cxn ang="0">
                  <a:pos x="479" y="121"/>
                </a:cxn>
                <a:cxn ang="0">
                  <a:pos x="463" y="95"/>
                </a:cxn>
                <a:cxn ang="0">
                  <a:pos x="444" y="41"/>
                </a:cxn>
                <a:cxn ang="0">
                  <a:pos x="421" y="73"/>
                </a:cxn>
                <a:cxn ang="0">
                  <a:pos x="406" y="102"/>
                </a:cxn>
                <a:cxn ang="0">
                  <a:pos x="409" y="160"/>
                </a:cxn>
                <a:cxn ang="0">
                  <a:pos x="358" y="191"/>
                </a:cxn>
                <a:cxn ang="0">
                  <a:pos x="246" y="202"/>
                </a:cxn>
                <a:cxn ang="0">
                  <a:pos x="175" y="197"/>
                </a:cxn>
                <a:cxn ang="0">
                  <a:pos x="193" y="231"/>
                </a:cxn>
                <a:cxn ang="0">
                  <a:pos x="258" y="246"/>
                </a:cxn>
                <a:cxn ang="0">
                  <a:pos x="344" y="240"/>
                </a:cxn>
              </a:cxnLst>
              <a:rect l="0" t="0" r="r" b="b"/>
              <a:pathLst>
                <a:path w="538" h="351">
                  <a:moveTo>
                    <a:pt x="365" y="258"/>
                  </a:moveTo>
                  <a:lnTo>
                    <a:pt x="356" y="262"/>
                  </a:lnTo>
                  <a:lnTo>
                    <a:pt x="339" y="266"/>
                  </a:lnTo>
                  <a:lnTo>
                    <a:pt x="318" y="268"/>
                  </a:lnTo>
                  <a:lnTo>
                    <a:pt x="293" y="271"/>
                  </a:lnTo>
                  <a:lnTo>
                    <a:pt x="266" y="272"/>
                  </a:lnTo>
                  <a:lnTo>
                    <a:pt x="241" y="272"/>
                  </a:lnTo>
                  <a:lnTo>
                    <a:pt x="220" y="272"/>
                  </a:lnTo>
                  <a:lnTo>
                    <a:pt x="204" y="270"/>
                  </a:lnTo>
                  <a:lnTo>
                    <a:pt x="195" y="267"/>
                  </a:lnTo>
                  <a:lnTo>
                    <a:pt x="188" y="263"/>
                  </a:lnTo>
                  <a:lnTo>
                    <a:pt x="180" y="260"/>
                  </a:lnTo>
                  <a:lnTo>
                    <a:pt x="174" y="256"/>
                  </a:lnTo>
                  <a:lnTo>
                    <a:pt x="168" y="251"/>
                  </a:lnTo>
                  <a:lnTo>
                    <a:pt x="163" y="246"/>
                  </a:lnTo>
                  <a:lnTo>
                    <a:pt x="158" y="241"/>
                  </a:lnTo>
                  <a:lnTo>
                    <a:pt x="154" y="236"/>
                  </a:lnTo>
                  <a:lnTo>
                    <a:pt x="145" y="225"/>
                  </a:lnTo>
                  <a:lnTo>
                    <a:pt x="140" y="215"/>
                  </a:lnTo>
                  <a:lnTo>
                    <a:pt x="135" y="203"/>
                  </a:lnTo>
                  <a:lnTo>
                    <a:pt x="133" y="190"/>
                  </a:lnTo>
                  <a:lnTo>
                    <a:pt x="124" y="188"/>
                  </a:lnTo>
                  <a:lnTo>
                    <a:pt x="111" y="186"/>
                  </a:lnTo>
                  <a:lnTo>
                    <a:pt x="96" y="183"/>
                  </a:lnTo>
                  <a:lnTo>
                    <a:pt x="83" y="181"/>
                  </a:lnTo>
                  <a:lnTo>
                    <a:pt x="69" y="178"/>
                  </a:lnTo>
                  <a:lnTo>
                    <a:pt x="56" y="177"/>
                  </a:lnTo>
                  <a:lnTo>
                    <a:pt x="46" y="177"/>
                  </a:lnTo>
                  <a:lnTo>
                    <a:pt x="41" y="180"/>
                  </a:lnTo>
                  <a:lnTo>
                    <a:pt x="44" y="190"/>
                  </a:lnTo>
                  <a:lnTo>
                    <a:pt x="49" y="196"/>
                  </a:lnTo>
                  <a:lnTo>
                    <a:pt x="58" y="201"/>
                  </a:lnTo>
                  <a:lnTo>
                    <a:pt x="66" y="206"/>
                  </a:lnTo>
                  <a:lnTo>
                    <a:pt x="75" y="211"/>
                  </a:lnTo>
                  <a:lnTo>
                    <a:pt x="81" y="217"/>
                  </a:lnTo>
                  <a:lnTo>
                    <a:pt x="84" y="226"/>
                  </a:lnTo>
                  <a:lnTo>
                    <a:pt x="81" y="237"/>
                  </a:lnTo>
                  <a:lnTo>
                    <a:pt x="76" y="246"/>
                  </a:lnTo>
                  <a:lnTo>
                    <a:pt x="69" y="258"/>
                  </a:lnTo>
                  <a:lnTo>
                    <a:pt x="61" y="270"/>
                  </a:lnTo>
                  <a:lnTo>
                    <a:pt x="59" y="278"/>
                  </a:lnTo>
                  <a:lnTo>
                    <a:pt x="66" y="273"/>
                  </a:lnTo>
                  <a:lnTo>
                    <a:pt x="76" y="266"/>
                  </a:lnTo>
                  <a:lnTo>
                    <a:pt x="88" y="260"/>
                  </a:lnTo>
                  <a:lnTo>
                    <a:pt x="95" y="258"/>
                  </a:lnTo>
                  <a:lnTo>
                    <a:pt x="101" y="268"/>
                  </a:lnTo>
                  <a:lnTo>
                    <a:pt x="103" y="285"/>
                  </a:lnTo>
                  <a:lnTo>
                    <a:pt x="103" y="302"/>
                  </a:lnTo>
                  <a:lnTo>
                    <a:pt x="105" y="315"/>
                  </a:lnTo>
                  <a:lnTo>
                    <a:pt x="113" y="305"/>
                  </a:lnTo>
                  <a:lnTo>
                    <a:pt x="120" y="291"/>
                  </a:lnTo>
                  <a:lnTo>
                    <a:pt x="128" y="275"/>
                  </a:lnTo>
                  <a:lnTo>
                    <a:pt x="140" y="260"/>
                  </a:lnTo>
                  <a:lnTo>
                    <a:pt x="144" y="261"/>
                  </a:lnTo>
                  <a:lnTo>
                    <a:pt x="146" y="270"/>
                  </a:lnTo>
                  <a:lnTo>
                    <a:pt x="148" y="285"/>
                  </a:lnTo>
                  <a:lnTo>
                    <a:pt x="146" y="301"/>
                  </a:lnTo>
                  <a:lnTo>
                    <a:pt x="141" y="320"/>
                  </a:lnTo>
                  <a:lnTo>
                    <a:pt x="133" y="335"/>
                  </a:lnTo>
                  <a:lnTo>
                    <a:pt x="120" y="346"/>
                  </a:lnTo>
                  <a:lnTo>
                    <a:pt x="101" y="351"/>
                  </a:lnTo>
                  <a:lnTo>
                    <a:pt x="94" y="346"/>
                  </a:lnTo>
                  <a:lnTo>
                    <a:pt x="84" y="333"/>
                  </a:lnTo>
                  <a:lnTo>
                    <a:pt x="75" y="320"/>
                  </a:lnTo>
                  <a:lnTo>
                    <a:pt x="69" y="308"/>
                  </a:lnTo>
                  <a:lnTo>
                    <a:pt x="64" y="310"/>
                  </a:lnTo>
                  <a:lnTo>
                    <a:pt x="59" y="312"/>
                  </a:lnTo>
                  <a:lnTo>
                    <a:pt x="54" y="315"/>
                  </a:lnTo>
                  <a:lnTo>
                    <a:pt x="49" y="317"/>
                  </a:lnTo>
                  <a:lnTo>
                    <a:pt x="44" y="318"/>
                  </a:lnTo>
                  <a:lnTo>
                    <a:pt x="39" y="320"/>
                  </a:lnTo>
                  <a:lnTo>
                    <a:pt x="34" y="320"/>
                  </a:lnTo>
                  <a:lnTo>
                    <a:pt x="29" y="317"/>
                  </a:lnTo>
                  <a:lnTo>
                    <a:pt x="25" y="311"/>
                  </a:lnTo>
                  <a:lnTo>
                    <a:pt x="25" y="300"/>
                  </a:lnTo>
                  <a:lnTo>
                    <a:pt x="28" y="286"/>
                  </a:lnTo>
                  <a:lnTo>
                    <a:pt x="33" y="271"/>
                  </a:lnTo>
                  <a:lnTo>
                    <a:pt x="38" y="256"/>
                  </a:lnTo>
                  <a:lnTo>
                    <a:pt x="44" y="243"/>
                  </a:lnTo>
                  <a:lnTo>
                    <a:pt x="48" y="235"/>
                  </a:lnTo>
                  <a:lnTo>
                    <a:pt x="49" y="231"/>
                  </a:lnTo>
                  <a:lnTo>
                    <a:pt x="39" y="222"/>
                  </a:lnTo>
                  <a:lnTo>
                    <a:pt x="29" y="212"/>
                  </a:lnTo>
                  <a:lnTo>
                    <a:pt x="20" y="201"/>
                  </a:lnTo>
                  <a:lnTo>
                    <a:pt x="11" y="190"/>
                  </a:lnTo>
                  <a:lnTo>
                    <a:pt x="4" y="177"/>
                  </a:lnTo>
                  <a:lnTo>
                    <a:pt x="0" y="165"/>
                  </a:lnTo>
                  <a:lnTo>
                    <a:pt x="0" y="151"/>
                  </a:lnTo>
                  <a:lnTo>
                    <a:pt x="4" y="137"/>
                  </a:lnTo>
                  <a:lnTo>
                    <a:pt x="11" y="130"/>
                  </a:lnTo>
                  <a:lnTo>
                    <a:pt x="24" y="128"/>
                  </a:lnTo>
                  <a:lnTo>
                    <a:pt x="39" y="133"/>
                  </a:lnTo>
                  <a:lnTo>
                    <a:pt x="58" y="140"/>
                  </a:lnTo>
                  <a:lnTo>
                    <a:pt x="75" y="148"/>
                  </a:lnTo>
                  <a:lnTo>
                    <a:pt x="93" y="155"/>
                  </a:lnTo>
                  <a:lnTo>
                    <a:pt x="108" y="160"/>
                  </a:lnTo>
                  <a:lnTo>
                    <a:pt x="118" y="158"/>
                  </a:lnTo>
                  <a:lnTo>
                    <a:pt x="130" y="160"/>
                  </a:lnTo>
                  <a:lnTo>
                    <a:pt x="136" y="152"/>
                  </a:lnTo>
                  <a:lnTo>
                    <a:pt x="139" y="141"/>
                  </a:lnTo>
                  <a:lnTo>
                    <a:pt x="144" y="131"/>
                  </a:lnTo>
                  <a:lnTo>
                    <a:pt x="148" y="121"/>
                  </a:lnTo>
                  <a:lnTo>
                    <a:pt x="154" y="113"/>
                  </a:lnTo>
                  <a:lnTo>
                    <a:pt x="161" y="106"/>
                  </a:lnTo>
                  <a:lnTo>
                    <a:pt x="169" y="100"/>
                  </a:lnTo>
                  <a:lnTo>
                    <a:pt x="178" y="93"/>
                  </a:lnTo>
                  <a:lnTo>
                    <a:pt x="186" y="90"/>
                  </a:lnTo>
                  <a:lnTo>
                    <a:pt x="195" y="85"/>
                  </a:lnTo>
                  <a:lnTo>
                    <a:pt x="204" y="81"/>
                  </a:lnTo>
                  <a:lnTo>
                    <a:pt x="205" y="82"/>
                  </a:lnTo>
                  <a:lnTo>
                    <a:pt x="201" y="87"/>
                  </a:lnTo>
                  <a:lnTo>
                    <a:pt x="196" y="96"/>
                  </a:lnTo>
                  <a:lnTo>
                    <a:pt x="189" y="106"/>
                  </a:lnTo>
                  <a:lnTo>
                    <a:pt x="183" y="117"/>
                  </a:lnTo>
                  <a:lnTo>
                    <a:pt x="178" y="128"/>
                  </a:lnTo>
                  <a:lnTo>
                    <a:pt x="175" y="140"/>
                  </a:lnTo>
                  <a:lnTo>
                    <a:pt x="179" y="150"/>
                  </a:lnTo>
                  <a:lnTo>
                    <a:pt x="196" y="162"/>
                  </a:lnTo>
                  <a:lnTo>
                    <a:pt x="216" y="170"/>
                  </a:lnTo>
                  <a:lnTo>
                    <a:pt x="236" y="173"/>
                  </a:lnTo>
                  <a:lnTo>
                    <a:pt x="258" y="175"/>
                  </a:lnTo>
                  <a:lnTo>
                    <a:pt x="279" y="173"/>
                  </a:lnTo>
                  <a:lnTo>
                    <a:pt x="300" y="171"/>
                  </a:lnTo>
                  <a:lnTo>
                    <a:pt x="321" y="166"/>
                  </a:lnTo>
                  <a:lnTo>
                    <a:pt x="341" y="161"/>
                  </a:lnTo>
                  <a:lnTo>
                    <a:pt x="346" y="156"/>
                  </a:lnTo>
                  <a:lnTo>
                    <a:pt x="351" y="152"/>
                  </a:lnTo>
                  <a:lnTo>
                    <a:pt x="359" y="148"/>
                  </a:lnTo>
                  <a:lnTo>
                    <a:pt x="365" y="145"/>
                  </a:lnTo>
                  <a:lnTo>
                    <a:pt x="370" y="140"/>
                  </a:lnTo>
                  <a:lnTo>
                    <a:pt x="374" y="135"/>
                  </a:lnTo>
                  <a:lnTo>
                    <a:pt x="375" y="127"/>
                  </a:lnTo>
                  <a:lnTo>
                    <a:pt x="374" y="120"/>
                  </a:lnTo>
                  <a:lnTo>
                    <a:pt x="368" y="115"/>
                  </a:lnTo>
                  <a:lnTo>
                    <a:pt x="360" y="110"/>
                  </a:lnTo>
                  <a:lnTo>
                    <a:pt x="351" y="105"/>
                  </a:lnTo>
                  <a:lnTo>
                    <a:pt x="344" y="101"/>
                  </a:lnTo>
                  <a:lnTo>
                    <a:pt x="335" y="98"/>
                  </a:lnTo>
                  <a:lnTo>
                    <a:pt x="326" y="96"/>
                  </a:lnTo>
                  <a:lnTo>
                    <a:pt x="318" y="96"/>
                  </a:lnTo>
                  <a:lnTo>
                    <a:pt x="309" y="96"/>
                  </a:lnTo>
                  <a:lnTo>
                    <a:pt x="299" y="97"/>
                  </a:lnTo>
                  <a:lnTo>
                    <a:pt x="289" y="98"/>
                  </a:lnTo>
                  <a:lnTo>
                    <a:pt x="279" y="101"/>
                  </a:lnTo>
                  <a:lnTo>
                    <a:pt x="271" y="103"/>
                  </a:lnTo>
                  <a:lnTo>
                    <a:pt x="264" y="106"/>
                  </a:lnTo>
                  <a:lnTo>
                    <a:pt x="256" y="110"/>
                  </a:lnTo>
                  <a:lnTo>
                    <a:pt x="251" y="113"/>
                  </a:lnTo>
                  <a:lnTo>
                    <a:pt x="248" y="117"/>
                  </a:lnTo>
                  <a:lnTo>
                    <a:pt x="255" y="121"/>
                  </a:lnTo>
                  <a:lnTo>
                    <a:pt x="268" y="123"/>
                  </a:lnTo>
                  <a:lnTo>
                    <a:pt x="284" y="123"/>
                  </a:lnTo>
                  <a:lnTo>
                    <a:pt x="301" y="123"/>
                  </a:lnTo>
                  <a:lnTo>
                    <a:pt x="318" y="122"/>
                  </a:lnTo>
                  <a:lnTo>
                    <a:pt x="333" y="122"/>
                  </a:lnTo>
                  <a:lnTo>
                    <a:pt x="344" y="121"/>
                  </a:lnTo>
                  <a:lnTo>
                    <a:pt x="349" y="122"/>
                  </a:lnTo>
                  <a:lnTo>
                    <a:pt x="346" y="127"/>
                  </a:lnTo>
                  <a:lnTo>
                    <a:pt x="338" y="131"/>
                  </a:lnTo>
                  <a:lnTo>
                    <a:pt x="324" y="136"/>
                  </a:lnTo>
                  <a:lnTo>
                    <a:pt x="306" y="140"/>
                  </a:lnTo>
                  <a:lnTo>
                    <a:pt x="289" y="142"/>
                  </a:lnTo>
                  <a:lnTo>
                    <a:pt x="270" y="145"/>
                  </a:lnTo>
                  <a:lnTo>
                    <a:pt x="254" y="146"/>
                  </a:lnTo>
                  <a:lnTo>
                    <a:pt x="241" y="146"/>
                  </a:lnTo>
                  <a:lnTo>
                    <a:pt x="233" y="141"/>
                  </a:lnTo>
                  <a:lnTo>
                    <a:pt x="226" y="132"/>
                  </a:lnTo>
                  <a:lnTo>
                    <a:pt x="223" y="122"/>
                  </a:lnTo>
                  <a:lnTo>
                    <a:pt x="221" y="111"/>
                  </a:lnTo>
                  <a:lnTo>
                    <a:pt x="224" y="107"/>
                  </a:lnTo>
                  <a:lnTo>
                    <a:pt x="228" y="102"/>
                  </a:lnTo>
                  <a:lnTo>
                    <a:pt x="235" y="96"/>
                  </a:lnTo>
                  <a:lnTo>
                    <a:pt x="245" y="90"/>
                  </a:lnTo>
                  <a:lnTo>
                    <a:pt x="259" y="83"/>
                  </a:lnTo>
                  <a:lnTo>
                    <a:pt x="278" y="78"/>
                  </a:lnTo>
                  <a:lnTo>
                    <a:pt x="300" y="75"/>
                  </a:lnTo>
                  <a:lnTo>
                    <a:pt x="329" y="72"/>
                  </a:lnTo>
                  <a:lnTo>
                    <a:pt x="334" y="72"/>
                  </a:lnTo>
                  <a:lnTo>
                    <a:pt x="339" y="72"/>
                  </a:lnTo>
                  <a:lnTo>
                    <a:pt x="344" y="72"/>
                  </a:lnTo>
                  <a:lnTo>
                    <a:pt x="348" y="73"/>
                  </a:lnTo>
                  <a:lnTo>
                    <a:pt x="353" y="75"/>
                  </a:lnTo>
                  <a:lnTo>
                    <a:pt x="358" y="76"/>
                  </a:lnTo>
                  <a:lnTo>
                    <a:pt x="361" y="77"/>
                  </a:lnTo>
                  <a:lnTo>
                    <a:pt x="366" y="78"/>
                  </a:lnTo>
                  <a:lnTo>
                    <a:pt x="381" y="73"/>
                  </a:lnTo>
                  <a:lnTo>
                    <a:pt x="395" y="65"/>
                  </a:lnTo>
                  <a:lnTo>
                    <a:pt x="405" y="53"/>
                  </a:lnTo>
                  <a:lnTo>
                    <a:pt x="416" y="42"/>
                  </a:lnTo>
                  <a:lnTo>
                    <a:pt x="425" y="30"/>
                  </a:lnTo>
                  <a:lnTo>
                    <a:pt x="436" y="17"/>
                  </a:lnTo>
                  <a:lnTo>
                    <a:pt x="448" y="7"/>
                  </a:lnTo>
                  <a:lnTo>
                    <a:pt x="461" y="0"/>
                  </a:lnTo>
                  <a:lnTo>
                    <a:pt x="468" y="9"/>
                  </a:lnTo>
                  <a:lnTo>
                    <a:pt x="473" y="28"/>
                  </a:lnTo>
                  <a:lnTo>
                    <a:pt x="476" y="52"/>
                  </a:lnTo>
                  <a:lnTo>
                    <a:pt x="478" y="70"/>
                  </a:lnTo>
                  <a:lnTo>
                    <a:pt x="483" y="71"/>
                  </a:lnTo>
                  <a:lnTo>
                    <a:pt x="489" y="72"/>
                  </a:lnTo>
                  <a:lnTo>
                    <a:pt x="498" y="73"/>
                  </a:lnTo>
                  <a:lnTo>
                    <a:pt x="508" y="73"/>
                  </a:lnTo>
                  <a:lnTo>
                    <a:pt x="518" y="75"/>
                  </a:lnTo>
                  <a:lnTo>
                    <a:pt x="526" y="76"/>
                  </a:lnTo>
                  <a:lnTo>
                    <a:pt x="533" y="78"/>
                  </a:lnTo>
                  <a:lnTo>
                    <a:pt x="538" y="81"/>
                  </a:lnTo>
                  <a:lnTo>
                    <a:pt x="538" y="85"/>
                  </a:lnTo>
                  <a:lnTo>
                    <a:pt x="536" y="92"/>
                  </a:lnTo>
                  <a:lnTo>
                    <a:pt x="533" y="101"/>
                  </a:lnTo>
                  <a:lnTo>
                    <a:pt x="528" y="112"/>
                  </a:lnTo>
                  <a:lnTo>
                    <a:pt x="521" y="123"/>
                  </a:lnTo>
                  <a:lnTo>
                    <a:pt x="515" y="133"/>
                  </a:lnTo>
                  <a:lnTo>
                    <a:pt x="510" y="142"/>
                  </a:lnTo>
                  <a:lnTo>
                    <a:pt x="505" y="150"/>
                  </a:lnTo>
                  <a:lnTo>
                    <a:pt x="506" y="156"/>
                  </a:lnTo>
                  <a:lnTo>
                    <a:pt x="509" y="161"/>
                  </a:lnTo>
                  <a:lnTo>
                    <a:pt x="511" y="166"/>
                  </a:lnTo>
                  <a:lnTo>
                    <a:pt x="509" y="172"/>
                  </a:lnTo>
                  <a:lnTo>
                    <a:pt x="505" y="173"/>
                  </a:lnTo>
                  <a:lnTo>
                    <a:pt x="500" y="172"/>
                  </a:lnTo>
                  <a:lnTo>
                    <a:pt x="491" y="170"/>
                  </a:lnTo>
                  <a:lnTo>
                    <a:pt x="483" y="166"/>
                  </a:lnTo>
                  <a:lnTo>
                    <a:pt x="474" y="162"/>
                  </a:lnTo>
                  <a:lnTo>
                    <a:pt x="465" y="157"/>
                  </a:lnTo>
                  <a:lnTo>
                    <a:pt x="459" y="153"/>
                  </a:lnTo>
                  <a:lnTo>
                    <a:pt x="455" y="151"/>
                  </a:lnTo>
                  <a:lnTo>
                    <a:pt x="456" y="147"/>
                  </a:lnTo>
                  <a:lnTo>
                    <a:pt x="460" y="142"/>
                  </a:lnTo>
                  <a:lnTo>
                    <a:pt x="465" y="136"/>
                  </a:lnTo>
                  <a:lnTo>
                    <a:pt x="473" y="128"/>
                  </a:lnTo>
                  <a:lnTo>
                    <a:pt x="479" y="121"/>
                  </a:lnTo>
                  <a:lnTo>
                    <a:pt x="485" y="115"/>
                  </a:lnTo>
                  <a:lnTo>
                    <a:pt x="489" y="110"/>
                  </a:lnTo>
                  <a:lnTo>
                    <a:pt x="491" y="107"/>
                  </a:lnTo>
                  <a:lnTo>
                    <a:pt x="474" y="103"/>
                  </a:lnTo>
                  <a:lnTo>
                    <a:pt x="463" y="95"/>
                  </a:lnTo>
                  <a:lnTo>
                    <a:pt x="454" y="83"/>
                  </a:lnTo>
                  <a:lnTo>
                    <a:pt x="449" y="71"/>
                  </a:lnTo>
                  <a:lnTo>
                    <a:pt x="446" y="60"/>
                  </a:lnTo>
                  <a:lnTo>
                    <a:pt x="445" y="48"/>
                  </a:lnTo>
                  <a:lnTo>
                    <a:pt x="444" y="41"/>
                  </a:lnTo>
                  <a:lnTo>
                    <a:pt x="444" y="37"/>
                  </a:lnTo>
                  <a:lnTo>
                    <a:pt x="438" y="46"/>
                  </a:lnTo>
                  <a:lnTo>
                    <a:pt x="433" y="56"/>
                  </a:lnTo>
                  <a:lnTo>
                    <a:pt x="426" y="65"/>
                  </a:lnTo>
                  <a:lnTo>
                    <a:pt x="421" y="73"/>
                  </a:lnTo>
                  <a:lnTo>
                    <a:pt x="415" y="82"/>
                  </a:lnTo>
                  <a:lnTo>
                    <a:pt x="410" y="87"/>
                  </a:lnTo>
                  <a:lnTo>
                    <a:pt x="404" y="91"/>
                  </a:lnTo>
                  <a:lnTo>
                    <a:pt x="398" y="92"/>
                  </a:lnTo>
                  <a:lnTo>
                    <a:pt x="406" y="102"/>
                  </a:lnTo>
                  <a:lnTo>
                    <a:pt x="413" y="112"/>
                  </a:lnTo>
                  <a:lnTo>
                    <a:pt x="415" y="123"/>
                  </a:lnTo>
                  <a:lnTo>
                    <a:pt x="416" y="136"/>
                  </a:lnTo>
                  <a:lnTo>
                    <a:pt x="414" y="150"/>
                  </a:lnTo>
                  <a:lnTo>
                    <a:pt x="409" y="160"/>
                  </a:lnTo>
                  <a:lnTo>
                    <a:pt x="400" y="168"/>
                  </a:lnTo>
                  <a:lnTo>
                    <a:pt x="391" y="176"/>
                  </a:lnTo>
                  <a:lnTo>
                    <a:pt x="380" y="181"/>
                  </a:lnTo>
                  <a:lnTo>
                    <a:pt x="369" y="186"/>
                  </a:lnTo>
                  <a:lnTo>
                    <a:pt x="358" y="191"/>
                  </a:lnTo>
                  <a:lnTo>
                    <a:pt x="346" y="197"/>
                  </a:lnTo>
                  <a:lnTo>
                    <a:pt x="325" y="202"/>
                  </a:lnTo>
                  <a:lnTo>
                    <a:pt x="300" y="205"/>
                  </a:lnTo>
                  <a:lnTo>
                    <a:pt x="274" y="205"/>
                  </a:lnTo>
                  <a:lnTo>
                    <a:pt x="246" y="202"/>
                  </a:lnTo>
                  <a:lnTo>
                    <a:pt x="220" y="198"/>
                  </a:lnTo>
                  <a:lnTo>
                    <a:pt x="199" y="195"/>
                  </a:lnTo>
                  <a:lnTo>
                    <a:pt x="184" y="192"/>
                  </a:lnTo>
                  <a:lnTo>
                    <a:pt x="178" y="191"/>
                  </a:lnTo>
                  <a:lnTo>
                    <a:pt x="175" y="197"/>
                  </a:lnTo>
                  <a:lnTo>
                    <a:pt x="175" y="203"/>
                  </a:lnTo>
                  <a:lnTo>
                    <a:pt x="178" y="211"/>
                  </a:lnTo>
                  <a:lnTo>
                    <a:pt x="181" y="218"/>
                  </a:lnTo>
                  <a:lnTo>
                    <a:pt x="186" y="226"/>
                  </a:lnTo>
                  <a:lnTo>
                    <a:pt x="193" y="231"/>
                  </a:lnTo>
                  <a:lnTo>
                    <a:pt x="200" y="236"/>
                  </a:lnTo>
                  <a:lnTo>
                    <a:pt x="209" y="240"/>
                  </a:lnTo>
                  <a:lnTo>
                    <a:pt x="223" y="242"/>
                  </a:lnTo>
                  <a:lnTo>
                    <a:pt x="240" y="245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96" y="245"/>
                  </a:lnTo>
                  <a:lnTo>
                    <a:pt x="314" y="245"/>
                  </a:lnTo>
                  <a:lnTo>
                    <a:pt x="330" y="242"/>
                  </a:lnTo>
                  <a:lnTo>
                    <a:pt x="344" y="240"/>
                  </a:lnTo>
                  <a:lnTo>
                    <a:pt x="365" y="2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7" name="Freeform 411"/>
            <p:cNvSpPr>
              <a:spLocks/>
            </p:cNvSpPr>
            <p:nvPr/>
          </p:nvSpPr>
          <p:spPr bwMode="auto">
            <a:xfrm>
              <a:off x="1222375" y="3151188"/>
              <a:ext cx="179388" cy="98425"/>
            </a:xfrm>
            <a:custGeom>
              <a:avLst/>
              <a:gdLst/>
              <a:ahLst/>
              <a:cxnLst>
                <a:cxn ang="0">
                  <a:pos x="319" y="246"/>
                </a:cxn>
                <a:cxn ang="0">
                  <a:pos x="227" y="247"/>
                </a:cxn>
                <a:cxn ang="0">
                  <a:pos x="152" y="230"/>
                </a:cxn>
                <a:cxn ang="0">
                  <a:pos x="127" y="163"/>
                </a:cxn>
                <a:cxn ang="0">
                  <a:pos x="80" y="167"/>
                </a:cxn>
                <a:cxn ang="0">
                  <a:pos x="42" y="151"/>
                </a:cxn>
                <a:cxn ang="0">
                  <a:pos x="41" y="72"/>
                </a:cxn>
                <a:cxn ang="0">
                  <a:pos x="0" y="45"/>
                </a:cxn>
                <a:cxn ang="0">
                  <a:pos x="56" y="26"/>
                </a:cxn>
                <a:cxn ang="0">
                  <a:pos x="107" y="23"/>
                </a:cxn>
                <a:cxn ang="0">
                  <a:pos x="137" y="33"/>
                </a:cxn>
                <a:cxn ang="0">
                  <a:pos x="189" y="8"/>
                </a:cxn>
                <a:cxn ang="0">
                  <a:pos x="320" y="11"/>
                </a:cxn>
                <a:cxn ang="0">
                  <a:pos x="357" y="42"/>
                </a:cxn>
                <a:cxn ang="0">
                  <a:pos x="417" y="31"/>
                </a:cxn>
                <a:cxn ang="0">
                  <a:pos x="434" y="102"/>
                </a:cxn>
                <a:cxn ang="0">
                  <a:pos x="451" y="167"/>
                </a:cxn>
                <a:cxn ang="0">
                  <a:pos x="421" y="168"/>
                </a:cxn>
                <a:cxn ang="0">
                  <a:pos x="415" y="200"/>
                </a:cxn>
                <a:cxn ang="0">
                  <a:pos x="399" y="210"/>
                </a:cxn>
                <a:cxn ang="0">
                  <a:pos x="372" y="136"/>
                </a:cxn>
                <a:cxn ang="0">
                  <a:pos x="410" y="143"/>
                </a:cxn>
                <a:cxn ang="0">
                  <a:pos x="419" y="137"/>
                </a:cxn>
                <a:cxn ang="0">
                  <a:pos x="381" y="106"/>
                </a:cxn>
                <a:cxn ang="0">
                  <a:pos x="409" y="75"/>
                </a:cxn>
                <a:cxn ang="0">
                  <a:pos x="374" y="83"/>
                </a:cxn>
                <a:cxn ang="0">
                  <a:pos x="347" y="113"/>
                </a:cxn>
                <a:cxn ang="0">
                  <a:pos x="307" y="142"/>
                </a:cxn>
                <a:cxn ang="0">
                  <a:pos x="246" y="140"/>
                </a:cxn>
                <a:cxn ang="0">
                  <a:pos x="207" y="112"/>
                </a:cxn>
                <a:cxn ang="0">
                  <a:pos x="224" y="68"/>
                </a:cxn>
                <a:cxn ang="0">
                  <a:pos x="261" y="67"/>
                </a:cxn>
                <a:cxn ang="0">
                  <a:pos x="254" y="81"/>
                </a:cxn>
                <a:cxn ang="0">
                  <a:pos x="240" y="101"/>
                </a:cxn>
                <a:cxn ang="0">
                  <a:pos x="302" y="105"/>
                </a:cxn>
                <a:cxn ang="0">
                  <a:pos x="327" y="61"/>
                </a:cxn>
                <a:cxn ang="0">
                  <a:pos x="276" y="30"/>
                </a:cxn>
                <a:cxn ang="0">
                  <a:pos x="227" y="27"/>
                </a:cxn>
                <a:cxn ang="0">
                  <a:pos x="170" y="47"/>
                </a:cxn>
                <a:cxn ang="0">
                  <a:pos x="151" y="70"/>
                </a:cxn>
                <a:cxn ang="0">
                  <a:pos x="64" y="53"/>
                </a:cxn>
                <a:cxn ang="0">
                  <a:pos x="76" y="72"/>
                </a:cxn>
                <a:cxn ang="0">
                  <a:pos x="90" y="106"/>
                </a:cxn>
                <a:cxn ang="0">
                  <a:pos x="84" y="138"/>
                </a:cxn>
                <a:cxn ang="0">
                  <a:pos x="150" y="115"/>
                </a:cxn>
                <a:cxn ang="0">
                  <a:pos x="210" y="155"/>
                </a:cxn>
                <a:cxn ang="0">
                  <a:pos x="284" y="172"/>
                </a:cxn>
                <a:cxn ang="0">
                  <a:pos x="332" y="170"/>
                </a:cxn>
                <a:cxn ang="0">
                  <a:pos x="342" y="195"/>
                </a:cxn>
                <a:cxn ang="0">
                  <a:pos x="216" y="191"/>
                </a:cxn>
                <a:cxn ang="0">
                  <a:pos x="157" y="172"/>
                </a:cxn>
                <a:cxn ang="0">
                  <a:pos x="214" y="220"/>
                </a:cxn>
                <a:cxn ang="0">
                  <a:pos x="347" y="217"/>
                </a:cxn>
              </a:cxnLst>
              <a:rect l="0" t="0" r="r" b="b"/>
              <a:pathLst>
                <a:path w="455" h="248">
                  <a:moveTo>
                    <a:pt x="367" y="227"/>
                  </a:moveTo>
                  <a:lnTo>
                    <a:pt x="359" y="233"/>
                  </a:lnTo>
                  <a:lnTo>
                    <a:pt x="347" y="238"/>
                  </a:lnTo>
                  <a:lnTo>
                    <a:pt x="334" y="242"/>
                  </a:lnTo>
                  <a:lnTo>
                    <a:pt x="319" y="246"/>
                  </a:lnTo>
                  <a:lnTo>
                    <a:pt x="301" y="247"/>
                  </a:lnTo>
                  <a:lnTo>
                    <a:pt x="284" y="248"/>
                  </a:lnTo>
                  <a:lnTo>
                    <a:pt x="265" y="248"/>
                  </a:lnTo>
                  <a:lnTo>
                    <a:pt x="246" y="248"/>
                  </a:lnTo>
                  <a:lnTo>
                    <a:pt x="227" y="247"/>
                  </a:lnTo>
                  <a:lnTo>
                    <a:pt x="210" y="245"/>
                  </a:lnTo>
                  <a:lnTo>
                    <a:pt x="192" y="242"/>
                  </a:lnTo>
                  <a:lnTo>
                    <a:pt x="177" y="238"/>
                  </a:lnTo>
                  <a:lnTo>
                    <a:pt x="164" y="235"/>
                  </a:lnTo>
                  <a:lnTo>
                    <a:pt x="152" y="230"/>
                  </a:lnTo>
                  <a:lnTo>
                    <a:pt x="144" y="225"/>
                  </a:lnTo>
                  <a:lnTo>
                    <a:pt x="137" y="220"/>
                  </a:lnTo>
                  <a:lnTo>
                    <a:pt x="127" y="197"/>
                  </a:lnTo>
                  <a:lnTo>
                    <a:pt x="126" y="177"/>
                  </a:lnTo>
                  <a:lnTo>
                    <a:pt x="127" y="163"/>
                  </a:lnTo>
                  <a:lnTo>
                    <a:pt x="122" y="157"/>
                  </a:lnTo>
                  <a:lnTo>
                    <a:pt x="110" y="158"/>
                  </a:lnTo>
                  <a:lnTo>
                    <a:pt x="99" y="161"/>
                  </a:lnTo>
                  <a:lnTo>
                    <a:pt x="89" y="165"/>
                  </a:lnTo>
                  <a:lnTo>
                    <a:pt x="80" y="167"/>
                  </a:lnTo>
                  <a:lnTo>
                    <a:pt x="72" y="170"/>
                  </a:lnTo>
                  <a:lnTo>
                    <a:pt x="66" y="171"/>
                  </a:lnTo>
                  <a:lnTo>
                    <a:pt x="61" y="171"/>
                  </a:lnTo>
                  <a:lnTo>
                    <a:pt x="57" y="167"/>
                  </a:lnTo>
                  <a:lnTo>
                    <a:pt x="42" y="151"/>
                  </a:lnTo>
                  <a:lnTo>
                    <a:pt x="41" y="127"/>
                  </a:lnTo>
                  <a:lnTo>
                    <a:pt x="47" y="103"/>
                  </a:lnTo>
                  <a:lnTo>
                    <a:pt x="54" y="82"/>
                  </a:lnTo>
                  <a:lnTo>
                    <a:pt x="49" y="76"/>
                  </a:lnTo>
                  <a:lnTo>
                    <a:pt x="41" y="72"/>
                  </a:lnTo>
                  <a:lnTo>
                    <a:pt x="31" y="67"/>
                  </a:lnTo>
                  <a:lnTo>
                    <a:pt x="20" y="62"/>
                  </a:lnTo>
                  <a:lnTo>
                    <a:pt x="11" y="57"/>
                  </a:lnTo>
                  <a:lnTo>
                    <a:pt x="4" y="52"/>
                  </a:lnTo>
                  <a:lnTo>
                    <a:pt x="0" y="45"/>
                  </a:lnTo>
                  <a:lnTo>
                    <a:pt x="1" y="37"/>
                  </a:lnTo>
                  <a:lnTo>
                    <a:pt x="10" y="33"/>
                  </a:lnTo>
                  <a:lnTo>
                    <a:pt x="22" y="30"/>
                  </a:lnTo>
                  <a:lnTo>
                    <a:pt x="39" y="27"/>
                  </a:lnTo>
                  <a:lnTo>
                    <a:pt x="56" y="26"/>
                  </a:lnTo>
                  <a:lnTo>
                    <a:pt x="72" y="25"/>
                  </a:lnTo>
                  <a:lnTo>
                    <a:pt x="86" y="23"/>
                  </a:lnTo>
                  <a:lnTo>
                    <a:pt x="96" y="23"/>
                  </a:lnTo>
                  <a:lnTo>
                    <a:pt x="100" y="23"/>
                  </a:lnTo>
                  <a:lnTo>
                    <a:pt x="107" y="23"/>
                  </a:lnTo>
                  <a:lnTo>
                    <a:pt x="114" y="26"/>
                  </a:lnTo>
                  <a:lnTo>
                    <a:pt x="120" y="28"/>
                  </a:lnTo>
                  <a:lnTo>
                    <a:pt x="125" y="31"/>
                  </a:lnTo>
                  <a:lnTo>
                    <a:pt x="131" y="33"/>
                  </a:lnTo>
                  <a:lnTo>
                    <a:pt x="137" y="33"/>
                  </a:lnTo>
                  <a:lnTo>
                    <a:pt x="145" y="31"/>
                  </a:lnTo>
                  <a:lnTo>
                    <a:pt x="155" y="25"/>
                  </a:lnTo>
                  <a:lnTo>
                    <a:pt x="162" y="20"/>
                  </a:lnTo>
                  <a:lnTo>
                    <a:pt x="174" y="13"/>
                  </a:lnTo>
                  <a:lnTo>
                    <a:pt x="189" y="8"/>
                  </a:lnTo>
                  <a:lnTo>
                    <a:pt x="209" y="3"/>
                  </a:lnTo>
                  <a:lnTo>
                    <a:pt x="231" y="1"/>
                  </a:lnTo>
                  <a:lnTo>
                    <a:pt x="257" y="0"/>
                  </a:lnTo>
                  <a:lnTo>
                    <a:pt x="287" y="3"/>
                  </a:lnTo>
                  <a:lnTo>
                    <a:pt x="320" y="11"/>
                  </a:lnTo>
                  <a:lnTo>
                    <a:pt x="330" y="16"/>
                  </a:lnTo>
                  <a:lnTo>
                    <a:pt x="336" y="23"/>
                  </a:lnTo>
                  <a:lnTo>
                    <a:pt x="340" y="35"/>
                  </a:lnTo>
                  <a:lnTo>
                    <a:pt x="345" y="45"/>
                  </a:lnTo>
                  <a:lnTo>
                    <a:pt x="357" y="42"/>
                  </a:lnTo>
                  <a:lnTo>
                    <a:pt x="369" y="38"/>
                  </a:lnTo>
                  <a:lnTo>
                    <a:pt x="381" y="36"/>
                  </a:lnTo>
                  <a:lnTo>
                    <a:pt x="394" y="32"/>
                  </a:lnTo>
                  <a:lnTo>
                    <a:pt x="406" y="31"/>
                  </a:lnTo>
                  <a:lnTo>
                    <a:pt x="417" y="31"/>
                  </a:lnTo>
                  <a:lnTo>
                    <a:pt x="430" y="33"/>
                  </a:lnTo>
                  <a:lnTo>
                    <a:pt x="441" y="38"/>
                  </a:lnTo>
                  <a:lnTo>
                    <a:pt x="444" y="56"/>
                  </a:lnTo>
                  <a:lnTo>
                    <a:pt x="440" y="80"/>
                  </a:lnTo>
                  <a:lnTo>
                    <a:pt x="434" y="102"/>
                  </a:lnTo>
                  <a:lnTo>
                    <a:pt x="431" y="117"/>
                  </a:lnTo>
                  <a:lnTo>
                    <a:pt x="441" y="128"/>
                  </a:lnTo>
                  <a:lnTo>
                    <a:pt x="450" y="141"/>
                  </a:lnTo>
                  <a:lnTo>
                    <a:pt x="455" y="153"/>
                  </a:lnTo>
                  <a:lnTo>
                    <a:pt x="451" y="167"/>
                  </a:lnTo>
                  <a:lnTo>
                    <a:pt x="447" y="168"/>
                  </a:lnTo>
                  <a:lnTo>
                    <a:pt x="442" y="170"/>
                  </a:lnTo>
                  <a:lnTo>
                    <a:pt x="436" y="170"/>
                  </a:lnTo>
                  <a:lnTo>
                    <a:pt x="429" y="168"/>
                  </a:lnTo>
                  <a:lnTo>
                    <a:pt x="421" y="168"/>
                  </a:lnTo>
                  <a:lnTo>
                    <a:pt x="415" y="168"/>
                  </a:lnTo>
                  <a:lnTo>
                    <a:pt x="409" y="168"/>
                  </a:lnTo>
                  <a:lnTo>
                    <a:pt x="404" y="168"/>
                  </a:lnTo>
                  <a:lnTo>
                    <a:pt x="407" y="183"/>
                  </a:lnTo>
                  <a:lnTo>
                    <a:pt x="415" y="200"/>
                  </a:lnTo>
                  <a:lnTo>
                    <a:pt x="420" y="215"/>
                  </a:lnTo>
                  <a:lnTo>
                    <a:pt x="421" y="232"/>
                  </a:lnTo>
                  <a:lnTo>
                    <a:pt x="419" y="231"/>
                  </a:lnTo>
                  <a:lnTo>
                    <a:pt x="410" y="222"/>
                  </a:lnTo>
                  <a:lnTo>
                    <a:pt x="399" y="210"/>
                  </a:lnTo>
                  <a:lnTo>
                    <a:pt x="386" y="193"/>
                  </a:lnTo>
                  <a:lnTo>
                    <a:pt x="375" y="176"/>
                  </a:lnTo>
                  <a:lnTo>
                    <a:pt x="369" y="160"/>
                  </a:lnTo>
                  <a:lnTo>
                    <a:pt x="366" y="146"/>
                  </a:lnTo>
                  <a:lnTo>
                    <a:pt x="372" y="136"/>
                  </a:lnTo>
                  <a:lnTo>
                    <a:pt x="376" y="136"/>
                  </a:lnTo>
                  <a:lnTo>
                    <a:pt x="384" y="137"/>
                  </a:lnTo>
                  <a:lnTo>
                    <a:pt x="391" y="138"/>
                  </a:lnTo>
                  <a:lnTo>
                    <a:pt x="401" y="141"/>
                  </a:lnTo>
                  <a:lnTo>
                    <a:pt x="410" y="143"/>
                  </a:lnTo>
                  <a:lnTo>
                    <a:pt x="419" y="145"/>
                  </a:lnTo>
                  <a:lnTo>
                    <a:pt x="425" y="146"/>
                  </a:lnTo>
                  <a:lnTo>
                    <a:pt x="429" y="146"/>
                  </a:lnTo>
                  <a:lnTo>
                    <a:pt x="425" y="142"/>
                  </a:lnTo>
                  <a:lnTo>
                    <a:pt x="419" y="137"/>
                  </a:lnTo>
                  <a:lnTo>
                    <a:pt x="411" y="131"/>
                  </a:lnTo>
                  <a:lnTo>
                    <a:pt x="401" y="125"/>
                  </a:lnTo>
                  <a:lnTo>
                    <a:pt x="392" y="118"/>
                  </a:lnTo>
                  <a:lnTo>
                    <a:pt x="386" y="112"/>
                  </a:lnTo>
                  <a:lnTo>
                    <a:pt x="381" y="106"/>
                  </a:lnTo>
                  <a:lnTo>
                    <a:pt x="381" y="101"/>
                  </a:lnTo>
                  <a:lnTo>
                    <a:pt x="389" y="93"/>
                  </a:lnTo>
                  <a:lnTo>
                    <a:pt x="396" y="87"/>
                  </a:lnTo>
                  <a:lnTo>
                    <a:pt x="402" y="82"/>
                  </a:lnTo>
                  <a:lnTo>
                    <a:pt x="409" y="75"/>
                  </a:lnTo>
                  <a:lnTo>
                    <a:pt x="401" y="75"/>
                  </a:lnTo>
                  <a:lnTo>
                    <a:pt x="395" y="76"/>
                  </a:lnTo>
                  <a:lnTo>
                    <a:pt x="387" y="78"/>
                  </a:lnTo>
                  <a:lnTo>
                    <a:pt x="380" y="80"/>
                  </a:lnTo>
                  <a:lnTo>
                    <a:pt x="374" y="83"/>
                  </a:lnTo>
                  <a:lnTo>
                    <a:pt x="366" y="86"/>
                  </a:lnTo>
                  <a:lnTo>
                    <a:pt x="360" y="90"/>
                  </a:lnTo>
                  <a:lnTo>
                    <a:pt x="354" y="93"/>
                  </a:lnTo>
                  <a:lnTo>
                    <a:pt x="352" y="105"/>
                  </a:lnTo>
                  <a:lnTo>
                    <a:pt x="347" y="113"/>
                  </a:lnTo>
                  <a:lnTo>
                    <a:pt x="342" y="121"/>
                  </a:lnTo>
                  <a:lnTo>
                    <a:pt x="335" y="128"/>
                  </a:lnTo>
                  <a:lnTo>
                    <a:pt x="326" y="133"/>
                  </a:lnTo>
                  <a:lnTo>
                    <a:pt x="317" y="138"/>
                  </a:lnTo>
                  <a:lnTo>
                    <a:pt x="307" y="142"/>
                  </a:lnTo>
                  <a:lnTo>
                    <a:pt x="299" y="146"/>
                  </a:lnTo>
                  <a:lnTo>
                    <a:pt x="289" y="146"/>
                  </a:lnTo>
                  <a:lnTo>
                    <a:pt x="275" y="146"/>
                  </a:lnTo>
                  <a:lnTo>
                    <a:pt x="261" y="143"/>
                  </a:lnTo>
                  <a:lnTo>
                    <a:pt x="246" y="140"/>
                  </a:lnTo>
                  <a:lnTo>
                    <a:pt x="232" y="136"/>
                  </a:lnTo>
                  <a:lnTo>
                    <a:pt x="221" y="132"/>
                  </a:lnTo>
                  <a:lnTo>
                    <a:pt x="214" y="127"/>
                  </a:lnTo>
                  <a:lnTo>
                    <a:pt x="211" y="123"/>
                  </a:lnTo>
                  <a:lnTo>
                    <a:pt x="207" y="112"/>
                  </a:lnTo>
                  <a:lnTo>
                    <a:pt x="207" y="96"/>
                  </a:lnTo>
                  <a:lnTo>
                    <a:pt x="210" y="82"/>
                  </a:lnTo>
                  <a:lnTo>
                    <a:pt x="211" y="73"/>
                  </a:lnTo>
                  <a:lnTo>
                    <a:pt x="217" y="70"/>
                  </a:lnTo>
                  <a:lnTo>
                    <a:pt x="224" y="68"/>
                  </a:lnTo>
                  <a:lnTo>
                    <a:pt x="231" y="67"/>
                  </a:lnTo>
                  <a:lnTo>
                    <a:pt x="239" y="66"/>
                  </a:lnTo>
                  <a:lnTo>
                    <a:pt x="246" y="66"/>
                  </a:lnTo>
                  <a:lnTo>
                    <a:pt x="254" y="66"/>
                  </a:lnTo>
                  <a:lnTo>
                    <a:pt x="261" y="67"/>
                  </a:lnTo>
                  <a:lnTo>
                    <a:pt x="269" y="67"/>
                  </a:lnTo>
                  <a:lnTo>
                    <a:pt x="269" y="70"/>
                  </a:lnTo>
                  <a:lnTo>
                    <a:pt x="265" y="73"/>
                  </a:lnTo>
                  <a:lnTo>
                    <a:pt x="260" y="77"/>
                  </a:lnTo>
                  <a:lnTo>
                    <a:pt x="254" y="81"/>
                  </a:lnTo>
                  <a:lnTo>
                    <a:pt x="246" y="86"/>
                  </a:lnTo>
                  <a:lnTo>
                    <a:pt x="241" y="91"/>
                  </a:lnTo>
                  <a:lnTo>
                    <a:pt x="237" y="96"/>
                  </a:lnTo>
                  <a:lnTo>
                    <a:pt x="236" y="100"/>
                  </a:lnTo>
                  <a:lnTo>
                    <a:pt x="240" y="101"/>
                  </a:lnTo>
                  <a:lnTo>
                    <a:pt x="247" y="101"/>
                  </a:lnTo>
                  <a:lnTo>
                    <a:pt x="260" y="102"/>
                  </a:lnTo>
                  <a:lnTo>
                    <a:pt x="274" y="103"/>
                  </a:lnTo>
                  <a:lnTo>
                    <a:pt x="289" y="105"/>
                  </a:lnTo>
                  <a:lnTo>
                    <a:pt x="302" y="105"/>
                  </a:lnTo>
                  <a:lnTo>
                    <a:pt x="312" y="103"/>
                  </a:lnTo>
                  <a:lnTo>
                    <a:pt x="319" y="102"/>
                  </a:lnTo>
                  <a:lnTo>
                    <a:pt x="324" y="88"/>
                  </a:lnTo>
                  <a:lnTo>
                    <a:pt x="327" y="73"/>
                  </a:lnTo>
                  <a:lnTo>
                    <a:pt x="327" y="61"/>
                  </a:lnTo>
                  <a:lnTo>
                    <a:pt x="321" y="50"/>
                  </a:lnTo>
                  <a:lnTo>
                    <a:pt x="311" y="42"/>
                  </a:lnTo>
                  <a:lnTo>
                    <a:pt x="299" y="37"/>
                  </a:lnTo>
                  <a:lnTo>
                    <a:pt x="287" y="33"/>
                  </a:lnTo>
                  <a:lnTo>
                    <a:pt x="276" y="30"/>
                  </a:lnTo>
                  <a:lnTo>
                    <a:pt x="265" y="28"/>
                  </a:lnTo>
                  <a:lnTo>
                    <a:pt x="255" y="27"/>
                  </a:lnTo>
                  <a:lnTo>
                    <a:pt x="246" y="27"/>
                  </a:lnTo>
                  <a:lnTo>
                    <a:pt x="241" y="26"/>
                  </a:lnTo>
                  <a:lnTo>
                    <a:pt x="227" y="27"/>
                  </a:lnTo>
                  <a:lnTo>
                    <a:pt x="212" y="30"/>
                  </a:lnTo>
                  <a:lnTo>
                    <a:pt x="200" y="32"/>
                  </a:lnTo>
                  <a:lnTo>
                    <a:pt x="187" y="36"/>
                  </a:lnTo>
                  <a:lnTo>
                    <a:pt x="177" y="41"/>
                  </a:lnTo>
                  <a:lnTo>
                    <a:pt x="170" y="47"/>
                  </a:lnTo>
                  <a:lnTo>
                    <a:pt x="167" y="56"/>
                  </a:lnTo>
                  <a:lnTo>
                    <a:pt x="169" y="68"/>
                  </a:lnTo>
                  <a:lnTo>
                    <a:pt x="170" y="68"/>
                  </a:lnTo>
                  <a:lnTo>
                    <a:pt x="165" y="71"/>
                  </a:lnTo>
                  <a:lnTo>
                    <a:pt x="151" y="70"/>
                  </a:lnTo>
                  <a:lnTo>
                    <a:pt x="134" y="67"/>
                  </a:lnTo>
                  <a:lnTo>
                    <a:pt x="114" y="63"/>
                  </a:lnTo>
                  <a:lnTo>
                    <a:pt x="94" y="60"/>
                  </a:lnTo>
                  <a:lnTo>
                    <a:pt x="76" y="56"/>
                  </a:lnTo>
                  <a:lnTo>
                    <a:pt x="64" y="53"/>
                  </a:lnTo>
                  <a:lnTo>
                    <a:pt x="59" y="52"/>
                  </a:lnTo>
                  <a:lnTo>
                    <a:pt x="60" y="55"/>
                  </a:lnTo>
                  <a:lnTo>
                    <a:pt x="64" y="60"/>
                  </a:lnTo>
                  <a:lnTo>
                    <a:pt x="69" y="66"/>
                  </a:lnTo>
                  <a:lnTo>
                    <a:pt x="76" y="72"/>
                  </a:lnTo>
                  <a:lnTo>
                    <a:pt x="82" y="80"/>
                  </a:lnTo>
                  <a:lnTo>
                    <a:pt x="89" y="86"/>
                  </a:lnTo>
                  <a:lnTo>
                    <a:pt x="94" y="91"/>
                  </a:lnTo>
                  <a:lnTo>
                    <a:pt x="97" y="95"/>
                  </a:lnTo>
                  <a:lnTo>
                    <a:pt x="90" y="106"/>
                  </a:lnTo>
                  <a:lnTo>
                    <a:pt x="80" y="117"/>
                  </a:lnTo>
                  <a:lnTo>
                    <a:pt x="71" y="127"/>
                  </a:lnTo>
                  <a:lnTo>
                    <a:pt x="66" y="133"/>
                  </a:lnTo>
                  <a:lnTo>
                    <a:pt x="72" y="138"/>
                  </a:lnTo>
                  <a:lnTo>
                    <a:pt x="84" y="138"/>
                  </a:lnTo>
                  <a:lnTo>
                    <a:pt x="97" y="136"/>
                  </a:lnTo>
                  <a:lnTo>
                    <a:pt x="112" y="131"/>
                  </a:lnTo>
                  <a:lnTo>
                    <a:pt x="127" y="125"/>
                  </a:lnTo>
                  <a:lnTo>
                    <a:pt x="141" y="118"/>
                  </a:lnTo>
                  <a:lnTo>
                    <a:pt x="150" y="115"/>
                  </a:lnTo>
                  <a:lnTo>
                    <a:pt x="154" y="113"/>
                  </a:lnTo>
                  <a:lnTo>
                    <a:pt x="165" y="126"/>
                  </a:lnTo>
                  <a:lnTo>
                    <a:pt x="179" y="137"/>
                  </a:lnTo>
                  <a:lnTo>
                    <a:pt x="194" y="147"/>
                  </a:lnTo>
                  <a:lnTo>
                    <a:pt x="210" y="155"/>
                  </a:lnTo>
                  <a:lnTo>
                    <a:pt x="226" y="162"/>
                  </a:lnTo>
                  <a:lnTo>
                    <a:pt x="244" y="167"/>
                  </a:lnTo>
                  <a:lnTo>
                    <a:pt x="260" y="171"/>
                  </a:lnTo>
                  <a:lnTo>
                    <a:pt x="277" y="173"/>
                  </a:lnTo>
                  <a:lnTo>
                    <a:pt x="284" y="172"/>
                  </a:lnTo>
                  <a:lnTo>
                    <a:pt x="291" y="171"/>
                  </a:lnTo>
                  <a:lnTo>
                    <a:pt x="300" y="171"/>
                  </a:lnTo>
                  <a:lnTo>
                    <a:pt x="310" y="170"/>
                  </a:lnTo>
                  <a:lnTo>
                    <a:pt x="321" y="170"/>
                  </a:lnTo>
                  <a:lnTo>
                    <a:pt x="332" y="170"/>
                  </a:lnTo>
                  <a:lnTo>
                    <a:pt x="345" y="168"/>
                  </a:lnTo>
                  <a:lnTo>
                    <a:pt x="357" y="168"/>
                  </a:lnTo>
                  <a:lnTo>
                    <a:pt x="355" y="181"/>
                  </a:lnTo>
                  <a:lnTo>
                    <a:pt x="350" y="190"/>
                  </a:lnTo>
                  <a:lnTo>
                    <a:pt x="342" y="195"/>
                  </a:lnTo>
                  <a:lnTo>
                    <a:pt x="331" y="197"/>
                  </a:lnTo>
                  <a:lnTo>
                    <a:pt x="296" y="200"/>
                  </a:lnTo>
                  <a:lnTo>
                    <a:pt x="266" y="200"/>
                  </a:lnTo>
                  <a:lnTo>
                    <a:pt x="239" y="196"/>
                  </a:lnTo>
                  <a:lnTo>
                    <a:pt x="216" y="191"/>
                  </a:lnTo>
                  <a:lnTo>
                    <a:pt x="196" y="185"/>
                  </a:lnTo>
                  <a:lnTo>
                    <a:pt x="180" y="178"/>
                  </a:lnTo>
                  <a:lnTo>
                    <a:pt x="169" y="171"/>
                  </a:lnTo>
                  <a:lnTo>
                    <a:pt x="160" y="165"/>
                  </a:lnTo>
                  <a:lnTo>
                    <a:pt x="157" y="172"/>
                  </a:lnTo>
                  <a:lnTo>
                    <a:pt x="157" y="181"/>
                  </a:lnTo>
                  <a:lnTo>
                    <a:pt x="159" y="190"/>
                  </a:lnTo>
                  <a:lnTo>
                    <a:pt x="159" y="197"/>
                  </a:lnTo>
                  <a:lnTo>
                    <a:pt x="185" y="211"/>
                  </a:lnTo>
                  <a:lnTo>
                    <a:pt x="214" y="220"/>
                  </a:lnTo>
                  <a:lnTo>
                    <a:pt x="246" y="225"/>
                  </a:lnTo>
                  <a:lnTo>
                    <a:pt x="277" y="226"/>
                  </a:lnTo>
                  <a:lnTo>
                    <a:pt x="306" y="225"/>
                  </a:lnTo>
                  <a:lnTo>
                    <a:pt x="330" y="221"/>
                  </a:lnTo>
                  <a:lnTo>
                    <a:pt x="347" y="217"/>
                  </a:lnTo>
                  <a:lnTo>
                    <a:pt x="356" y="212"/>
                  </a:lnTo>
                  <a:lnTo>
                    <a:pt x="367" y="2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509" name="AutoShape 413"/>
          <p:cNvSpPr>
            <a:spLocks noChangeAspect="1" noChangeArrowheads="1" noTextEdit="1"/>
          </p:cNvSpPr>
          <p:nvPr/>
        </p:nvSpPr>
        <p:spPr bwMode="auto">
          <a:xfrm>
            <a:off x="457200" y="3505200"/>
            <a:ext cx="1082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943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 is Met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3528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Relaxation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(Behavior)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Guidelines for Meeting the Needs of Children Who Have Been Sexually Abused </a:t>
            </a:r>
            <a:r>
              <a:rPr lang="en-US" sz="1900" b="0" dirty="0" smtClean="0">
                <a:solidFill>
                  <a:schemeClr val="tx1"/>
                </a:solidFill>
              </a:rPr>
              <a:t>(1 of 4)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8763000" cy="5364163"/>
          </a:xfrm>
        </p:spPr>
        <p:txBody>
          <a:bodyPr>
            <a:normAutofit/>
          </a:bodyPr>
          <a:lstStyle/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500" dirty="0" smtClean="0"/>
              <a:t>  </a:t>
            </a:r>
            <a:r>
              <a:rPr lang="en-US" sz="3500" dirty="0" smtClean="0">
                <a:solidFill>
                  <a:srgbClr val="8D0099"/>
                </a:solidFill>
              </a:rPr>
              <a:t>1</a:t>
            </a:r>
            <a:r>
              <a:rPr lang="en-US" sz="3400" dirty="0" smtClean="0">
                <a:solidFill>
                  <a:srgbClr val="8D0099"/>
                </a:solidFill>
              </a:rPr>
              <a:t>.</a:t>
            </a:r>
            <a:r>
              <a:rPr lang="en-US" sz="3400" dirty="0" smtClean="0"/>
              <a:t>	Offer support to the child in </a:t>
            </a:r>
            <a:br>
              <a:rPr lang="en-US" sz="3400" dirty="0" smtClean="0"/>
            </a:br>
            <a:r>
              <a:rPr lang="en-US" sz="3400" dirty="0" smtClean="0"/>
              <a:t>a clear but unobtrusive way.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/>
              <a:t>  </a:t>
            </a:r>
            <a:r>
              <a:rPr lang="en-US" sz="3400" dirty="0" smtClean="0">
                <a:solidFill>
                  <a:srgbClr val="8D0099"/>
                </a:solidFill>
              </a:rPr>
              <a:t>2.</a:t>
            </a:r>
            <a:r>
              <a:rPr lang="en-US" sz="3400" dirty="0" smtClean="0"/>
              <a:t>	Develop a daily routine and </a:t>
            </a:r>
            <a:br>
              <a:rPr lang="en-US" sz="3400" dirty="0" smtClean="0"/>
            </a:br>
            <a:r>
              <a:rPr lang="en-US" sz="3400" dirty="0" smtClean="0"/>
              <a:t>stick to it as much as possible.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/>
              <a:t>  </a:t>
            </a:r>
            <a:r>
              <a:rPr lang="en-US" sz="3400" dirty="0" smtClean="0">
                <a:solidFill>
                  <a:srgbClr val="8D0099"/>
                </a:solidFill>
              </a:rPr>
              <a:t>3.</a:t>
            </a:r>
            <a:r>
              <a:rPr lang="en-US" sz="3400" dirty="0" smtClean="0"/>
              <a:t>	Provide the child with as much privacy as possible.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/>
              <a:t>  </a:t>
            </a:r>
            <a:r>
              <a:rPr lang="en-US" sz="3400" dirty="0" smtClean="0">
                <a:solidFill>
                  <a:srgbClr val="8D0099"/>
                </a:solidFill>
              </a:rPr>
              <a:t>4.</a:t>
            </a:r>
            <a:r>
              <a:rPr lang="en-US" sz="3400" dirty="0" smtClean="0"/>
              <a:t>	Offer choices to the child </a:t>
            </a:r>
            <a:br>
              <a:rPr lang="en-US" sz="3400" dirty="0" smtClean="0"/>
            </a:br>
            <a:r>
              <a:rPr lang="en-US" sz="3400" dirty="0" smtClean="0"/>
              <a:t>whenever possible.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Guidelines for Meeting the Needs of Children Who Have Been Sexually Abused </a:t>
            </a:r>
            <a:r>
              <a:rPr lang="en-US" sz="1900" b="0" dirty="0" smtClean="0">
                <a:solidFill>
                  <a:schemeClr val="tx1"/>
                </a:solidFill>
              </a:rPr>
              <a:t>(2 of 4)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8763000" cy="5364163"/>
          </a:xfrm>
        </p:spPr>
        <p:txBody>
          <a:bodyPr>
            <a:normAutofit/>
          </a:bodyPr>
          <a:lstStyle/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500" dirty="0" smtClean="0"/>
              <a:t>  </a:t>
            </a:r>
            <a:r>
              <a:rPr lang="en-US" sz="3500" dirty="0" smtClean="0">
                <a:solidFill>
                  <a:srgbClr val="8D0099"/>
                </a:solidFill>
              </a:rPr>
              <a:t>5</a:t>
            </a:r>
            <a:r>
              <a:rPr lang="en-US" sz="3400" dirty="0" smtClean="0">
                <a:solidFill>
                  <a:srgbClr val="8D0099"/>
                </a:solidFill>
              </a:rPr>
              <a:t>.</a:t>
            </a:r>
            <a:r>
              <a:rPr lang="en-US" sz="3400" dirty="0" smtClean="0"/>
              <a:t>	Help the child label his or her emotions.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/>
              <a:t>  </a:t>
            </a:r>
            <a:r>
              <a:rPr lang="en-US" sz="3400" dirty="0" smtClean="0">
                <a:solidFill>
                  <a:srgbClr val="8D0099"/>
                </a:solidFill>
              </a:rPr>
              <a:t>6.</a:t>
            </a:r>
            <a:r>
              <a:rPr lang="en-US" sz="3400" dirty="0" smtClean="0"/>
              <a:t>	Help the child express his or his feelings directly and in positive, healthy ways.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/>
              <a:t>  </a:t>
            </a:r>
            <a:r>
              <a:rPr lang="en-US" sz="3400" dirty="0" smtClean="0">
                <a:solidFill>
                  <a:srgbClr val="8D0099"/>
                </a:solidFill>
              </a:rPr>
              <a:t>7.</a:t>
            </a:r>
            <a:r>
              <a:rPr lang="en-US" sz="3400" dirty="0" smtClean="0"/>
              <a:t>	Help the child state his or her needs clearly and directly.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/>
              <a:t>  </a:t>
            </a:r>
            <a:r>
              <a:rPr lang="en-US" sz="3400" dirty="0" smtClean="0">
                <a:solidFill>
                  <a:srgbClr val="8D0099"/>
                </a:solidFill>
              </a:rPr>
              <a:t>8.</a:t>
            </a:r>
            <a:r>
              <a:rPr lang="en-US" sz="3400" dirty="0" smtClean="0"/>
              <a:t>	Catch the child being good.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Guidelines for Meeting the Needs of Children Who Have Been Sexually Abused </a:t>
            </a:r>
            <a:r>
              <a:rPr lang="en-US" sz="1900" b="0" dirty="0" smtClean="0">
                <a:solidFill>
                  <a:schemeClr val="tx1"/>
                </a:solidFill>
              </a:rPr>
              <a:t>(3 of 4)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8763000" cy="5364163"/>
          </a:xfrm>
        </p:spPr>
        <p:txBody>
          <a:bodyPr>
            <a:normAutofit/>
          </a:bodyPr>
          <a:lstStyle/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500" dirty="0" smtClean="0"/>
              <a:t>  </a:t>
            </a:r>
            <a:r>
              <a:rPr lang="en-US" sz="3500" dirty="0" smtClean="0">
                <a:solidFill>
                  <a:srgbClr val="8D0099"/>
                </a:solidFill>
              </a:rPr>
              <a:t>9</a:t>
            </a:r>
            <a:r>
              <a:rPr lang="en-US" sz="3400" dirty="0" smtClean="0">
                <a:solidFill>
                  <a:srgbClr val="8D0099"/>
                </a:solidFill>
              </a:rPr>
              <a:t>.</a:t>
            </a:r>
            <a:r>
              <a:rPr lang="en-US" sz="3400" dirty="0" smtClean="0"/>
              <a:t>	Provide physical outlets for </a:t>
            </a:r>
            <a:br>
              <a:rPr lang="en-US" sz="3400" dirty="0" smtClean="0"/>
            </a:br>
            <a:r>
              <a:rPr lang="en-US" sz="3400" dirty="0" smtClean="0"/>
              <a:t>the child.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>
                <a:solidFill>
                  <a:srgbClr val="8D0099"/>
                </a:solidFill>
              </a:rPr>
              <a:t>10.</a:t>
            </a:r>
            <a:r>
              <a:rPr lang="en-US" sz="3400" dirty="0" smtClean="0"/>
              <a:t>	Encourage creative expression.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>
                <a:solidFill>
                  <a:srgbClr val="8D0099"/>
                </a:solidFill>
              </a:rPr>
              <a:t>11.</a:t>
            </a:r>
            <a:r>
              <a:rPr lang="en-US" sz="3400" dirty="0" smtClean="0"/>
              <a:t>	Help the child to be a child and </a:t>
            </a:r>
            <a:br>
              <a:rPr lang="en-US" sz="3400" dirty="0" smtClean="0"/>
            </a:br>
            <a:r>
              <a:rPr lang="en-US" sz="3400" dirty="0" smtClean="0"/>
              <a:t>to experience fun.</a:t>
            </a:r>
          </a:p>
          <a:p>
            <a:pPr marL="800100" indent="-800100">
              <a:lnSpc>
                <a:spcPts val="3700"/>
              </a:lnSpc>
              <a:spcAft>
                <a:spcPts val="2400"/>
              </a:spcAft>
              <a:buNone/>
            </a:pPr>
            <a:r>
              <a:rPr lang="en-US" sz="3400" dirty="0" smtClean="0">
                <a:solidFill>
                  <a:srgbClr val="8D0099"/>
                </a:solidFill>
              </a:rPr>
              <a:t>12.</a:t>
            </a:r>
            <a:r>
              <a:rPr lang="en-US" sz="3400" dirty="0" smtClean="0"/>
              <a:t>	Provide the child with </a:t>
            </a:r>
            <a:br>
              <a:rPr lang="en-US" sz="3400" dirty="0" smtClean="0"/>
            </a:br>
            <a:r>
              <a:rPr lang="en-US" sz="3400" dirty="0" smtClean="0"/>
              <a:t>information so the child knows what is happening and when.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Guidelines for Meeting the Needs of Children Who Have Been Sexually Abused </a:t>
            </a:r>
            <a:r>
              <a:rPr lang="en-US" sz="1900" b="0" dirty="0" smtClean="0">
                <a:solidFill>
                  <a:schemeClr val="tx1"/>
                </a:solidFill>
              </a:rPr>
              <a:t>(4 of 4)</a:t>
            </a:r>
            <a:endParaRPr lang="en-US" sz="1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8763000" cy="5668963"/>
          </a:xfrm>
        </p:spPr>
        <p:txBody>
          <a:bodyPr>
            <a:normAutofit/>
          </a:bodyPr>
          <a:lstStyle/>
          <a:p>
            <a:pPr marL="800100" indent="-800100">
              <a:lnSpc>
                <a:spcPts val="3700"/>
              </a:lnSpc>
              <a:spcAft>
                <a:spcPts val="2200"/>
              </a:spcAft>
              <a:buAutoNum type="arabicPeriod" startAt="13"/>
            </a:pPr>
            <a:r>
              <a:rPr lang="en-US" sz="3400" dirty="0" smtClean="0"/>
              <a:t>Be aware of the increased risk </a:t>
            </a:r>
            <a:br>
              <a:rPr lang="en-US" sz="3400" dirty="0" smtClean="0"/>
            </a:br>
            <a:r>
              <a:rPr lang="en-US" sz="3400" dirty="0" smtClean="0"/>
              <a:t>to the child of further abuse </a:t>
            </a:r>
            <a:br>
              <a:rPr lang="en-US" sz="3400" dirty="0" smtClean="0"/>
            </a:br>
            <a:r>
              <a:rPr lang="en-US" sz="3400" dirty="0" smtClean="0"/>
              <a:t>and take the necessary steps to prevent it.</a:t>
            </a:r>
          </a:p>
          <a:p>
            <a:pPr marL="800100" indent="-800100">
              <a:lnSpc>
                <a:spcPts val="3700"/>
              </a:lnSpc>
              <a:spcAft>
                <a:spcPts val="2200"/>
              </a:spcAft>
              <a:buNone/>
            </a:pPr>
            <a:r>
              <a:rPr lang="en-US" sz="3400" dirty="0" smtClean="0">
                <a:solidFill>
                  <a:srgbClr val="8D0099"/>
                </a:solidFill>
              </a:rPr>
              <a:t>14.</a:t>
            </a:r>
            <a:r>
              <a:rPr lang="en-US" sz="3400" dirty="0" smtClean="0"/>
              <a:t>	Do not permit yourself to be </a:t>
            </a:r>
            <a:br>
              <a:rPr lang="en-US" sz="3400" dirty="0" smtClean="0"/>
            </a:br>
            <a:r>
              <a:rPr lang="en-US" sz="3400" dirty="0" smtClean="0"/>
              <a:t>talked into taking another child into your home if you are having difficulty managing the children </a:t>
            </a:r>
            <a:br>
              <a:rPr lang="en-US" sz="3400" dirty="0" smtClean="0"/>
            </a:br>
            <a:r>
              <a:rPr lang="en-US" sz="3400" dirty="0" smtClean="0"/>
              <a:t>for whom you are currently providing care.</a:t>
            </a:r>
            <a:endParaRPr lang="en-US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153400" cy="5059363"/>
          </a:xfrm>
        </p:spPr>
        <p:txBody>
          <a:bodyPr>
            <a:normAutofit/>
          </a:bodyPr>
          <a:lstStyle/>
          <a:p>
            <a:pPr marL="0" indent="0">
              <a:lnSpc>
                <a:spcPts val="4200"/>
              </a:lnSpc>
              <a:spcAft>
                <a:spcPts val="3300"/>
              </a:spcAft>
              <a:buNone/>
              <a:tabLst>
                <a:tab pos="1314450" algn="l"/>
              </a:tabLst>
            </a:pPr>
            <a:r>
              <a:rPr lang="en-US" dirty="0" smtClean="0"/>
              <a:t>Interview each other and </a:t>
            </a:r>
            <a:br>
              <a:rPr lang="en-US" dirty="0" smtClean="0"/>
            </a:br>
            <a:r>
              <a:rPr lang="en-US" dirty="0" smtClean="0"/>
              <a:t>find out:</a:t>
            </a:r>
          </a:p>
          <a:p>
            <a:pPr marL="914400" indent="-396875">
              <a:lnSpc>
                <a:spcPts val="4200"/>
              </a:lnSpc>
              <a:spcAft>
                <a:spcPts val="3300"/>
              </a:spcAft>
              <a:tabLst>
                <a:tab pos="914400" algn="l"/>
              </a:tabLst>
            </a:pPr>
            <a:r>
              <a:rPr lang="en-US" dirty="0" smtClean="0"/>
              <a:t>NAME</a:t>
            </a:r>
          </a:p>
          <a:p>
            <a:pPr marL="914400" indent="-396875">
              <a:lnSpc>
                <a:spcPts val="4200"/>
              </a:lnSpc>
              <a:spcAft>
                <a:spcPts val="3300"/>
              </a:spcAft>
              <a:tabLst>
                <a:tab pos="914400" algn="l"/>
              </a:tabLst>
            </a:pPr>
            <a:r>
              <a:rPr lang="en-US" dirty="0" smtClean="0"/>
              <a:t>Foster care experience</a:t>
            </a:r>
          </a:p>
          <a:p>
            <a:pPr marL="914400" indent="-396875">
              <a:lnSpc>
                <a:spcPts val="4200"/>
              </a:lnSpc>
              <a:spcAft>
                <a:spcPts val="3300"/>
              </a:spcAft>
              <a:tabLst>
                <a:tab pos="914400" algn="l"/>
              </a:tabLst>
            </a:pPr>
            <a:r>
              <a:rPr lang="en-US" dirty="0" smtClean="0"/>
              <a:t>What that word means </a:t>
            </a:r>
            <a:br>
              <a:rPr lang="en-US" dirty="0" smtClean="0"/>
            </a:br>
            <a:r>
              <a:rPr lang="en-US" dirty="0" smtClean="0"/>
              <a:t>to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 &amp; Bothersome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65237"/>
            <a:ext cx="8229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Seductive</a:t>
            </a:r>
          </a:p>
          <a:p>
            <a:r>
              <a:rPr lang="en-US" dirty="0" smtClean="0"/>
              <a:t>Angry, Aggressive</a:t>
            </a:r>
          </a:p>
          <a:p>
            <a:r>
              <a:rPr lang="en-US" dirty="0" smtClean="0"/>
              <a:t>Alcohol &amp; Other Drug Abuse</a:t>
            </a:r>
          </a:p>
          <a:p>
            <a:r>
              <a:rPr lang="en-US" dirty="0" smtClean="0"/>
              <a:t>Suicide Attempts</a:t>
            </a:r>
          </a:p>
          <a:p>
            <a:r>
              <a:rPr lang="en-US" dirty="0" smtClean="0"/>
              <a:t>Running Away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1791432" y="2819400"/>
            <a:ext cx="5722176" cy="2376962"/>
          </a:xfrm>
          <a:prstGeom prst="wedgeEllipseCallou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For Involving Children in Managing Their Behavior </a:t>
            </a:r>
            <a:r>
              <a:rPr lang="en-US" sz="2100" b="0" dirty="0" smtClean="0">
                <a:solidFill>
                  <a:schemeClr val="tx1"/>
                </a:solidFill>
              </a:rPr>
              <a:t>(1 of 4)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839200" cy="1935163"/>
          </a:xfrm>
        </p:spPr>
        <p:txBody>
          <a:bodyPr>
            <a:no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1. </a:t>
            </a:r>
            <a:r>
              <a:rPr lang="en-US" sz="3700" dirty="0" smtClean="0"/>
              <a:t>Begin with positives </a:t>
            </a:r>
            <a:br>
              <a:rPr lang="en-US" sz="3700" dirty="0" smtClean="0"/>
            </a:br>
            <a:r>
              <a:rPr lang="en-US" sz="3700" dirty="0" smtClean="0"/>
              <a:t>such as:</a:t>
            </a:r>
            <a:endParaRPr lang="en-US" sz="3700" dirty="0">
              <a:solidFill>
                <a:srgbClr val="8D0099"/>
              </a:solidFill>
              <a:latin typeface="Times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429000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1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“We care about you…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your strengths are…”</a:t>
            </a:r>
            <a:endParaRPr lang="en-US" sz="40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For Involving Children in Managing Their Behavior </a:t>
            </a:r>
            <a:r>
              <a:rPr lang="en-US" sz="2100" b="0" dirty="0" smtClean="0">
                <a:solidFill>
                  <a:schemeClr val="tx1"/>
                </a:solidFill>
              </a:rPr>
              <a:t>(2 of 4)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70037"/>
            <a:ext cx="8839200" cy="1935163"/>
          </a:xfrm>
        </p:spPr>
        <p:txBody>
          <a:bodyPr>
            <a:no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2. </a:t>
            </a:r>
            <a:r>
              <a:rPr lang="en-US" sz="3700" dirty="0" smtClean="0"/>
              <a:t>Validate the underlying </a:t>
            </a:r>
            <a:br>
              <a:rPr lang="en-US" sz="3700" dirty="0" smtClean="0"/>
            </a:br>
            <a:r>
              <a:rPr lang="en-US" sz="3700" dirty="0" smtClean="0"/>
              <a:t>need such as:</a:t>
            </a:r>
            <a:endParaRPr lang="en-US" sz="3700" dirty="0">
              <a:solidFill>
                <a:srgbClr val="8D0099"/>
              </a:solidFill>
              <a:latin typeface="Times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791432" y="2819400"/>
            <a:ext cx="5722176" cy="2376962"/>
          </a:xfrm>
          <a:prstGeom prst="wedgeEllipseCallou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368807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1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“You need to feel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close, and we all do…”</a:t>
            </a:r>
            <a:endParaRPr lang="en-US" sz="40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For Involving Children in Managing Their Behavior </a:t>
            </a:r>
            <a:r>
              <a:rPr lang="en-US" sz="2100" b="0" dirty="0" smtClean="0">
                <a:solidFill>
                  <a:schemeClr val="tx1"/>
                </a:solidFill>
              </a:rPr>
              <a:t>(3 of 4)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839200" cy="1935163"/>
          </a:xfrm>
        </p:spPr>
        <p:txBody>
          <a:bodyPr>
            <a:no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3. </a:t>
            </a:r>
            <a:r>
              <a:rPr lang="en-US" sz="3700" dirty="0" smtClean="0"/>
              <a:t>Put the inappropriate behaviors </a:t>
            </a:r>
            <a:br>
              <a:rPr lang="en-US" sz="3700" dirty="0" smtClean="0"/>
            </a:br>
            <a:r>
              <a:rPr lang="en-US" sz="3700" dirty="0" smtClean="0"/>
              <a:t>into simple words such as:</a:t>
            </a:r>
            <a:endParaRPr lang="en-US" sz="3700" dirty="0">
              <a:solidFill>
                <a:srgbClr val="8D0099"/>
              </a:solidFill>
              <a:latin typeface="Times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75440" y="2590800"/>
            <a:ext cx="7154160" cy="2971800"/>
          </a:xfrm>
          <a:prstGeom prst="wedgeEllipseCallou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042241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1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“Kissing with your 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tongue is not the way kids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and grown-ups show 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closeness…”</a:t>
            </a:r>
            <a:endParaRPr lang="en-US" sz="40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Steps For Involving Children in Managing Their Behavior </a:t>
            </a:r>
            <a:r>
              <a:rPr lang="en-US" sz="2100" b="0" dirty="0" smtClean="0">
                <a:solidFill>
                  <a:schemeClr val="tx1"/>
                </a:solidFill>
              </a:rPr>
              <a:t>(4 of 4)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1935163"/>
          </a:xfrm>
        </p:spPr>
        <p:txBody>
          <a:bodyPr>
            <a:noAutofit/>
          </a:bodyPr>
          <a:lstStyle/>
          <a:p>
            <a:pPr marL="0" indent="0" algn="ctr">
              <a:lnSpc>
                <a:spcPts val="4100"/>
              </a:lnSpc>
              <a:buNone/>
            </a:pPr>
            <a:r>
              <a:rPr lang="en-US" sz="3700" dirty="0" smtClean="0">
                <a:solidFill>
                  <a:srgbClr val="8D0099"/>
                </a:solidFill>
              </a:rPr>
              <a:t>4. </a:t>
            </a:r>
            <a:r>
              <a:rPr lang="en-US" sz="3700" dirty="0" smtClean="0"/>
              <a:t>Describe behaviors for meeting </a:t>
            </a:r>
            <a:br>
              <a:rPr lang="en-US" sz="3700" dirty="0" smtClean="0"/>
            </a:br>
            <a:r>
              <a:rPr lang="en-US" sz="3700" dirty="0" smtClean="0"/>
              <a:t>the underlying need in simple </a:t>
            </a:r>
            <a:br>
              <a:rPr lang="en-US" sz="3700" dirty="0" smtClean="0"/>
            </a:br>
            <a:r>
              <a:rPr lang="en-US" sz="3700" dirty="0" smtClean="0"/>
              <a:t>terms such as: </a:t>
            </a:r>
            <a:endParaRPr lang="en-US" sz="3700" dirty="0">
              <a:solidFill>
                <a:srgbClr val="8D0099"/>
              </a:solidFill>
              <a:latin typeface="Times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075440" y="2930105"/>
            <a:ext cx="7154160" cy="2971800"/>
          </a:xfrm>
          <a:prstGeom prst="wedgeEllipseCallou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329790"/>
            <a:ext cx="88392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1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“You can ask us 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when you need to feel close.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Let’s talk about what we can</a:t>
            </a:r>
            <a:br>
              <a:rPr lang="en-US" sz="40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000" b="1" i="1" dirty="0" smtClean="0">
                <a:latin typeface="Times" pitchFamily="18" charset="0"/>
                <a:cs typeface="Times New Roman" pitchFamily="18" charset="0"/>
              </a:rPr>
              <a:t>do to feel close…”</a:t>
            </a:r>
            <a:endParaRPr lang="en-US" sz="40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46237"/>
            <a:ext cx="8839200" cy="5059363"/>
          </a:xfrm>
        </p:spPr>
        <p:txBody>
          <a:bodyPr>
            <a:noAutofit/>
          </a:bodyPr>
          <a:lstStyle/>
          <a:p>
            <a:pPr marL="0" indent="0" algn="ctr">
              <a:lnSpc>
                <a:spcPts val="5300"/>
              </a:lnSpc>
              <a:spcAft>
                <a:spcPts val="3000"/>
              </a:spcAft>
              <a:buNone/>
            </a:pPr>
            <a:r>
              <a:rPr lang="en-US" sz="5000" dirty="0" smtClean="0">
                <a:solidFill>
                  <a:srgbClr val="8D0099"/>
                </a:solidFill>
              </a:rPr>
              <a:t>Scared Silent Incest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AIMS Multimedia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Discovery Education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8154 Holton Drive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Florence, KY   41042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(800) 367-2467 Ext. 306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(888) 892-3484</a:t>
            </a:r>
          </a:p>
          <a:p>
            <a:pPr marL="0" indent="0" algn="ctr">
              <a:lnSpc>
                <a:spcPts val="3300"/>
              </a:lnSpc>
              <a:spcAft>
                <a:spcPts val="500"/>
              </a:spcAft>
              <a:buNone/>
            </a:pPr>
            <a:r>
              <a:rPr lang="en-US" sz="2900" dirty="0" smtClean="0"/>
              <a:t>Fax: (877) 324-6830</a:t>
            </a:r>
          </a:p>
        </p:txBody>
      </p:sp>
      <p:pic>
        <p:nvPicPr>
          <p:cNvPr id="3076" name="Picture 4" descr="C:\Documents and Settings\kelleyb\My Documents\My Pictures\Microsoft Clip Organizer\j04316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059363"/>
          </a:xfrm>
        </p:spPr>
        <p:txBody>
          <a:bodyPr>
            <a:noAutofit/>
          </a:bodyPr>
          <a:lstStyle/>
          <a:p>
            <a:pPr marL="0" indent="0" algn="ctr">
              <a:lnSpc>
                <a:spcPts val="5300"/>
              </a:lnSpc>
              <a:spcAft>
                <a:spcPts val="300"/>
              </a:spcAft>
              <a:buNone/>
            </a:pPr>
            <a:r>
              <a:rPr lang="en-US" sz="3300" dirty="0" smtClean="0">
                <a:solidFill>
                  <a:srgbClr val="8D0099"/>
                </a:solidFill>
              </a:rPr>
              <a:t>1</a:t>
            </a:r>
            <a:r>
              <a:rPr lang="en-US" sz="3300" baseline="30000" dirty="0" smtClean="0">
                <a:solidFill>
                  <a:srgbClr val="8D0099"/>
                </a:solidFill>
              </a:rPr>
              <a:t>st</a:t>
            </a:r>
            <a:r>
              <a:rPr lang="en-US" sz="3300" dirty="0" smtClean="0">
                <a:solidFill>
                  <a:srgbClr val="8D0099"/>
                </a:solidFill>
              </a:rPr>
              <a:t> Segment: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US" sz="3000" dirty="0" smtClean="0"/>
              <a:t>Dell (Father); Jan (Mother); Eva (Older Daughter); Bonnie (Younger Daughter)</a:t>
            </a:r>
          </a:p>
          <a:p>
            <a:pPr marL="0" indent="0" algn="ctr">
              <a:lnSpc>
                <a:spcPts val="5300"/>
              </a:lnSpc>
              <a:spcAft>
                <a:spcPts val="300"/>
              </a:spcAft>
              <a:buNone/>
            </a:pPr>
            <a:r>
              <a:rPr lang="en-US" sz="3300" dirty="0" smtClean="0">
                <a:solidFill>
                  <a:srgbClr val="8D0099"/>
                </a:solidFill>
              </a:rPr>
              <a:t>2</a:t>
            </a:r>
            <a:r>
              <a:rPr lang="en-US" sz="3300" baseline="30000" dirty="0" smtClean="0">
                <a:solidFill>
                  <a:srgbClr val="8D0099"/>
                </a:solidFill>
              </a:rPr>
              <a:t>nd</a:t>
            </a:r>
            <a:r>
              <a:rPr lang="en-US" sz="3300" dirty="0" smtClean="0">
                <a:solidFill>
                  <a:srgbClr val="8D0099"/>
                </a:solidFill>
              </a:rPr>
              <a:t> Segment:</a:t>
            </a:r>
          </a:p>
          <a:p>
            <a:pPr marL="0" indent="0" algn="ctr">
              <a:lnSpc>
                <a:spcPts val="3000"/>
              </a:lnSpc>
              <a:buNone/>
            </a:pPr>
            <a:r>
              <a:rPr lang="en-US" sz="3000" dirty="0" smtClean="0"/>
              <a:t>Tasha (Adolescent) </a:t>
            </a:r>
          </a:p>
          <a:p>
            <a:pPr marL="0" indent="0" algn="ctr">
              <a:lnSpc>
                <a:spcPts val="5300"/>
              </a:lnSpc>
              <a:spcAft>
                <a:spcPts val="300"/>
              </a:spcAft>
              <a:buNone/>
            </a:pPr>
            <a:r>
              <a:rPr lang="en-US" sz="3300" dirty="0" smtClean="0">
                <a:solidFill>
                  <a:srgbClr val="8D0099"/>
                </a:solidFill>
              </a:rPr>
              <a:t>3</a:t>
            </a:r>
            <a:r>
              <a:rPr lang="en-US" sz="3300" baseline="30000" dirty="0" smtClean="0">
                <a:solidFill>
                  <a:srgbClr val="8D0099"/>
                </a:solidFill>
              </a:rPr>
              <a:t>rd</a:t>
            </a:r>
            <a:r>
              <a:rPr lang="en-US" sz="3300" dirty="0" smtClean="0">
                <a:solidFill>
                  <a:srgbClr val="8D0099"/>
                </a:solidFill>
              </a:rPr>
              <a:t> Segment:</a:t>
            </a:r>
          </a:p>
          <a:p>
            <a:pPr marL="0" indent="0" algn="ctr">
              <a:lnSpc>
                <a:spcPts val="3000"/>
              </a:lnSpc>
              <a:spcAft>
                <a:spcPts val="3500"/>
              </a:spcAft>
              <a:buNone/>
            </a:pPr>
            <a:r>
              <a:rPr lang="en-US" sz="3000" dirty="0" smtClean="0"/>
              <a:t>Brian (Father); Roseanne (Mother); </a:t>
            </a:r>
            <a:br>
              <a:rPr lang="en-US" sz="3000" dirty="0" smtClean="0"/>
            </a:br>
            <a:r>
              <a:rPr lang="en-US" sz="3000" dirty="0" smtClean="0"/>
              <a:t>Wendy (Daughter)</a:t>
            </a:r>
          </a:p>
        </p:txBody>
      </p:sp>
      <p:pic>
        <p:nvPicPr>
          <p:cNvPr id="5" name="Picture 4" descr="C:\Documents and Settings\kelleyb\My Documents\My Pictures\Microsoft Clip Organizer\j04316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1618" name="Picture 2" descr="C:\Documents and Settings\kelleyb\My Documents\My Pictures\Microsoft Clip Organizer\00045068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6100" y="4439530"/>
            <a:ext cx="2933700" cy="218987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667000" y="6464808"/>
            <a:ext cx="37338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</a:pPr>
            <a:r>
              <a:rPr lang="en-US" sz="4800" b="1" i="1" dirty="0" smtClean="0">
                <a:latin typeface="Times" pitchFamily="18" charset="0"/>
              </a:rPr>
              <a:t>Managing the Impact on </a:t>
            </a:r>
            <a:br>
              <a:rPr lang="en-US" sz="4800" b="1" i="1" dirty="0" smtClean="0">
                <a:latin typeface="Times" pitchFamily="18" charset="0"/>
              </a:rPr>
            </a:br>
            <a:r>
              <a:rPr lang="en-US" sz="4800" b="1" i="1" dirty="0" smtClean="0">
                <a:latin typeface="Times" pitchFamily="18" charset="0"/>
              </a:rPr>
              <a:t>the Adoptive/Foster Family </a:t>
            </a:r>
            <a:br>
              <a:rPr lang="en-US" sz="4800" b="1" i="1" dirty="0" smtClean="0">
                <a:latin typeface="Times" pitchFamily="18" charset="0"/>
              </a:rPr>
            </a:br>
            <a:r>
              <a:rPr lang="en-US" sz="4800" b="1" i="1" dirty="0" smtClean="0">
                <a:latin typeface="Times" pitchFamily="18" charset="0"/>
              </a:rPr>
              <a:t>of a Child Who Has Been </a:t>
            </a:r>
            <a:br>
              <a:rPr lang="en-US" sz="4800" b="1" i="1" dirty="0" smtClean="0">
                <a:latin typeface="Times" pitchFamily="18" charset="0"/>
              </a:rPr>
            </a:br>
            <a:r>
              <a:rPr lang="en-US" sz="4800" b="1" i="1" dirty="0" smtClean="0">
                <a:latin typeface="Times" pitchFamily="18" charset="0"/>
              </a:rPr>
              <a:t>Sexually Abused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6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/>
          <a:lstStyle/>
          <a:p>
            <a:r>
              <a:rPr lang="en-US" dirty="0" smtClean="0"/>
              <a:t>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60437"/>
            <a:ext cx="7772400" cy="5668963"/>
          </a:xfrm>
        </p:spPr>
        <p:txBody>
          <a:bodyPr>
            <a:noAutofit/>
          </a:bodyPr>
          <a:lstStyle/>
          <a:p>
            <a:r>
              <a:rPr lang="en-US" dirty="0" smtClean="0"/>
              <a:t>Select (1) example from</a:t>
            </a:r>
            <a:br>
              <a:rPr lang="en-US" dirty="0" smtClean="0"/>
            </a:br>
            <a:r>
              <a:rPr lang="en-US" dirty="0" smtClean="0"/>
              <a:t>list of family member’s emotional reactions.</a:t>
            </a:r>
          </a:p>
          <a:p>
            <a:pPr>
              <a:spcBef>
                <a:spcPts val="500"/>
              </a:spcBef>
              <a:spcAft>
                <a:spcPts val="1000"/>
              </a:spcAft>
            </a:pPr>
            <a:r>
              <a:rPr lang="en-US" dirty="0" smtClean="0"/>
              <a:t>Suggest how the family </a:t>
            </a:r>
            <a:br>
              <a:rPr lang="en-US" dirty="0" smtClean="0"/>
            </a:br>
            <a:r>
              <a:rPr lang="en-US" dirty="0" smtClean="0"/>
              <a:t>could help that family member positively cope 	</a:t>
            </a:r>
            <a:br>
              <a:rPr lang="en-US" dirty="0" smtClean="0"/>
            </a:br>
            <a:r>
              <a:rPr lang="en-US" dirty="0" smtClean="0"/>
              <a:t>with emotion.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8D0099"/>
                </a:solidFill>
              </a:rPr>
              <a:t>(12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762000"/>
            <a:ext cx="44481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Spiral of Betrayal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371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Trickery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20040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No 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Protection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376672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6800"/>
            <a:ext cx="8763000" cy="5516563"/>
          </a:xfrm>
        </p:spPr>
        <p:txBody>
          <a:bodyPr>
            <a:normAutofit/>
          </a:bodyPr>
          <a:lstStyle/>
          <a:p>
            <a:pPr marL="0" indent="0">
              <a:lnSpc>
                <a:spcPts val="4800"/>
              </a:lnSpc>
              <a:buNone/>
            </a:pPr>
            <a:r>
              <a:rPr lang="en-US" dirty="0" smtClean="0"/>
              <a:t>To help experienced foster/adoptive parents develop skills for building agency teamwork and birth family partnerships in </a:t>
            </a:r>
            <a:br>
              <a:rPr lang="en-US" dirty="0" smtClean="0"/>
            </a:br>
            <a:r>
              <a:rPr lang="en-US" dirty="0" smtClean="0"/>
              <a:t>order to meet the needs </a:t>
            </a:r>
            <a:br>
              <a:rPr lang="en-US" dirty="0" smtClean="0"/>
            </a:br>
            <a:r>
              <a:rPr lang="en-US" dirty="0" smtClean="0"/>
              <a:t>of children who have been sexually abused.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Sexual Abuse Involves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265237"/>
            <a:ext cx="7010400" cy="3840163"/>
          </a:xfrm>
        </p:spPr>
        <p:txBody>
          <a:bodyPr/>
          <a:lstStyle/>
          <a:p>
            <a:r>
              <a:rPr lang="en-US" dirty="0" smtClean="0"/>
              <a:t>Secrets</a:t>
            </a:r>
          </a:p>
          <a:p>
            <a:r>
              <a:rPr lang="en-US" dirty="0" smtClean="0"/>
              <a:t>An Association That </a:t>
            </a:r>
            <a:br>
              <a:rPr lang="en-US" dirty="0" smtClean="0"/>
            </a:br>
            <a:r>
              <a:rPr lang="en-US" dirty="0" smtClean="0"/>
              <a:t>Sex is Dirty</a:t>
            </a:r>
          </a:p>
        </p:txBody>
      </p:sp>
      <p:grpSp>
        <p:nvGrpSpPr>
          <p:cNvPr id="5125" name="Group 5"/>
          <p:cNvGrpSpPr>
            <a:grpSpLocks noChangeAspect="1"/>
          </p:cNvGrpSpPr>
          <p:nvPr/>
        </p:nvGrpSpPr>
        <p:grpSpPr bwMode="auto">
          <a:xfrm>
            <a:off x="3200395" y="4267200"/>
            <a:ext cx="2667005" cy="2203463"/>
            <a:chOff x="2112" y="2304"/>
            <a:chExt cx="1680" cy="1388"/>
          </a:xfrm>
        </p:grpSpPr>
        <p:sp>
          <p:nvSpPr>
            <p:cNvPr id="5124" name="AutoShape 4"/>
            <p:cNvSpPr>
              <a:spLocks noChangeAspect="1" noChangeArrowheads="1" noTextEdit="1"/>
            </p:cNvSpPr>
            <p:nvPr/>
          </p:nvSpPr>
          <p:spPr bwMode="auto">
            <a:xfrm>
              <a:off x="2112" y="2304"/>
              <a:ext cx="1680" cy="1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2711" y="2304"/>
              <a:ext cx="921" cy="921"/>
            </a:xfrm>
            <a:custGeom>
              <a:avLst/>
              <a:gdLst/>
              <a:ahLst/>
              <a:cxnLst>
                <a:cxn ang="0">
                  <a:pos x="1015" y="1837"/>
                </a:cxn>
                <a:cxn ang="0">
                  <a:pos x="1194" y="1801"/>
                </a:cxn>
                <a:cxn ang="0">
                  <a:pos x="1359" y="1731"/>
                </a:cxn>
                <a:cxn ang="0">
                  <a:pos x="1506" y="1633"/>
                </a:cxn>
                <a:cxn ang="0">
                  <a:pos x="1632" y="1506"/>
                </a:cxn>
                <a:cxn ang="0">
                  <a:pos x="1731" y="1360"/>
                </a:cxn>
                <a:cxn ang="0">
                  <a:pos x="1801" y="1195"/>
                </a:cxn>
                <a:cxn ang="0">
                  <a:pos x="1836" y="1016"/>
                </a:cxn>
                <a:cxn ang="0">
                  <a:pos x="1836" y="828"/>
                </a:cxn>
                <a:cxn ang="0">
                  <a:pos x="1801" y="648"/>
                </a:cxn>
                <a:cxn ang="0">
                  <a:pos x="1731" y="482"/>
                </a:cxn>
                <a:cxn ang="0">
                  <a:pos x="1632" y="336"/>
                </a:cxn>
                <a:cxn ang="0">
                  <a:pos x="1506" y="210"/>
                </a:cxn>
                <a:cxn ang="0">
                  <a:pos x="1359" y="111"/>
                </a:cxn>
                <a:cxn ang="0">
                  <a:pos x="1194" y="41"/>
                </a:cxn>
                <a:cxn ang="0">
                  <a:pos x="1015" y="5"/>
                </a:cxn>
                <a:cxn ang="0">
                  <a:pos x="827" y="5"/>
                </a:cxn>
                <a:cxn ang="0">
                  <a:pos x="647" y="41"/>
                </a:cxn>
                <a:cxn ang="0">
                  <a:pos x="481" y="111"/>
                </a:cxn>
                <a:cxn ang="0">
                  <a:pos x="335" y="210"/>
                </a:cxn>
                <a:cxn ang="0">
                  <a:pos x="210" y="336"/>
                </a:cxn>
                <a:cxn ang="0">
                  <a:pos x="111" y="482"/>
                </a:cxn>
                <a:cxn ang="0">
                  <a:pos x="41" y="648"/>
                </a:cxn>
                <a:cxn ang="0">
                  <a:pos x="6" y="828"/>
                </a:cxn>
                <a:cxn ang="0">
                  <a:pos x="6" y="1016"/>
                </a:cxn>
                <a:cxn ang="0">
                  <a:pos x="41" y="1195"/>
                </a:cxn>
                <a:cxn ang="0">
                  <a:pos x="111" y="1360"/>
                </a:cxn>
                <a:cxn ang="0">
                  <a:pos x="210" y="1506"/>
                </a:cxn>
                <a:cxn ang="0">
                  <a:pos x="335" y="1633"/>
                </a:cxn>
                <a:cxn ang="0">
                  <a:pos x="481" y="1731"/>
                </a:cxn>
                <a:cxn ang="0">
                  <a:pos x="647" y="1801"/>
                </a:cxn>
                <a:cxn ang="0">
                  <a:pos x="827" y="1837"/>
                </a:cxn>
              </a:cxnLst>
              <a:rect l="0" t="0" r="r" b="b"/>
              <a:pathLst>
                <a:path w="1842" h="1842">
                  <a:moveTo>
                    <a:pt x="921" y="1842"/>
                  </a:moveTo>
                  <a:lnTo>
                    <a:pt x="1015" y="1837"/>
                  </a:lnTo>
                  <a:lnTo>
                    <a:pt x="1107" y="1823"/>
                  </a:lnTo>
                  <a:lnTo>
                    <a:pt x="1194" y="1801"/>
                  </a:lnTo>
                  <a:lnTo>
                    <a:pt x="1279" y="1771"/>
                  </a:lnTo>
                  <a:lnTo>
                    <a:pt x="1359" y="1731"/>
                  </a:lnTo>
                  <a:lnTo>
                    <a:pt x="1436" y="1685"/>
                  </a:lnTo>
                  <a:lnTo>
                    <a:pt x="1506" y="1633"/>
                  </a:lnTo>
                  <a:lnTo>
                    <a:pt x="1572" y="1573"/>
                  </a:lnTo>
                  <a:lnTo>
                    <a:pt x="1632" y="1506"/>
                  </a:lnTo>
                  <a:lnTo>
                    <a:pt x="1685" y="1437"/>
                  </a:lnTo>
                  <a:lnTo>
                    <a:pt x="1731" y="1360"/>
                  </a:lnTo>
                  <a:lnTo>
                    <a:pt x="1770" y="1280"/>
                  </a:lnTo>
                  <a:lnTo>
                    <a:pt x="1801" y="1195"/>
                  </a:lnTo>
                  <a:lnTo>
                    <a:pt x="1823" y="1108"/>
                  </a:lnTo>
                  <a:lnTo>
                    <a:pt x="1836" y="1016"/>
                  </a:lnTo>
                  <a:lnTo>
                    <a:pt x="1842" y="922"/>
                  </a:lnTo>
                  <a:lnTo>
                    <a:pt x="1836" y="828"/>
                  </a:lnTo>
                  <a:lnTo>
                    <a:pt x="1823" y="736"/>
                  </a:lnTo>
                  <a:lnTo>
                    <a:pt x="1801" y="648"/>
                  </a:lnTo>
                  <a:lnTo>
                    <a:pt x="1770" y="562"/>
                  </a:lnTo>
                  <a:lnTo>
                    <a:pt x="1731" y="482"/>
                  </a:lnTo>
                  <a:lnTo>
                    <a:pt x="1685" y="406"/>
                  </a:lnTo>
                  <a:lnTo>
                    <a:pt x="1632" y="336"/>
                  </a:lnTo>
                  <a:lnTo>
                    <a:pt x="1572" y="269"/>
                  </a:lnTo>
                  <a:lnTo>
                    <a:pt x="1506" y="210"/>
                  </a:lnTo>
                  <a:lnTo>
                    <a:pt x="1436" y="157"/>
                  </a:lnTo>
                  <a:lnTo>
                    <a:pt x="1359" y="111"/>
                  </a:lnTo>
                  <a:lnTo>
                    <a:pt x="1279" y="72"/>
                  </a:lnTo>
                  <a:lnTo>
                    <a:pt x="1194" y="41"/>
                  </a:lnTo>
                  <a:lnTo>
                    <a:pt x="1107" y="19"/>
                  </a:lnTo>
                  <a:lnTo>
                    <a:pt x="1015" y="5"/>
                  </a:lnTo>
                  <a:lnTo>
                    <a:pt x="921" y="0"/>
                  </a:lnTo>
                  <a:lnTo>
                    <a:pt x="827" y="5"/>
                  </a:lnTo>
                  <a:lnTo>
                    <a:pt x="735" y="19"/>
                  </a:lnTo>
                  <a:lnTo>
                    <a:pt x="647" y="41"/>
                  </a:lnTo>
                  <a:lnTo>
                    <a:pt x="561" y="72"/>
                  </a:lnTo>
                  <a:lnTo>
                    <a:pt x="481" y="111"/>
                  </a:lnTo>
                  <a:lnTo>
                    <a:pt x="406" y="157"/>
                  </a:lnTo>
                  <a:lnTo>
                    <a:pt x="335" y="210"/>
                  </a:lnTo>
                  <a:lnTo>
                    <a:pt x="270" y="269"/>
                  </a:lnTo>
                  <a:lnTo>
                    <a:pt x="210" y="336"/>
                  </a:lnTo>
                  <a:lnTo>
                    <a:pt x="157" y="406"/>
                  </a:lnTo>
                  <a:lnTo>
                    <a:pt x="111" y="482"/>
                  </a:lnTo>
                  <a:lnTo>
                    <a:pt x="72" y="562"/>
                  </a:lnTo>
                  <a:lnTo>
                    <a:pt x="41" y="648"/>
                  </a:lnTo>
                  <a:lnTo>
                    <a:pt x="19" y="736"/>
                  </a:lnTo>
                  <a:lnTo>
                    <a:pt x="6" y="828"/>
                  </a:lnTo>
                  <a:lnTo>
                    <a:pt x="0" y="922"/>
                  </a:lnTo>
                  <a:lnTo>
                    <a:pt x="6" y="1016"/>
                  </a:lnTo>
                  <a:lnTo>
                    <a:pt x="19" y="1108"/>
                  </a:lnTo>
                  <a:lnTo>
                    <a:pt x="41" y="1195"/>
                  </a:lnTo>
                  <a:lnTo>
                    <a:pt x="72" y="1280"/>
                  </a:lnTo>
                  <a:lnTo>
                    <a:pt x="111" y="1360"/>
                  </a:lnTo>
                  <a:lnTo>
                    <a:pt x="157" y="1437"/>
                  </a:lnTo>
                  <a:lnTo>
                    <a:pt x="210" y="1506"/>
                  </a:lnTo>
                  <a:lnTo>
                    <a:pt x="270" y="1573"/>
                  </a:lnTo>
                  <a:lnTo>
                    <a:pt x="335" y="1633"/>
                  </a:lnTo>
                  <a:lnTo>
                    <a:pt x="406" y="1685"/>
                  </a:lnTo>
                  <a:lnTo>
                    <a:pt x="481" y="1731"/>
                  </a:lnTo>
                  <a:lnTo>
                    <a:pt x="561" y="1771"/>
                  </a:lnTo>
                  <a:lnTo>
                    <a:pt x="647" y="1801"/>
                  </a:lnTo>
                  <a:lnTo>
                    <a:pt x="735" y="1823"/>
                  </a:lnTo>
                  <a:lnTo>
                    <a:pt x="827" y="1837"/>
                  </a:lnTo>
                  <a:lnTo>
                    <a:pt x="921" y="1842"/>
                  </a:lnTo>
                  <a:close/>
                </a:path>
              </a:pathLst>
            </a:custGeom>
            <a:solidFill>
              <a:srgbClr val="CCF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306" y="3110"/>
              <a:ext cx="1486" cy="578"/>
            </a:xfrm>
            <a:custGeom>
              <a:avLst/>
              <a:gdLst/>
              <a:ahLst/>
              <a:cxnLst>
                <a:cxn ang="0">
                  <a:pos x="472" y="2"/>
                </a:cxn>
                <a:cxn ang="0">
                  <a:pos x="0" y="665"/>
                </a:cxn>
                <a:cxn ang="0">
                  <a:pos x="192" y="680"/>
                </a:cxn>
                <a:cxn ang="0">
                  <a:pos x="192" y="1155"/>
                </a:cxn>
                <a:cxn ang="0">
                  <a:pos x="2971" y="1155"/>
                </a:cxn>
                <a:cxn ang="0">
                  <a:pos x="2971" y="0"/>
                </a:cxn>
                <a:cxn ang="0">
                  <a:pos x="472" y="2"/>
                </a:cxn>
              </a:cxnLst>
              <a:rect l="0" t="0" r="r" b="b"/>
              <a:pathLst>
                <a:path w="2971" h="1155">
                  <a:moveTo>
                    <a:pt x="472" y="2"/>
                  </a:moveTo>
                  <a:lnTo>
                    <a:pt x="0" y="665"/>
                  </a:lnTo>
                  <a:lnTo>
                    <a:pt x="192" y="680"/>
                  </a:lnTo>
                  <a:lnTo>
                    <a:pt x="192" y="1155"/>
                  </a:lnTo>
                  <a:lnTo>
                    <a:pt x="2971" y="1155"/>
                  </a:lnTo>
                  <a:lnTo>
                    <a:pt x="2971" y="0"/>
                  </a:lnTo>
                  <a:lnTo>
                    <a:pt x="472" y="2"/>
                  </a:lnTo>
                  <a:close/>
                </a:path>
              </a:pathLst>
            </a:custGeom>
            <a:solidFill>
              <a:srgbClr val="C69E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115" y="2407"/>
              <a:ext cx="1677" cy="1282"/>
            </a:xfrm>
            <a:custGeom>
              <a:avLst/>
              <a:gdLst/>
              <a:ahLst/>
              <a:cxnLst>
                <a:cxn ang="0">
                  <a:pos x="503" y="2543"/>
                </a:cxn>
                <a:cxn ang="0">
                  <a:pos x="234" y="2456"/>
                </a:cxn>
                <a:cxn ang="0">
                  <a:pos x="210" y="2279"/>
                </a:cxn>
                <a:cxn ang="0">
                  <a:pos x="165" y="1858"/>
                </a:cxn>
                <a:cxn ang="0">
                  <a:pos x="94" y="1846"/>
                </a:cxn>
                <a:cxn ang="0">
                  <a:pos x="9" y="1556"/>
                </a:cxn>
                <a:cxn ang="0">
                  <a:pos x="56" y="1323"/>
                </a:cxn>
                <a:cxn ang="0">
                  <a:pos x="251" y="1193"/>
                </a:cxn>
                <a:cxn ang="0">
                  <a:pos x="409" y="1391"/>
                </a:cxn>
                <a:cxn ang="0">
                  <a:pos x="324" y="1653"/>
                </a:cxn>
                <a:cxn ang="0">
                  <a:pos x="334" y="2106"/>
                </a:cxn>
                <a:cxn ang="0">
                  <a:pos x="692" y="1604"/>
                </a:cxn>
                <a:cxn ang="0">
                  <a:pos x="1033" y="1355"/>
                </a:cxn>
                <a:cxn ang="0">
                  <a:pos x="974" y="1278"/>
                </a:cxn>
                <a:cxn ang="0">
                  <a:pos x="936" y="972"/>
                </a:cxn>
                <a:cxn ang="0">
                  <a:pos x="1069" y="890"/>
                </a:cxn>
                <a:cxn ang="0">
                  <a:pos x="1248" y="759"/>
                </a:cxn>
                <a:cxn ang="0">
                  <a:pos x="1318" y="685"/>
                </a:cxn>
                <a:cxn ang="0">
                  <a:pos x="1258" y="546"/>
                </a:cxn>
                <a:cxn ang="0">
                  <a:pos x="1178" y="500"/>
                </a:cxn>
                <a:cxn ang="0">
                  <a:pos x="1199" y="382"/>
                </a:cxn>
                <a:cxn ang="0">
                  <a:pos x="1175" y="355"/>
                </a:cxn>
                <a:cxn ang="0">
                  <a:pos x="1268" y="205"/>
                </a:cxn>
                <a:cxn ang="0">
                  <a:pos x="1468" y="70"/>
                </a:cxn>
                <a:cxn ang="0">
                  <a:pos x="1664" y="62"/>
                </a:cxn>
                <a:cxn ang="0">
                  <a:pos x="1625" y="9"/>
                </a:cxn>
                <a:cxn ang="0">
                  <a:pos x="1747" y="51"/>
                </a:cxn>
                <a:cxn ang="0">
                  <a:pos x="1867" y="79"/>
                </a:cxn>
                <a:cxn ang="0">
                  <a:pos x="1838" y="96"/>
                </a:cxn>
                <a:cxn ang="0">
                  <a:pos x="1901" y="242"/>
                </a:cxn>
                <a:cxn ang="0">
                  <a:pos x="1906" y="445"/>
                </a:cxn>
                <a:cxn ang="0">
                  <a:pos x="1943" y="670"/>
                </a:cxn>
                <a:cxn ang="0">
                  <a:pos x="1964" y="886"/>
                </a:cxn>
                <a:cxn ang="0">
                  <a:pos x="2128" y="878"/>
                </a:cxn>
                <a:cxn ang="0">
                  <a:pos x="2303" y="757"/>
                </a:cxn>
                <a:cxn ang="0">
                  <a:pos x="2281" y="617"/>
                </a:cxn>
                <a:cxn ang="0">
                  <a:pos x="2238" y="418"/>
                </a:cxn>
                <a:cxn ang="0">
                  <a:pos x="2322" y="159"/>
                </a:cxn>
                <a:cxn ang="0">
                  <a:pos x="2482" y="91"/>
                </a:cxn>
                <a:cxn ang="0">
                  <a:pos x="2671" y="104"/>
                </a:cxn>
                <a:cxn ang="0">
                  <a:pos x="2796" y="263"/>
                </a:cxn>
                <a:cxn ang="0">
                  <a:pos x="2837" y="506"/>
                </a:cxn>
                <a:cxn ang="0">
                  <a:pos x="2755" y="665"/>
                </a:cxn>
                <a:cxn ang="0">
                  <a:pos x="2798" y="816"/>
                </a:cxn>
                <a:cxn ang="0">
                  <a:pos x="3002" y="941"/>
                </a:cxn>
                <a:cxn ang="0">
                  <a:pos x="3178" y="1145"/>
                </a:cxn>
                <a:cxn ang="0">
                  <a:pos x="3069" y="1420"/>
                </a:cxn>
                <a:cxn ang="0">
                  <a:pos x="3222" y="1553"/>
                </a:cxn>
                <a:cxn ang="0">
                  <a:pos x="3300" y="1612"/>
                </a:cxn>
                <a:cxn ang="0">
                  <a:pos x="3186" y="1658"/>
                </a:cxn>
                <a:cxn ang="0">
                  <a:pos x="2992" y="1740"/>
                </a:cxn>
                <a:cxn ang="0">
                  <a:pos x="2845" y="1801"/>
                </a:cxn>
                <a:cxn ang="0">
                  <a:pos x="2675" y="1916"/>
                </a:cxn>
                <a:cxn ang="0">
                  <a:pos x="2325" y="1624"/>
                </a:cxn>
                <a:cxn ang="0">
                  <a:pos x="2378" y="1551"/>
                </a:cxn>
                <a:cxn ang="0">
                  <a:pos x="2554" y="1500"/>
                </a:cxn>
                <a:cxn ang="0">
                  <a:pos x="2709" y="1474"/>
                </a:cxn>
                <a:cxn ang="0">
                  <a:pos x="3355" y="2135"/>
                </a:cxn>
              </a:cxnLst>
              <a:rect l="0" t="0" r="r" b="b"/>
              <a:pathLst>
                <a:path w="3355" h="2563">
                  <a:moveTo>
                    <a:pt x="597" y="2556"/>
                  </a:moveTo>
                  <a:lnTo>
                    <a:pt x="590" y="2563"/>
                  </a:lnTo>
                  <a:lnTo>
                    <a:pt x="581" y="2561"/>
                  </a:lnTo>
                  <a:lnTo>
                    <a:pt x="571" y="2560"/>
                  </a:lnTo>
                  <a:lnTo>
                    <a:pt x="563" y="2558"/>
                  </a:lnTo>
                  <a:lnTo>
                    <a:pt x="559" y="2558"/>
                  </a:lnTo>
                  <a:lnTo>
                    <a:pt x="552" y="2555"/>
                  </a:lnTo>
                  <a:lnTo>
                    <a:pt x="539" y="2551"/>
                  </a:lnTo>
                  <a:lnTo>
                    <a:pt x="523" y="2548"/>
                  </a:lnTo>
                  <a:lnTo>
                    <a:pt x="503" y="2543"/>
                  </a:lnTo>
                  <a:lnTo>
                    <a:pt x="479" y="2536"/>
                  </a:lnTo>
                  <a:lnTo>
                    <a:pt x="455" y="2529"/>
                  </a:lnTo>
                  <a:lnTo>
                    <a:pt x="428" y="2521"/>
                  </a:lnTo>
                  <a:lnTo>
                    <a:pt x="399" y="2512"/>
                  </a:lnTo>
                  <a:lnTo>
                    <a:pt x="370" y="2504"/>
                  </a:lnTo>
                  <a:lnTo>
                    <a:pt x="341" y="2493"/>
                  </a:lnTo>
                  <a:lnTo>
                    <a:pt x="312" y="2485"/>
                  </a:lnTo>
                  <a:lnTo>
                    <a:pt x="283" y="2475"/>
                  </a:lnTo>
                  <a:lnTo>
                    <a:pt x="258" y="2466"/>
                  </a:lnTo>
                  <a:lnTo>
                    <a:pt x="234" y="2456"/>
                  </a:lnTo>
                  <a:lnTo>
                    <a:pt x="211" y="2447"/>
                  </a:lnTo>
                  <a:lnTo>
                    <a:pt x="188" y="2423"/>
                  </a:lnTo>
                  <a:lnTo>
                    <a:pt x="177" y="2393"/>
                  </a:lnTo>
                  <a:lnTo>
                    <a:pt x="176" y="2360"/>
                  </a:lnTo>
                  <a:lnTo>
                    <a:pt x="179" y="2328"/>
                  </a:lnTo>
                  <a:lnTo>
                    <a:pt x="183" y="2318"/>
                  </a:lnTo>
                  <a:lnTo>
                    <a:pt x="188" y="2309"/>
                  </a:lnTo>
                  <a:lnTo>
                    <a:pt x="194" y="2299"/>
                  </a:lnTo>
                  <a:lnTo>
                    <a:pt x="203" y="2289"/>
                  </a:lnTo>
                  <a:lnTo>
                    <a:pt x="210" y="2279"/>
                  </a:lnTo>
                  <a:lnTo>
                    <a:pt x="218" y="2268"/>
                  </a:lnTo>
                  <a:lnTo>
                    <a:pt x="225" y="2258"/>
                  </a:lnTo>
                  <a:lnTo>
                    <a:pt x="230" y="2246"/>
                  </a:lnTo>
                  <a:lnTo>
                    <a:pt x="215" y="2210"/>
                  </a:lnTo>
                  <a:lnTo>
                    <a:pt x="203" y="2166"/>
                  </a:lnTo>
                  <a:lnTo>
                    <a:pt x="194" y="2130"/>
                  </a:lnTo>
                  <a:lnTo>
                    <a:pt x="191" y="2115"/>
                  </a:lnTo>
                  <a:lnTo>
                    <a:pt x="165" y="1914"/>
                  </a:lnTo>
                  <a:lnTo>
                    <a:pt x="167" y="1885"/>
                  </a:lnTo>
                  <a:lnTo>
                    <a:pt x="165" y="1858"/>
                  </a:lnTo>
                  <a:lnTo>
                    <a:pt x="162" y="1829"/>
                  </a:lnTo>
                  <a:lnTo>
                    <a:pt x="160" y="1801"/>
                  </a:lnTo>
                  <a:lnTo>
                    <a:pt x="154" y="1808"/>
                  </a:lnTo>
                  <a:lnTo>
                    <a:pt x="147" y="1815"/>
                  </a:lnTo>
                  <a:lnTo>
                    <a:pt x="140" y="1824"/>
                  </a:lnTo>
                  <a:lnTo>
                    <a:pt x="133" y="1830"/>
                  </a:lnTo>
                  <a:lnTo>
                    <a:pt x="126" y="1837"/>
                  </a:lnTo>
                  <a:lnTo>
                    <a:pt x="118" y="1842"/>
                  </a:lnTo>
                  <a:lnTo>
                    <a:pt x="108" y="1846"/>
                  </a:lnTo>
                  <a:lnTo>
                    <a:pt x="94" y="1846"/>
                  </a:lnTo>
                  <a:lnTo>
                    <a:pt x="80" y="1841"/>
                  </a:lnTo>
                  <a:lnTo>
                    <a:pt x="70" y="1834"/>
                  </a:lnTo>
                  <a:lnTo>
                    <a:pt x="61" y="1825"/>
                  </a:lnTo>
                  <a:lnTo>
                    <a:pt x="53" y="1817"/>
                  </a:lnTo>
                  <a:lnTo>
                    <a:pt x="43" y="1781"/>
                  </a:lnTo>
                  <a:lnTo>
                    <a:pt x="36" y="1742"/>
                  </a:lnTo>
                  <a:lnTo>
                    <a:pt x="31" y="1703"/>
                  </a:lnTo>
                  <a:lnTo>
                    <a:pt x="24" y="1665"/>
                  </a:lnTo>
                  <a:lnTo>
                    <a:pt x="17" y="1611"/>
                  </a:lnTo>
                  <a:lnTo>
                    <a:pt x="9" y="1556"/>
                  </a:lnTo>
                  <a:lnTo>
                    <a:pt x="2" y="1500"/>
                  </a:lnTo>
                  <a:lnTo>
                    <a:pt x="0" y="1444"/>
                  </a:lnTo>
                  <a:lnTo>
                    <a:pt x="4" y="1416"/>
                  </a:lnTo>
                  <a:lnTo>
                    <a:pt x="12" y="1389"/>
                  </a:lnTo>
                  <a:lnTo>
                    <a:pt x="22" y="1363"/>
                  </a:lnTo>
                  <a:lnTo>
                    <a:pt x="39" y="1338"/>
                  </a:lnTo>
                  <a:lnTo>
                    <a:pt x="41" y="1336"/>
                  </a:lnTo>
                  <a:lnTo>
                    <a:pt x="44" y="1335"/>
                  </a:lnTo>
                  <a:lnTo>
                    <a:pt x="50" y="1329"/>
                  </a:lnTo>
                  <a:lnTo>
                    <a:pt x="56" y="1323"/>
                  </a:lnTo>
                  <a:lnTo>
                    <a:pt x="67" y="1314"/>
                  </a:lnTo>
                  <a:lnTo>
                    <a:pt x="79" y="1306"/>
                  </a:lnTo>
                  <a:lnTo>
                    <a:pt x="92" y="1294"/>
                  </a:lnTo>
                  <a:lnTo>
                    <a:pt x="109" y="1282"/>
                  </a:lnTo>
                  <a:lnTo>
                    <a:pt x="126" y="1268"/>
                  </a:lnTo>
                  <a:lnTo>
                    <a:pt x="147" y="1254"/>
                  </a:lnTo>
                  <a:lnTo>
                    <a:pt x="171" y="1241"/>
                  </a:lnTo>
                  <a:lnTo>
                    <a:pt x="194" y="1225"/>
                  </a:lnTo>
                  <a:lnTo>
                    <a:pt x="222" y="1210"/>
                  </a:lnTo>
                  <a:lnTo>
                    <a:pt x="251" y="1193"/>
                  </a:lnTo>
                  <a:lnTo>
                    <a:pt x="281" y="1178"/>
                  </a:lnTo>
                  <a:lnTo>
                    <a:pt x="315" y="1161"/>
                  </a:lnTo>
                  <a:lnTo>
                    <a:pt x="331" y="1164"/>
                  </a:lnTo>
                  <a:lnTo>
                    <a:pt x="344" y="1171"/>
                  </a:lnTo>
                  <a:lnTo>
                    <a:pt x="355" y="1183"/>
                  </a:lnTo>
                  <a:lnTo>
                    <a:pt x="362" y="1195"/>
                  </a:lnTo>
                  <a:lnTo>
                    <a:pt x="377" y="1242"/>
                  </a:lnTo>
                  <a:lnTo>
                    <a:pt x="390" y="1290"/>
                  </a:lnTo>
                  <a:lnTo>
                    <a:pt x="401" y="1340"/>
                  </a:lnTo>
                  <a:lnTo>
                    <a:pt x="409" y="1391"/>
                  </a:lnTo>
                  <a:lnTo>
                    <a:pt x="413" y="1442"/>
                  </a:lnTo>
                  <a:lnTo>
                    <a:pt x="413" y="1493"/>
                  </a:lnTo>
                  <a:lnTo>
                    <a:pt x="408" y="1544"/>
                  </a:lnTo>
                  <a:lnTo>
                    <a:pt x="396" y="1595"/>
                  </a:lnTo>
                  <a:lnTo>
                    <a:pt x="385" y="1605"/>
                  </a:lnTo>
                  <a:lnTo>
                    <a:pt x="373" y="1616"/>
                  </a:lnTo>
                  <a:lnTo>
                    <a:pt x="362" y="1626"/>
                  </a:lnTo>
                  <a:lnTo>
                    <a:pt x="350" y="1634"/>
                  </a:lnTo>
                  <a:lnTo>
                    <a:pt x="336" y="1645"/>
                  </a:lnTo>
                  <a:lnTo>
                    <a:pt x="324" y="1653"/>
                  </a:lnTo>
                  <a:lnTo>
                    <a:pt x="312" y="1663"/>
                  </a:lnTo>
                  <a:lnTo>
                    <a:pt x="300" y="1674"/>
                  </a:lnTo>
                  <a:lnTo>
                    <a:pt x="302" y="1754"/>
                  </a:lnTo>
                  <a:lnTo>
                    <a:pt x="309" y="1836"/>
                  </a:lnTo>
                  <a:lnTo>
                    <a:pt x="315" y="1917"/>
                  </a:lnTo>
                  <a:lnTo>
                    <a:pt x="319" y="2001"/>
                  </a:lnTo>
                  <a:lnTo>
                    <a:pt x="322" y="2026"/>
                  </a:lnTo>
                  <a:lnTo>
                    <a:pt x="324" y="2054"/>
                  </a:lnTo>
                  <a:lnTo>
                    <a:pt x="327" y="2081"/>
                  </a:lnTo>
                  <a:lnTo>
                    <a:pt x="334" y="2106"/>
                  </a:lnTo>
                  <a:lnTo>
                    <a:pt x="344" y="2093"/>
                  </a:lnTo>
                  <a:lnTo>
                    <a:pt x="365" y="2067"/>
                  </a:lnTo>
                  <a:lnTo>
                    <a:pt x="392" y="2028"/>
                  </a:lnTo>
                  <a:lnTo>
                    <a:pt x="426" y="1980"/>
                  </a:lnTo>
                  <a:lnTo>
                    <a:pt x="466" y="1926"/>
                  </a:lnTo>
                  <a:lnTo>
                    <a:pt x="508" y="1864"/>
                  </a:lnTo>
                  <a:lnTo>
                    <a:pt x="554" y="1800"/>
                  </a:lnTo>
                  <a:lnTo>
                    <a:pt x="602" y="1733"/>
                  </a:lnTo>
                  <a:lnTo>
                    <a:pt x="648" y="1669"/>
                  </a:lnTo>
                  <a:lnTo>
                    <a:pt x="692" y="1604"/>
                  </a:lnTo>
                  <a:lnTo>
                    <a:pt x="733" y="1546"/>
                  </a:lnTo>
                  <a:lnTo>
                    <a:pt x="771" y="1493"/>
                  </a:lnTo>
                  <a:lnTo>
                    <a:pt x="803" y="1449"/>
                  </a:lnTo>
                  <a:lnTo>
                    <a:pt x="827" y="1413"/>
                  </a:lnTo>
                  <a:lnTo>
                    <a:pt x="842" y="1392"/>
                  </a:lnTo>
                  <a:lnTo>
                    <a:pt x="847" y="1384"/>
                  </a:lnTo>
                  <a:lnTo>
                    <a:pt x="1006" y="1386"/>
                  </a:lnTo>
                  <a:lnTo>
                    <a:pt x="1014" y="1377"/>
                  </a:lnTo>
                  <a:lnTo>
                    <a:pt x="1023" y="1365"/>
                  </a:lnTo>
                  <a:lnTo>
                    <a:pt x="1033" y="1355"/>
                  </a:lnTo>
                  <a:lnTo>
                    <a:pt x="1042" y="1343"/>
                  </a:lnTo>
                  <a:lnTo>
                    <a:pt x="1050" y="1333"/>
                  </a:lnTo>
                  <a:lnTo>
                    <a:pt x="1059" y="1324"/>
                  </a:lnTo>
                  <a:lnTo>
                    <a:pt x="1064" y="1319"/>
                  </a:lnTo>
                  <a:lnTo>
                    <a:pt x="1066" y="1316"/>
                  </a:lnTo>
                  <a:lnTo>
                    <a:pt x="1045" y="1309"/>
                  </a:lnTo>
                  <a:lnTo>
                    <a:pt x="1025" y="1304"/>
                  </a:lnTo>
                  <a:lnTo>
                    <a:pt x="1006" y="1297"/>
                  </a:lnTo>
                  <a:lnTo>
                    <a:pt x="989" y="1289"/>
                  </a:lnTo>
                  <a:lnTo>
                    <a:pt x="974" y="1278"/>
                  </a:lnTo>
                  <a:lnTo>
                    <a:pt x="963" y="1265"/>
                  </a:lnTo>
                  <a:lnTo>
                    <a:pt x="956" y="1248"/>
                  </a:lnTo>
                  <a:lnTo>
                    <a:pt x="955" y="1227"/>
                  </a:lnTo>
                  <a:lnTo>
                    <a:pt x="929" y="1183"/>
                  </a:lnTo>
                  <a:lnTo>
                    <a:pt x="921" y="1132"/>
                  </a:lnTo>
                  <a:lnTo>
                    <a:pt x="921" y="1079"/>
                  </a:lnTo>
                  <a:lnTo>
                    <a:pt x="922" y="1024"/>
                  </a:lnTo>
                  <a:lnTo>
                    <a:pt x="926" y="1007"/>
                  </a:lnTo>
                  <a:lnTo>
                    <a:pt x="931" y="990"/>
                  </a:lnTo>
                  <a:lnTo>
                    <a:pt x="936" y="972"/>
                  </a:lnTo>
                  <a:lnTo>
                    <a:pt x="941" y="956"/>
                  </a:lnTo>
                  <a:lnTo>
                    <a:pt x="950" y="941"/>
                  </a:lnTo>
                  <a:lnTo>
                    <a:pt x="960" y="927"/>
                  </a:lnTo>
                  <a:lnTo>
                    <a:pt x="974" y="915"/>
                  </a:lnTo>
                  <a:lnTo>
                    <a:pt x="989" y="907"/>
                  </a:lnTo>
                  <a:lnTo>
                    <a:pt x="1006" y="903"/>
                  </a:lnTo>
                  <a:lnTo>
                    <a:pt x="1021" y="900"/>
                  </a:lnTo>
                  <a:lnTo>
                    <a:pt x="1038" y="897"/>
                  </a:lnTo>
                  <a:lnTo>
                    <a:pt x="1054" y="891"/>
                  </a:lnTo>
                  <a:lnTo>
                    <a:pt x="1069" y="890"/>
                  </a:lnTo>
                  <a:lnTo>
                    <a:pt x="1086" y="886"/>
                  </a:lnTo>
                  <a:lnTo>
                    <a:pt x="1101" y="885"/>
                  </a:lnTo>
                  <a:lnTo>
                    <a:pt x="1118" y="883"/>
                  </a:lnTo>
                  <a:lnTo>
                    <a:pt x="1137" y="864"/>
                  </a:lnTo>
                  <a:lnTo>
                    <a:pt x="1154" y="845"/>
                  </a:lnTo>
                  <a:lnTo>
                    <a:pt x="1173" y="828"/>
                  </a:lnTo>
                  <a:lnTo>
                    <a:pt x="1190" y="810"/>
                  </a:lnTo>
                  <a:lnTo>
                    <a:pt x="1209" y="791"/>
                  </a:lnTo>
                  <a:lnTo>
                    <a:pt x="1228" y="776"/>
                  </a:lnTo>
                  <a:lnTo>
                    <a:pt x="1248" y="759"/>
                  </a:lnTo>
                  <a:lnTo>
                    <a:pt x="1270" y="745"/>
                  </a:lnTo>
                  <a:lnTo>
                    <a:pt x="1258" y="716"/>
                  </a:lnTo>
                  <a:lnTo>
                    <a:pt x="1262" y="678"/>
                  </a:lnTo>
                  <a:lnTo>
                    <a:pt x="1274" y="646"/>
                  </a:lnTo>
                  <a:lnTo>
                    <a:pt x="1282" y="631"/>
                  </a:lnTo>
                  <a:lnTo>
                    <a:pt x="1282" y="648"/>
                  </a:lnTo>
                  <a:lnTo>
                    <a:pt x="1285" y="663"/>
                  </a:lnTo>
                  <a:lnTo>
                    <a:pt x="1292" y="675"/>
                  </a:lnTo>
                  <a:lnTo>
                    <a:pt x="1306" y="684"/>
                  </a:lnTo>
                  <a:lnTo>
                    <a:pt x="1318" y="685"/>
                  </a:lnTo>
                  <a:lnTo>
                    <a:pt x="1328" y="682"/>
                  </a:lnTo>
                  <a:lnTo>
                    <a:pt x="1335" y="673"/>
                  </a:lnTo>
                  <a:lnTo>
                    <a:pt x="1340" y="665"/>
                  </a:lnTo>
                  <a:lnTo>
                    <a:pt x="1328" y="648"/>
                  </a:lnTo>
                  <a:lnTo>
                    <a:pt x="1313" y="631"/>
                  </a:lnTo>
                  <a:lnTo>
                    <a:pt x="1299" y="615"/>
                  </a:lnTo>
                  <a:lnTo>
                    <a:pt x="1284" y="598"/>
                  </a:lnTo>
                  <a:lnTo>
                    <a:pt x="1272" y="583"/>
                  </a:lnTo>
                  <a:lnTo>
                    <a:pt x="1263" y="564"/>
                  </a:lnTo>
                  <a:lnTo>
                    <a:pt x="1258" y="546"/>
                  </a:lnTo>
                  <a:lnTo>
                    <a:pt x="1258" y="523"/>
                  </a:lnTo>
                  <a:lnTo>
                    <a:pt x="1250" y="527"/>
                  </a:lnTo>
                  <a:lnTo>
                    <a:pt x="1241" y="528"/>
                  </a:lnTo>
                  <a:lnTo>
                    <a:pt x="1233" y="532"/>
                  </a:lnTo>
                  <a:lnTo>
                    <a:pt x="1224" y="532"/>
                  </a:lnTo>
                  <a:lnTo>
                    <a:pt x="1216" y="532"/>
                  </a:lnTo>
                  <a:lnTo>
                    <a:pt x="1207" y="530"/>
                  </a:lnTo>
                  <a:lnTo>
                    <a:pt x="1199" y="523"/>
                  </a:lnTo>
                  <a:lnTo>
                    <a:pt x="1188" y="515"/>
                  </a:lnTo>
                  <a:lnTo>
                    <a:pt x="1178" y="500"/>
                  </a:lnTo>
                  <a:lnTo>
                    <a:pt x="1173" y="481"/>
                  </a:lnTo>
                  <a:lnTo>
                    <a:pt x="1170" y="462"/>
                  </a:lnTo>
                  <a:lnTo>
                    <a:pt x="1170" y="443"/>
                  </a:lnTo>
                  <a:lnTo>
                    <a:pt x="1173" y="447"/>
                  </a:lnTo>
                  <a:lnTo>
                    <a:pt x="1180" y="459"/>
                  </a:lnTo>
                  <a:lnTo>
                    <a:pt x="1188" y="472"/>
                  </a:lnTo>
                  <a:lnTo>
                    <a:pt x="1200" y="474"/>
                  </a:lnTo>
                  <a:lnTo>
                    <a:pt x="1214" y="460"/>
                  </a:lnTo>
                  <a:lnTo>
                    <a:pt x="1209" y="379"/>
                  </a:lnTo>
                  <a:lnTo>
                    <a:pt x="1199" y="382"/>
                  </a:lnTo>
                  <a:lnTo>
                    <a:pt x="1188" y="380"/>
                  </a:lnTo>
                  <a:lnTo>
                    <a:pt x="1176" y="377"/>
                  </a:lnTo>
                  <a:lnTo>
                    <a:pt x="1166" y="372"/>
                  </a:lnTo>
                  <a:lnTo>
                    <a:pt x="1159" y="363"/>
                  </a:lnTo>
                  <a:lnTo>
                    <a:pt x="1154" y="355"/>
                  </a:lnTo>
                  <a:lnTo>
                    <a:pt x="1153" y="346"/>
                  </a:lnTo>
                  <a:lnTo>
                    <a:pt x="1153" y="336"/>
                  </a:lnTo>
                  <a:lnTo>
                    <a:pt x="1166" y="350"/>
                  </a:lnTo>
                  <a:lnTo>
                    <a:pt x="1171" y="355"/>
                  </a:lnTo>
                  <a:lnTo>
                    <a:pt x="1175" y="355"/>
                  </a:lnTo>
                  <a:lnTo>
                    <a:pt x="1181" y="353"/>
                  </a:lnTo>
                  <a:lnTo>
                    <a:pt x="1187" y="334"/>
                  </a:lnTo>
                  <a:lnTo>
                    <a:pt x="1193" y="317"/>
                  </a:lnTo>
                  <a:lnTo>
                    <a:pt x="1202" y="300"/>
                  </a:lnTo>
                  <a:lnTo>
                    <a:pt x="1212" y="285"/>
                  </a:lnTo>
                  <a:lnTo>
                    <a:pt x="1222" y="269"/>
                  </a:lnTo>
                  <a:lnTo>
                    <a:pt x="1234" y="254"/>
                  </a:lnTo>
                  <a:lnTo>
                    <a:pt x="1248" y="240"/>
                  </a:lnTo>
                  <a:lnTo>
                    <a:pt x="1262" y="227"/>
                  </a:lnTo>
                  <a:lnTo>
                    <a:pt x="1268" y="205"/>
                  </a:lnTo>
                  <a:lnTo>
                    <a:pt x="1277" y="183"/>
                  </a:lnTo>
                  <a:lnTo>
                    <a:pt x="1287" y="160"/>
                  </a:lnTo>
                  <a:lnTo>
                    <a:pt x="1301" y="140"/>
                  </a:lnTo>
                  <a:lnTo>
                    <a:pt x="1318" y="123"/>
                  </a:lnTo>
                  <a:lnTo>
                    <a:pt x="1335" y="106"/>
                  </a:lnTo>
                  <a:lnTo>
                    <a:pt x="1354" y="91"/>
                  </a:lnTo>
                  <a:lnTo>
                    <a:pt x="1376" y="79"/>
                  </a:lnTo>
                  <a:lnTo>
                    <a:pt x="1407" y="70"/>
                  </a:lnTo>
                  <a:lnTo>
                    <a:pt x="1437" y="68"/>
                  </a:lnTo>
                  <a:lnTo>
                    <a:pt x="1468" y="70"/>
                  </a:lnTo>
                  <a:lnTo>
                    <a:pt x="1499" y="75"/>
                  </a:lnTo>
                  <a:lnTo>
                    <a:pt x="1529" y="82"/>
                  </a:lnTo>
                  <a:lnTo>
                    <a:pt x="1560" y="89"/>
                  </a:lnTo>
                  <a:lnTo>
                    <a:pt x="1592" y="96"/>
                  </a:lnTo>
                  <a:lnTo>
                    <a:pt x="1623" y="99"/>
                  </a:lnTo>
                  <a:lnTo>
                    <a:pt x="1633" y="94"/>
                  </a:lnTo>
                  <a:lnTo>
                    <a:pt x="1645" y="87"/>
                  </a:lnTo>
                  <a:lnTo>
                    <a:pt x="1655" y="79"/>
                  </a:lnTo>
                  <a:lnTo>
                    <a:pt x="1662" y="68"/>
                  </a:lnTo>
                  <a:lnTo>
                    <a:pt x="1664" y="62"/>
                  </a:lnTo>
                  <a:lnTo>
                    <a:pt x="1661" y="55"/>
                  </a:lnTo>
                  <a:lnTo>
                    <a:pt x="1654" y="51"/>
                  </a:lnTo>
                  <a:lnTo>
                    <a:pt x="1649" y="48"/>
                  </a:lnTo>
                  <a:lnTo>
                    <a:pt x="1635" y="41"/>
                  </a:lnTo>
                  <a:lnTo>
                    <a:pt x="1630" y="41"/>
                  </a:lnTo>
                  <a:lnTo>
                    <a:pt x="1621" y="48"/>
                  </a:lnTo>
                  <a:lnTo>
                    <a:pt x="1599" y="60"/>
                  </a:lnTo>
                  <a:lnTo>
                    <a:pt x="1606" y="43"/>
                  </a:lnTo>
                  <a:lnTo>
                    <a:pt x="1613" y="24"/>
                  </a:lnTo>
                  <a:lnTo>
                    <a:pt x="1625" y="9"/>
                  </a:lnTo>
                  <a:lnTo>
                    <a:pt x="1642" y="0"/>
                  </a:lnTo>
                  <a:lnTo>
                    <a:pt x="1657" y="0"/>
                  </a:lnTo>
                  <a:lnTo>
                    <a:pt x="1671" y="2"/>
                  </a:lnTo>
                  <a:lnTo>
                    <a:pt x="1686" y="5"/>
                  </a:lnTo>
                  <a:lnTo>
                    <a:pt x="1700" y="12"/>
                  </a:lnTo>
                  <a:lnTo>
                    <a:pt x="1712" y="19"/>
                  </a:lnTo>
                  <a:lnTo>
                    <a:pt x="1724" y="29"/>
                  </a:lnTo>
                  <a:lnTo>
                    <a:pt x="1732" y="41"/>
                  </a:lnTo>
                  <a:lnTo>
                    <a:pt x="1737" y="55"/>
                  </a:lnTo>
                  <a:lnTo>
                    <a:pt x="1747" y="51"/>
                  </a:lnTo>
                  <a:lnTo>
                    <a:pt x="1758" y="48"/>
                  </a:lnTo>
                  <a:lnTo>
                    <a:pt x="1770" y="45"/>
                  </a:lnTo>
                  <a:lnTo>
                    <a:pt x="1782" y="43"/>
                  </a:lnTo>
                  <a:lnTo>
                    <a:pt x="1793" y="41"/>
                  </a:lnTo>
                  <a:lnTo>
                    <a:pt x="1805" y="39"/>
                  </a:lnTo>
                  <a:lnTo>
                    <a:pt x="1817" y="41"/>
                  </a:lnTo>
                  <a:lnTo>
                    <a:pt x="1829" y="45"/>
                  </a:lnTo>
                  <a:lnTo>
                    <a:pt x="1843" y="53"/>
                  </a:lnTo>
                  <a:lnTo>
                    <a:pt x="1857" y="63"/>
                  </a:lnTo>
                  <a:lnTo>
                    <a:pt x="1867" y="79"/>
                  </a:lnTo>
                  <a:lnTo>
                    <a:pt x="1877" y="94"/>
                  </a:lnTo>
                  <a:lnTo>
                    <a:pt x="1884" y="111"/>
                  </a:lnTo>
                  <a:lnTo>
                    <a:pt x="1884" y="126"/>
                  </a:lnTo>
                  <a:lnTo>
                    <a:pt x="1874" y="140"/>
                  </a:lnTo>
                  <a:lnTo>
                    <a:pt x="1855" y="152"/>
                  </a:lnTo>
                  <a:lnTo>
                    <a:pt x="1857" y="133"/>
                  </a:lnTo>
                  <a:lnTo>
                    <a:pt x="1855" y="119"/>
                  </a:lnTo>
                  <a:lnTo>
                    <a:pt x="1851" y="108"/>
                  </a:lnTo>
                  <a:lnTo>
                    <a:pt x="1846" y="101"/>
                  </a:lnTo>
                  <a:lnTo>
                    <a:pt x="1838" y="96"/>
                  </a:lnTo>
                  <a:lnTo>
                    <a:pt x="1828" y="96"/>
                  </a:lnTo>
                  <a:lnTo>
                    <a:pt x="1812" y="97"/>
                  </a:lnTo>
                  <a:lnTo>
                    <a:pt x="1795" y="102"/>
                  </a:lnTo>
                  <a:lnTo>
                    <a:pt x="1770" y="125"/>
                  </a:lnTo>
                  <a:lnTo>
                    <a:pt x="1797" y="137"/>
                  </a:lnTo>
                  <a:lnTo>
                    <a:pt x="1822" y="152"/>
                  </a:lnTo>
                  <a:lnTo>
                    <a:pt x="1846" y="171"/>
                  </a:lnTo>
                  <a:lnTo>
                    <a:pt x="1867" y="191"/>
                  </a:lnTo>
                  <a:lnTo>
                    <a:pt x="1886" y="217"/>
                  </a:lnTo>
                  <a:lnTo>
                    <a:pt x="1901" y="242"/>
                  </a:lnTo>
                  <a:lnTo>
                    <a:pt x="1913" y="271"/>
                  </a:lnTo>
                  <a:lnTo>
                    <a:pt x="1918" y="300"/>
                  </a:lnTo>
                  <a:lnTo>
                    <a:pt x="1920" y="322"/>
                  </a:lnTo>
                  <a:lnTo>
                    <a:pt x="1916" y="341"/>
                  </a:lnTo>
                  <a:lnTo>
                    <a:pt x="1908" y="360"/>
                  </a:lnTo>
                  <a:lnTo>
                    <a:pt x="1899" y="377"/>
                  </a:lnTo>
                  <a:lnTo>
                    <a:pt x="1891" y="394"/>
                  </a:lnTo>
                  <a:lnTo>
                    <a:pt x="1887" y="411"/>
                  </a:lnTo>
                  <a:lnTo>
                    <a:pt x="1892" y="428"/>
                  </a:lnTo>
                  <a:lnTo>
                    <a:pt x="1906" y="445"/>
                  </a:lnTo>
                  <a:lnTo>
                    <a:pt x="1906" y="474"/>
                  </a:lnTo>
                  <a:lnTo>
                    <a:pt x="1911" y="503"/>
                  </a:lnTo>
                  <a:lnTo>
                    <a:pt x="1916" y="532"/>
                  </a:lnTo>
                  <a:lnTo>
                    <a:pt x="1916" y="563"/>
                  </a:lnTo>
                  <a:lnTo>
                    <a:pt x="1918" y="576"/>
                  </a:lnTo>
                  <a:lnTo>
                    <a:pt x="1926" y="588"/>
                  </a:lnTo>
                  <a:lnTo>
                    <a:pt x="1935" y="598"/>
                  </a:lnTo>
                  <a:lnTo>
                    <a:pt x="1935" y="612"/>
                  </a:lnTo>
                  <a:lnTo>
                    <a:pt x="1943" y="643"/>
                  </a:lnTo>
                  <a:lnTo>
                    <a:pt x="1943" y="670"/>
                  </a:lnTo>
                  <a:lnTo>
                    <a:pt x="1935" y="697"/>
                  </a:lnTo>
                  <a:lnTo>
                    <a:pt x="1923" y="723"/>
                  </a:lnTo>
                  <a:lnTo>
                    <a:pt x="1909" y="750"/>
                  </a:lnTo>
                  <a:lnTo>
                    <a:pt x="1897" y="777"/>
                  </a:lnTo>
                  <a:lnTo>
                    <a:pt x="1891" y="806"/>
                  </a:lnTo>
                  <a:lnTo>
                    <a:pt x="1891" y="839"/>
                  </a:lnTo>
                  <a:lnTo>
                    <a:pt x="1909" y="847"/>
                  </a:lnTo>
                  <a:lnTo>
                    <a:pt x="1928" y="859"/>
                  </a:lnTo>
                  <a:lnTo>
                    <a:pt x="1947" y="873"/>
                  </a:lnTo>
                  <a:lnTo>
                    <a:pt x="1964" y="886"/>
                  </a:lnTo>
                  <a:lnTo>
                    <a:pt x="1979" y="902"/>
                  </a:lnTo>
                  <a:lnTo>
                    <a:pt x="1995" y="919"/>
                  </a:lnTo>
                  <a:lnTo>
                    <a:pt x="2010" y="936"/>
                  </a:lnTo>
                  <a:lnTo>
                    <a:pt x="2024" y="953"/>
                  </a:lnTo>
                  <a:lnTo>
                    <a:pt x="2037" y="936"/>
                  </a:lnTo>
                  <a:lnTo>
                    <a:pt x="2053" y="920"/>
                  </a:lnTo>
                  <a:lnTo>
                    <a:pt x="2070" y="908"/>
                  </a:lnTo>
                  <a:lnTo>
                    <a:pt x="2088" y="897"/>
                  </a:lnTo>
                  <a:lnTo>
                    <a:pt x="2107" y="886"/>
                  </a:lnTo>
                  <a:lnTo>
                    <a:pt x="2128" y="878"/>
                  </a:lnTo>
                  <a:lnTo>
                    <a:pt x="2148" y="869"/>
                  </a:lnTo>
                  <a:lnTo>
                    <a:pt x="2169" y="861"/>
                  </a:lnTo>
                  <a:lnTo>
                    <a:pt x="2187" y="852"/>
                  </a:lnTo>
                  <a:lnTo>
                    <a:pt x="2208" y="844"/>
                  </a:lnTo>
                  <a:lnTo>
                    <a:pt x="2226" y="834"/>
                  </a:lnTo>
                  <a:lnTo>
                    <a:pt x="2245" y="822"/>
                  </a:lnTo>
                  <a:lnTo>
                    <a:pt x="2262" y="810"/>
                  </a:lnTo>
                  <a:lnTo>
                    <a:pt x="2278" y="794"/>
                  </a:lnTo>
                  <a:lnTo>
                    <a:pt x="2291" y="777"/>
                  </a:lnTo>
                  <a:lnTo>
                    <a:pt x="2303" y="757"/>
                  </a:lnTo>
                  <a:lnTo>
                    <a:pt x="2312" y="750"/>
                  </a:lnTo>
                  <a:lnTo>
                    <a:pt x="2319" y="741"/>
                  </a:lnTo>
                  <a:lnTo>
                    <a:pt x="2325" y="733"/>
                  </a:lnTo>
                  <a:lnTo>
                    <a:pt x="2334" y="726"/>
                  </a:lnTo>
                  <a:lnTo>
                    <a:pt x="2320" y="709"/>
                  </a:lnTo>
                  <a:lnTo>
                    <a:pt x="2310" y="692"/>
                  </a:lnTo>
                  <a:lnTo>
                    <a:pt x="2300" y="675"/>
                  </a:lnTo>
                  <a:lnTo>
                    <a:pt x="2293" y="656"/>
                  </a:lnTo>
                  <a:lnTo>
                    <a:pt x="2286" y="636"/>
                  </a:lnTo>
                  <a:lnTo>
                    <a:pt x="2281" y="617"/>
                  </a:lnTo>
                  <a:lnTo>
                    <a:pt x="2278" y="597"/>
                  </a:lnTo>
                  <a:lnTo>
                    <a:pt x="2274" y="576"/>
                  </a:lnTo>
                  <a:lnTo>
                    <a:pt x="2259" y="561"/>
                  </a:lnTo>
                  <a:lnTo>
                    <a:pt x="2247" y="542"/>
                  </a:lnTo>
                  <a:lnTo>
                    <a:pt x="2238" y="523"/>
                  </a:lnTo>
                  <a:lnTo>
                    <a:pt x="2232" y="503"/>
                  </a:lnTo>
                  <a:lnTo>
                    <a:pt x="2228" y="482"/>
                  </a:lnTo>
                  <a:lnTo>
                    <a:pt x="2228" y="460"/>
                  </a:lnTo>
                  <a:lnTo>
                    <a:pt x="2232" y="440"/>
                  </a:lnTo>
                  <a:lnTo>
                    <a:pt x="2238" y="418"/>
                  </a:lnTo>
                  <a:lnTo>
                    <a:pt x="2244" y="411"/>
                  </a:lnTo>
                  <a:lnTo>
                    <a:pt x="2250" y="404"/>
                  </a:lnTo>
                  <a:lnTo>
                    <a:pt x="2259" y="399"/>
                  </a:lnTo>
                  <a:lnTo>
                    <a:pt x="2267" y="397"/>
                  </a:lnTo>
                  <a:lnTo>
                    <a:pt x="2262" y="341"/>
                  </a:lnTo>
                  <a:lnTo>
                    <a:pt x="2264" y="283"/>
                  </a:lnTo>
                  <a:lnTo>
                    <a:pt x="2276" y="229"/>
                  </a:lnTo>
                  <a:lnTo>
                    <a:pt x="2298" y="179"/>
                  </a:lnTo>
                  <a:lnTo>
                    <a:pt x="2312" y="169"/>
                  </a:lnTo>
                  <a:lnTo>
                    <a:pt x="2322" y="159"/>
                  </a:lnTo>
                  <a:lnTo>
                    <a:pt x="2334" y="148"/>
                  </a:lnTo>
                  <a:lnTo>
                    <a:pt x="2346" y="137"/>
                  </a:lnTo>
                  <a:lnTo>
                    <a:pt x="2358" y="128"/>
                  </a:lnTo>
                  <a:lnTo>
                    <a:pt x="2370" y="119"/>
                  </a:lnTo>
                  <a:lnTo>
                    <a:pt x="2385" y="114"/>
                  </a:lnTo>
                  <a:lnTo>
                    <a:pt x="2400" y="111"/>
                  </a:lnTo>
                  <a:lnTo>
                    <a:pt x="2419" y="97"/>
                  </a:lnTo>
                  <a:lnTo>
                    <a:pt x="2440" y="92"/>
                  </a:lnTo>
                  <a:lnTo>
                    <a:pt x="2460" y="91"/>
                  </a:lnTo>
                  <a:lnTo>
                    <a:pt x="2482" y="91"/>
                  </a:lnTo>
                  <a:lnTo>
                    <a:pt x="2503" y="94"/>
                  </a:lnTo>
                  <a:lnTo>
                    <a:pt x="2525" y="96"/>
                  </a:lnTo>
                  <a:lnTo>
                    <a:pt x="2547" y="94"/>
                  </a:lnTo>
                  <a:lnTo>
                    <a:pt x="2567" y="87"/>
                  </a:lnTo>
                  <a:lnTo>
                    <a:pt x="2590" y="87"/>
                  </a:lnTo>
                  <a:lnTo>
                    <a:pt x="2608" y="89"/>
                  </a:lnTo>
                  <a:lnTo>
                    <a:pt x="2625" y="91"/>
                  </a:lnTo>
                  <a:lnTo>
                    <a:pt x="2642" y="94"/>
                  </a:lnTo>
                  <a:lnTo>
                    <a:pt x="2658" y="97"/>
                  </a:lnTo>
                  <a:lnTo>
                    <a:pt x="2671" y="104"/>
                  </a:lnTo>
                  <a:lnTo>
                    <a:pt x="2687" y="109"/>
                  </a:lnTo>
                  <a:lnTo>
                    <a:pt x="2702" y="118"/>
                  </a:lnTo>
                  <a:lnTo>
                    <a:pt x="2716" y="135"/>
                  </a:lnTo>
                  <a:lnTo>
                    <a:pt x="2731" y="152"/>
                  </a:lnTo>
                  <a:lnTo>
                    <a:pt x="2746" y="169"/>
                  </a:lnTo>
                  <a:lnTo>
                    <a:pt x="2762" y="184"/>
                  </a:lnTo>
                  <a:lnTo>
                    <a:pt x="2775" y="201"/>
                  </a:lnTo>
                  <a:lnTo>
                    <a:pt x="2786" y="220"/>
                  </a:lnTo>
                  <a:lnTo>
                    <a:pt x="2792" y="240"/>
                  </a:lnTo>
                  <a:lnTo>
                    <a:pt x="2796" y="263"/>
                  </a:lnTo>
                  <a:lnTo>
                    <a:pt x="2798" y="300"/>
                  </a:lnTo>
                  <a:lnTo>
                    <a:pt x="2801" y="338"/>
                  </a:lnTo>
                  <a:lnTo>
                    <a:pt x="2803" y="375"/>
                  </a:lnTo>
                  <a:lnTo>
                    <a:pt x="2801" y="413"/>
                  </a:lnTo>
                  <a:lnTo>
                    <a:pt x="2815" y="423"/>
                  </a:lnTo>
                  <a:lnTo>
                    <a:pt x="2823" y="436"/>
                  </a:lnTo>
                  <a:lnTo>
                    <a:pt x="2830" y="450"/>
                  </a:lnTo>
                  <a:lnTo>
                    <a:pt x="2837" y="465"/>
                  </a:lnTo>
                  <a:lnTo>
                    <a:pt x="2838" y="486"/>
                  </a:lnTo>
                  <a:lnTo>
                    <a:pt x="2837" y="506"/>
                  </a:lnTo>
                  <a:lnTo>
                    <a:pt x="2833" y="527"/>
                  </a:lnTo>
                  <a:lnTo>
                    <a:pt x="2828" y="546"/>
                  </a:lnTo>
                  <a:lnTo>
                    <a:pt x="2821" y="563"/>
                  </a:lnTo>
                  <a:lnTo>
                    <a:pt x="2809" y="580"/>
                  </a:lnTo>
                  <a:lnTo>
                    <a:pt x="2798" y="593"/>
                  </a:lnTo>
                  <a:lnTo>
                    <a:pt x="2781" y="605"/>
                  </a:lnTo>
                  <a:lnTo>
                    <a:pt x="2774" y="619"/>
                  </a:lnTo>
                  <a:lnTo>
                    <a:pt x="2767" y="634"/>
                  </a:lnTo>
                  <a:lnTo>
                    <a:pt x="2760" y="649"/>
                  </a:lnTo>
                  <a:lnTo>
                    <a:pt x="2755" y="665"/>
                  </a:lnTo>
                  <a:lnTo>
                    <a:pt x="2750" y="680"/>
                  </a:lnTo>
                  <a:lnTo>
                    <a:pt x="2743" y="695"/>
                  </a:lnTo>
                  <a:lnTo>
                    <a:pt x="2736" y="711"/>
                  </a:lnTo>
                  <a:lnTo>
                    <a:pt x="2728" y="724"/>
                  </a:lnTo>
                  <a:lnTo>
                    <a:pt x="2745" y="745"/>
                  </a:lnTo>
                  <a:lnTo>
                    <a:pt x="2755" y="767"/>
                  </a:lnTo>
                  <a:lnTo>
                    <a:pt x="2762" y="789"/>
                  </a:lnTo>
                  <a:lnTo>
                    <a:pt x="2769" y="813"/>
                  </a:lnTo>
                  <a:lnTo>
                    <a:pt x="2787" y="815"/>
                  </a:lnTo>
                  <a:lnTo>
                    <a:pt x="2798" y="816"/>
                  </a:lnTo>
                  <a:lnTo>
                    <a:pt x="2806" y="818"/>
                  </a:lnTo>
                  <a:lnTo>
                    <a:pt x="2811" y="818"/>
                  </a:lnTo>
                  <a:lnTo>
                    <a:pt x="2840" y="825"/>
                  </a:lnTo>
                  <a:lnTo>
                    <a:pt x="2869" y="834"/>
                  </a:lnTo>
                  <a:lnTo>
                    <a:pt x="2895" y="844"/>
                  </a:lnTo>
                  <a:lnTo>
                    <a:pt x="2920" y="857"/>
                  </a:lnTo>
                  <a:lnTo>
                    <a:pt x="2942" y="873"/>
                  </a:lnTo>
                  <a:lnTo>
                    <a:pt x="2965" y="891"/>
                  </a:lnTo>
                  <a:lnTo>
                    <a:pt x="2983" y="914"/>
                  </a:lnTo>
                  <a:lnTo>
                    <a:pt x="3002" y="941"/>
                  </a:lnTo>
                  <a:lnTo>
                    <a:pt x="3023" y="943"/>
                  </a:lnTo>
                  <a:lnTo>
                    <a:pt x="3043" y="943"/>
                  </a:lnTo>
                  <a:lnTo>
                    <a:pt x="3063" y="944"/>
                  </a:lnTo>
                  <a:lnTo>
                    <a:pt x="3086" y="948"/>
                  </a:lnTo>
                  <a:lnTo>
                    <a:pt x="3104" y="953"/>
                  </a:lnTo>
                  <a:lnTo>
                    <a:pt x="3123" y="963"/>
                  </a:lnTo>
                  <a:lnTo>
                    <a:pt x="3139" y="977"/>
                  </a:lnTo>
                  <a:lnTo>
                    <a:pt x="3150" y="995"/>
                  </a:lnTo>
                  <a:lnTo>
                    <a:pt x="3169" y="1069"/>
                  </a:lnTo>
                  <a:lnTo>
                    <a:pt x="3178" y="1145"/>
                  </a:lnTo>
                  <a:lnTo>
                    <a:pt x="3174" y="1225"/>
                  </a:lnTo>
                  <a:lnTo>
                    <a:pt x="3157" y="1302"/>
                  </a:lnTo>
                  <a:lnTo>
                    <a:pt x="3149" y="1309"/>
                  </a:lnTo>
                  <a:lnTo>
                    <a:pt x="3140" y="1317"/>
                  </a:lnTo>
                  <a:lnTo>
                    <a:pt x="3128" y="1324"/>
                  </a:lnTo>
                  <a:lnTo>
                    <a:pt x="3116" y="1326"/>
                  </a:lnTo>
                  <a:lnTo>
                    <a:pt x="3104" y="1391"/>
                  </a:lnTo>
                  <a:lnTo>
                    <a:pt x="3355" y="1389"/>
                  </a:lnTo>
                  <a:lnTo>
                    <a:pt x="3355" y="1421"/>
                  </a:lnTo>
                  <a:lnTo>
                    <a:pt x="3069" y="1420"/>
                  </a:lnTo>
                  <a:lnTo>
                    <a:pt x="3089" y="1432"/>
                  </a:lnTo>
                  <a:lnTo>
                    <a:pt x="3110" y="1445"/>
                  </a:lnTo>
                  <a:lnTo>
                    <a:pt x="3128" y="1461"/>
                  </a:lnTo>
                  <a:lnTo>
                    <a:pt x="3147" y="1474"/>
                  </a:lnTo>
                  <a:lnTo>
                    <a:pt x="3167" y="1490"/>
                  </a:lnTo>
                  <a:lnTo>
                    <a:pt x="3186" y="1505"/>
                  </a:lnTo>
                  <a:lnTo>
                    <a:pt x="3205" y="1519"/>
                  </a:lnTo>
                  <a:lnTo>
                    <a:pt x="3225" y="1532"/>
                  </a:lnTo>
                  <a:lnTo>
                    <a:pt x="3225" y="1544"/>
                  </a:lnTo>
                  <a:lnTo>
                    <a:pt x="3222" y="1553"/>
                  </a:lnTo>
                  <a:lnTo>
                    <a:pt x="3215" y="1559"/>
                  </a:lnTo>
                  <a:lnTo>
                    <a:pt x="3210" y="1568"/>
                  </a:lnTo>
                  <a:lnTo>
                    <a:pt x="3222" y="1571"/>
                  </a:lnTo>
                  <a:lnTo>
                    <a:pt x="3234" y="1577"/>
                  </a:lnTo>
                  <a:lnTo>
                    <a:pt x="3248" y="1580"/>
                  </a:lnTo>
                  <a:lnTo>
                    <a:pt x="3260" y="1585"/>
                  </a:lnTo>
                  <a:lnTo>
                    <a:pt x="3271" y="1590"/>
                  </a:lnTo>
                  <a:lnTo>
                    <a:pt x="3282" y="1597"/>
                  </a:lnTo>
                  <a:lnTo>
                    <a:pt x="3292" y="1604"/>
                  </a:lnTo>
                  <a:lnTo>
                    <a:pt x="3300" y="1612"/>
                  </a:lnTo>
                  <a:lnTo>
                    <a:pt x="3295" y="1619"/>
                  </a:lnTo>
                  <a:lnTo>
                    <a:pt x="3289" y="1626"/>
                  </a:lnTo>
                  <a:lnTo>
                    <a:pt x="3282" y="1629"/>
                  </a:lnTo>
                  <a:lnTo>
                    <a:pt x="3273" y="1633"/>
                  </a:lnTo>
                  <a:lnTo>
                    <a:pt x="3265" y="1636"/>
                  </a:lnTo>
                  <a:lnTo>
                    <a:pt x="3256" y="1638"/>
                  </a:lnTo>
                  <a:lnTo>
                    <a:pt x="3248" y="1640"/>
                  </a:lnTo>
                  <a:lnTo>
                    <a:pt x="3239" y="1641"/>
                  </a:lnTo>
                  <a:lnTo>
                    <a:pt x="3214" y="1650"/>
                  </a:lnTo>
                  <a:lnTo>
                    <a:pt x="3186" y="1658"/>
                  </a:lnTo>
                  <a:lnTo>
                    <a:pt x="3161" y="1667"/>
                  </a:lnTo>
                  <a:lnTo>
                    <a:pt x="3135" y="1675"/>
                  </a:lnTo>
                  <a:lnTo>
                    <a:pt x="3110" y="1684"/>
                  </a:lnTo>
                  <a:lnTo>
                    <a:pt x="3082" y="1694"/>
                  </a:lnTo>
                  <a:lnTo>
                    <a:pt x="3057" y="1701"/>
                  </a:lnTo>
                  <a:lnTo>
                    <a:pt x="3029" y="1709"/>
                  </a:lnTo>
                  <a:lnTo>
                    <a:pt x="3021" y="1716"/>
                  </a:lnTo>
                  <a:lnTo>
                    <a:pt x="3011" y="1725"/>
                  </a:lnTo>
                  <a:lnTo>
                    <a:pt x="3000" y="1733"/>
                  </a:lnTo>
                  <a:lnTo>
                    <a:pt x="2992" y="1740"/>
                  </a:lnTo>
                  <a:lnTo>
                    <a:pt x="2980" y="1745"/>
                  </a:lnTo>
                  <a:lnTo>
                    <a:pt x="2970" y="1747"/>
                  </a:lnTo>
                  <a:lnTo>
                    <a:pt x="2960" y="1747"/>
                  </a:lnTo>
                  <a:lnTo>
                    <a:pt x="2948" y="1742"/>
                  </a:lnTo>
                  <a:lnTo>
                    <a:pt x="2931" y="1752"/>
                  </a:lnTo>
                  <a:lnTo>
                    <a:pt x="2913" y="1762"/>
                  </a:lnTo>
                  <a:lnTo>
                    <a:pt x="2896" y="1772"/>
                  </a:lnTo>
                  <a:lnTo>
                    <a:pt x="2879" y="1783"/>
                  </a:lnTo>
                  <a:lnTo>
                    <a:pt x="2862" y="1791"/>
                  </a:lnTo>
                  <a:lnTo>
                    <a:pt x="2845" y="1801"/>
                  </a:lnTo>
                  <a:lnTo>
                    <a:pt x="2827" y="1812"/>
                  </a:lnTo>
                  <a:lnTo>
                    <a:pt x="2809" y="1822"/>
                  </a:lnTo>
                  <a:lnTo>
                    <a:pt x="2792" y="1832"/>
                  </a:lnTo>
                  <a:lnTo>
                    <a:pt x="2775" y="1844"/>
                  </a:lnTo>
                  <a:lnTo>
                    <a:pt x="2758" y="1854"/>
                  </a:lnTo>
                  <a:lnTo>
                    <a:pt x="2741" y="1866"/>
                  </a:lnTo>
                  <a:lnTo>
                    <a:pt x="2724" y="1878"/>
                  </a:lnTo>
                  <a:lnTo>
                    <a:pt x="2707" y="1890"/>
                  </a:lnTo>
                  <a:lnTo>
                    <a:pt x="2692" y="1902"/>
                  </a:lnTo>
                  <a:lnTo>
                    <a:pt x="2675" y="1916"/>
                  </a:lnTo>
                  <a:lnTo>
                    <a:pt x="2649" y="1911"/>
                  </a:lnTo>
                  <a:lnTo>
                    <a:pt x="2269" y="1672"/>
                  </a:lnTo>
                  <a:lnTo>
                    <a:pt x="2266" y="1663"/>
                  </a:lnTo>
                  <a:lnTo>
                    <a:pt x="2269" y="1655"/>
                  </a:lnTo>
                  <a:lnTo>
                    <a:pt x="2276" y="1648"/>
                  </a:lnTo>
                  <a:lnTo>
                    <a:pt x="2281" y="1641"/>
                  </a:lnTo>
                  <a:lnTo>
                    <a:pt x="2291" y="1636"/>
                  </a:lnTo>
                  <a:lnTo>
                    <a:pt x="2301" y="1631"/>
                  </a:lnTo>
                  <a:lnTo>
                    <a:pt x="2313" y="1628"/>
                  </a:lnTo>
                  <a:lnTo>
                    <a:pt x="2325" y="1624"/>
                  </a:lnTo>
                  <a:lnTo>
                    <a:pt x="2334" y="1617"/>
                  </a:lnTo>
                  <a:lnTo>
                    <a:pt x="2342" y="1611"/>
                  </a:lnTo>
                  <a:lnTo>
                    <a:pt x="2348" y="1600"/>
                  </a:lnTo>
                  <a:lnTo>
                    <a:pt x="2348" y="1587"/>
                  </a:lnTo>
                  <a:lnTo>
                    <a:pt x="2348" y="1580"/>
                  </a:lnTo>
                  <a:lnTo>
                    <a:pt x="2349" y="1573"/>
                  </a:lnTo>
                  <a:lnTo>
                    <a:pt x="2354" y="1566"/>
                  </a:lnTo>
                  <a:lnTo>
                    <a:pt x="2361" y="1559"/>
                  </a:lnTo>
                  <a:lnTo>
                    <a:pt x="2370" y="1556"/>
                  </a:lnTo>
                  <a:lnTo>
                    <a:pt x="2378" y="1551"/>
                  </a:lnTo>
                  <a:lnTo>
                    <a:pt x="2387" y="1548"/>
                  </a:lnTo>
                  <a:lnTo>
                    <a:pt x="2394" y="1544"/>
                  </a:lnTo>
                  <a:lnTo>
                    <a:pt x="2416" y="1536"/>
                  </a:lnTo>
                  <a:lnTo>
                    <a:pt x="2438" y="1527"/>
                  </a:lnTo>
                  <a:lnTo>
                    <a:pt x="2458" y="1520"/>
                  </a:lnTo>
                  <a:lnTo>
                    <a:pt x="2479" y="1515"/>
                  </a:lnTo>
                  <a:lnTo>
                    <a:pt x="2498" y="1510"/>
                  </a:lnTo>
                  <a:lnTo>
                    <a:pt x="2516" y="1505"/>
                  </a:lnTo>
                  <a:lnTo>
                    <a:pt x="2535" y="1502"/>
                  </a:lnTo>
                  <a:lnTo>
                    <a:pt x="2554" y="1500"/>
                  </a:lnTo>
                  <a:lnTo>
                    <a:pt x="2571" y="1498"/>
                  </a:lnTo>
                  <a:lnTo>
                    <a:pt x="2590" y="1496"/>
                  </a:lnTo>
                  <a:lnTo>
                    <a:pt x="2607" y="1495"/>
                  </a:lnTo>
                  <a:lnTo>
                    <a:pt x="2625" y="1495"/>
                  </a:lnTo>
                  <a:lnTo>
                    <a:pt x="2642" y="1495"/>
                  </a:lnTo>
                  <a:lnTo>
                    <a:pt x="2661" y="1496"/>
                  </a:lnTo>
                  <a:lnTo>
                    <a:pt x="2680" y="1496"/>
                  </a:lnTo>
                  <a:lnTo>
                    <a:pt x="2700" y="1498"/>
                  </a:lnTo>
                  <a:lnTo>
                    <a:pt x="2704" y="1486"/>
                  </a:lnTo>
                  <a:lnTo>
                    <a:pt x="2709" y="1474"/>
                  </a:lnTo>
                  <a:lnTo>
                    <a:pt x="2716" y="1462"/>
                  </a:lnTo>
                  <a:lnTo>
                    <a:pt x="2724" y="1449"/>
                  </a:lnTo>
                  <a:lnTo>
                    <a:pt x="2733" y="1438"/>
                  </a:lnTo>
                  <a:lnTo>
                    <a:pt x="2743" y="1428"/>
                  </a:lnTo>
                  <a:lnTo>
                    <a:pt x="2752" y="1418"/>
                  </a:lnTo>
                  <a:lnTo>
                    <a:pt x="2760" y="1411"/>
                  </a:lnTo>
                  <a:lnTo>
                    <a:pt x="858" y="1409"/>
                  </a:lnTo>
                  <a:lnTo>
                    <a:pt x="448" y="2020"/>
                  </a:lnTo>
                  <a:lnTo>
                    <a:pt x="3355" y="2018"/>
                  </a:lnTo>
                  <a:lnTo>
                    <a:pt x="3355" y="2135"/>
                  </a:lnTo>
                  <a:lnTo>
                    <a:pt x="597" y="2134"/>
                  </a:lnTo>
                  <a:lnTo>
                    <a:pt x="597" y="25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2783" y="2418"/>
              <a:ext cx="249" cy="96"/>
            </a:xfrm>
            <a:custGeom>
              <a:avLst/>
              <a:gdLst/>
              <a:ahLst/>
              <a:cxnLst>
                <a:cxn ang="0">
                  <a:pos x="375" y="50"/>
                </a:cxn>
                <a:cxn ang="0">
                  <a:pos x="371" y="80"/>
                </a:cxn>
                <a:cxn ang="0">
                  <a:pos x="393" y="77"/>
                </a:cxn>
                <a:cxn ang="0">
                  <a:pos x="417" y="51"/>
                </a:cxn>
                <a:cxn ang="0">
                  <a:pos x="446" y="40"/>
                </a:cxn>
                <a:cxn ang="0">
                  <a:pos x="480" y="45"/>
                </a:cxn>
                <a:cxn ang="0">
                  <a:pos x="484" y="55"/>
                </a:cxn>
                <a:cxn ang="0">
                  <a:pos x="455" y="60"/>
                </a:cxn>
                <a:cxn ang="0">
                  <a:pos x="427" y="72"/>
                </a:cxn>
                <a:cxn ang="0">
                  <a:pos x="404" y="89"/>
                </a:cxn>
                <a:cxn ang="0">
                  <a:pos x="400" y="104"/>
                </a:cxn>
                <a:cxn ang="0">
                  <a:pos x="342" y="106"/>
                </a:cxn>
                <a:cxn ang="0">
                  <a:pos x="284" y="116"/>
                </a:cxn>
                <a:cxn ang="0">
                  <a:pos x="226" y="130"/>
                </a:cxn>
                <a:cxn ang="0">
                  <a:pos x="172" y="150"/>
                </a:cxn>
                <a:cxn ang="0">
                  <a:pos x="136" y="145"/>
                </a:cxn>
                <a:cxn ang="0">
                  <a:pos x="102" y="150"/>
                </a:cxn>
                <a:cxn ang="0">
                  <a:pos x="71" y="166"/>
                </a:cxn>
                <a:cxn ang="0">
                  <a:pos x="46" y="190"/>
                </a:cxn>
                <a:cxn ang="0">
                  <a:pos x="23" y="193"/>
                </a:cxn>
                <a:cxn ang="0">
                  <a:pos x="0" y="191"/>
                </a:cxn>
                <a:cxn ang="0">
                  <a:pos x="5" y="164"/>
                </a:cxn>
                <a:cxn ang="0">
                  <a:pos x="17" y="140"/>
                </a:cxn>
                <a:cxn ang="0">
                  <a:pos x="34" y="118"/>
                </a:cxn>
                <a:cxn ang="0">
                  <a:pos x="56" y="99"/>
                </a:cxn>
                <a:cxn ang="0">
                  <a:pos x="105" y="82"/>
                </a:cxn>
                <a:cxn ang="0">
                  <a:pos x="163" y="80"/>
                </a:cxn>
                <a:cxn ang="0">
                  <a:pos x="213" y="87"/>
                </a:cxn>
                <a:cxn ang="0">
                  <a:pos x="233" y="92"/>
                </a:cxn>
                <a:cxn ang="0">
                  <a:pos x="260" y="97"/>
                </a:cxn>
                <a:cxn ang="0">
                  <a:pos x="289" y="104"/>
                </a:cxn>
                <a:cxn ang="0">
                  <a:pos x="317" y="103"/>
                </a:cxn>
                <a:cxn ang="0">
                  <a:pos x="335" y="80"/>
                </a:cxn>
                <a:cxn ang="0">
                  <a:pos x="346" y="51"/>
                </a:cxn>
                <a:cxn ang="0">
                  <a:pos x="344" y="19"/>
                </a:cxn>
                <a:cxn ang="0">
                  <a:pos x="342" y="4"/>
                </a:cxn>
                <a:cxn ang="0">
                  <a:pos x="361" y="23"/>
                </a:cxn>
              </a:cxnLst>
              <a:rect l="0" t="0" r="r" b="b"/>
              <a:pathLst>
                <a:path w="497" h="193">
                  <a:moveTo>
                    <a:pt x="368" y="33"/>
                  </a:moveTo>
                  <a:lnTo>
                    <a:pt x="375" y="50"/>
                  </a:lnTo>
                  <a:lnTo>
                    <a:pt x="371" y="65"/>
                  </a:lnTo>
                  <a:lnTo>
                    <a:pt x="371" y="80"/>
                  </a:lnTo>
                  <a:lnTo>
                    <a:pt x="385" y="91"/>
                  </a:lnTo>
                  <a:lnTo>
                    <a:pt x="393" y="77"/>
                  </a:lnTo>
                  <a:lnTo>
                    <a:pt x="405" y="63"/>
                  </a:lnTo>
                  <a:lnTo>
                    <a:pt x="417" y="51"/>
                  </a:lnTo>
                  <a:lnTo>
                    <a:pt x="431" y="45"/>
                  </a:lnTo>
                  <a:lnTo>
                    <a:pt x="446" y="40"/>
                  </a:lnTo>
                  <a:lnTo>
                    <a:pt x="463" y="40"/>
                  </a:lnTo>
                  <a:lnTo>
                    <a:pt x="480" y="45"/>
                  </a:lnTo>
                  <a:lnTo>
                    <a:pt x="497" y="55"/>
                  </a:lnTo>
                  <a:lnTo>
                    <a:pt x="484" y="55"/>
                  </a:lnTo>
                  <a:lnTo>
                    <a:pt x="470" y="57"/>
                  </a:lnTo>
                  <a:lnTo>
                    <a:pt x="455" y="60"/>
                  </a:lnTo>
                  <a:lnTo>
                    <a:pt x="441" y="65"/>
                  </a:lnTo>
                  <a:lnTo>
                    <a:pt x="427" y="72"/>
                  </a:lnTo>
                  <a:lnTo>
                    <a:pt x="414" y="80"/>
                  </a:lnTo>
                  <a:lnTo>
                    <a:pt x="404" y="89"/>
                  </a:lnTo>
                  <a:lnTo>
                    <a:pt x="397" y="99"/>
                  </a:lnTo>
                  <a:lnTo>
                    <a:pt x="400" y="104"/>
                  </a:lnTo>
                  <a:lnTo>
                    <a:pt x="371" y="104"/>
                  </a:lnTo>
                  <a:lnTo>
                    <a:pt x="342" y="106"/>
                  </a:lnTo>
                  <a:lnTo>
                    <a:pt x="313" y="111"/>
                  </a:lnTo>
                  <a:lnTo>
                    <a:pt x="284" y="116"/>
                  </a:lnTo>
                  <a:lnTo>
                    <a:pt x="255" y="123"/>
                  </a:lnTo>
                  <a:lnTo>
                    <a:pt x="226" y="130"/>
                  </a:lnTo>
                  <a:lnTo>
                    <a:pt x="199" y="140"/>
                  </a:lnTo>
                  <a:lnTo>
                    <a:pt x="172" y="150"/>
                  </a:lnTo>
                  <a:lnTo>
                    <a:pt x="155" y="147"/>
                  </a:lnTo>
                  <a:lnTo>
                    <a:pt x="136" y="145"/>
                  </a:lnTo>
                  <a:lnTo>
                    <a:pt x="119" y="147"/>
                  </a:lnTo>
                  <a:lnTo>
                    <a:pt x="102" y="150"/>
                  </a:lnTo>
                  <a:lnTo>
                    <a:pt x="87" y="157"/>
                  </a:lnTo>
                  <a:lnTo>
                    <a:pt x="71" y="166"/>
                  </a:lnTo>
                  <a:lnTo>
                    <a:pt x="58" y="176"/>
                  </a:lnTo>
                  <a:lnTo>
                    <a:pt x="46" y="190"/>
                  </a:lnTo>
                  <a:lnTo>
                    <a:pt x="34" y="191"/>
                  </a:lnTo>
                  <a:lnTo>
                    <a:pt x="23" y="193"/>
                  </a:lnTo>
                  <a:lnTo>
                    <a:pt x="12" y="193"/>
                  </a:lnTo>
                  <a:lnTo>
                    <a:pt x="0" y="191"/>
                  </a:lnTo>
                  <a:lnTo>
                    <a:pt x="1" y="178"/>
                  </a:lnTo>
                  <a:lnTo>
                    <a:pt x="5" y="164"/>
                  </a:lnTo>
                  <a:lnTo>
                    <a:pt x="10" y="150"/>
                  </a:lnTo>
                  <a:lnTo>
                    <a:pt x="17" y="140"/>
                  </a:lnTo>
                  <a:lnTo>
                    <a:pt x="25" y="128"/>
                  </a:lnTo>
                  <a:lnTo>
                    <a:pt x="34" y="118"/>
                  </a:lnTo>
                  <a:lnTo>
                    <a:pt x="44" y="108"/>
                  </a:lnTo>
                  <a:lnTo>
                    <a:pt x="56" y="99"/>
                  </a:lnTo>
                  <a:lnTo>
                    <a:pt x="78" y="87"/>
                  </a:lnTo>
                  <a:lnTo>
                    <a:pt x="105" y="82"/>
                  </a:lnTo>
                  <a:lnTo>
                    <a:pt x="134" y="80"/>
                  </a:lnTo>
                  <a:lnTo>
                    <a:pt x="163" y="80"/>
                  </a:lnTo>
                  <a:lnTo>
                    <a:pt x="191" y="84"/>
                  </a:lnTo>
                  <a:lnTo>
                    <a:pt x="213" y="87"/>
                  </a:lnTo>
                  <a:lnTo>
                    <a:pt x="228" y="91"/>
                  </a:lnTo>
                  <a:lnTo>
                    <a:pt x="233" y="92"/>
                  </a:lnTo>
                  <a:lnTo>
                    <a:pt x="247" y="94"/>
                  </a:lnTo>
                  <a:lnTo>
                    <a:pt x="260" y="97"/>
                  </a:lnTo>
                  <a:lnTo>
                    <a:pt x="274" y="101"/>
                  </a:lnTo>
                  <a:lnTo>
                    <a:pt x="289" y="104"/>
                  </a:lnTo>
                  <a:lnTo>
                    <a:pt x="303" y="106"/>
                  </a:lnTo>
                  <a:lnTo>
                    <a:pt x="317" y="103"/>
                  </a:lnTo>
                  <a:lnTo>
                    <a:pt x="327" y="94"/>
                  </a:lnTo>
                  <a:lnTo>
                    <a:pt x="335" y="80"/>
                  </a:lnTo>
                  <a:lnTo>
                    <a:pt x="342" y="67"/>
                  </a:lnTo>
                  <a:lnTo>
                    <a:pt x="346" y="51"/>
                  </a:lnTo>
                  <a:lnTo>
                    <a:pt x="346" y="34"/>
                  </a:lnTo>
                  <a:lnTo>
                    <a:pt x="344" y="19"/>
                  </a:lnTo>
                  <a:lnTo>
                    <a:pt x="329" y="0"/>
                  </a:lnTo>
                  <a:lnTo>
                    <a:pt x="342" y="4"/>
                  </a:lnTo>
                  <a:lnTo>
                    <a:pt x="352" y="11"/>
                  </a:lnTo>
                  <a:lnTo>
                    <a:pt x="361" y="23"/>
                  </a:lnTo>
                  <a:lnTo>
                    <a:pt x="368" y="33"/>
                  </a:lnTo>
                  <a:close/>
                </a:path>
              </a:pathLst>
            </a:custGeom>
            <a:solidFill>
              <a:srgbClr val="D14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2760" y="2482"/>
              <a:ext cx="291" cy="278"/>
            </a:xfrm>
            <a:custGeom>
              <a:avLst/>
              <a:gdLst/>
              <a:ahLst/>
              <a:cxnLst>
                <a:cxn ang="0">
                  <a:pos x="574" y="90"/>
                </a:cxn>
                <a:cxn ang="0">
                  <a:pos x="583" y="136"/>
                </a:cxn>
                <a:cxn ang="0">
                  <a:pos x="574" y="143"/>
                </a:cxn>
                <a:cxn ang="0">
                  <a:pos x="554" y="111"/>
                </a:cxn>
                <a:cxn ang="0">
                  <a:pos x="526" y="85"/>
                </a:cxn>
                <a:cxn ang="0">
                  <a:pos x="496" y="65"/>
                </a:cxn>
                <a:cxn ang="0">
                  <a:pos x="443" y="62"/>
                </a:cxn>
                <a:cxn ang="0">
                  <a:pos x="373" y="73"/>
                </a:cxn>
                <a:cxn ang="0">
                  <a:pos x="310" y="99"/>
                </a:cxn>
                <a:cxn ang="0">
                  <a:pos x="252" y="142"/>
                </a:cxn>
                <a:cxn ang="0">
                  <a:pos x="214" y="191"/>
                </a:cxn>
                <a:cxn ang="0">
                  <a:pos x="191" y="237"/>
                </a:cxn>
                <a:cxn ang="0">
                  <a:pos x="177" y="288"/>
                </a:cxn>
                <a:cxn ang="0">
                  <a:pos x="177" y="339"/>
                </a:cxn>
                <a:cxn ang="0">
                  <a:pos x="173" y="358"/>
                </a:cxn>
                <a:cxn ang="0">
                  <a:pos x="153" y="358"/>
                </a:cxn>
                <a:cxn ang="0">
                  <a:pos x="136" y="367"/>
                </a:cxn>
                <a:cxn ang="0">
                  <a:pos x="122" y="380"/>
                </a:cxn>
                <a:cxn ang="0">
                  <a:pos x="107" y="418"/>
                </a:cxn>
                <a:cxn ang="0">
                  <a:pos x="119" y="474"/>
                </a:cxn>
                <a:cxn ang="0">
                  <a:pos x="143" y="515"/>
                </a:cxn>
                <a:cxn ang="0">
                  <a:pos x="168" y="539"/>
                </a:cxn>
                <a:cxn ang="0">
                  <a:pos x="170" y="549"/>
                </a:cxn>
                <a:cxn ang="0">
                  <a:pos x="151" y="539"/>
                </a:cxn>
                <a:cxn ang="0">
                  <a:pos x="131" y="532"/>
                </a:cxn>
                <a:cxn ang="0">
                  <a:pos x="112" y="523"/>
                </a:cxn>
                <a:cxn ang="0">
                  <a:pos x="80" y="494"/>
                </a:cxn>
                <a:cxn ang="0">
                  <a:pos x="37" y="438"/>
                </a:cxn>
                <a:cxn ang="0">
                  <a:pos x="6" y="377"/>
                </a:cxn>
                <a:cxn ang="0">
                  <a:pos x="0" y="310"/>
                </a:cxn>
                <a:cxn ang="0">
                  <a:pos x="17" y="246"/>
                </a:cxn>
                <a:cxn ang="0">
                  <a:pos x="42" y="194"/>
                </a:cxn>
                <a:cxn ang="0">
                  <a:pos x="76" y="150"/>
                </a:cxn>
                <a:cxn ang="0">
                  <a:pos x="119" y="113"/>
                </a:cxn>
                <a:cxn ang="0">
                  <a:pos x="168" y="80"/>
                </a:cxn>
                <a:cxn ang="0">
                  <a:pos x="219" y="53"/>
                </a:cxn>
                <a:cxn ang="0">
                  <a:pos x="274" y="31"/>
                </a:cxn>
                <a:cxn ang="0">
                  <a:pos x="327" y="12"/>
                </a:cxn>
                <a:cxn ang="0">
                  <a:pos x="381" y="4"/>
                </a:cxn>
                <a:cxn ang="0">
                  <a:pos x="443" y="0"/>
                </a:cxn>
                <a:cxn ang="0">
                  <a:pos x="501" y="10"/>
                </a:cxn>
                <a:cxn ang="0">
                  <a:pos x="549" y="43"/>
                </a:cxn>
              </a:cxnLst>
              <a:rect l="0" t="0" r="r" b="b"/>
              <a:pathLst>
                <a:path w="583" h="556">
                  <a:moveTo>
                    <a:pt x="564" y="70"/>
                  </a:moveTo>
                  <a:lnTo>
                    <a:pt x="574" y="90"/>
                  </a:lnTo>
                  <a:lnTo>
                    <a:pt x="581" y="113"/>
                  </a:lnTo>
                  <a:lnTo>
                    <a:pt x="583" y="136"/>
                  </a:lnTo>
                  <a:lnTo>
                    <a:pt x="579" y="160"/>
                  </a:lnTo>
                  <a:lnTo>
                    <a:pt x="574" y="143"/>
                  </a:lnTo>
                  <a:lnTo>
                    <a:pt x="564" y="126"/>
                  </a:lnTo>
                  <a:lnTo>
                    <a:pt x="554" y="111"/>
                  </a:lnTo>
                  <a:lnTo>
                    <a:pt x="542" y="97"/>
                  </a:lnTo>
                  <a:lnTo>
                    <a:pt x="526" y="85"/>
                  </a:lnTo>
                  <a:lnTo>
                    <a:pt x="511" y="73"/>
                  </a:lnTo>
                  <a:lnTo>
                    <a:pt x="496" y="65"/>
                  </a:lnTo>
                  <a:lnTo>
                    <a:pt x="479" y="60"/>
                  </a:lnTo>
                  <a:lnTo>
                    <a:pt x="443" y="62"/>
                  </a:lnTo>
                  <a:lnTo>
                    <a:pt x="407" y="65"/>
                  </a:lnTo>
                  <a:lnTo>
                    <a:pt x="373" y="73"/>
                  </a:lnTo>
                  <a:lnTo>
                    <a:pt x="341" y="84"/>
                  </a:lnTo>
                  <a:lnTo>
                    <a:pt x="310" y="99"/>
                  </a:lnTo>
                  <a:lnTo>
                    <a:pt x="279" y="118"/>
                  </a:lnTo>
                  <a:lnTo>
                    <a:pt x="252" y="142"/>
                  </a:lnTo>
                  <a:lnTo>
                    <a:pt x="228" y="169"/>
                  </a:lnTo>
                  <a:lnTo>
                    <a:pt x="214" y="191"/>
                  </a:lnTo>
                  <a:lnTo>
                    <a:pt x="202" y="213"/>
                  </a:lnTo>
                  <a:lnTo>
                    <a:pt x="191" y="237"/>
                  </a:lnTo>
                  <a:lnTo>
                    <a:pt x="182" y="263"/>
                  </a:lnTo>
                  <a:lnTo>
                    <a:pt x="177" y="288"/>
                  </a:lnTo>
                  <a:lnTo>
                    <a:pt x="173" y="314"/>
                  </a:lnTo>
                  <a:lnTo>
                    <a:pt x="177" y="339"/>
                  </a:lnTo>
                  <a:lnTo>
                    <a:pt x="184" y="363"/>
                  </a:lnTo>
                  <a:lnTo>
                    <a:pt x="173" y="358"/>
                  </a:lnTo>
                  <a:lnTo>
                    <a:pt x="163" y="358"/>
                  </a:lnTo>
                  <a:lnTo>
                    <a:pt x="153" y="358"/>
                  </a:lnTo>
                  <a:lnTo>
                    <a:pt x="144" y="361"/>
                  </a:lnTo>
                  <a:lnTo>
                    <a:pt x="136" y="367"/>
                  </a:lnTo>
                  <a:lnTo>
                    <a:pt x="129" y="372"/>
                  </a:lnTo>
                  <a:lnTo>
                    <a:pt x="122" y="380"/>
                  </a:lnTo>
                  <a:lnTo>
                    <a:pt x="117" y="389"/>
                  </a:lnTo>
                  <a:lnTo>
                    <a:pt x="107" y="418"/>
                  </a:lnTo>
                  <a:lnTo>
                    <a:pt x="110" y="447"/>
                  </a:lnTo>
                  <a:lnTo>
                    <a:pt x="119" y="474"/>
                  </a:lnTo>
                  <a:lnTo>
                    <a:pt x="129" y="501"/>
                  </a:lnTo>
                  <a:lnTo>
                    <a:pt x="143" y="515"/>
                  </a:lnTo>
                  <a:lnTo>
                    <a:pt x="156" y="527"/>
                  </a:lnTo>
                  <a:lnTo>
                    <a:pt x="168" y="539"/>
                  </a:lnTo>
                  <a:lnTo>
                    <a:pt x="177" y="556"/>
                  </a:lnTo>
                  <a:lnTo>
                    <a:pt x="170" y="549"/>
                  </a:lnTo>
                  <a:lnTo>
                    <a:pt x="162" y="544"/>
                  </a:lnTo>
                  <a:lnTo>
                    <a:pt x="151" y="539"/>
                  </a:lnTo>
                  <a:lnTo>
                    <a:pt x="141" y="535"/>
                  </a:lnTo>
                  <a:lnTo>
                    <a:pt x="131" y="532"/>
                  </a:lnTo>
                  <a:lnTo>
                    <a:pt x="121" y="528"/>
                  </a:lnTo>
                  <a:lnTo>
                    <a:pt x="112" y="523"/>
                  </a:lnTo>
                  <a:lnTo>
                    <a:pt x="104" y="520"/>
                  </a:lnTo>
                  <a:lnTo>
                    <a:pt x="80" y="494"/>
                  </a:lnTo>
                  <a:lnTo>
                    <a:pt x="58" y="465"/>
                  </a:lnTo>
                  <a:lnTo>
                    <a:pt x="37" y="438"/>
                  </a:lnTo>
                  <a:lnTo>
                    <a:pt x="20" y="407"/>
                  </a:lnTo>
                  <a:lnTo>
                    <a:pt x="6" y="377"/>
                  </a:lnTo>
                  <a:lnTo>
                    <a:pt x="0" y="343"/>
                  </a:lnTo>
                  <a:lnTo>
                    <a:pt x="0" y="310"/>
                  </a:lnTo>
                  <a:lnTo>
                    <a:pt x="8" y="275"/>
                  </a:lnTo>
                  <a:lnTo>
                    <a:pt x="17" y="246"/>
                  </a:lnTo>
                  <a:lnTo>
                    <a:pt x="29" y="220"/>
                  </a:lnTo>
                  <a:lnTo>
                    <a:pt x="42" y="194"/>
                  </a:lnTo>
                  <a:lnTo>
                    <a:pt x="59" y="172"/>
                  </a:lnTo>
                  <a:lnTo>
                    <a:pt x="76" y="150"/>
                  </a:lnTo>
                  <a:lnTo>
                    <a:pt x="97" y="131"/>
                  </a:lnTo>
                  <a:lnTo>
                    <a:pt x="119" y="113"/>
                  </a:lnTo>
                  <a:lnTo>
                    <a:pt x="143" y="96"/>
                  </a:lnTo>
                  <a:lnTo>
                    <a:pt x="168" y="80"/>
                  </a:lnTo>
                  <a:lnTo>
                    <a:pt x="194" y="65"/>
                  </a:lnTo>
                  <a:lnTo>
                    <a:pt x="219" y="53"/>
                  </a:lnTo>
                  <a:lnTo>
                    <a:pt x="247" y="41"/>
                  </a:lnTo>
                  <a:lnTo>
                    <a:pt x="274" y="31"/>
                  </a:lnTo>
                  <a:lnTo>
                    <a:pt x="300" y="21"/>
                  </a:lnTo>
                  <a:lnTo>
                    <a:pt x="327" y="12"/>
                  </a:lnTo>
                  <a:lnTo>
                    <a:pt x="352" y="5"/>
                  </a:lnTo>
                  <a:lnTo>
                    <a:pt x="381" y="4"/>
                  </a:lnTo>
                  <a:lnTo>
                    <a:pt x="412" y="0"/>
                  </a:lnTo>
                  <a:lnTo>
                    <a:pt x="443" y="0"/>
                  </a:lnTo>
                  <a:lnTo>
                    <a:pt x="473" y="4"/>
                  </a:lnTo>
                  <a:lnTo>
                    <a:pt x="501" y="10"/>
                  </a:lnTo>
                  <a:lnTo>
                    <a:pt x="526" y="22"/>
                  </a:lnTo>
                  <a:lnTo>
                    <a:pt x="549" y="43"/>
                  </a:lnTo>
                  <a:lnTo>
                    <a:pt x="564" y="70"/>
                  </a:lnTo>
                  <a:close/>
                </a:path>
              </a:pathLst>
            </a:custGeom>
            <a:solidFill>
              <a:srgbClr val="D14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3243" y="2525"/>
              <a:ext cx="280" cy="254"/>
            </a:xfrm>
            <a:custGeom>
              <a:avLst/>
              <a:gdLst/>
              <a:ahLst/>
              <a:cxnLst>
                <a:cxn ang="0">
                  <a:pos x="438" y="38"/>
                </a:cxn>
                <a:cxn ang="0">
                  <a:pos x="474" y="65"/>
                </a:cxn>
                <a:cxn ang="0">
                  <a:pos x="472" y="108"/>
                </a:cxn>
                <a:cxn ang="0">
                  <a:pos x="486" y="166"/>
                </a:cxn>
                <a:cxn ang="0">
                  <a:pos x="510" y="205"/>
                </a:cxn>
                <a:cxn ang="0">
                  <a:pos x="539" y="205"/>
                </a:cxn>
                <a:cxn ang="0">
                  <a:pos x="559" y="251"/>
                </a:cxn>
                <a:cxn ang="0">
                  <a:pos x="546" y="300"/>
                </a:cxn>
                <a:cxn ang="0">
                  <a:pos x="515" y="328"/>
                </a:cxn>
                <a:cxn ang="0">
                  <a:pos x="501" y="324"/>
                </a:cxn>
                <a:cxn ang="0">
                  <a:pos x="483" y="372"/>
                </a:cxn>
                <a:cxn ang="0">
                  <a:pos x="467" y="423"/>
                </a:cxn>
                <a:cxn ang="0">
                  <a:pos x="437" y="432"/>
                </a:cxn>
                <a:cxn ang="0">
                  <a:pos x="401" y="370"/>
                </a:cxn>
                <a:cxn ang="0">
                  <a:pos x="363" y="389"/>
                </a:cxn>
                <a:cxn ang="0">
                  <a:pos x="338" y="413"/>
                </a:cxn>
                <a:cxn ang="0">
                  <a:pos x="297" y="380"/>
                </a:cxn>
                <a:cxn ang="0">
                  <a:pos x="251" y="372"/>
                </a:cxn>
                <a:cxn ang="0">
                  <a:pos x="213" y="380"/>
                </a:cxn>
                <a:cxn ang="0">
                  <a:pos x="189" y="403"/>
                </a:cxn>
                <a:cxn ang="0">
                  <a:pos x="198" y="433"/>
                </a:cxn>
                <a:cxn ang="0">
                  <a:pos x="172" y="450"/>
                </a:cxn>
                <a:cxn ang="0">
                  <a:pos x="171" y="484"/>
                </a:cxn>
                <a:cxn ang="0">
                  <a:pos x="179" y="508"/>
                </a:cxn>
                <a:cxn ang="0">
                  <a:pos x="154" y="503"/>
                </a:cxn>
                <a:cxn ang="0">
                  <a:pos x="130" y="496"/>
                </a:cxn>
                <a:cxn ang="0">
                  <a:pos x="89" y="454"/>
                </a:cxn>
                <a:cxn ang="0">
                  <a:pos x="62" y="389"/>
                </a:cxn>
                <a:cxn ang="0">
                  <a:pos x="44" y="321"/>
                </a:cxn>
                <a:cxn ang="0">
                  <a:pos x="14" y="293"/>
                </a:cxn>
                <a:cxn ang="0">
                  <a:pos x="0" y="222"/>
                </a:cxn>
                <a:cxn ang="0">
                  <a:pos x="36" y="193"/>
                </a:cxn>
                <a:cxn ang="0">
                  <a:pos x="63" y="200"/>
                </a:cxn>
                <a:cxn ang="0">
                  <a:pos x="77" y="128"/>
                </a:cxn>
                <a:cxn ang="0">
                  <a:pos x="91" y="82"/>
                </a:cxn>
                <a:cxn ang="0">
                  <a:pos x="111" y="48"/>
                </a:cxn>
                <a:cxn ang="0">
                  <a:pos x="125" y="11"/>
                </a:cxn>
                <a:cxn ang="0">
                  <a:pos x="138" y="0"/>
                </a:cxn>
                <a:cxn ang="0">
                  <a:pos x="157" y="12"/>
                </a:cxn>
                <a:cxn ang="0">
                  <a:pos x="181" y="21"/>
                </a:cxn>
                <a:cxn ang="0">
                  <a:pos x="206" y="21"/>
                </a:cxn>
                <a:cxn ang="0">
                  <a:pos x="241" y="19"/>
                </a:cxn>
                <a:cxn ang="0">
                  <a:pos x="276" y="34"/>
                </a:cxn>
                <a:cxn ang="0">
                  <a:pos x="317" y="29"/>
                </a:cxn>
                <a:cxn ang="0">
                  <a:pos x="350" y="16"/>
                </a:cxn>
                <a:cxn ang="0">
                  <a:pos x="380" y="17"/>
                </a:cxn>
              </a:cxnLst>
              <a:rect l="0" t="0" r="r" b="b"/>
              <a:pathLst>
                <a:path w="559" h="508">
                  <a:moveTo>
                    <a:pt x="423" y="29"/>
                  </a:moveTo>
                  <a:lnTo>
                    <a:pt x="431" y="24"/>
                  </a:lnTo>
                  <a:lnTo>
                    <a:pt x="438" y="38"/>
                  </a:lnTo>
                  <a:lnTo>
                    <a:pt x="450" y="46"/>
                  </a:lnTo>
                  <a:lnTo>
                    <a:pt x="462" y="57"/>
                  </a:lnTo>
                  <a:lnTo>
                    <a:pt x="474" y="65"/>
                  </a:lnTo>
                  <a:lnTo>
                    <a:pt x="471" y="79"/>
                  </a:lnTo>
                  <a:lnTo>
                    <a:pt x="469" y="94"/>
                  </a:lnTo>
                  <a:lnTo>
                    <a:pt x="472" y="108"/>
                  </a:lnTo>
                  <a:lnTo>
                    <a:pt x="479" y="121"/>
                  </a:lnTo>
                  <a:lnTo>
                    <a:pt x="481" y="145"/>
                  </a:lnTo>
                  <a:lnTo>
                    <a:pt x="486" y="166"/>
                  </a:lnTo>
                  <a:lnTo>
                    <a:pt x="493" y="188"/>
                  </a:lnTo>
                  <a:lnTo>
                    <a:pt x="501" y="207"/>
                  </a:lnTo>
                  <a:lnTo>
                    <a:pt x="510" y="205"/>
                  </a:lnTo>
                  <a:lnTo>
                    <a:pt x="520" y="203"/>
                  </a:lnTo>
                  <a:lnTo>
                    <a:pt x="529" y="203"/>
                  </a:lnTo>
                  <a:lnTo>
                    <a:pt x="539" y="205"/>
                  </a:lnTo>
                  <a:lnTo>
                    <a:pt x="549" y="220"/>
                  </a:lnTo>
                  <a:lnTo>
                    <a:pt x="556" y="236"/>
                  </a:lnTo>
                  <a:lnTo>
                    <a:pt x="559" y="251"/>
                  </a:lnTo>
                  <a:lnTo>
                    <a:pt x="558" y="268"/>
                  </a:lnTo>
                  <a:lnTo>
                    <a:pt x="554" y="285"/>
                  </a:lnTo>
                  <a:lnTo>
                    <a:pt x="546" y="300"/>
                  </a:lnTo>
                  <a:lnTo>
                    <a:pt x="535" y="314"/>
                  </a:lnTo>
                  <a:lnTo>
                    <a:pt x="520" y="328"/>
                  </a:lnTo>
                  <a:lnTo>
                    <a:pt x="515" y="328"/>
                  </a:lnTo>
                  <a:lnTo>
                    <a:pt x="512" y="326"/>
                  </a:lnTo>
                  <a:lnTo>
                    <a:pt x="506" y="324"/>
                  </a:lnTo>
                  <a:lnTo>
                    <a:pt x="501" y="324"/>
                  </a:lnTo>
                  <a:lnTo>
                    <a:pt x="493" y="339"/>
                  </a:lnTo>
                  <a:lnTo>
                    <a:pt x="488" y="355"/>
                  </a:lnTo>
                  <a:lnTo>
                    <a:pt x="483" y="372"/>
                  </a:lnTo>
                  <a:lnTo>
                    <a:pt x="477" y="389"/>
                  </a:lnTo>
                  <a:lnTo>
                    <a:pt x="472" y="406"/>
                  </a:lnTo>
                  <a:lnTo>
                    <a:pt x="467" y="423"/>
                  </a:lnTo>
                  <a:lnTo>
                    <a:pt x="460" y="438"/>
                  </a:lnTo>
                  <a:lnTo>
                    <a:pt x="450" y="454"/>
                  </a:lnTo>
                  <a:lnTo>
                    <a:pt x="437" y="432"/>
                  </a:lnTo>
                  <a:lnTo>
                    <a:pt x="426" y="409"/>
                  </a:lnTo>
                  <a:lnTo>
                    <a:pt x="414" y="389"/>
                  </a:lnTo>
                  <a:lnTo>
                    <a:pt x="401" y="370"/>
                  </a:lnTo>
                  <a:lnTo>
                    <a:pt x="385" y="370"/>
                  </a:lnTo>
                  <a:lnTo>
                    <a:pt x="373" y="377"/>
                  </a:lnTo>
                  <a:lnTo>
                    <a:pt x="363" y="389"/>
                  </a:lnTo>
                  <a:lnTo>
                    <a:pt x="355" y="399"/>
                  </a:lnTo>
                  <a:lnTo>
                    <a:pt x="350" y="420"/>
                  </a:lnTo>
                  <a:lnTo>
                    <a:pt x="338" y="413"/>
                  </a:lnTo>
                  <a:lnTo>
                    <a:pt x="324" y="403"/>
                  </a:lnTo>
                  <a:lnTo>
                    <a:pt x="312" y="391"/>
                  </a:lnTo>
                  <a:lnTo>
                    <a:pt x="297" y="380"/>
                  </a:lnTo>
                  <a:lnTo>
                    <a:pt x="283" y="374"/>
                  </a:lnTo>
                  <a:lnTo>
                    <a:pt x="268" y="370"/>
                  </a:lnTo>
                  <a:lnTo>
                    <a:pt x="251" y="372"/>
                  </a:lnTo>
                  <a:lnTo>
                    <a:pt x="234" y="382"/>
                  </a:lnTo>
                  <a:lnTo>
                    <a:pt x="225" y="382"/>
                  </a:lnTo>
                  <a:lnTo>
                    <a:pt x="213" y="380"/>
                  </a:lnTo>
                  <a:lnTo>
                    <a:pt x="201" y="382"/>
                  </a:lnTo>
                  <a:lnTo>
                    <a:pt x="191" y="391"/>
                  </a:lnTo>
                  <a:lnTo>
                    <a:pt x="189" y="403"/>
                  </a:lnTo>
                  <a:lnTo>
                    <a:pt x="189" y="413"/>
                  </a:lnTo>
                  <a:lnTo>
                    <a:pt x="193" y="423"/>
                  </a:lnTo>
                  <a:lnTo>
                    <a:pt x="198" y="433"/>
                  </a:lnTo>
                  <a:lnTo>
                    <a:pt x="189" y="437"/>
                  </a:lnTo>
                  <a:lnTo>
                    <a:pt x="179" y="442"/>
                  </a:lnTo>
                  <a:lnTo>
                    <a:pt x="172" y="450"/>
                  </a:lnTo>
                  <a:lnTo>
                    <a:pt x="166" y="459"/>
                  </a:lnTo>
                  <a:lnTo>
                    <a:pt x="167" y="472"/>
                  </a:lnTo>
                  <a:lnTo>
                    <a:pt x="171" y="484"/>
                  </a:lnTo>
                  <a:lnTo>
                    <a:pt x="176" y="495"/>
                  </a:lnTo>
                  <a:lnTo>
                    <a:pt x="186" y="503"/>
                  </a:lnTo>
                  <a:lnTo>
                    <a:pt x="179" y="508"/>
                  </a:lnTo>
                  <a:lnTo>
                    <a:pt x="171" y="508"/>
                  </a:lnTo>
                  <a:lnTo>
                    <a:pt x="162" y="506"/>
                  </a:lnTo>
                  <a:lnTo>
                    <a:pt x="154" y="503"/>
                  </a:lnTo>
                  <a:lnTo>
                    <a:pt x="147" y="498"/>
                  </a:lnTo>
                  <a:lnTo>
                    <a:pt x="138" y="496"/>
                  </a:lnTo>
                  <a:lnTo>
                    <a:pt x="130" y="496"/>
                  </a:lnTo>
                  <a:lnTo>
                    <a:pt x="121" y="493"/>
                  </a:lnTo>
                  <a:lnTo>
                    <a:pt x="102" y="474"/>
                  </a:lnTo>
                  <a:lnTo>
                    <a:pt x="89" y="454"/>
                  </a:lnTo>
                  <a:lnTo>
                    <a:pt x="77" y="433"/>
                  </a:lnTo>
                  <a:lnTo>
                    <a:pt x="68" y="411"/>
                  </a:lnTo>
                  <a:lnTo>
                    <a:pt x="62" y="389"/>
                  </a:lnTo>
                  <a:lnTo>
                    <a:pt x="56" y="367"/>
                  </a:lnTo>
                  <a:lnTo>
                    <a:pt x="50" y="345"/>
                  </a:lnTo>
                  <a:lnTo>
                    <a:pt x="44" y="321"/>
                  </a:lnTo>
                  <a:lnTo>
                    <a:pt x="33" y="311"/>
                  </a:lnTo>
                  <a:lnTo>
                    <a:pt x="22" y="302"/>
                  </a:lnTo>
                  <a:lnTo>
                    <a:pt x="14" y="293"/>
                  </a:lnTo>
                  <a:lnTo>
                    <a:pt x="9" y="278"/>
                  </a:lnTo>
                  <a:lnTo>
                    <a:pt x="2" y="251"/>
                  </a:lnTo>
                  <a:lnTo>
                    <a:pt x="0" y="222"/>
                  </a:lnTo>
                  <a:lnTo>
                    <a:pt x="9" y="200"/>
                  </a:lnTo>
                  <a:lnTo>
                    <a:pt x="27" y="186"/>
                  </a:lnTo>
                  <a:lnTo>
                    <a:pt x="36" y="193"/>
                  </a:lnTo>
                  <a:lnTo>
                    <a:pt x="43" y="200"/>
                  </a:lnTo>
                  <a:lnTo>
                    <a:pt x="51" y="205"/>
                  </a:lnTo>
                  <a:lnTo>
                    <a:pt x="63" y="200"/>
                  </a:lnTo>
                  <a:lnTo>
                    <a:pt x="65" y="176"/>
                  </a:lnTo>
                  <a:lnTo>
                    <a:pt x="68" y="152"/>
                  </a:lnTo>
                  <a:lnTo>
                    <a:pt x="77" y="128"/>
                  </a:lnTo>
                  <a:lnTo>
                    <a:pt x="94" y="111"/>
                  </a:lnTo>
                  <a:lnTo>
                    <a:pt x="89" y="96"/>
                  </a:lnTo>
                  <a:lnTo>
                    <a:pt x="91" y="82"/>
                  </a:lnTo>
                  <a:lnTo>
                    <a:pt x="96" y="70"/>
                  </a:lnTo>
                  <a:lnTo>
                    <a:pt x="102" y="60"/>
                  </a:lnTo>
                  <a:lnTo>
                    <a:pt x="111" y="48"/>
                  </a:lnTo>
                  <a:lnTo>
                    <a:pt x="118" y="38"/>
                  </a:lnTo>
                  <a:lnTo>
                    <a:pt x="123" y="24"/>
                  </a:lnTo>
                  <a:lnTo>
                    <a:pt x="125" y="11"/>
                  </a:lnTo>
                  <a:lnTo>
                    <a:pt x="130" y="4"/>
                  </a:lnTo>
                  <a:lnTo>
                    <a:pt x="133" y="0"/>
                  </a:lnTo>
                  <a:lnTo>
                    <a:pt x="138" y="0"/>
                  </a:lnTo>
                  <a:lnTo>
                    <a:pt x="145" y="2"/>
                  </a:lnTo>
                  <a:lnTo>
                    <a:pt x="150" y="7"/>
                  </a:lnTo>
                  <a:lnTo>
                    <a:pt x="157" y="12"/>
                  </a:lnTo>
                  <a:lnTo>
                    <a:pt x="164" y="16"/>
                  </a:lnTo>
                  <a:lnTo>
                    <a:pt x="172" y="19"/>
                  </a:lnTo>
                  <a:lnTo>
                    <a:pt x="181" y="21"/>
                  </a:lnTo>
                  <a:lnTo>
                    <a:pt x="189" y="23"/>
                  </a:lnTo>
                  <a:lnTo>
                    <a:pt x="198" y="23"/>
                  </a:lnTo>
                  <a:lnTo>
                    <a:pt x="206" y="21"/>
                  </a:lnTo>
                  <a:lnTo>
                    <a:pt x="218" y="16"/>
                  </a:lnTo>
                  <a:lnTo>
                    <a:pt x="230" y="16"/>
                  </a:lnTo>
                  <a:lnTo>
                    <a:pt x="241" y="19"/>
                  </a:lnTo>
                  <a:lnTo>
                    <a:pt x="252" y="24"/>
                  </a:lnTo>
                  <a:lnTo>
                    <a:pt x="264" y="29"/>
                  </a:lnTo>
                  <a:lnTo>
                    <a:pt x="276" y="34"/>
                  </a:lnTo>
                  <a:lnTo>
                    <a:pt x="290" y="34"/>
                  </a:lnTo>
                  <a:lnTo>
                    <a:pt x="305" y="31"/>
                  </a:lnTo>
                  <a:lnTo>
                    <a:pt x="317" y="29"/>
                  </a:lnTo>
                  <a:lnTo>
                    <a:pt x="329" y="26"/>
                  </a:lnTo>
                  <a:lnTo>
                    <a:pt x="339" y="21"/>
                  </a:lnTo>
                  <a:lnTo>
                    <a:pt x="350" y="16"/>
                  </a:lnTo>
                  <a:lnTo>
                    <a:pt x="360" y="12"/>
                  </a:lnTo>
                  <a:lnTo>
                    <a:pt x="370" y="12"/>
                  </a:lnTo>
                  <a:lnTo>
                    <a:pt x="380" y="17"/>
                  </a:lnTo>
                  <a:lnTo>
                    <a:pt x="391" y="29"/>
                  </a:lnTo>
                  <a:lnTo>
                    <a:pt x="423" y="29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2829" y="2530"/>
              <a:ext cx="225" cy="309"/>
            </a:xfrm>
            <a:custGeom>
              <a:avLst/>
              <a:gdLst/>
              <a:ahLst/>
              <a:cxnLst>
                <a:cxn ang="0">
                  <a:pos x="428" y="104"/>
                </a:cxn>
                <a:cxn ang="0">
                  <a:pos x="433" y="184"/>
                </a:cxn>
                <a:cxn ang="0">
                  <a:pos x="450" y="243"/>
                </a:cxn>
                <a:cxn ang="0">
                  <a:pos x="450" y="289"/>
                </a:cxn>
                <a:cxn ang="0">
                  <a:pos x="439" y="317"/>
                </a:cxn>
                <a:cxn ang="0">
                  <a:pos x="419" y="325"/>
                </a:cxn>
                <a:cxn ang="0">
                  <a:pos x="392" y="322"/>
                </a:cxn>
                <a:cxn ang="0">
                  <a:pos x="358" y="332"/>
                </a:cxn>
                <a:cxn ang="0">
                  <a:pos x="330" y="354"/>
                </a:cxn>
                <a:cxn ang="0">
                  <a:pos x="308" y="381"/>
                </a:cxn>
                <a:cxn ang="0">
                  <a:pos x="295" y="385"/>
                </a:cxn>
                <a:cxn ang="0">
                  <a:pos x="281" y="369"/>
                </a:cxn>
                <a:cxn ang="0">
                  <a:pos x="264" y="361"/>
                </a:cxn>
                <a:cxn ang="0">
                  <a:pos x="254" y="378"/>
                </a:cxn>
                <a:cxn ang="0">
                  <a:pos x="238" y="419"/>
                </a:cxn>
                <a:cxn ang="0">
                  <a:pos x="220" y="487"/>
                </a:cxn>
                <a:cxn ang="0">
                  <a:pos x="192" y="518"/>
                </a:cxn>
                <a:cxn ang="0">
                  <a:pos x="163" y="501"/>
                </a:cxn>
                <a:cxn ang="0">
                  <a:pos x="138" y="472"/>
                </a:cxn>
                <a:cxn ang="0">
                  <a:pos x="116" y="438"/>
                </a:cxn>
                <a:cxn ang="0">
                  <a:pos x="104" y="422"/>
                </a:cxn>
                <a:cxn ang="0">
                  <a:pos x="95" y="424"/>
                </a:cxn>
                <a:cxn ang="0">
                  <a:pos x="93" y="444"/>
                </a:cxn>
                <a:cxn ang="0">
                  <a:pos x="104" y="478"/>
                </a:cxn>
                <a:cxn ang="0">
                  <a:pos x="126" y="509"/>
                </a:cxn>
                <a:cxn ang="0">
                  <a:pos x="151" y="535"/>
                </a:cxn>
                <a:cxn ang="0">
                  <a:pos x="182" y="555"/>
                </a:cxn>
                <a:cxn ang="0">
                  <a:pos x="194" y="570"/>
                </a:cxn>
                <a:cxn ang="0">
                  <a:pos x="197" y="603"/>
                </a:cxn>
                <a:cxn ang="0">
                  <a:pos x="175" y="615"/>
                </a:cxn>
                <a:cxn ang="0">
                  <a:pos x="153" y="601"/>
                </a:cxn>
                <a:cxn ang="0">
                  <a:pos x="134" y="565"/>
                </a:cxn>
                <a:cxn ang="0">
                  <a:pos x="114" y="531"/>
                </a:cxn>
                <a:cxn ang="0">
                  <a:pos x="90" y="501"/>
                </a:cxn>
                <a:cxn ang="0">
                  <a:pos x="78" y="461"/>
                </a:cxn>
                <a:cxn ang="0">
                  <a:pos x="58" y="424"/>
                </a:cxn>
                <a:cxn ang="0">
                  <a:pos x="25" y="393"/>
                </a:cxn>
                <a:cxn ang="0">
                  <a:pos x="1" y="357"/>
                </a:cxn>
                <a:cxn ang="0">
                  <a:pos x="1" y="323"/>
                </a:cxn>
                <a:cxn ang="0">
                  <a:pos x="8" y="303"/>
                </a:cxn>
                <a:cxn ang="0">
                  <a:pos x="24" y="288"/>
                </a:cxn>
                <a:cxn ang="0">
                  <a:pos x="44" y="293"/>
                </a:cxn>
                <a:cxn ang="0">
                  <a:pos x="61" y="301"/>
                </a:cxn>
                <a:cxn ang="0">
                  <a:pos x="70" y="311"/>
                </a:cxn>
                <a:cxn ang="0">
                  <a:pos x="83" y="305"/>
                </a:cxn>
                <a:cxn ang="0">
                  <a:pos x="80" y="289"/>
                </a:cxn>
                <a:cxn ang="0">
                  <a:pos x="71" y="257"/>
                </a:cxn>
                <a:cxn ang="0">
                  <a:pos x="75" y="207"/>
                </a:cxn>
                <a:cxn ang="0">
                  <a:pos x="83" y="153"/>
                </a:cxn>
                <a:cxn ang="0">
                  <a:pos x="110" y="100"/>
                </a:cxn>
                <a:cxn ang="0">
                  <a:pos x="153" y="56"/>
                </a:cxn>
                <a:cxn ang="0">
                  <a:pos x="204" y="22"/>
                </a:cxn>
                <a:cxn ang="0">
                  <a:pos x="257" y="3"/>
                </a:cxn>
                <a:cxn ang="0">
                  <a:pos x="310" y="0"/>
                </a:cxn>
                <a:cxn ang="0">
                  <a:pos x="361" y="12"/>
                </a:cxn>
                <a:cxn ang="0">
                  <a:pos x="400" y="44"/>
                </a:cxn>
              </a:cxnLst>
              <a:rect l="0" t="0" r="r" b="b"/>
              <a:pathLst>
                <a:path w="450" h="618">
                  <a:moveTo>
                    <a:pt x="412" y="68"/>
                  </a:moveTo>
                  <a:lnTo>
                    <a:pt x="428" y="104"/>
                  </a:lnTo>
                  <a:lnTo>
                    <a:pt x="429" y="144"/>
                  </a:lnTo>
                  <a:lnTo>
                    <a:pt x="433" y="184"/>
                  </a:lnTo>
                  <a:lnTo>
                    <a:pt x="450" y="219"/>
                  </a:lnTo>
                  <a:lnTo>
                    <a:pt x="450" y="243"/>
                  </a:lnTo>
                  <a:lnTo>
                    <a:pt x="450" y="265"/>
                  </a:lnTo>
                  <a:lnTo>
                    <a:pt x="450" y="289"/>
                  </a:lnTo>
                  <a:lnTo>
                    <a:pt x="450" y="313"/>
                  </a:lnTo>
                  <a:lnTo>
                    <a:pt x="439" y="317"/>
                  </a:lnTo>
                  <a:lnTo>
                    <a:pt x="429" y="322"/>
                  </a:lnTo>
                  <a:lnTo>
                    <a:pt x="419" y="325"/>
                  </a:lnTo>
                  <a:lnTo>
                    <a:pt x="411" y="322"/>
                  </a:lnTo>
                  <a:lnTo>
                    <a:pt x="392" y="322"/>
                  </a:lnTo>
                  <a:lnTo>
                    <a:pt x="375" y="325"/>
                  </a:lnTo>
                  <a:lnTo>
                    <a:pt x="358" y="332"/>
                  </a:lnTo>
                  <a:lnTo>
                    <a:pt x="344" y="342"/>
                  </a:lnTo>
                  <a:lnTo>
                    <a:pt x="330" y="354"/>
                  </a:lnTo>
                  <a:lnTo>
                    <a:pt x="318" y="368"/>
                  </a:lnTo>
                  <a:lnTo>
                    <a:pt x="308" y="381"/>
                  </a:lnTo>
                  <a:lnTo>
                    <a:pt x="298" y="395"/>
                  </a:lnTo>
                  <a:lnTo>
                    <a:pt x="295" y="385"/>
                  </a:lnTo>
                  <a:lnTo>
                    <a:pt x="289" y="378"/>
                  </a:lnTo>
                  <a:lnTo>
                    <a:pt x="281" y="369"/>
                  </a:lnTo>
                  <a:lnTo>
                    <a:pt x="274" y="363"/>
                  </a:lnTo>
                  <a:lnTo>
                    <a:pt x="264" y="361"/>
                  </a:lnTo>
                  <a:lnTo>
                    <a:pt x="257" y="368"/>
                  </a:lnTo>
                  <a:lnTo>
                    <a:pt x="254" y="378"/>
                  </a:lnTo>
                  <a:lnTo>
                    <a:pt x="249" y="385"/>
                  </a:lnTo>
                  <a:lnTo>
                    <a:pt x="238" y="419"/>
                  </a:lnTo>
                  <a:lnTo>
                    <a:pt x="230" y="453"/>
                  </a:lnTo>
                  <a:lnTo>
                    <a:pt x="220" y="487"/>
                  </a:lnTo>
                  <a:lnTo>
                    <a:pt x="209" y="519"/>
                  </a:lnTo>
                  <a:lnTo>
                    <a:pt x="192" y="518"/>
                  </a:lnTo>
                  <a:lnTo>
                    <a:pt x="177" y="511"/>
                  </a:lnTo>
                  <a:lnTo>
                    <a:pt x="163" y="501"/>
                  </a:lnTo>
                  <a:lnTo>
                    <a:pt x="150" y="487"/>
                  </a:lnTo>
                  <a:lnTo>
                    <a:pt x="138" y="472"/>
                  </a:lnTo>
                  <a:lnTo>
                    <a:pt x="126" y="455"/>
                  </a:lnTo>
                  <a:lnTo>
                    <a:pt x="116" y="438"/>
                  </a:lnTo>
                  <a:lnTo>
                    <a:pt x="107" y="422"/>
                  </a:lnTo>
                  <a:lnTo>
                    <a:pt x="104" y="422"/>
                  </a:lnTo>
                  <a:lnTo>
                    <a:pt x="100" y="422"/>
                  </a:lnTo>
                  <a:lnTo>
                    <a:pt x="95" y="424"/>
                  </a:lnTo>
                  <a:lnTo>
                    <a:pt x="92" y="427"/>
                  </a:lnTo>
                  <a:lnTo>
                    <a:pt x="93" y="444"/>
                  </a:lnTo>
                  <a:lnTo>
                    <a:pt x="97" y="461"/>
                  </a:lnTo>
                  <a:lnTo>
                    <a:pt x="104" y="478"/>
                  </a:lnTo>
                  <a:lnTo>
                    <a:pt x="114" y="494"/>
                  </a:lnTo>
                  <a:lnTo>
                    <a:pt x="126" y="509"/>
                  </a:lnTo>
                  <a:lnTo>
                    <a:pt x="138" y="523"/>
                  </a:lnTo>
                  <a:lnTo>
                    <a:pt x="151" y="535"/>
                  </a:lnTo>
                  <a:lnTo>
                    <a:pt x="167" y="547"/>
                  </a:lnTo>
                  <a:lnTo>
                    <a:pt x="182" y="555"/>
                  </a:lnTo>
                  <a:lnTo>
                    <a:pt x="191" y="562"/>
                  </a:lnTo>
                  <a:lnTo>
                    <a:pt x="194" y="570"/>
                  </a:lnTo>
                  <a:lnTo>
                    <a:pt x="194" y="586"/>
                  </a:lnTo>
                  <a:lnTo>
                    <a:pt x="197" y="603"/>
                  </a:lnTo>
                  <a:lnTo>
                    <a:pt x="189" y="611"/>
                  </a:lnTo>
                  <a:lnTo>
                    <a:pt x="175" y="615"/>
                  </a:lnTo>
                  <a:lnTo>
                    <a:pt x="160" y="618"/>
                  </a:lnTo>
                  <a:lnTo>
                    <a:pt x="153" y="601"/>
                  </a:lnTo>
                  <a:lnTo>
                    <a:pt x="145" y="582"/>
                  </a:lnTo>
                  <a:lnTo>
                    <a:pt x="134" y="565"/>
                  </a:lnTo>
                  <a:lnTo>
                    <a:pt x="126" y="548"/>
                  </a:lnTo>
                  <a:lnTo>
                    <a:pt x="114" y="531"/>
                  </a:lnTo>
                  <a:lnTo>
                    <a:pt x="102" y="516"/>
                  </a:lnTo>
                  <a:lnTo>
                    <a:pt x="90" y="501"/>
                  </a:lnTo>
                  <a:lnTo>
                    <a:pt x="76" y="485"/>
                  </a:lnTo>
                  <a:lnTo>
                    <a:pt x="78" y="461"/>
                  </a:lnTo>
                  <a:lnTo>
                    <a:pt x="71" y="441"/>
                  </a:lnTo>
                  <a:lnTo>
                    <a:pt x="58" y="424"/>
                  </a:lnTo>
                  <a:lnTo>
                    <a:pt x="42" y="409"/>
                  </a:lnTo>
                  <a:lnTo>
                    <a:pt x="25" y="393"/>
                  </a:lnTo>
                  <a:lnTo>
                    <a:pt x="10" y="376"/>
                  </a:lnTo>
                  <a:lnTo>
                    <a:pt x="1" y="357"/>
                  </a:lnTo>
                  <a:lnTo>
                    <a:pt x="0" y="334"/>
                  </a:lnTo>
                  <a:lnTo>
                    <a:pt x="1" y="323"/>
                  </a:lnTo>
                  <a:lnTo>
                    <a:pt x="3" y="313"/>
                  </a:lnTo>
                  <a:lnTo>
                    <a:pt x="8" y="303"/>
                  </a:lnTo>
                  <a:lnTo>
                    <a:pt x="13" y="293"/>
                  </a:lnTo>
                  <a:lnTo>
                    <a:pt x="24" y="288"/>
                  </a:lnTo>
                  <a:lnTo>
                    <a:pt x="34" y="289"/>
                  </a:lnTo>
                  <a:lnTo>
                    <a:pt x="44" y="293"/>
                  </a:lnTo>
                  <a:lnTo>
                    <a:pt x="56" y="296"/>
                  </a:lnTo>
                  <a:lnTo>
                    <a:pt x="61" y="301"/>
                  </a:lnTo>
                  <a:lnTo>
                    <a:pt x="64" y="306"/>
                  </a:lnTo>
                  <a:lnTo>
                    <a:pt x="70" y="311"/>
                  </a:lnTo>
                  <a:lnTo>
                    <a:pt x="76" y="311"/>
                  </a:lnTo>
                  <a:lnTo>
                    <a:pt x="83" y="305"/>
                  </a:lnTo>
                  <a:lnTo>
                    <a:pt x="81" y="296"/>
                  </a:lnTo>
                  <a:lnTo>
                    <a:pt x="80" y="289"/>
                  </a:lnTo>
                  <a:lnTo>
                    <a:pt x="76" y="281"/>
                  </a:lnTo>
                  <a:lnTo>
                    <a:pt x="71" y="257"/>
                  </a:lnTo>
                  <a:lnTo>
                    <a:pt x="71" y="233"/>
                  </a:lnTo>
                  <a:lnTo>
                    <a:pt x="75" y="207"/>
                  </a:lnTo>
                  <a:lnTo>
                    <a:pt x="78" y="184"/>
                  </a:lnTo>
                  <a:lnTo>
                    <a:pt x="83" y="153"/>
                  </a:lnTo>
                  <a:lnTo>
                    <a:pt x="95" y="126"/>
                  </a:lnTo>
                  <a:lnTo>
                    <a:pt x="110" y="100"/>
                  </a:lnTo>
                  <a:lnTo>
                    <a:pt x="131" y="76"/>
                  </a:lnTo>
                  <a:lnTo>
                    <a:pt x="153" y="56"/>
                  </a:lnTo>
                  <a:lnTo>
                    <a:pt x="179" y="37"/>
                  </a:lnTo>
                  <a:lnTo>
                    <a:pt x="204" y="22"/>
                  </a:lnTo>
                  <a:lnTo>
                    <a:pt x="232" y="10"/>
                  </a:lnTo>
                  <a:lnTo>
                    <a:pt x="257" y="3"/>
                  </a:lnTo>
                  <a:lnTo>
                    <a:pt x="283" y="0"/>
                  </a:lnTo>
                  <a:lnTo>
                    <a:pt x="310" y="0"/>
                  </a:lnTo>
                  <a:lnTo>
                    <a:pt x="337" y="3"/>
                  </a:lnTo>
                  <a:lnTo>
                    <a:pt x="361" y="12"/>
                  </a:lnTo>
                  <a:lnTo>
                    <a:pt x="382" y="25"/>
                  </a:lnTo>
                  <a:lnTo>
                    <a:pt x="400" y="44"/>
                  </a:lnTo>
                  <a:lnTo>
                    <a:pt x="412" y="68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2732" y="2526"/>
              <a:ext cx="76" cy="123"/>
            </a:xfrm>
            <a:custGeom>
              <a:avLst/>
              <a:gdLst/>
              <a:ahLst/>
              <a:cxnLst>
                <a:cxn ang="0">
                  <a:pos x="50" y="99"/>
                </a:cxn>
                <a:cxn ang="0">
                  <a:pos x="41" y="117"/>
                </a:cxn>
                <a:cxn ang="0">
                  <a:pos x="36" y="140"/>
                </a:cxn>
                <a:cxn ang="0">
                  <a:pos x="36" y="162"/>
                </a:cxn>
                <a:cxn ang="0">
                  <a:pos x="36" y="182"/>
                </a:cxn>
                <a:cxn ang="0">
                  <a:pos x="36" y="203"/>
                </a:cxn>
                <a:cxn ang="0">
                  <a:pos x="31" y="221"/>
                </a:cxn>
                <a:cxn ang="0">
                  <a:pos x="19" y="235"/>
                </a:cxn>
                <a:cxn ang="0">
                  <a:pos x="0" y="245"/>
                </a:cxn>
                <a:cxn ang="0">
                  <a:pos x="14" y="218"/>
                </a:cxn>
                <a:cxn ang="0">
                  <a:pos x="14" y="189"/>
                </a:cxn>
                <a:cxn ang="0">
                  <a:pos x="12" y="160"/>
                </a:cxn>
                <a:cxn ang="0">
                  <a:pos x="16" y="128"/>
                </a:cxn>
                <a:cxn ang="0">
                  <a:pos x="45" y="41"/>
                </a:cxn>
                <a:cxn ang="0">
                  <a:pos x="60" y="27"/>
                </a:cxn>
                <a:cxn ang="0">
                  <a:pos x="74" y="17"/>
                </a:cxn>
                <a:cxn ang="0">
                  <a:pos x="89" y="10"/>
                </a:cxn>
                <a:cxn ang="0">
                  <a:pos x="103" y="7"/>
                </a:cxn>
                <a:cxn ang="0">
                  <a:pos x="116" y="3"/>
                </a:cxn>
                <a:cxn ang="0">
                  <a:pos x="130" y="1"/>
                </a:cxn>
                <a:cxn ang="0">
                  <a:pos x="142" y="1"/>
                </a:cxn>
                <a:cxn ang="0">
                  <a:pos x="154" y="0"/>
                </a:cxn>
                <a:cxn ang="0">
                  <a:pos x="145" y="13"/>
                </a:cxn>
                <a:cxn ang="0">
                  <a:pos x="132" y="24"/>
                </a:cxn>
                <a:cxn ang="0">
                  <a:pos x="116" y="34"/>
                </a:cxn>
                <a:cxn ang="0">
                  <a:pos x="99" y="44"/>
                </a:cxn>
                <a:cxn ang="0">
                  <a:pos x="82" y="56"/>
                </a:cxn>
                <a:cxn ang="0">
                  <a:pos x="69" y="68"/>
                </a:cxn>
                <a:cxn ang="0">
                  <a:pos x="57" y="82"/>
                </a:cxn>
                <a:cxn ang="0">
                  <a:pos x="50" y="99"/>
                </a:cxn>
              </a:cxnLst>
              <a:rect l="0" t="0" r="r" b="b"/>
              <a:pathLst>
                <a:path w="154" h="245">
                  <a:moveTo>
                    <a:pt x="50" y="99"/>
                  </a:moveTo>
                  <a:lnTo>
                    <a:pt x="41" y="117"/>
                  </a:lnTo>
                  <a:lnTo>
                    <a:pt x="36" y="140"/>
                  </a:lnTo>
                  <a:lnTo>
                    <a:pt x="36" y="162"/>
                  </a:lnTo>
                  <a:lnTo>
                    <a:pt x="36" y="182"/>
                  </a:lnTo>
                  <a:lnTo>
                    <a:pt x="36" y="203"/>
                  </a:lnTo>
                  <a:lnTo>
                    <a:pt x="31" y="221"/>
                  </a:lnTo>
                  <a:lnTo>
                    <a:pt x="19" y="235"/>
                  </a:lnTo>
                  <a:lnTo>
                    <a:pt x="0" y="245"/>
                  </a:lnTo>
                  <a:lnTo>
                    <a:pt x="14" y="218"/>
                  </a:lnTo>
                  <a:lnTo>
                    <a:pt x="14" y="189"/>
                  </a:lnTo>
                  <a:lnTo>
                    <a:pt x="12" y="160"/>
                  </a:lnTo>
                  <a:lnTo>
                    <a:pt x="16" y="128"/>
                  </a:lnTo>
                  <a:lnTo>
                    <a:pt x="45" y="41"/>
                  </a:lnTo>
                  <a:lnTo>
                    <a:pt x="60" y="27"/>
                  </a:lnTo>
                  <a:lnTo>
                    <a:pt x="74" y="17"/>
                  </a:lnTo>
                  <a:lnTo>
                    <a:pt x="89" y="10"/>
                  </a:lnTo>
                  <a:lnTo>
                    <a:pt x="103" y="7"/>
                  </a:lnTo>
                  <a:lnTo>
                    <a:pt x="116" y="3"/>
                  </a:lnTo>
                  <a:lnTo>
                    <a:pt x="130" y="1"/>
                  </a:lnTo>
                  <a:lnTo>
                    <a:pt x="142" y="1"/>
                  </a:lnTo>
                  <a:lnTo>
                    <a:pt x="154" y="0"/>
                  </a:lnTo>
                  <a:lnTo>
                    <a:pt x="145" y="13"/>
                  </a:lnTo>
                  <a:lnTo>
                    <a:pt x="132" y="24"/>
                  </a:lnTo>
                  <a:lnTo>
                    <a:pt x="116" y="34"/>
                  </a:lnTo>
                  <a:lnTo>
                    <a:pt x="99" y="44"/>
                  </a:lnTo>
                  <a:lnTo>
                    <a:pt x="82" y="56"/>
                  </a:lnTo>
                  <a:lnTo>
                    <a:pt x="69" y="68"/>
                  </a:lnTo>
                  <a:lnTo>
                    <a:pt x="57" y="82"/>
                  </a:lnTo>
                  <a:lnTo>
                    <a:pt x="50" y="99"/>
                  </a:lnTo>
                  <a:close/>
                </a:path>
              </a:pathLst>
            </a:custGeom>
            <a:solidFill>
              <a:srgbClr val="D14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3412" y="2601"/>
              <a:ext cx="46" cy="23"/>
            </a:xfrm>
            <a:custGeom>
              <a:avLst/>
              <a:gdLst/>
              <a:ahLst/>
              <a:cxnLst>
                <a:cxn ang="0">
                  <a:pos x="92" y="27"/>
                </a:cxn>
                <a:cxn ang="0">
                  <a:pos x="85" y="27"/>
                </a:cxn>
                <a:cxn ang="0">
                  <a:pos x="75" y="25"/>
                </a:cxn>
                <a:cxn ang="0">
                  <a:pos x="66" y="20"/>
                </a:cxn>
                <a:cxn ang="0">
                  <a:pos x="61" y="18"/>
                </a:cxn>
                <a:cxn ang="0">
                  <a:pos x="56" y="25"/>
                </a:cxn>
                <a:cxn ang="0">
                  <a:pos x="51" y="32"/>
                </a:cxn>
                <a:cxn ang="0">
                  <a:pos x="44" y="39"/>
                </a:cxn>
                <a:cxn ang="0">
                  <a:pos x="35" y="42"/>
                </a:cxn>
                <a:cxn ang="0">
                  <a:pos x="25" y="44"/>
                </a:cxn>
                <a:cxn ang="0">
                  <a:pos x="15" y="42"/>
                </a:cxn>
                <a:cxn ang="0">
                  <a:pos x="7" y="37"/>
                </a:cxn>
                <a:cxn ang="0">
                  <a:pos x="0" y="30"/>
                </a:cxn>
                <a:cxn ang="0">
                  <a:pos x="3" y="22"/>
                </a:cxn>
                <a:cxn ang="0">
                  <a:pos x="10" y="13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4" y="1"/>
                </a:cxn>
                <a:cxn ang="0">
                  <a:pos x="44" y="0"/>
                </a:cxn>
                <a:cxn ang="0">
                  <a:pos x="54" y="1"/>
                </a:cxn>
                <a:cxn ang="0">
                  <a:pos x="64" y="3"/>
                </a:cxn>
                <a:cxn ang="0">
                  <a:pos x="73" y="7"/>
                </a:cxn>
                <a:cxn ang="0">
                  <a:pos x="80" y="12"/>
                </a:cxn>
                <a:cxn ang="0">
                  <a:pos x="87" y="18"/>
                </a:cxn>
                <a:cxn ang="0">
                  <a:pos x="92" y="27"/>
                </a:cxn>
              </a:cxnLst>
              <a:rect l="0" t="0" r="r" b="b"/>
              <a:pathLst>
                <a:path w="92" h="44">
                  <a:moveTo>
                    <a:pt x="92" y="27"/>
                  </a:moveTo>
                  <a:lnTo>
                    <a:pt x="85" y="27"/>
                  </a:lnTo>
                  <a:lnTo>
                    <a:pt x="75" y="25"/>
                  </a:lnTo>
                  <a:lnTo>
                    <a:pt x="66" y="20"/>
                  </a:lnTo>
                  <a:lnTo>
                    <a:pt x="61" y="18"/>
                  </a:lnTo>
                  <a:lnTo>
                    <a:pt x="56" y="25"/>
                  </a:lnTo>
                  <a:lnTo>
                    <a:pt x="51" y="32"/>
                  </a:lnTo>
                  <a:lnTo>
                    <a:pt x="44" y="39"/>
                  </a:lnTo>
                  <a:lnTo>
                    <a:pt x="35" y="42"/>
                  </a:lnTo>
                  <a:lnTo>
                    <a:pt x="25" y="44"/>
                  </a:lnTo>
                  <a:lnTo>
                    <a:pt x="15" y="42"/>
                  </a:lnTo>
                  <a:lnTo>
                    <a:pt x="7" y="37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10" y="13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4" y="1"/>
                  </a:lnTo>
                  <a:lnTo>
                    <a:pt x="44" y="0"/>
                  </a:lnTo>
                  <a:lnTo>
                    <a:pt x="54" y="1"/>
                  </a:lnTo>
                  <a:lnTo>
                    <a:pt x="64" y="3"/>
                  </a:lnTo>
                  <a:lnTo>
                    <a:pt x="73" y="7"/>
                  </a:lnTo>
                  <a:lnTo>
                    <a:pt x="80" y="12"/>
                  </a:lnTo>
                  <a:lnTo>
                    <a:pt x="87" y="18"/>
                  </a:lnTo>
                  <a:lnTo>
                    <a:pt x="92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3299" y="2600"/>
              <a:ext cx="48" cy="24"/>
            </a:xfrm>
            <a:custGeom>
              <a:avLst/>
              <a:gdLst/>
              <a:ahLst/>
              <a:cxnLst>
                <a:cxn ang="0">
                  <a:pos x="95" y="31"/>
                </a:cxn>
                <a:cxn ang="0">
                  <a:pos x="92" y="31"/>
                </a:cxn>
                <a:cxn ang="0">
                  <a:pos x="80" y="28"/>
                </a:cxn>
                <a:cxn ang="0">
                  <a:pos x="66" y="26"/>
                </a:cxn>
                <a:cxn ang="0">
                  <a:pos x="53" y="21"/>
                </a:cxn>
                <a:cxn ang="0">
                  <a:pos x="49" y="33"/>
                </a:cxn>
                <a:cxn ang="0">
                  <a:pos x="44" y="41"/>
                </a:cxn>
                <a:cxn ang="0">
                  <a:pos x="34" y="48"/>
                </a:cxn>
                <a:cxn ang="0">
                  <a:pos x="18" y="50"/>
                </a:cxn>
                <a:cxn ang="0">
                  <a:pos x="13" y="50"/>
                </a:cxn>
                <a:cxn ang="0">
                  <a:pos x="6" y="48"/>
                </a:cxn>
                <a:cxn ang="0">
                  <a:pos x="1" y="43"/>
                </a:cxn>
                <a:cxn ang="0">
                  <a:pos x="0" y="34"/>
                </a:cxn>
                <a:cxn ang="0">
                  <a:pos x="6" y="17"/>
                </a:cxn>
                <a:cxn ang="0">
                  <a:pos x="17" y="7"/>
                </a:cxn>
                <a:cxn ang="0">
                  <a:pos x="32" y="2"/>
                </a:cxn>
                <a:cxn ang="0">
                  <a:pos x="47" y="0"/>
                </a:cxn>
                <a:cxn ang="0">
                  <a:pos x="59" y="5"/>
                </a:cxn>
                <a:cxn ang="0">
                  <a:pos x="73" y="12"/>
                </a:cxn>
                <a:cxn ang="0">
                  <a:pos x="87" y="22"/>
                </a:cxn>
                <a:cxn ang="0">
                  <a:pos x="95" y="31"/>
                </a:cxn>
              </a:cxnLst>
              <a:rect l="0" t="0" r="r" b="b"/>
              <a:pathLst>
                <a:path w="95" h="50">
                  <a:moveTo>
                    <a:pt x="95" y="31"/>
                  </a:moveTo>
                  <a:lnTo>
                    <a:pt x="92" y="31"/>
                  </a:lnTo>
                  <a:lnTo>
                    <a:pt x="80" y="28"/>
                  </a:lnTo>
                  <a:lnTo>
                    <a:pt x="66" y="26"/>
                  </a:lnTo>
                  <a:lnTo>
                    <a:pt x="53" y="21"/>
                  </a:lnTo>
                  <a:lnTo>
                    <a:pt x="49" y="33"/>
                  </a:lnTo>
                  <a:lnTo>
                    <a:pt x="44" y="41"/>
                  </a:lnTo>
                  <a:lnTo>
                    <a:pt x="34" y="48"/>
                  </a:lnTo>
                  <a:lnTo>
                    <a:pt x="18" y="50"/>
                  </a:lnTo>
                  <a:lnTo>
                    <a:pt x="13" y="50"/>
                  </a:lnTo>
                  <a:lnTo>
                    <a:pt x="6" y="48"/>
                  </a:lnTo>
                  <a:lnTo>
                    <a:pt x="1" y="43"/>
                  </a:lnTo>
                  <a:lnTo>
                    <a:pt x="0" y="34"/>
                  </a:lnTo>
                  <a:lnTo>
                    <a:pt x="6" y="17"/>
                  </a:lnTo>
                  <a:lnTo>
                    <a:pt x="17" y="7"/>
                  </a:lnTo>
                  <a:lnTo>
                    <a:pt x="32" y="2"/>
                  </a:lnTo>
                  <a:lnTo>
                    <a:pt x="47" y="0"/>
                  </a:lnTo>
                  <a:lnTo>
                    <a:pt x="59" y="5"/>
                  </a:lnTo>
                  <a:lnTo>
                    <a:pt x="73" y="12"/>
                  </a:lnTo>
                  <a:lnTo>
                    <a:pt x="87" y="22"/>
                  </a:lnTo>
                  <a:lnTo>
                    <a:pt x="9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361" y="2607"/>
              <a:ext cx="10" cy="51"/>
            </a:xfrm>
            <a:custGeom>
              <a:avLst/>
              <a:gdLst/>
              <a:ahLst/>
              <a:cxnLst>
                <a:cxn ang="0">
                  <a:pos x="9" y="100"/>
                </a:cxn>
                <a:cxn ang="0">
                  <a:pos x="0" y="87"/>
                </a:cxn>
                <a:cxn ang="0">
                  <a:pos x="2" y="64"/>
                </a:cxn>
                <a:cxn ang="0">
                  <a:pos x="6" y="42"/>
                </a:cxn>
                <a:cxn ang="0">
                  <a:pos x="4" y="25"/>
                </a:cxn>
                <a:cxn ang="0">
                  <a:pos x="4" y="18"/>
                </a:cxn>
                <a:cxn ang="0">
                  <a:pos x="6" y="12"/>
                </a:cxn>
                <a:cxn ang="0">
                  <a:pos x="7" y="5"/>
                </a:cxn>
                <a:cxn ang="0">
                  <a:pos x="12" y="0"/>
                </a:cxn>
                <a:cxn ang="0">
                  <a:pos x="21" y="20"/>
                </a:cxn>
                <a:cxn ang="0">
                  <a:pos x="21" y="47"/>
                </a:cxn>
                <a:cxn ang="0">
                  <a:pos x="16" y="76"/>
                </a:cxn>
                <a:cxn ang="0">
                  <a:pos x="9" y="100"/>
                </a:cxn>
              </a:cxnLst>
              <a:rect l="0" t="0" r="r" b="b"/>
              <a:pathLst>
                <a:path w="21" h="100">
                  <a:moveTo>
                    <a:pt x="9" y="100"/>
                  </a:moveTo>
                  <a:lnTo>
                    <a:pt x="0" y="87"/>
                  </a:lnTo>
                  <a:lnTo>
                    <a:pt x="2" y="64"/>
                  </a:lnTo>
                  <a:lnTo>
                    <a:pt x="6" y="42"/>
                  </a:lnTo>
                  <a:lnTo>
                    <a:pt x="4" y="25"/>
                  </a:lnTo>
                  <a:lnTo>
                    <a:pt x="4" y="18"/>
                  </a:lnTo>
                  <a:lnTo>
                    <a:pt x="6" y="12"/>
                  </a:lnTo>
                  <a:lnTo>
                    <a:pt x="7" y="5"/>
                  </a:lnTo>
                  <a:lnTo>
                    <a:pt x="12" y="0"/>
                  </a:lnTo>
                  <a:lnTo>
                    <a:pt x="21" y="20"/>
                  </a:lnTo>
                  <a:lnTo>
                    <a:pt x="21" y="47"/>
                  </a:lnTo>
                  <a:lnTo>
                    <a:pt x="16" y="76"/>
                  </a:lnTo>
                  <a:lnTo>
                    <a:pt x="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3497" y="2643"/>
              <a:ext cx="10" cy="26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19" y="12"/>
                </a:cxn>
                <a:cxn ang="0">
                  <a:pos x="16" y="22"/>
                </a:cxn>
                <a:cxn ang="0">
                  <a:pos x="16" y="34"/>
                </a:cxn>
                <a:cxn ang="0">
                  <a:pos x="19" y="45"/>
                </a:cxn>
                <a:cxn ang="0">
                  <a:pos x="16" y="50"/>
                </a:cxn>
                <a:cxn ang="0">
                  <a:pos x="12" y="51"/>
                </a:cxn>
                <a:cxn ang="0">
                  <a:pos x="9" y="51"/>
                </a:cxn>
                <a:cxn ang="0">
                  <a:pos x="4" y="46"/>
                </a:cxn>
                <a:cxn ang="0">
                  <a:pos x="0" y="36"/>
                </a:cxn>
                <a:cxn ang="0">
                  <a:pos x="0" y="24"/>
                </a:cxn>
                <a:cxn ang="0">
                  <a:pos x="2" y="12"/>
                </a:cxn>
                <a:cxn ang="0">
                  <a:pos x="5" y="0"/>
                </a:cxn>
                <a:cxn ang="0">
                  <a:pos x="21" y="0"/>
                </a:cxn>
              </a:cxnLst>
              <a:rect l="0" t="0" r="r" b="b"/>
              <a:pathLst>
                <a:path w="21" h="51">
                  <a:moveTo>
                    <a:pt x="21" y="0"/>
                  </a:moveTo>
                  <a:lnTo>
                    <a:pt x="19" y="12"/>
                  </a:lnTo>
                  <a:lnTo>
                    <a:pt x="16" y="22"/>
                  </a:lnTo>
                  <a:lnTo>
                    <a:pt x="16" y="34"/>
                  </a:lnTo>
                  <a:lnTo>
                    <a:pt x="19" y="45"/>
                  </a:lnTo>
                  <a:lnTo>
                    <a:pt x="16" y="50"/>
                  </a:lnTo>
                  <a:lnTo>
                    <a:pt x="12" y="51"/>
                  </a:lnTo>
                  <a:lnTo>
                    <a:pt x="9" y="51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4"/>
                  </a:lnTo>
                  <a:lnTo>
                    <a:pt x="2" y="12"/>
                  </a:lnTo>
                  <a:lnTo>
                    <a:pt x="5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3255" y="2635"/>
              <a:ext cx="8" cy="25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14" y="36"/>
                </a:cxn>
                <a:cxn ang="0">
                  <a:pos x="12" y="43"/>
                </a:cxn>
                <a:cxn ang="0">
                  <a:pos x="10" y="48"/>
                </a:cxn>
                <a:cxn ang="0">
                  <a:pos x="5" y="49"/>
                </a:cxn>
                <a:cxn ang="0">
                  <a:pos x="3" y="37"/>
                </a:cxn>
                <a:cxn ang="0">
                  <a:pos x="2" y="24"/>
                </a:cxn>
                <a:cxn ang="0">
                  <a:pos x="2" y="12"/>
                </a:cxn>
                <a:cxn ang="0">
                  <a:pos x="0" y="0"/>
                </a:cxn>
                <a:cxn ang="0">
                  <a:pos x="10" y="3"/>
                </a:cxn>
                <a:cxn ang="0">
                  <a:pos x="14" y="10"/>
                </a:cxn>
                <a:cxn ang="0">
                  <a:pos x="14" y="22"/>
                </a:cxn>
                <a:cxn ang="0">
                  <a:pos x="15" y="31"/>
                </a:cxn>
              </a:cxnLst>
              <a:rect l="0" t="0" r="r" b="b"/>
              <a:pathLst>
                <a:path w="15" h="49">
                  <a:moveTo>
                    <a:pt x="15" y="31"/>
                  </a:moveTo>
                  <a:lnTo>
                    <a:pt x="14" y="36"/>
                  </a:lnTo>
                  <a:lnTo>
                    <a:pt x="12" y="43"/>
                  </a:lnTo>
                  <a:lnTo>
                    <a:pt x="10" y="48"/>
                  </a:lnTo>
                  <a:lnTo>
                    <a:pt x="5" y="49"/>
                  </a:lnTo>
                  <a:lnTo>
                    <a:pt x="3" y="37"/>
                  </a:lnTo>
                  <a:lnTo>
                    <a:pt x="2" y="24"/>
                  </a:lnTo>
                  <a:lnTo>
                    <a:pt x="2" y="12"/>
                  </a:lnTo>
                  <a:lnTo>
                    <a:pt x="0" y="0"/>
                  </a:lnTo>
                  <a:lnTo>
                    <a:pt x="10" y="3"/>
                  </a:lnTo>
                  <a:lnTo>
                    <a:pt x="14" y="10"/>
                  </a:lnTo>
                  <a:lnTo>
                    <a:pt x="14" y="22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004" y="2618"/>
              <a:ext cx="40" cy="18"/>
            </a:xfrm>
            <a:custGeom>
              <a:avLst/>
              <a:gdLst/>
              <a:ahLst/>
              <a:cxnLst>
                <a:cxn ang="0">
                  <a:pos x="80" y="15"/>
                </a:cxn>
                <a:cxn ang="0">
                  <a:pos x="73" y="24"/>
                </a:cxn>
                <a:cxn ang="0">
                  <a:pos x="65" y="27"/>
                </a:cxn>
                <a:cxn ang="0">
                  <a:pos x="55" y="30"/>
                </a:cxn>
                <a:cxn ang="0">
                  <a:pos x="46" y="34"/>
                </a:cxn>
                <a:cxn ang="0">
                  <a:pos x="39" y="27"/>
                </a:cxn>
                <a:cxn ang="0">
                  <a:pos x="31" y="25"/>
                </a:cxn>
                <a:cxn ang="0">
                  <a:pos x="21" y="29"/>
                </a:cxn>
                <a:cxn ang="0">
                  <a:pos x="12" y="32"/>
                </a:cxn>
                <a:cxn ang="0">
                  <a:pos x="4" y="36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9" y="17"/>
                </a:cxn>
                <a:cxn ang="0">
                  <a:pos x="17" y="10"/>
                </a:cxn>
                <a:cxn ang="0">
                  <a:pos x="26" y="5"/>
                </a:cxn>
                <a:cxn ang="0">
                  <a:pos x="36" y="2"/>
                </a:cxn>
                <a:cxn ang="0">
                  <a:pos x="46" y="0"/>
                </a:cxn>
                <a:cxn ang="0">
                  <a:pos x="55" y="0"/>
                </a:cxn>
                <a:cxn ang="0">
                  <a:pos x="65" y="3"/>
                </a:cxn>
                <a:cxn ang="0">
                  <a:pos x="73" y="8"/>
                </a:cxn>
                <a:cxn ang="0">
                  <a:pos x="80" y="15"/>
                </a:cxn>
              </a:cxnLst>
              <a:rect l="0" t="0" r="r" b="b"/>
              <a:pathLst>
                <a:path w="80" h="36">
                  <a:moveTo>
                    <a:pt x="80" y="15"/>
                  </a:moveTo>
                  <a:lnTo>
                    <a:pt x="73" y="24"/>
                  </a:lnTo>
                  <a:lnTo>
                    <a:pt x="65" y="27"/>
                  </a:lnTo>
                  <a:lnTo>
                    <a:pt x="55" y="30"/>
                  </a:lnTo>
                  <a:lnTo>
                    <a:pt x="46" y="34"/>
                  </a:lnTo>
                  <a:lnTo>
                    <a:pt x="39" y="27"/>
                  </a:lnTo>
                  <a:lnTo>
                    <a:pt x="31" y="25"/>
                  </a:lnTo>
                  <a:lnTo>
                    <a:pt x="21" y="29"/>
                  </a:lnTo>
                  <a:lnTo>
                    <a:pt x="12" y="32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2" y="30"/>
                  </a:lnTo>
                  <a:lnTo>
                    <a:pt x="9" y="17"/>
                  </a:lnTo>
                  <a:lnTo>
                    <a:pt x="17" y="10"/>
                  </a:lnTo>
                  <a:lnTo>
                    <a:pt x="26" y="5"/>
                  </a:lnTo>
                  <a:lnTo>
                    <a:pt x="36" y="2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5" y="3"/>
                  </a:lnTo>
                  <a:lnTo>
                    <a:pt x="73" y="8"/>
                  </a:lnTo>
                  <a:lnTo>
                    <a:pt x="8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2984" y="2631"/>
              <a:ext cx="19" cy="58"/>
            </a:xfrm>
            <a:custGeom>
              <a:avLst/>
              <a:gdLst/>
              <a:ahLst/>
              <a:cxnLst>
                <a:cxn ang="0">
                  <a:pos x="25" y="75"/>
                </a:cxn>
                <a:cxn ang="0">
                  <a:pos x="29" y="87"/>
                </a:cxn>
                <a:cxn ang="0">
                  <a:pos x="36" y="99"/>
                </a:cxn>
                <a:cxn ang="0">
                  <a:pos x="37" y="109"/>
                </a:cxn>
                <a:cxn ang="0">
                  <a:pos x="29" y="116"/>
                </a:cxn>
                <a:cxn ang="0">
                  <a:pos x="12" y="91"/>
                </a:cxn>
                <a:cxn ang="0">
                  <a:pos x="3" y="63"/>
                </a:cxn>
                <a:cxn ang="0">
                  <a:pos x="0" y="33"/>
                </a:cxn>
                <a:cxn ang="0">
                  <a:pos x="7" y="0"/>
                </a:cxn>
                <a:cxn ang="0">
                  <a:pos x="12" y="11"/>
                </a:cxn>
                <a:cxn ang="0">
                  <a:pos x="19" y="36"/>
                </a:cxn>
                <a:cxn ang="0">
                  <a:pos x="24" y="63"/>
                </a:cxn>
                <a:cxn ang="0">
                  <a:pos x="25" y="75"/>
                </a:cxn>
              </a:cxnLst>
              <a:rect l="0" t="0" r="r" b="b"/>
              <a:pathLst>
                <a:path w="37" h="116">
                  <a:moveTo>
                    <a:pt x="25" y="75"/>
                  </a:moveTo>
                  <a:lnTo>
                    <a:pt x="29" y="87"/>
                  </a:lnTo>
                  <a:lnTo>
                    <a:pt x="36" y="99"/>
                  </a:lnTo>
                  <a:lnTo>
                    <a:pt x="37" y="109"/>
                  </a:lnTo>
                  <a:lnTo>
                    <a:pt x="29" y="116"/>
                  </a:lnTo>
                  <a:lnTo>
                    <a:pt x="12" y="91"/>
                  </a:lnTo>
                  <a:lnTo>
                    <a:pt x="3" y="63"/>
                  </a:lnTo>
                  <a:lnTo>
                    <a:pt x="0" y="33"/>
                  </a:lnTo>
                  <a:lnTo>
                    <a:pt x="7" y="0"/>
                  </a:lnTo>
                  <a:lnTo>
                    <a:pt x="12" y="11"/>
                  </a:lnTo>
                  <a:lnTo>
                    <a:pt x="19" y="36"/>
                  </a:lnTo>
                  <a:lnTo>
                    <a:pt x="24" y="63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2913" y="2641"/>
              <a:ext cx="41" cy="23"/>
            </a:xfrm>
            <a:custGeom>
              <a:avLst/>
              <a:gdLst/>
              <a:ahLst/>
              <a:cxnLst>
                <a:cxn ang="0">
                  <a:pos x="82" y="17"/>
                </a:cxn>
                <a:cxn ang="0">
                  <a:pos x="81" y="25"/>
                </a:cxn>
                <a:cxn ang="0">
                  <a:pos x="75" y="32"/>
                </a:cxn>
                <a:cxn ang="0">
                  <a:pos x="69" y="36"/>
                </a:cxn>
                <a:cxn ang="0">
                  <a:pos x="62" y="37"/>
                </a:cxn>
                <a:cxn ang="0">
                  <a:pos x="48" y="34"/>
                </a:cxn>
                <a:cxn ang="0">
                  <a:pos x="40" y="29"/>
                </a:cxn>
                <a:cxn ang="0">
                  <a:pos x="35" y="24"/>
                </a:cxn>
                <a:cxn ang="0">
                  <a:pos x="24" y="27"/>
                </a:cxn>
                <a:cxn ang="0">
                  <a:pos x="21" y="32"/>
                </a:cxn>
                <a:cxn ang="0">
                  <a:pos x="16" y="36"/>
                </a:cxn>
                <a:cxn ang="0">
                  <a:pos x="11" y="39"/>
                </a:cxn>
                <a:cxn ang="0">
                  <a:pos x="6" y="46"/>
                </a:cxn>
                <a:cxn ang="0">
                  <a:pos x="0" y="37"/>
                </a:cxn>
                <a:cxn ang="0">
                  <a:pos x="4" y="29"/>
                </a:cxn>
                <a:cxn ang="0">
                  <a:pos x="9" y="22"/>
                </a:cxn>
                <a:cxn ang="0">
                  <a:pos x="14" y="13"/>
                </a:cxn>
                <a:cxn ang="0">
                  <a:pos x="23" y="7"/>
                </a:cxn>
                <a:cxn ang="0">
                  <a:pos x="31" y="3"/>
                </a:cxn>
                <a:cxn ang="0">
                  <a:pos x="41" y="0"/>
                </a:cxn>
                <a:cxn ang="0">
                  <a:pos x="50" y="0"/>
                </a:cxn>
                <a:cxn ang="0">
                  <a:pos x="60" y="2"/>
                </a:cxn>
                <a:cxn ang="0">
                  <a:pos x="69" y="5"/>
                </a:cxn>
                <a:cxn ang="0">
                  <a:pos x="75" y="10"/>
                </a:cxn>
                <a:cxn ang="0">
                  <a:pos x="82" y="17"/>
                </a:cxn>
              </a:cxnLst>
              <a:rect l="0" t="0" r="r" b="b"/>
              <a:pathLst>
                <a:path w="82" h="46">
                  <a:moveTo>
                    <a:pt x="82" y="17"/>
                  </a:moveTo>
                  <a:lnTo>
                    <a:pt x="81" y="25"/>
                  </a:lnTo>
                  <a:lnTo>
                    <a:pt x="75" y="32"/>
                  </a:lnTo>
                  <a:lnTo>
                    <a:pt x="69" y="36"/>
                  </a:lnTo>
                  <a:lnTo>
                    <a:pt x="62" y="37"/>
                  </a:lnTo>
                  <a:lnTo>
                    <a:pt x="48" y="34"/>
                  </a:lnTo>
                  <a:lnTo>
                    <a:pt x="40" y="29"/>
                  </a:lnTo>
                  <a:lnTo>
                    <a:pt x="35" y="24"/>
                  </a:lnTo>
                  <a:lnTo>
                    <a:pt x="24" y="27"/>
                  </a:lnTo>
                  <a:lnTo>
                    <a:pt x="21" y="32"/>
                  </a:lnTo>
                  <a:lnTo>
                    <a:pt x="16" y="36"/>
                  </a:lnTo>
                  <a:lnTo>
                    <a:pt x="11" y="39"/>
                  </a:lnTo>
                  <a:lnTo>
                    <a:pt x="6" y="46"/>
                  </a:lnTo>
                  <a:lnTo>
                    <a:pt x="0" y="37"/>
                  </a:lnTo>
                  <a:lnTo>
                    <a:pt x="4" y="29"/>
                  </a:lnTo>
                  <a:lnTo>
                    <a:pt x="9" y="22"/>
                  </a:lnTo>
                  <a:lnTo>
                    <a:pt x="14" y="13"/>
                  </a:lnTo>
                  <a:lnTo>
                    <a:pt x="23" y="7"/>
                  </a:lnTo>
                  <a:lnTo>
                    <a:pt x="31" y="3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60" y="2"/>
                  </a:lnTo>
                  <a:lnTo>
                    <a:pt x="69" y="5"/>
                  </a:lnTo>
                  <a:lnTo>
                    <a:pt x="75" y="10"/>
                  </a:lnTo>
                  <a:lnTo>
                    <a:pt x="8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3356" y="2680"/>
              <a:ext cx="43" cy="15"/>
            </a:xfrm>
            <a:custGeom>
              <a:avLst/>
              <a:gdLst/>
              <a:ahLst/>
              <a:cxnLst>
                <a:cxn ang="0">
                  <a:pos x="87" y="10"/>
                </a:cxn>
                <a:cxn ang="0">
                  <a:pos x="84" y="20"/>
                </a:cxn>
                <a:cxn ang="0">
                  <a:pos x="73" y="23"/>
                </a:cxn>
                <a:cxn ang="0">
                  <a:pos x="62" y="25"/>
                </a:cxn>
                <a:cxn ang="0">
                  <a:pos x="51" y="28"/>
                </a:cxn>
                <a:cxn ang="0">
                  <a:pos x="45" y="30"/>
                </a:cxn>
                <a:cxn ang="0">
                  <a:pos x="38" y="30"/>
                </a:cxn>
                <a:cxn ang="0">
                  <a:pos x="29" y="30"/>
                </a:cxn>
                <a:cxn ang="0">
                  <a:pos x="22" y="28"/>
                </a:cxn>
                <a:cxn ang="0">
                  <a:pos x="16" y="27"/>
                </a:cxn>
                <a:cxn ang="0">
                  <a:pos x="9" y="22"/>
                </a:cxn>
                <a:cxn ang="0">
                  <a:pos x="4" y="17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12" y="6"/>
                </a:cxn>
                <a:cxn ang="0">
                  <a:pos x="21" y="10"/>
                </a:cxn>
                <a:cxn ang="0">
                  <a:pos x="33" y="11"/>
                </a:cxn>
                <a:cxn ang="0">
                  <a:pos x="43" y="10"/>
                </a:cxn>
                <a:cxn ang="0">
                  <a:pos x="55" y="6"/>
                </a:cxn>
                <a:cxn ang="0">
                  <a:pos x="65" y="6"/>
                </a:cxn>
                <a:cxn ang="0">
                  <a:pos x="77" y="6"/>
                </a:cxn>
                <a:cxn ang="0">
                  <a:pos x="87" y="10"/>
                </a:cxn>
              </a:cxnLst>
              <a:rect l="0" t="0" r="r" b="b"/>
              <a:pathLst>
                <a:path w="87" h="30">
                  <a:moveTo>
                    <a:pt x="87" y="10"/>
                  </a:moveTo>
                  <a:lnTo>
                    <a:pt x="84" y="20"/>
                  </a:lnTo>
                  <a:lnTo>
                    <a:pt x="73" y="23"/>
                  </a:lnTo>
                  <a:lnTo>
                    <a:pt x="62" y="25"/>
                  </a:lnTo>
                  <a:lnTo>
                    <a:pt x="51" y="28"/>
                  </a:lnTo>
                  <a:lnTo>
                    <a:pt x="45" y="30"/>
                  </a:lnTo>
                  <a:lnTo>
                    <a:pt x="38" y="30"/>
                  </a:lnTo>
                  <a:lnTo>
                    <a:pt x="29" y="30"/>
                  </a:lnTo>
                  <a:lnTo>
                    <a:pt x="22" y="28"/>
                  </a:lnTo>
                  <a:lnTo>
                    <a:pt x="16" y="27"/>
                  </a:lnTo>
                  <a:lnTo>
                    <a:pt x="9" y="22"/>
                  </a:lnTo>
                  <a:lnTo>
                    <a:pt x="4" y="17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2" y="6"/>
                  </a:lnTo>
                  <a:lnTo>
                    <a:pt x="21" y="10"/>
                  </a:lnTo>
                  <a:lnTo>
                    <a:pt x="33" y="11"/>
                  </a:lnTo>
                  <a:lnTo>
                    <a:pt x="43" y="10"/>
                  </a:lnTo>
                  <a:lnTo>
                    <a:pt x="55" y="6"/>
                  </a:lnTo>
                  <a:lnTo>
                    <a:pt x="65" y="6"/>
                  </a:lnTo>
                  <a:lnTo>
                    <a:pt x="77" y="6"/>
                  </a:lnTo>
                  <a:lnTo>
                    <a:pt x="8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3344" y="2722"/>
              <a:ext cx="283" cy="402"/>
            </a:xfrm>
            <a:custGeom>
              <a:avLst/>
              <a:gdLst/>
              <a:ahLst/>
              <a:cxnLst>
                <a:cxn ang="0">
                  <a:pos x="280" y="211"/>
                </a:cxn>
                <a:cxn ang="0">
                  <a:pos x="283" y="288"/>
                </a:cxn>
                <a:cxn ang="0">
                  <a:pos x="319" y="360"/>
                </a:cxn>
                <a:cxn ang="0">
                  <a:pos x="425" y="496"/>
                </a:cxn>
                <a:cxn ang="0">
                  <a:pos x="532" y="632"/>
                </a:cxn>
                <a:cxn ang="0">
                  <a:pos x="561" y="750"/>
                </a:cxn>
                <a:cxn ang="0">
                  <a:pos x="546" y="777"/>
                </a:cxn>
                <a:cxn ang="0">
                  <a:pos x="525" y="801"/>
                </a:cxn>
                <a:cxn ang="0">
                  <a:pos x="481" y="799"/>
                </a:cxn>
                <a:cxn ang="0">
                  <a:pos x="438" y="769"/>
                </a:cxn>
                <a:cxn ang="0">
                  <a:pos x="401" y="728"/>
                </a:cxn>
                <a:cxn ang="0">
                  <a:pos x="304" y="596"/>
                </a:cxn>
                <a:cxn ang="0">
                  <a:pos x="239" y="453"/>
                </a:cxn>
                <a:cxn ang="0">
                  <a:pos x="191" y="337"/>
                </a:cxn>
                <a:cxn ang="0">
                  <a:pos x="152" y="314"/>
                </a:cxn>
                <a:cxn ang="0">
                  <a:pos x="108" y="293"/>
                </a:cxn>
                <a:cxn ang="0">
                  <a:pos x="79" y="242"/>
                </a:cxn>
                <a:cxn ang="0">
                  <a:pos x="41" y="193"/>
                </a:cxn>
                <a:cxn ang="0">
                  <a:pos x="7" y="143"/>
                </a:cxn>
                <a:cxn ang="0">
                  <a:pos x="31" y="153"/>
                </a:cxn>
                <a:cxn ang="0">
                  <a:pos x="55" y="164"/>
                </a:cxn>
                <a:cxn ang="0">
                  <a:pos x="63" y="152"/>
                </a:cxn>
                <a:cxn ang="0">
                  <a:pos x="33" y="123"/>
                </a:cxn>
                <a:cxn ang="0">
                  <a:pos x="7" y="89"/>
                </a:cxn>
                <a:cxn ang="0">
                  <a:pos x="24" y="77"/>
                </a:cxn>
                <a:cxn ang="0">
                  <a:pos x="50" y="111"/>
                </a:cxn>
                <a:cxn ang="0">
                  <a:pos x="87" y="140"/>
                </a:cxn>
                <a:cxn ang="0">
                  <a:pos x="74" y="104"/>
                </a:cxn>
                <a:cxn ang="0">
                  <a:pos x="36" y="56"/>
                </a:cxn>
                <a:cxn ang="0">
                  <a:pos x="22" y="15"/>
                </a:cxn>
                <a:cxn ang="0">
                  <a:pos x="62" y="48"/>
                </a:cxn>
                <a:cxn ang="0">
                  <a:pos x="94" y="89"/>
                </a:cxn>
                <a:cxn ang="0">
                  <a:pos x="126" y="104"/>
                </a:cxn>
                <a:cxn ang="0">
                  <a:pos x="130" y="92"/>
                </a:cxn>
                <a:cxn ang="0">
                  <a:pos x="99" y="56"/>
                </a:cxn>
                <a:cxn ang="0">
                  <a:pos x="70" y="20"/>
                </a:cxn>
                <a:cxn ang="0">
                  <a:pos x="84" y="5"/>
                </a:cxn>
                <a:cxn ang="0">
                  <a:pos x="150" y="58"/>
                </a:cxn>
                <a:cxn ang="0">
                  <a:pos x="213" y="135"/>
                </a:cxn>
                <a:cxn ang="0">
                  <a:pos x="241" y="162"/>
                </a:cxn>
                <a:cxn ang="0">
                  <a:pos x="232" y="130"/>
                </a:cxn>
                <a:cxn ang="0">
                  <a:pos x="195" y="75"/>
                </a:cxn>
                <a:cxn ang="0">
                  <a:pos x="184" y="24"/>
                </a:cxn>
                <a:cxn ang="0">
                  <a:pos x="215" y="41"/>
                </a:cxn>
                <a:cxn ang="0">
                  <a:pos x="253" y="97"/>
                </a:cxn>
                <a:cxn ang="0">
                  <a:pos x="282" y="157"/>
                </a:cxn>
              </a:cxnLst>
              <a:rect l="0" t="0" r="r" b="b"/>
              <a:pathLst>
                <a:path w="566" h="804">
                  <a:moveTo>
                    <a:pt x="282" y="157"/>
                  </a:moveTo>
                  <a:lnTo>
                    <a:pt x="280" y="184"/>
                  </a:lnTo>
                  <a:lnTo>
                    <a:pt x="280" y="211"/>
                  </a:lnTo>
                  <a:lnTo>
                    <a:pt x="278" y="237"/>
                  </a:lnTo>
                  <a:lnTo>
                    <a:pt x="280" y="262"/>
                  </a:lnTo>
                  <a:lnTo>
                    <a:pt x="283" y="288"/>
                  </a:lnTo>
                  <a:lnTo>
                    <a:pt x="290" y="314"/>
                  </a:lnTo>
                  <a:lnTo>
                    <a:pt x="302" y="337"/>
                  </a:lnTo>
                  <a:lnTo>
                    <a:pt x="319" y="360"/>
                  </a:lnTo>
                  <a:lnTo>
                    <a:pt x="348" y="407"/>
                  </a:lnTo>
                  <a:lnTo>
                    <a:pt x="386" y="453"/>
                  </a:lnTo>
                  <a:lnTo>
                    <a:pt x="425" y="496"/>
                  </a:lnTo>
                  <a:lnTo>
                    <a:pt x="464" y="540"/>
                  </a:lnTo>
                  <a:lnTo>
                    <a:pt x="502" y="585"/>
                  </a:lnTo>
                  <a:lnTo>
                    <a:pt x="532" y="632"/>
                  </a:lnTo>
                  <a:lnTo>
                    <a:pt x="556" y="685"/>
                  </a:lnTo>
                  <a:lnTo>
                    <a:pt x="566" y="741"/>
                  </a:lnTo>
                  <a:lnTo>
                    <a:pt x="561" y="750"/>
                  </a:lnTo>
                  <a:lnTo>
                    <a:pt x="556" y="758"/>
                  </a:lnTo>
                  <a:lnTo>
                    <a:pt x="551" y="769"/>
                  </a:lnTo>
                  <a:lnTo>
                    <a:pt x="546" y="777"/>
                  </a:lnTo>
                  <a:lnTo>
                    <a:pt x="541" y="787"/>
                  </a:lnTo>
                  <a:lnTo>
                    <a:pt x="534" y="794"/>
                  </a:lnTo>
                  <a:lnTo>
                    <a:pt x="525" y="801"/>
                  </a:lnTo>
                  <a:lnTo>
                    <a:pt x="515" y="804"/>
                  </a:lnTo>
                  <a:lnTo>
                    <a:pt x="498" y="804"/>
                  </a:lnTo>
                  <a:lnTo>
                    <a:pt x="481" y="799"/>
                  </a:lnTo>
                  <a:lnTo>
                    <a:pt x="466" y="791"/>
                  </a:lnTo>
                  <a:lnTo>
                    <a:pt x="452" y="780"/>
                  </a:lnTo>
                  <a:lnTo>
                    <a:pt x="438" y="769"/>
                  </a:lnTo>
                  <a:lnTo>
                    <a:pt x="426" y="755"/>
                  </a:lnTo>
                  <a:lnTo>
                    <a:pt x="413" y="741"/>
                  </a:lnTo>
                  <a:lnTo>
                    <a:pt x="401" y="728"/>
                  </a:lnTo>
                  <a:lnTo>
                    <a:pt x="363" y="687"/>
                  </a:lnTo>
                  <a:lnTo>
                    <a:pt x="331" y="642"/>
                  </a:lnTo>
                  <a:lnTo>
                    <a:pt x="304" y="596"/>
                  </a:lnTo>
                  <a:lnTo>
                    <a:pt x="280" y="550"/>
                  </a:lnTo>
                  <a:lnTo>
                    <a:pt x="259" y="501"/>
                  </a:lnTo>
                  <a:lnTo>
                    <a:pt x="239" y="453"/>
                  </a:lnTo>
                  <a:lnTo>
                    <a:pt x="220" y="404"/>
                  </a:lnTo>
                  <a:lnTo>
                    <a:pt x="200" y="354"/>
                  </a:lnTo>
                  <a:lnTo>
                    <a:pt x="191" y="337"/>
                  </a:lnTo>
                  <a:lnTo>
                    <a:pt x="181" y="327"/>
                  </a:lnTo>
                  <a:lnTo>
                    <a:pt x="166" y="319"/>
                  </a:lnTo>
                  <a:lnTo>
                    <a:pt x="152" y="314"/>
                  </a:lnTo>
                  <a:lnTo>
                    <a:pt x="135" y="310"/>
                  </a:lnTo>
                  <a:lnTo>
                    <a:pt x="121" y="303"/>
                  </a:lnTo>
                  <a:lnTo>
                    <a:pt x="108" y="293"/>
                  </a:lnTo>
                  <a:lnTo>
                    <a:pt x="97" y="278"/>
                  </a:lnTo>
                  <a:lnTo>
                    <a:pt x="89" y="259"/>
                  </a:lnTo>
                  <a:lnTo>
                    <a:pt x="79" y="242"/>
                  </a:lnTo>
                  <a:lnTo>
                    <a:pt x="67" y="225"/>
                  </a:lnTo>
                  <a:lnTo>
                    <a:pt x="55" y="210"/>
                  </a:lnTo>
                  <a:lnTo>
                    <a:pt x="41" y="193"/>
                  </a:lnTo>
                  <a:lnTo>
                    <a:pt x="29" y="177"/>
                  </a:lnTo>
                  <a:lnTo>
                    <a:pt x="17" y="160"/>
                  </a:lnTo>
                  <a:lnTo>
                    <a:pt x="7" y="143"/>
                  </a:lnTo>
                  <a:lnTo>
                    <a:pt x="16" y="145"/>
                  </a:lnTo>
                  <a:lnTo>
                    <a:pt x="24" y="148"/>
                  </a:lnTo>
                  <a:lnTo>
                    <a:pt x="31" y="153"/>
                  </a:lnTo>
                  <a:lnTo>
                    <a:pt x="40" y="157"/>
                  </a:lnTo>
                  <a:lnTo>
                    <a:pt x="46" y="160"/>
                  </a:lnTo>
                  <a:lnTo>
                    <a:pt x="55" y="164"/>
                  </a:lnTo>
                  <a:lnTo>
                    <a:pt x="63" y="164"/>
                  </a:lnTo>
                  <a:lnTo>
                    <a:pt x="74" y="162"/>
                  </a:lnTo>
                  <a:lnTo>
                    <a:pt x="63" y="152"/>
                  </a:lnTo>
                  <a:lnTo>
                    <a:pt x="51" y="141"/>
                  </a:lnTo>
                  <a:lnTo>
                    <a:pt x="41" y="133"/>
                  </a:lnTo>
                  <a:lnTo>
                    <a:pt x="33" y="123"/>
                  </a:lnTo>
                  <a:lnTo>
                    <a:pt x="22" y="112"/>
                  </a:lnTo>
                  <a:lnTo>
                    <a:pt x="14" y="101"/>
                  </a:lnTo>
                  <a:lnTo>
                    <a:pt x="7" y="89"/>
                  </a:lnTo>
                  <a:lnTo>
                    <a:pt x="0" y="75"/>
                  </a:lnTo>
                  <a:lnTo>
                    <a:pt x="14" y="72"/>
                  </a:lnTo>
                  <a:lnTo>
                    <a:pt x="24" y="77"/>
                  </a:lnTo>
                  <a:lnTo>
                    <a:pt x="33" y="85"/>
                  </a:lnTo>
                  <a:lnTo>
                    <a:pt x="41" y="97"/>
                  </a:lnTo>
                  <a:lnTo>
                    <a:pt x="50" y="111"/>
                  </a:lnTo>
                  <a:lnTo>
                    <a:pt x="60" y="124"/>
                  </a:lnTo>
                  <a:lnTo>
                    <a:pt x="72" y="135"/>
                  </a:lnTo>
                  <a:lnTo>
                    <a:pt x="87" y="140"/>
                  </a:lnTo>
                  <a:lnTo>
                    <a:pt x="96" y="133"/>
                  </a:lnTo>
                  <a:lnTo>
                    <a:pt x="86" y="119"/>
                  </a:lnTo>
                  <a:lnTo>
                    <a:pt x="74" y="104"/>
                  </a:lnTo>
                  <a:lnTo>
                    <a:pt x="60" y="89"/>
                  </a:lnTo>
                  <a:lnTo>
                    <a:pt x="48" y="72"/>
                  </a:lnTo>
                  <a:lnTo>
                    <a:pt x="36" y="56"/>
                  </a:lnTo>
                  <a:lnTo>
                    <a:pt x="28" y="41"/>
                  </a:lnTo>
                  <a:lnTo>
                    <a:pt x="22" y="27"/>
                  </a:lnTo>
                  <a:lnTo>
                    <a:pt x="22" y="15"/>
                  </a:lnTo>
                  <a:lnTo>
                    <a:pt x="38" y="24"/>
                  </a:lnTo>
                  <a:lnTo>
                    <a:pt x="51" y="34"/>
                  </a:lnTo>
                  <a:lnTo>
                    <a:pt x="62" y="48"/>
                  </a:lnTo>
                  <a:lnTo>
                    <a:pt x="74" y="61"/>
                  </a:lnTo>
                  <a:lnTo>
                    <a:pt x="84" y="75"/>
                  </a:lnTo>
                  <a:lnTo>
                    <a:pt x="94" y="89"/>
                  </a:lnTo>
                  <a:lnTo>
                    <a:pt x="108" y="99"/>
                  </a:lnTo>
                  <a:lnTo>
                    <a:pt x="123" y="107"/>
                  </a:lnTo>
                  <a:lnTo>
                    <a:pt x="126" y="104"/>
                  </a:lnTo>
                  <a:lnTo>
                    <a:pt x="128" y="101"/>
                  </a:lnTo>
                  <a:lnTo>
                    <a:pt x="130" y="97"/>
                  </a:lnTo>
                  <a:lnTo>
                    <a:pt x="130" y="92"/>
                  </a:lnTo>
                  <a:lnTo>
                    <a:pt x="121" y="80"/>
                  </a:lnTo>
                  <a:lnTo>
                    <a:pt x="111" y="68"/>
                  </a:lnTo>
                  <a:lnTo>
                    <a:pt x="99" y="56"/>
                  </a:lnTo>
                  <a:lnTo>
                    <a:pt x="89" y="44"/>
                  </a:lnTo>
                  <a:lnTo>
                    <a:pt x="79" y="32"/>
                  </a:lnTo>
                  <a:lnTo>
                    <a:pt x="70" y="20"/>
                  </a:lnTo>
                  <a:lnTo>
                    <a:pt x="65" y="10"/>
                  </a:lnTo>
                  <a:lnTo>
                    <a:pt x="63" y="0"/>
                  </a:lnTo>
                  <a:lnTo>
                    <a:pt x="84" y="5"/>
                  </a:lnTo>
                  <a:lnTo>
                    <a:pt x="104" y="17"/>
                  </a:lnTo>
                  <a:lnTo>
                    <a:pt x="126" y="36"/>
                  </a:lnTo>
                  <a:lnTo>
                    <a:pt x="150" y="58"/>
                  </a:lnTo>
                  <a:lnTo>
                    <a:pt x="172" y="84"/>
                  </a:lnTo>
                  <a:lnTo>
                    <a:pt x="195" y="109"/>
                  </a:lnTo>
                  <a:lnTo>
                    <a:pt x="213" y="135"/>
                  </a:lnTo>
                  <a:lnTo>
                    <a:pt x="230" y="160"/>
                  </a:lnTo>
                  <a:lnTo>
                    <a:pt x="236" y="164"/>
                  </a:lnTo>
                  <a:lnTo>
                    <a:pt x="241" y="162"/>
                  </a:lnTo>
                  <a:lnTo>
                    <a:pt x="244" y="158"/>
                  </a:lnTo>
                  <a:lnTo>
                    <a:pt x="248" y="153"/>
                  </a:lnTo>
                  <a:lnTo>
                    <a:pt x="232" y="130"/>
                  </a:lnTo>
                  <a:lnTo>
                    <a:pt x="219" y="109"/>
                  </a:lnTo>
                  <a:lnTo>
                    <a:pt x="205" y="92"/>
                  </a:lnTo>
                  <a:lnTo>
                    <a:pt x="195" y="75"/>
                  </a:lnTo>
                  <a:lnTo>
                    <a:pt x="186" y="60"/>
                  </a:lnTo>
                  <a:lnTo>
                    <a:pt x="183" y="43"/>
                  </a:lnTo>
                  <a:lnTo>
                    <a:pt x="184" y="24"/>
                  </a:lnTo>
                  <a:lnTo>
                    <a:pt x="193" y="2"/>
                  </a:lnTo>
                  <a:lnTo>
                    <a:pt x="203" y="20"/>
                  </a:lnTo>
                  <a:lnTo>
                    <a:pt x="215" y="41"/>
                  </a:lnTo>
                  <a:lnTo>
                    <a:pt x="227" y="60"/>
                  </a:lnTo>
                  <a:lnTo>
                    <a:pt x="241" y="78"/>
                  </a:lnTo>
                  <a:lnTo>
                    <a:pt x="253" y="97"/>
                  </a:lnTo>
                  <a:lnTo>
                    <a:pt x="263" y="118"/>
                  </a:lnTo>
                  <a:lnTo>
                    <a:pt x="273" y="136"/>
                  </a:lnTo>
                  <a:lnTo>
                    <a:pt x="282" y="157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2842" y="2685"/>
              <a:ext cx="15" cy="30"/>
            </a:xfrm>
            <a:custGeom>
              <a:avLst/>
              <a:gdLst/>
              <a:ahLst/>
              <a:cxnLst>
                <a:cxn ang="0">
                  <a:pos x="31" y="37"/>
                </a:cxn>
                <a:cxn ang="0">
                  <a:pos x="29" y="59"/>
                </a:cxn>
                <a:cxn ang="0">
                  <a:pos x="16" y="58"/>
                </a:cxn>
                <a:cxn ang="0">
                  <a:pos x="17" y="44"/>
                </a:cxn>
                <a:cxn ang="0">
                  <a:pos x="16" y="30"/>
                </a:cxn>
                <a:cxn ang="0">
                  <a:pos x="10" y="20"/>
                </a:cxn>
                <a:cxn ang="0">
                  <a:pos x="0" y="10"/>
                </a:cxn>
                <a:cxn ang="0">
                  <a:pos x="4" y="0"/>
                </a:cxn>
                <a:cxn ang="0">
                  <a:pos x="14" y="7"/>
                </a:cxn>
                <a:cxn ang="0">
                  <a:pos x="22" y="15"/>
                </a:cxn>
                <a:cxn ang="0">
                  <a:pos x="28" y="25"/>
                </a:cxn>
                <a:cxn ang="0">
                  <a:pos x="31" y="37"/>
                </a:cxn>
              </a:cxnLst>
              <a:rect l="0" t="0" r="r" b="b"/>
              <a:pathLst>
                <a:path w="31" h="59">
                  <a:moveTo>
                    <a:pt x="31" y="37"/>
                  </a:moveTo>
                  <a:lnTo>
                    <a:pt x="29" y="59"/>
                  </a:lnTo>
                  <a:lnTo>
                    <a:pt x="16" y="58"/>
                  </a:lnTo>
                  <a:lnTo>
                    <a:pt x="17" y="44"/>
                  </a:lnTo>
                  <a:lnTo>
                    <a:pt x="16" y="30"/>
                  </a:lnTo>
                  <a:lnTo>
                    <a:pt x="10" y="20"/>
                  </a:lnTo>
                  <a:lnTo>
                    <a:pt x="0" y="10"/>
                  </a:lnTo>
                  <a:lnTo>
                    <a:pt x="4" y="0"/>
                  </a:lnTo>
                  <a:lnTo>
                    <a:pt x="14" y="7"/>
                  </a:lnTo>
                  <a:lnTo>
                    <a:pt x="22" y="15"/>
                  </a:lnTo>
                  <a:lnTo>
                    <a:pt x="28" y="25"/>
                  </a:lnTo>
                  <a:lnTo>
                    <a:pt x="31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2705" y="2703"/>
              <a:ext cx="368" cy="310"/>
            </a:xfrm>
            <a:custGeom>
              <a:avLst/>
              <a:gdLst/>
              <a:ahLst/>
              <a:cxnLst>
                <a:cxn ang="0">
                  <a:pos x="672" y="30"/>
                </a:cxn>
                <a:cxn ang="0">
                  <a:pos x="643" y="73"/>
                </a:cxn>
                <a:cxn ang="0">
                  <a:pos x="623" y="121"/>
                </a:cxn>
                <a:cxn ang="0">
                  <a:pos x="631" y="127"/>
                </a:cxn>
                <a:cxn ang="0">
                  <a:pos x="657" y="93"/>
                </a:cxn>
                <a:cxn ang="0">
                  <a:pos x="691" y="37"/>
                </a:cxn>
                <a:cxn ang="0">
                  <a:pos x="730" y="18"/>
                </a:cxn>
                <a:cxn ang="0">
                  <a:pos x="703" y="63"/>
                </a:cxn>
                <a:cxn ang="0">
                  <a:pos x="677" y="109"/>
                </a:cxn>
                <a:cxn ang="0">
                  <a:pos x="665" y="148"/>
                </a:cxn>
                <a:cxn ang="0">
                  <a:pos x="679" y="148"/>
                </a:cxn>
                <a:cxn ang="0">
                  <a:pos x="696" y="112"/>
                </a:cxn>
                <a:cxn ang="0">
                  <a:pos x="718" y="78"/>
                </a:cxn>
                <a:cxn ang="0">
                  <a:pos x="730" y="83"/>
                </a:cxn>
                <a:cxn ang="0">
                  <a:pos x="696" y="156"/>
                </a:cxn>
                <a:cxn ang="0">
                  <a:pos x="674" y="235"/>
                </a:cxn>
                <a:cxn ang="0">
                  <a:pos x="655" y="293"/>
                </a:cxn>
                <a:cxn ang="0">
                  <a:pos x="616" y="320"/>
                </a:cxn>
                <a:cxn ang="0">
                  <a:pos x="572" y="337"/>
                </a:cxn>
                <a:cxn ang="0">
                  <a:pos x="345" y="494"/>
                </a:cxn>
                <a:cxn ang="0">
                  <a:pos x="294" y="530"/>
                </a:cxn>
                <a:cxn ang="0">
                  <a:pos x="241" y="562"/>
                </a:cxn>
                <a:cxn ang="0">
                  <a:pos x="185" y="591"/>
                </a:cxn>
                <a:cxn ang="0">
                  <a:pos x="128" y="611"/>
                </a:cxn>
                <a:cxn ang="0">
                  <a:pos x="75" y="618"/>
                </a:cxn>
                <a:cxn ang="0">
                  <a:pos x="36" y="604"/>
                </a:cxn>
                <a:cxn ang="0">
                  <a:pos x="7" y="577"/>
                </a:cxn>
                <a:cxn ang="0">
                  <a:pos x="2" y="524"/>
                </a:cxn>
                <a:cxn ang="0">
                  <a:pos x="18" y="466"/>
                </a:cxn>
                <a:cxn ang="0">
                  <a:pos x="47" y="414"/>
                </a:cxn>
                <a:cxn ang="0">
                  <a:pos x="132" y="383"/>
                </a:cxn>
                <a:cxn ang="0">
                  <a:pos x="220" y="363"/>
                </a:cxn>
                <a:cxn ang="0">
                  <a:pos x="302" y="342"/>
                </a:cxn>
                <a:cxn ang="0">
                  <a:pos x="369" y="323"/>
                </a:cxn>
                <a:cxn ang="0">
                  <a:pos x="435" y="305"/>
                </a:cxn>
                <a:cxn ang="0">
                  <a:pos x="481" y="308"/>
                </a:cxn>
                <a:cxn ang="0">
                  <a:pos x="491" y="276"/>
                </a:cxn>
                <a:cxn ang="0">
                  <a:pos x="480" y="197"/>
                </a:cxn>
                <a:cxn ang="0">
                  <a:pos x="508" y="86"/>
                </a:cxn>
                <a:cxn ang="0">
                  <a:pos x="531" y="86"/>
                </a:cxn>
                <a:cxn ang="0">
                  <a:pos x="520" y="134"/>
                </a:cxn>
                <a:cxn ang="0">
                  <a:pos x="524" y="144"/>
                </a:cxn>
                <a:cxn ang="0">
                  <a:pos x="560" y="75"/>
                </a:cxn>
                <a:cxn ang="0">
                  <a:pos x="602" y="17"/>
                </a:cxn>
                <a:cxn ang="0">
                  <a:pos x="623" y="25"/>
                </a:cxn>
                <a:cxn ang="0">
                  <a:pos x="601" y="56"/>
                </a:cxn>
                <a:cxn ang="0">
                  <a:pos x="580" y="92"/>
                </a:cxn>
                <a:cxn ang="0">
                  <a:pos x="582" y="109"/>
                </a:cxn>
                <a:cxn ang="0">
                  <a:pos x="601" y="97"/>
                </a:cxn>
                <a:cxn ang="0">
                  <a:pos x="626" y="56"/>
                </a:cxn>
                <a:cxn ang="0">
                  <a:pos x="647" y="25"/>
                </a:cxn>
                <a:cxn ang="0">
                  <a:pos x="672" y="1"/>
                </a:cxn>
              </a:cxnLst>
              <a:rect l="0" t="0" r="r" b="b"/>
              <a:pathLst>
                <a:path w="737" h="620">
                  <a:moveTo>
                    <a:pt x="694" y="3"/>
                  </a:moveTo>
                  <a:lnTo>
                    <a:pt x="682" y="17"/>
                  </a:lnTo>
                  <a:lnTo>
                    <a:pt x="672" y="30"/>
                  </a:lnTo>
                  <a:lnTo>
                    <a:pt x="662" y="44"/>
                  </a:lnTo>
                  <a:lnTo>
                    <a:pt x="652" y="59"/>
                  </a:lnTo>
                  <a:lnTo>
                    <a:pt x="643" y="73"/>
                  </a:lnTo>
                  <a:lnTo>
                    <a:pt x="635" y="88"/>
                  </a:lnTo>
                  <a:lnTo>
                    <a:pt x="628" y="103"/>
                  </a:lnTo>
                  <a:lnTo>
                    <a:pt x="623" y="121"/>
                  </a:lnTo>
                  <a:lnTo>
                    <a:pt x="626" y="124"/>
                  </a:lnTo>
                  <a:lnTo>
                    <a:pt x="628" y="126"/>
                  </a:lnTo>
                  <a:lnTo>
                    <a:pt x="631" y="127"/>
                  </a:lnTo>
                  <a:lnTo>
                    <a:pt x="636" y="127"/>
                  </a:lnTo>
                  <a:lnTo>
                    <a:pt x="647" y="112"/>
                  </a:lnTo>
                  <a:lnTo>
                    <a:pt x="657" y="93"/>
                  </a:lnTo>
                  <a:lnTo>
                    <a:pt x="669" y="73"/>
                  </a:lnTo>
                  <a:lnTo>
                    <a:pt x="679" y="54"/>
                  </a:lnTo>
                  <a:lnTo>
                    <a:pt x="691" y="37"/>
                  </a:lnTo>
                  <a:lnTo>
                    <a:pt x="703" y="25"/>
                  </a:lnTo>
                  <a:lnTo>
                    <a:pt x="716" y="18"/>
                  </a:lnTo>
                  <a:lnTo>
                    <a:pt x="730" y="18"/>
                  </a:lnTo>
                  <a:lnTo>
                    <a:pt x="722" y="34"/>
                  </a:lnTo>
                  <a:lnTo>
                    <a:pt x="711" y="47"/>
                  </a:lnTo>
                  <a:lnTo>
                    <a:pt x="703" y="63"/>
                  </a:lnTo>
                  <a:lnTo>
                    <a:pt x="693" y="76"/>
                  </a:lnTo>
                  <a:lnTo>
                    <a:pt x="684" y="92"/>
                  </a:lnTo>
                  <a:lnTo>
                    <a:pt x="677" y="109"/>
                  </a:lnTo>
                  <a:lnTo>
                    <a:pt x="669" y="124"/>
                  </a:lnTo>
                  <a:lnTo>
                    <a:pt x="664" y="141"/>
                  </a:lnTo>
                  <a:lnTo>
                    <a:pt x="665" y="148"/>
                  </a:lnTo>
                  <a:lnTo>
                    <a:pt x="669" y="149"/>
                  </a:lnTo>
                  <a:lnTo>
                    <a:pt x="672" y="149"/>
                  </a:lnTo>
                  <a:lnTo>
                    <a:pt x="679" y="148"/>
                  </a:lnTo>
                  <a:lnTo>
                    <a:pt x="684" y="136"/>
                  </a:lnTo>
                  <a:lnTo>
                    <a:pt x="689" y="124"/>
                  </a:lnTo>
                  <a:lnTo>
                    <a:pt x="696" y="112"/>
                  </a:lnTo>
                  <a:lnTo>
                    <a:pt x="703" y="100"/>
                  </a:lnTo>
                  <a:lnTo>
                    <a:pt x="710" y="88"/>
                  </a:lnTo>
                  <a:lnTo>
                    <a:pt x="718" y="78"/>
                  </a:lnTo>
                  <a:lnTo>
                    <a:pt x="727" y="68"/>
                  </a:lnTo>
                  <a:lnTo>
                    <a:pt x="737" y="57"/>
                  </a:lnTo>
                  <a:lnTo>
                    <a:pt x="730" y="83"/>
                  </a:lnTo>
                  <a:lnTo>
                    <a:pt x="720" y="107"/>
                  </a:lnTo>
                  <a:lnTo>
                    <a:pt x="708" y="131"/>
                  </a:lnTo>
                  <a:lnTo>
                    <a:pt x="696" y="156"/>
                  </a:lnTo>
                  <a:lnTo>
                    <a:pt x="686" y="180"/>
                  </a:lnTo>
                  <a:lnTo>
                    <a:pt x="677" y="207"/>
                  </a:lnTo>
                  <a:lnTo>
                    <a:pt x="674" y="235"/>
                  </a:lnTo>
                  <a:lnTo>
                    <a:pt x="674" y="265"/>
                  </a:lnTo>
                  <a:lnTo>
                    <a:pt x="665" y="279"/>
                  </a:lnTo>
                  <a:lnTo>
                    <a:pt x="655" y="293"/>
                  </a:lnTo>
                  <a:lnTo>
                    <a:pt x="643" y="303"/>
                  </a:lnTo>
                  <a:lnTo>
                    <a:pt x="630" y="311"/>
                  </a:lnTo>
                  <a:lnTo>
                    <a:pt x="616" y="320"/>
                  </a:lnTo>
                  <a:lnTo>
                    <a:pt x="601" y="325"/>
                  </a:lnTo>
                  <a:lnTo>
                    <a:pt x="587" y="332"/>
                  </a:lnTo>
                  <a:lnTo>
                    <a:pt x="572" y="337"/>
                  </a:lnTo>
                  <a:lnTo>
                    <a:pt x="381" y="472"/>
                  </a:lnTo>
                  <a:lnTo>
                    <a:pt x="364" y="483"/>
                  </a:lnTo>
                  <a:lnTo>
                    <a:pt x="345" y="494"/>
                  </a:lnTo>
                  <a:lnTo>
                    <a:pt x="328" y="506"/>
                  </a:lnTo>
                  <a:lnTo>
                    <a:pt x="311" y="518"/>
                  </a:lnTo>
                  <a:lnTo>
                    <a:pt x="294" y="530"/>
                  </a:lnTo>
                  <a:lnTo>
                    <a:pt x="275" y="541"/>
                  </a:lnTo>
                  <a:lnTo>
                    <a:pt x="258" y="552"/>
                  </a:lnTo>
                  <a:lnTo>
                    <a:pt x="241" y="562"/>
                  </a:lnTo>
                  <a:lnTo>
                    <a:pt x="222" y="572"/>
                  </a:lnTo>
                  <a:lnTo>
                    <a:pt x="203" y="582"/>
                  </a:lnTo>
                  <a:lnTo>
                    <a:pt x="185" y="591"/>
                  </a:lnTo>
                  <a:lnTo>
                    <a:pt x="168" y="599"/>
                  </a:lnTo>
                  <a:lnTo>
                    <a:pt x="147" y="606"/>
                  </a:lnTo>
                  <a:lnTo>
                    <a:pt x="128" y="611"/>
                  </a:lnTo>
                  <a:lnTo>
                    <a:pt x="110" y="616"/>
                  </a:lnTo>
                  <a:lnTo>
                    <a:pt x="89" y="620"/>
                  </a:lnTo>
                  <a:lnTo>
                    <a:pt x="75" y="618"/>
                  </a:lnTo>
                  <a:lnTo>
                    <a:pt x="62" y="615"/>
                  </a:lnTo>
                  <a:lnTo>
                    <a:pt x="48" y="610"/>
                  </a:lnTo>
                  <a:lnTo>
                    <a:pt x="36" y="604"/>
                  </a:lnTo>
                  <a:lnTo>
                    <a:pt x="26" y="598"/>
                  </a:lnTo>
                  <a:lnTo>
                    <a:pt x="16" y="587"/>
                  </a:lnTo>
                  <a:lnTo>
                    <a:pt x="7" y="577"/>
                  </a:lnTo>
                  <a:lnTo>
                    <a:pt x="2" y="565"/>
                  </a:lnTo>
                  <a:lnTo>
                    <a:pt x="0" y="545"/>
                  </a:lnTo>
                  <a:lnTo>
                    <a:pt x="2" y="524"/>
                  </a:lnTo>
                  <a:lnTo>
                    <a:pt x="6" y="504"/>
                  </a:lnTo>
                  <a:lnTo>
                    <a:pt x="11" y="485"/>
                  </a:lnTo>
                  <a:lnTo>
                    <a:pt x="18" y="466"/>
                  </a:lnTo>
                  <a:lnTo>
                    <a:pt x="26" y="448"/>
                  </a:lnTo>
                  <a:lnTo>
                    <a:pt x="36" y="431"/>
                  </a:lnTo>
                  <a:lnTo>
                    <a:pt x="47" y="414"/>
                  </a:lnTo>
                  <a:lnTo>
                    <a:pt x="74" y="402"/>
                  </a:lnTo>
                  <a:lnTo>
                    <a:pt x="103" y="391"/>
                  </a:lnTo>
                  <a:lnTo>
                    <a:pt x="132" y="383"/>
                  </a:lnTo>
                  <a:lnTo>
                    <a:pt x="161" y="376"/>
                  </a:lnTo>
                  <a:lnTo>
                    <a:pt x="191" y="369"/>
                  </a:lnTo>
                  <a:lnTo>
                    <a:pt x="220" y="363"/>
                  </a:lnTo>
                  <a:lnTo>
                    <a:pt x="251" y="356"/>
                  </a:lnTo>
                  <a:lnTo>
                    <a:pt x="280" y="347"/>
                  </a:lnTo>
                  <a:lnTo>
                    <a:pt x="302" y="342"/>
                  </a:lnTo>
                  <a:lnTo>
                    <a:pt x="324" y="335"/>
                  </a:lnTo>
                  <a:lnTo>
                    <a:pt x="347" y="330"/>
                  </a:lnTo>
                  <a:lnTo>
                    <a:pt x="369" y="323"/>
                  </a:lnTo>
                  <a:lnTo>
                    <a:pt x="391" y="316"/>
                  </a:lnTo>
                  <a:lnTo>
                    <a:pt x="413" y="310"/>
                  </a:lnTo>
                  <a:lnTo>
                    <a:pt x="435" y="305"/>
                  </a:lnTo>
                  <a:lnTo>
                    <a:pt x="457" y="298"/>
                  </a:lnTo>
                  <a:lnTo>
                    <a:pt x="469" y="306"/>
                  </a:lnTo>
                  <a:lnTo>
                    <a:pt x="481" y="308"/>
                  </a:lnTo>
                  <a:lnTo>
                    <a:pt x="493" y="305"/>
                  </a:lnTo>
                  <a:lnTo>
                    <a:pt x="505" y="299"/>
                  </a:lnTo>
                  <a:lnTo>
                    <a:pt x="491" y="276"/>
                  </a:lnTo>
                  <a:lnTo>
                    <a:pt x="478" y="252"/>
                  </a:lnTo>
                  <a:lnTo>
                    <a:pt x="473" y="226"/>
                  </a:lnTo>
                  <a:lnTo>
                    <a:pt x="480" y="197"/>
                  </a:lnTo>
                  <a:lnTo>
                    <a:pt x="491" y="161"/>
                  </a:lnTo>
                  <a:lnTo>
                    <a:pt x="500" y="124"/>
                  </a:lnTo>
                  <a:lnTo>
                    <a:pt x="508" y="86"/>
                  </a:lnTo>
                  <a:lnTo>
                    <a:pt x="520" y="51"/>
                  </a:lnTo>
                  <a:lnTo>
                    <a:pt x="527" y="69"/>
                  </a:lnTo>
                  <a:lnTo>
                    <a:pt x="531" y="86"/>
                  </a:lnTo>
                  <a:lnTo>
                    <a:pt x="529" y="105"/>
                  </a:lnTo>
                  <a:lnTo>
                    <a:pt x="519" y="129"/>
                  </a:lnTo>
                  <a:lnTo>
                    <a:pt x="520" y="134"/>
                  </a:lnTo>
                  <a:lnTo>
                    <a:pt x="520" y="139"/>
                  </a:lnTo>
                  <a:lnTo>
                    <a:pt x="522" y="143"/>
                  </a:lnTo>
                  <a:lnTo>
                    <a:pt x="524" y="144"/>
                  </a:lnTo>
                  <a:lnTo>
                    <a:pt x="534" y="124"/>
                  </a:lnTo>
                  <a:lnTo>
                    <a:pt x="546" y="100"/>
                  </a:lnTo>
                  <a:lnTo>
                    <a:pt x="560" y="75"/>
                  </a:lnTo>
                  <a:lnTo>
                    <a:pt x="573" y="51"/>
                  </a:lnTo>
                  <a:lnTo>
                    <a:pt x="587" y="30"/>
                  </a:lnTo>
                  <a:lnTo>
                    <a:pt x="602" y="17"/>
                  </a:lnTo>
                  <a:lnTo>
                    <a:pt x="616" y="11"/>
                  </a:lnTo>
                  <a:lnTo>
                    <a:pt x="628" y="17"/>
                  </a:lnTo>
                  <a:lnTo>
                    <a:pt x="623" y="25"/>
                  </a:lnTo>
                  <a:lnTo>
                    <a:pt x="618" y="34"/>
                  </a:lnTo>
                  <a:lnTo>
                    <a:pt x="609" y="44"/>
                  </a:lnTo>
                  <a:lnTo>
                    <a:pt x="601" y="56"/>
                  </a:lnTo>
                  <a:lnTo>
                    <a:pt x="592" y="66"/>
                  </a:lnTo>
                  <a:lnTo>
                    <a:pt x="585" y="80"/>
                  </a:lnTo>
                  <a:lnTo>
                    <a:pt x="580" y="92"/>
                  </a:lnTo>
                  <a:lnTo>
                    <a:pt x="577" y="105"/>
                  </a:lnTo>
                  <a:lnTo>
                    <a:pt x="578" y="109"/>
                  </a:lnTo>
                  <a:lnTo>
                    <a:pt x="582" y="109"/>
                  </a:lnTo>
                  <a:lnTo>
                    <a:pt x="585" y="109"/>
                  </a:lnTo>
                  <a:lnTo>
                    <a:pt x="590" y="109"/>
                  </a:lnTo>
                  <a:lnTo>
                    <a:pt x="601" y="97"/>
                  </a:lnTo>
                  <a:lnTo>
                    <a:pt x="609" y="83"/>
                  </a:lnTo>
                  <a:lnTo>
                    <a:pt x="616" y="69"/>
                  </a:lnTo>
                  <a:lnTo>
                    <a:pt x="626" y="56"/>
                  </a:lnTo>
                  <a:lnTo>
                    <a:pt x="633" y="46"/>
                  </a:lnTo>
                  <a:lnTo>
                    <a:pt x="640" y="35"/>
                  </a:lnTo>
                  <a:lnTo>
                    <a:pt x="647" y="25"/>
                  </a:lnTo>
                  <a:lnTo>
                    <a:pt x="655" y="15"/>
                  </a:lnTo>
                  <a:lnTo>
                    <a:pt x="662" y="6"/>
                  </a:lnTo>
                  <a:lnTo>
                    <a:pt x="672" y="1"/>
                  </a:lnTo>
                  <a:lnTo>
                    <a:pt x="682" y="0"/>
                  </a:lnTo>
                  <a:lnTo>
                    <a:pt x="694" y="3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3240" y="2783"/>
              <a:ext cx="56" cy="86"/>
            </a:xfrm>
            <a:custGeom>
              <a:avLst/>
              <a:gdLst/>
              <a:ahLst/>
              <a:cxnLst>
                <a:cxn ang="0">
                  <a:pos x="91" y="64"/>
                </a:cxn>
                <a:cxn ang="0">
                  <a:pos x="86" y="90"/>
                </a:cxn>
                <a:cxn ang="0">
                  <a:pos x="84" y="117"/>
                </a:cxn>
                <a:cxn ang="0">
                  <a:pos x="86" y="146"/>
                </a:cxn>
                <a:cxn ang="0">
                  <a:pos x="89" y="172"/>
                </a:cxn>
                <a:cxn ang="0">
                  <a:pos x="80" y="167"/>
                </a:cxn>
                <a:cxn ang="0">
                  <a:pos x="74" y="160"/>
                </a:cxn>
                <a:cxn ang="0">
                  <a:pos x="65" y="153"/>
                </a:cxn>
                <a:cxn ang="0">
                  <a:pos x="58" y="148"/>
                </a:cxn>
                <a:cxn ang="0">
                  <a:pos x="50" y="145"/>
                </a:cxn>
                <a:cxn ang="0">
                  <a:pos x="40" y="143"/>
                </a:cxn>
                <a:cxn ang="0">
                  <a:pos x="31" y="145"/>
                </a:cxn>
                <a:cxn ang="0">
                  <a:pos x="21" y="150"/>
                </a:cxn>
                <a:cxn ang="0">
                  <a:pos x="0" y="160"/>
                </a:cxn>
                <a:cxn ang="0">
                  <a:pos x="9" y="138"/>
                </a:cxn>
                <a:cxn ang="0">
                  <a:pos x="19" y="116"/>
                </a:cxn>
                <a:cxn ang="0">
                  <a:pos x="31" y="93"/>
                </a:cxn>
                <a:cxn ang="0">
                  <a:pos x="43" y="71"/>
                </a:cxn>
                <a:cxn ang="0">
                  <a:pos x="55" y="53"/>
                </a:cxn>
                <a:cxn ang="0">
                  <a:pos x="70" y="32"/>
                </a:cxn>
                <a:cxn ang="0">
                  <a:pos x="86" y="15"/>
                </a:cxn>
                <a:cxn ang="0">
                  <a:pos x="104" y="0"/>
                </a:cxn>
                <a:cxn ang="0">
                  <a:pos x="113" y="13"/>
                </a:cxn>
                <a:cxn ang="0">
                  <a:pos x="108" y="29"/>
                </a:cxn>
                <a:cxn ang="0">
                  <a:pos x="98" y="47"/>
                </a:cxn>
                <a:cxn ang="0">
                  <a:pos x="91" y="64"/>
                </a:cxn>
              </a:cxnLst>
              <a:rect l="0" t="0" r="r" b="b"/>
              <a:pathLst>
                <a:path w="113" h="172">
                  <a:moveTo>
                    <a:pt x="91" y="64"/>
                  </a:moveTo>
                  <a:lnTo>
                    <a:pt x="86" y="90"/>
                  </a:lnTo>
                  <a:lnTo>
                    <a:pt x="84" y="117"/>
                  </a:lnTo>
                  <a:lnTo>
                    <a:pt x="86" y="146"/>
                  </a:lnTo>
                  <a:lnTo>
                    <a:pt x="89" y="172"/>
                  </a:lnTo>
                  <a:lnTo>
                    <a:pt x="80" y="167"/>
                  </a:lnTo>
                  <a:lnTo>
                    <a:pt x="74" y="160"/>
                  </a:lnTo>
                  <a:lnTo>
                    <a:pt x="65" y="153"/>
                  </a:lnTo>
                  <a:lnTo>
                    <a:pt x="58" y="148"/>
                  </a:lnTo>
                  <a:lnTo>
                    <a:pt x="50" y="145"/>
                  </a:lnTo>
                  <a:lnTo>
                    <a:pt x="40" y="143"/>
                  </a:lnTo>
                  <a:lnTo>
                    <a:pt x="31" y="145"/>
                  </a:lnTo>
                  <a:lnTo>
                    <a:pt x="21" y="150"/>
                  </a:lnTo>
                  <a:lnTo>
                    <a:pt x="0" y="160"/>
                  </a:lnTo>
                  <a:lnTo>
                    <a:pt x="9" y="138"/>
                  </a:lnTo>
                  <a:lnTo>
                    <a:pt x="19" y="116"/>
                  </a:lnTo>
                  <a:lnTo>
                    <a:pt x="31" y="93"/>
                  </a:lnTo>
                  <a:lnTo>
                    <a:pt x="43" y="71"/>
                  </a:lnTo>
                  <a:lnTo>
                    <a:pt x="55" y="53"/>
                  </a:lnTo>
                  <a:lnTo>
                    <a:pt x="70" y="32"/>
                  </a:lnTo>
                  <a:lnTo>
                    <a:pt x="86" y="15"/>
                  </a:lnTo>
                  <a:lnTo>
                    <a:pt x="104" y="0"/>
                  </a:lnTo>
                  <a:lnTo>
                    <a:pt x="113" y="13"/>
                  </a:lnTo>
                  <a:lnTo>
                    <a:pt x="108" y="29"/>
                  </a:lnTo>
                  <a:lnTo>
                    <a:pt x="98" y="47"/>
                  </a:lnTo>
                  <a:lnTo>
                    <a:pt x="91" y="64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2757" y="2753"/>
              <a:ext cx="24" cy="20"/>
            </a:xfrm>
            <a:custGeom>
              <a:avLst/>
              <a:gdLst/>
              <a:ahLst/>
              <a:cxnLst>
                <a:cxn ang="0">
                  <a:pos x="48" y="22"/>
                </a:cxn>
                <a:cxn ang="0">
                  <a:pos x="38" y="27"/>
                </a:cxn>
                <a:cxn ang="0">
                  <a:pos x="26" y="34"/>
                </a:cxn>
                <a:cxn ang="0">
                  <a:pos x="12" y="39"/>
                </a:cxn>
                <a:cxn ang="0">
                  <a:pos x="2" y="36"/>
                </a:cxn>
                <a:cxn ang="0">
                  <a:pos x="0" y="0"/>
                </a:cxn>
                <a:cxn ang="0">
                  <a:pos x="11" y="10"/>
                </a:cxn>
                <a:cxn ang="0">
                  <a:pos x="21" y="19"/>
                </a:cxn>
                <a:cxn ang="0">
                  <a:pos x="33" y="22"/>
                </a:cxn>
                <a:cxn ang="0">
                  <a:pos x="48" y="22"/>
                </a:cxn>
              </a:cxnLst>
              <a:rect l="0" t="0" r="r" b="b"/>
              <a:pathLst>
                <a:path w="48" h="39">
                  <a:moveTo>
                    <a:pt x="48" y="22"/>
                  </a:moveTo>
                  <a:lnTo>
                    <a:pt x="38" y="27"/>
                  </a:lnTo>
                  <a:lnTo>
                    <a:pt x="26" y="34"/>
                  </a:lnTo>
                  <a:lnTo>
                    <a:pt x="12" y="39"/>
                  </a:lnTo>
                  <a:lnTo>
                    <a:pt x="2" y="36"/>
                  </a:lnTo>
                  <a:lnTo>
                    <a:pt x="0" y="0"/>
                  </a:lnTo>
                  <a:lnTo>
                    <a:pt x="11" y="10"/>
                  </a:lnTo>
                  <a:lnTo>
                    <a:pt x="21" y="19"/>
                  </a:lnTo>
                  <a:lnTo>
                    <a:pt x="33" y="22"/>
                  </a:lnTo>
                  <a:lnTo>
                    <a:pt x="48" y="22"/>
                  </a:lnTo>
                  <a:close/>
                </a:path>
              </a:pathLst>
            </a:custGeom>
            <a:solidFill>
              <a:srgbClr val="D142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3306" y="2799"/>
              <a:ext cx="67" cy="115"/>
            </a:xfrm>
            <a:custGeom>
              <a:avLst/>
              <a:gdLst/>
              <a:ahLst/>
              <a:cxnLst>
                <a:cxn ang="0">
                  <a:pos x="97" y="67"/>
                </a:cxn>
                <a:cxn ang="0">
                  <a:pos x="133" y="118"/>
                </a:cxn>
                <a:cxn ang="0">
                  <a:pos x="125" y="133"/>
                </a:cxn>
                <a:cxn ang="0">
                  <a:pos x="113" y="148"/>
                </a:cxn>
                <a:cxn ang="0">
                  <a:pos x="101" y="162"/>
                </a:cxn>
                <a:cxn ang="0">
                  <a:pos x="89" y="176"/>
                </a:cxn>
                <a:cxn ang="0">
                  <a:pos x="77" y="189"/>
                </a:cxn>
                <a:cxn ang="0">
                  <a:pos x="63" y="201"/>
                </a:cxn>
                <a:cxn ang="0">
                  <a:pos x="51" y="217"/>
                </a:cxn>
                <a:cxn ang="0">
                  <a:pos x="41" y="230"/>
                </a:cxn>
                <a:cxn ang="0">
                  <a:pos x="28" y="210"/>
                </a:cxn>
                <a:cxn ang="0">
                  <a:pos x="17" y="188"/>
                </a:cxn>
                <a:cxn ang="0">
                  <a:pos x="9" y="165"/>
                </a:cxn>
                <a:cxn ang="0">
                  <a:pos x="4" y="142"/>
                </a:cxn>
                <a:cxn ang="0">
                  <a:pos x="0" y="116"/>
                </a:cxn>
                <a:cxn ang="0">
                  <a:pos x="0" y="90"/>
                </a:cxn>
                <a:cxn ang="0">
                  <a:pos x="4" y="65"/>
                </a:cxn>
                <a:cxn ang="0">
                  <a:pos x="11" y="39"/>
                </a:cxn>
                <a:cxn ang="0">
                  <a:pos x="28" y="2"/>
                </a:cxn>
                <a:cxn ang="0">
                  <a:pos x="45" y="0"/>
                </a:cxn>
                <a:cxn ang="0">
                  <a:pos x="57" y="2"/>
                </a:cxn>
                <a:cxn ang="0">
                  <a:pos x="65" y="10"/>
                </a:cxn>
                <a:cxn ang="0">
                  <a:pos x="74" y="21"/>
                </a:cxn>
                <a:cxn ang="0">
                  <a:pos x="79" y="32"/>
                </a:cxn>
                <a:cxn ang="0">
                  <a:pos x="84" y="44"/>
                </a:cxn>
                <a:cxn ang="0">
                  <a:pos x="89" y="56"/>
                </a:cxn>
                <a:cxn ang="0">
                  <a:pos x="97" y="67"/>
                </a:cxn>
              </a:cxnLst>
              <a:rect l="0" t="0" r="r" b="b"/>
              <a:pathLst>
                <a:path w="133" h="230">
                  <a:moveTo>
                    <a:pt x="97" y="67"/>
                  </a:moveTo>
                  <a:lnTo>
                    <a:pt x="133" y="118"/>
                  </a:lnTo>
                  <a:lnTo>
                    <a:pt x="125" y="133"/>
                  </a:lnTo>
                  <a:lnTo>
                    <a:pt x="113" y="148"/>
                  </a:lnTo>
                  <a:lnTo>
                    <a:pt x="101" y="162"/>
                  </a:lnTo>
                  <a:lnTo>
                    <a:pt x="89" y="176"/>
                  </a:lnTo>
                  <a:lnTo>
                    <a:pt x="77" y="189"/>
                  </a:lnTo>
                  <a:lnTo>
                    <a:pt x="63" y="201"/>
                  </a:lnTo>
                  <a:lnTo>
                    <a:pt x="51" y="217"/>
                  </a:lnTo>
                  <a:lnTo>
                    <a:pt x="41" y="230"/>
                  </a:lnTo>
                  <a:lnTo>
                    <a:pt x="28" y="210"/>
                  </a:lnTo>
                  <a:lnTo>
                    <a:pt x="17" y="188"/>
                  </a:lnTo>
                  <a:lnTo>
                    <a:pt x="9" y="165"/>
                  </a:lnTo>
                  <a:lnTo>
                    <a:pt x="4" y="142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4" y="65"/>
                  </a:lnTo>
                  <a:lnTo>
                    <a:pt x="11" y="39"/>
                  </a:lnTo>
                  <a:lnTo>
                    <a:pt x="28" y="2"/>
                  </a:lnTo>
                  <a:lnTo>
                    <a:pt x="45" y="0"/>
                  </a:lnTo>
                  <a:lnTo>
                    <a:pt x="57" y="2"/>
                  </a:lnTo>
                  <a:lnTo>
                    <a:pt x="65" y="10"/>
                  </a:lnTo>
                  <a:lnTo>
                    <a:pt x="74" y="21"/>
                  </a:lnTo>
                  <a:lnTo>
                    <a:pt x="79" y="32"/>
                  </a:lnTo>
                  <a:lnTo>
                    <a:pt x="84" y="44"/>
                  </a:lnTo>
                  <a:lnTo>
                    <a:pt x="89" y="56"/>
                  </a:lnTo>
                  <a:lnTo>
                    <a:pt x="97" y="67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2616" y="2768"/>
              <a:ext cx="235" cy="274"/>
            </a:xfrm>
            <a:custGeom>
              <a:avLst/>
              <a:gdLst/>
              <a:ahLst/>
              <a:cxnLst>
                <a:cxn ang="0">
                  <a:pos x="468" y="78"/>
                </a:cxn>
                <a:cxn ang="0">
                  <a:pos x="471" y="143"/>
                </a:cxn>
                <a:cxn ang="0">
                  <a:pos x="449" y="180"/>
                </a:cxn>
                <a:cxn ang="0">
                  <a:pos x="411" y="187"/>
                </a:cxn>
                <a:cxn ang="0">
                  <a:pos x="376" y="196"/>
                </a:cxn>
                <a:cxn ang="0">
                  <a:pos x="338" y="206"/>
                </a:cxn>
                <a:cxn ang="0">
                  <a:pos x="302" y="214"/>
                </a:cxn>
                <a:cxn ang="0">
                  <a:pos x="265" y="223"/>
                </a:cxn>
                <a:cxn ang="0">
                  <a:pos x="229" y="233"/>
                </a:cxn>
                <a:cxn ang="0">
                  <a:pos x="191" y="242"/>
                </a:cxn>
                <a:cxn ang="0">
                  <a:pos x="144" y="260"/>
                </a:cxn>
                <a:cxn ang="0">
                  <a:pos x="101" y="303"/>
                </a:cxn>
                <a:cxn ang="0">
                  <a:pos x="70" y="356"/>
                </a:cxn>
                <a:cxn ang="0">
                  <a:pos x="53" y="416"/>
                </a:cxn>
                <a:cxn ang="0">
                  <a:pos x="57" y="456"/>
                </a:cxn>
                <a:cxn ang="0">
                  <a:pos x="79" y="424"/>
                </a:cxn>
                <a:cxn ang="0">
                  <a:pos x="99" y="388"/>
                </a:cxn>
                <a:cxn ang="0">
                  <a:pos x="120" y="354"/>
                </a:cxn>
                <a:cxn ang="0">
                  <a:pos x="147" y="322"/>
                </a:cxn>
                <a:cxn ang="0">
                  <a:pos x="176" y="315"/>
                </a:cxn>
                <a:cxn ang="0">
                  <a:pos x="157" y="354"/>
                </a:cxn>
                <a:cxn ang="0">
                  <a:pos x="147" y="399"/>
                </a:cxn>
                <a:cxn ang="0">
                  <a:pos x="149" y="441"/>
                </a:cxn>
                <a:cxn ang="0">
                  <a:pos x="162" y="473"/>
                </a:cxn>
                <a:cxn ang="0">
                  <a:pos x="181" y="489"/>
                </a:cxn>
                <a:cxn ang="0">
                  <a:pos x="203" y="502"/>
                </a:cxn>
                <a:cxn ang="0">
                  <a:pos x="226" y="513"/>
                </a:cxn>
                <a:cxn ang="0">
                  <a:pos x="215" y="528"/>
                </a:cxn>
                <a:cxn ang="0">
                  <a:pos x="168" y="540"/>
                </a:cxn>
                <a:cxn ang="0">
                  <a:pos x="116" y="543"/>
                </a:cxn>
                <a:cxn ang="0">
                  <a:pos x="67" y="545"/>
                </a:cxn>
                <a:cxn ang="0">
                  <a:pos x="31" y="542"/>
                </a:cxn>
                <a:cxn ang="0">
                  <a:pos x="11" y="533"/>
                </a:cxn>
                <a:cxn ang="0">
                  <a:pos x="0" y="494"/>
                </a:cxn>
                <a:cxn ang="0">
                  <a:pos x="6" y="439"/>
                </a:cxn>
                <a:cxn ang="0">
                  <a:pos x="24" y="388"/>
                </a:cxn>
                <a:cxn ang="0">
                  <a:pos x="50" y="339"/>
                </a:cxn>
                <a:cxn ang="0">
                  <a:pos x="75" y="295"/>
                </a:cxn>
                <a:cxn ang="0">
                  <a:pos x="104" y="254"/>
                </a:cxn>
                <a:cxn ang="0">
                  <a:pos x="132" y="209"/>
                </a:cxn>
                <a:cxn ang="0">
                  <a:pos x="162" y="167"/>
                </a:cxn>
                <a:cxn ang="0">
                  <a:pos x="195" y="126"/>
                </a:cxn>
                <a:cxn ang="0">
                  <a:pos x="229" y="88"/>
                </a:cxn>
                <a:cxn ang="0">
                  <a:pos x="270" y="58"/>
                </a:cxn>
                <a:cxn ang="0">
                  <a:pos x="314" y="36"/>
                </a:cxn>
                <a:cxn ang="0">
                  <a:pos x="347" y="24"/>
                </a:cxn>
                <a:cxn ang="0">
                  <a:pos x="362" y="18"/>
                </a:cxn>
                <a:cxn ang="0">
                  <a:pos x="377" y="13"/>
                </a:cxn>
                <a:cxn ang="0">
                  <a:pos x="391" y="7"/>
                </a:cxn>
                <a:cxn ang="0">
                  <a:pos x="408" y="0"/>
                </a:cxn>
                <a:cxn ang="0">
                  <a:pos x="427" y="7"/>
                </a:cxn>
                <a:cxn ang="0">
                  <a:pos x="440" y="22"/>
                </a:cxn>
                <a:cxn ang="0">
                  <a:pos x="452" y="39"/>
                </a:cxn>
              </a:cxnLst>
              <a:rect l="0" t="0" r="r" b="b"/>
              <a:pathLst>
                <a:path w="471" h="547">
                  <a:moveTo>
                    <a:pt x="457" y="47"/>
                  </a:moveTo>
                  <a:lnTo>
                    <a:pt x="468" y="78"/>
                  </a:lnTo>
                  <a:lnTo>
                    <a:pt x="471" y="109"/>
                  </a:lnTo>
                  <a:lnTo>
                    <a:pt x="471" y="143"/>
                  </a:lnTo>
                  <a:lnTo>
                    <a:pt x="468" y="177"/>
                  </a:lnTo>
                  <a:lnTo>
                    <a:pt x="449" y="180"/>
                  </a:lnTo>
                  <a:lnTo>
                    <a:pt x="430" y="184"/>
                  </a:lnTo>
                  <a:lnTo>
                    <a:pt x="411" y="187"/>
                  </a:lnTo>
                  <a:lnTo>
                    <a:pt x="393" y="192"/>
                  </a:lnTo>
                  <a:lnTo>
                    <a:pt x="376" y="196"/>
                  </a:lnTo>
                  <a:lnTo>
                    <a:pt x="357" y="201"/>
                  </a:lnTo>
                  <a:lnTo>
                    <a:pt x="338" y="206"/>
                  </a:lnTo>
                  <a:lnTo>
                    <a:pt x="321" y="209"/>
                  </a:lnTo>
                  <a:lnTo>
                    <a:pt x="302" y="214"/>
                  </a:lnTo>
                  <a:lnTo>
                    <a:pt x="283" y="220"/>
                  </a:lnTo>
                  <a:lnTo>
                    <a:pt x="265" y="223"/>
                  </a:lnTo>
                  <a:lnTo>
                    <a:pt x="248" y="228"/>
                  </a:lnTo>
                  <a:lnTo>
                    <a:pt x="229" y="233"/>
                  </a:lnTo>
                  <a:lnTo>
                    <a:pt x="210" y="237"/>
                  </a:lnTo>
                  <a:lnTo>
                    <a:pt x="191" y="242"/>
                  </a:lnTo>
                  <a:lnTo>
                    <a:pt x="173" y="245"/>
                  </a:lnTo>
                  <a:lnTo>
                    <a:pt x="144" y="260"/>
                  </a:lnTo>
                  <a:lnTo>
                    <a:pt x="120" y="281"/>
                  </a:lnTo>
                  <a:lnTo>
                    <a:pt x="101" y="303"/>
                  </a:lnTo>
                  <a:lnTo>
                    <a:pt x="84" y="329"/>
                  </a:lnTo>
                  <a:lnTo>
                    <a:pt x="70" y="356"/>
                  </a:lnTo>
                  <a:lnTo>
                    <a:pt x="60" y="385"/>
                  </a:lnTo>
                  <a:lnTo>
                    <a:pt x="53" y="416"/>
                  </a:lnTo>
                  <a:lnTo>
                    <a:pt x="47" y="446"/>
                  </a:lnTo>
                  <a:lnTo>
                    <a:pt x="57" y="456"/>
                  </a:lnTo>
                  <a:lnTo>
                    <a:pt x="69" y="441"/>
                  </a:lnTo>
                  <a:lnTo>
                    <a:pt x="79" y="424"/>
                  </a:lnTo>
                  <a:lnTo>
                    <a:pt x="89" y="407"/>
                  </a:lnTo>
                  <a:lnTo>
                    <a:pt x="99" y="388"/>
                  </a:lnTo>
                  <a:lnTo>
                    <a:pt x="110" y="371"/>
                  </a:lnTo>
                  <a:lnTo>
                    <a:pt x="120" y="354"/>
                  </a:lnTo>
                  <a:lnTo>
                    <a:pt x="133" y="337"/>
                  </a:lnTo>
                  <a:lnTo>
                    <a:pt x="147" y="322"/>
                  </a:lnTo>
                  <a:lnTo>
                    <a:pt x="186" y="296"/>
                  </a:lnTo>
                  <a:lnTo>
                    <a:pt x="176" y="315"/>
                  </a:lnTo>
                  <a:lnTo>
                    <a:pt x="166" y="334"/>
                  </a:lnTo>
                  <a:lnTo>
                    <a:pt x="157" y="354"/>
                  </a:lnTo>
                  <a:lnTo>
                    <a:pt x="151" y="376"/>
                  </a:lnTo>
                  <a:lnTo>
                    <a:pt x="147" y="399"/>
                  </a:lnTo>
                  <a:lnTo>
                    <a:pt x="145" y="421"/>
                  </a:lnTo>
                  <a:lnTo>
                    <a:pt x="149" y="441"/>
                  </a:lnTo>
                  <a:lnTo>
                    <a:pt x="154" y="463"/>
                  </a:lnTo>
                  <a:lnTo>
                    <a:pt x="162" y="473"/>
                  </a:lnTo>
                  <a:lnTo>
                    <a:pt x="171" y="482"/>
                  </a:lnTo>
                  <a:lnTo>
                    <a:pt x="181" y="489"/>
                  </a:lnTo>
                  <a:lnTo>
                    <a:pt x="191" y="496"/>
                  </a:lnTo>
                  <a:lnTo>
                    <a:pt x="203" y="502"/>
                  </a:lnTo>
                  <a:lnTo>
                    <a:pt x="214" y="508"/>
                  </a:lnTo>
                  <a:lnTo>
                    <a:pt x="226" y="513"/>
                  </a:lnTo>
                  <a:lnTo>
                    <a:pt x="237" y="518"/>
                  </a:lnTo>
                  <a:lnTo>
                    <a:pt x="215" y="528"/>
                  </a:lnTo>
                  <a:lnTo>
                    <a:pt x="191" y="535"/>
                  </a:lnTo>
                  <a:lnTo>
                    <a:pt x="168" y="540"/>
                  </a:lnTo>
                  <a:lnTo>
                    <a:pt x="142" y="542"/>
                  </a:lnTo>
                  <a:lnTo>
                    <a:pt x="116" y="543"/>
                  </a:lnTo>
                  <a:lnTo>
                    <a:pt x="93" y="545"/>
                  </a:lnTo>
                  <a:lnTo>
                    <a:pt x="67" y="545"/>
                  </a:lnTo>
                  <a:lnTo>
                    <a:pt x="41" y="547"/>
                  </a:lnTo>
                  <a:lnTo>
                    <a:pt x="31" y="542"/>
                  </a:lnTo>
                  <a:lnTo>
                    <a:pt x="21" y="538"/>
                  </a:lnTo>
                  <a:lnTo>
                    <a:pt x="11" y="533"/>
                  </a:lnTo>
                  <a:lnTo>
                    <a:pt x="6" y="523"/>
                  </a:lnTo>
                  <a:lnTo>
                    <a:pt x="0" y="494"/>
                  </a:lnTo>
                  <a:lnTo>
                    <a:pt x="0" y="467"/>
                  </a:lnTo>
                  <a:lnTo>
                    <a:pt x="6" y="439"/>
                  </a:lnTo>
                  <a:lnTo>
                    <a:pt x="14" y="414"/>
                  </a:lnTo>
                  <a:lnTo>
                    <a:pt x="24" y="388"/>
                  </a:lnTo>
                  <a:lnTo>
                    <a:pt x="36" y="363"/>
                  </a:lnTo>
                  <a:lnTo>
                    <a:pt x="50" y="339"/>
                  </a:lnTo>
                  <a:lnTo>
                    <a:pt x="62" y="315"/>
                  </a:lnTo>
                  <a:lnTo>
                    <a:pt x="75" y="295"/>
                  </a:lnTo>
                  <a:lnTo>
                    <a:pt x="91" y="274"/>
                  </a:lnTo>
                  <a:lnTo>
                    <a:pt x="104" y="254"/>
                  </a:lnTo>
                  <a:lnTo>
                    <a:pt x="118" y="232"/>
                  </a:lnTo>
                  <a:lnTo>
                    <a:pt x="132" y="209"/>
                  </a:lnTo>
                  <a:lnTo>
                    <a:pt x="147" y="187"/>
                  </a:lnTo>
                  <a:lnTo>
                    <a:pt x="162" y="167"/>
                  </a:lnTo>
                  <a:lnTo>
                    <a:pt x="178" y="145"/>
                  </a:lnTo>
                  <a:lnTo>
                    <a:pt x="195" y="126"/>
                  </a:lnTo>
                  <a:lnTo>
                    <a:pt x="212" y="107"/>
                  </a:lnTo>
                  <a:lnTo>
                    <a:pt x="229" y="88"/>
                  </a:lnTo>
                  <a:lnTo>
                    <a:pt x="249" y="73"/>
                  </a:lnTo>
                  <a:lnTo>
                    <a:pt x="270" y="58"/>
                  </a:lnTo>
                  <a:lnTo>
                    <a:pt x="292" y="46"/>
                  </a:lnTo>
                  <a:lnTo>
                    <a:pt x="314" y="36"/>
                  </a:lnTo>
                  <a:lnTo>
                    <a:pt x="340" y="27"/>
                  </a:lnTo>
                  <a:lnTo>
                    <a:pt x="347" y="24"/>
                  </a:lnTo>
                  <a:lnTo>
                    <a:pt x="353" y="20"/>
                  </a:lnTo>
                  <a:lnTo>
                    <a:pt x="362" y="18"/>
                  </a:lnTo>
                  <a:lnTo>
                    <a:pt x="369" y="15"/>
                  </a:lnTo>
                  <a:lnTo>
                    <a:pt x="377" y="13"/>
                  </a:lnTo>
                  <a:lnTo>
                    <a:pt x="384" y="10"/>
                  </a:lnTo>
                  <a:lnTo>
                    <a:pt x="391" y="7"/>
                  </a:lnTo>
                  <a:lnTo>
                    <a:pt x="396" y="0"/>
                  </a:lnTo>
                  <a:lnTo>
                    <a:pt x="408" y="0"/>
                  </a:lnTo>
                  <a:lnTo>
                    <a:pt x="418" y="1"/>
                  </a:lnTo>
                  <a:lnTo>
                    <a:pt x="427" y="7"/>
                  </a:lnTo>
                  <a:lnTo>
                    <a:pt x="435" y="13"/>
                  </a:lnTo>
                  <a:lnTo>
                    <a:pt x="440" y="22"/>
                  </a:lnTo>
                  <a:lnTo>
                    <a:pt x="447" y="30"/>
                  </a:lnTo>
                  <a:lnTo>
                    <a:pt x="452" y="39"/>
                  </a:lnTo>
                  <a:lnTo>
                    <a:pt x="457" y="47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3498" y="2828"/>
              <a:ext cx="157" cy="267"/>
            </a:xfrm>
            <a:custGeom>
              <a:avLst/>
              <a:gdLst/>
              <a:ahLst/>
              <a:cxnLst>
                <a:cxn ang="0">
                  <a:pos x="201" y="116"/>
                </a:cxn>
                <a:cxn ang="0">
                  <a:pos x="230" y="206"/>
                </a:cxn>
                <a:cxn ang="0">
                  <a:pos x="308" y="429"/>
                </a:cxn>
                <a:cxn ang="0">
                  <a:pos x="314" y="455"/>
                </a:cxn>
                <a:cxn ang="0">
                  <a:pos x="314" y="482"/>
                </a:cxn>
                <a:cxn ang="0">
                  <a:pos x="308" y="510"/>
                </a:cxn>
                <a:cxn ang="0">
                  <a:pos x="300" y="533"/>
                </a:cxn>
                <a:cxn ang="0">
                  <a:pos x="291" y="496"/>
                </a:cxn>
                <a:cxn ang="0">
                  <a:pos x="278" y="458"/>
                </a:cxn>
                <a:cxn ang="0">
                  <a:pos x="262" y="423"/>
                </a:cxn>
                <a:cxn ang="0">
                  <a:pos x="244" y="389"/>
                </a:cxn>
                <a:cxn ang="0">
                  <a:pos x="223" y="354"/>
                </a:cxn>
                <a:cxn ang="0">
                  <a:pos x="199" y="320"/>
                </a:cxn>
                <a:cxn ang="0">
                  <a:pos x="174" y="290"/>
                </a:cxn>
                <a:cxn ang="0">
                  <a:pos x="145" y="259"/>
                </a:cxn>
                <a:cxn ang="0">
                  <a:pos x="136" y="225"/>
                </a:cxn>
                <a:cxn ang="0">
                  <a:pos x="138" y="187"/>
                </a:cxn>
                <a:cxn ang="0">
                  <a:pos x="141" y="150"/>
                </a:cxn>
                <a:cxn ang="0">
                  <a:pos x="136" y="116"/>
                </a:cxn>
                <a:cxn ang="0">
                  <a:pos x="131" y="116"/>
                </a:cxn>
                <a:cxn ang="0">
                  <a:pos x="126" y="116"/>
                </a:cxn>
                <a:cxn ang="0">
                  <a:pos x="123" y="118"/>
                </a:cxn>
                <a:cxn ang="0">
                  <a:pos x="119" y="121"/>
                </a:cxn>
                <a:cxn ang="0">
                  <a:pos x="114" y="141"/>
                </a:cxn>
                <a:cxn ang="0">
                  <a:pos x="111" y="165"/>
                </a:cxn>
                <a:cxn ang="0">
                  <a:pos x="107" y="187"/>
                </a:cxn>
                <a:cxn ang="0">
                  <a:pos x="102" y="210"/>
                </a:cxn>
                <a:cxn ang="0">
                  <a:pos x="89" y="193"/>
                </a:cxn>
                <a:cxn ang="0">
                  <a:pos x="73" y="176"/>
                </a:cxn>
                <a:cxn ang="0">
                  <a:pos x="58" y="157"/>
                </a:cxn>
                <a:cxn ang="0">
                  <a:pos x="44" y="140"/>
                </a:cxn>
                <a:cxn ang="0">
                  <a:pos x="32" y="119"/>
                </a:cxn>
                <a:cxn ang="0">
                  <a:pos x="20" y="101"/>
                </a:cxn>
                <a:cxn ang="0">
                  <a:pos x="12" y="80"/>
                </a:cxn>
                <a:cxn ang="0">
                  <a:pos x="7" y="60"/>
                </a:cxn>
                <a:cxn ang="0">
                  <a:pos x="0" y="46"/>
                </a:cxn>
                <a:cxn ang="0">
                  <a:pos x="2" y="32"/>
                </a:cxn>
                <a:cxn ang="0">
                  <a:pos x="5" y="17"/>
                </a:cxn>
                <a:cxn ang="0">
                  <a:pos x="5" y="0"/>
                </a:cxn>
                <a:cxn ang="0">
                  <a:pos x="34" y="5"/>
                </a:cxn>
                <a:cxn ang="0">
                  <a:pos x="61" y="14"/>
                </a:cxn>
                <a:cxn ang="0">
                  <a:pos x="90" y="24"/>
                </a:cxn>
                <a:cxn ang="0">
                  <a:pos x="116" y="38"/>
                </a:cxn>
                <a:cxn ang="0">
                  <a:pos x="140" y="53"/>
                </a:cxn>
                <a:cxn ang="0">
                  <a:pos x="164" y="72"/>
                </a:cxn>
                <a:cxn ang="0">
                  <a:pos x="184" y="92"/>
                </a:cxn>
                <a:cxn ang="0">
                  <a:pos x="201" y="116"/>
                </a:cxn>
              </a:cxnLst>
              <a:rect l="0" t="0" r="r" b="b"/>
              <a:pathLst>
                <a:path w="314" h="533">
                  <a:moveTo>
                    <a:pt x="201" y="116"/>
                  </a:moveTo>
                  <a:lnTo>
                    <a:pt x="230" y="206"/>
                  </a:lnTo>
                  <a:lnTo>
                    <a:pt x="308" y="429"/>
                  </a:lnTo>
                  <a:lnTo>
                    <a:pt x="314" y="455"/>
                  </a:lnTo>
                  <a:lnTo>
                    <a:pt x="314" y="482"/>
                  </a:lnTo>
                  <a:lnTo>
                    <a:pt x="308" y="510"/>
                  </a:lnTo>
                  <a:lnTo>
                    <a:pt x="300" y="533"/>
                  </a:lnTo>
                  <a:lnTo>
                    <a:pt x="291" y="496"/>
                  </a:lnTo>
                  <a:lnTo>
                    <a:pt x="278" y="458"/>
                  </a:lnTo>
                  <a:lnTo>
                    <a:pt x="262" y="423"/>
                  </a:lnTo>
                  <a:lnTo>
                    <a:pt x="244" y="389"/>
                  </a:lnTo>
                  <a:lnTo>
                    <a:pt x="223" y="354"/>
                  </a:lnTo>
                  <a:lnTo>
                    <a:pt x="199" y="320"/>
                  </a:lnTo>
                  <a:lnTo>
                    <a:pt x="174" y="290"/>
                  </a:lnTo>
                  <a:lnTo>
                    <a:pt x="145" y="259"/>
                  </a:lnTo>
                  <a:lnTo>
                    <a:pt x="136" y="225"/>
                  </a:lnTo>
                  <a:lnTo>
                    <a:pt x="138" y="187"/>
                  </a:lnTo>
                  <a:lnTo>
                    <a:pt x="141" y="150"/>
                  </a:lnTo>
                  <a:lnTo>
                    <a:pt x="136" y="116"/>
                  </a:lnTo>
                  <a:lnTo>
                    <a:pt x="131" y="116"/>
                  </a:lnTo>
                  <a:lnTo>
                    <a:pt x="126" y="116"/>
                  </a:lnTo>
                  <a:lnTo>
                    <a:pt x="123" y="118"/>
                  </a:lnTo>
                  <a:lnTo>
                    <a:pt x="119" y="121"/>
                  </a:lnTo>
                  <a:lnTo>
                    <a:pt x="114" y="141"/>
                  </a:lnTo>
                  <a:lnTo>
                    <a:pt x="111" y="165"/>
                  </a:lnTo>
                  <a:lnTo>
                    <a:pt x="107" y="187"/>
                  </a:lnTo>
                  <a:lnTo>
                    <a:pt x="102" y="210"/>
                  </a:lnTo>
                  <a:lnTo>
                    <a:pt x="89" y="193"/>
                  </a:lnTo>
                  <a:lnTo>
                    <a:pt x="73" y="176"/>
                  </a:lnTo>
                  <a:lnTo>
                    <a:pt x="58" y="157"/>
                  </a:lnTo>
                  <a:lnTo>
                    <a:pt x="44" y="140"/>
                  </a:lnTo>
                  <a:lnTo>
                    <a:pt x="32" y="119"/>
                  </a:lnTo>
                  <a:lnTo>
                    <a:pt x="20" y="101"/>
                  </a:lnTo>
                  <a:lnTo>
                    <a:pt x="12" y="80"/>
                  </a:lnTo>
                  <a:lnTo>
                    <a:pt x="7" y="60"/>
                  </a:lnTo>
                  <a:lnTo>
                    <a:pt x="0" y="46"/>
                  </a:lnTo>
                  <a:lnTo>
                    <a:pt x="2" y="32"/>
                  </a:lnTo>
                  <a:lnTo>
                    <a:pt x="5" y="17"/>
                  </a:lnTo>
                  <a:lnTo>
                    <a:pt x="5" y="0"/>
                  </a:lnTo>
                  <a:lnTo>
                    <a:pt x="34" y="5"/>
                  </a:lnTo>
                  <a:lnTo>
                    <a:pt x="61" y="14"/>
                  </a:lnTo>
                  <a:lnTo>
                    <a:pt x="90" y="24"/>
                  </a:lnTo>
                  <a:lnTo>
                    <a:pt x="116" y="38"/>
                  </a:lnTo>
                  <a:lnTo>
                    <a:pt x="140" y="53"/>
                  </a:lnTo>
                  <a:lnTo>
                    <a:pt x="164" y="72"/>
                  </a:lnTo>
                  <a:lnTo>
                    <a:pt x="184" y="92"/>
                  </a:lnTo>
                  <a:lnTo>
                    <a:pt x="201" y="116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2860" y="2788"/>
              <a:ext cx="34" cy="64"/>
            </a:xfrm>
            <a:custGeom>
              <a:avLst/>
              <a:gdLst/>
              <a:ahLst/>
              <a:cxnLst>
                <a:cxn ang="0">
                  <a:pos x="70" y="111"/>
                </a:cxn>
                <a:cxn ang="0">
                  <a:pos x="63" y="112"/>
                </a:cxn>
                <a:cxn ang="0">
                  <a:pos x="58" y="114"/>
                </a:cxn>
                <a:cxn ang="0">
                  <a:pos x="51" y="116"/>
                </a:cxn>
                <a:cxn ang="0">
                  <a:pos x="43" y="119"/>
                </a:cxn>
                <a:cxn ang="0">
                  <a:pos x="36" y="121"/>
                </a:cxn>
                <a:cxn ang="0">
                  <a:pos x="29" y="123"/>
                </a:cxn>
                <a:cxn ang="0">
                  <a:pos x="22" y="126"/>
                </a:cxn>
                <a:cxn ang="0">
                  <a:pos x="15" y="128"/>
                </a:cxn>
                <a:cxn ang="0">
                  <a:pos x="17" y="95"/>
                </a:cxn>
                <a:cxn ang="0">
                  <a:pos x="14" y="61"/>
                </a:cxn>
                <a:cxn ang="0">
                  <a:pos x="9" y="29"/>
                </a:cxn>
                <a:cxn ang="0">
                  <a:pos x="0" y="0"/>
                </a:cxn>
                <a:cxn ang="0">
                  <a:pos x="12" y="10"/>
                </a:cxn>
                <a:cxn ang="0">
                  <a:pos x="22" y="24"/>
                </a:cxn>
                <a:cxn ang="0">
                  <a:pos x="34" y="36"/>
                </a:cxn>
                <a:cxn ang="0">
                  <a:pos x="44" y="49"/>
                </a:cxn>
                <a:cxn ang="0">
                  <a:pos x="55" y="65"/>
                </a:cxn>
                <a:cxn ang="0">
                  <a:pos x="61" y="80"/>
                </a:cxn>
                <a:cxn ang="0">
                  <a:pos x="67" y="95"/>
                </a:cxn>
                <a:cxn ang="0">
                  <a:pos x="70" y="111"/>
                </a:cxn>
              </a:cxnLst>
              <a:rect l="0" t="0" r="r" b="b"/>
              <a:pathLst>
                <a:path w="70" h="128">
                  <a:moveTo>
                    <a:pt x="70" y="111"/>
                  </a:moveTo>
                  <a:lnTo>
                    <a:pt x="63" y="112"/>
                  </a:lnTo>
                  <a:lnTo>
                    <a:pt x="58" y="114"/>
                  </a:lnTo>
                  <a:lnTo>
                    <a:pt x="51" y="116"/>
                  </a:lnTo>
                  <a:lnTo>
                    <a:pt x="43" y="119"/>
                  </a:lnTo>
                  <a:lnTo>
                    <a:pt x="36" y="121"/>
                  </a:lnTo>
                  <a:lnTo>
                    <a:pt x="29" y="123"/>
                  </a:lnTo>
                  <a:lnTo>
                    <a:pt x="22" y="126"/>
                  </a:lnTo>
                  <a:lnTo>
                    <a:pt x="15" y="128"/>
                  </a:lnTo>
                  <a:lnTo>
                    <a:pt x="17" y="95"/>
                  </a:lnTo>
                  <a:lnTo>
                    <a:pt x="14" y="61"/>
                  </a:lnTo>
                  <a:lnTo>
                    <a:pt x="9" y="29"/>
                  </a:lnTo>
                  <a:lnTo>
                    <a:pt x="0" y="0"/>
                  </a:lnTo>
                  <a:lnTo>
                    <a:pt x="12" y="10"/>
                  </a:lnTo>
                  <a:lnTo>
                    <a:pt x="22" y="24"/>
                  </a:lnTo>
                  <a:lnTo>
                    <a:pt x="34" y="36"/>
                  </a:lnTo>
                  <a:lnTo>
                    <a:pt x="44" y="49"/>
                  </a:lnTo>
                  <a:lnTo>
                    <a:pt x="55" y="65"/>
                  </a:lnTo>
                  <a:lnTo>
                    <a:pt x="61" y="80"/>
                  </a:lnTo>
                  <a:lnTo>
                    <a:pt x="67" y="95"/>
                  </a:lnTo>
                  <a:lnTo>
                    <a:pt x="70" y="111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3080" y="2839"/>
              <a:ext cx="441" cy="260"/>
            </a:xfrm>
            <a:custGeom>
              <a:avLst/>
              <a:gdLst/>
              <a:ahLst/>
              <a:cxnLst>
                <a:cxn ang="0">
                  <a:pos x="211" y="445"/>
                </a:cxn>
                <a:cxn ang="0">
                  <a:pos x="214" y="293"/>
                </a:cxn>
                <a:cxn ang="0">
                  <a:pos x="202" y="196"/>
                </a:cxn>
                <a:cxn ang="0">
                  <a:pos x="185" y="152"/>
                </a:cxn>
                <a:cxn ang="0">
                  <a:pos x="160" y="155"/>
                </a:cxn>
                <a:cxn ang="0">
                  <a:pos x="172" y="186"/>
                </a:cxn>
                <a:cxn ang="0">
                  <a:pos x="177" y="268"/>
                </a:cxn>
                <a:cxn ang="0">
                  <a:pos x="170" y="404"/>
                </a:cxn>
                <a:cxn ang="0">
                  <a:pos x="151" y="472"/>
                </a:cxn>
                <a:cxn ang="0">
                  <a:pos x="127" y="469"/>
                </a:cxn>
                <a:cxn ang="0">
                  <a:pos x="105" y="462"/>
                </a:cxn>
                <a:cxn ang="0">
                  <a:pos x="81" y="452"/>
                </a:cxn>
                <a:cxn ang="0">
                  <a:pos x="61" y="445"/>
                </a:cxn>
                <a:cxn ang="0">
                  <a:pos x="44" y="438"/>
                </a:cxn>
                <a:cxn ang="0">
                  <a:pos x="27" y="431"/>
                </a:cxn>
                <a:cxn ang="0">
                  <a:pos x="10" y="428"/>
                </a:cxn>
                <a:cxn ang="0">
                  <a:pos x="78" y="196"/>
                </a:cxn>
                <a:cxn ang="0">
                  <a:pos x="110" y="128"/>
                </a:cxn>
                <a:cxn ang="0">
                  <a:pos x="162" y="70"/>
                </a:cxn>
                <a:cxn ang="0">
                  <a:pos x="226" y="27"/>
                </a:cxn>
                <a:cxn ang="0">
                  <a:pos x="296" y="0"/>
                </a:cxn>
                <a:cxn ang="0">
                  <a:pos x="274" y="51"/>
                </a:cxn>
                <a:cxn ang="0">
                  <a:pos x="257" y="106"/>
                </a:cxn>
                <a:cxn ang="0">
                  <a:pos x="267" y="116"/>
                </a:cxn>
                <a:cxn ang="0">
                  <a:pos x="291" y="94"/>
                </a:cxn>
                <a:cxn ang="0">
                  <a:pos x="306" y="77"/>
                </a:cxn>
                <a:cxn ang="0">
                  <a:pos x="323" y="63"/>
                </a:cxn>
                <a:cxn ang="0">
                  <a:pos x="344" y="56"/>
                </a:cxn>
                <a:cxn ang="0">
                  <a:pos x="366" y="60"/>
                </a:cxn>
                <a:cxn ang="0">
                  <a:pos x="388" y="94"/>
                </a:cxn>
                <a:cxn ang="0">
                  <a:pos x="412" y="125"/>
                </a:cxn>
                <a:cxn ang="0">
                  <a:pos x="441" y="150"/>
                </a:cxn>
                <a:cxn ang="0">
                  <a:pos x="477" y="169"/>
                </a:cxn>
                <a:cxn ang="0">
                  <a:pos x="451" y="273"/>
                </a:cxn>
                <a:cxn ang="0">
                  <a:pos x="444" y="385"/>
                </a:cxn>
                <a:cxn ang="0">
                  <a:pos x="468" y="397"/>
                </a:cxn>
                <a:cxn ang="0">
                  <a:pos x="499" y="399"/>
                </a:cxn>
                <a:cxn ang="0">
                  <a:pos x="526" y="394"/>
                </a:cxn>
                <a:cxn ang="0">
                  <a:pos x="538" y="392"/>
                </a:cxn>
                <a:cxn ang="0">
                  <a:pos x="550" y="275"/>
                </a:cxn>
                <a:cxn ang="0">
                  <a:pos x="588" y="162"/>
                </a:cxn>
                <a:cxn ang="0">
                  <a:pos x="613" y="152"/>
                </a:cxn>
                <a:cxn ang="0">
                  <a:pos x="641" y="140"/>
                </a:cxn>
                <a:cxn ang="0">
                  <a:pos x="666" y="131"/>
                </a:cxn>
                <a:cxn ang="0">
                  <a:pos x="695" y="128"/>
                </a:cxn>
                <a:cxn ang="0">
                  <a:pos x="734" y="229"/>
                </a:cxn>
                <a:cxn ang="0">
                  <a:pos x="775" y="329"/>
                </a:cxn>
                <a:cxn ang="0">
                  <a:pos x="823" y="426"/>
                </a:cxn>
                <a:cxn ang="0">
                  <a:pos x="881" y="520"/>
                </a:cxn>
              </a:cxnLst>
              <a:rect l="0" t="0" r="r" b="b"/>
              <a:pathLst>
                <a:path w="881" h="520">
                  <a:moveTo>
                    <a:pt x="206" y="520"/>
                  </a:moveTo>
                  <a:lnTo>
                    <a:pt x="211" y="445"/>
                  </a:lnTo>
                  <a:lnTo>
                    <a:pt x="214" y="368"/>
                  </a:lnTo>
                  <a:lnTo>
                    <a:pt x="214" y="293"/>
                  </a:lnTo>
                  <a:lnTo>
                    <a:pt x="211" y="218"/>
                  </a:lnTo>
                  <a:lnTo>
                    <a:pt x="202" y="196"/>
                  </a:lnTo>
                  <a:lnTo>
                    <a:pt x="196" y="172"/>
                  </a:lnTo>
                  <a:lnTo>
                    <a:pt x="185" y="152"/>
                  </a:lnTo>
                  <a:lnTo>
                    <a:pt x="162" y="140"/>
                  </a:lnTo>
                  <a:lnTo>
                    <a:pt x="160" y="155"/>
                  </a:lnTo>
                  <a:lnTo>
                    <a:pt x="165" y="171"/>
                  </a:lnTo>
                  <a:lnTo>
                    <a:pt x="172" y="186"/>
                  </a:lnTo>
                  <a:lnTo>
                    <a:pt x="177" y="201"/>
                  </a:lnTo>
                  <a:lnTo>
                    <a:pt x="177" y="268"/>
                  </a:lnTo>
                  <a:lnTo>
                    <a:pt x="173" y="336"/>
                  </a:lnTo>
                  <a:lnTo>
                    <a:pt x="170" y="404"/>
                  </a:lnTo>
                  <a:lnTo>
                    <a:pt x="163" y="471"/>
                  </a:lnTo>
                  <a:lnTo>
                    <a:pt x="151" y="472"/>
                  </a:lnTo>
                  <a:lnTo>
                    <a:pt x="139" y="472"/>
                  </a:lnTo>
                  <a:lnTo>
                    <a:pt x="127" y="469"/>
                  </a:lnTo>
                  <a:lnTo>
                    <a:pt x="117" y="465"/>
                  </a:lnTo>
                  <a:lnTo>
                    <a:pt x="105" y="462"/>
                  </a:lnTo>
                  <a:lnTo>
                    <a:pt x="93" y="457"/>
                  </a:lnTo>
                  <a:lnTo>
                    <a:pt x="81" y="452"/>
                  </a:lnTo>
                  <a:lnTo>
                    <a:pt x="69" y="448"/>
                  </a:lnTo>
                  <a:lnTo>
                    <a:pt x="61" y="445"/>
                  </a:lnTo>
                  <a:lnTo>
                    <a:pt x="52" y="442"/>
                  </a:lnTo>
                  <a:lnTo>
                    <a:pt x="44" y="438"/>
                  </a:lnTo>
                  <a:lnTo>
                    <a:pt x="35" y="435"/>
                  </a:lnTo>
                  <a:lnTo>
                    <a:pt x="27" y="431"/>
                  </a:lnTo>
                  <a:lnTo>
                    <a:pt x="18" y="430"/>
                  </a:lnTo>
                  <a:lnTo>
                    <a:pt x="10" y="428"/>
                  </a:lnTo>
                  <a:lnTo>
                    <a:pt x="0" y="426"/>
                  </a:lnTo>
                  <a:lnTo>
                    <a:pt x="78" y="196"/>
                  </a:lnTo>
                  <a:lnTo>
                    <a:pt x="92" y="160"/>
                  </a:lnTo>
                  <a:lnTo>
                    <a:pt x="110" y="128"/>
                  </a:lnTo>
                  <a:lnTo>
                    <a:pt x="134" y="97"/>
                  </a:lnTo>
                  <a:lnTo>
                    <a:pt x="162" y="70"/>
                  </a:lnTo>
                  <a:lnTo>
                    <a:pt x="192" y="46"/>
                  </a:lnTo>
                  <a:lnTo>
                    <a:pt x="226" y="27"/>
                  </a:lnTo>
                  <a:lnTo>
                    <a:pt x="260" y="12"/>
                  </a:lnTo>
                  <a:lnTo>
                    <a:pt x="296" y="0"/>
                  </a:lnTo>
                  <a:lnTo>
                    <a:pt x="286" y="26"/>
                  </a:lnTo>
                  <a:lnTo>
                    <a:pt x="274" y="51"/>
                  </a:lnTo>
                  <a:lnTo>
                    <a:pt x="264" y="77"/>
                  </a:lnTo>
                  <a:lnTo>
                    <a:pt x="257" y="106"/>
                  </a:lnTo>
                  <a:lnTo>
                    <a:pt x="262" y="116"/>
                  </a:lnTo>
                  <a:lnTo>
                    <a:pt x="267" y="116"/>
                  </a:lnTo>
                  <a:lnTo>
                    <a:pt x="277" y="109"/>
                  </a:lnTo>
                  <a:lnTo>
                    <a:pt x="291" y="94"/>
                  </a:lnTo>
                  <a:lnTo>
                    <a:pt x="298" y="85"/>
                  </a:lnTo>
                  <a:lnTo>
                    <a:pt x="306" y="77"/>
                  </a:lnTo>
                  <a:lnTo>
                    <a:pt x="315" y="70"/>
                  </a:lnTo>
                  <a:lnTo>
                    <a:pt x="323" y="63"/>
                  </a:lnTo>
                  <a:lnTo>
                    <a:pt x="334" y="60"/>
                  </a:lnTo>
                  <a:lnTo>
                    <a:pt x="344" y="56"/>
                  </a:lnTo>
                  <a:lnTo>
                    <a:pt x="354" y="56"/>
                  </a:lnTo>
                  <a:lnTo>
                    <a:pt x="366" y="60"/>
                  </a:lnTo>
                  <a:lnTo>
                    <a:pt x="376" y="77"/>
                  </a:lnTo>
                  <a:lnTo>
                    <a:pt x="388" y="94"/>
                  </a:lnTo>
                  <a:lnTo>
                    <a:pt x="400" y="109"/>
                  </a:lnTo>
                  <a:lnTo>
                    <a:pt x="412" y="125"/>
                  </a:lnTo>
                  <a:lnTo>
                    <a:pt x="426" y="138"/>
                  </a:lnTo>
                  <a:lnTo>
                    <a:pt x="441" y="150"/>
                  </a:lnTo>
                  <a:lnTo>
                    <a:pt x="458" y="160"/>
                  </a:lnTo>
                  <a:lnTo>
                    <a:pt x="477" y="169"/>
                  </a:lnTo>
                  <a:lnTo>
                    <a:pt x="462" y="218"/>
                  </a:lnTo>
                  <a:lnTo>
                    <a:pt x="451" y="273"/>
                  </a:lnTo>
                  <a:lnTo>
                    <a:pt x="446" y="329"/>
                  </a:lnTo>
                  <a:lnTo>
                    <a:pt x="444" y="385"/>
                  </a:lnTo>
                  <a:lnTo>
                    <a:pt x="455" y="392"/>
                  </a:lnTo>
                  <a:lnTo>
                    <a:pt x="468" y="397"/>
                  </a:lnTo>
                  <a:lnTo>
                    <a:pt x="484" y="399"/>
                  </a:lnTo>
                  <a:lnTo>
                    <a:pt x="499" y="399"/>
                  </a:lnTo>
                  <a:lnTo>
                    <a:pt x="514" y="397"/>
                  </a:lnTo>
                  <a:lnTo>
                    <a:pt x="526" y="394"/>
                  </a:lnTo>
                  <a:lnTo>
                    <a:pt x="535" y="392"/>
                  </a:lnTo>
                  <a:lnTo>
                    <a:pt x="538" y="392"/>
                  </a:lnTo>
                  <a:lnTo>
                    <a:pt x="543" y="334"/>
                  </a:lnTo>
                  <a:lnTo>
                    <a:pt x="550" y="275"/>
                  </a:lnTo>
                  <a:lnTo>
                    <a:pt x="566" y="217"/>
                  </a:lnTo>
                  <a:lnTo>
                    <a:pt x="588" y="162"/>
                  </a:lnTo>
                  <a:lnTo>
                    <a:pt x="601" y="157"/>
                  </a:lnTo>
                  <a:lnTo>
                    <a:pt x="613" y="152"/>
                  </a:lnTo>
                  <a:lnTo>
                    <a:pt x="627" y="145"/>
                  </a:lnTo>
                  <a:lnTo>
                    <a:pt x="641" y="140"/>
                  </a:lnTo>
                  <a:lnTo>
                    <a:pt x="652" y="137"/>
                  </a:lnTo>
                  <a:lnTo>
                    <a:pt x="666" y="131"/>
                  </a:lnTo>
                  <a:lnTo>
                    <a:pt x="681" y="130"/>
                  </a:lnTo>
                  <a:lnTo>
                    <a:pt x="695" y="128"/>
                  </a:lnTo>
                  <a:lnTo>
                    <a:pt x="714" y="179"/>
                  </a:lnTo>
                  <a:lnTo>
                    <a:pt x="734" y="229"/>
                  </a:lnTo>
                  <a:lnTo>
                    <a:pt x="753" y="280"/>
                  </a:lnTo>
                  <a:lnTo>
                    <a:pt x="775" y="329"/>
                  </a:lnTo>
                  <a:lnTo>
                    <a:pt x="797" y="378"/>
                  </a:lnTo>
                  <a:lnTo>
                    <a:pt x="823" y="426"/>
                  </a:lnTo>
                  <a:lnTo>
                    <a:pt x="850" y="474"/>
                  </a:lnTo>
                  <a:lnTo>
                    <a:pt x="881" y="520"/>
                  </a:lnTo>
                  <a:lnTo>
                    <a:pt x="206" y="520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3028" y="2845"/>
              <a:ext cx="76" cy="253"/>
            </a:xfrm>
            <a:custGeom>
              <a:avLst/>
              <a:gdLst/>
              <a:ahLst/>
              <a:cxnLst>
                <a:cxn ang="0">
                  <a:pos x="151" y="133"/>
                </a:cxn>
                <a:cxn ang="0">
                  <a:pos x="146" y="165"/>
                </a:cxn>
                <a:cxn ang="0">
                  <a:pos x="134" y="196"/>
                </a:cxn>
                <a:cxn ang="0">
                  <a:pos x="121" y="225"/>
                </a:cxn>
                <a:cxn ang="0">
                  <a:pos x="109" y="256"/>
                </a:cxn>
                <a:cxn ang="0">
                  <a:pos x="40" y="447"/>
                </a:cxn>
                <a:cxn ang="0">
                  <a:pos x="40" y="452"/>
                </a:cxn>
                <a:cxn ang="0">
                  <a:pos x="42" y="455"/>
                </a:cxn>
                <a:cxn ang="0">
                  <a:pos x="46" y="457"/>
                </a:cxn>
                <a:cxn ang="0">
                  <a:pos x="49" y="459"/>
                </a:cxn>
                <a:cxn ang="0">
                  <a:pos x="117" y="460"/>
                </a:cxn>
                <a:cxn ang="0">
                  <a:pos x="114" y="472"/>
                </a:cxn>
                <a:cxn ang="0">
                  <a:pos x="112" y="482"/>
                </a:cxn>
                <a:cxn ang="0">
                  <a:pos x="109" y="494"/>
                </a:cxn>
                <a:cxn ang="0">
                  <a:pos x="105" y="506"/>
                </a:cxn>
                <a:cxn ang="0">
                  <a:pos x="0" y="506"/>
                </a:cxn>
                <a:cxn ang="0">
                  <a:pos x="6" y="496"/>
                </a:cxn>
                <a:cxn ang="0">
                  <a:pos x="13" y="486"/>
                </a:cxn>
                <a:cxn ang="0">
                  <a:pos x="17" y="474"/>
                </a:cxn>
                <a:cxn ang="0">
                  <a:pos x="17" y="462"/>
                </a:cxn>
                <a:cxn ang="0">
                  <a:pos x="12" y="438"/>
                </a:cxn>
                <a:cxn ang="0">
                  <a:pos x="13" y="413"/>
                </a:cxn>
                <a:cxn ang="0">
                  <a:pos x="18" y="389"/>
                </a:cxn>
                <a:cxn ang="0">
                  <a:pos x="22" y="363"/>
                </a:cxn>
                <a:cxn ang="0">
                  <a:pos x="34" y="331"/>
                </a:cxn>
                <a:cxn ang="0">
                  <a:pos x="44" y="298"/>
                </a:cxn>
                <a:cxn ang="0">
                  <a:pos x="56" y="266"/>
                </a:cxn>
                <a:cxn ang="0">
                  <a:pos x="68" y="234"/>
                </a:cxn>
                <a:cxn ang="0">
                  <a:pos x="80" y="203"/>
                </a:cxn>
                <a:cxn ang="0">
                  <a:pos x="93" y="171"/>
                </a:cxn>
                <a:cxn ang="0">
                  <a:pos x="107" y="140"/>
                </a:cxn>
                <a:cxn ang="0">
                  <a:pos x="124" y="111"/>
                </a:cxn>
                <a:cxn ang="0">
                  <a:pos x="115" y="99"/>
                </a:cxn>
                <a:cxn ang="0">
                  <a:pos x="98" y="113"/>
                </a:cxn>
                <a:cxn ang="0">
                  <a:pos x="83" y="130"/>
                </a:cxn>
                <a:cxn ang="0">
                  <a:pos x="71" y="147"/>
                </a:cxn>
                <a:cxn ang="0">
                  <a:pos x="63" y="165"/>
                </a:cxn>
                <a:cxn ang="0">
                  <a:pos x="52" y="186"/>
                </a:cxn>
                <a:cxn ang="0">
                  <a:pos x="44" y="205"/>
                </a:cxn>
                <a:cxn ang="0">
                  <a:pos x="34" y="225"/>
                </a:cxn>
                <a:cxn ang="0">
                  <a:pos x="23" y="244"/>
                </a:cxn>
                <a:cxn ang="0">
                  <a:pos x="12" y="242"/>
                </a:cxn>
                <a:cxn ang="0">
                  <a:pos x="25" y="46"/>
                </a:cxn>
                <a:cxn ang="0">
                  <a:pos x="54" y="0"/>
                </a:cxn>
                <a:cxn ang="0">
                  <a:pos x="75" y="7"/>
                </a:cxn>
                <a:cxn ang="0">
                  <a:pos x="93" y="19"/>
                </a:cxn>
                <a:cxn ang="0">
                  <a:pos x="109" y="34"/>
                </a:cxn>
                <a:cxn ang="0">
                  <a:pos x="122" y="51"/>
                </a:cxn>
                <a:cxn ang="0">
                  <a:pos x="133" y="72"/>
                </a:cxn>
                <a:cxn ang="0">
                  <a:pos x="141" y="92"/>
                </a:cxn>
                <a:cxn ang="0">
                  <a:pos x="148" y="113"/>
                </a:cxn>
                <a:cxn ang="0">
                  <a:pos x="151" y="133"/>
                </a:cxn>
              </a:cxnLst>
              <a:rect l="0" t="0" r="r" b="b"/>
              <a:pathLst>
                <a:path w="151" h="506">
                  <a:moveTo>
                    <a:pt x="151" y="133"/>
                  </a:moveTo>
                  <a:lnTo>
                    <a:pt x="146" y="165"/>
                  </a:lnTo>
                  <a:lnTo>
                    <a:pt x="134" y="196"/>
                  </a:lnTo>
                  <a:lnTo>
                    <a:pt x="121" y="225"/>
                  </a:lnTo>
                  <a:lnTo>
                    <a:pt x="109" y="256"/>
                  </a:lnTo>
                  <a:lnTo>
                    <a:pt x="40" y="447"/>
                  </a:lnTo>
                  <a:lnTo>
                    <a:pt x="40" y="452"/>
                  </a:lnTo>
                  <a:lnTo>
                    <a:pt x="42" y="455"/>
                  </a:lnTo>
                  <a:lnTo>
                    <a:pt x="46" y="457"/>
                  </a:lnTo>
                  <a:lnTo>
                    <a:pt x="49" y="459"/>
                  </a:lnTo>
                  <a:lnTo>
                    <a:pt x="117" y="460"/>
                  </a:lnTo>
                  <a:lnTo>
                    <a:pt x="114" y="472"/>
                  </a:lnTo>
                  <a:lnTo>
                    <a:pt x="112" y="482"/>
                  </a:lnTo>
                  <a:lnTo>
                    <a:pt x="109" y="494"/>
                  </a:lnTo>
                  <a:lnTo>
                    <a:pt x="105" y="506"/>
                  </a:lnTo>
                  <a:lnTo>
                    <a:pt x="0" y="506"/>
                  </a:lnTo>
                  <a:lnTo>
                    <a:pt x="6" y="496"/>
                  </a:lnTo>
                  <a:lnTo>
                    <a:pt x="13" y="486"/>
                  </a:lnTo>
                  <a:lnTo>
                    <a:pt x="17" y="474"/>
                  </a:lnTo>
                  <a:lnTo>
                    <a:pt x="17" y="462"/>
                  </a:lnTo>
                  <a:lnTo>
                    <a:pt x="12" y="438"/>
                  </a:lnTo>
                  <a:lnTo>
                    <a:pt x="13" y="413"/>
                  </a:lnTo>
                  <a:lnTo>
                    <a:pt x="18" y="389"/>
                  </a:lnTo>
                  <a:lnTo>
                    <a:pt x="22" y="363"/>
                  </a:lnTo>
                  <a:lnTo>
                    <a:pt x="34" y="331"/>
                  </a:lnTo>
                  <a:lnTo>
                    <a:pt x="44" y="298"/>
                  </a:lnTo>
                  <a:lnTo>
                    <a:pt x="56" y="266"/>
                  </a:lnTo>
                  <a:lnTo>
                    <a:pt x="68" y="234"/>
                  </a:lnTo>
                  <a:lnTo>
                    <a:pt x="80" y="203"/>
                  </a:lnTo>
                  <a:lnTo>
                    <a:pt x="93" y="171"/>
                  </a:lnTo>
                  <a:lnTo>
                    <a:pt x="107" y="140"/>
                  </a:lnTo>
                  <a:lnTo>
                    <a:pt x="124" y="111"/>
                  </a:lnTo>
                  <a:lnTo>
                    <a:pt x="115" y="99"/>
                  </a:lnTo>
                  <a:lnTo>
                    <a:pt x="98" y="113"/>
                  </a:lnTo>
                  <a:lnTo>
                    <a:pt x="83" y="130"/>
                  </a:lnTo>
                  <a:lnTo>
                    <a:pt x="71" y="147"/>
                  </a:lnTo>
                  <a:lnTo>
                    <a:pt x="63" y="165"/>
                  </a:lnTo>
                  <a:lnTo>
                    <a:pt x="52" y="186"/>
                  </a:lnTo>
                  <a:lnTo>
                    <a:pt x="44" y="205"/>
                  </a:lnTo>
                  <a:lnTo>
                    <a:pt x="34" y="225"/>
                  </a:lnTo>
                  <a:lnTo>
                    <a:pt x="23" y="244"/>
                  </a:lnTo>
                  <a:lnTo>
                    <a:pt x="12" y="242"/>
                  </a:lnTo>
                  <a:lnTo>
                    <a:pt x="25" y="46"/>
                  </a:lnTo>
                  <a:lnTo>
                    <a:pt x="54" y="0"/>
                  </a:lnTo>
                  <a:lnTo>
                    <a:pt x="75" y="7"/>
                  </a:lnTo>
                  <a:lnTo>
                    <a:pt x="93" y="19"/>
                  </a:lnTo>
                  <a:lnTo>
                    <a:pt x="109" y="34"/>
                  </a:lnTo>
                  <a:lnTo>
                    <a:pt x="122" y="51"/>
                  </a:lnTo>
                  <a:lnTo>
                    <a:pt x="133" y="72"/>
                  </a:lnTo>
                  <a:lnTo>
                    <a:pt x="141" y="92"/>
                  </a:lnTo>
                  <a:lnTo>
                    <a:pt x="148" y="113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3316" y="2872"/>
              <a:ext cx="84" cy="145"/>
            </a:xfrm>
            <a:custGeom>
              <a:avLst/>
              <a:gdLst/>
              <a:ahLst/>
              <a:cxnLst>
                <a:cxn ang="0">
                  <a:pos x="169" y="34"/>
                </a:cxn>
                <a:cxn ang="0">
                  <a:pos x="153" y="44"/>
                </a:cxn>
                <a:cxn ang="0">
                  <a:pos x="136" y="52"/>
                </a:cxn>
                <a:cxn ang="0">
                  <a:pos x="121" y="63"/>
                </a:cxn>
                <a:cxn ang="0">
                  <a:pos x="104" y="71"/>
                </a:cxn>
                <a:cxn ang="0">
                  <a:pos x="87" y="83"/>
                </a:cxn>
                <a:cxn ang="0">
                  <a:pos x="72" y="95"/>
                </a:cxn>
                <a:cxn ang="0">
                  <a:pos x="55" y="110"/>
                </a:cxn>
                <a:cxn ang="0">
                  <a:pos x="39" y="127"/>
                </a:cxn>
                <a:cxn ang="0">
                  <a:pos x="46" y="129"/>
                </a:cxn>
                <a:cxn ang="0">
                  <a:pos x="58" y="126"/>
                </a:cxn>
                <a:cxn ang="0">
                  <a:pos x="73" y="119"/>
                </a:cxn>
                <a:cxn ang="0">
                  <a:pos x="85" y="110"/>
                </a:cxn>
                <a:cxn ang="0">
                  <a:pos x="72" y="153"/>
                </a:cxn>
                <a:cxn ang="0">
                  <a:pos x="60" y="197"/>
                </a:cxn>
                <a:cxn ang="0">
                  <a:pos x="51" y="242"/>
                </a:cxn>
                <a:cxn ang="0">
                  <a:pos x="49" y="289"/>
                </a:cxn>
                <a:cxn ang="0">
                  <a:pos x="0" y="286"/>
                </a:cxn>
                <a:cxn ang="0">
                  <a:pos x="7" y="242"/>
                </a:cxn>
                <a:cxn ang="0">
                  <a:pos x="12" y="201"/>
                </a:cxn>
                <a:cxn ang="0">
                  <a:pos x="19" y="158"/>
                </a:cxn>
                <a:cxn ang="0">
                  <a:pos x="29" y="117"/>
                </a:cxn>
                <a:cxn ang="0">
                  <a:pos x="43" y="104"/>
                </a:cxn>
                <a:cxn ang="0">
                  <a:pos x="58" y="90"/>
                </a:cxn>
                <a:cxn ang="0">
                  <a:pos x="73" y="76"/>
                </a:cxn>
                <a:cxn ang="0">
                  <a:pos x="87" y="63"/>
                </a:cxn>
                <a:cxn ang="0">
                  <a:pos x="101" y="49"/>
                </a:cxn>
                <a:cxn ang="0">
                  <a:pos x="113" y="34"/>
                </a:cxn>
                <a:cxn ang="0">
                  <a:pos x="123" y="18"/>
                </a:cxn>
                <a:cxn ang="0">
                  <a:pos x="130" y="0"/>
                </a:cxn>
                <a:cxn ang="0">
                  <a:pos x="169" y="34"/>
                </a:cxn>
              </a:cxnLst>
              <a:rect l="0" t="0" r="r" b="b"/>
              <a:pathLst>
                <a:path w="169" h="289">
                  <a:moveTo>
                    <a:pt x="169" y="34"/>
                  </a:moveTo>
                  <a:lnTo>
                    <a:pt x="153" y="44"/>
                  </a:lnTo>
                  <a:lnTo>
                    <a:pt x="136" y="52"/>
                  </a:lnTo>
                  <a:lnTo>
                    <a:pt x="121" y="63"/>
                  </a:lnTo>
                  <a:lnTo>
                    <a:pt x="104" y="71"/>
                  </a:lnTo>
                  <a:lnTo>
                    <a:pt x="87" y="83"/>
                  </a:lnTo>
                  <a:lnTo>
                    <a:pt x="72" y="95"/>
                  </a:lnTo>
                  <a:lnTo>
                    <a:pt x="55" y="110"/>
                  </a:lnTo>
                  <a:lnTo>
                    <a:pt x="39" y="127"/>
                  </a:lnTo>
                  <a:lnTo>
                    <a:pt x="46" y="129"/>
                  </a:lnTo>
                  <a:lnTo>
                    <a:pt x="58" y="126"/>
                  </a:lnTo>
                  <a:lnTo>
                    <a:pt x="73" y="119"/>
                  </a:lnTo>
                  <a:lnTo>
                    <a:pt x="85" y="110"/>
                  </a:lnTo>
                  <a:lnTo>
                    <a:pt x="72" y="153"/>
                  </a:lnTo>
                  <a:lnTo>
                    <a:pt x="60" y="197"/>
                  </a:lnTo>
                  <a:lnTo>
                    <a:pt x="51" y="242"/>
                  </a:lnTo>
                  <a:lnTo>
                    <a:pt x="49" y="289"/>
                  </a:lnTo>
                  <a:lnTo>
                    <a:pt x="0" y="286"/>
                  </a:lnTo>
                  <a:lnTo>
                    <a:pt x="7" y="242"/>
                  </a:lnTo>
                  <a:lnTo>
                    <a:pt x="12" y="201"/>
                  </a:lnTo>
                  <a:lnTo>
                    <a:pt x="19" y="158"/>
                  </a:lnTo>
                  <a:lnTo>
                    <a:pt x="29" y="117"/>
                  </a:lnTo>
                  <a:lnTo>
                    <a:pt x="43" y="104"/>
                  </a:lnTo>
                  <a:lnTo>
                    <a:pt x="58" y="90"/>
                  </a:lnTo>
                  <a:lnTo>
                    <a:pt x="73" y="76"/>
                  </a:lnTo>
                  <a:lnTo>
                    <a:pt x="87" y="63"/>
                  </a:lnTo>
                  <a:lnTo>
                    <a:pt x="101" y="49"/>
                  </a:lnTo>
                  <a:lnTo>
                    <a:pt x="113" y="34"/>
                  </a:lnTo>
                  <a:lnTo>
                    <a:pt x="123" y="18"/>
                  </a:lnTo>
                  <a:lnTo>
                    <a:pt x="130" y="0"/>
                  </a:lnTo>
                  <a:lnTo>
                    <a:pt x="169" y="34"/>
                  </a:lnTo>
                  <a:close/>
                </a:path>
              </a:pathLst>
            </a:custGeom>
            <a:solidFill>
              <a:srgbClr val="FFFF7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3622" y="2895"/>
              <a:ext cx="65" cy="162"/>
            </a:xfrm>
            <a:custGeom>
              <a:avLst/>
              <a:gdLst/>
              <a:ahLst/>
              <a:cxnLst>
                <a:cxn ang="0">
                  <a:pos x="114" y="63"/>
                </a:cxn>
                <a:cxn ang="0">
                  <a:pos x="124" y="121"/>
                </a:cxn>
                <a:cxn ang="0">
                  <a:pos x="129" y="180"/>
                </a:cxn>
                <a:cxn ang="0">
                  <a:pos x="128" y="240"/>
                </a:cxn>
                <a:cxn ang="0">
                  <a:pos x="117" y="300"/>
                </a:cxn>
                <a:cxn ang="0">
                  <a:pos x="95" y="323"/>
                </a:cxn>
                <a:cxn ang="0">
                  <a:pos x="90" y="281"/>
                </a:cxn>
                <a:cxn ang="0">
                  <a:pos x="82" y="238"/>
                </a:cxn>
                <a:cxn ang="0">
                  <a:pos x="71" y="199"/>
                </a:cxn>
                <a:cxn ang="0">
                  <a:pos x="58" y="158"/>
                </a:cxn>
                <a:cxn ang="0">
                  <a:pos x="44" y="119"/>
                </a:cxn>
                <a:cxn ang="0">
                  <a:pos x="29" y="80"/>
                </a:cxn>
                <a:cxn ang="0">
                  <a:pos x="15" y="41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5" y="0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9" y="1"/>
                </a:cxn>
                <a:cxn ang="0">
                  <a:pos x="47" y="3"/>
                </a:cxn>
                <a:cxn ang="0">
                  <a:pos x="54" y="5"/>
                </a:cxn>
                <a:cxn ang="0">
                  <a:pos x="61" y="6"/>
                </a:cxn>
                <a:cxn ang="0">
                  <a:pos x="70" y="12"/>
                </a:cxn>
                <a:cxn ang="0">
                  <a:pos x="76" y="17"/>
                </a:cxn>
                <a:cxn ang="0">
                  <a:pos x="85" y="24"/>
                </a:cxn>
                <a:cxn ang="0">
                  <a:pos x="92" y="30"/>
                </a:cxn>
                <a:cxn ang="0">
                  <a:pos x="99" y="37"/>
                </a:cxn>
                <a:cxn ang="0">
                  <a:pos x="104" y="46"/>
                </a:cxn>
                <a:cxn ang="0">
                  <a:pos x="109" y="54"/>
                </a:cxn>
                <a:cxn ang="0">
                  <a:pos x="114" y="63"/>
                </a:cxn>
              </a:cxnLst>
              <a:rect l="0" t="0" r="r" b="b"/>
              <a:pathLst>
                <a:path w="129" h="323">
                  <a:moveTo>
                    <a:pt x="114" y="63"/>
                  </a:moveTo>
                  <a:lnTo>
                    <a:pt x="124" y="121"/>
                  </a:lnTo>
                  <a:lnTo>
                    <a:pt x="129" y="180"/>
                  </a:lnTo>
                  <a:lnTo>
                    <a:pt x="128" y="240"/>
                  </a:lnTo>
                  <a:lnTo>
                    <a:pt x="117" y="300"/>
                  </a:lnTo>
                  <a:lnTo>
                    <a:pt x="95" y="323"/>
                  </a:lnTo>
                  <a:lnTo>
                    <a:pt x="90" y="281"/>
                  </a:lnTo>
                  <a:lnTo>
                    <a:pt x="82" y="238"/>
                  </a:lnTo>
                  <a:lnTo>
                    <a:pt x="71" y="199"/>
                  </a:lnTo>
                  <a:lnTo>
                    <a:pt x="58" y="158"/>
                  </a:lnTo>
                  <a:lnTo>
                    <a:pt x="44" y="119"/>
                  </a:lnTo>
                  <a:lnTo>
                    <a:pt x="29" y="80"/>
                  </a:lnTo>
                  <a:lnTo>
                    <a:pt x="15" y="41"/>
                  </a:lnTo>
                  <a:lnTo>
                    <a:pt x="0" y="1"/>
                  </a:lnTo>
                  <a:lnTo>
                    <a:pt x="7" y="0"/>
                  </a:lnTo>
                  <a:lnTo>
                    <a:pt x="15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7" y="3"/>
                  </a:lnTo>
                  <a:lnTo>
                    <a:pt x="54" y="5"/>
                  </a:lnTo>
                  <a:lnTo>
                    <a:pt x="61" y="6"/>
                  </a:lnTo>
                  <a:lnTo>
                    <a:pt x="70" y="12"/>
                  </a:lnTo>
                  <a:lnTo>
                    <a:pt x="76" y="17"/>
                  </a:lnTo>
                  <a:lnTo>
                    <a:pt x="85" y="24"/>
                  </a:lnTo>
                  <a:lnTo>
                    <a:pt x="92" y="30"/>
                  </a:lnTo>
                  <a:lnTo>
                    <a:pt x="99" y="37"/>
                  </a:lnTo>
                  <a:lnTo>
                    <a:pt x="104" y="46"/>
                  </a:lnTo>
                  <a:lnTo>
                    <a:pt x="109" y="54"/>
                  </a:lnTo>
                  <a:lnTo>
                    <a:pt x="114" y="63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2981" y="2878"/>
              <a:ext cx="47" cy="125"/>
            </a:xfrm>
            <a:custGeom>
              <a:avLst/>
              <a:gdLst/>
              <a:ahLst/>
              <a:cxnLst>
                <a:cxn ang="0">
                  <a:pos x="66" y="202"/>
                </a:cxn>
                <a:cxn ang="0">
                  <a:pos x="59" y="216"/>
                </a:cxn>
                <a:cxn ang="0">
                  <a:pos x="51" y="228"/>
                </a:cxn>
                <a:cxn ang="0">
                  <a:pos x="39" y="240"/>
                </a:cxn>
                <a:cxn ang="0">
                  <a:pos x="29" y="248"/>
                </a:cxn>
                <a:cxn ang="0">
                  <a:pos x="12" y="233"/>
                </a:cxn>
                <a:cxn ang="0">
                  <a:pos x="3" y="218"/>
                </a:cxn>
                <a:cxn ang="0">
                  <a:pos x="0" y="202"/>
                </a:cxn>
                <a:cxn ang="0">
                  <a:pos x="3" y="185"/>
                </a:cxn>
                <a:cxn ang="0">
                  <a:pos x="8" y="168"/>
                </a:cxn>
                <a:cxn ang="0">
                  <a:pos x="17" y="150"/>
                </a:cxn>
                <a:cxn ang="0">
                  <a:pos x="24" y="134"/>
                </a:cxn>
                <a:cxn ang="0">
                  <a:pos x="29" y="117"/>
                </a:cxn>
                <a:cxn ang="0">
                  <a:pos x="59" y="6"/>
                </a:cxn>
                <a:cxn ang="0">
                  <a:pos x="68" y="5"/>
                </a:cxn>
                <a:cxn ang="0">
                  <a:pos x="77" y="3"/>
                </a:cxn>
                <a:cxn ang="0">
                  <a:pos x="85" y="1"/>
                </a:cxn>
                <a:cxn ang="0">
                  <a:pos x="94" y="0"/>
                </a:cxn>
                <a:cxn ang="0">
                  <a:pos x="66" y="202"/>
                </a:cxn>
              </a:cxnLst>
              <a:rect l="0" t="0" r="r" b="b"/>
              <a:pathLst>
                <a:path w="94" h="248">
                  <a:moveTo>
                    <a:pt x="66" y="202"/>
                  </a:moveTo>
                  <a:lnTo>
                    <a:pt x="59" y="216"/>
                  </a:lnTo>
                  <a:lnTo>
                    <a:pt x="51" y="228"/>
                  </a:lnTo>
                  <a:lnTo>
                    <a:pt x="39" y="240"/>
                  </a:lnTo>
                  <a:lnTo>
                    <a:pt x="29" y="248"/>
                  </a:lnTo>
                  <a:lnTo>
                    <a:pt x="12" y="233"/>
                  </a:lnTo>
                  <a:lnTo>
                    <a:pt x="3" y="218"/>
                  </a:lnTo>
                  <a:lnTo>
                    <a:pt x="0" y="202"/>
                  </a:lnTo>
                  <a:lnTo>
                    <a:pt x="3" y="185"/>
                  </a:lnTo>
                  <a:lnTo>
                    <a:pt x="8" y="168"/>
                  </a:lnTo>
                  <a:lnTo>
                    <a:pt x="17" y="150"/>
                  </a:lnTo>
                  <a:lnTo>
                    <a:pt x="24" y="134"/>
                  </a:lnTo>
                  <a:lnTo>
                    <a:pt x="29" y="117"/>
                  </a:lnTo>
                  <a:lnTo>
                    <a:pt x="59" y="6"/>
                  </a:lnTo>
                  <a:lnTo>
                    <a:pt x="68" y="5"/>
                  </a:lnTo>
                  <a:lnTo>
                    <a:pt x="77" y="3"/>
                  </a:lnTo>
                  <a:lnTo>
                    <a:pt x="85" y="1"/>
                  </a:lnTo>
                  <a:lnTo>
                    <a:pt x="94" y="0"/>
                  </a:lnTo>
                  <a:lnTo>
                    <a:pt x="66" y="202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2908" y="2889"/>
              <a:ext cx="84" cy="75"/>
            </a:xfrm>
            <a:custGeom>
              <a:avLst/>
              <a:gdLst/>
              <a:ahLst/>
              <a:cxnLst>
                <a:cxn ang="0">
                  <a:pos x="130" y="152"/>
                </a:cxn>
                <a:cxn ang="0">
                  <a:pos x="114" y="150"/>
                </a:cxn>
                <a:cxn ang="0">
                  <a:pos x="101" y="148"/>
                </a:cxn>
                <a:cxn ang="0">
                  <a:pos x="84" y="147"/>
                </a:cxn>
                <a:cxn ang="0">
                  <a:pos x="68" y="145"/>
                </a:cxn>
                <a:cxn ang="0">
                  <a:pos x="51" y="141"/>
                </a:cxn>
                <a:cxn ang="0">
                  <a:pos x="34" y="138"/>
                </a:cxn>
                <a:cxn ang="0">
                  <a:pos x="17" y="133"/>
                </a:cxn>
                <a:cxn ang="0">
                  <a:pos x="0" y="126"/>
                </a:cxn>
                <a:cxn ang="0">
                  <a:pos x="22" y="111"/>
                </a:cxn>
                <a:cxn ang="0">
                  <a:pos x="43" y="97"/>
                </a:cxn>
                <a:cxn ang="0">
                  <a:pos x="65" y="82"/>
                </a:cxn>
                <a:cxn ang="0">
                  <a:pos x="85" y="65"/>
                </a:cxn>
                <a:cxn ang="0">
                  <a:pos x="106" y="49"/>
                </a:cxn>
                <a:cxn ang="0">
                  <a:pos x="126" y="34"/>
                </a:cxn>
                <a:cxn ang="0">
                  <a:pos x="147" y="17"/>
                </a:cxn>
                <a:cxn ang="0">
                  <a:pos x="167" y="0"/>
                </a:cxn>
                <a:cxn ang="0">
                  <a:pos x="167" y="39"/>
                </a:cxn>
                <a:cxn ang="0">
                  <a:pos x="157" y="78"/>
                </a:cxn>
                <a:cxn ang="0">
                  <a:pos x="143" y="116"/>
                </a:cxn>
                <a:cxn ang="0">
                  <a:pos x="130" y="152"/>
                </a:cxn>
              </a:cxnLst>
              <a:rect l="0" t="0" r="r" b="b"/>
              <a:pathLst>
                <a:path w="167" h="152">
                  <a:moveTo>
                    <a:pt x="130" y="152"/>
                  </a:moveTo>
                  <a:lnTo>
                    <a:pt x="114" y="150"/>
                  </a:lnTo>
                  <a:lnTo>
                    <a:pt x="101" y="148"/>
                  </a:lnTo>
                  <a:lnTo>
                    <a:pt x="84" y="147"/>
                  </a:lnTo>
                  <a:lnTo>
                    <a:pt x="68" y="145"/>
                  </a:lnTo>
                  <a:lnTo>
                    <a:pt x="51" y="141"/>
                  </a:lnTo>
                  <a:lnTo>
                    <a:pt x="34" y="138"/>
                  </a:lnTo>
                  <a:lnTo>
                    <a:pt x="17" y="133"/>
                  </a:lnTo>
                  <a:lnTo>
                    <a:pt x="0" y="126"/>
                  </a:lnTo>
                  <a:lnTo>
                    <a:pt x="22" y="111"/>
                  </a:lnTo>
                  <a:lnTo>
                    <a:pt x="43" y="97"/>
                  </a:lnTo>
                  <a:lnTo>
                    <a:pt x="65" y="82"/>
                  </a:lnTo>
                  <a:lnTo>
                    <a:pt x="85" y="65"/>
                  </a:lnTo>
                  <a:lnTo>
                    <a:pt x="106" y="49"/>
                  </a:lnTo>
                  <a:lnTo>
                    <a:pt x="126" y="34"/>
                  </a:lnTo>
                  <a:lnTo>
                    <a:pt x="147" y="17"/>
                  </a:lnTo>
                  <a:lnTo>
                    <a:pt x="167" y="0"/>
                  </a:lnTo>
                  <a:lnTo>
                    <a:pt x="167" y="39"/>
                  </a:lnTo>
                  <a:lnTo>
                    <a:pt x="157" y="78"/>
                  </a:lnTo>
                  <a:lnTo>
                    <a:pt x="143" y="116"/>
                  </a:lnTo>
                  <a:lnTo>
                    <a:pt x="130" y="152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2592" y="2866"/>
              <a:ext cx="71" cy="129"/>
            </a:xfrm>
            <a:custGeom>
              <a:avLst/>
              <a:gdLst/>
              <a:ahLst/>
              <a:cxnLst>
                <a:cxn ang="0">
                  <a:pos x="1" y="257"/>
                </a:cxn>
                <a:cxn ang="0">
                  <a:pos x="0" y="209"/>
                </a:cxn>
                <a:cxn ang="0">
                  <a:pos x="5" y="155"/>
                </a:cxn>
                <a:cxn ang="0">
                  <a:pos x="13" y="102"/>
                </a:cxn>
                <a:cxn ang="0">
                  <a:pos x="27" y="53"/>
                </a:cxn>
                <a:cxn ang="0">
                  <a:pos x="34" y="36"/>
                </a:cxn>
                <a:cxn ang="0">
                  <a:pos x="46" y="22"/>
                </a:cxn>
                <a:cxn ang="0">
                  <a:pos x="59" y="13"/>
                </a:cxn>
                <a:cxn ang="0">
                  <a:pos x="75" y="8"/>
                </a:cxn>
                <a:cxn ang="0">
                  <a:pos x="92" y="5"/>
                </a:cxn>
                <a:cxn ang="0">
                  <a:pos x="109" y="1"/>
                </a:cxn>
                <a:cxn ang="0">
                  <a:pos x="128" y="1"/>
                </a:cxn>
                <a:cxn ang="0">
                  <a:pos x="143" y="0"/>
                </a:cxn>
                <a:cxn ang="0">
                  <a:pos x="122" y="29"/>
                </a:cxn>
                <a:cxn ang="0">
                  <a:pos x="104" y="59"/>
                </a:cxn>
                <a:cxn ang="0">
                  <a:pos x="85" y="90"/>
                </a:cxn>
                <a:cxn ang="0">
                  <a:pos x="66" y="122"/>
                </a:cxn>
                <a:cxn ang="0">
                  <a:pos x="49" y="155"/>
                </a:cxn>
                <a:cxn ang="0">
                  <a:pos x="32" y="189"/>
                </a:cxn>
                <a:cxn ang="0">
                  <a:pos x="17" y="223"/>
                </a:cxn>
                <a:cxn ang="0">
                  <a:pos x="1" y="257"/>
                </a:cxn>
              </a:cxnLst>
              <a:rect l="0" t="0" r="r" b="b"/>
              <a:pathLst>
                <a:path w="143" h="257">
                  <a:moveTo>
                    <a:pt x="1" y="257"/>
                  </a:moveTo>
                  <a:lnTo>
                    <a:pt x="0" y="209"/>
                  </a:lnTo>
                  <a:lnTo>
                    <a:pt x="5" y="155"/>
                  </a:lnTo>
                  <a:lnTo>
                    <a:pt x="13" y="102"/>
                  </a:lnTo>
                  <a:lnTo>
                    <a:pt x="27" y="53"/>
                  </a:lnTo>
                  <a:lnTo>
                    <a:pt x="34" y="36"/>
                  </a:lnTo>
                  <a:lnTo>
                    <a:pt x="46" y="22"/>
                  </a:lnTo>
                  <a:lnTo>
                    <a:pt x="59" y="13"/>
                  </a:lnTo>
                  <a:lnTo>
                    <a:pt x="75" y="8"/>
                  </a:lnTo>
                  <a:lnTo>
                    <a:pt x="92" y="5"/>
                  </a:lnTo>
                  <a:lnTo>
                    <a:pt x="109" y="1"/>
                  </a:lnTo>
                  <a:lnTo>
                    <a:pt x="128" y="1"/>
                  </a:lnTo>
                  <a:lnTo>
                    <a:pt x="143" y="0"/>
                  </a:lnTo>
                  <a:lnTo>
                    <a:pt x="122" y="29"/>
                  </a:lnTo>
                  <a:lnTo>
                    <a:pt x="104" y="59"/>
                  </a:lnTo>
                  <a:lnTo>
                    <a:pt x="85" y="90"/>
                  </a:lnTo>
                  <a:lnTo>
                    <a:pt x="66" y="122"/>
                  </a:lnTo>
                  <a:lnTo>
                    <a:pt x="49" y="155"/>
                  </a:lnTo>
                  <a:lnTo>
                    <a:pt x="32" y="189"/>
                  </a:lnTo>
                  <a:lnTo>
                    <a:pt x="17" y="223"/>
                  </a:lnTo>
                  <a:lnTo>
                    <a:pt x="1" y="257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3325" y="2966"/>
              <a:ext cx="14" cy="34"/>
            </a:xfrm>
            <a:custGeom>
              <a:avLst/>
              <a:gdLst/>
              <a:ahLst/>
              <a:cxnLst>
                <a:cxn ang="0">
                  <a:pos x="29" y="43"/>
                </a:cxn>
                <a:cxn ang="0">
                  <a:pos x="29" y="51"/>
                </a:cxn>
                <a:cxn ang="0">
                  <a:pos x="25" y="58"/>
                </a:cxn>
                <a:cxn ang="0">
                  <a:pos x="20" y="65"/>
                </a:cxn>
                <a:cxn ang="0">
                  <a:pos x="13" y="68"/>
                </a:cxn>
                <a:cxn ang="0">
                  <a:pos x="7" y="65"/>
                </a:cxn>
                <a:cxn ang="0">
                  <a:pos x="3" y="60"/>
                </a:cxn>
                <a:cxn ang="0">
                  <a:pos x="2" y="53"/>
                </a:cxn>
                <a:cxn ang="0">
                  <a:pos x="0" y="46"/>
                </a:cxn>
                <a:cxn ang="0">
                  <a:pos x="0" y="34"/>
                </a:cxn>
                <a:cxn ang="0">
                  <a:pos x="2" y="21"/>
                </a:cxn>
                <a:cxn ang="0">
                  <a:pos x="7" y="10"/>
                </a:cxn>
                <a:cxn ang="0">
                  <a:pos x="12" y="0"/>
                </a:cxn>
                <a:cxn ang="0">
                  <a:pos x="20" y="7"/>
                </a:cxn>
                <a:cxn ang="0">
                  <a:pos x="25" y="19"/>
                </a:cxn>
                <a:cxn ang="0">
                  <a:pos x="29" y="31"/>
                </a:cxn>
                <a:cxn ang="0">
                  <a:pos x="29" y="43"/>
                </a:cxn>
              </a:cxnLst>
              <a:rect l="0" t="0" r="r" b="b"/>
              <a:pathLst>
                <a:path w="29" h="68">
                  <a:moveTo>
                    <a:pt x="29" y="43"/>
                  </a:moveTo>
                  <a:lnTo>
                    <a:pt x="29" y="51"/>
                  </a:lnTo>
                  <a:lnTo>
                    <a:pt x="25" y="58"/>
                  </a:lnTo>
                  <a:lnTo>
                    <a:pt x="20" y="65"/>
                  </a:lnTo>
                  <a:lnTo>
                    <a:pt x="13" y="68"/>
                  </a:lnTo>
                  <a:lnTo>
                    <a:pt x="7" y="65"/>
                  </a:lnTo>
                  <a:lnTo>
                    <a:pt x="3" y="60"/>
                  </a:lnTo>
                  <a:lnTo>
                    <a:pt x="2" y="53"/>
                  </a:lnTo>
                  <a:lnTo>
                    <a:pt x="0" y="46"/>
                  </a:lnTo>
                  <a:lnTo>
                    <a:pt x="0" y="34"/>
                  </a:lnTo>
                  <a:lnTo>
                    <a:pt x="2" y="21"/>
                  </a:lnTo>
                  <a:lnTo>
                    <a:pt x="7" y="10"/>
                  </a:lnTo>
                  <a:lnTo>
                    <a:pt x="12" y="0"/>
                  </a:lnTo>
                  <a:lnTo>
                    <a:pt x="20" y="7"/>
                  </a:lnTo>
                  <a:lnTo>
                    <a:pt x="25" y="19"/>
                  </a:lnTo>
                  <a:lnTo>
                    <a:pt x="29" y="31"/>
                  </a:lnTo>
                  <a:lnTo>
                    <a:pt x="29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2649" y="2963"/>
              <a:ext cx="384" cy="136"/>
            </a:xfrm>
            <a:custGeom>
              <a:avLst/>
              <a:gdLst/>
              <a:ahLst/>
              <a:cxnLst>
                <a:cxn ang="0">
                  <a:pos x="3" y="252"/>
                </a:cxn>
                <a:cxn ang="0">
                  <a:pos x="68" y="259"/>
                </a:cxn>
                <a:cxn ang="0">
                  <a:pos x="131" y="247"/>
                </a:cxn>
                <a:cxn ang="0">
                  <a:pos x="189" y="218"/>
                </a:cxn>
                <a:cxn ang="0">
                  <a:pos x="235" y="172"/>
                </a:cxn>
                <a:cxn ang="0">
                  <a:pos x="266" y="140"/>
                </a:cxn>
                <a:cxn ang="0">
                  <a:pos x="302" y="116"/>
                </a:cxn>
                <a:cxn ang="0">
                  <a:pos x="341" y="94"/>
                </a:cxn>
                <a:cxn ang="0">
                  <a:pos x="380" y="75"/>
                </a:cxn>
                <a:cxn ang="0">
                  <a:pos x="392" y="85"/>
                </a:cxn>
                <a:cxn ang="0">
                  <a:pos x="404" y="91"/>
                </a:cxn>
                <a:cxn ang="0">
                  <a:pos x="419" y="92"/>
                </a:cxn>
                <a:cxn ang="0">
                  <a:pos x="433" y="91"/>
                </a:cxn>
                <a:cxn ang="0">
                  <a:pos x="453" y="70"/>
                </a:cxn>
                <a:cxn ang="0">
                  <a:pos x="460" y="41"/>
                </a:cxn>
                <a:cxn ang="0">
                  <a:pos x="464" y="17"/>
                </a:cxn>
                <a:cxn ang="0">
                  <a:pos x="486" y="0"/>
                </a:cxn>
                <a:cxn ang="0">
                  <a:pos x="520" y="12"/>
                </a:cxn>
                <a:cxn ang="0">
                  <a:pos x="557" y="21"/>
                </a:cxn>
                <a:cxn ang="0">
                  <a:pos x="595" y="28"/>
                </a:cxn>
                <a:cxn ang="0">
                  <a:pos x="634" y="33"/>
                </a:cxn>
                <a:cxn ang="0">
                  <a:pos x="638" y="53"/>
                </a:cxn>
                <a:cxn ang="0">
                  <a:pos x="651" y="72"/>
                </a:cxn>
                <a:cxn ang="0">
                  <a:pos x="656" y="89"/>
                </a:cxn>
                <a:cxn ang="0">
                  <a:pos x="638" y="104"/>
                </a:cxn>
                <a:cxn ang="0">
                  <a:pos x="638" y="133"/>
                </a:cxn>
                <a:cxn ang="0">
                  <a:pos x="651" y="157"/>
                </a:cxn>
                <a:cxn ang="0">
                  <a:pos x="670" y="171"/>
                </a:cxn>
                <a:cxn ang="0">
                  <a:pos x="692" y="164"/>
                </a:cxn>
                <a:cxn ang="0">
                  <a:pos x="716" y="138"/>
                </a:cxn>
                <a:cxn ang="0">
                  <a:pos x="719" y="106"/>
                </a:cxn>
                <a:cxn ang="0">
                  <a:pos x="733" y="84"/>
                </a:cxn>
                <a:cxn ang="0">
                  <a:pos x="755" y="63"/>
                </a:cxn>
                <a:cxn ang="0">
                  <a:pos x="762" y="51"/>
                </a:cxn>
                <a:cxn ang="0">
                  <a:pos x="769" y="38"/>
                </a:cxn>
                <a:cxn ang="0">
                  <a:pos x="759" y="85"/>
                </a:cxn>
                <a:cxn ang="0">
                  <a:pos x="745" y="135"/>
                </a:cxn>
                <a:cxn ang="0">
                  <a:pos x="730" y="184"/>
                </a:cxn>
                <a:cxn ang="0">
                  <a:pos x="718" y="234"/>
                </a:cxn>
                <a:cxn ang="0">
                  <a:pos x="0" y="273"/>
                </a:cxn>
              </a:cxnLst>
              <a:rect l="0" t="0" r="r" b="b"/>
              <a:pathLst>
                <a:path w="769" h="273">
                  <a:moveTo>
                    <a:pt x="0" y="273"/>
                  </a:moveTo>
                  <a:lnTo>
                    <a:pt x="3" y="252"/>
                  </a:lnTo>
                  <a:lnTo>
                    <a:pt x="36" y="258"/>
                  </a:lnTo>
                  <a:lnTo>
                    <a:pt x="68" y="259"/>
                  </a:lnTo>
                  <a:lnTo>
                    <a:pt x="99" y="256"/>
                  </a:lnTo>
                  <a:lnTo>
                    <a:pt x="131" y="247"/>
                  </a:lnTo>
                  <a:lnTo>
                    <a:pt x="160" y="235"/>
                  </a:lnTo>
                  <a:lnTo>
                    <a:pt x="189" y="218"/>
                  </a:lnTo>
                  <a:lnTo>
                    <a:pt x="213" y="198"/>
                  </a:lnTo>
                  <a:lnTo>
                    <a:pt x="235" y="172"/>
                  </a:lnTo>
                  <a:lnTo>
                    <a:pt x="249" y="155"/>
                  </a:lnTo>
                  <a:lnTo>
                    <a:pt x="266" y="140"/>
                  </a:lnTo>
                  <a:lnTo>
                    <a:pt x="283" y="128"/>
                  </a:lnTo>
                  <a:lnTo>
                    <a:pt x="302" y="116"/>
                  </a:lnTo>
                  <a:lnTo>
                    <a:pt x="320" y="104"/>
                  </a:lnTo>
                  <a:lnTo>
                    <a:pt x="341" y="94"/>
                  </a:lnTo>
                  <a:lnTo>
                    <a:pt x="361" y="85"/>
                  </a:lnTo>
                  <a:lnTo>
                    <a:pt x="380" y="75"/>
                  </a:lnTo>
                  <a:lnTo>
                    <a:pt x="385" y="80"/>
                  </a:lnTo>
                  <a:lnTo>
                    <a:pt x="392" y="85"/>
                  </a:lnTo>
                  <a:lnTo>
                    <a:pt x="397" y="89"/>
                  </a:lnTo>
                  <a:lnTo>
                    <a:pt x="404" y="91"/>
                  </a:lnTo>
                  <a:lnTo>
                    <a:pt x="411" y="92"/>
                  </a:lnTo>
                  <a:lnTo>
                    <a:pt x="419" y="92"/>
                  </a:lnTo>
                  <a:lnTo>
                    <a:pt x="426" y="92"/>
                  </a:lnTo>
                  <a:lnTo>
                    <a:pt x="433" y="91"/>
                  </a:lnTo>
                  <a:lnTo>
                    <a:pt x="447" y="82"/>
                  </a:lnTo>
                  <a:lnTo>
                    <a:pt x="453" y="70"/>
                  </a:lnTo>
                  <a:lnTo>
                    <a:pt x="457" y="57"/>
                  </a:lnTo>
                  <a:lnTo>
                    <a:pt x="460" y="41"/>
                  </a:lnTo>
                  <a:lnTo>
                    <a:pt x="457" y="28"/>
                  </a:lnTo>
                  <a:lnTo>
                    <a:pt x="464" y="17"/>
                  </a:lnTo>
                  <a:lnTo>
                    <a:pt x="474" y="9"/>
                  </a:lnTo>
                  <a:lnTo>
                    <a:pt x="486" y="0"/>
                  </a:lnTo>
                  <a:lnTo>
                    <a:pt x="503" y="7"/>
                  </a:lnTo>
                  <a:lnTo>
                    <a:pt x="520" y="12"/>
                  </a:lnTo>
                  <a:lnTo>
                    <a:pt x="539" y="17"/>
                  </a:lnTo>
                  <a:lnTo>
                    <a:pt x="557" y="21"/>
                  </a:lnTo>
                  <a:lnTo>
                    <a:pt x="576" y="24"/>
                  </a:lnTo>
                  <a:lnTo>
                    <a:pt x="595" y="28"/>
                  </a:lnTo>
                  <a:lnTo>
                    <a:pt x="615" y="31"/>
                  </a:lnTo>
                  <a:lnTo>
                    <a:pt x="634" y="33"/>
                  </a:lnTo>
                  <a:lnTo>
                    <a:pt x="634" y="43"/>
                  </a:lnTo>
                  <a:lnTo>
                    <a:pt x="638" y="53"/>
                  </a:lnTo>
                  <a:lnTo>
                    <a:pt x="644" y="62"/>
                  </a:lnTo>
                  <a:lnTo>
                    <a:pt x="651" y="72"/>
                  </a:lnTo>
                  <a:lnTo>
                    <a:pt x="656" y="80"/>
                  </a:lnTo>
                  <a:lnTo>
                    <a:pt x="656" y="89"/>
                  </a:lnTo>
                  <a:lnTo>
                    <a:pt x="651" y="97"/>
                  </a:lnTo>
                  <a:lnTo>
                    <a:pt x="638" y="104"/>
                  </a:lnTo>
                  <a:lnTo>
                    <a:pt x="636" y="120"/>
                  </a:lnTo>
                  <a:lnTo>
                    <a:pt x="638" y="133"/>
                  </a:lnTo>
                  <a:lnTo>
                    <a:pt x="643" y="145"/>
                  </a:lnTo>
                  <a:lnTo>
                    <a:pt x="651" y="157"/>
                  </a:lnTo>
                  <a:lnTo>
                    <a:pt x="660" y="166"/>
                  </a:lnTo>
                  <a:lnTo>
                    <a:pt x="670" y="171"/>
                  </a:lnTo>
                  <a:lnTo>
                    <a:pt x="682" y="169"/>
                  </a:lnTo>
                  <a:lnTo>
                    <a:pt x="692" y="164"/>
                  </a:lnTo>
                  <a:lnTo>
                    <a:pt x="704" y="152"/>
                  </a:lnTo>
                  <a:lnTo>
                    <a:pt x="716" y="138"/>
                  </a:lnTo>
                  <a:lnTo>
                    <a:pt x="723" y="123"/>
                  </a:lnTo>
                  <a:lnTo>
                    <a:pt x="719" y="106"/>
                  </a:lnTo>
                  <a:lnTo>
                    <a:pt x="721" y="92"/>
                  </a:lnTo>
                  <a:lnTo>
                    <a:pt x="733" y="84"/>
                  </a:lnTo>
                  <a:lnTo>
                    <a:pt x="745" y="75"/>
                  </a:lnTo>
                  <a:lnTo>
                    <a:pt x="755" y="63"/>
                  </a:lnTo>
                  <a:lnTo>
                    <a:pt x="757" y="57"/>
                  </a:lnTo>
                  <a:lnTo>
                    <a:pt x="762" y="51"/>
                  </a:lnTo>
                  <a:lnTo>
                    <a:pt x="767" y="46"/>
                  </a:lnTo>
                  <a:lnTo>
                    <a:pt x="769" y="38"/>
                  </a:lnTo>
                  <a:lnTo>
                    <a:pt x="765" y="62"/>
                  </a:lnTo>
                  <a:lnTo>
                    <a:pt x="759" y="85"/>
                  </a:lnTo>
                  <a:lnTo>
                    <a:pt x="752" y="109"/>
                  </a:lnTo>
                  <a:lnTo>
                    <a:pt x="745" y="135"/>
                  </a:lnTo>
                  <a:lnTo>
                    <a:pt x="738" y="159"/>
                  </a:lnTo>
                  <a:lnTo>
                    <a:pt x="730" y="184"/>
                  </a:lnTo>
                  <a:lnTo>
                    <a:pt x="723" y="208"/>
                  </a:lnTo>
                  <a:lnTo>
                    <a:pt x="718" y="234"/>
                  </a:lnTo>
                  <a:lnTo>
                    <a:pt x="685" y="273"/>
                  </a:lnTo>
                  <a:lnTo>
                    <a:pt x="0" y="273"/>
                  </a:lnTo>
                  <a:close/>
                </a:path>
              </a:pathLst>
            </a:custGeom>
            <a:solidFill>
              <a:srgbClr val="BF00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2851" y="2981"/>
              <a:ext cx="16" cy="15"/>
            </a:xfrm>
            <a:custGeom>
              <a:avLst/>
              <a:gdLst/>
              <a:ahLst/>
              <a:cxnLst>
                <a:cxn ang="0">
                  <a:pos x="15" y="29"/>
                </a:cxn>
                <a:cxn ang="0">
                  <a:pos x="0" y="22"/>
                </a:cxn>
                <a:cxn ang="0">
                  <a:pos x="31" y="0"/>
                </a:cxn>
                <a:cxn ang="0">
                  <a:pos x="32" y="8"/>
                </a:cxn>
                <a:cxn ang="0">
                  <a:pos x="32" y="17"/>
                </a:cxn>
                <a:cxn ang="0">
                  <a:pos x="27" y="24"/>
                </a:cxn>
                <a:cxn ang="0">
                  <a:pos x="15" y="29"/>
                </a:cxn>
              </a:cxnLst>
              <a:rect l="0" t="0" r="r" b="b"/>
              <a:pathLst>
                <a:path w="32" h="29">
                  <a:moveTo>
                    <a:pt x="15" y="29"/>
                  </a:moveTo>
                  <a:lnTo>
                    <a:pt x="0" y="22"/>
                  </a:lnTo>
                  <a:lnTo>
                    <a:pt x="31" y="0"/>
                  </a:lnTo>
                  <a:lnTo>
                    <a:pt x="32" y="8"/>
                  </a:lnTo>
                  <a:lnTo>
                    <a:pt x="32" y="17"/>
                  </a:lnTo>
                  <a:lnTo>
                    <a:pt x="27" y="24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2977" y="3010"/>
              <a:ext cx="21" cy="23"/>
            </a:xfrm>
            <a:custGeom>
              <a:avLst/>
              <a:gdLst/>
              <a:ahLst/>
              <a:cxnLst>
                <a:cxn ang="0">
                  <a:pos x="43" y="20"/>
                </a:cxn>
                <a:cxn ang="0">
                  <a:pos x="41" y="29"/>
                </a:cxn>
                <a:cxn ang="0">
                  <a:pos x="36" y="35"/>
                </a:cxn>
                <a:cxn ang="0">
                  <a:pos x="31" y="41"/>
                </a:cxn>
                <a:cxn ang="0">
                  <a:pos x="24" y="46"/>
                </a:cxn>
                <a:cxn ang="0">
                  <a:pos x="14" y="46"/>
                </a:cxn>
                <a:cxn ang="0">
                  <a:pos x="7" y="42"/>
                </a:cxn>
                <a:cxn ang="0">
                  <a:pos x="4" y="35"/>
                </a:cxn>
                <a:cxn ang="0">
                  <a:pos x="0" y="24"/>
                </a:cxn>
                <a:cxn ang="0">
                  <a:pos x="2" y="15"/>
                </a:cxn>
                <a:cxn ang="0">
                  <a:pos x="7" y="8"/>
                </a:cxn>
                <a:cxn ang="0">
                  <a:pos x="16" y="3"/>
                </a:cxn>
                <a:cxn ang="0">
                  <a:pos x="24" y="0"/>
                </a:cxn>
                <a:cxn ang="0">
                  <a:pos x="31" y="3"/>
                </a:cxn>
                <a:cxn ang="0">
                  <a:pos x="36" y="7"/>
                </a:cxn>
                <a:cxn ang="0">
                  <a:pos x="39" y="13"/>
                </a:cxn>
                <a:cxn ang="0">
                  <a:pos x="43" y="20"/>
                </a:cxn>
              </a:cxnLst>
              <a:rect l="0" t="0" r="r" b="b"/>
              <a:pathLst>
                <a:path w="43" h="46">
                  <a:moveTo>
                    <a:pt x="43" y="20"/>
                  </a:moveTo>
                  <a:lnTo>
                    <a:pt x="41" y="29"/>
                  </a:lnTo>
                  <a:lnTo>
                    <a:pt x="36" y="35"/>
                  </a:lnTo>
                  <a:lnTo>
                    <a:pt x="31" y="41"/>
                  </a:lnTo>
                  <a:lnTo>
                    <a:pt x="24" y="46"/>
                  </a:lnTo>
                  <a:lnTo>
                    <a:pt x="14" y="46"/>
                  </a:lnTo>
                  <a:lnTo>
                    <a:pt x="7" y="42"/>
                  </a:lnTo>
                  <a:lnTo>
                    <a:pt x="4" y="35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7" y="8"/>
                  </a:lnTo>
                  <a:lnTo>
                    <a:pt x="16" y="3"/>
                  </a:lnTo>
                  <a:lnTo>
                    <a:pt x="24" y="0"/>
                  </a:lnTo>
                  <a:lnTo>
                    <a:pt x="31" y="3"/>
                  </a:lnTo>
                  <a:lnTo>
                    <a:pt x="36" y="7"/>
                  </a:lnTo>
                  <a:lnTo>
                    <a:pt x="39" y="13"/>
                  </a:lnTo>
                  <a:lnTo>
                    <a:pt x="43" y="20"/>
                  </a:lnTo>
                  <a:close/>
                </a:path>
              </a:pathLst>
            </a:custGeom>
            <a:solidFill>
              <a:srgbClr val="FF8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2127" y="3002"/>
              <a:ext cx="178" cy="313"/>
            </a:xfrm>
            <a:custGeom>
              <a:avLst/>
              <a:gdLst/>
              <a:ahLst/>
              <a:cxnLst>
                <a:cxn ang="0">
                  <a:pos x="310" y="27"/>
                </a:cxn>
                <a:cxn ang="0">
                  <a:pos x="325" y="70"/>
                </a:cxn>
                <a:cxn ang="0">
                  <a:pos x="337" y="114"/>
                </a:cxn>
                <a:cxn ang="0">
                  <a:pos x="346" y="160"/>
                </a:cxn>
                <a:cxn ang="0">
                  <a:pos x="351" y="206"/>
                </a:cxn>
                <a:cxn ang="0">
                  <a:pos x="354" y="252"/>
                </a:cxn>
                <a:cxn ang="0">
                  <a:pos x="354" y="300"/>
                </a:cxn>
                <a:cxn ang="0">
                  <a:pos x="353" y="347"/>
                </a:cxn>
                <a:cxn ang="0">
                  <a:pos x="349" y="395"/>
                </a:cxn>
                <a:cxn ang="0">
                  <a:pos x="317" y="415"/>
                </a:cxn>
                <a:cxn ang="0">
                  <a:pos x="284" y="439"/>
                </a:cxn>
                <a:cxn ang="0">
                  <a:pos x="254" y="463"/>
                </a:cxn>
                <a:cxn ang="0">
                  <a:pos x="223" y="487"/>
                </a:cxn>
                <a:cxn ang="0">
                  <a:pos x="194" y="514"/>
                </a:cxn>
                <a:cxn ang="0">
                  <a:pos x="167" y="542"/>
                </a:cxn>
                <a:cxn ang="0">
                  <a:pos x="141" y="571"/>
                </a:cxn>
                <a:cxn ang="0">
                  <a:pos x="117" y="600"/>
                </a:cxn>
                <a:cxn ang="0">
                  <a:pos x="112" y="603"/>
                </a:cxn>
                <a:cxn ang="0">
                  <a:pos x="107" y="610"/>
                </a:cxn>
                <a:cxn ang="0">
                  <a:pos x="100" y="615"/>
                </a:cxn>
                <a:cxn ang="0">
                  <a:pos x="93" y="620"/>
                </a:cxn>
                <a:cxn ang="0">
                  <a:pos x="87" y="623"/>
                </a:cxn>
                <a:cxn ang="0">
                  <a:pos x="78" y="625"/>
                </a:cxn>
                <a:cxn ang="0">
                  <a:pos x="68" y="622"/>
                </a:cxn>
                <a:cxn ang="0">
                  <a:pos x="56" y="615"/>
                </a:cxn>
                <a:cxn ang="0">
                  <a:pos x="0" y="315"/>
                </a:cxn>
                <a:cxn ang="0">
                  <a:pos x="1" y="276"/>
                </a:cxn>
                <a:cxn ang="0">
                  <a:pos x="8" y="235"/>
                </a:cxn>
                <a:cxn ang="0">
                  <a:pos x="20" y="196"/>
                </a:cxn>
                <a:cxn ang="0">
                  <a:pos x="37" y="162"/>
                </a:cxn>
                <a:cxn ang="0">
                  <a:pos x="37" y="201"/>
                </a:cxn>
                <a:cxn ang="0">
                  <a:pos x="41" y="300"/>
                </a:cxn>
                <a:cxn ang="0">
                  <a:pos x="51" y="434"/>
                </a:cxn>
                <a:cxn ang="0">
                  <a:pos x="78" y="581"/>
                </a:cxn>
                <a:cxn ang="0">
                  <a:pos x="88" y="594"/>
                </a:cxn>
                <a:cxn ang="0">
                  <a:pos x="100" y="582"/>
                </a:cxn>
                <a:cxn ang="0">
                  <a:pos x="83" y="511"/>
                </a:cxn>
                <a:cxn ang="0">
                  <a:pos x="73" y="259"/>
                </a:cxn>
                <a:cxn ang="0">
                  <a:pos x="73" y="230"/>
                </a:cxn>
                <a:cxn ang="0">
                  <a:pos x="73" y="202"/>
                </a:cxn>
                <a:cxn ang="0">
                  <a:pos x="71" y="175"/>
                </a:cxn>
                <a:cxn ang="0">
                  <a:pos x="64" y="150"/>
                </a:cxn>
                <a:cxn ang="0">
                  <a:pos x="59" y="150"/>
                </a:cxn>
                <a:cxn ang="0">
                  <a:pos x="54" y="148"/>
                </a:cxn>
                <a:cxn ang="0">
                  <a:pos x="49" y="148"/>
                </a:cxn>
                <a:cxn ang="0">
                  <a:pos x="47" y="148"/>
                </a:cxn>
                <a:cxn ang="0">
                  <a:pos x="73" y="124"/>
                </a:cxn>
                <a:cxn ang="0">
                  <a:pos x="102" y="102"/>
                </a:cxn>
                <a:cxn ang="0">
                  <a:pos x="133" y="83"/>
                </a:cxn>
                <a:cxn ang="0">
                  <a:pos x="163" y="64"/>
                </a:cxn>
                <a:cxn ang="0">
                  <a:pos x="196" y="49"/>
                </a:cxn>
                <a:cxn ang="0">
                  <a:pos x="228" y="32"/>
                </a:cxn>
                <a:cxn ang="0">
                  <a:pos x="261" y="17"/>
                </a:cxn>
                <a:cxn ang="0">
                  <a:pos x="293" y="0"/>
                </a:cxn>
                <a:cxn ang="0">
                  <a:pos x="310" y="27"/>
                </a:cxn>
              </a:cxnLst>
              <a:rect l="0" t="0" r="r" b="b"/>
              <a:pathLst>
                <a:path w="354" h="625">
                  <a:moveTo>
                    <a:pt x="310" y="27"/>
                  </a:moveTo>
                  <a:lnTo>
                    <a:pt x="325" y="70"/>
                  </a:lnTo>
                  <a:lnTo>
                    <a:pt x="337" y="114"/>
                  </a:lnTo>
                  <a:lnTo>
                    <a:pt x="346" y="160"/>
                  </a:lnTo>
                  <a:lnTo>
                    <a:pt x="351" y="206"/>
                  </a:lnTo>
                  <a:lnTo>
                    <a:pt x="354" y="252"/>
                  </a:lnTo>
                  <a:lnTo>
                    <a:pt x="354" y="300"/>
                  </a:lnTo>
                  <a:lnTo>
                    <a:pt x="353" y="347"/>
                  </a:lnTo>
                  <a:lnTo>
                    <a:pt x="349" y="395"/>
                  </a:lnTo>
                  <a:lnTo>
                    <a:pt x="317" y="415"/>
                  </a:lnTo>
                  <a:lnTo>
                    <a:pt x="284" y="439"/>
                  </a:lnTo>
                  <a:lnTo>
                    <a:pt x="254" y="463"/>
                  </a:lnTo>
                  <a:lnTo>
                    <a:pt x="223" y="487"/>
                  </a:lnTo>
                  <a:lnTo>
                    <a:pt x="194" y="514"/>
                  </a:lnTo>
                  <a:lnTo>
                    <a:pt x="167" y="542"/>
                  </a:lnTo>
                  <a:lnTo>
                    <a:pt x="141" y="571"/>
                  </a:lnTo>
                  <a:lnTo>
                    <a:pt x="117" y="600"/>
                  </a:lnTo>
                  <a:lnTo>
                    <a:pt x="112" y="603"/>
                  </a:lnTo>
                  <a:lnTo>
                    <a:pt x="107" y="610"/>
                  </a:lnTo>
                  <a:lnTo>
                    <a:pt x="100" y="615"/>
                  </a:lnTo>
                  <a:lnTo>
                    <a:pt x="93" y="620"/>
                  </a:lnTo>
                  <a:lnTo>
                    <a:pt x="87" y="623"/>
                  </a:lnTo>
                  <a:lnTo>
                    <a:pt x="78" y="625"/>
                  </a:lnTo>
                  <a:lnTo>
                    <a:pt x="68" y="622"/>
                  </a:lnTo>
                  <a:lnTo>
                    <a:pt x="56" y="615"/>
                  </a:lnTo>
                  <a:lnTo>
                    <a:pt x="0" y="315"/>
                  </a:lnTo>
                  <a:lnTo>
                    <a:pt x="1" y="276"/>
                  </a:lnTo>
                  <a:lnTo>
                    <a:pt x="8" y="235"/>
                  </a:lnTo>
                  <a:lnTo>
                    <a:pt x="20" y="196"/>
                  </a:lnTo>
                  <a:lnTo>
                    <a:pt x="37" y="162"/>
                  </a:lnTo>
                  <a:lnTo>
                    <a:pt x="37" y="201"/>
                  </a:lnTo>
                  <a:lnTo>
                    <a:pt x="41" y="300"/>
                  </a:lnTo>
                  <a:lnTo>
                    <a:pt x="51" y="434"/>
                  </a:lnTo>
                  <a:lnTo>
                    <a:pt x="78" y="581"/>
                  </a:lnTo>
                  <a:lnTo>
                    <a:pt x="88" y="594"/>
                  </a:lnTo>
                  <a:lnTo>
                    <a:pt x="100" y="582"/>
                  </a:lnTo>
                  <a:lnTo>
                    <a:pt x="83" y="511"/>
                  </a:lnTo>
                  <a:lnTo>
                    <a:pt x="73" y="259"/>
                  </a:lnTo>
                  <a:lnTo>
                    <a:pt x="73" y="230"/>
                  </a:lnTo>
                  <a:lnTo>
                    <a:pt x="73" y="202"/>
                  </a:lnTo>
                  <a:lnTo>
                    <a:pt x="71" y="175"/>
                  </a:lnTo>
                  <a:lnTo>
                    <a:pt x="64" y="150"/>
                  </a:lnTo>
                  <a:lnTo>
                    <a:pt x="59" y="150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7" y="148"/>
                  </a:lnTo>
                  <a:lnTo>
                    <a:pt x="73" y="124"/>
                  </a:lnTo>
                  <a:lnTo>
                    <a:pt x="102" y="102"/>
                  </a:lnTo>
                  <a:lnTo>
                    <a:pt x="133" y="83"/>
                  </a:lnTo>
                  <a:lnTo>
                    <a:pt x="163" y="64"/>
                  </a:lnTo>
                  <a:lnTo>
                    <a:pt x="196" y="49"/>
                  </a:lnTo>
                  <a:lnTo>
                    <a:pt x="228" y="32"/>
                  </a:lnTo>
                  <a:lnTo>
                    <a:pt x="261" y="17"/>
                  </a:lnTo>
                  <a:lnTo>
                    <a:pt x="293" y="0"/>
                  </a:lnTo>
                  <a:lnTo>
                    <a:pt x="310" y="27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3099" y="3079"/>
              <a:ext cx="61" cy="20"/>
            </a:xfrm>
            <a:custGeom>
              <a:avLst/>
              <a:gdLst/>
              <a:ahLst/>
              <a:cxnLst>
                <a:cxn ang="0">
                  <a:pos x="123" y="20"/>
                </a:cxn>
                <a:cxn ang="0">
                  <a:pos x="121" y="41"/>
                </a:cxn>
                <a:cxn ang="0">
                  <a:pos x="0" y="39"/>
                </a:cxn>
                <a:cxn ang="0">
                  <a:pos x="10" y="0"/>
                </a:cxn>
                <a:cxn ang="0">
                  <a:pos x="24" y="3"/>
                </a:cxn>
                <a:cxn ang="0">
                  <a:pos x="36" y="9"/>
                </a:cxn>
                <a:cxn ang="0">
                  <a:pos x="50" y="12"/>
                </a:cxn>
                <a:cxn ang="0">
                  <a:pos x="65" y="14"/>
                </a:cxn>
                <a:cxn ang="0">
                  <a:pos x="78" y="17"/>
                </a:cxn>
                <a:cxn ang="0">
                  <a:pos x="92" y="19"/>
                </a:cxn>
                <a:cxn ang="0">
                  <a:pos x="107" y="19"/>
                </a:cxn>
                <a:cxn ang="0">
                  <a:pos x="123" y="20"/>
                </a:cxn>
              </a:cxnLst>
              <a:rect l="0" t="0" r="r" b="b"/>
              <a:pathLst>
                <a:path w="123" h="41">
                  <a:moveTo>
                    <a:pt x="123" y="20"/>
                  </a:moveTo>
                  <a:lnTo>
                    <a:pt x="121" y="41"/>
                  </a:lnTo>
                  <a:lnTo>
                    <a:pt x="0" y="39"/>
                  </a:lnTo>
                  <a:lnTo>
                    <a:pt x="10" y="0"/>
                  </a:lnTo>
                  <a:lnTo>
                    <a:pt x="24" y="3"/>
                  </a:lnTo>
                  <a:lnTo>
                    <a:pt x="36" y="9"/>
                  </a:lnTo>
                  <a:lnTo>
                    <a:pt x="50" y="12"/>
                  </a:lnTo>
                  <a:lnTo>
                    <a:pt x="65" y="14"/>
                  </a:lnTo>
                  <a:lnTo>
                    <a:pt x="78" y="17"/>
                  </a:lnTo>
                  <a:lnTo>
                    <a:pt x="92" y="19"/>
                  </a:lnTo>
                  <a:lnTo>
                    <a:pt x="107" y="19"/>
                  </a:lnTo>
                  <a:lnTo>
                    <a:pt x="123" y="20"/>
                  </a:lnTo>
                  <a:close/>
                </a:path>
              </a:pathLst>
            </a:custGeom>
            <a:solidFill>
              <a:srgbClr val="8C3F2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3475" y="3117"/>
              <a:ext cx="218" cy="11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24" y="7"/>
                </a:cxn>
                <a:cxn ang="0">
                  <a:pos x="138" y="17"/>
                </a:cxn>
                <a:cxn ang="0">
                  <a:pos x="150" y="25"/>
                </a:cxn>
                <a:cxn ang="0">
                  <a:pos x="162" y="36"/>
                </a:cxn>
                <a:cxn ang="0">
                  <a:pos x="181" y="46"/>
                </a:cxn>
                <a:cxn ang="0">
                  <a:pos x="198" y="53"/>
                </a:cxn>
                <a:cxn ang="0">
                  <a:pos x="213" y="58"/>
                </a:cxn>
                <a:cxn ang="0">
                  <a:pos x="228" y="61"/>
                </a:cxn>
                <a:cxn ang="0">
                  <a:pos x="242" y="61"/>
                </a:cxn>
                <a:cxn ang="0">
                  <a:pos x="256" y="58"/>
                </a:cxn>
                <a:cxn ang="0">
                  <a:pos x="269" y="53"/>
                </a:cxn>
                <a:cxn ang="0">
                  <a:pos x="283" y="46"/>
                </a:cxn>
                <a:cxn ang="0">
                  <a:pos x="291" y="41"/>
                </a:cxn>
                <a:cxn ang="0">
                  <a:pos x="300" y="34"/>
                </a:cxn>
                <a:cxn ang="0">
                  <a:pos x="307" y="25"/>
                </a:cxn>
                <a:cxn ang="0">
                  <a:pos x="312" y="17"/>
                </a:cxn>
                <a:cxn ang="0">
                  <a:pos x="327" y="29"/>
                </a:cxn>
                <a:cxn ang="0">
                  <a:pos x="344" y="41"/>
                </a:cxn>
                <a:cxn ang="0">
                  <a:pos x="360" y="53"/>
                </a:cxn>
                <a:cxn ang="0">
                  <a:pos x="375" y="64"/>
                </a:cxn>
                <a:cxn ang="0">
                  <a:pos x="390" y="78"/>
                </a:cxn>
                <a:cxn ang="0">
                  <a:pos x="406" y="90"/>
                </a:cxn>
                <a:cxn ang="0">
                  <a:pos x="421" y="104"/>
                </a:cxn>
                <a:cxn ang="0">
                  <a:pos x="436" y="117"/>
                </a:cxn>
                <a:cxn ang="0">
                  <a:pos x="411" y="129"/>
                </a:cxn>
                <a:cxn ang="0">
                  <a:pos x="385" y="143"/>
                </a:cxn>
                <a:cxn ang="0">
                  <a:pos x="360" y="157"/>
                </a:cxn>
                <a:cxn ang="0">
                  <a:pos x="336" y="172"/>
                </a:cxn>
                <a:cxn ang="0">
                  <a:pos x="312" y="187"/>
                </a:cxn>
                <a:cxn ang="0">
                  <a:pos x="288" y="203"/>
                </a:cxn>
                <a:cxn ang="0">
                  <a:pos x="264" y="220"/>
                </a:cxn>
                <a:cxn ang="0">
                  <a:pos x="240" y="237"/>
                </a:cxn>
                <a:cxn ang="0">
                  <a:pos x="206" y="216"/>
                </a:cxn>
                <a:cxn ang="0">
                  <a:pos x="169" y="194"/>
                </a:cxn>
                <a:cxn ang="0">
                  <a:pos x="129" y="168"/>
                </a:cxn>
                <a:cxn ang="0">
                  <a:pos x="90" y="145"/>
                </a:cxn>
                <a:cxn ang="0">
                  <a:pos x="54" y="122"/>
                </a:cxn>
                <a:cxn ang="0">
                  <a:pos x="25" y="105"/>
                </a:cxn>
                <a:cxn ang="0">
                  <a:pos x="7" y="93"/>
                </a:cxn>
                <a:cxn ang="0">
                  <a:pos x="0" y="88"/>
                </a:cxn>
                <a:cxn ang="0">
                  <a:pos x="12" y="80"/>
                </a:cxn>
                <a:cxn ang="0">
                  <a:pos x="25" y="68"/>
                </a:cxn>
                <a:cxn ang="0">
                  <a:pos x="39" y="56"/>
                </a:cxn>
                <a:cxn ang="0">
                  <a:pos x="54" y="41"/>
                </a:cxn>
                <a:cxn ang="0">
                  <a:pos x="68" y="27"/>
                </a:cxn>
                <a:cxn ang="0">
                  <a:pos x="83" y="15"/>
                </a:cxn>
                <a:cxn ang="0">
                  <a:pos x="99" y="7"/>
                </a:cxn>
                <a:cxn ang="0">
                  <a:pos x="112" y="0"/>
                </a:cxn>
              </a:cxnLst>
              <a:rect l="0" t="0" r="r" b="b"/>
              <a:pathLst>
                <a:path w="436" h="237">
                  <a:moveTo>
                    <a:pt x="112" y="0"/>
                  </a:moveTo>
                  <a:lnTo>
                    <a:pt x="124" y="7"/>
                  </a:lnTo>
                  <a:lnTo>
                    <a:pt x="138" y="17"/>
                  </a:lnTo>
                  <a:lnTo>
                    <a:pt x="150" y="25"/>
                  </a:lnTo>
                  <a:lnTo>
                    <a:pt x="162" y="36"/>
                  </a:lnTo>
                  <a:lnTo>
                    <a:pt x="181" y="46"/>
                  </a:lnTo>
                  <a:lnTo>
                    <a:pt x="198" y="53"/>
                  </a:lnTo>
                  <a:lnTo>
                    <a:pt x="213" y="58"/>
                  </a:lnTo>
                  <a:lnTo>
                    <a:pt x="228" y="61"/>
                  </a:lnTo>
                  <a:lnTo>
                    <a:pt x="242" y="61"/>
                  </a:lnTo>
                  <a:lnTo>
                    <a:pt x="256" y="58"/>
                  </a:lnTo>
                  <a:lnTo>
                    <a:pt x="269" y="53"/>
                  </a:lnTo>
                  <a:lnTo>
                    <a:pt x="283" y="46"/>
                  </a:lnTo>
                  <a:lnTo>
                    <a:pt x="291" y="41"/>
                  </a:lnTo>
                  <a:lnTo>
                    <a:pt x="300" y="34"/>
                  </a:lnTo>
                  <a:lnTo>
                    <a:pt x="307" y="25"/>
                  </a:lnTo>
                  <a:lnTo>
                    <a:pt x="312" y="17"/>
                  </a:lnTo>
                  <a:lnTo>
                    <a:pt x="327" y="29"/>
                  </a:lnTo>
                  <a:lnTo>
                    <a:pt x="344" y="41"/>
                  </a:lnTo>
                  <a:lnTo>
                    <a:pt x="360" y="53"/>
                  </a:lnTo>
                  <a:lnTo>
                    <a:pt x="375" y="64"/>
                  </a:lnTo>
                  <a:lnTo>
                    <a:pt x="390" y="78"/>
                  </a:lnTo>
                  <a:lnTo>
                    <a:pt x="406" y="90"/>
                  </a:lnTo>
                  <a:lnTo>
                    <a:pt x="421" y="104"/>
                  </a:lnTo>
                  <a:lnTo>
                    <a:pt x="436" y="117"/>
                  </a:lnTo>
                  <a:lnTo>
                    <a:pt x="411" y="129"/>
                  </a:lnTo>
                  <a:lnTo>
                    <a:pt x="385" y="143"/>
                  </a:lnTo>
                  <a:lnTo>
                    <a:pt x="360" y="157"/>
                  </a:lnTo>
                  <a:lnTo>
                    <a:pt x="336" y="172"/>
                  </a:lnTo>
                  <a:lnTo>
                    <a:pt x="312" y="187"/>
                  </a:lnTo>
                  <a:lnTo>
                    <a:pt x="288" y="203"/>
                  </a:lnTo>
                  <a:lnTo>
                    <a:pt x="264" y="220"/>
                  </a:lnTo>
                  <a:lnTo>
                    <a:pt x="240" y="237"/>
                  </a:lnTo>
                  <a:lnTo>
                    <a:pt x="206" y="216"/>
                  </a:lnTo>
                  <a:lnTo>
                    <a:pt x="169" y="194"/>
                  </a:lnTo>
                  <a:lnTo>
                    <a:pt x="129" y="168"/>
                  </a:lnTo>
                  <a:lnTo>
                    <a:pt x="90" y="145"/>
                  </a:lnTo>
                  <a:lnTo>
                    <a:pt x="54" y="122"/>
                  </a:lnTo>
                  <a:lnTo>
                    <a:pt x="25" y="105"/>
                  </a:lnTo>
                  <a:lnTo>
                    <a:pt x="7" y="93"/>
                  </a:lnTo>
                  <a:lnTo>
                    <a:pt x="0" y="88"/>
                  </a:lnTo>
                  <a:lnTo>
                    <a:pt x="12" y="80"/>
                  </a:lnTo>
                  <a:lnTo>
                    <a:pt x="25" y="68"/>
                  </a:lnTo>
                  <a:lnTo>
                    <a:pt x="39" y="56"/>
                  </a:lnTo>
                  <a:lnTo>
                    <a:pt x="54" y="41"/>
                  </a:lnTo>
                  <a:lnTo>
                    <a:pt x="68" y="27"/>
                  </a:lnTo>
                  <a:lnTo>
                    <a:pt x="83" y="15"/>
                  </a:lnTo>
                  <a:lnTo>
                    <a:pt x="99" y="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2669" y="3054"/>
              <a:ext cx="75" cy="28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37"/>
                </a:cxn>
                <a:cxn ang="0">
                  <a:pos x="5" y="30"/>
                </a:cxn>
                <a:cxn ang="0">
                  <a:pos x="12" y="25"/>
                </a:cxn>
                <a:cxn ang="0">
                  <a:pos x="22" y="25"/>
                </a:cxn>
                <a:cxn ang="0">
                  <a:pos x="33" y="25"/>
                </a:cxn>
                <a:cxn ang="0">
                  <a:pos x="43" y="25"/>
                </a:cxn>
                <a:cxn ang="0">
                  <a:pos x="53" y="25"/>
                </a:cxn>
                <a:cxn ang="0">
                  <a:pos x="62" y="22"/>
                </a:cxn>
                <a:cxn ang="0">
                  <a:pos x="73" y="20"/>
                </a:cxn>
                <a:cxn ang="0">
                  <a:pos x="85" y="18"/>
                </a:cxn>
                <a:cxn ang="0">
                  <a:pos x="96" y="17"/>
                </a:cxn>
                <a:cxn ang="0">
                  <a:pos x="108" y="15"/>
                </a:cxn>
                <a:cxn ang="0">
                  <a:pos x="120" y="13"/>
                </a:cxn>
                <a:cxn ang="0">
                  <a:pos x="130" y="10"/>
                </a:cxn>
                <a:cxn ang="0">
                  <a:pos x="140" y="6"/>
                </a:cxn>
                <a:cxn ang="0">
                  <a:pos x="150" y="0"/>
                </a:cxn>
                <a:cxn ang="0">
                  <a:pos x="138" y="17"/>
                </a:cxn>
                <a:cxn ang="0">
                  <a:pos x="121" y="30"/>
                </a:cxn>
                <a:cxn ang="0">
                  <a:pos x="102" y="41"/>
                </a:cxn>
                <a:cxn ang="0">
                  <a:pos x="84" y="47"/>
                </a:cxn>
                <a:cxn ang="0">
                  <a:pos x="62" y="52"/>
                </a:cxn>
                <a:cxn ang="0">
                  <a:pos x="41" y="56"/>
                </a:cxn>
                <a:cxn ang="0">
                  <a:pos x="19" y="54"/>
                </a:cxn>
                <a:cxn ang="0">
                  <a:pos x="0" y="51"/>
                </a:cxn>
              </a:cxnLst>
              <a:rect l="0" t="0" r="r" b="b"/>
              <a:pathLst>
                <a:path w="150" h="56">
                  <a:moveTo>
                    <a:pt x="0" y="51"/>
                  </a:moveTo>
                  <a:lnTo>
                    <a:pt x="0" y="37"/>
                  </a:lnTo>
                  <a:lnTo>
                    <a:pt x="5" y="30"/>
                  </a:lnTo>
                  <a:lnTo>
                    <a:pt x="12" y="25"/>
                  </a:lnTo>
                  <a:lnTo>
                    <a:pt x="22" y="25"/>
                  </a:lnTo>
                  <a:lnTo>
                    <a:pt x="33" y="25"/>
                  </a:lnTo>
                  <a:lnTo>
                    <a:pt x="43" y="25"/>
                  </a:lnTo>
                  <a:lnTo>
                    <a:pt x="53" y="25"/>
                  </a:lnTo>
                  <a:lnTo>
                    <a:pt x="62" y="22"/>
                  </a:lnTo>
                  <a:lnTo>
                    <a:pt x="73" y="20"/>
                  </a:lnTo>
                  <a:lnTo>
                    <a:pt x="85" y="18"/>
                  </a:lnTo>
                  <a:lnTo>
                    <a:pt x="96" y="17"/>
                  </a:lnTo>
                  <a:lnTo>
                    <a:pt x="108" y="15"/>
                  </a:lnTo>
                  <a:lnTo>
                    <a:pt x="120" y="13"/>
                  </a:lnTo>
                  <a:lnTo>
                    <a:pt x="130" y="10"/>
                  </a:lnTo>
                  <a:lnTo>
                    <a:pt x="140" y="6"/>
                  </a:lnTo>
                  <a:lnTo>
                    <a:pt x="150" y="0"/>
                  </a:lnTo>
                  <a:lnTo>
                    <a:pt x="138" y="17"/>
                  </a:lnTo>
                  <a:lnTo>
                    <a:pt x="121" y="30"/>
                  </a:lnTo>
                  <a:lnTo>
                    <a:pt x="102" y="41"/>
                  </a:lnTo>
                  <a:lnTo>
                    <a:pt x="84" y="47"/>
                  </a:lnTo>
                  <a:lnTo>
                    <a:pt x="62" y="52"/>
                  </a:lnTo>
                  <a:lnTo>
                    <a:pt x="41" y="56"/>
                  </a:lnTo>
                  <a:lnTo>
                    <a:pt x="1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99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3612" y="3184"/>
              <a:ext cx="95" cy="53"/>
            </a:xfrm>
            <a:custGeom>
              <a:avLst/>
              <a:gdLst/>
              <a:ahLst/>
              <a:cxnLst>
                <a:cxn ang="0">
                  <a:pos x="103" y="62"/>
                </a:cxn>
                <a:cxn ang="0">
                  <a:pos x="0" y="106"/>
                </a:cxn>
                <a:cxn ang="0">
                  <a:pos x="22" y="87"/>
                </a:cxn>
                <a:cxn ang="0">
                  <a:pos x="46" y="69"/>
                </a:cxn>
                <a:cxn ang="0">
                  <a:pos x="68" y="53"/>
                </a:cxn>
                <a:cxn ang="0">
                  <a:pos x="92" y="40"/>
                </a:cxn>
                <a:cxn ang="0">
                  <a:pos x="116" y="26"/>
                </a:cxn>
                <a:cxn ang="0">
                  <a:pos x="140" y="16"/>
                </a:cxn>
                <a:cxn ang="0">
                  <a:pos x="164" y="7"/>
                </a:cxn>
                <a:cxn ang="0">
                  <a:pos x="190" y="0"/>
                </a:cxn>
                <a:cxn ang="0">
                  <a:pos x="190" y="17"/>
                </a:cxn>
                <a:cxn ang="0">
                  <a:pos x="184" y="31"/>
                </a:cxn>
                <a:cxn ang="0">
                  <a:pos x="176" y="40"/>
                </a:cxn>
                <a:cxn ang="0">
                  <a:pos x="162" y="45"/>
                </a:cxn>
                <a:cxn ang="0">
                  <a:pos x="147" y="48"/>
                </a:cxn>
                <a:cxn ang="0">
                  <a:pos x="132" y="51"/>
                </a:cxn>
                <a:cxn ang="0">
                  <a:pos x="116" y="57"/>
                </a:cxn>
                <a:cxn ang="0">
                  <a:pos x="103" y="62"/>
                </a:cxn>
              </a:cxnLst>
              <a:rect l="0" t="0" r="r" b="b"/>
              <a:pathLst>
                <a:path w="190" h="106">
                  <a:moveTo>
                    <a:pt x="103" y="62"/>
                  </a:moveTo>
                  <a:lnTo>
                    <a:pt x="0" y="106"/>
                  </a:lnTo>
                  <a:lnTo>
                    <a:pt x="22" y="87"/>
                  </a:lnTo>
                  <a:lnTo>
                    <a:pt x="46" y="69"/>
                  </a:lnTo>
                  <a:lnTo>
                    <a:pt x="68" y="53"/>
                  </a:lnTo>
                  <a:lnTo>
                    <a:pt x="92" y="40"/>
                  </a:lnTo>
                  <a:lnTo>
                    <a:pt x="116" y="26"/>
                  </a:lnTo>
                  <a:lnTo>
                    <a:pt x="140" y="16"/>
                  </a:lnTo>
                  <a:lnTo>
                    <a:pt x="164" y="7"/>
                  </a:lnTo>
                  <a:lnTo>
                    <a:pt x="190" y="0"/>
                  </a:lnTo>
                  <a:lnTo>
                    <a:pt x="190" y="17"/>
                  </a:lnTo>
                  <a:lnTo>
                    <a:pt x="184" y="31"/>
                  </a:lnTo>
                  <a:lnTo>
                    <a:pt x="176" y="40"/>
                  </a:lnTo>
                  <a:lnTo>
                    <a:pt x="162" y="45"/>
                  </a:lnTo>
                  <a:lnTo>
                    <a:pt x="147" y="48"/>
                  </a:lnTo>
                  <a:lnTo>
                    <a:pt x="132" y="51"/>
                  </a:lnTo>
                  <a:lnTo>
                    <a:pt x="116" y="57"/>
                  </a:lnTo>
                  <a:lnTo>
                    <a:pt x="103" y="62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3310" y="3168"/>
              <a:ext cx="265" cy="111"/>
            </a:xfrm>
            <a:custGeom>
              <a:avLst/>
              <a:gdLst/>
              <a:ahLst/>
              <a:cxnLst>
                <a:cxn ang="0">
                  <a:pos x="530" y="136"/>
                </a:cxn>
                <a:cxn ang="0">
                  <a:pos x="498" y="140"/>
                </a:cxn>
                <a:cxn ang="0">
                  <a:pos x="466" y="147"/>
                </a:cxn>
                <a:cxn ang="0">
                  <a:pos x="431" y="152"/>
                </a:cxn>
                <a:cxn ang="0">
                  <a:pos x="399" y="160"/>
                </a:cxn>
                <a:cxn ang="0">
                  <a:pos x="367" y="172"/>
                </a:cxn>
                <a:cxn ang="0">
                  <a:pos x="334" y="186"/>
                </a:cxn>
                <a:cxn ang="0">
                  <a:pos x="305" y="201"/>
                </a:cxn>
                <a:cxn ang="0">
                  <a:pos x="278" y="222"/>
                </a:cxn>
                <a:cxn ang="0">
                  <a:pos x="261" y="211"/>
                </a:cxn>
                <a:cxn ang="0">
                  <a:pos x="242" y="201"/>
                </a:cxn>
                <a:cxn ang="0">
                  <a:pos x="225" y="191"/>
                </a:cxn>
                <a:cxn ang="0">
                  <a:pos x="208" y="181"/>
                </a:cxn>
                <a:cxn ang="0">
                  <a:pos x="191" y="170"/>
                </a:cxn>
                <a:cxn ang="0">
                  <a:pos x="174" y="160"/>
                </a:cxn>
                <a:cxn ang="0">
                  <a:pos x="157" y="150"/>
                </a:cxn>
                <a:cxn ang="0">
                  <a:pos x="140" y="140"/>
                </a:cxn>
                <a:cxn ang="0">
                  <a:pos x="121" y="131"/>
                </a:cxn>
                <a:cxn ang="0">
                  <a:pos x="104" y="121"/>
                </a:cxn>
                <a:cxn ang="0">
                  <a:pos x="87" y="111"/>
                </a:cxn>
                <a:cxn ang="0">
                  <a:pos x="70" y="101"/>
                </a:cxn>
                <a:cxn ang="0">
                  <a:pos x="53" y="90"/>
                </a:cxn>
                <a:cxn ang="0">
                  <a:pos x="36" y="80"/>
                </a:cxn>
                <a:cxn ang="0">
                  <a:pos x="17" y="70"/>
                </a:cxn>
                <a:cxn ang="0">
                  <a:pos x="0" y="60"/>
                </a:cxn>
                <a:cxn ang="0">
                  <a:pos x="19" y="51"/>
                </a:cxn>
                <a:cxn ang="0">
                  <a:pos x="36" y="43"/>
                </a:cxn>
                <a:cxn ang="0">
                  <a:pos x="55" y="36"/>
                </a:cxn>
                <a:cxn ang="0">
                  <a:pos x="73" y="29"/>
                </a:cxn>
                <a:cxn ang="0">
                  <a:pos x="92" y="22"/>
                </a:cxn>
                <a:cxn ang="0">
                  <a:pos x="111" y="17"/>
                </a:cxn>
                <a:cxn ang="0">
                  <a:pos x="131" y="12"/>
                </a:cxn>
                <a:cxn ang="0">
                  <a:pos x="150" y="8"/>
                </a:cxn>
                <a:cxn ang="0">
                  <a:pos x="171" y="5"/>
                </a:cxn>
                <a:cxn ang="0">
                  <a:pos x="189" y="3"/>
                </a:cxn>
                <a:cxn ang="0">
                  <a:pos x="210" y="2"/>
                </a:cxn>
                <a:cxn ang="0">
                  <a:pos x="230" y="0"/>
                </a:cxn>
                <a:cxn ang="0">
                  <a:pos x="251" y="0"/>
                </a:cxn>
                <a:cxn ang="0">
                  <a:pos x="273" y="2"/>
                </a:cxn>
                <a:cxn ang="0">
                  <a:pos x="293" y="3"/>
                </a:cxn>
                <a:cxn ang="0">
                  <a:pos x="316" y="5"/>
                </a:cxn>
                <a:cxn ang="0">
                  <a:pos x="322" y="8"/>
                </a:cxn>
                <a:cxn ang="0">
                  <a:pos x="341" y="20"/>
                </a:cxn>
                <a:cxn ang="0">
                  <a:pos x="370" y="36"/>
                </a:cxn>
                <a:cxn ang="0">
                  <a:pos x="402" y="55"/>
                </a:cxn>
                <a:cxn ang="0">
                  <a:pos x="440" y="77"/>
                </a:cxn>
                <a:cxn ang="0">
                  <a:pos x="474" y="99"/>
                </a:cxn>
                <a:cxn ang="0">
                  <a:pos x="506" y="119"/>
                </a:cxn>
                <a:cxn ang="0">
                  <a:pos x="530" y="136"/>
                </a:cxn>
              </a:cxnLst>
              <a:rect l="0" t="0" r="r" b="b"/>
              <a:pathLst>
                <a:path w="530" h="222">
                  <a:moveTo>
                    <a:pt x="530" y="136"/>
                  </a:moveTo>
                  <a:lnTo>
                    <a:pt x="498" y="140"/>
                  </a:lnTo>
                  <a:lnTo>
                    <a:pt x="466" y="147"/>
                  </a:lnTo>
                  <a:lnTo>
                    <a:pt x="431" y="152"/>
                  </a:lnTo>
                  <a:lnTo>
                    <a:pt x="399" y="160"/>
                  </a:lnTo>
                  <a:lnTo>
                    <a:pt x="367" y="172"/>
                  </a:lnTo>
                  <a:lnTo>
                    <a:pt x="334" y="186"/>
                  </a:lnTo>
                  <a:lnTo>
                    <a:pt x="305" y="201"/>
                  </a:lnTo>
                  <a:lnTo>
                    <a:pt x="278" y="222"/>
                  </a:lnTo>
                  <a:lnTo>
                    <a:pt x="261" y="211"/>
                  </a:lnTo>
                  <a:lnTo>
                    <a:pt x="242" y="201"/>
                  </a:lnTo>
                  <a:lnTo>
                    <a:pt x="225" y="191"/>
                  </a:lnTo>
                  <a:lnTo>
                    <a:pt x="208" y="181"/>
                  </a:lnTo>
                  <a:lnTo>
                    <a:pt x="191" y="170"/>
                  </a:lnTo>
                  <a:lnTo>
                    <a:pt x="174" y="160"/>
                  </a:lnTo>
                  <a:lnTo>
                    <a:pt x="157" y="150"/>
                  </a:lnTo>
                  <a:lnTo>
                    <a:pt x="140" y="140"/>
                  </a:lnTo>
                  <a:lnTo>
                    <a:pt x="121" y="131"/>
                  </a:lnTo>
                  <a:lnTo>
                    <a:pt x="104" y="121"/>
                  </a:lnTo>
                  <a:lnTo>
                    <a:pt x="87" y="111"/>
                  </a:lnTo>
                  <a:lnTo>
                    <a:pt x="70" y="101"/>
                  </a:lnTo>
                  <a:lnTo>
                    <a:pt x="53" y="90"/>
                  </a:lnTo>
                  <a:lnTo>
                    <a:pt x="36" y="80"/>
                  </a:lnTo>
                  <a:lnTo>
                    <a:pt x="17" y="70"/>
                  </a:lnTo>
                  <a:lnTo>
                    <a:pt x="0" y="60"/>
                  </a:lnTo>
                  <a:lnTo>
                    <a:pt x="19" y="51"/>
                  </a:lnTo>
                  <a:lnTo>
                    <a:pt x="36" y="43"/>
                  </a:lnTo>
                  <a:lnTo>
                    <a:pt x="55" y="36"/>
                  </a:lnTo>
                  <a:lnTo>
                    <a:pt x="73" y="29"/>
                  </a:lnTo>
                  <a:lnTo>
                    <a:pt x="92" y="22"/>
                  </a:lnTo>
                  <a:lnTo>
                    <a:pt x="111" y="17"/>
                  </a:lnTo>
                  <a:lnTo>
                    <a:pt x="131" y="12"/>
                  </a:lnTo>
                  <a:lnTo>
                    <a:pt x="150" y="8"/>
                  </a:lnTo>
                  <a:lnTo>
                    <a:pt x="171" y="5"/>
                  </a:lnTo>
                  <a:lnTo>
                    <a:pt x="189" y="3"/>
                  </a:lnTo>
                  <a:lnTo>
                    <a:pt x="210" y="2"/>
                  </a:lnTo>
                  <a:lnTo>
                    <a:pt x="230" y="0"/>
                  </a:lnTo>
                  <a:lnTo>
                    <a:pt x="251" y="0"/>
                  </a:lnTo>
                  <a:lnTo>
                    <a:pt x="273" y="2"/>
                  </a:lnTo>
                  <a:lnTo>
                    <a:pt x="293" y="3"/>
                  </a:lnTo>
                  <a:lnTo>
                    <a:pt x="316" y="5"/>
                  </a:lnTo>
                  <a:lnTo>
                    <a:pt x="322" y="8"/>
                  </a:lnTo>
                  <a:lnTo>
                    <a:pt x="341" y="20"/>
                  </a:lnTo>
                  <a:lnTo>
                    <a:pt x="370" y="36"/>
                  </a:lnTo>
                  <a:lnTo>
                    <a:pt x="402" y="55"/>
                  </a:lnTo>
                  <a:lnTo>
                    <a:pt x="440" y="77"/>
                  </a:lnTo>
                  <a:lnTo>
                    <a:pt x="474" y="99"/>
                  </a:lnTo>
                  <a:lnTo>
                    <a:pt x="506" y="119"/>
                  </a:lnTo>
                  <a:lnTo>
                    <a:pt x="530" y="13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3593" y="3202"/>
              <a:ext cx="152" cy="61"/>
            </a:xfrm>
            <a:custGeom>
              <a:avLst/>
              <a:gdLst/>
              <a:ahLst/>
              <a:cxnLst>
                <a:cxn ang="0">
                  <a:pos x="303" y="22"/>
                </a:cxn>
                <a:cxn ang="0">
                  <a:pos x="271" y="29"/>
                </a:cxn>
                <a:cxn ang="0">
                  <a:pos x="240" y="36"/>
                </a:cxn>
                <a:cxn ang="0">
                  <a:pos x="209" y="44"/>
                </a:cxn>
                <a:cxn ang="0">
                  <a:pos x="179" y="53"/>
                </a:cxn>
                <a:cxn ang="0">
                  <a:pos x="148" y="61"/>
                </a:cxn>
                <a:cxn ang="0">
                  <a:pos x="117" y="72"/>
                </a:cxn>
                <a:cxn ang="0">
                  <a:pos x="88" y="82"/>
                </a:cxn>
                <a:cxn ang="0">
                  <a:pos x="58" y="94"/>
                </a:cxn>
                <a:cxn ang="0">
                  <a:pos x="53" y="106"/>
                </a:cxn>
                <a:cxn ang="0">
                  <a:pos x="42" y="114"/>
                </a:cxn>
                <a:cxn ang="0">
                  <a:pos x="32" y="119"/>
                </a:cxn>
                <a:cxn ang="0">
                  <a:pos x="20" y="123"/>
                </a:cxn>
                <a:cxn ang="0">
                  <a:pos x="13" y="119"/>
                </a:cxn>
                <a:cxn ang="0">
                  <a:pos x="8" y="116"/>
                </a:cxn>
                <a:cxn ang="0">
                  <a:pos x="3" y="111"/>
                </a:cxn>
                <a:cxn ang="0">
                  <a:pos x="0" y="109"/>
                </a:cxn>
                <a:cxn ang="0">
                  <a:pos x="7" y="102"/>
                </a:cxn>
                <a:cxn ang="0">
                  <a:pos x="12" y="99"/>
                </a:cxn>
                <a:cxn ang="0">
                  <a:pos x="17" y="97"/>
                </a:cxn>
                <a:cxn ang="0">
                  <a:pos x="27" y="97"/>
                </a:cxn>
                <a:cxn ang="0">
                  <a:pos x="53" y="84"/>
                </a:cxn>
                <a:cxn ang="0">
                  <a:pos x="80" y="72"/>
                </a:cxn>
                <a:cxn ang="0">
                  <a:pos x="107" y="61"/>
                </a:cxn>
                <a:cxn ang="0">
                  <a:pos x="134" y="51"/>
                </a:cxn>
                <a:cxn ang="0">
                  <a:pos x="162" y="41"/>
                </a:cxn>
                <a:cxn ang="0">
                  <a:pos x="191" y="33"/>
                </a:cxn>
                <a:cxn ang="0">
                  <a:pos x="218" y="24"/>
                </a:cxn>
                <a:cxn ang="0">
                  <a:pos x="247" y="17"/>
                </a:cxn>
                <a:cxn ang="0">
                  <a:pos x="250" y="0"/>
                </a:cxn>
                <a:cxn ang="0">
                  <a:pos x="259" y="0"/>
                </a:cxn>
                <a:cxn ang="0">
                  <a:pos x="266" y="4"/>
                </a:cxn>
                <a:cxn ang="0">
                  <a:pos x="273" y="5"/>
                </a:cxn>
                <a:cxn ang="0">
                  <a:pos x="278" y="9"/>
                </a:cxn>
                <a:cxn ang="0">
                  <a:pos x="284" y="14"/>
                </a:cxn>
                <a:cxn ang="0">
                  <a:pos x="290" y="17"/>
                </a:cxn>
                <a:cxn ang="0">
                  <a:pos x="296" y="21"/>
                </a:cxn>
                <a:cxn ang="0">
                  <a:pos x="303" y="22"/>
                </a:cxn>
              </a:cxnLst>
              <a:rect l="0" t="0" r="r" b="b"/>
              <a:pathLst>
                <a:path w="303" h="123">
                  <a:moveTo>
                    <a:pt x="303" y="22"/>
                  </a:moveTo>
                  <a:lnTo>
                    <a:pt x="271" y="29"/>
                  </a:lnTo>
                  <a:lnTo>
                    <a:pt x="240" y="36"/>
                  </a:lnTo>
                  <a:lnTo>
                    <a:pt x="209" y="44"/>
                  </a:lnTo>
                  <a:lnTo>
                    <a:pt x="179" y="53"/>
                  </a:lnTo>
                  <a:lnTo>
                    <a:pt x="148" y="61"/>
                  </a:lnTo>
                  <a:lnTo>
                    <a:pt x="117" y="72"/>
                  </a:lnTo>
                  <a:lnTo>
                    <a:pt x="88" y="82"/>
                  </a:lnTo>
                  <a:lnTo>
                    <a:pt x="58" y="94"/>
                  </a:lnTo>
                  <a:lnTo>
                    <a:pt x="53" y="106"/>
                  </a:lnTo>
                  <a:lnTo>
                    <a:pt x="42" y="114"/>
                  </a:lnTo>
                  <a:lnTo>
                    <a:pt x="32" y="119"/>
                  </a:lnTo>
                  <a:lnTo>
                    <a:pt x="20" y="123"/>
                  </a:lnTo>
                  <a:lnTo>
                    <a:pt x="13" y="119"/>
                  </a:lnTo>
                  <a:lnTo>
                    <a:pt x="8" y="116"/>
                  </a:lnTo>
                  <a:lnTo>
                    <a:pt x="3" y="111"/>
                  </a:lnTo>
                  <a:lnTo>
                    <a:pt x="0" y="109"/>
                  </a:lnTo>
                  <a:lnTo>
                    <a:pt x="7" y="102"/>
                  </a:lnTo>
                  <a:lnTo>
                    <a:pt x="12" y="99"/>
                  </a:lnTo>
                  <a:lnTo>
                    <a:pt x="17" y="97"/>
                  </a:lnTo>
                  <a:lnTo>
                    <a:pt x="27" y="97"/>
                  </a:lnTo>
                  <a:lnTo>
                    <a:pt x="53" y="84"/>
                  </a:lnTo>
                  <a:lnTo>
                    <a:pt x="80" y="72"/>
                  </a:lnTo>
                  <a:lnTo>
                    <a:pt x="107" y="61"/>
                  </a:lnTo>
                  <a:lnTo>
                    <a:pt x="134" y="51"/>
                  </a:lnTo>
                  <a:lnTo>
                    <a:pt x="162" y="41"/>
                  </a:lnTo>
                  <a:lnTo>
                    <a:pt x="191" y="33"/>
                  </a:lnTo>
                  <a:lnTo>
                    <a:pt x="218" y="24"/>
                  </a:lnTo>
                  <a:lnTo>
                    <a:pt x="247" y="17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6" y="4"/>
                  </a:lnTo>
                  <a:lnTo>
                    <a:pt x="273" y="5"/>
                  </a:lnTo>
                  <a:lnTo>
                    <a:pt x="278" y="9"/>
                  </a:lnTo>
                  <a:lnTo>
                    <a:pt x="284" y="14"/>
                  </a:lnTo>
                  <a:lnTo>
                    <a:pt x="290" y="17"/>
                  </a:lnTo>
                  <a:lnTo>
                    <a:pt x="296" y="21"/>
                  </a:lnTo>
                  <a:lnTo>
                    <a:pt x="303" y="22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2577" y="3145"/>
              <a:ext cx="542" cy="188"/>
            </a:xfrm>
            <a:custGeom>
              <a:avLst/>
              <a:gdLst/>
              <a:ahLst/>
              <a:cxnLst>
                <a:cxn ang="0">
                  <a:pos x="951" y="70"/>
                </a:cxn>
                <a:cxn ang="0">
                  <a:pos x="982" y="128"/>
                </a:cxn>
                <a:cxn ang="0">
                  <a:pos x="1016" y="194"/>
                </a:cxn>
                <a:cxn ang="0">
                  <a:pos x="1035" y="249"/>
                </a:cxn>
                <a:cxn ang="0">
                  <a:pos x="1042" y="279"/>
                </a:cxn>
                <a:cxn ang="0">
                  <a:pos x="1060" y="303"/>
                </a:cxn>
                <a:cxn ang="0">
                  <a:pos x="1077" y="327"/>
                </a:cxn>
                <a:cxn ang="0">
                  <a:pos x="1084" y="354"/>
                </a:cxn>
                <a:cxn ang="0">
                  <a:pos x="1069" y="371"/>
                </a:cxn>
                <a:cxn ang="0">
                  <a:pos x="1025" y="377"/>
                </a:cxn>
                <a:cxn ang="0">
                  <a:pos x="962" y="375"/>
                </a:cxn>
                <a:cxn ang="0">
                  <a:pos x="888" y="370"/>
                </a:cxn>
                <a:cxn ang="0">
                  <a:pos x="813" y="361"/>
                </a:cxn>
                <a:cxn ang="0">
                  <a:pos x="743" y="354"/>
                </a:cxn>
                <a:cxn ang="0">
                  <a:pos x="690" y="348"/>
                </a:cxn>
                <a:cxn ang="0">
                  <a:pos x="660" y="342"/>
                </a:cxn>
                <a:cxn ang="0">
                  <a:pos x="636" y="337"/>
                </a:cxn>
                <a:cxn ang="0">
                  <a:pos x="598" y="339"/>
                </a:cxn>
                <a:cxn ang="0">
                  <a:pos x="563" y="348"/>
                </a:cxn>
                <a:cxn ang="0">
                  <a:pos x="529" y="348"/>
                </a:cxn>
                <a:cxn ang="0">
                  <a:pos x="503" y="331"/>
                </a:cxn>
                <a:cxn ang="0">
                  <a:pos x="484" y="322"/>
                </a:cxn>
                <a:cxn ang="0">
                  <a:pos x="465" y="320"/>
                </a:cxn>
                <a:cxn ang="0">
                  <a:pos x="443" y="320"/>
                </a:cxn>
                <a:cxn ang="0">
                  <a:pos x="407" y="320"/>
                </a:cxn>
                <a:cxn ang="0">
                  <a:pos x="358" y="320"/>
                </a:cxn>
                <a:cxn ang="0">
                  <a:pos x="307" y="322"/>
                </a:cxn>
                <a:cxn ang="0">
                  <a:pos x="257" y="322"/>
                </a:cxn>
                <a:cxn ang="0">
                  <a:pos x="208" y="320"/>
                </a:cxn>
                <a:cxn ang="0">
                  <a:pos x="157" y="320"/>
                </a:cxn>
                <a:cxn ang="0">
                  <a:pos x="104" y="320"/>
                </a:cxn>
                <a:cxn ang="0">
                  <a:pos x="50" y="322"/>
                </a:cxn>
                <a:cxn ang="0">
                  <a:pos x="15" y="319"/>
                </a:cxn>
                <a:cxn ang="0">
                  <a:pos x="5" y="308"/>
                </a:cxn>
                <a:cxn ang="0">
                  <a:pos x="0" y="286"/>
                </a:cxn>
                <a:cxn ang="0">
                  <a:pos x="14" y="261"/>
                </a:cxn>
                <a:cxn ang="0">
                  <a:pos x="38" y="239"/>
                </a:cxn>
                <a:cxn ang="0">
                  <a:pos x="60" y="216"/>
                </a:cxn>
                <a:cxn ang="0">
                  <a:pos x="65" y="201"/>
                </a:cxn>
                <a:cxn ang="0">
                  <a:pos x="60" y="193"/>
                </a:cxn>
                <a:cxn ang="0">
                  <a:pos x="268" y="0"/>
                </a:cxn>
                <a:cxn ang="0">
                  <a:pos x="309" y="0"/>
                </a:cxn>
                <a:cxn ang="0">
                  <a:pos x="350" y="3"/>
                </a:cxn>
                <a:cxn ang="0">
                  <a:pos x="390" y="8"/>
                </a:cxn>
                <a:cxn ang="0">
                  <a:pos x="431" y="17"/>
                </a:cxn>
                <a:cxn ang="0">
                  <a:pos x="471" y="29"/>
                </a:cxn>
                <a:cxn ang="0">
                  <a:pos x="508" y="41"/>
                </a:cxn>
                <a:cxn ang="0">
                  <a:pos x="544" y="56"/>
                </a:cxn>
                <a:cxn ang="0">
                  <a:pos x="580" y="73"/>
                </a:cxn>
                <a:cxn ang="0">
                  <a:pos x="638" y="53"/>
                </a:cxn>
                <a:cxn ang="0">
                  <a:pos x="697" y="34"/>
                </a:cxn>
                <a:cxn ang="0">
                  <a:pos x="757" y="20"/>
                </a:cxn>
                <a:cxn ang="0">
                  <a:pos x="820" y="12"/>
                </a:cxn>
                <a:cxn ang="0">
                  <a:pos x="854" y="14"/>
                </a:cxn>
                <a:cxn ang="0">
                  <a:pos x="887" y="20"/>
                </a:cxn>
                <a:cxn ang="0">
                  <a:pos x="917" y="31"/>
                </a:cxn>
                <a:cxn ang="0">
                  <a:pos x="943" y="49"/>
                </a:cxn>
              </a:cxnLst>
              <a:rect l="0" t="0" r="r" b="b"/>
              <a:pathLst>
                <a:path w="1084" h="377">
                  <a:moveTo>
                    <a:pt x="943" y="49"/>
                  </a:moveTo>
                  <a:lnTo>
                    <a:pt x="951" y="70"/>
                  </a:lnTo>
                  <a:lnTo>
                    <a:pt x="965" y="95"/>
                  </a:lnTo>
                  <a:lnTo>
                    <a:pt x="982" y="128"/>
                  </a:lnTo>
                  <a:lnTo>
                    <a:pt x="999" y="160"/>
                  </a:lnTo>
                  <a:lnTo>
                    <a:pt x="1016" y="194"/>
                  </a:lnTo>
                  <a:lnTo>
                    <a:pt x="1028" y="225"/>
                  </a:lnTo>
                  <a:lnTo>
                    <a:pt x="1035" y="249"/>
                  </a:lnTo>
                  <a:lnTo>
                    <a:pt x="1035" y="268"/>
                  </a:lnTo>
                  <a:lnTo>
                    <a:pt x="1042" y="279"/>
                  </a:lnTo>
                  <a:lnTo>
                    <a:pt x="1050" y="291"/>
                  </a:lnTo>
                  <a:lnTo>
                    <a:pt x="1060" y="303"/>
                  </a:lnTo>
                  <a:lnTo>
                    <a:pt x="1069" y="315"/>
                  </a:lnTo>
                  <a:lnTo>
                    <a:pt x="1077" y="327"/>
                  </a:lnTo>
                  <a:lnTo>
                    <a:pt x="1083" y="341"/>
                  </a:lnTo>
                  <a:lnTo>
                    <a:pt x="1084" y="354"/>
                  </a:lnTo>
                  <a:lnTo>
                    <a:pt x="1083" y="368"/>
                  </a:lnTo>
                  <a:lnTo>
                    <a:pt x="1069" y="371"/>
                  </a:lnTo>
                  <a:lnTo>
                    <a:pt x="1050" y="375"/>
                  </a:lnTo>
                  <a:lnTo>
                    <a:pt x="1025" y="377"/>
                  </a:lnTo>
                  <a:lnTo>
                    <a:pt x="996" y="375"/>
                  </a:lnTo>
                  <a:lnTo>
                    <a:pt x="962" y="375"/>
                  </a:lnTo>
                  <a:lnTo>
                    <a:pt x="926" y="371"/>
                  </a:lnTo>
                  <a:lnTo>
                    <a:pt x="888" y="370"/>
                  </a:lnTo>
                  <a:lnTo>
                    <a:pt x="851" y="365"/>
                  </a:lnTo>
                  <a:lnTo>
                    <a:pt x="813" y="361"/>
                  </a:lnTo>
                  <a:lnTo>
                    <a:pt x="777" y="358"/>
                  </a:lnTo>
                  <a:lnTo>
                    <a:pt x="743" y="354"/>
                  </a:lnTo>
                  <a:lnTo>
                    <a:pt x="714" y="351"/>
                  </a:lnTo>
                  <a:lnTo>
                    <a:pt x="690" y="348"/>
                  </a:lnTo>
                  <a:lnTo>
                    <a:pt x="672" y="344"/>
                  </a:lnTo>
                  <a:lnTo>
                    <a:pt x="660" y="342"/>
                  </a:lnTo>
                  <a:lnTo>
                    <a:pt x="655" y="342"/>
                  </a:lnTo>
                  <a:lnTo>
                    <a:pt x="636" y="337"/>
                  </a:lnTo>
                  <a:lnTo>
                    <a:pt x="617" y="336"/>
                  </a:lnTo>
                  <a:lnTo>
                    <a:pt x="598" y="339"/>
                  </a:lnTo>
                  <a:lnTo>
                    <a:pt x="581" y="344"/>
                  </a:lnTo>
                  <a:lnTo>
                    <a:pt x="563" y="348"/>
                  </a:lnTo>
                  <a:lnTo>
                    <a:pt x="546" y="349"/>
                  </a:lnTo>
                  <a:lnTo>
                    <a:pt x="529" y="348"/>
                  </a:lnTo>
                  <a:lnTo>
                    <a:pt x="510" y="339"/>
                  </a:lnTo>
                  <a:lnTo>
                    <a:pt x="503" y="331"/>
                  </a:lnTo>
                  <a:lnTo>
                    <a:pt x="494" y="325"/>
                  </a:lnTo>
                  <a:lnTo>
                    <a:pt x="484" y="322"/>
                  </a:lnTo>
                  <a:lnTo>
                    <a:pt x="476" y="320"/>
                  </a:lnTo>
                  <a:lnTo>
                    <a:pt x="465" y="320"/>
                  </a:lnTo>
                  <a:lnTo>
                    <a:pt x="455" y="320"/>
                  </a:lnTo>
                  <a:lnTo>
                    <a:pt x="443" y="320"/>
                  </a:lnTo>
                  <a:lnTo>
                    <a:pt x="433" y="319"/>
                  </a:lnTo>
                  <a:lnTo>
                    <a:pt x="407" y="320"/>
                  </a:lnTo>
                  <a:lnTo>
                    <a:pt x="382" y="320"/>
                  </a:lnTo>
                  <a:lnTo>
                    <a:pt x="358" y="320"/>
                  </a:lnTo>
                  <a:lnTo>
                    <a:pt x="332" y="322"/>
                  </a:lnTo>
                  <a:lnTo>
                    <a:pt x="307" y="322"/>
                  </a:lnTo>
                  <a:lnTo>
                    <a:pt x="283" y="322"/>
                  </a:lnTo>
                  <a:lnTo>
                    <a:pt x="257" y="322"/>
                  </a:lnTo>
                  <a:lnTo>
                    <a:pt x="234" y="320"/>
                  </a:lnTo>
                  <a:lnTo>
                    <a:pt x="208" y="320"/>
                  </a:lnTo>
                  <a:lnTo>
                    <a:pt x="182" y="320"/>
                  </a:lnTo>
                  <a:lnTo>
                    <a:pt x="157" y="320"/>
                  </a:lnTo>
                  <a:lnTo>
                    <a:pt x="131" y="320"/>
                  </a:lnTo>
                  <a:lnTo>
                    <a:pt x="104" y="320"/>
                  </a:lnTo>
                  <a:lnTo>
                    <a:pt x="77" y="320"/>
                  </a:lnTo>
                  <a:lnTo>
                    <a:pt x="50" y="322"/>
                  </a:lnTo>
                  <a:lnTo>
                    <a:pt x="22" y="322"/>
                  </a:lnTo>
                  <a:lnTo>
                    <a:pt x="15" y="319"/>
                  </a:lnTo>
                  <a:lnTo>
                    <a:pt x="9" y="314"/>
                  </a:lnTo>
                  <a:lnTo>
                    <a:pt x="5" y="308"/>
                  </a:lnTo>
                  <a:lnTo>
                    <a:pt x="0" y="302"/>
                  </a:lnTo>
                  <a:lnTo>
                    <a:pt x="0" y="286"/>
                  </a:lnTo>
                  <a:lnTo>
                    <a:pt x="5" y="273"/>
                  </a:lnTo>
                  <a:lnTo>
                    <a:pt x="14" y="261"/>
                  </a:lnTo>
                  <a:lnTo>
                    <a:pt x="26" y="249"/>
                  </a:lnTo>
                  <a:lnTo>
                    <a:pt x="38" y="239"/>
                  </a:lnTo>
                  <a:lnTo>
                    <a:pt x="50" y="228"/>
                  </a:lnTo>
                  <a:lnTo>
                    <a:pt x="60" y="216"/>
                  </a:lnTo>
                  <a:lnTo>
                    <a:pt x="67" y="204"/>
                  </a:lnTo>
                  <a:lnTo>
                    <a:pt x="65" y="201"/>
                  </a:lnTo>
                  <a:lnTo>
                    <a:pt x="61" y="196"/>
                  </a:lnTo>
                  <a:lnTo>
                    <a:pt x="60" y="193"/>
                  </a:lnTo>
                  <a:lnTo>
                    <a:pt x="56" y="189"/>
                  </a:lnTo>
                  <a:lnTo>
                    <a:pt x="268" y="0"/>
                  </a:lnTo>
                  <a:lnTo>
                    <a:pt x="288" y="0"/>
                  </a:lnTo>
                  <a:lnTo>
                    <a:pt x="309" y="0"/>
                  </a:lnTo>
                  <a:lnTo>
                    <a:pt x="329" y="2"/>
                  </a:lnTo>
                  <a:lnTo>
                    <a:pt x="350" y="3"/>
                  </a:lnTo>
                  <a:lnTo>
                    <a:pt x="370" y="5"/>
                  </a:lnTo>
                  <a:lnTo>
                    <a:pt x="390" y="8"/>
                  </a:lnTo>
                  <a:lnTo>
                    <a:pt x="411" y="14"/>
                  </a:lnTo>
                  <a:lnTo>
                    <a:pt x="431" y="17"/>
                  </a:lnTo>
                  <a:lnTo>
                    <a:pt x="450" y="22"/>
                  </a:lnTo>
                  <a:lnTo>
                    <a:pt x="471" y="29"/>
                  </a:lnTo>
                  <a:lnTo>
                    <a:pt x="489" y="34"/>
                  </a:lnTo>
                  <a:lnTo>
                    <a:pt x="508" y="41"/>
                  </a:lnTo>
                  <a:lnTo>
                    <a:pt x="527" y="48"/>
                  </a:lnTo>
                  <a:lnTo>
                    <a:pt x="544" y="56"/>
                  </a:lnTo>
                  <a:lnTo>
                    <a:pt x="563" y="65"/>
                  </a:lnTo>
                  <a:lnTo>
                    <a:pt x="580" y="73"/>
                  </a:lnTo>
                  <a:lnTo>
                    <a:pt x="609" y="63"/>
                  </a:lnTo>
                  <a:lnTo>
                    <a:pt x="638" y="53"/>
                  </a:lnTo>
                  <a:lnTo>
                    <a:pt x="668" y="44"/>
                  </a:lnTo>
                  <a:lnTo>
                    <a:pt x="697" y="34"/>
                  </a:lnTo>
                  <a:lnTo>
                    <a:pt x="728" y="27"/>
                  </a:lnTo>
                  <a:lnTo>
                    <a:pt x="757" y="20"/>
                  </a:lnTo>
                  <a:lnTo>
                    <a:pt x="788" y="15"/>
                  </a:lnTo>
                  <a:lnTo>
                    <a:pt x="820" y="12"/>
                  </a:lnTo>
                  <a:lnTo>
                    <a:pt x="837" y="12"/>
                  </a:lnTo>
                  <a:lnTo>
                    <a:pt x="854" y="14"/>
                  </a:lnTo>
                  <a:lnTo>
                    <a:pt x="871" y="15"/>
                  </a:lnTo>
                  <a:lnTo>
                    <a:pt x="887" y="20"/>
                  </a:lnTo>
                  <a:lnTo>
                    <a:pt x="902" y="26"/>
                  </a:lnTo>
                  <a:lnTo>
                    <a:pt x="917" y="31"/>
                  </a:lnTo>
                  <a:lnTo>
                    <a:pt x="931" y="39"/>
                  </a:lnTo>
                  <a:lnTo>
                    <a:pt x="943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2861" y="3166"/>
              <a:ext cx="218" cy="94"/>
            </a:xfrm>
            <a:custGeom>
              <a:avLst/>
              <a:gdLst/>
              <a:ahLst/>
              <a:cxnLst>
                <a:cxn ang="0">
                  <a:pos x="23" y="54"/>
                </a:cxn>
                <a:cxn ang="0">
                  <a:pos x="28" y="51"/>
                </a:cxn>
                <a:cxn ang="0">
                  <a:pos x="36" y="47"/>
                </a:cxn>
                <a:cxn ang="0">
                  <a:pos x="50" y="40"/>
                </a:cxn>
                <a:cxn ang="0">
                  <a:pos x="67" y="35"/>
                </a:cxn>
                <a:cxn ang="0">
                  <a:pos x="87" y="29"/>
                </a:cxn>
                <a:cxn ang="0">
                  <a:pos x="110" y="22"/>
                </a:cxn>
                <a:cxn ang="0">
                  <a:pos x="135" y="15"/>
                </a:cxn>
                <a:cxn ang="0">
                  <a:pos x="161" y="10"/>
                </a:cxn>
                <a:cxn ang="0">
                  <a:pos x="188" y="5"/>
                </a:cxn>
                <a:cxn ang="0">
                  <a:pos x="215" y="1"/>
                </a:cxn>
                <a:cxn ang="0">
                  <a:pos x="241" y="0"/>
                </a:cxn>
                <a:cxn ang="0">
                  <a:pos x="266" y="1"/>
                </a:cxn>
                <a:cxn ang="0">
                  <a:pos x="290" y="3"/>
                </a:cxn>
                <a:cxn ang="0">
                  <a:pos x="312" y="10"/>
                </a:cxn>
                <a:cxn ang="0">
                  <a:pos x="331" y="18"/>
                </a:cxn>
                <a:cxn ang="0">
                  <a:pos x="347" y="30"/>
                </a:cxn>
                <a:cxn ang="0">
                  <a:pos x="358" y="49"/>
                </a:cxn>
                <a:cxn ang="0">
                  <a:pos x="370" y="68"/>
                </a:cxn>
                <a:cxn ang="0">
                  <a:pos x="382" y="86"/>
                </a:cxn>
                <a:cxn ang="0">
                  <a:pos x="394" y="105"/>
                </a:cxn>
                <a:cxn ang="0">
                  <a:pos x="404" y="124"/>
                </a:cxn>
                <a:cxn ang="0">
                  <a:pos x="416" y="143"/>
                </a:cxn>
                <a:cxn ang="0">
                  <a:pos x="427" y="161"/>
                </a:cxn>
                <a:cxn ang="0">
                  <a:pos x="435" y="182"/>
                </a:cxn>
                <a:cxn ang="0">
                  <a:pos x="415" y="175"/>
                </a:cxn>
                <a:cxn ang="0">
                  <a:pos x="396" y="168"/>
                </a:cxn>
                <a:cxn ang="0">
                  <a:pos x="375" y="163"/>
                </a:cxn>
                <a:cxn ang="0">
                  <a:pos x="355" y="158"/>
                </a:cxn>
                <a:cxn ang="0">
                  <a:pos x="335" y="153"/>
                </a:cxn>
                <a:cxn ang="0">
                  <a:pos x="314" y="148"/>
                </a:cxn>
                <a:cxn ang="0">
                  <a:pos x="294" y="144"/>
                </a:cxn>
                <a:cxn ang="0">
                  <a:pos x="271" y="143"/>
                </a:cxn>
                <a:cxn ang="0">
                  <a:pos x="251" y="141"/>
                </a:cxn>
                <a:cxn ang="0">
                  <a:pos x="231" y="139"/>
                </a:cxn>
                <a:cxn ang="0">
                  <a:pos x="210" y="139"/>
                </a:cxn>
                <a:cxn ang="0">
                  <a:pos x="190" y="141"/>
                </a:cxn>
                <a:cxn ang="0">
                  <a:pos x="169" y="143"/>
                </a:cxn>
                <a:cxn ang="0">
                  <a:pos x="149" y="146"/>
                </a:cxn>
                <a:cxn ang="0">
                  <a:pos x="128" y="151"/>
                </a:cxn>
                <a:cxn ang="0">
                  <a:pos x="108" y="156"/>
                </a:cxn>
                <a:cxn ang="0">
                  <a:pos x="91" y="161"/>
                </a:cxn>
                <a:cxn ang="0">
                  <a:pos x="75" y="167"/>
                </a:cxn>
                <a:cxn ang="0">
                  <a:pos x="62" y="170"/>
                </a:cxn>
                <a:cxn ang="0">
                  <a:pos x="50" y="175"/>
                </a:cxn>
                <a:cxn ang="0">
                  <a:pos x="36" y="178"/>
                </a:cxn>
                <a:cxn ang="0">
                  <a:pos x="24" y="182"/>
                </a:cxn>
                <a:cxn ang="0">
                  <a:pos x="12" y="185"/>
                </a:cxn>
                <a:cxn ang="0">
                  <a:pos x="0" y="187"/>
                </a:cxn>
                <a:cxn ang="0">
                  <a:pos x="23" y="54"/>
                </a:cxn>
              </a:cxnLst>
              <a:rect l="0" t="0" r="r" b="b"/>
              <a:pathLst>
                <a:path w="435" h="187">
                  <a:moveTo>
                    <a:pt x="23" y="54"/>
                  </a:moveTo>
                  <a:lnTo>
                    <a:pt x="28" y="51"/>
                  </a:lnTo>
                  <a:lnTo>
                    <a:pt x="36" y="47"/>
                  </a:lnTo>
                  <a:lnTo>
                    <a:pt x="50" y="40"/>
                  </a:lnTo>
                  <a:lnTo>
                    <a:pt x="67" y="35"/>
                  </a:lnTo>
                  <a:lnTo>
                    <a:pt x="87" y="29"/>
                  </a:lnTo>
                  <a:lnTo>
                    <a:pt x="110" y="22"/>
                  </a:lnTo>
                  <a:lnTo>
                    <a:pt x="135" y="15"/>
                  </a:lnTo>
                  <a:lnTo>
                    <a:pt x="161" y="10"/>
                  </a:lnTo>
                  <a:lnTo>
                    <a:pt x="188" y="5"/>
                  </a:lnTo>
                  <a:lnTo>
                    <a:pt x="215" y="1"/>
                  </a:lnTo>
                  <a:lnTo>
                    <a:pt x="241" y="0"/>
                  </a:lnTo>
                  <a:lnTo>
                    <a:pt x="266" y="1"/>
                  </a:lnTo>
                  <a:lnTo>
                    <a:pt x="290" y="3"/>
                  </a:lnTo>
                  <a:lnTo>
                    <a:pt x="312" y="10"/>
                  </a:lnTo>
                  <a:lnTo>
                    <a:pt x="331" y="18"/>
                  </a:lnTo>
                  <a:lnTo>
                    <a:pt x="347" y="30"/>
                  </a:lnTo>
                  <a:lnTo>
                    <a:pt x="358" y="49"/>
                  </a:lnTo>
                  <a:lnTo>
                    <a:pt x="370" y="68"/>
                  </a:lnTo>
                  <a:lnTo>
                    <a:pt x="382" y="86"/>
                  </a:lnTo>
                  <a:lnTo>
                    <a:pt x="394" y="105"/>
                  </a:lnTo>
                  <a:lnTo>
                    <a:pt x="404" y="124"/>
                  </a:lnTo>
                  <a:lnTo>
                    <a:pt x="416" y="143"/>
                  </a:lnTo>
                  <a:lnTo>
                    <a:pt x="427" y="161"/>
                  </a:lnTo>
                  <a:lnTo>
                    <a:pt x="435" y="182"/>
                  </a:lnTo>
                  <a:lnTo>
                    <a:pt x="415" y="175"/>
                  </a:lnTo>
                  <a:lnTo>
                    <a:pt x="396" y="168"/>
                  </a:lnTo>
                  <a:lnTo>
                    <a:pt x="375" y="163"/>
                  </a:lnTo>
                  <a:lnTo>
                    <a:pt x="355" y="158"/>
                  </a:lnTo>
                  <a:lnTo>
                    <a:pt x="335" y="153"/>
                  </a:lnTo>
                  <a:lnTo>
                    <a:pt x="314" y="148"/>
                  </a:lnTo>
                  <a:lnTo>
                    <a:pt x="294" y="144"/>
                  </a:lnTo>
                  <a:lnTo>
                    <a:pt x="271" y="143"/>
                  </a:lnTo>
                  <a:lnTo>
                    <a:pt x="251" y="141"/>
                  </a:lnTo>
                  <a:lnTo>
                    <a:pt x="231" y="139"/>
                  </a:lnTo>
                  <a:lnTo>
                    <a:pt x="210" y="139"/>
                  </a:lnTo>
                  <a:lnTo>
                    <a:pt x="190" y="141"/>
                  </a:lnTo>
                  <a:lnTo>
                    <a:pt x="169" y="143"/>
                  </a:lnTo>
                  <a:lnTo>
                    <a:pt x="149" y="146"/>
                  </a:lnTo>
                  <a:lnTo>
                    <a:pt x="128" y="151"/>
                  </a:lnTo>
                  <a:lnTo>
                    <a:pt x="108" y="156"/>
                  </a:lnTo>
                  <a:lnTo>
                    <a:pt x="91" y="161"/>
                  </a:lnTo>
                  <a:lnTo>
                    <a:pt x="75" y="167"/>
                  </a:lnTo>
                  <a:lnTo>
                    <a:pt x="62" y="170"/>
                  </a:lnTo>
                  <a:lnTo>
                    <a:pt x="50" y="175"/>
                  </a:lnTo>
                  <a:lnTo>
                    <a:pt x="36" y="178"/>
                  </a:lnTo>
                  <a:lnTo>
                    <a:pt x="24" y="182"/>
                  </a:lnTo>
                  <a:lnTo>
                    <a:pt x="12" y="185"/>
                  </a:lnTo>
                  <a:lnTo>
                    <a:pt x="0" y="187"/>
                  </a:lnTo>
                  <a:lnTo>
                    <a:pt x="23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3302" y="3205"/>
              <a:ext cx="135" cy="110"/>
            </a:xfrm>
            <a:custGeom>
              <a:avLst/>
              <a:gdLst/>
              <a:ahLst/>
              <a:cxnLst>
                <a:cxn ang="0">
                  <a:pos x="269" y="220"/>
                </a:cxn>
                <a:cxn ang="0">
                  <a:pos x="238" y="198"/>
                </a:cxn>
                <a:cxn ang="0">
                  <a:pos x="206" y="175"/>
                </a:cxn>
                <a:cxn ang="0">
                  <a:pos x="174" y="153"/>
                </a:cxn>
                <a:cxn ang="0">
                  <a:pos x="140" y="133"/>
                </a:cxn>
                <a:cxn ang="0">
                  <a:pos x="105" y="112"/>
                </a:cxn>
                <a:cxn ang="0">
                  <a:pos x="73" y="92"/>
                </a:cxn>
                <a:cxn ang="0">
                  <a:pos x="39" y="72"/>
                </a:cxn>
                <a:cxn ang="0">
                  <a:pos x="7" y="53"/>
                </a:cxn>
                <a:cxn ang="0">
                  <a:pos x="0" y="0"/>
                </a:cxn>
                <a:cxn ang="0">
                  <a:pos x="269" y="167"/>
                </a:cxn>
                <a:cxn ang="0">
                  <a:pos x="269" y="220"/>
                </a:cxn>
              </a:cxnLst>
              <a:rect l="0" t="0" r="r" b="b"/>
              <a:pathLst>
                <a:path w="269" h="220">
                  <a:moveTo>
                    <a:pt x="269" y="220"/>
                  </a:moveTo>
                  <a:lnTo>
                    <a:pt x="238" y="198"/>
                  </a:lnTo>
                  <a:lnTo>
                    <a:pt x="206" y="175"/>
                  </a:lnTo>
                  <a:lnTo>
                    <a:pt x="174" y="153"/>
                  </a:lnTo>
                  <a:lnTo>
                    <a:pt x="140" y="133"/>
                  </a:lnTo>
                  <a:lnTo>
                    <a:pt x="105" y="112"/>
                  </a:lnTo>
                  <a:lnTo>
                    <a:pt x="73" y="92"/>
                  </a:lnTo>
                  <a:lnTo>
                    <a:pt x="39" y="72"/>
                  </a:lnTo>
                  <a:lnTo>
                    <a:pt x="7" y="53"/>
                  </a:lnTo>
                  <a:lnTo>
                    <a:pt x="0" y="0"/>
                  </a:lnTo>
                  <a:lnTo>
                    <a:pt x="269" y="167"/>
                  </a:lnTo>
                  <a:lnTo>
                    <a:pt x="269" y="220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644" y="3161"/>
              <a:ext cx="216" cy="92"/>
            </a:xfrm>
            <a:custGeom>
              <a:avLst/>
              <a:gdLst/>
              <a:ahLst/>
              <a:cxnLst>
                <a:cxn ang="0">
                  <a:pos x="399" y="184"/>
                </a:cxn>
                <a:cxn ang="0">
                  <a:pos x="376" y="174"/>
                </a:cxn>
                <a:cxn ang="0">
                  <a:pos x="353" y="164"/>
                </a:cxn>
                <a:cxn ang="0">
                  <a:pos x="330" y="155"/>
                </a:cxn>
                <a:cxn ang="0">
                  <a:pos x="307" y="149"/>
                </a:cxn>
                <a:cxn ang="0">
                  <a:pos x="281" y="142"/>
                </a:cxn>
                <a:cxn ang="0">
                  <a:pos x="257" y="137"/>
                </a:cxn>
                <a:cxn ang="0">
                  <a:pos x="232" y="132"/>
                </a:cxn>
                <a:cxn ang="0">
                  <a:pos x="208" y="126"/>
                </a:cxn>
                <a:cxn ang="0">
                  <a:pos x="182" y="123"/>
                </a:cxn>
                <a:cxn ang="0">
                  <a:pos x="155" y="121"/>
                </a:cxn>
                <a:cxn ang="0">
                  <a:pos x="129" y="120"/>
                </a:cxn>
                <a:cxn ang="0">
                  <a:pos x="104" y="118"/>
                </a:cxn>
                <a:cxn ang="0">
                  <a:pos x="78" y="118"/>
                </a:cxn>
                <a:cxn ang="0">
                  <a:pos x="51" y="118"/>
                </a:cxn>
                <a:cxn ang="0">
                  <a:pos x="25" y="118"/>
                </a:cxn>
                <a:cxn ang="0">
                  <a:pos x="0" y="120"/>
                </a:cxn>
                <a:cxn ang="0">
                  <a:pos x="22" y="104"/>
                </a:cxn>
                <a:cxn ang="0">
                  <a:pos x="44" y="86"/>
                </a:cxn>
                <a:cxn ang="0">
                  <a:pos x="66" y="65"/>
                </a:cxn>
                <a:cxn ang="0">
                  <a:pos x="88" y="45"/>
                </a:cxn>
                <a:cxn ang="0">
                  <a:pos x="112" y="26"/>
                </a:cxn>
                <a:cxn ang="0">
                  <a:pos x="136" y="11"/>
                </a:cxn>
                <a:cxn ang="0">
                  <a:pos x="162" y="2"/>
                </a:cxn>
                <a:cxn ang="0">
                  <a:pos x="189" y="0"/>
                </a:cxn>
                <a:cxn ang="0">
                  <a:pos x="221" y="2"/>
                </a:cxn>
                <a:cxn ang="0">
                  <a:pos x="254" y="7"/>
                </a:cxn>
                <a:cxn ang="0">
                  <a:pos x="284" y="14"/>
                </a:cxn>
                <a:cxn ang="0">
                  <a:pos x="315" y="22"/>
                </a:cxn>
                <a:cxn ang="0">
                  <a:pos x="346" y="33"/>
                </a:cxn>
                <a:cxn ang="0">
                  <a:pos x="375" y="45"/>
                </a:cxn>
                <a:cxn ang="0">
                  <a:pos x="404" y="55"/>
                </a:cxn>
                <a:cxn ang="0">
                  <a:pos x="433" y="65"/>
                </a:cxn>
                <a:cxn ang="0">
                  <a:pos x="399" y="184"/>
                </a:cxn>
              </a:cxnLst>
              <a:rect l="0" t="0" r="r" b="b"/>
              <a:pathLst>
                <a:path w="433" h="184">
                  <a:moveTo>
                    <a:pt x="399" y="184"/>
                  </a:moveTo>
                  <a:lnTo>
                    <a:pt x="376" y="174"/>
                  </a:lnTo>
                  <a:lnTo>
                    <a:pt x="353" y="164"/>
                  </a:lnTo>
                  <a:lnTo>
                    <a:pt x="330" y="155"/>
                  </a:lnTo>
                  <a:lnTo>
                    <a:pt x="307" y="149"/>
                  </a:lnTo>
                  <a:lnTo>
                    <a:pt x="281" y="142"/>
                  </a:lnTo>
                  <a:lnTo>
                    <a:pt x="257" y="137"/>
                  </a:lnTo>
                  <a:lnTo>
                    <a:pt x="232" y="132"/>
                  </a:lnTo>
                  <a:lnTo>
                    <a:pt x="208" y="126"/>
                  </a:lnTo>
                  <a:lnTo>
                    <a:pt x="182" y="123"/>
                  </a:lnTo>
                  <a:lnTo>
                    <a:pt x="155" y="121"/>
                  </a:lnTo>
                  <a:lnTo>
                    <a:pt x="129" y="120"/>
                  </a:lnTo>
                  <a:lnTo>
                    <a:pt x="104" y="118"/>
                  </a:lnTo>
                  <a:lnTo>
                    <a:pt x="78" y="118"/>
                  </a:lnTo>
                  <a:lnTo>
                    <a:pt x="51" y="118"/>
                  </a:lnTo>
                  <a:lnTo>
                    <a:pt x="25" y="118"/>
                  </a:lnTo>
                  <a:lnTo>
                    <a:pt x="0" y="120"/>
                  </a:lnTo>
                  <a:lnTo>
                    <a:pt x="22" y="104"/>
                  </a:lnTo>
                  <a:lnTo>
                    <a:pt x="44" y="86"/>
                  </a:lnTo>
                  <a:lnTo>
                    <a:pt x="66" y="65"/>
                  </a:lnTo>
                  <a:lnTo>
                    <a:pt x="88" y="45"/>
                  </a:lnTo>
                  <a:lnTo>
                    <a:pt x="112" y="26"/>
                  </a:lnTo>
                  <a:lnTo>
                    <a:pt x="136" y="11"/>
                  </a:lnTo>
                  <a:lnTo>
                    <a:pt x="162" y="2"/>
                  </a:lnTo>
                  <a:lnTo>
                    <a:pt x="189" y="0"/>
                  </a:lnTo>
                  <a:lnTo>
                    <a:pt x="221" y="2"/>
                  </a:lnTo>
                  <a:lnTo>
                    <a:pt x="254" y="7"/>
                  </a:lnTo>
                  <a:lnTo>
                    <a:pt x="284" y="14"/>
                  </a:lnTo>
                  <a:lnTo>
                    <a:pt x="315" y="22"/>
                  </a:lnTo>
                  <a:lnTo>
                    <a:pt x="346" y="33"/>
                  </a:lnTo>
                  <a:lnTo>
                    <a:pt x="375" y="45"/>
                  </a:lnTo>
                  <a:lnTo>
                    <a:pt x="404" y="55"/>
                  </a:lnTo>
                  <a:lnTo>
                    <a:pt x="433" y="65"/>
                  </a:lnTo>
                  <a:lnTo>
                    <a:pt x="399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3450" y="3246"/>
              <a:ext cx="128" cy="69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" y="93"/>
                </a:cxn>
                <a:cxn ang="0">
                  <a:pos x="31" y="71"/>
                </a:cxn>
                <a:cxn ang="0">
                  <a:pos x="60" y="54"/>
                </a:cxn>
                <a:cxn ang="0">
                  <a:pos x="91" y="39"/>
                </a:cxn>
                <a:cxn ang="0">
                  <a:pos x="121" y="25"/>
                </a:cxn>
                <a:cxn ang="0">
                  <a:pos x="154" y="17"/>
                </a:cxn>
                <a:cxn ang="0">
                  <a:pos x="188" y="8"/>
                </a:cxn>
                <a:cxn ang="0">
                  <a:pos x="222" y="3"/>
                </a:cxn>
                <a:cxn ang="0">
                  <a:pos x="256" y="0"/>
                </a:cxn>
                <a:cxn ang="0">
                  <a:pos x="224" y="13"/>
                </a:cxn>
                <a:cxn ang="0">
                  <a:pos x="191" y="27"/>
                </a:cxn>
                <a:cxn ang="0">
                  <a:pos x="157" y="42"/>
                </a:cxn>
                <a:cxn ang="0">
                  <a:pos x="125" y="59"/>
                </a:cxn>
                <a:cxn ang="0">
                  <a:pos x="92" y="76"/>
                </a:cxn>
                <a:cxn ang="0">
                  <a:pos x="60" y="95"/>
                </a:cxn>
                <a:cxn ang="0">
                  <a:pos x="29" y="116"/>
                </a:cxn>
                <a:cxn ang="0">
                  <a:pos x="0" y="136"/>
                </a:cxn>
              </a:cxnLst>
              <a:rect l="0" t="0" r="r" b="b"/>
              <a:pathLst>
                <a:path w="256" h="136">
                  <a:moveTo>
                    <a:pt x="0" y="136"/>
                  </a:moveTo>
                  <a:lnTo>
                    <a:pt x="2" y="93"/>
                  </a:lnTo>
                  <a:lnTo>
                    <a:pt x="31" y="71"/>
                  </a:lnTo>
                  <a:lnTo>
                    <a:pt x="60" y="54"/>
                  </a:lnTo>
                  <a:lnTo>
                    <a:pt x="91" y="39"/>
                  </a:lnTo>
                  <a:lnTo>
                    <a:pt x="121" y="25"/>
                  </a:lnTo>
                  <a:lnTo>
                    <a:pt x="154" y="17"/>
                  </a:lnTo>
                  <a:lnTo>
                    <a:pt x="188" y="8"/>
                  </a:lnTo>
                  <a:lnTo>
                    <a:pt x="222" y="3"/>
                  </a:lnTo>
                  <a:lnTo>
                    <a:pt x="256" y="0"/>
                  </a:lnTo>
                  <a:lnTo>
                    <a:pt x="224" y="13"/>
                  </a:lnTo>
                  <a:lnTo>
                    <a:pt x="191" y="27"/>
                  </a:lnTo>
                  <a:lnTo>
                    <a:pt x="157" y="42"/>
                  </a:lnTo>
                  <a:lnTo>
                    <a:pt x="125" y="59"/>
                  </a:lnTo>
                  <a:lnTo>
                    <a:pt x="92" y="76"/>
                  </a:lnTo>
                  <a:lnTo>
                    <a:pt x="60" y="95"/>
                  </a:lnTo>
                  <a:lnTo>
                    <a:pt x="29" y="11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3266" y="3227"/>
              <a:ext cx="320" cy="122"/>
            </a:xfrm>
            <a:custGeom>
              <a:avLst/>
              <a:gdLst/>
              <a:ahLst/>
              <a:cxnLst>
                <a:cxn ang="0">
                  <a:pos x="55" y="35"/>
                </a:cxn>
                <a:cxn ang="0">
                  <a:pos x="261" y="158"/>
                </a:cxn>
                <a:cxn ang="0">
                  <a:pos x="345" y="214"/>
                </a:cxn>
                <a:cxn ang="0">
                  <a:pos x="358" y="214"/>
                </a:cxn>
                <a:cxn ang="0">
                  <a:pos x="375" y="202"/>
                </a:cxn>
                <a:cxn ang="0">
                  <a:pos x="392" y="192"/>
                </a:cxn>
                <a:cxn ang="0">
                  <a:pos x="409" y="180"/>
                </a:cxn>
                <a:cxn ang="0">
                  <a:pos x="426" y="170"/>
                </a:cxn>
                <a:cxn ang="0">
                  <a:pos x="445" y="158"/>
                </a:cxn>
                <a:cxn ang="0">
                  <a:pos x="462" y="148"/>
                </a:cxn>
                <a:cxn ang="0">
                  <a:pos x="479" y="138"/>
                </a:cxn>
                <a:cxn ang="0">
                  <a:pos x="496" y="127"/>
                </a:cxn>
                <a:cxn ang="0">
                  <a:pos x="513" y="117"/>
                </a:cxn>
                <a:cxn ang="0">
                  <a:pos x="532" y="107"/>
                </a:cxn>
                <a:cxn ang="0">
                  <a:pos x="549" y="98"/>
                </a:cxn>
                <a:cxn ang="0">
                  <a:pos x="566" y="88"/>
                </a:cxn>
                <a:cxn ang="0">
                  <a:pos x="585" y="80"/>
                </a:cxn>
                <a:cxn ang="0">
                  <a:pos x="602" y="73"/>
                </a:cxn>
                <a:cxn ang="0">
                  <a:pos x="621" y="64"/>
                </a:cxn>
                <a:cxn ang="0">
                  <a:pos x="639" y="57"/>
                </a:cxn>
                <a:cxn ang="0">
                  <a:pos x="621" y="69"/>
                </a:cxn>
                <a:cxn ang="0">
                  <a:pos x="604" y="80"/>
                </a:cxn>
                <a:cxn ang="0">
                  <a:pos x="585" y="92"/>
                </a:cxn>
                <a:cxn ang="0">
                  <a:pos x="568" y="104"/>
                </a:cxn>
                <a:cxn ang="0">
                  <a:pos x="549" y="114"/>
                </a:cxn>
                <a:cxn ang="0">
                  <a:pos x="532" y="126"/>
                </a:cxn>
                <a:cxn ang="0">
                  <a:pos x="513" y="138"/>
                </a:cxn>
                <a:cxn ang="0">
                  <a:pos x="496" y="148"/>
                </a:cxn>
                <a:cxn ang="0">
                  <a:pos x="478" y="160"/>
                </a:cxn>
                <a:cxn ang="0">
                  <a:pos x="460" y="172"/>
                </a:cxn>
                <a:cxn ang="0">
                  <a:pos x="442" y="184"/>
                </a:cxn>
                <a:cxn ang="0">
                  <a:pos x="425" y="196"/>
                </a:cxn>
                <a:cxn ang="0">
                  <a:pos x="408" y="207"/>
                </a:cxn>
                <a:cxn ang="0">
                  <a:pos x="389" y="219"/>
                </a:cxn>
                <a:cxn ang="0">
                  <a:pos x="372" y="231"/>
                </a:cxn>
                <a:cxn ang="0">
                  <a:pos x="355" y="243"/>
                </a:cxn>
                <a:cxn ang="0">
                  <a:pos x="0" y="20"/>
                </a:cxn>
                <a:cxn ang="0">
                  <a:pos x="7" y="13"/>
                </a:cxn>
                <a:cxn ang="0">
                  <a:pos x="16" y="10"/>
                </a:cxn>
                <a:cxn ang="0">
                  <a:pos x="26" y="6"/>
                </a:cxn>
                <a:cxn ang="0">
                  <a:pos x="34" y="0"/>
                </a:cxn>
                <a:cxn ang="0">
                  <a:pos x="34" y="10"/>
                </a:cxn>
                <a:cxn ang="0">
                  <a:pos x="39" y="20"/>
                </a:cxn>
                <a:cxn ang="0">
                  <a:pos x="46" y="29"/>
                </a:cxn>
                <a:cxn ang="0">
                  <a:pos x="55" y="35"/>
                </a:cxn>
              </a:cxnLst>
              <a:rect l="0" t="0" r="r" b="b"/>
              <a:pathLst>
                <a:path w="639" h="243">
                  <a:moveTo>
                    <a:pt x="55" y="35"/>
                  </a:moveTo>
                  <a:lnTo>
                    <a:pt x="261" y="158"/>
                  </a:lnTo>
                  <a:lnTo>
                    <a:pt x="345" y="214"/>
                  </a:lnTo>
                  <a:lnTo>
                    <a:pt x="358" y="214"/>
                  </a:lnTo>
                  <a:lnTo>
                    <a:pt x="375" y="202"/>
                  </a:lnTo>
                  <a:lnTo>
                    <a:pt x="392" y="192"/>
                  </a:lnTo>
                  <a:lnTo>
                    <a:pt x="409" y="180"/>
                  </a:lnTo>
                  <a:lnTo>
                    <a:pt x="426" y="170"/>
                  </a:lnTo>
                  <a:lnTo>
                    <a:pt x="445" y="158"/>
                  </a:lnTo>
                  <a:lnTo>
                    <a:pt x="462" y="148"/>
                  </a:lnTo>
                  <a:lnTo>
                    <a:pt x="479" y="138"/>
                  </a:lnTo>
                  <a:lnTo>
                    <a:pt x="496" y="127"/>
                  </a:lnTo>
                  <a:lnTo>
                    <a:pt x="513" y="117"/>
                  </a:lnTo>
                  <a:lnTo>
                    <a:pt x="532" y="107"/>
                  </a:lnTo>
                  <a:lnTo>
                    <a:pt x="549" y="98"/>
                  </a:lnTo>
                  <a:lnTo>
                    <a:pt x="566" y="88"/>
                  </a:lnTo>
                  <a:lnTo>
                    <a:pt x="585" y="80"/>
                  </a:lnTo>
                  <a:lnTo>
                    <a:pt x="602" y="73"/>
                  </a:lnTo>
                  <a:lnTo>
                    <a:pt x="621" y="64"/>
                  </a:lnTo>
                  <a:lnTo>
                    <a:pt x="639" y="57"/>
                  </a:lnTo>
                  <a:lnTo>
                    <a:pt x="621" y="69"/>
                  </a:lnTo>
                  <a:lnTo>
                    <a:pt x="604" y="80"/>
                  </a:lnTo>
                  <a:lnTo>
                    <a:pt x="585" y="92"/>
                  </a:lnTo>
                  <a:lnTo>
                    <a:pt x="568" y="104"/>
                  </a:lnTo>
                  <a:lnTo>
                    <a:pt x="549" y="114"/>
                  </a:lnTo>
                  <a:lnTo>
                    <a:pt x="532" y="126"/>
                  </a:lnTo>
                  <a:lnTo>
                    <a:pt x="513" y="138"/>
                  </a:lnTo>
                  <a:lnTo>
                    <a:pt x="496" y="148"/>
                  </a:lnTo>
                  <a:lnTo>
                    <a:pt x="478" y="160"/>
                  </a:lnTo>
                  <a:lnTo>
                    <a:pt x="460" y="172"/>
                  </a:lnTo>
                  <a:lnTo>
                    <a:pt x="442" y="184"/>
                  </a:lnTo>
                  <a:lnTo>
                    <a:pt x="425" y="196"/>
                  </a:lnTo>
                  <a:lnTo>
                    <a:pt x="408" y="207"/>
                  </a:lnTo>
                  <a:lnTo>
                    <a:pt x="389" y="219"/>
                  </a:lnTo>
                  <a:lnTo>
                    <a:pt x="372" y="231"/>
                  </a:lnTo>
                  <a:lnTo>
                    <a:pt x="355" y="243"/>
                  </a:lnTo>
                  <a:lnTo>
                    <a:pt x="0" y="20"/>
                  </a:lnTo>
                  <a:lnTo>
                    <a:pt x="7" y="13"/>
                  </a:lnTo>
                  <a:lnTo>
                    <a:pt x="16" y="10"/>
                  </a:lnTo>
                  <a:lnTo>
                    <a:pt x="26" y="6"/>
                  </a:lnTo>
                  <a:lnTo>
                    <a:pt x="34" y="0"/>
                  </a:lnTo>
                  <a:lnTo>
                    <a:pt x="34" y="10"/>
                  </a:lnTo>
                  <a:lnTo>
                    <a:pt x="39" y="20"/>
                  </a:lnTo>
                  <a:lnTo>
                    <a:pt x="46" y="29"/>
                  </a:lnTo>
                  <a:lnTo>
                    <a:pt x="55" y="35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2873" y="3251"/>
              <a:ext cx="199" cy="33"/>
            </a:xfrm>
            <a:custGeom>
              <a:avLst/>
              <a:gdLst/>
              <a:ahLst/>
              <a:cxnLst>
                <a:cxn ang="0">
                  <a:pos x="396" y="43"/>
                </a:cxn>
                <a:cxn ang="0">
                  <a:pos x="398" y="48"/>
                </a:cxn>
                <a:cxn ang="0">
                  <a:pos x="398" y="55"/>
                </a:cxn>
                <a:cxn ang="0">
                  <a:pos x="396" y="60"/>
                </a:cxn>
                <a:cxn ang="0">
                  <a:pos x="392" y="65"/>
                </a:cxn>
                <a:cxn ang="0">
                  <a:pos x="369" y="61"/>
                </a:cxn>
                <a:cxn ang="0">
                  <a:pos x="343" y="58"/>
                </a:cxn>
                <a:cxn ang="0">
                  <a:pos x="319" y="56"/>
                </a:cxn>
                <a:cxn ang="0">
                  <a:pos x="294" y="55"/>
                </a:cxn>
                <a:cxn ang="0">
                  <a:pos x="270" y="53"/>
                </a:cxn>
                <a:cxn ang="0">
                  <a:pos x="246" y="51"/>
                </a:cxn>
                <a:cxn ang="0">
                  <a:pos x="220" y="51"/>
                </a:cxn>
                <a:cxn ang="0">
                  <a:pos x="196" y="51"/>
                </a:cxn>
                <a:cxn ang="0">
                  <a:pos x="172" y="51"/>
                </a:cxn>
                <a:cxn ang="0">
                  <a:pos x="147" y="49"/>
                </a:cxn>
                <a:cxn ang="0">
                  <a:pos x="123" y="49"/>
                </a:cxn>
                <a:cxn ang="0">
                  <a:pos x="99" y="49"/>
                </a:cxn>
                <a:cxn ang="0">
                  <a:pos x="74" y="49"/>
                </a:cxn>
                <a:cxn ang="0">
                  <a:pos x="50" y="48"/>
                </a:cxn>
                <a:cxn ang="0">
                  <a:pos x="24" y="46"/>
                </a:cxn>
                <a:cxn ang="0">
                  <a:pos x="0" y="44"/>
                </a:cxn>
                <a:cxn ang="0">
                  <a:pos x="103" y="10"/>
                </a:cxn>
                <a:cxn ang="0">
                  <a:pos x="123" y="7"/>
                </a:cxn>
                <a:cxn ang="0">
                  <a:pos x="144" y="3"/>
                </a:cxn>
                <a:cxn ang="0">
                  <a:pos x="164" y="0"/>
                </a:cxn>
                <a:cxn ang="0">
                  <a:pos x="184" y="0"/>
                </a:cxn>
                <a:cxn ang="0">
                  <a:pos x="203" y="0"/>
                </a:cxn>
                <a:cxn ang="0">
                  <a:pos x="222" y="0"/>
                </a:cxn>
                <a:cxn ang="0">
                  <a:pos x="239" y="2"/>
                </a:cxn>
                <a:cxn ang="0">
                  <a:pos x="258" y="3"/>
                </a:cxn>
                <a:cxn ang="0">
                  <a:pos x="275" y="7"/>
                </a:cxn>
                <a:cxn ang="0">
                  <a:pos x="294" y="10"/>
                </a:cxn>
                <a:cxn ang="0">
                  <a:pos x="311" y="14"/>
                </a:cxn>
                <a:cxn ang="0">
                  <a:pos x="328" y="19"/>
                </a:cxn>
                <a:cxn ang="0">
                  <a:pos x="345" y="24"/>
                </a:cxn>
                <a:cxn ang="0">
                  <a:pos x="362" y="31"/>
                </a:cxn>
                <a:cxn ang="0">
                  <a:pos x="379" y="36"/>
                </a:cxn>
                <a:cxn ang="0">
                  <a:pos x="396" y="43"/>
                </a:cxn>
              </a:cxnLst>
              <a:rect l="0" t="0" r="r" b="b"/>
              <a:pathLst>
                <a:path w="398" h="65">
                  <a:moveTo>
                    <a:pt x="396" y="43"/>
                  </a:moveTo>
                  <a:lnTo>
                    <a:pt x="398" y="48"/>
                  </a:lnTo>
                  <a:lnTo>
                    <a:pt x="398" y="55"/>
                  </a:lnTo>
                  <a:lnTo>
                    <a:pt x="396" y="60"/>
                  </a:lnTo>
                  <a:lnTo>
                    <a:pt x="392" y="65"/>
                  </a:lnTo>
                  <a:lnTo>
                    <a:pt x="369" y="61"/>
                  </a:lnTo>
                  <a:lnTo>
                    <a:pt x="343" y="58"/>
                  </a:lnTo>
                  <a:lnTo>
                    <a:pt x="319" y="56"/>
                  </a:lnTo>
                  <a:lnTo>
                    <a:pt x="294" y="55"/>
                  </a:lnTo>
                  <a:lnTo>
                    <a:pt x="270" y="53"/>
                  </a:lnTo>
                  <a:lnTo>
                    <a:pt x="246" y="51"/>
                  </a:lnTo>
                  <a:lnTo>
                    <a:pt x="220" y="51"/>
                  </a:lnTo>
                  <a:lnTo>
                    <a:pt x="196" y="51"/>
                  </a:lnTo>
                  <a:lnTo>
                    <a:pt x="172" y="51"/>
                  </a:lnTo>
                  <a:lnTo>
                    <a:pt x="147" y="49"/>
                  </a:lnTo>
                  <a:lnTo>
                    <a:pt x="123" y="49"/>
                  </a:lnTo>
                  <a:lnTo>
                    <a:pt x="99" y="49"/>
                  </a:lnTo>
                  <a:lnTo>
                    <a:pt x="74" y="49"/>
                  </a:lnTo>
                  <a:lnTo>
                    <a:pt x="50" y="48"/>
                  </a:lnTo>
                  <a:lnTo>
                    <a:pt x="24" y="46"/>
                  </a:lnTo>
                  <a:lnTo>
                    <a:pt x="0" y="44"/>
                  </a:lnTo>
                  <a:lnTo>
                    <a:pt x="103" y="10"/>
                  </a:lnTo>
                  <a:lnTo>
                    <a:pt x="123" y="7"/>
                  </a:lnTo>
                  <a:lnTo>
                    <a:pt x="144" y="3"/>
                  </a:lnTo>
                  <a:lnTo>
                    <a:pt x="164" y="0"/>
                  </a:lnTo>
                  <a:lnTo>
                    <a:pt x="184" y="0"/>
                  </a:lnTo>
                  <a:lnTo>
                    <a:pt x="203" y="0"/>
                  </a:lnTo>
                  <a:lnTo>
                    <a:pt x="222" y="0"/>
                  </a:lnTo>
                  <a:lnTo>
                    <a:pt x="239" y="2"/>
                  </a:lnTo>
                  <a:lnTo>
                    <a:pt x="258" y="3"/>
                  </a:lnTo>
                  <a:lnTo>
                    <a:pt x="275" y="7"/>
                  </a:lnTo>
                  <a:lnTo>
                    <a:pt x="294" y="10"/>
                  </a:lnTo>
                  <a:lnTo>
                    <a:pt x="311" y="14"/>
                  </a:lnTo>
                  <a:lnTo>
                    <a:pt x="328" y="19"/>
                  </a:lnTo>
                  <a:lnTo>
                    <a:pt x="345" y="24"/>
                  </a:lnTo>
                  <a:lnTo>
                    <a:pt x="362" y="31"/>
                  </a:lnTo>
                  <a:lnTo>
                    <a:pt x="379" y="36"/>
                  </a:lnTo>
                  <a:lnTo>
                    <a:pt x="396" y="43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2626" y="3233"/>
              <a:ext cx="216" cy="38"/>
            </a:xfrm>
            <a:custGeom>
              <a:avLst/>
              <a:gdLst/>
              <a:ahLst/>
              <a:cxnLst>
                <a:cxn ang="0">
                  <a:pos x="431" y="58"/>
                </a:cxn>
                <a:cxn ang="0">
                  <a:pos x="426" y="77"/>
                </a:cxn>
                <a:cxn ang="0">
                  <a:pos x="191" y="55"/>
                </a:cxn>
                <a:cxn ang="0">
                  <a:pos x="22" y="53"/>
                </a:cxn>
                <a:cxn ang="0">
                  <a:pos x="0" y="18"/>
                </a:cxn>
                <a:cxn ang="0">
                  <a:pos x="26" y="11"/>
                </a:cxn>
                <a:cxn ang="0">
                  <a:pos x="53" y="6"/>
                </a:cxn>
                <a:cxn ang="0">
                  <a:pos x="80" y="2"/>
                </a:cxn>
                <a:cxn ang="0">
                  <a:pos x="107" y="0"/>
                </a:cxn>
                <a:cxn ang="0">
                  <a:pos x="135" y="0"/>
                </a:cxn>
                <a:cxn ang="0">
                  <a:pos x="162" y="0"/>
                </a:cxn>
                <a:cxn ang="0">
                  <a:pos x="191" y="2"/>
                </a:cxn>
                <a:cxn ang="0">
                  <a:pos x="218" y="4"/>
                </a:cxn>
                <a:cxn ang="0">
                  <a:pos x="245" y="9"/>
                </a:cxn>
                <a:cxn ang="0">
                  <a:pos x="274" y="12"/>
                </a:cxn>
                <a:cxn ang="0">
                  <a:pos x="302" y="19"/>
                </a:cxn>
                <a:cxn ang="0">
                  <a:pos x="329" y="24"/>
                </a:cxn>
                <a:cxn ang="0">
                  <a:pos x="355" y="33"/>
                </a:cxn>
                <a:cxn ang="0">
                  <a:pos x="382" y="40"/>
                </a:cxn>
                <a:cxn ang="0">
                  <a:pos x="407" y="50"/>
                </a:cxn>
                <a:cxn ang="0">
                  <a:pos x="431" y="58"/>
                </a:cxn>
              </a:cxnLst>
              <a:rect l="0" t="0" r="r" b="b"/>
              <a:pathLst>
                <a:path w="431" h="77">
                  <a:moveTo>
                    <a:pt x="431" y="58"/>
                  </a:moveTo>
                  <a:lnTo>
                    <a:pt x="426" y="77"/>
                  </a:lnTo>
                  <a:lnTo>
                    <a:pt x="191" y="55"/>
                  </a:lnTo>
                  <a:lnTo>
                    <a:pt x="22" y="53"/>
                  </a:lnTo>
                  <a:lnTo>
                    <a:pt x="0" y="18"/>
                  </a:lnTo>
                  <a:lnTo>
                    <a:pt x="26" y="11"/>
                  </a:lnTo>
                  <a:lnTo>
                    <a:pt x="53" y="6"/>
                  </a:lnTo>
                  <a:lnTo>
                    <a:pt x="80" y="2"/>
                  </a:lnTo>
                  <a:lnTo>
                    <a:pt x="107" y="0"/>
                  </a:lnTo>
                  <a:lnTo>
                    <a:pt x="135" y="0"/>
                  </a:lnTo>
                  <a:lnTo>
                    <a:pt x="162" y="0"/>
                  </a:lnTo>
                  <a:lnTo>
                    <a:pt x="191" y="2"/>
                  </a:lnTo>
                  <a:lnTo>
                    <a:pt x="218" y="4"/>
                  </a:lnTo>
                  <a:lnTo>
                    <a:pt x="245" y="9"/>
                  </a:lnTo>
                  <a:lnTo>
                    <a:pt x="274" y="12"/>
                  </a:lnTo>
                  <a:lnTo>
                    <a:pt x="302" y="19"/>
                  </a:lnTo>
                  <a:lnTo>
                    <a:pt x="329" y="24"/>
                  </a:lnTo>
                  <a:lnTo>
                    <a:pt x="355" y="33"/>
                  </a:lnTo>
                  <a:lnTo>
                    <a:pt x="382" y="40"/>
                  </a:lnTo>
                  <a:lnTo>
                    <a:pt x="407" y="50"/>
                  </a:lnTo>
                  <a:lnTo>
                    <a:pt x="431" y="58"/>
                  </a:lnTo>
                  <a:close/>
                </a:path>
              </a:pathLst>
            </a:custGeom>
            <a:solidFill>
              <a:srgbClr val="D8D8D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2594" y="3261"/>
              <a:ext cx="508" cy="58"/>
            </a:xfrm>
            <a:custGeom>
              <a:avLst/>
              <a:gdLst/>
              <a:ahLst/>
              <a:cxnLst>
                <a:cxn ang="0">
                  <a:pos x="595" y="83"/>
                </a:cxn>
                <a:cxn ang="0">
                  <a:pos x="590" y="78"/>
                </a:cxn>
                <a:cxn ang="0">
                  <a:pos x="585" y="76"/>
                </a:cxn>
                <a:cxn ang="0">
                  <a:pos x="578" y="78"/>
                </a:cxn>
                <a:cxn ang="0">
                  <a:pos x="571" y="78"/>
                </a:cxn>
                <a:cxn ang="0">
                  <a:pos x="563" y="82"/>
                </a:cxn>
                <a:cxn ang="0">
                  <a:pos x="556" y="83"/>
                </a:cxn>
                <a:cxn ang="0">
                  <a:pos x="549" y="85"/>
                </a:cxn>
                <a:cxn ang="0">
                  <a:pos x="542" y="85"/>
                </a:cxn>
                <a:cxn ang="0">
                  <a:pos x="524" y="90"/>
                </a:cxn>
                <a:cxn ang="0">
                  <a:pos x="508" y="88"/>
                </a:cxn>
                <a:cxn ang="0">
                  <a:pos x="495" y="80"/>
                </a:cxn>
                <a:cxn ang="0">
                  <a:pos x="483" y="71"/>
                </a:cxn>
                <a:cxn ang="0">
                  <a:pos x="469" y="61"/>
                </a:cxn>
                <a:cxn ang="0">
                  <a:pos x="455" y="54"/>
                </a:cxn>
                <a:cxn ang="0">
                  <a:pos x="440" y="51"/>
                </a:cxn>
                <a:cxn ang="0">
                  <a:pos x="421" y="58"/>
                </a:cxn>
                <a:cxn ang="0">
                  <a:pos x="0" y="56"/>
                </a:cxn>
                <a:cxn ang="0">
                  <a:pos x="10" y="42"/>
                </a:cxn>
                <a:cxn ang="0">
                  <a:pos x="22" y="25"/>
                </a:cxn>
                <a:cxn ang="0">
                  <a:pos x="36" y="12"/>
                </a:cxn>
                <a:cxn ang="0">
                  <a:pos x="50" y="0"/>
                </a:cxn>
                <a:cxn ang="0">
                  <a:pos x="51" y="7"/>
                </a:cxn>
                <a:cxn ang="0">
                  <a:pos x="53" y="13"/>
                </a:cxn>
                <a:cxn ang="0">
                  <a:pos x="56" y="22"/>
                </a:cxn>
                <a:cxn ang="0">
                  <a:pos x="62" y="29"/>
                </a:cxn>
                <a:cxn ang="0">
                  <a:pos x="479" y="41"/>
                </a:cxn>
                <a:cxn ang="0">
                  <a:pos x="486" y="44"/>
                </a:cxn>
                <a:cxn ang="0">
                  <a:pos x="495" y="42"/>
                </a:cxn>
                <a:cxn ang="0">
                  <a:pos x="501" y="41"/>
                </a:cxn>
                <a:cxn ang="0">
                  <a:pos x="505" y="39"/>
                </a:cxn>
                <a:cxn ang="0">
                  <a:pos x="517" y="36"/>
                </a:cxn>
                <a:cxn ang="0">
                  <a:pos x="527" y="41"/>
                </a:cxn>
                <a:cxn ang="0">
                  <a:pos x="535" y="47"/>
                </a:cxn>
                <a:cxn ang="0">
                  <a:pos x="544" y="56"/>
                </a:cxn>
                <a:cxn ang="0">
                  <a:pos x="948" y="80"/>
                </a:cxn>
                <a:cxn ang="0">
                  <a:pos x="960" y="80"/>
                </a:cxn>
                <a:cxn ang="0">
                  <a:pos x="968" y="73"/>
                </a:cxn>
                <a:cxn ang="0">
                  <a:pos x="974" y="66"/>
                </a:cxn>
                <a:cxn ang="0">
                  <a:pos x="980" y="59"/>
                </a:cxn>
                <a:cxn ang="0">
                  <a:pos x="1018" y="116"/>
                </a:cxn>
                <a:cxn ang="0">
                  <a:pos x="595" y="83"/>
                </a:cxn>
              </a:cxnLst>
              <a:rect l="0" t="0" r="r" b="b"/>
              <a:pathLst>
                <a:path w="1018" h="116">
                  <a:moveTo>
                    <a:pt x="595" y="83"/>
                  </a:moveTo>
                  <a:lnTo>
                    <a:pt x="590" y="78"/>
                  </a:lnTo>
                  <a:lnTo>
                    <a:pt x="585" y="76"/>
                  </a:lnTo>
                  <a:lnTo>
                    <a:pt x="578" y="78"/>
                  </a:lnTo>
                  <a:lnTo>
                    <a:pt x="571" y="78"/>
                  </a:lnTo>
                  <a:lnTo>
                    <a:pt x="563" y="82"/>
                  </a:lnTo>
                  <a:lnTo>
                    <a:pt x="556" y="83"/>
                  </a:lnTo>
                  <a:lnTo>
                    <a:pt x="549" y="85"/>
                  </a:lnTo>
                  <a:lnTo>
                    <a:pt x="542" y="85"/>
                  </a:lnTo>
                  <a:lnTo>
                    <a:pt x="524" y="90"/>
                  </a:lnTo>
                  <a:lnTo>
                    <a:pt x="508" y="88"/>
                  </a:lnTo>
                  <a:lnTo>
                    <a:pt x="495" y="80"/>
                  </a:lnTo>
                  <a:lnTo>
                    <a:pt x="483" y="71"/>
                  </a:lnTo>
                  <a:lnTo>
                    <a:pt x="469" y="61"/>
                  </a:lnTo>
                  <a:lnTo>
                    <a:pt x="455" y="54"/>
                  </a:lnTo>
                  <a:lnTo>
                    <a:pt x="440" y="51"/>
                  </a:lnTo>
                  <a:lnTo>
                    <a:pt x="421" y="58"/>
                  </a:lnTo>
                  <a:lnTo>
                    <a:pt x="0" y="56"/>
                  </a:lnTo>
                  <a:lnTo>
                    <a:pt x="10" y="42"/>
                  </a:lnTo>
                  <a:lnTo>
                    <a:pt x="22" y="25"/>
                  </a:lnTo>
                  <a:lnTo>
                    <a:pt x="36" y="12"/>
                  </a:lnTo>
                  <a:lnTo>
                    <a:pt x="50" y="0"/>
                  </a:lnTo>
                  <a:lnTo>
                    <a:pt x="51" y="7"/>
                  </a:lnTo>
                  <a:lnTo>
                    <a:pt x="53" y="13"/>
                  </a:lnTo>
                  <a:lnTo>
                    <a:pt x="56" y="22"/>
                  </a:lnTo>
                  <a:lnTo>
                    <a:pt x="62" y="29"/>
                  </a:lnTo>
                  <a:lnTo>
                    <a:pt x="479" y="41"/>
                  </a:lnTo>
                  <a:lnTo>
                    <a:pt x="486" y="44"/>
                  </a:lnTo>
                  <a:lnTo>
                    <a:pt x="495" y="42"/>
                  </a:lnTo>
                  <a:lnTo>
                    <a:pt x="501" y="41"/>
                  </a:lnTo>
                  <a:lnTo>
                    <a:pt x="505" y="39"/>
                  </a:lnTo>
                  <a:lnTo>
                    <a:pt x="517" y="36"/>
                  </a:lnTo>
                  <a:lnTo>
                    <a:pt x="527" y="41"/>
                  </a:lnTo>
                  <a:lnTo>
                    <a:pt x="535" y="47"/>
                  </a:lnTo>
                  <a:lnTo>
                    <a:pt x="544" y="56"/>
                  </a:lnTo>
                  <a:lnTo>
                    <a:pt x="948" y="80"/>
                  </a:lnTo>
                  <a:lnTo>
                    <a:pt x="960" y="80"/>
                  </a:lnTo>
                  <a:lnTo>
                    <a:pt x="968" y="73"/>
                  </a:lnTo>
                  <a:lnTo>
                    <a:pt x="974" y="66"/>
                  </a:lnTo>
                  <a:lnTo>
                    <a:pt x="980" y="59"/>
                  </a:lnTo>
                  <a:lnTo>
                    <a:pt x="1018" y="116"/>
                  </a:lnTo>
                  <a:lnTo>
                    <a:pt x="595" y="83"/>
                  </a:lnTo>
                  <a:close/>
                </a:path>
              </a:pathLst>
            </a:custGeom>
            <a:solidFill>
              <a:srgbClr val="FF1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2232" y="3261"/>
              <a:ext cx="37" cy="236"/>
            </a:xfrm>
            <a:custGeom>
              <a:avLst/>
              <a:gdLst/>
              <a:ahLst/>
              <a:cxnLst>
                <a:cxn ang="0">
                  <a:pos x="74" y="424"/>
                </a:cxn>
                <a:cxn ang="0">
                  <a:pos x="45" y="472"/>
                </a:cxn>
                <a:cxn ang="0">
                  <a:pos x="31" y="427"/>
                </a:cxn>
                <a:cxn ang="0">
                  <a:pos x="21" y="381"/>
                </a:cxn>
                <a:cxn ang="0">
                  <a:pos x="16" y="335"/>
                </a:cxn>
                <a:cxn ang="0">
                  <a:pos x="11" y="289"/>
                </a:cxn>
                <a:cxn ang="0">
                  <a:pos x="0" y="29"/>
                </a:cxn>
                <a:cxn ang="0">
                  <a:pos x="28" y="0"/>
                </a:cxn>
                <a:cxn ang="0">
                  <a:pos x="38" y="105"/>
                </a:cxn>
                <a:cxn ang="0">
                  <a:pos x="43" y="214"/>
                </a:cxn>
                <a:cxn ang="0">
                  <a:pos x="52" y="322"/>
                </a:cxn>
                <a:cxn ang="0">
                  <a:pos x="74" y="424"/>
                </a:cxn>
              </a:cxnLst>
              <a:rect l="0" t="0" r="r" b="b"/>
              <a:pathLst>
                <a:path w="74" h="472">
                  <a:moveTo>
                    <a:pt x="74" y="424"/>
                  </a:moveTo>
                  <a:lnTo>
                    <a:pt x="45" y="472"/>
                  </a:lnTo>
                  <a:lnTo>
                    <a:pt x="31" y="427"/>
                  </a:lnTo>
                  <a:lnTo>
                    <a:pt x="21" y="381"/>
                  </a:lnTo>
                  <a:lnTo>
                    <a:pt x="16" y="335"/>
                  </a:lnTo>
                  <a:lnTo>
                    <a:pt x="11" y="289"/>
                  </a:lnTo>
                  <a:lnTo>
                    <a:pt x="0" y="29"/>
                  </a:lnTo>
                  <a:lnTo>
                    <a:pt x="28" y="0"/>
                  </a:lnTo>
                  <a:lnTo>
                    <a:pt x="38" y="105"/>
                  </a:lnTo>
                  <a:lnTo>
                    <a:pt x="43" y="214"/>
                  </a:lnTo>
                  <a:lnTo>
                    <a:pt x="52" y="322"/>
                  </a:lnTo>
                  <a:lnTo>
                    <a:pt x="74" y="424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219" y="3448"/>
              <a:ext cx="177" cy="215"/>
            </a:xfrm>
            <a:custGeom>
              <a:avLst/>
              <a:gdLst/>
              <a:ahLst/>
              <a:cxnLst>
                <a:cxn ang="0">
                  <a:pos x="351" y="51"/>
                </a:cxn>
                <a:cxn ang="0">
                  <a:pos x="353" y="429"/>
                </a:cxn>
                <a:cxn ang="0">
                  <a:pos x="22" y="332"/>
                </a:cxn>
                <a:cxn ang="0">
                  <a:pos x="8" y="317"/>
                </a:cxn>
                <a:cxn ang="0">
                  <a:pos x="1" y="294"/>
                </a:cxn>
                <a:cxn ang="0">
                  <a:pos x="0" y="272"/>
                </a:cxn>
                <a:cxn ang="0">
                  <a:pos x="3" y="255"/>
                </a:cxn>
                <a:cxn ang="0">
                  <a:pos x="182" y="0"/>
                </a:cxn>
                <a:cxn ang="0">
                  <a:pos x="182" y="13"/>
                </a:cxn>
                <a:cxn ang="0">
                  <a:pos x="182" y="27"/>
                </a:cxn>
                <a:cxn ang="0">
                  <a:pos x="186" y="39"/>
                </a:cxn>
                <a:cxn ang="0">
                  <a:pos x="191" y="51"/>
                </a:cxn>
                <a:cxn ang="0">
                  <a:pos x="351" y="51"/>
                </a:cxn>
              </a:cxnLst>
              <a:rect l="0" t="0" r="r" b="b"/>
              <a:pathLst>
                <a:path w="353" h="429">
                  <a:moveTo>
                    <a:pt x="351" y="51"/>
                  </a:moveTo>
                  <a:lnTo>
                    <a:pt x="353" y="429"/>
                  </a:lnTo>
                  <a:lnTo>
                    <a:pt x="22" y="332"/>
                  </a:lnTo>
                  <a:lnTo>
                    <a:pt x="8" y="317"/>
                  </a:lnTo>
                  <a:lnTo>
                    <a:pt x="1" y="294"/>
                  </a:lnTo>
                  <a:lnTo>
                    <a:pt x="0" y="272"/>
                  </a:lnTo>
                  <a:lnTo>
                    <a:pt x="3" y="255"/>
                  </a:lnTo>
                  <a:lnTo>
                    <a:pt x="182" y="0"/>
                  </a:lnTo>
                  <a:lnTo>
                    <a:pt x="182" y="13"/>
                  </a:lnTo>
                  <a:lnTo>
                    <a:pt x="182" y="27"/>
                  </a:lnTo>
                  <a:lnTo>
                    <a:pt x="186" y="39"/>
                  </a:lnTo>
                  <a:lnTo>
                    <a:pt x="191" y="51"/>
                  </a:lnTo>
                  <a:lnTo>
                    <a:pt x="351" y="51"/>
                  </a:lnTo>
                  <a:close/>
                </a:path>
              </a:pathLst>
            </a:custGeom>
            <a:solidFill>
              <a:srgbClr val="5959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2242" y="3581"/>
              <a:ext cx="146" cy="61"/>
            </a:xfrm>
            <a:custGeom>
              <a:avLst/>
              <a:gdLst/>
              <a:ahLst/>
              <a:cxnLst>
                <a:cxn ang="0">
                  <a:pos x="41" y="24"/>
                </a:cxn>
                <a:cxn ang="0">
                  <a:pos x="70" y="38"/>
                </a:cxn>
                <a:cxn ang="0">
                  <a:pos x="99" y="52"/>
                </a:cxn>
                <a:cxn ang="0">
                  <a:pos x="130" y="62"/>
                </a:cxn>
                <a:cxn ang="0">
                  <a:pos x="162" y="72"/>
                </a:cxn>
                <a:cxn ang="0">
                  <a:pos x="194" y="79"/>
                </a:cxn>
                <a:cxn ang="0">
                  <a:pos x="227" y="86"/>
                </a:cxn>
                <a:cxn ang="0">
                  <a:pos x="261" y="91"/>
                </a:cxn>
                <a:cxn ang="0">
                  <a:pos x="293" y="94"/>
                </a:cxn>
                <a:cxn ang="0">
                  <a:pos x="290" y="121"/>
                </a:cxn>
                <a:cxn ang="0">
                  <a:pos x="263" y="118"/>
                </a:cxn>
                <a:cxn ang="0">
                  <a:pos x="235" y="113"/>
                </a:cxn>
                <a:cxn ang="0">
                  <a:pos x="210" y="108"/>
                </a:cxn>
                <a:cxn ang="0">
                  <a:pos x="184" y="101"/>
                </a:cxn>
                <a:cxn ang="0">
                  <a:pos x="159" y="92"/>
                </a:cxn>
                <a:cxn ang="0">
                  <a:pos x="131" y="84"/>
                </a:cxn>
                <a:cxn ang="0">
                  <a:pos x="106" y="77"/>
                </a:cxn>
                <a:cxn ang="0">
                  <a:pos x="80" y="70"/>
                </a:cxn>
                <a:cxn ang="0">
                  <a:pos x="68" y="64"/>
                </a:cxn>
                <a:cxn ang="0">
                  <a:pos x="56" y="58"/>
                </a:cxn>
                <a:cxn ang="0">
                  <a:pos x="43" y="53"/>
                </a:cxn>
                <a:cxn ang="0">
                  <a:pos x="31" y="48"/>
                </a:cxn>
                <a:cxn ang="0">
                  <a:pos x="19" y="41"/>
                </a:cxn>
                <a:cxn ang="0">
                  <a:pos x="10" y="35"/>
                </a:cxn>
                <a:cxn ang="0">
                  <a:pos x="4" y="23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2" y="4"/>
                </a:cxn>
                <a:cxn ang="0">
                  <a:pos x="22" y="9"/>
                </a:cxn>
                <a:cxn ang="0">
                  <a:pos x="31" y="18"/>
                </a:cxn>
                <a:cxn ang="0">
                  <a:pos x="41" y="24"/>
                </a:cxn>
              </a:cxnLst>
              <a:rect l="0" t="0" r="r" b="b"/>
              <a:pathLst>
                <a:path w="293" h="121">
                  <a:moveTo>
                    <a:pt x="41" y="24"/>
                  </a:moveTo>
                  <a:lnTo>
                    <a:pt x="70" y="38"/>
                  </a:lnTo>
                  <a:lnTo>
                    <a:pt x="99" y="52"/>
                  </a:lnTo>
                  <a:lnTo>
                    <a:pt x="130" y="62"/>
                  </a:lnTo>
                  <a:lnTo>
                    <a:pt x="162" y="72"/>
                  </a:lnTo>
                  <a:lnTo>
                    <a:pt x="194" y="79"/>
                  </a:lnTo>
                  <a:lnTo>
                    <a:pt x="227" y="86"/>
                  </a:lnTo>
                  <a:lnTo>
                    <a:pt x="261" y="91"/>
                  </a:lnTo>
                  <a:lnTo>
                    <a:pt x="293" y="94"/>
                  </a:lnTo>
                  <a:lnTo>
                    <a:pt x="290" y="121"/>
                  </a:lnTo>
                  <a:lnTo>
                    <a:pt x="263" y="118"/>
                  </a:lnTo>
                  <a:lnTo>
                    <a:pt x="235" y="113"/>
                  </a:lnTo>
                  <a:lnTo>
                    <a:pt x="210" y="108"/>
                  </a:lnTo>
                  <a:lnTo>
                    <a:pt x="184" y="101"/>
                  </a:lnTo>
                  <a:lnTo>
                    <a:pt x="159" y="92"/>
                  </a:lnTo>
                  <a:lnTo>
                    <a:pt x="131" y="84"/>
                  </a:lnTo>
                  <a:lnTo>
                    <a:pt x="106" y="77"/>
                  </a:lnTo>
                  <a:lnTo>
                    <a:pt x="80" y="70"/>
                  </a:lnTo>
                  <a:lnTo>
                    <a:pt x="68" y="64"/>
                  </a:lnTo>
                  <a:lnTo>
                    <a:pt x="56" y="58"/>
                  </a:lnTo>
                  <a:lnTo>
                    <a:pt x="43" y="53"/>
                  </a:lnTo>
                  <a:lnTo>
                    <a:pt x="31" y="48"/>
                  </a:lnTo>
                  <a:lnTo>
                    <a:pt x="19" y="41"/>
                  </a:lnTo>
                  <a:lnTo>
                    <a:pt x="10" y="35"/>
                  </a:lnTo>
                  <a:lnTo>
                    <a:pt x="4" y="23"/>
                  </a:lnTo>
                  <a:lnTo>
                    <a:pt x="0" y="9"/>
                  </a:lnTo>
                  <a:lnTo>
                    <a:pt x="0" y="0"/>
                  </a:lnTo>
                  <a:lnTo>
                    <a:pt x="12" y="4"/>
                  </a:lnTo>
                  <a:lnTo>
                    <a:pt x="22" y="9"/>
                  </a:lnTo>
                  <a:lnTo>
                    <a:pt x="31" y="18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204630" y="4649512"/>
            <a:ext cx="2666478" cy="2132288"/>
            <a:chOff x="3505200" y="4648200"/>
            <a:chExt cx="1893888" cy="1514476"/>
          </a:xfrm>
        </p:grpSpPr>
        <p:sp>
          <p:nvSpPr>
            <p:cNvPr id="819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05200" y="4648200"/>
              <a:ext cx="1893888" cy="151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4492625" y="4821238"/>
              <a:ext cx="895350" cy="985838"/>
            </a:xfrm>
            <a:custGeom>
              <a:avLst/>
              <a:gdLst/>
              <a:ahLst/>
              <a:cxnLst>
                <a:cxn ang="0">
                  <a:pos x="337" y="45"/>
                </a:cxn>
                <a:cxn ang="0">
                  <a:pos x="365" y="30"/>
                </a:cxn>
                <a:cxn ang="0">
                  <a:pos x="414" y="11"/>
                </a:cxn>
                <a:cxn ang="0">
                  <a:pos x="473" y="0"/>
                </a:cxn>
                <a:cxn ang="0">
                  <a:pos x="523" y="2"/>
                </a:cxn>
                <a:cxn ang="0">
                  <a:pos x="583" y="15"/>
                </a:cxn>
                <a:cxn ang="0">
                  <a:pos x="664" y="35"/>
                </a:cxn>
                <a:cxn ang="0">
                  <a:pos x="757" y="63"/>
                </a:cxn>
                <a:cxn ang="0">
                  <a:pos x="854" y="98"/>
                </a:cxn>
                <a:cxn ang="0">
                  <a:pos x="945" y="137"/>
                </a:cxn>
                <a:cxn ang="0">
                  <a:pos x="1021" y="181"/>
                </a:cxn>
                <a:cxn ang="0">
                  <a:pos x="1073" y="227"/>
                </a:cxn>
                <a:cxn ang="0">
                  <a:pos x="1105" y="294"/>
                </a:cxn>
                <a:cxn ang="0">
                  <a:pos x="1125" y="356"/>
                </a:cxn>
                <a:cxn ang="0">
                  <a:pos x="1128" y="401"/>
                </a:cxn>
                <a:cxn ang="0">
                  <a:pos x="1118" y="450"/>
                </a:cxn>
                <a:cxn ang="0">
                  <a:pos x="1102" y="506"/>
                </a:cxn>
                <a:cxn ang="0">
                  <a:pos x="1075" y="579"/>
                </a:cxn>
                <a:cxn ang="0">
                  <a:pos x="1036" y="680"/>
                </a:cxn>
                <a:cxn ang="0">
                  <a:pos x="988" y="796"/>
                </a:cxn>
                <a:cxn ang="0">
                  <a:pos x="932" y="916"/>
                </a:cxn>
                <a:cxn ang="0">
                  <a:pos x="875" y="1028"/>
                </a:cxn>
                <a:cxn ang="0">
                  <a:pos x="818" y="1122"/>
                </a:cxn>
                <a:cxn ang="0">
                  <a:pos x="765" y="1185"/>
                </a:cxn>
                <a:cxn ang="0">
                  <a:pos x="701" y="1222"/>
                </a:cxn>
                <a:cxn ang="0">
                  <a:pos x="644" y="1241"/>
                </a:cxn>
                <a:cxn ang="0">
                  <a:pos x="612" y="1242"/>
                </a:cxn>
                <a:cxn ang="0">
                  <a:pos x="589" y="1230"/>
                </a:cxn>
                <a:cxn ang="0">
                  <a:pos x="566" y="1215"/>
                </a:cxn>
                <a:cxn ang="0">
                  <a:pos x="519" y="1183"/>
                </a:cxn>
                <a:cxn ang="0">
                  <a:pos x="446" y="1134"/>
                </a:cxn>
                <a:cxn ang="0">
                  <a:pos x="360" y="1074"/>
                </a:cxn>
                <a:cxn ang="0">
                  <a:pos x="269" y="1010"/>
                </a:cxn>
                <a:cxn ang="0">
                  <a:pos x="185" y="951"/>
                </a:cxn>
                <a:cxn ang="0">
                  <a:pos x="119" y="905"/>
                </a:cxn>
                <a:cxn ang="0">
                  <a:pos x="81" y="879"/>
                </a:cxn>
                <a:cxn ang="0">
                  <a:pos x="0" y="286"/>
                </a:cxn>
              </a:cxnLst>
              <a:rect l="0" t="0" r="r" b="b"/>
              <a:pathLst>
                <a:path w="1128" h="1243">
                  <a:moveTo>
                    <a:pt x="333" y="47"/>
                  </a:moveTo>
                  <a:lnTo>
                    <a:pt x="337" y="45"/>
                  </a:lnTo>
                  <a:lnTo>
                    <a:pt x="348" y="39"/>
                  </a:lnTo>
                  <a:lnTo>
                    <a:pt x="365" y="30"/>
                  </a:lnTo>
                  <a:lnTo>
                    <a:pt x="387" y="21"/>
                  </a:lnTo>
                  <a:lnTo>
                    <a:pt x="414" y="11"/>
                  </a:lnTo>
                  <a:lnTo>
                    <a:pt x="443" y="4"/>
                  </a:lnTo>
                  <a:lnTo>
                    <a:pt x="473" y="0"/>
                  </a:lnTo>
                  <a:lnTo>
                    <a:pt x="504" y="0"/>
                  </a:lnTo>
                  <a:lnTo>
                    <a:pt x="523" y="2"/>
                  </a:lnTo>
                  <a:lnTo>
                    <a:pt x="550" y="7"/>
                  </a:lnTo>
                  <a:lnTo>
                    <a:pt x="583" y="15"/>
                  </a:lnTo>
                  <a:lnTo>
                    <a:pt x="621" y="24"/>
                  </a:lnTo>
                  <a:lnTo>
                    <a:pt x="664" y="35"/>
                  </a:lnTo>
                  <a:lnTo>
                    <a:pt x="710" y="48"/>
                  </a:lnTo>
                  <a:lnTo>
                    <a:pt x="757" y="63"/>
                  </a:lnTo>
                  <a:lnTo>
                    <a:pt x="806" y="79"/>
                  </a:lnTo>
                  <a:lnTo>
                    <a:pt x="854" y="98"/>
                  </a:lnTo>
                  <a:lnTo>
                    <a:pt x="900" y="116"/>
                  </a:lnTo>
                  <a:lnTo>
                    <a:pt x="945" y="137"/>
                  </a:lnTo>
                  <a:lnTo>
                    <a:pt x="985" y="159"/>
                  </a:lnTo>
                  <a:lnTo>
                    <a:pt x="1021" y="181"/>
                  </a:lnTo>
                  <a:lnTo>
                    <a:pt x="1051" y="204"/>
                  </a:lnTo>
                  <a:lnTo>
                    <a:pt x="1073" y="227"/>
                  </a:lnTo>
                  <a:lnTo>
                    <a:pt x="1088" y="251"/>
                  </a:lnTo>
                  <a:lnTo>
                    <a:pt x="1105" y="294"/>
                  </a:lnTo>
                  <a:lnTo>
                    <a:pt x="1118" y="328"/>
                  </a:lnTo>
                  <a:lnTo>
                    <a:pt x="1125" y="356"/>
                  </a:lnTo>
                  <a:lnTo>
                    <a:pt x="1128" y="379"/>
                  </a:lnTo>
                  <a:lnTo>
                    <a:pt x="1128" y="401"/>
                  </a:lnTo>
                  <a:lnTo>
                    <a:pt x="1125" y="424"/>
                  </a:lnTo>
                  <a:lnTo>
                    <a:pt x="1118" y="450"/>
                  </a:lnTo>
                  <a:lnTo>
                    <a:pt x="1109" y="483"/>
                  </a:lnTo>
                  <a:lnTo>
                    <a:pt x="1102" y="506"/>
                  </a:lnTo>
                  <a:lnTo>
                    <a:pt x="1090" y="539"/>
                  </a:lnTo>
                  <a:lnTo>
                    <a:pt x="1075" y="579"/>
                  </a:lnTo>
                  <a:lnTo>
                    <a:pt x="1057" y="627"/>
                  </a:lnTo>
                  <a:lnTo>
                    <a:pt x="1036" y="680"/>
                  </a:lnTo>
                  <a:lnTo>
                    <a:pt x="1012" y="736"/>
                  </a:lnTo>
                  <a:lnTo>
                    <a:pt x="988" y="796"/>
                  </a:lnTo>
                  <a:lnTo>
                    <a:pt x="960" y="856"/>
                  </a:lnTo>
                  <a:lnTo>
                    <a:pt x="932" y="916"/>
                  </a:lnTo>
                  <a:lnTo>
                    <a:pt x="904" y="973"/>
                  </a:lnTo>
                  <a:lnTo>
                    <a:pt x="875" y="1028"/>
                  </a:lnTo>
                  <a:lnTo>
                    <a:pt x="846" y="1078"/>
                  </a:lnTo>
                  <a:lnTo>
                    <a:pt x="818" y="1122"/>
                  </a:lnTo>
                  <a:lnTo>
                    <a:pt x="791" y="1158"/>
                  </a:lnTo>
                  <a:lnTo>
                    <a:pt x="765" y="1185"/>
                  </a:lnTo>
                  <a:lnTo>
                    <a:pt x="741" y="1203"/>
                  </a:lnTo>
                  <a:lnTo>
                    <a:pt x="701" y="1222"/>
                  </a:lnTo>
                  <a:lnTo>
                    <a:pt x="668" y="1235"/>
                  </a:lnTo>
                  <a:lnTo>
                    <a:pt x="644" y="1241"/>
                  </a:lnTo>
                  <a:lnTo>
                    <a:pt x="627" y="1243"/>
                  </a:lnTo>
                  <a:lnTo>
                    <a:pt x="612" y="1242"/>
                  </a:lnTo>
                  <a:lnTo>
                    <a:pt x="601" y="1236"/>
                  </a:lnTo>
                  <a:lnTo>
                    <a:pt x="589" y="1230"/>
                  </a:lnTo>
                  <a:lnTo>
                    <a:pt x="577" y="1222"/>
                  </a:lnTo>
                  <a:lnTo>
                    <a:pt x="566" y="1215"/>
                  </a:lnTo>
                  <a:lnTo>
                    <a:pt x="546" y="1201"/>
                  </a:lnTo>
                  <a:lnTo>
                    <a:pt x="519" y="1183"/>
                  </a:lnTo>
                  <a:lnTo>
                    <a:pt x="485" y="1160"/>
                  </a:lnTo>
                  <a:lnTo>
                    <a:pt x="446" y="1134"/>
                  </a:lnTo>
                  <a:lnTo>
                    <a:pt x="404" y="1104"/>
                  </a:lnTo>
                  <a:lnTo>
                    <a:pt x="360" y="1074"/>
                  </a:lnTo>
                  <a:lnTo>
                    <a:pt x="314" y="1041"/>
                  </a:lnTo>
                  <a:lnTo>
                    <a:pt x="269" y="1010"/>
                  </a:lnTo>
                  <a:lnTo>
                    <a:pt x="225" y="980"/>
                  </a:lnTo>
                  <a:lnTo>
                    <a:pt x="185" y="951"/>
                  </a:lnTo>
                  <a:lnTo>
                    <a:pt x="149" y="927"/>
                  </a:lnTo>
                  <a:lnTo>
                    <a:pt x="119" y="905"/>
                  </a:lnTo>
                  <a:lnTo>
                    <a:pt x="96" y="889"/>
                  </a:lnTo>
                  <a:lnTo>
                    <a:pt x="81" y="879"/>
                  </a:lnTo>
                  <a:lnTo>
                    <a:pt x="75" y="875"/>
                  </a:lnTo>
                  <a:lnTo>
                    <a:pt x="0" y="286"/>
                  </a:lnTo>
                  <a:lnTo>
                    <a:pt x="33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4502150" y="4830763"/>
              <a:ext cx="877888" cy="966788"/>
            </a:xfrm>
            <a:custGeom>
              <a:avLst/>
              <a:gdLst/>
              <a:ahLst/>
              <a:cxnLst>
                <a:cxn ang="0">
                  <a:pos x="329" y="44"/>
                </a:cxn>
                <a:cxn ang="0">
                  <a:pos x="357" y="30"/>
                </a:cxn>
                <a:cxn ang="0">
                  <a:pos x="404" y="12"/>
                </a:cxn>
                <a:cxn ang="0">
                  <a:pos x="463" y="0"/>
                </a:cxn>
                <a:cxn ang="0">
                  <a:pos x="511" y="3"/>
                </a:cxn>
                <a:cxn ang="0">
                  <a:pos x="571" y="14"/>
                </a:cxn>
                <a:cxn ang="0">
                  <a:pos x="651" y="35"/>
                </a:cxn>
                <a:cxn ang="0">
                  <a:pos x="742" y="63"/>
                </a:cxn>
                <a:cxn ang="0">
                  <a:pos x="836" y="96"/>
                </a:cxn>
                <a:cxn ang="0">
                  <a:pos x="925" y="135"/>
                </a:cxn>
                <a:cxn ang="0">
                  <a:pos x="1000" y="178"/>
                </a:cxn>
                <a:cxn ang="0">
                  <a:pos x="1052" y="224"/>
                </a:cxn>
                <a:cxn ang="0">
                  <a:pos x="1083" y="290"/>
                </a:cxn>
                <a:cxn ang="0">
                  <a:pos x="1102" y="350"/>
                </a:cxn>
                <a:cxn ang="0">
                  <a:pos x="1105" y="393"/>
                </a:cxn>
                <a:cxn ang="0">
                  <a:pos x="1094" y="442"/>
                </a:cxn>
                <a:cxn ang="0">
                  <a:pos x="1078" y="496"/>
                </a:cxn>
                <a:cxn ang="0">
                  <a:pos x="1053" y="567"/>
                </a:cxn>
                <a:cxn ang="0">
                  <a:pos x="1014" y="665"/>
                </a:cxn>
                <a:cxn ang="0">
                  <a:pos x="966" y="779"/>
                </a:cxn>
                <a:cxn ang="0">
                  <a:pos x="913" y="897"/>
                </a:cxn>
                <a:cxn ang="0">
                  <a:pos x="857" y="1007"/>
                </a:cxn>
                <a:cxn ang="0">
                  <a:pos x="800" y="1100"/>
                </a:cxn>
                <a:cxn ang="0">
                  <a:pos x="749" y="1162"/>
                </a:cxn>
                <a:cxn ang="0">
                  <a:pos x="685" y="1198"/>
                </a:cxn>
                <a:cxn ang="0">
                  <a:pos x="631" y="1217"/>
                </a:cxn>
                <a:cxn ang="0">
                  <a:pos x="599" y="1217"/>
                </a:cxn>
                <a:cxn ang="0">
                  <a:pos x="577" y="1206"/>
                </a:cxn>
                <a:cxn ang="0">
                  <a:pos x="554" y="1192"/>
                </a:cxn>
                <a:cxn ang="0">
                  <a:pos x="508" y="1160"/>
                </a:cxn>
                <a:cxn ang="0">
                  <a:pos x="436" y="1111"/>
                </a:cxn>
                <a:cxn ang="0">
                  <a:pos x="351" y="1052"/>
                </a:cxn>
                <a:cxn ang="0">
                  <a:pos x="262" y="990"/>
                </a:cxn>
                <a:cxn ang="0">
                  <a:pos x="180" y="934"/>
                </a:cxn>
                <a:cxn ang="0">
                  <a:pos x="115" y="889"/>
                </a:cxn>
                <a:cxn ang="0">
                  <a:pos x="77" y="862"/>
                </a:cxn>
                <a:cxn ang="0">
                  <a:pos x="0" y="280"/>
                </a:cxn>
              </a:cxnLst>
              <a:rect l="0" t="0" r="r" b="b"/>
              <a:pathLst>
                <a:path w="1106" h="1218">
                  <a:moveTo>
                    <a:pt x="326" y="47"/>
                  </a:moveTo>
                  <a:lnTo>
                    <a:pt x="329" y="44"/>
                  </a:lnTo>
                  <a:lnTo>
                    <a:pt x="341" y="38"/>
                  </a:lnTo>
                  <a:lnTo>
                    <a:pt x="357" y="30"/>
                  </a:lnTo>
                  <a:lnTo>
                    <a:pt x="379" y="21"/>
                  </a:lnTo>
                  <a:lnTo>
                    <a:pt x="404" y="12"/>
                  </a:lnTo>
                  <a:lnTo>
                    <a:pt x="433" y="5"/>
                  </a:lnTo>
                  <a:lnTo>
                    <a:pt x="463" y="0"/>
                  </a:lnTo>
                  <a:lnTo>
                    <a:pt x="493" y="0"/>
                  </a:lnTo>
                  <a:lnTo>
                    <a:pt x="511" y="3"/>
                  </a:lnTo>
                  <a:lnTo>
                    <a:pt x="538" y="7"/>
                  </a:lnTo>
                  <a:lnTo>
                    <a:pt x="571" y="14"/>
                  </a:lnTo>
                  <a:lnTo>
                    <a:pt x="608" y="23"/>
                  </a:lnTo>
                  <a:lnTo>
                    <a:pt x="651" y="35"/>
                  </a:lnTo>
                  <a:lnTo>
                    <a:pt x="695" y="48"/>
                  </a:lnTo>
                  <a:lnTo>
                    <a:pt x="742" y="63"/>
                  </a:lnTo>
                  <a:lnTo>
                    <a:pt x="789" y="79"/>
                  </a:lnTo>
                  <a:lnTo>
                    <a:pt x="836" y="96"/>
                  </a:lnTo>
                  <a:lnTo>
                    <a:pt x="882" y="115"/>
                  </a:lnTo>
                  <a:lnTo>
                    <a:pt x="925" y="135"/>
                  </a:lnTo>
                  <a:lnTo>
                    <a:pt x="965" y="156"/>
                  </a:lnTo>
                  <a:lnTo>
                    <a:pt x="1000" y="178"/>
                  </a:lnTo>
                  <a:lnTo>
                    <a:pt x="1029" y="200"/>
                  </a:lnTo>
                  <a:lnTo>
                    <a:pt x="1052" y="224"/>
                  </a:lnTo>
                  <a:lnTo>
                    <a:pt x="1065" y="247"/>
                  </a:lnTo>
                  <a:lnTo>
                    <a:pt x="1083" y="290"/>
                  </a:lnTo>
                  <a:lnTo>
                    <a:pt x="1094" y="323"/>
                  </a:lnTo>
                  <a:lnTo>
                    <a:pt x="1102" y="350"/>
                  </a:lnTo>
                  <a:lnTo>
                    <a:pt x="1106" y="373"/>
                  </a:lnTo>
                  <a:lnTo>
                    <a:pt x="1105" y="393"/>
                  </a:lnTo>
                  <a:lnTo>
                    <a:pt x="1101" y="416"/>
                  </a:lnTo>
                  <a:lnTo>
                    <a:pt x="1094" y="442"/>
                  </a:lnTo>
                  <a:lnTo>
                    <a:pt x="1085" y="473"/>
                  </a:lnTo>
                  <a:lnTo>
                    <a:pt x="1078" y="496"/>
                  </a:lnTo>
                  <a:lnTo>
                    <a:pt x="1067" y="527"/>
                  </a:lnTo>
                  <a:lnTo>
                    <a:pt x="1053" y="567"/>
                  </a:lnTo>
                  <a:lnTo>
                    <a:pt x="1034" y="613"/>
                  </a:lnTo>
                  <a:lnTo>
                    <a:pt x="1014" y="665"/>
                  </a:lnTo>
                  <a:lnTo>
                    <a:pt x="992" y="722"/>
                  </a:lnTo>
                  <a:lnTo>
                    <a:pt x="966" y="779"/>
                  </a:lnTo>
                  <a:lnTo>
                    <a:pt x="940" y="838"/>
                  </a:lnTo>
                  <a:lnTo>
                    <a:pt x="913" y="897"/>
                  </a:lnTo>
                  <a:lnTo>
                    <a:pt x="885" y="953"/>
                  </a:lnTo>
                  <a:lnTo>
                    <a:pt x="857" y="1007"/>
                  </a:lnTo>
                  <a:lnTo>
                    <a:pt x="828" y="1056"/>
                  </a:lnTo>
                  <a:lnTo>
                    <a:pt x="800" y="1100"/>
                  </a:lnTo>
                  <a:lnTo>
                    <a:pt x="774" y="1135"/>
                  </a:lnTo>
                  <a:lnTo>
                    <a:pt x="749" y="1162"/>
                  </a:lnTo>
                  <a:lnTo>
                    <a:pt x="726" y="1179"/>
                  </a:lnTo>
                  <a:lnTo>
                    <a:pt x="685" y="1198"/>
                  </a:lnTo>
                  <a:lnTo>
                    <a:pt x="654" y="1210"/>
                  </a:lnTo>
                  <a:lnTo>
                    <a:pt x="631" y="1217"/>
                  </a:lnTo>
                  <a:lnTo>
                    <a:pt x="613" y="1218"/>
                  </a:lnTo>
                  <a:lnTo>
                    <a:pt x="599" y="1217"/>
                  </a:lnTo>
                  <a:lnTo>
                    <a:pt x="587" y="1213"/>
                  </a:lnTo>
                  <a:lnTo>
                    <a:pt x="577" y="1206"/>
                  </a:lnTo>
                  <a:lnTo>
                    <a:pt x="565" y="1199"/>
                  </a:lnTo>
                  <a:lnTo>
                    <a:pt x="554" y="1192"/>
                  </a:lnTo>
                  <a:lnTo>
                    <a:pt x="534" y="1178"/>
                  </a:lnTo>
                  <a:lnTo>
                    <a:pt x="508" y="1160"/>
                  </a:lnTo>
                  <a:lnTo>
                    <a:pt x="474" y="1138"/>
                  </a:lnTo>
                  <a:lnTo>
                    <a:pt x="436" y="1111"/>
                  </a:lnTo>
                  <a:lnTo>
                    <a:pt x="395" y="1082"/>
                  </a:lnTo>
                  <a:lnTo>
                    <a:pt x="351" y="1052"/>
                  </a:lnTo>
                  <a:lnTo>
                    <a:pt x="306" y="1021"/>
                  </a:lnTo>
                  <a:lnTo>
                    <a:pt x="262" y="990"/>
                  </a:lnTo>
                  <a:lnTo>
                    <a:pt x="220" y="961"/>
                  </a:lnTo>
                  <a:lnTo>
                    <a:pt x="180" y="934"/>
                  </a:lnTo>
                  <a:lnTo>
                    <a:pt x="145" y="910"/>
                  </a:lnTo>
                  <a:lnTo>
                    <a:pt x="115" y="889"/>
                  </a:lnTo>
                  <a:lnTo>
                    <a:pt x="92" y="873"/>
                  </a:lnTo>
                  <a:lnTo>
                    <a:pt x="77" y="862"/>
                  </a:lnTo>
                  <a:lnTo>
                    <a:pt x="72" y="859"/>
                  </a:lnTo>
                  <a:lnTo>
                    <a:pt x="0" y="280"/>
                  </a:lnTo>
                  <a:lnTo>
                    <a:pt x="326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4502150" y="4838700"/>
              <a:ext cx="877888" cy="958850"/>
            </a:xfrm>
            <a:custGeom>
              <a:avLst/>
              <a:gdLst/>
              <a:ahLst/>
              <a:cxnLst>
                <a:cxn ang="0">
                  <a:pos x="1047" y="207"/>
                </a:cxn>
                <a:cxn ang="0">
                  <a:pos x="1025" y="230"/>
                </a:cxn>
                <a:cxn ang="0">
                  <a:pos x="1012" y="443"/>
                </a:cxn>
                <a:cxn ang="0">
                  <a:pos x="900" y="684"/>
                </a:cxn>
                <a:cxn ang="0">
                  <a:pos x="759" y="945"/>
                </a:cxn>
                <a:cxn ang="0">
                  <a:pos x="680" y="1037"/>
                </a:cxn>
                <a:cxn ang="0">
                  <a:pos x="643" y="1011"/>
                </a:cxn>
                <a:cxn ang="0">
                  <a:pos x="629" y="922"/>
                </a:cxn>
                <a:cxn ang="0">
                  <a:pos x="699" y="916"/>
                </a:cxn>
                <a:cxn ang="0">
                  <a:pos x="661" y="887"/>
                </a:cxn>
                <a:cxn ang="0">
                  <a:pos x="629" y="874"/>
                </a:cxn>
                <a:cxn ang="0">
                  <a:pos x="577" y="831"/>
                </a:cxn>
                <a:cxn ang="0">
                  <a:pos x="666" y="813"/>
                </a:cxn>
                <a:cxn ang="0">
                  <a:pos x="696" y="826"/>
                </a:cxn>
                <a:cxn ang="0">
                  <a:pos x="726" y="766"/>
                </a:cxn>
                <a:cxn ang="0">
                  <a:pos x="788" y="757"/>
                </a:cxn>
                <a:cxn ang="0">
                  <a:pos x="748" y="735"/>
                </a:cxn>
                <a:cxn ang="0">
                  <a:pos x="729" y="693"/>
                </a:cxn>
                <a:cxn ang="0">
                  <a:pos x="760" y="657"/>
                </a:cxn>
                <a:cxn ang="0">
                  <a:pos x="812" y="678"/>
                </a:cxn>
                <a:cxn ang="0">
                  <a:pos x="818" y="658"/>
                </a:cxn>
                <a:cxn ang="0">
                  <a:pos x="773" y="612"/>
                </a:cxn>
                <a:cxn ang="0">
                  <a:pos x="773" y="589"/>
                </a:cxn>
                <a:cxn ang="0">
                  <a:pos x="786" y="534"/>
                </a:cxn>
                <a:cxn ang="0">
                  <a:pos x="822" y="525"/>
                </a:cxn>
                <a:cxn ang="0">
                  <a:pos x="771" y="491"/>
                </a:cxn>
                <a:cxn ang="0">
                  <a:pos x="703" y="453"/>
                </a:cxn>
                <a:cxn ang="0">
                  <a:pos x="743" y="447"/>
                </a:cxn>
                <a:cxn ang="0">
                  <a:pos x="692" y="427"/>
                </a:cxn>
                <a:cxn ang="0">
                  <a:pos x="636" y="422"/>
                </a:cxn>
                <a:cxn ang="0">
                  <a:pos x="633" y="395"/>
                </a:cxn>
                <a:cxn ang="0">
                  <a:pos x="525" y="349"/>
                </a:cxn>
                <a:cxn ang="0">
                  <a:pos x="602" y="349"/>
                </a:cxn>
                <a:cxn ang="0">
                  <a:pos x="515" y="252"/>
                </a:cxn>
                <a:cxn ang="0">
                  <a:pos x="561" y="250"/>
                </a:cxn>
                <a:cxn ang="0">
                  <a:pos x="665" y="296"/>
                </a:cxn>
                <a:cxn ang="0">
                  <a:pos x="650" y="253"/>
                </a:cxn>
                <a:cxn ang="0">
                  <a:pos x="514" y="186"/>
                </a:cxn>
                <a:cxn ang="0">
                  <a:pos x="487" y="151"/>
                </a:cxn>
                <a:cxn ang="0">
                  <a:pos x="568" y="145"/>
                </a:cxn>
                <a:cxn ang="0">
                  <a:pos x="600" y="125"/>
                </a:cxn>
                <a:cxn ang="0">
                  <a:pos x="502" y="105"/>
                </a:cxn>
                <a:cxn ang="0">
                  <a:pos x="614" y="46"/>
                </a:cxn>
                <a:cxn ang="0">
                  <a:pos x="539" y="49"/>
                </a:cxn>
                <a:cxn ang="0">
                  <a:pos x="453" y="30"/>
                </a:cxn>
                <a:cxn ang="0">
                  <a:pos x="390" y="6"/>
                </a:cxn>
                <a:cxn ang="0">
                  <a:pos x="332" y="32"/>
                </a:cxn>
                <a:cxn ang="0">
                  <a:pos x="77" y="851"/>
                </a:cxn>
                <a:cxn ang="0">
                  <a:pos x="220" y="950"/>
                </a:cxn>
                <a:cxn ang="0">
                  <a:pos x="436" y="1100"/>
                </a:cxn>
                <a:cxn ang="0">
                  <a:pos x="565" y="1188"/>
                </a:cxn>
                <a:cxn ang="0">
                  <a:pos x="631" y="1206"/>
                </a:cxn>
                <a:cxn ang="0">
                  <a:pos x="774" y="1124"/>
                </a:cxn>
                <a:cxn ang="0">
                  <a:pos x="913" y="886"/>
                </a:cxn>
                <a:cxn ang="0">
                  <a:pos x="1034" y="602"/>
                </a:cxn>
                <a:cxn ang="0">
                  <a:pos x="1094" y="431"/>
                </a:cxn>
                <a:cxn ang="0">
                  <a:pos x="1094" y="312"/>
                </a:cxn>
              </a:cxnLst>
              <a:rect l="0" t="0" r="r" b="b"/>
              <a:pathLst>
                <a:path w="1106" h="1207">
                  <a:moveTo>
                    <a:pt x="1065" y="236"/>
                  </a:moveTo>
                  <a:lnTo>
                    <a:pt x="1062" y="229"/>
                  </a:lnTo>
                  <a:lnTo>
                    <a:pt x="1057" y="221"/>
                  </a:lnTo>
                  <a:lnTo>
                    <a:pt x="1053" y="214"/>
                  </a:lnTo>
                  <a:lnTo>
                    <a:pt x="1047" y="207"/>
                  </a:lnTo>
                  <a:lnTo>
                    <a:pt x="1040" y="199"/>
                  </a:lnTo>
                  <a:lnTo>
                    <a:pt x="1033" y="192"/>
                  </a:lnTo>
                  <a:lnTo>
                    <a:pt x="1025" y="185"/>
                  </a:lnTo>
                  <a:lnTo>
                    <a:pt x="1017" y="178"/>
                  </a:lnTo>
                  <a:lnTo>
                    <a:pt x="1025" y="230"/>
                  </a:lnTo>
                  <a:lnTo>
                    <a:pt x="1030" y="290"/>
                  </a:lnTo>
                  <a:lnTo>
                    <a:pt x="1031" y="348"/>
                  </a:lnTo>
                  <a:lnTo>
                    <a:pt x="1029" y="395"/>
                  </a:lnTo>
                  <a:lnTo>
                    <a:pt x="1024" y="413"/>
                  </a:lnTo>
                  <a:lnTo>
                    <a:pt x="1012" y="443"/>
                  </a:lnTo>
                  <a:lnTo>
                    <a:pt x="996" y="480"/>
                  </a:lnTo>
                  <a:lnTo>
                    <a:pt x="977" y="525"/>
                  </a:lnTo>
                  <a:lnTo>
                    <a:pt x="954" y="575"/>
                  </a:lnTo>
                  <a:lnTo>
                    <a:pt x="927" y="629"/>
                  </a:lnTo>
                  <a:lnTo>
                    <a:pt x="900" y="684"/>
                  </a:lnTo>
                  <a:lnTo>
                    <a:pt x="871" y="742"/>
                  </a:lnTo>
                  <a:lnTo>
                    <a:pt x="841" y="797"/>
                  </a:lnTo>
                  <a:lnTo>
                    <a:pt x="812" y="851"/>
                  </a:lnTo>
                  <a:lnTo>
                    <a:pt x="784" y="901"/>
                  </a:lnTo>
                  <a:lnTo>
                    <a:pt x="759" y="945"/>
                  </a:lnTo>
                  <a:lnTo>
                    <a:pt x="736" y="983"/>
                  </a:lnTo>
                  <a:lnTo>
                    <a:pt x="716" y="1011"/>
                  </a:lnTo>
                  <a:lnTo>
                    <a:pt x="701" y="1030"/>
                  </a:lnTo>
                  <a:lnTo>
                    <a:pt x="692" y="1037"/>
                  </a:lnTo>
                  <a:lnTo>
                    <a:pt x="680" y="1037"/>
                  </a:lnTo>
                  <a:lnTo>
                    <a:pt x="668" y="1033"/>
                  </a:lnTo>
                  <a:lnTo>
                    <a:pt x="659" y="1029"/>
                  </a:lnTo>
                  <a:lnTo>
                    <a:pt x="652" y="1023"/>
                  </a:lnTo>
                  <a:lnTo>
                    <a:pt x="647" y="1016"/>
                  </a:lnTo>
                  <a:lnTo>
                    <a:pt x="643" y="1011"/>
                  </a:lnTo>
                  <a:lnTo>
                    <a:pt x="642" y="1007"/>
                  </a:lnTo>
                  <a:lnTo>
                    <a:pt x="640" y="1006"/>
                  </a:lnTo>
                  <a:lnTo>
                    <a:pt x="614" y="920"/>
                  </a:lnTo>
                  <a:lnTo>
                    <a:pt x="618" y="920"/>
                  </a:lnTo>
                  <a:lnTo>
                    <a:pt x="629" y="922"/>
                  </a:lnTo>
                  <a:lnTo>
                    <a:pt x="644" y="922"/>
                  </a:lnTo>
                  <a:lnTo>
                    <a:pt x="661" y="922"/>
                  </a:lnTo>
                  <a:lnTo>
                    <a:pt x="677" y="920"/>
                  </a:lnTo>
                  <a:lnTo>
                    <a:pt x="691" y="919"/>
                  </a:lnTo>
                  <a:lnTo>
                    <a:pt x="699" y="916"/>
                  </a:lnTo>
                  <a:lnTo>
                    <a:pt x="699" y="910"/>
                  </a:lnTo>
                  <a:lnTo>
                    <a:pt x="692" y="904"/>
                  </a:lnTo>
                  <a:lnTo>
                    <a:pt x="683" y="899"/>
                  </a:lnTo>
                  <a:lnTo>
                    <a:pt x="673" y="893"/>
                  </a:lnTo>
                  <a:lnTo>
                    <a:pt x="661" y="887"/>
                  </a:lnTo>
                  <a:lnTo>
                    <a:pt x="651" y="882"/>
                  </a:lnTo>
                  <a:lnTo>
                    <a:pt x="642" y="880"/>
                  </a:lnTo>
                  <a:lnTo>
                    <a:pt x="636" y="878"/>
                  </a:lnTo>
                  <a:lnTo>
                    <a:pt x="633" y="877"/>
                  </a:lnTo>
                  <a:lnTo>
                    <a:pt x="629" y="874"/>
                  </a:lnTo>
                  <a:lnTo>
                    <a:pt x="618" y="869"/>
                  </a:lnTo>
                  <a:lnTo>
                    <a:pt x="605" y="860"/>
                  </a:lnTo>
                  <a:lnTo>
                    <a:pt x="591" y="851"/>
                  </a:lnTo>
                  <a:lnTo>
                    <a:pt x="580" y="841"/>
                  </a:lnTo>
                  <a:lnTo>
                    <a:pt x="577" y="831"/>
                  </a:lnTo>
                  <a:lnTo>
                    <a:pt x="583" y="822"/>
                  </a:lnTo>
                  <a:lnTo>
                    <a:pt x="603" y="816"/>
                  </a:lnTo>
                  <a:lnTo>
                    <a:pt x="629" y="812"/>
                  </a:lnTo>
                  <a:lnTo>
                    <a:pt x="650" y="811"/>
                  </a:lnTo>
                  <a:lnTo>
                    <a:pt x="666" y="813"/>
                  </a:lnTo>
                  <a:lnTo>
                    <a:pt x="677" y="816"/>
                  </a:lnTo>
                  <a:lnTo>
                    <a:pt x="686" y="819"/>
                  </a:lnTo>
                  <a:lnTo>
                    <a:pt x="692" y="822"/>
                  </a:lnTo>
                  <a:lnTo>
                    <a:pt x="695" y="825"/>
                  </a:lnTo>
                  <a:lnTo>
                    <a:pt x="696" y="826"/>
                  </a:lnTo>
                  <a:lnTo>
                    <a:pt x="647" y="761"/>
                  </a:lnTo>
                  <a:lnTo>
                    <a:pt x="654" y="761"/>
                  </a:lnTo>
                  <a:lnTo>
                    <a:pt x="673" y="764"/>
                  </a:lnTo>
                  <a:lnTo>
                    <a:pt x="697" y="765"/>
                  </a:lnTo>
                  <a:lnTo>
                    <a:pt x="726" y="766"/>
                  </a:lnTo>
                  <a:lnTo>
                    <a:pt x="753" y="767"/>
                  </a:lnTo>
                  <a:lnTo>
                    <a:pt x="776" y="767"/>
                  </a:lnTo>
                  <a:lnTo>
                    <a:pt x="791" y="765"/>
                  </a:lnTo>
                  <a:lnTo>
                    <a:pt x="794" y="761"/>
                  </a:lnTo>
                  <a:lnTo>
                    <a:pt x="788" y="757"/>
                  </a:lnTo>
                  <a:lnTo>
                    <a:pt x="781" y="752"/>
                  </a:lnTo>
                  <a:lnTo>
                    <a:pt x="773" y="749"/>
                  </a:lnTo>
                  <a:lnTo>
                    <a:pt x="765" y="744"/>
                  </a:lnTo>
                  <a:lnTo>
                    <a:pt x="756" y="740"/>
                  </a:lnTo>
                  <a:lnTo>
                    <a:pt x="748" y="735"/>
                  </a:lnTo>
                  <a:lnTo>
                    <a:pt x="739" y="728"/>
                  </a:lnTo>
                  <a:lnTo>
                    <a:pt x="733" y="721"/>
                  </a:lnTo>
                  <a:lnTo>
                    <a:pt x="728" y="713"/>
                  </a:lnTo>
                  <a:lnTo>
                    <a:pt x="727" y="703"/>
                  </a:lnTo>
                  <a:lnTo>
                    <a:pt x="729" y="693"/>
                  </a:lnTo>
                  <a:lnTo>
                    <a:pt x="734" y="683"/>
                  </a:lnTo>
                  <a:lnTo>
                    <a:pt x="739" y="675"/>
                  </a:lnTo>
                  <a:lnTo>
                    <a:pt x="746" y="667"/>
                  </a:lnTo>
                  <a:lnTo>
                    <a:pt x="753" y="660"/>
                  </a:lnTo>
                  <a:lnTo>
                    <a:pt x="760" y="657"/>
                  </a:lnTo>
                  <a:lnTo>
                    <a:pt x="768" y="657"/>
                  </a:lnTo>
                  <a:lnTo>
                    <a:pt x="779" y="660"/>
                  </a:lnTo>
                  <a:lnTo>
                    <a:pt x="790" y="666"/>
                  </a:lnTo>
                  <a:lnTo>
                    <a:pt x="802" y="672"/>
                  </a:lnTo>
                  <a:lnTo>
                    <a:pt x="812" y="678"/>
                  </a:lnTo>
                  <a:lnTo>
                    <a:pt x="821" y="682"/>
                  </a:lnTo>
                  <a:lnTo>
                    <a:pt x="827" y="682"/>
                  </a:lnTo>
                  <a:lnTo>
                    <a:pt x="828" y="677"/>
                  </a:lnTo>
                  <a:lnTo>
                    <a:pt x="825" y="668"/>
                  </a:lnTo>
                  <a:lnTo>
                    <a:pt x="818" y="658"/>
                  </a:lnTo>
                  <a:lnTo>
                    <a:pt x="809" y="646"/>
                  </a:lnTo>
                  <a:lnTo>
                    <a:pt x="798" y="636"/>
                  </a:lnTo>
                  <a:lnTo>
                    <a:pt x="788" y="625"/>
                  </a:lnTo>
                  <a:lnTo>
                    <a:pt x="779" y="617"/>
                  </a:lnTo>
                  <a:lnTo>
                    <a:pt x="773" y="612"/>
                  </a:lnTo>
                  <a:lnTo>
                    <a:pt x="771" y="609"/>
                  </a:lnTo>
                  <a:lnTo>
                    <a:pt x="773" y="608"/>
                  </a:lnTo>
                  <a:lnTo>
                    <a:pt x="779" y="604"/>
                  </a:lnTo>
                  <a:lnTo>
                    <a:pt x="780" y="598"/>
                  </a:lnTo>
                  <a:lnTo>
                    <a:pt x="773" y="589"/>
                  </a:lnTo>
                  <a:lnTo>
                    <a:pt x="768" y="575"/>
                  </a:lnTo>
                  <a:lnTo>
                    <a:pt x="772" y="556"/>
                  </a:lnTo>
                  <a:lnTo>
                    <a:pt x="780" y="541"/>
                  </a:lnTo>
                  <a:lnTo>
                    <a:pt x="783" y="534"/>
                  </a:lnTo>
                  <a:lnTo>
                    <a:pt x="786" y="534"/>
                  </a:lnTo>
                  <a:lnTo>
                    <a:pt x="792" y="533"/>
                  </a:lnTo>
                  <a:lnTo>
                    <a:pt x="800" y="532"/>
                  </a:lnTo>
                  <a:lnTo>
                    <a:pt x="810" y="531"/>
                  </a:lnTo>
                  <a:lnTo>
                    <a:pt x="818" y="529"/>
                  </a:lnTo>
                  <a:lnTo>
                    <a:pt x="822" y="525"/>
                  </a:lnTo>
                  <a:lnTo>
                    <a:pt x="824" y="522"/>
                  </a:lnTo>
                  <a:lnTo>
                    <a:pt x="818" y="517"/>
                  </a:lnTo>
                  <a:lnTo>
                    <a:pt x="806" y="510"/>
                  </a:lnTo>
                  <a:lnTo>
                    <a:pt x="790" y="501"/>
                  </a:lnTo>
                  <a:lnTo>
                    <a:pt x="771" y="491"/>
                  </a:lnTo>
                  <a:lnTo>
                    <a:pt x="751" y="479"/>
                  </a:lnTo>
                  <a:lnTo>
                    <a:pt x="733" y="470"/>
                  </a:lnTo>
                  <a:lnTo>
                    <a:pt x="718" y="461"/>
                  </a:lnTo>
                  <a:lnTo>
                    <a:pt x="706" y="455"/>
                  </a:lnTo>
                  <a:lnTo>
                    <a:pt x="703" y="453"/>
                  </a:lnTo>
                  <a:lnTo>
                    <a:pt x="706" y="453"/>
                  </a:lnTo>
                  <a:lnTo>
                    <a:pt x="714" y="451"/>
                  </a:lnTo>
                  <a:lnTo>
                    <a:pt x="724" y="450"/>
                  </a:lnTo>
                  <a:lnTo>
                    <a:pt x="735" y="449"/>
                  </a:lnTo>
                  <a:lnTo>
                    <a:pt x="743" y="447"/>
                  </a:lnTo>
                  <a:lnTo>
                    <a:pt x="746" y="443"/>
                  </a:lnTo>
                  <a:lnTo>
                    <a:pt x="743" y="440"/>
                  </a:lnTo>
                  <a:lnTo>
                    <a:pt x="729" y="435"/>
                  </a:lnTo>
                  <a:lnTo>
                    <a:pt x="711" y="431"/>
                  </a:lnTo>
                  <a:lnTo>
                    <a:pt x="692" y="427"/>
                  </a:lnTo>
                  <a:lnTo>
                    <a:pt x="676" y="425"/>
                  </a:lnTo>
                  <a:lnTo>
                    <a:pt x="662" y="423"/>
                  </a:lnTo>
                  <a:lnTo>
                    <a:pt x="651" y="423"/>
                  </a:lnTo>
                  <a:lnTo>
                    <a:pt x="642" y="422"/>
                  </a:lnTo>
                  <a:lnTo>
                    <a:pt x="636" y="422"/>
                  </a:lnTo>
                  <a:lnTo>
                    <a:pt x="633" y="422"/>
                  </a:lnTo>
                  <a:lnTo>
                    <a:pt x="637" y="417"/>
                  </a:lnTo>
                  <a:lnTo>
                    <a:pt x="644" y="407"/>
                  </a:lnTo>
                  <a:lnTo>
                    <a:pt x="645" y="397"/>
                  </a:lnTo>
                  <a:lnTo>
                    <a:pt x="633" y="395"/>
                  </a:lnTo>
                  <a:lnTo>
                    <a:pt x="620" y="393"/>
                  </a:lnTo>
                  <a:lnTo>
                    <a:pt x="599" y="386"/>
                  </a:lnTo>
                  <a:lnTo>
                    <a:pt x="575" y="375"/>
                  </a:lnTo>
                  <a:lnTo>
                    <a:pt x="549" y="363"/>
                  </a:lnTo>
                  <a:lnTo>
                    <a:pt x="525" y="349"/>
                  </a:lnTo>
                  <a:lnTo>
                    <a:pt x="504" y="339"/>
                  </a:lnTo>
                  <a:lnTo>
                    <a:pt x="491" y="330"/>
                  </a:lnTo>
                  <a:lnTo>
                    <a:pt x="485" y="327"/>
                  </a:lnTo>
                  <a:lnTo>
                    <a:pt x="607" y="354"/>
                  </a:lnTo>
                  <a:lnTo>
                    <a:pt x="602" y="349"/>
                  </a:lnTo>
                  <a:lnTo>
                    <a:pt x="590" y="335"/>
                  </a:lnTo>
                  <a:lnTo>
                    <a:pt x="571" y="316"/>
                  </a:lnTo>
                  <a:lnTo>
                    <a:pt x="550" y="294"/>
                  </a:lnTo>
                  <a:lnTo>
                    <a:pt x="531" y="272"/>
                  </a:lnTo>
                  <a:lnTo>
                    <a:pt x="515" y="252"/>
                  </a:lnTo>
                  <a:lnTo>
                    <a:pt x="506" y="237"/>
                  </a:lnTo>
                  <a:lnTo>
                    <a:pt x="504" y="231"/>
                  </a:lnTo>
                  <a:lnTo>
                    <a:pt x="515" y="234"/>
                  </a:lnTo>
                  <a:lnTo>
                    <a:pt x="536" y="239"/>
                  </a:lnTo>
                  <a:lnTo>
                    <a:pt x="561" y="250"/>
                  </a:lnTo>
                  <a:lnTo>
                    <a:pt x="590" y="263"/>
                  </a:lnTo>
                  <a:lnTo>
                    <a:pt x="617" y="274"/>
                  </a:lnTo>
                  <a:lnTo>
                    <a:pt x="642" y="286"/>
                  </a:lnTo>
                  <a:lnTo>
                    <a:pt x="659" y="292"/>
                  </a:lnTo>
                  <a:lnTo>
                    <a:pt x="665" y="296"/>
                  </a:lnTo>
                  <a:lnTo>
                    <a:pt x="665" y="294"/>
                  </a:lnTo>
                  <a:lnTo>
                    <a:pt x="666" y="288"/>
                  </a:lnTo>
                  <a:lnTo>
                    <a:pt x="665" y="277"/>
                  </a:lnTo>
                  <a:lnTo>
                    <a:pt x="660" y="266"/>
                  </a:lnTo>
                  <a:lnTo>
                    <a:pt x="650" y="253"/>
                  </a:lnTo>
                  <a:lnTo>
                    <a:pt x="633" y="238"/>
                  </a:lnTo>
                  <a:lnTo>
                    <a:pt x="608" y="224"/>
                  </a:lnTo>
                  <a:lnTo>
                    <a:pt x="572" y="211"/>
                  </a:lnTo>
                  <a:lnTo>
                    <a:pt x="538" y="198"/>
                  </a:lnTo>
                  <a:lnTo>
                    <a:pt x="514" y="186"/>
                  </a:lnTo>
                  <a:lnTo>
                    <a:pt x="499" y="176"/>
                  </a:lnTo>
                  <a:lnTo>
                    <a:pt x="489" y="168"/>
                  </a:lnTo>
                  <a:lnTo>
                    <a:pt x="486" y="160"/>
                  </a:lnTo>
                  <a:lnTo>
                    <a:pt x="486" y="154"/>
                  </a:lnTo>
                  <a:lnTo>
                    <a:pt x="487" y="151"/>
                  </a:lnTo>
                  <a:lnTo>
                    <a:pt x="488" y="150"/>
                  </a:lnTo>
                  <a:lnTo>
                    <a:pt x="495" y="150"/>
                  </a:lnTo>
                  <a:lnTo>
                    <a:pt x="514" y="148"/>
                  </a:lnTo>
                  <a:lnTo>
                    <a:pt x="540" y="147"/>
                  </a:lnTo>
                  <a:lnTo>
                    <a:pt x="568" y="145"/>
                  </a:lnTo>
                  <a:lnTo>
                    <a:pt x="594" y="142"/>
                  </a:lnTo>
                  <a:lnTo>
                    <a:pt x="614" y="138"/>
                  </a:lnTo>
                  <a:lnTo>
                    <a:pt x="623" y="135"/>
                  </a:lnTo>
                  <a:lnTo>
                    <a:pt x="617" y="130"/>
                  </a:lnTo>
                  <a:lnTo>
                    <a:pt x="600" y="125"/>
                  </a:lnTo>
                  <a:lnTo>
                    <a:pt x="579" y="120"/>
                  </a:lnTo>
                  <a:lnTo>
                    <a:pt x="559" y="115"/>
                  </a:lnTo>
                  <a:lnTo>
                    <a:pt x="538" y="110"/>
                  </a:lnTo>
                  <a:lnTo>
                    <a:pt x="518" y="107"/>
                  </a:lnTo>
                  <a:lnTo>
                    <a:pt x="502" y="105"/>
                  </a:lnTo>
                  <a:lnTo>
                    <a:pt x="492" y="104"/>
                  </a:lnTo>
                  <a:lnTo>
                    <a:pt x="488" y="102"/>
                  </a:lnTo>
                  <a:lnTo>
                    <a:pt x="621" y="45"/>
                  </a:lnTo>
                  <a:lnTo>
                    <a:pt x="618" y="45"/>
                  </a:lnTo>
                  <a:lnTo>
                    <a:pt x="614" y="46"/>
                  </a:lnTo>
                  <a:lnTo>
                    <a:pt x="605" y="47"/>
                  </a:lnTo>
                  <a:lnTo>
                    <a:pt x="593" y="48"/>
                  </a:lnTo>
                  <a:lnTo>
                    <a:pt x="578" y="48"/>
                  </a:lnTo>
                  <a:lnTo>
                    <a:pt x="560" y="49"/>
                  </a:lnTo>
                  <a:lnTo>
                    <a:pt x="539" y="49"/>
                  </a:lnTo>
                  <a:lnTo>
                    <a:pt x="515" y="48"/>
                  </a:lnTo>
                  <a:lnTo>
                    <a:pt x="499" y="46"/>
                  </a:lnTo>
                  <a:lnTo>
                    <a:pt x="483" y="42"/>
                  </a:lnTo>
                  <a:lnTo>
                    <a:pt x="466" y="37"/>
                  </a:lnTo>
                  <a:lnTo>
                    <a:pt x="453" y="30"/>
                  </a:lnTo>
                  <a:lnTo>
                    <a:pt x="439" y="23"/>
                  </a:lnTo>
                  <a:lnTo>
                    <a:pt x="427" y="15"/>
                  </a:lnTo>
                  <a:lnTo>
                    <a:pt x="417" y="7"/>
                  </a:lnTo>
                  <a:lnTo>
                    <a:pt x="408" y="0"/>
                  </a:lnTo>
                  <a:lnTo>
                    <a:pt x="390" y="6"/>
                  </a:lnTo>
                  <a:lnTo>
                    <a:pt x="375" y="11"/>
                  </a:lnTo>
                  <a:lnTo>
                    <a:pt x="362" y="17"/>
                  </a:lnTo>
                  <a:lnTo>
                    <a:pt x="350" y="23"/>
                  </a:lnTo>
                  <a:lnTo>
                    <a:pt x="340" y="27"/>
                  </a:lnTo>
                  <a:lnTo>
                    <a:pt x="332" y="32"/>
                  </a:lnTo>
                  <a:lnTo>
                    <a:pt x="327" y="34"/>
                  </a:lnTo>
                  <a:lnTo>
                    <a:pt x="326" y="36"/>
                  </a:lnTo>
                  <a:lnTo>
                    <a:pt x="0" y="269"/>
                  </a:lnTo>
                  <a:lnTo>
                    <a:pt x="72" y="848"/>
                  </a:lnTo>
                  <a:lnTo>
                    <a:pt x="77" y="851"/>
                  </a:lnTo>
                  <a:lnTo>
                    <a:pt x="92" y="862"/>
                  </a:lnTo>
                  <a:lnTo>
                    <a:pt x="115" y="878"/>
                  </a:lnTo>
                  <a:lnTo>
                    <a:pt x="145" y="899"/>
                  </a:lnTo>
                  <a:lnTo>
                    <a:pt x="180" y="923"/>
                  </a:lnTo>
                  <a:lnTo>
                    <a:pt x="220" y="950"/>
                  </a:lnTo>
                  <a:lnTo>
                    <a:pt x="262" y="979"/>
                  </a:lnTo>
                  <a:lnTo>
                    <a:pt x="306" y="1010"/>
                  </a:lnTo>
                  <a:lnTo>
                    <a:pt x="351" y="1041"/>
                  </a:lnTo>
                  <a:lnTo>
                    <a:pt x="395" y="1071"/>
                  </a:lnTo>
                  <a:lnTo>
                    <a:pt x="436" y="1100"/>
                  </a:lnTo>
                  <a:lnTo>
                    <a:pt x="474" y="1127"/>
                  </a:lnTo>
                  <a:lnTo>
                    <a:pt x="508" y="1149"/>
                  </a:lnTo>
                  <a:lnTo>
                    <a:pt x="534" y="1167"/>
                  </a:lnTo>
                  <a:lnTo>
                    <a:pt x="554" y="1181"/>
                  </a:lnTo>
                  <a:lnTo>
                    <a:pt x="565" y="1188"/>
                  </a:lnTo>
                  <a:lnTo>
                    <a:pt x="577" y="1195"/>
                  </a:lnTo>
                  <a:lnTo>
                    <a:pt x="587" y="1202"/>
                  </a:lnTo>
                  <a:lnTo>
                    <a:pt x="599" y="1206"/>
                  </a:lnTo>
                  <a:lnTo>
                    <a:pt x="613" y="1207"/>
                  </a:lnTo>
                  <a:lnTo>
                    <a:pt x="631" y="1206"/>
                  </a:lnTo>
                  <a:lnTo>
                    <a:pt x="654" y="1199"/>
                  </a:lnTo>
                  <a:lnTo>
                    <a:pt x="685" y="1187"/>
                  </a:lnTo>
                  <a:lnTo>
                    <a:pt x="726" y="1168"/>
                  </a:lnTo>
                  <a:lnTo>
                    <a:pt x="749" y="1151"/>
                  </a:lnTo>
                  <a:lnTo>
                    <a:pt x="774" y="1124"/>
                  </a:lnTo>
                  <a:lnTo>
                    <a:pt x="800" y="1089"/>
                  </a:lnTo>
                  <a:lnTo>
                    <a:pt x="828" y="1045"/>
                  </a:lnTo>
                  <a:lnTo>
                    <a:pt x="857" y="996"/>
                  </a:lnTo>
                  <a:lnTo>
                    <a:pt x="885" y="942"/>
                  </a:lnTo>
                  <a:lnTo>
                    <a:pt x="913" y="886"/>
                  </a:lnTo>
                  <a:lnTo>
                    <a:pt x="940" y="827"/>
                  </a:lnTo>
                  <a:lnTo>
                    <a:pt x="966" y="768"/>
                  </a:lnTo>
                  <a:lnTo>
                    <a:pt x="992" y="711"/>
                  </a:lnTo>
                  <a:lnTo>
                    <a:pt x="1014" y="654"/>
                  </a:lnTo>
                  <a:lnTo>
                    <a:pt x="1034" y="602"/>
                  </a:lnTo>
                  <a:lnTo>
                    <a:pt x="1053" y="556"/>
                  </a:lnTo>
                  <a:lnTo>
                    <a:pt x="1067" y="516"/>
                  </a:lnTo>
                  <a:lnTo>
                    <a:pt x="1078" y="485"/>
                  </a:lnTo>
                  <a:lnTo>
                    <a:pt x="1085" y="462"/>
                  </a:lnTo>
                  <a:lnTo>
                    <a:pt x="1094" y="431"/>
                  </a:lnTo>
                  <a:lnTo>
                    <a:pt x="1101" y="405"/>
                  </a:lnTo>
                  <a:lnTo>
                    <a:pt x="1105" y="382"/>
                  </a:lnTo>
                  <a:lnTo>
                    <a:pt x="1106" y="362"/>
                  </a:lnTo>
                  <a:lnTo>
                    <a:pt x="1102" y="339"/>
                  </a:lnTo>
                  <a:lnTo>
                    <a:pt x="1094" y="312"/>
                  </a:lnTo>
                  <a:lnTo>
                    <a:pt x="1083" y="279"/>
                  </a:lnTo>
                  <a:lnTo>
                    <a:pt x="1065" y="236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3527425" y="4683125"/>
              <a:ext cx="1574800" cy="1438275"/>
            </a:xfrm>
            <a:custGeom>
              <a:avLst/>
              <a:gdLst/>
              <a:ahLst/>
              <a:cxnLst>
                <a:cxn ang="0">
                  <a:pos x="277" y="972"/>
                </a:cxn>
                <a:cxn ang="0">
                  <a:pos x="351" y="877"/>
                </a:cxn>
                <a:cxn ang="0">
                  <a:pos x="310" y="866"/>
                </a:cxn>
                <a:cxn ang="0">
                  <a:pos x="290" y="766"/>
                </a:cxn>
                <a:cxn ang="0">
                  <a:pos x="397" y="634"/>
                </a:cxn>
                <a:cxn ang="0">
                  <a:pos x="471" y="524"/>
                </a:cxn>
                <a:cxn ang="0">
                  <a:pos x="511" y="498"/>
                </a:cxn>
                <a:cxn ang="0">
                  <a:pos x="560" y="507"/>
                </a:cxn>
                <a:cxn ang="0">
                  <a:pos x="598" y="506"/>
                </a:cxn>
                <a:cxn ang="0">
                  <a:pos x="611" y="453"/>
                </a:cxn>
                <a:cxn ang="0">
                  <a:pos x="616" y="316"/>
                </a:cxn>
                <a:cxn ang="0">
                  <a:pos x="742" y="182"/>
                </a:cxn>
                <a:cxn ang="0">
                  <a:pos x="871" y="129"/>
                </a:cxn>
                <a:cxn ang="0">
                  <a:pos x="913" y="88"/>
                </a:cxn>
                <a:cxn ang="0">
                  <a:pos x="1000" y="66"/>
                </a:cxn>
                <a:cxn ang="0">
                  <a:pos x="1041" y="41"/>
                </a:cxn>
                <a:cxn ang="0">
                  <a:pos x="1114" y="5"/>
                </a:cxn>
                <a:cxn ang="0">
                  <a:pos x="1264" y="16"/>
                </a:cxn>
                <a:cxn ang="0">
                  <a:pos x="1375" y="48"/>
                </a:cxn>
                <a:cxn ang="0">
                  <a:pos x="1367" y="46"/>
                </a:cxn>
                <a:cxn ang="0">
                  <a:pos x="1333" y="37"/>
                </a:cxn>
                <a:cxn ang="0">
                  <a:pos x="1416" y="33"/>
                </a:cxn>
                <a:cxn ang="0">
                  <a:pos x="1525" y="64"/>
                </a:cxn>
                <a:cxn ang="0">
                  <a:pos x="1607" y="200"/>
                </a:cxn>
                <a:cxn ang="0">
                  <a:pos x="1624" y="311"/>
                </a:cxn>
                <a:cxn ang="0">
                  <a:pos x="1645" y="452"/>
                </a:cxn>
                <a:cxn ang="0">
                  <a:pos x="1746" y="514"/>
                </a:cxn>
                <a:cxn ang="0">
                  <a:pos x="1823" y="621"/>
                </a:cxn>
                <a:cxn ang="0">
                  <a:pos x="1861" y="644"/>
                </a:cxn>
                <a:cxn ang="0">
                  <a:pos x="1913" y="666"/>
                </a:cxn>
                <a:cxn ang="0">
                  <a:pos x="1978" y="819"/>
                </a:cxn>
                <a:cxn ang="0">
                  <a:pos x="1911" y="884"/>
                </a:cxn>
                <a:cxn ang="0">
                  <a:pos x="1822" y="884"/>
                </a:cxn>
                <a:cxn ang="0">
                  <a:pos x="1769" y="868"/>
                </a:cxn>
                <a:cxn ang="0">
                  <a:pos x="1737" y="902"/>
                </a:cxn>
                <a:cxn ang="0">
                  <a:pos x="1611" y="971"/>
                </a:cxn>
                <a:cxn ang="0">
                  <a:pos x="1691" y="1042"/>
                </a:cxn>
                <a:cxn ang="0">
                  <a:pos x="1818" y="1206"/>
                </a:cxn>
                <a:cxn ang="0">
                  <a:pos x="1800" y="1498"/>
                </a:cxn>
                <a:cxn ang="0">
                  <a:pos x="1697" y="1562"/>
                </a:cxn>
                <a:cxn ang="0">
                  <a:pos x="1625" y="1531"/>
                </a:cxn>
                <a:cxn ang="0">
                  <a:pos x="1598" y="1460"/>
                </a:cxn>
                <a:cxn ang="0">
                  <a:pos x="1580" y="1471"/>
                </a:cxn>
                <a:cxn ang="0">
                  <a:pos x="1542" y="1500"/>
                </a:cxn>
                <a:cxn ang="0">
                  <a:pos x="1454" y="1516"/>
                </a:cxn>
                <a:cxn ang="0">
                  <a:pos x="1336" y="1531"/>
                </a:cxn>
                <a:cxn ang="0">
                  <a:pos x="1277" y="1538"/>
                </a:cxn>
                <a:cxn ang="0">
                  <a:pos x="1159" y="1601"/>
                </a:cxn>
                <a:cxn ang="0">
                  <a:pos x="1086" y="1645"/>
                </a:cxn>
                <a:cxn ang="0">
                  <a:pos x="1098" y="1659"/>
                </a:cxn>
                <a:cxn ang="0">
                  <a:pos x="1125" y="1707"/>
                </a:cxn>
                <a:cxn ang="0">
                  <a:pos x="1094" y="1748"/>
                </a:cxn>
                <a:cxn ang="0">
                  <a:pos x="1002" y="1784"/>
                </a:cxn>
                <a:cxn ang="0">
                  <a:pos x="926" y="1808"/>
                </a:cxn>
                <a:cxn ang="0">
                  <a:pos x="0" y="1116"/>
                </a:cxn>
                <a:cxn ang="0">
                  <a:pos x="144" y="1060"/>
                </a:cxn>
              </a:cxnLst>
              <a:rect l="0" t="0" r="r" b="b"/>
              <a:pathLst>
                <a:path w="1985" h="1810">
                  <a:moveTo>
                    <a:pt x="224" y="1055"/>
                  </a:moveTo>
                  <a:lnTo>
                    <a:pt x="229" y="1048"/>
                  </a:lnTo>
                  <a:lnTo>
                    <a:pt x="240" y="1030"/>
                  </a:lnTo>
                  <a:lnTo>
                    <a:pt x="258" y="1003"/>
                  </a:lnTo>
                  <a:lnTo>
                    <a:pt x="277" y="972"/>
                  </a:lnTo>
                  <a:lnTo>
                    <a:pt x="299" y="941"/>
                  </a:lnTo>
                  <a:lnTo>
                    <a:pt x="319" y="914"/>
                  </a:lnTo>
                  <a:lnTo>
                    <a:pt x="335" y="892"/>
                  </a:lnTo>
                  <a:lnTo>
                    <a:pt x="346" y="880"/>
                  </a:lnTo>
                  <a:lnTo>
                    <a:pt x="351" y="877"/>
                  </a:lnTo>
                  <a:lnTo>
                    <a:pt x="349" y="874"/>
                  </a:lnTo>
                  <a:lnTo>
                    <a:pt x="342" y="874"/>
                  </a:lnTo>
                  <a:lnTo>
                    <a:pt x="333" y="873"/>
                  </a:lnTo>
                  <a:lnTo>
                    <a:pt x="321" y="871"/>
                  </a:lnTo>
                  <a:lnTo>
                    <a:pt x="310" y="866"/>
                  </a:lnTo>
                  <a:lnTo>
                    <a:pt x="299" y="858"/>
                  </a:lnTo>
                  <a:lnTo>
                    <a:pt x="292" y="846"/>
                  </a:lnTo>
                  <a:lnTo>
                    <a:pt x="284" y="816"/>
                  </a:lnTo>
                  <a:lnTo>
                    <a:pt x="284" y="788"/>
                  </a:lnTo>
                  <a:lnTo>
                    <a:pt x="290" y="766"/>
                  </a:lnTo>
                  <a:lnTo>
                    <a:pt x="306" y="751"/>
                  </a:lnTo>
                  <a:lnTo>
                    <a:pt x="321" y="737"/>
                  </a:lnTo>
                  <a:lnTo>
                    <a:pt x="343" y="710"/>
                  </a:lnTo>
                  <a:lnTo>
                    <a:pt x="369" y="674"/>
                  </a:lnTo>
                  <a:lnTo>
                    <a:pt x="397" y="634"/>
                  </a:lnTo>
                  <a:lnTo>
                    <a:pt x="424" y="594"/>
                  </a:lnTo>
                  <a:lnTo>
                    <a:pt x="447" y="560"/>
                  </a:lnTo>
                  <a:lnTo>
                    <a:pt x="463" y="536"/>
                  </a:lnTo>
                  <a:lnTo>
                    <a:pt x="469" y="526"/>
                  </a:lnTo>
                  <a:lnTo>
                    <a:pt x="471" y="524"/>
                  </a:lnTo>
                  <a:lnTo>
                    <a:pt x="475" y="521"/>
                  </a:lnTo>
                  <a:lnTo>
                    <a:pt x="482" y="514"/>
                  </a:lnTo>
                  <a:lnTo>
                    <a:pt x="492" y="507"/>
                  </a:lnTo>
                  <a:lnTo>
                    <a:pt x="501" y="501"/>
                  </a:lnTo>
                  <a:lnTo>
                    <a:pt x="511" y="498"/>
                  </a:lnTo>
                  <a:lnTo>
                    <a:pt x="522" y="497"/>
                  </a:lnTo>
                  <a:lnTo>
                    <a:pt x="530" y="499"/>
                  </a:lnTo>
                  <a:lnTo>
                    <a:pt x="538" y="503"/>
                  </a:lnTo>
                  <a:lnTo>
                    <a:pt x="548" y="506"/>
                  </a:lnTo>
                  <a:lnTo>
                    <a:pt x="560" y="507"/>
                  </a:lnTo>
                  <a:lnTo>
                    <a:pt x="571" y="507"/>
                  </a:lnTo>
                  <a:lnTo>
                    <a:pt x="581" y="507"/>
                  </a:lnTo>
                  <a:lnTo>
                    <a:pt x="590" y="507"/>
                  </a:lnTo>
                  <a:lnTo>
                    <a:pt x="595" y="506"/>
                  </a:lnTo>
                  <a:lnTo>
                    <a:pt x="598" y="506"/>
                  </a:lnTo>
                  <a:lnTo>
                    <a:pt x="624" y="499"/>
                  </a:lnTo>
                  <a:lnTo>
                    <a:pt x="623" y="495"/>
                  </a:lnTo>
                  <a:lnTo>
                    <a:pt x="619" y="486"/>
                  </a:lnTo>
                  <a:lnTo>
                    <a:pt x="616" y="471"/>
                  </a:lnTo>
                  <a:lnTo>
                    <a:pt x="611" y="453"/>
                  </a:lnTo>
                  <a:lnTo>
                    <a:pt x="608" y="430"/>
                  </a:lnTo>
                  <a:lnTo>
                    <a:pt x="606" y="403"/>
                  </a:lnTo>
                  <a:lnTo>
                    <a:pt x="606" y="376"/>
                  </a:lnTo>
                  <a:lnTo>
                    <a:pt x="609" y="346"/>
                  </a:lnTo>
                  <a:lnTo>
                    <a:pt x="616" y="316"/>
                  </a:lnTo>
                  <a:lnTo>
                    <a:pt x="629" y="286"/>
                  </a:lnTo>
                  <a:lnTo>
                    <a:pt x="646" y="257"/>
                  </a:lnTo>
                  <a:lnTo>
                    <a:pt x="670" y="229"/>
                  </a:lnTo>
                  <a:lnTo>
                    <a:pt x="701" y="204"/>
                  </a:lnTo>
                  <a:lnTo>
                    <a:pt x="742" y="182"/>
                  </a:lnTo>
                  <a:lnTo>
                    <a:pt x="790" y="165"/>
                  </a:lnTo>
                  <a:lnTo>
                    <a:pt x="849" y="152"/>
                  </a:lnTo>
                  <a:lnTo>
                    <a:pt x="866" y="145"/>
                  </a:lnTo>
                  <a:lnTo>
                    <a:pt x="872" y="137"/>
                  </a:lnTo>
                  <a:lnTo>
                    <a:pt x="871" y="129"/>
                  </a:lnTo>
                  <a:lnTo>
                    <a:pt x="869" y="126"/>
                  </a:lnTo>
                  <a:lnTo>
                    <a:pt x="873" y="122"/>
                  </a:lnTo>
                  <a:lnTo>
                    <a:pt x="882" y="113"/>
                  </a:lnTo>
                  <a:lnTo>
                    <a:pt x="896" y="100"/>
                  </a:lnTo>
                  <a:lnTo>
                    <a:pt x="913" y="88"/>
                  </a:lnTo>
                  <a:lnTo>
                    <a:pt x="932" y="75"/>
                  </a:lnTo>
                  <a:lnTo>
                    <a:pt x="952" y="64"/>
                  </a:lnTo>
                  <a:lnTo>
                    <a:pt x="973" y="60"/>
                  </a:lnTo>
                  <a:lnTo>
                    <a:pt x="992" y="63"/>
                  </a:lnTo>
                  <a:lnTo>
                    <a:pt x="1000" y="66"/>
                  </a:lnTo>
                  <a:lnTo>
                    <a:pt x="1008" y="64"/>
                  </a:lnTo>
                  <a:lnTo>
                    <a:pt x="1016" y="61"/>
                  </a:lnTo>
                  <a:lnTo>
                    <a:pt x="1024" y="56"/>
                  </a:lnTo>
                  <a:lnTo>
                    <a:pt x="1032" y="49"/>
                  </a:lnTo>
                  <a:lnTo>
                    <a:pt x="1041" y="41"/>
                  </a:lnTo>
                  <a:lnTo>
                    <a:pt x="1052" y="33"/>
                  </a:lnTo>
                  <a:lnTo>
                    <a:pt x="1064" y="24"/>
                  </a:lnTo>
                  <a:lnTo>
                    <a:pt x="1078" y="16"/>
                  </a:lnTo>
                  <a:lnTo>
                    <a:pt x="1094" y="9"/>
                  </a:lnTo>
                  <a:lnTo>
                    <a:pt x="1114" y="5"/>
                  </a:lnTo>
                  <a:lnTo>
                    <a:pt x="1136" y="1"/>
                  </a:lnTo>
                  <a:lnTo>
                    <a:pt x="1162" y="0"/>
                  </a:lnTo>
                  <a:lnTo>
                    <a:pt x="1191" y="1"/>
                  </a:lnTo>
                  <a:lnTo>
                    <a:pt x="1225" y="7"/>
                  </a:lnTo>
                  <a:lnTo>
                    <a:pt x="1264" y="16"/>
                  </a:lnTo>
                  <a:lnTo>
                    <a:pt x="1300" y="26"/>
                  </a:lnTo>
                  <a:lnTo>
                    <a:pt x="1329" y="35"/>
                  </a:lnTo>
                  <a:lnTo>
                    <a:pt x="1351" y="40"/>
                  </a:lnTo>
                  <a:lnTo>
                    <a:pt x="1366" y="45"/>
                  </a:lnTo>
                  <a:lnTo>
                    <a:pt x="1375" y="48"/>
                  </a:lnTo>
                  <a:lnTo>
                    <a:pt x="1381" y="49"/>
                  </a:lnTo>
                  <a:lnTo>
                    <a:pt x="1381" y="49"/>
                  </a:lnTo>
                  <a:lnTo>
                    <a:pt x="1379" y="49"/>
                  </a:lnTo>
                  <a:lnTo>
                    <a:pt x="1374" y="48"/>
                  </a:lnTo>
                  <a:lnTo>
                    <a:pt x="1367" y="46"/>
                  </a:lnTo>
                  <a:lnTo>
                    <a:pt x="1359" y="45"/>
                  </a:lnTo>
                  <a:lnTo>
                    <a:pt x="1351" y="43"/>
                  </a:lnTo>
                  <a:lnTo>
                    <a:pt x="1344" y="40"/>
                  </a:lnTo>
                  <a:lnTo>
                    <a:pt x="1337" y="38"/>
                  </a:lnTo>
                  <a:lnTo>
                    <a:pt x="1333" y="37"/>
                  </a:lnTo>
                  <a:lnTo>
                    <a:pt x="1331" y="37"/>
                  </a:lnTo>
                  <a:lnTo>
                    <a:pt x="1338" y="37"/>
                  </a:lnTo>
                  <a:lnTo>
                    <a:pt x="1357" y="35"/>
                  </a:lnTo>
                  <a:lnTo>
                    <a:pt x="1384" y="33"/>
                  </a:lnTo>
                  <a:lnTo>
                    <a:pt x="1416" y="33"/>
                  </a:lnTo>
                  <a:lnTo>
                    <a:pt x="1448" y="35"/>
                  </a:lnTo>
                  <a:lnTo>
                    <a:pt x="1478" y="37"/>
                  </a:lnTo>
                  <a:lnTo>
                    <a:pt x="1501" y="43"/>
                  </a:lnTo>
                  <a:lnTo>
                    <a:pt x="1515" y="51"/>
                  </a:lnTo>
                  <a:lnTo>
                    <a:pt x="1525" y="64"/>
                  </a:lnTo>
                  <a:lnTo>
                    <a:pt x="1541" y="84"/>
                  </a:lnTo>
                  <a:lnTo>
                    <a:pt x="1560" y="109"/>
                  </a:lnTo>
                  <a:lnTo>
                    <a:pt x="1578" y="138"/>
                  </a:lnTo>
                  <a:lnTo>
                    <a:pt x="1594" y="169"/>
                  </a:lnTo>
                  <a:lnTo>
                    <a:pt x="1607" y="200"/>
                  </a:lnTo>
                  <a:lnTo>
                    <a:pt x="1613" y="232"/>
                  </a:lnTo>
                  <a:lnTo>
                    <a:pt x="1610" y="261"/>
                  </a:lnTo>
                  <a:lnTo>
                    <a:pt x="1608" y="285"/>
                  </a:lnTo>
                  <a:lnTo>
                    <a:pt x="1614" y="300"/>
                  </a:lnTo>
                  <a:lnTo>
                    <a:pt x="1624" y="311"/>
                  </a:lnTo>
                  <a:lnTo>
                    <a:pt x="1638" y="323"/>
                  </a:lnTo>
                  <a:lnTo>
                    <a:pt x="1649" y="339"/>
                  </a:lnTo>
                  <a:lnTo>
                    <a:pt x="1656" y="363"/>
                  </a:lnTo>
                  <a:lnTo>
                    <a:pt x="1656" y="400"/>
                  </a:lnTo>
                  <a:lnTo>
                    <a:pt x="1645" y="452"/>
                  </a:lnTo>
                  <a:lnTo>
                    <a:pt x="1671" y="472"/>
                  </a:lnTo>
                  <a:lnTo>
                    <a:pt x="1678" y="476"/>
                  </a:lnTo>
                  <a:lnTo>
                    <a:pt x="1694" y="484"/>
                  </a:lnTo>
                  <a:lnTo>
                    <a:pt x="1719" y="497"/>
                  </a:lnTo>
                  <a:lnTo>
                    <a:pt x="1746" y="514"/>
                  </a:lnTo>
                  <a:lnTo>
                    <a:pt x="1774" y="533"/>
                  </a:lnTo>
                  <a:lnTo>
                    <a:pt x="1798" y="555"/>
                  </a:lnTo>
                  <a:lnTo>
                    <a:pt x="1814" y="578"/>
                  </a:lnTo>
                  <a:lnTo>
                    <a:pt x="1821" y="601"/>
                  </a:lnTo>
                  <a:lnTo>
                    <a:pt x="1823" y="621"/>
                  </a:lnTo>
                  <a:lnTo>
                    <a:pt x="1828" y="634"/>
                  </a:lnTo>
                  <a:lnTo>
                    <a:pt x="1836" y="641"/>
                  </a:lnTo>
                  <a:lnTo>
                    <a:pt x="1845" y="644"/>
                  </a:lnTo>
                  <a:lnTo>
                    <a:pt x="1853" y="645"/>
                  </a:lnTo>
                  <a:lnTo>
                    <a:pt x="1861" y="644"/>
                  </a:lnTo>
                  <a:lnTo>
                    <a:pt x="1866" y="643"/>
                  </a:lnTo>
                  <a:lnTo>
                    <a:pt x="1868" y="642"/>
                  </a:lnTo>
                  <a:lnTo>
                    <a:pt x="1875" y="644"/>
                  </a:lnTo>
                  <a:lnTo>
                    <a:pt x="1891" y="652"/>
                  </a:lnTo>
                  <a:lnTo>
                    <a:pt x="1913" y="666"/>
                  </a:lnTo>
                  <a:lnTo>
                    <a:pt x="1939" y="684"/>
                  </a:lnTo>
                  <a:lnTo>
                    <a:pt x="1961" y="709"/>
                  </a:lnTo>
                  <a:lnTo>
                    <a:pt x="1978" y="740"/>
                  </a:lnTo>
                  <a:lnTo>
                    <a:pt x="1985" y="777"/>
                  </a:lnTo>
                  <a:lnTo>
                    <a:pt x="1978" y="819"/>
                  </a:lnTo>
                  <a:lnTo>
                    <a:pt x="1969" y="840"/>
                  </a:lnTo>
                  <a:lnTo>
                    <a:pt x="1957" y="856"/>
                  </a:lnTo>
                  <a:lnTo>
                    <a:pt x="1943" y="869"/>
                  </a:lnTo>
                  <a:lnTo>
                    <a:pt x="1927" y="878"/>
                  </a:lnTo>
                  <a:lnTo>
                    <a:pt x="1911" y="884"/>
                  </a:lnTo>
                  <a:lnTo>
                    <a:pt x="1893" y="888"/>
                  </a:lnTo>
                  <a:lnTo>
                    <a:pt x="1875" y="889"/>
                  </a:lnTo>
                  <a:lnTo>
                    <a:pt x="1857" y="888"/>
                  </a:lnTo>
                  <a:lnTo>
                    <a:pt x="1840" y="887"/>
                  </a:lnTo>
                  <a:lnTo>
                    <a:pt x="1822" y="884"/>
                  </a:lnTo>
                  <a:lnTo>
                    <a:pt x="1807" y="880"/>
                  </a:lnTo>
                  <a:lnTo>
                    <a:pt x="1795" y="876"/>
                  </a:lnTo>
                  <a:lnTo>
                    <a:pt x="1783" y="872"/>
                  </a:lnTo>
                  <a:lnTo>
                    <a:pt x="1774" y="870"/>
                  </a:lnTo>
                  <a:lnTo>
                    <a:pt x="1769" y="868"/>
                  </a:lnTo>
                  <a:lnTo>
                    <a:pt x="1767" y="866"/>
                  </a:lnTo>
                  <a:lnTo>
                    <a:pt x="1766" y="869"/>
                  </a:lnTo>
                  <a:lnTo>
                    <a:pt x="1760" y="877"/>
                  </a:lnTo>
                  <a:lnTo>
                    <a:pt x="1752" y="888"/>
                  </a:lnTo>
                  <a:lnTo>
                    <a:pt x="1737" y="902"/>
                  </a:lnTo>
                  <a:lnTo>
                    <a:pt x="1717" y="918"/>
                  </a:lnTo>
                  <a:lnTo>
                    <a:pt x="1692" y="934"/>
                  </a:lnTo>
                  <a:lnTo>
                    <a:pt x="1659" y="952"/>
                  </a:lnTo>
                  <a:lnTo>
                    <a:pt x="1617" y="967"/>
                  </a:lnTo>
                  <a:lnTo>
                    <a:pt x="1611" y="971"/>
                  </a:lnTo>
                  <a:lnTo>
                    <a:pt x="1614" y="979"/>
                  </a:lnTo>
                  <a:lnTo>
                    <a:pt x="1625" y="990"/>
                  </a:lnTo>
                  <a:lnTo>
                    <a:pt x="1643" y="1003"/>
                  </a:lnTo>
                  <a:lnTo>
                    <a:pt x="1666" y="1021"/>
                  </a:lnTo>
                  <a:lnTo>
                    <a:pt x="1691" y="1042"/>
                  </a:lnTo>
                  <a:lnTo>
                    <a:pt x="1719" y="1066"/>
                  </a:lnTo>
                  <a:lnTo>
                    <a:pt x="1747" y="1093"/>
                  </a:lnTo>
                  <a:lnTo>
                    <a:pt x="1774" y="1127"/>
                  </a:lnTo>
                  <a:lnTo>
                    <a:pt x="1798" y="1164"/>
                  </a:lnTo>
                  <a:lnTo>
                    <a:pt x="1818" y="1206"/>
                  </a:lnTo>
                  <a:lnTo>
                    <a:pt x="1831" y="1254"/>
                  </a:lnTo>
                  <a:lnTo>
                    <a:pt x="1838" y="1305"/>
                  </a:lnTo>
                  <a:lnTo>
                    <a:pt x="1836" y="1364"/>
                  </a:lnTo>
                  <a:lnTo>
                    <a:pt x="1825" y="1427"/>
                  </a:lnTo>
                  <a:lnTo>
                    <a:pt x="1800" y="1498"/>
                  </a:lnTo>
                  <a:lnTo>
                    <a:pt x="1785" y="1524"/>
                  </a:lnTo>
                  <a:lnTo>
                    <a:pt x="1766" y="1543"/>
                  </a:lnTo>
                  <a:lnTo>
                    <a:pt x="1744" y="1554"/>
                  </a:lnTo>
                  <a:lnTo>
                    <a:pt x="1720" y="1561"/>
                  </a:lnTo>
                  <a:lnTo>
                    <a:pt x="1697" y="1562"/>
                  </a:lnTo>
                  <a:lnTo>
                    <a:pt x="1676" y="1561"/>
                  </a:lnTo>
                  <a:lnTo>
                    <a:pt x="1658" y="1557"/>
                  </a:lnTo>
                  <a:lnTo>
                    <a:pt x="1645" y="1552"/>
                  </a:lnTo>
                  <a:lnTo>
                    <a:pt x="1634" y="1544"/>
                  </a:lnTo>
                  <a:lnTo>
                    <a:pt x="1625" y="1531"/>
                  </a:lnTo>
                  <a:lnTo>
                    <a:pt x="1617" y="1515"/>
                  </a:lnTo>
                  <a:lnTo>
                    <a:pt x="1610" y="1499"/>
                  </a:lnTo>
                  <a:lnTo>
                    <a:pt x="1605" y="1483"/>
                  </a:lnTo>
                  <a:lnTo>
                    <a:pt x="1600" y="1469"/>
                  </a:lnTo>
                  <a:lnTo>
                    <a:pt x="1598" y="1460"/>
                  </a:lnTo>
                  <a:lnTo>
                    <a:pt x="1596" y="1456"/>
                  </a:lnTo>
                  <a:lnTo>
                    <a:pt x="1595" y="1457"/>
                  </a:lnTo>
                  <a:lnTo>
                    <a:pt x="1592" y="1461"/>
                  </a:lnTo>
                  <a:lnTo>
                    <a:pt x="1587" y="1466"/>
                  </a:lnTo>
                  <a:lnTo>
                    <a:pt x="1580" y="1471"/>
                  </a:lnTo>
                  <a:lnTo>
                    <a:pt x="1573" y="1478"/>
                  </a:lnTo>
                  <a:lnTo>
                    <a:pt x="1565" y="1485"/>
                  </a:lnTo>
                  <a:lnTo>
                    <a:pt x="1557" y="1492"/>
                  </a:lnTo>
                  <a:lnTo>
                    <a:pt x="1549" y="1498"/>
                  </a:lnTo>
                  <a:lnTo>
                    <a:pt x="1542" y="1500"/>
                  </a:lnTo>
                  <a:lnTo>
                    <a:pt x="1532" y="1504"/>
                  </a:lnTo>
                  <a:lnTo>
                    <a:pt x="1517" y="1507"/>
                  </a:lnTo>
                  <a:lnTo>
                    <a:pt x="1499" y="1510"/>
                  </a:lnTo>
                  <a:lnTo>
                    <a:pt x="1477" y="1513"/>
                  </a:lnTo>
                  <a:lnTo>
                    <a:pt x="1454" y="1516"/>
                  </a:lnTo>
                  <a:lnTo>
                    <a:pt x="1431" y="1520"/>
                  </a:lnTo>
                  <a:lnTo>
                    <a:pt x="1405" y="1523"/>
                  </a:lnTo>
                  <a:lnTo>
                    <a:pt x="1381" y="1527"/>
                  </a:lnTo>
                  <a:lnTo>
                    <a:pt x="1358" y="1529"/>
                  </a:lnTo>
                  <a:lnTo>
                    <a:pt x="1336" y="1531"/>
                  </a:lnTo>
                  <a:lnTo>
                    <a:pt x="1317" y="1533"/>
                  </a:lnTo>
                  <a:lnTo>
                    <a:pt x="1300" y="1536"/>
                  </a:lnTo>
                  <a:lnTo>
                    <a:pt x="1288" y="1537"/>
                  </a:lnTo>
                  <a:lnTo>
                    <a:pt x="1280" y="1538"/>
                  </a:lnTo>
                  <a:lnTo>
                    <a:pt x="1277" y="1538"/>
                  </a:lnTo>
                  <a:lnTo>
                    <a:pt x="1202" y="1573"/>
                  </a:lnTo>
                  <a:lnTo>
                    <a:pt x="1199" y="1575"/>
                  </a:lnTo>
                  <a:lnTo>
                    <a:pt x="1190" y="1582"/>
                  </a:lnTo>
                  <a:lnTo>
                    <a:pt x="1175" y="1591"/>
                  </a:lnTo>
                  <a:lnTo>
                    <a:pt x="1159" y="1601"/>
                  </a:lnTo>
                  <a:lnTo>
                    <a:pt x="1140" y="1613"/>
                  </a:lnTo>
                  <a:lnTo>
                    <a:pt x="1122" y="1625"/>
                  </a:lnTo>
                  <a:lnTo>
                    <a:pt x="1106" y="1634"/>
                  </a:lnTo>
                  <a:lnTo>
                    <a:pt x="1093" y="1641"/>
                  </a:lnTo>
                  <a:lnTo>
                    <a:pt x="1086" y="1645"/>
                  </a:lnTo>
                  <a:lnTo>
                    <a:pt x="1083" y="1648"/>
                  </a:lnTo>
                  <a:lnTo>
                    <a:pt x="1084" y="1650"/>
                  </a:lnTo>
                  <a:lnTo>
                    <a:pt x="1087" y="1652"/>
                  </a:lnTo>
                  <a:lnTo>
                    <a:pt x="1093" y="1656"/>
                  </a:lnTo>
                  <a:lnTo>
                    <a:pt x="1098" y="1659"/>
                  </a:lnTo>
                  <a:lnTo>
                    <a:pt x="1103" y="1666"/>
                  </a:lnTo>
                  <a:lnTo>
                    <a:pt x="1107" y="1674"/>
                  </a:lnTo>
                  <a:lnTo>
                    <a:pt x="1113" y="1689"/>
                  </a:lnTo>
                  <a:lnTo>
                    <a:pt x="1119" y="1698"/>
                  </a:lnTo>
                  <a:lnTo>
                    <a:pt x="1125" y="1707"/>
                  </a:lnTo>
                  <a:lnTo>
                    <a:pt x="1128" y="1722"/>
                  </a:lnTo>
                  <a:lnTo>
                    <a:pt x="1125" y="1728"/>
                  </a:lnTo>
                  <a:lnTo>
                    <a:pt x="1118" y="1734"/>
                  </a:lnTo>
                  <a:lnTo>
                    <a:pt x="1108" y="1741"/>
                  </a:lnTo>
                  <a:lnTo>
                    <a:pt x="1094" y="1748"/>
                  </a:lnTo>
                  <a:lnTo>
                    <a:pt x="1079" y="1755"/>
                  </a:lnTo>
                  <a:lnTo>
                    <a:pt x="1061" y="1762"/>
                  </a:lnTo>
                  <a:lnTo>
                    <a:pt x="1042" y="1769"/>
                  </a:lnTo>
                  <a:lnTo>
                    <a:pt x="1023" y="1777"/>
                  </a:lnTo>
                  <a:lnTo>
                    <a:pt x="1002" y="1784"/>
                  </a:lnTo>
                  <a:lnTo>
                    <a:pt x="984" y="1789"/>
                  </a:lnTo>
                  <a:lnTo>
                    <a:pt x="965" y="1795"/>
                  </a:lnTo>
                  <a:lnTo>
                    <a:pt x="950" y="1800"/>
                  </a:lnTo>
                  <a:lnTo>
                    <a:pt x="936" y="1804"/>
                  </a:lnTo>
                  <a:lnTo>
                    <a:pt x="926" y="1808"/>
                  </a:lnTo>
                  <a:lnTo>
                    <a:pt x="919" y="1809"/>
                  </a:lnTo>
                  <a:lnTo>
                    <a:pt x="917" y="1810"/>
                  </a:lnTo>
                  <a:lnTo>
                    <a:pt x="509" y="1477"/>
                  </a:lnTo>
                  <a:lnTo>
                    <a:pt x="238" y="1245"/>
                  </a:lnTo>
                  <a:lnTo>
                    <a:pt x="0" y="1116"/>
                  </a:lnTo>
                  <a:lnTo>
                    <a:pt x="68" y="1048"/>
                  </a:lnTo>
                  <a:lnTo>
                    <a:pt x="75" y="1050"/>
                  </a:lnTo>
                  <a:lnTo>
                    <a:pt x="91" y="1052"/>
                  </a:lnTo>
                  <a:lnTo>
                    <a:pt x="115" y="1056"/>
                  </a:lnTo>
                  <a:lnTo>
                    <a:pt x="144" y="1060"/>
                  </a:lnTo>
                  <a:lnTo>
                    <a:pt x="171" y="1062"/>
                  </a:lnTo>
                  <a:lnTo>
                    <a:pt x="197" y="1063"/>
                  </a:lnTo>
                  <a:lnTo>
                    <a:pt x="215" y="1061"/>
                  </a:lnTo>
                  <a:lnTo>
                    <a:pt x="224" y="10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130675" y="4895850"/>
              <a:ext cx="568325" cy="433388"/>
            </a:xfrm>
            <a:custGeom>
              <a:avLst/>
              <a:gdLst/>
              <a:ahLst/>
              <a:cxnLst>
                <a:cxn ang="0">
                  <a:pos x="205" y="539"/>
                </a:cxn>
                <a:cxn ang="0">
                  <a:pos x="282" y="526"/>
                </a:cxn>
                <a:cxn ang="0">
                  <a:pos x="350" y="528"/>
                </a:cxn>
                <a:cxn ang="0">
                  <a:pos x="371" y="513"/>
                </a:cxn>
                <a:cxn ang="0">
                  <a:pos x="422" y="490"/>
                </a:cxn>
                <a:cxn ang="0">
                  <a:pos x="480" y="485"/>
                </a:cxn>
                <a:cxn ang="0">
                  <a:pos x="506" y="490"/>
                </a:cxn>
                <a:cxn ang="0">
                  <a:pos x="507" y="493"/>
                </a:cxn>
                <a:cxn ang="0">
                  <a:pos x="509" y="485"/>
                </a:cxn>
                <a:cxn ang="0">
                  <a:pos x="522" y="451"/>
                </a:cxn>
                <a:cxn ang="0">
                  <a:pos x="550" y="395"/>
                </a:cxn>
                <a:cxn ang="0">
                  <a:pos x="593" y="330"/>
                </a:cxn>
                <a:cxn ang="0">
                  <a:pos x="657" y="264"/>
                </a:cxn>
                <a:cxn ang="0">
                  <a:pos x="715" y="219"/>
                </a:cxn>
                <a:cxn ang="0">
                  <a:pos x="707" y="186"/>
                </a:cxn>
                <a:cxn ang="0">
                  <a:pos x="694" y="148"/>
                </a:cxn>
                <a:cxn ang="0">
                  <a:pos x="690" y="126"/>
                </a:cxn>
                <a:cxn ang="0">
                  <a:pos x="665" y="121"/>
                </a:cxn>
                <a:cxn ang="0">
                  <a:pos x="626" y="110"/>
                </a:cxn>
                <a:cxn ang="0">
                  <a:pos x="589" y="94"/>
                </a:cxn>
                <a:cxn ang="0">
                  <a:pos x="565" y="83"/>
                </a:cxn>
                <a:cxn ang="0">
                  <a:pos x="553" y="71"/>
                </a:cxn>
                <a:cxn ang="0">
                  <a:pos x="520" y="61"/>
                </a:cxn>
                <a:cxn ang="0">
                  <a:pos x="483" y="51"/>
                </a:cxn>
                <a:cxn ang="0">
                  <a:pos x="485" y="31"/>
                </a:cxn>
                <a:cxn ang="0">
                  <a:pos x="476" y="11"/>
                </a:cxn>
                <a:cxn ang="0">
                  <a:pos x="438" y="3"/>
                </a:cxn>
                <a:cxn ang="0">
                  <a:pos x="411" y="21"/>
                </a:cxn>
                <a:cxn ang="0">
                  <a:pos x="383" y="23"/>
                </a:cxn>
                <a:cxn ang="0">
                  <a:pos x="354" y="24"/>
                </a:cxn>
                <a:cxn ang="0">
                  <a:pos x="331" y="39"/>
                </a:cxn>
                <a:cxn ang="0">
                  <a:pos x="266" y="80"/>
                </a:cxn>
                <a:cxn ang="0">
                  <a:pos x="188" y="115"/>
                </a:cxn>
                <a:cxn ang="0">
                  <a:pos x="142" y="120"/>
                </a:cxn>
                <a:cxn ang="0">
                  <a:pos x="129" y="117"/>
                </a:cxn>
                <a:cxn ang="0">
                  <a:pos x="129" y="113"/>
                </a:cxn>
                <a:cxn ang="0">
                  <a:pos x="167" y="72"/>
                </a:cxn>
                <a:cxn ang="0">
                  <a:pos x="131" y="76"/>
                </a:cxn>
                <a:cxn ang="0">
                  <a:pos x="97" y="94"/>
                </a:cxn>
                <a:cxn ang="0">
                  <a:pos x="76" y="113"/>
                </a:cxn>
                <a:cxn ang="0">
                  <a:pos x="80" y="164"/>
                </a:cxn>
                <a:cxn ang="0">
                  <a:pos x="105" y="205"/>
                </a:cxn>
                <a:cxn ang="0">
                  <a:pos x="97" y="217"/>
                </a:cxn>
                <a:cxn ang="0">
                  <a:pos x="78" y="248"/>
                </a:cxn>
                <a:cxn ang="0">
                  <a:pos x="70" y="325"/>
                </a:cxn>
                <a:cxn ang="0">
                  <a:pos x="81" y="349"/>
                </a:cxn>
                <a:cxn ang="0">
                  <a:pos x="69" y="345"/>
                </a:cxn>
                <a:cxn ang="0">
                  <a:pos x="51" y="339"/>
                </a:cxn>
                <a:cxn ang="0">
                  <a:pos x="37" y="339"/>
                </a:cxn>
                <a:cxn ang="0">
                  <a:pos x="32" y="352"/>
                </a:cxn>
                <a:cxn ang="0">
                  <a:pos x="18" y="354"/>
                </a:cxn>
                <a:cxn ang="0">
                  <a:pos x="1" y="354"/>
                </a:cxn>
                <a:cxn ang="0">
                  <a:pos x="9" y="378"/>
                </a:cxn>
                <a:cxn ang="0">
                  <a:pos x="56" y="462"/>
                </a:cxn>
                <a:cxn ang="0">
                  <a:pos x="146" y="528"/>
                </a:cxn>
                <a:cxn ang="0">
                  <a:pos x="177" y="541"/>
                </a:cxn>
                <a:cxn ang="0">
                  <a:pos x="175" y="546"/>
                </a:cxn>
              </a:cxnLst>
              <a:rect l="0" t="0" r="r" b="b"/>
              <a:pathLst>
                <a:path w="715" h="546">
                  <a:moveTo>
                    <a:pt x="183" y="544"/>
                  </a:moveTo>
                  <a:lnTo>
                    <a:pt x="189" y="543"/>
                  </a:lnTo>
                  <a:lnTo>
                    <a:pt x="205" y="539"/>
                  </a:lnTo>
                  <a:lnTo>
                    <a:pt x="227" y="535"/>
                  </a:lnTo>
                  <a:lnTo>
                    <a:pt x="255" y="529"/>
                  </a:lnTo>
                  <a:lnTo>
                    <a:pt x="282" y="526"/>
                  </a:lnTo>
                  <a:lnTo>
                    <a:pt x="310" y="523"/>
                  </a:lnTo>
                  <a:lnTo>
                    <a:pt x="333" y="523"/>
                  </a:lnTo>
                  <a:lnTo>
                    <a:pt x="350" y="528"/>
                  </a:lnTo>
                  <a:lnTo>
                    <a:pt x="353" y="526"/>
                  </a:lnTo>
                  <a:lnTo>
                    <a:pt x="361" y="521"/>
                  </a:lnTo>
                  <a:lnTo>
                    <a:pt x="371" y="513"/>
                  </a:lnTo>
                  <a:lnTo>
                    <a:pt x="386" y="505"/>
                  </a:lnTo>
                  <a:lnTo>
                    <a:pt x="403" y="497"/>
                  </a:lnTo>
                  <a:lnTo>
                    <a:pt x="422" y="490"/>
                  </a:lnTo>
                  <a:lnTo>
                    <a:pt x="442" y="485"/>
                  </a:lnTo>
                  <a:lnTo>
                    <a:pt x="463" y="484"/>
                  </a:lnTo>
                  <a:lnTo>
                    <a:pt x="480" y="485"/>
                  </a:lnTo>
                  <a:lnTo>
                    <a:pt x="493" y="488"/>
                  </a:lnTo>
                  <a:lnTo>
                    <a:pt x="501" y="489"/>
                  </a:lnTo>
                  <a:lnTo>
                    <a:pt x="506" y="490"/>
                  </a:lnTo>
                  <a:lnTo>
                    <a:pt x="507" y="491"/>
                  </a:lnTo>
                  <a:lnTo>
                    <a:pt x="508" y="492"/>
                  </a:lnTo>
                  <a:lnTo>
                    <a:pt x="507" y="493"/>
                  </a:lnTo>
                  <a:lnTo>
                    <a:pt x="507" y="493"/>
                  </a:lnTo>
                  <a:lnTo>
                    <a:pt x="507" y="491"/>
                  </a:lnTo>
                  <a:lnTo>
                    <a:pt x="509" y="485"/>
                  </a:lnTo>
                  <a:lnTo>
                    <a:pt x="513" y="477"/>
                  </a:lnTo>
                  <a:lnTo>
                    <a:pt x="516" y="465"/>
                  </a:lnTo>
                  <a:lnTo>
                    <a:pt x="522" y="451"/>
                  </a:lnTo>
                  <a:lnTo>
                    <a:pt x="530" y="433"/>
                  </a:lnTo>
                  <a:lnTo>
                    <a:pt x="538" y="415"/>
                  </a:lnTo>
                  <a:lnTo>
                    <a:pt x="550" y="395"/>
                  </a:lnTo>
                  <a:lnTo>
                    <a:pt x="562" y="374"/>
                  </a:lnTo>
                  <a:lnTo>
                    <a:pt x="576" y="352"/>
                  </a:lnTo>
                  <a:lnTo>
                    <a:pt x="593" y="330"/>
                  </a:lnTo>
                  <a:lnTo>
                    <a:pt x="612" y="307"/>
                  </a:lnTo>
                  <a:lnTo>
                    <a:pt x="633" y="285"/>
                  </a:lnTo>
                  <a:lnTo>
                    <a:pt x="657" y="264"/>
                  </a:lnTo>
                  <a:lnTo>
                    <a:pt x="682" y="243"/>
                  </a:lnTo>
                  <a:lnTo>
                    <a:pt x="711" y="225"/>
                  </a:lnTo>
                  <a:lnTo>
                    <a:pt x="715" y="219"/>
                  </a:lnTo>
                  <a:lnTo>
                    <a:pt x="715" y="210"/>
                  </a:lnTo>
                  <a:lnTo>
                    <a:pt x="712" y="198"/>
                  </a:lnTo>
                  <a:lnTo>
                    <a:pt x="707" y="186"/>
                  </a:lnTo>
                  <a:lnTo>
                    <a:pt x="702" y="172"/>
                  </a:lnTo>
                  <a:lnTo>
                    <a:pt x="697" y="159"/>
                  </a:lnTo>
                  <a:lnTo>
                    <a:pt x="694" y="148"/>
                  </a:lnTo>
                  <a:lnTo>
                    <a:pt x="694" y="137"/>
                  </a:lnTo>
                  <a:lnTo>
                    <a:pt x="694" y="130"/>
                  </a:lnTo>
                  <a:lnTo>
                    <a:pt x="690" y="126"/>
                  </a:lnTo>
                  <a:lnTo>
                    <a:pt x="683" y="124"/>
                  </a:lnTo>
                  <a:lnTo>
                    <a:pt x="675" y="122"/>
                  </a:lnTo>
                  <a:lnTo>
                    <a:pt x="665" y="121"/>
                  </a:lnTo>
                  <a:lnTo>
                    <a:pt x="653" y="119"/>
                  </a:lnTo>
                  <a:lnTo>
                    <a:pt x="639" y="115"/>
                  </a:lnTo>
                  <a:lnTo>
                    <a:pt x="626" y="110"/>
                  </a:lnTo>
                  <a:lnTo>
                    <a:pt x="612" y="103"/>
                  </a:lnTo>
                  <a:lnTo>
                    <a:pt x="600" y="97"/>
                  </a:lnTo>
                  <a:lnTo>
                    <a:pt x="589" y="94"/>
                  </a:lnTo>
                  <a:lnTo>
                    <a:pt x="580" y="90"/>
                  </a:lnTo>
                  <a:lnTo>
                    <a:pt x="571" y="87"/>
                  </a:lnTo>
                  <a:lnTo>
                    <a:pt x="565" y="83"/>
                  </a:lnTo>
                  <a:lnTo>
                    <a:pt x="560" y="80"/>
                  </a:lnTo>
                  <a:lnTo>
                    <a:pt x="558" y="75"/>
                  </a:lnTo>
                  <a:lnTo>
                    <a:pt x="553" y="71"/>
                  </a:lnTo>
                  <a:lnTo>
                    <a:pt x="545" y="67"/>
                  </a:lnTo>
                  <a:lnTo>
                    <a:pt x="533" y="65"/>
                  </a:lnTo>
                  <a:lnTo>
                    <a:pt x="520" y="61"/>
                  </a:lnTo>
                  <a:lnTo>
                    <a:pt x="506" y="59"/>
                  </a:lnTo>
                  <a:lnTo>
                    <a:pt x="492" y="56"/>
                  </a:lnTo>
                  <a:lnTo>
                    <a:pt x="483" y="51"/>
                  </a:lnTo>
                  <a:lnTo>
                    <a:pt x="476" y="45"/>
                  </a:lnTo>
                  <a:lnTo>
                    <a:pt x="476" y="36"/>
                  </a:lnTo>
                  <a:lnTo>
                    <a:pt x="485" y="31"/>
                  </a:lnTo>
                  <a:lnTo>
                    <a:pt x="495" y="31"/>
                  </a:lnTo>
                  <a:lnTo>
                    <a:pt x="500" y="31"/>
                  </a:lnTo>
                  <a:lnTo>
                    <a:pt x="476" y="11"/>
                  </a:lnTo>
                  <a:lnTo>
                    <a:pt x="432" y="24"/>
                  </a:lnTo>
                  <a:lnTo>
                    <a:pt x="439" y="0"/>
                  </a:lnTo>
                  <a:lnTo>
                    <a:pt x="438" y="3"/>
                  </a:lnTo>
                  <a:lnTo>
                    <a:pt x="434" y="8"/>
                  </a:lnTo>
                  <a:lnTo>
                    <a:pt x="426" y="15"/>
                  </a:lnTo>
                  <a:lnTo>
                    <a:pt x="411" y="21"/>
                  </a:lnTo>
                  <a:lnTo>
                    <a:pt x="402" y="23"/>
                  </a:lnTo>
                  <a:lnTo>
                    <a:pt x="393" y="23"/>
                  </a:lnTo>
                  <a:lnTo>
                    <a:pt x="383" y="23"/>
                  </a:lnTo>
                  <a:lnTo>
                    <a:pt x="372" y="23"/>
                  </a:lnTo>
                  <a:lnTo>
                    <a:pt x="363" y="23"/>
                  </a:lnTo>
                  <a:lnTo>
                    <a:pt x="354" y="24"/>
                  </a:lnTo>
                  <a:lnTo>
                    <a:pt x="346" y="27"/>
                  </a:lnTo>
                  <a:lnTo>
                    <a:pt x="340" y="31"/>
                  </a:lnTo>
                  <a:lnTo>
                    <a:pt x="331" y="39"/>
                  </a:lnTo>
                  <a:lnTo>
                    <a:pt x="315" y="51"/>
                  </a:lnTo>
                  <a:lnTo>
                    <a:pt x="293" y="65"/>
                  </a:lnTo>
                  <a:lnTo>
                    <a:pt x="266" y="80"/>
                  </a:lnTo>
                  <a:lnTo>
                    <a:pt x="240" y="94"/>
                  </a:lnTo>
                  <a:lnTo>
                    <a:pt x="212" y="106"/>
                  </a:lnTo>
                  <a:lnTo>
                    <a:pt x="188" y="115"/>
                  </a:lnTo>
                  <a:lnTo>
                    <a:pt x="167" y="120"/>
                  </a:lnTo>
                  <a:lnTo>
                    <a:pt x="152" y="121"/>
                  </a:lnTo>
                  <a:lnTo>
                    <a:pt x="142" y="120"/>
                  </a:lnTo>
                  <a:lnTo>
                    <a:pt x="135" y="119"/>
                  </a:lnTo>
                  <a:lnTo>
                    <a:pt x="130" y="118"/>
                  </a:lnTo>
                  <a:lnTo>
                    <a:pt x="129" y="117"/>
                  </a:lnTo>
                  <a:lnTo>
                    <a:pt x="128" y="11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67" y="79"/>
                  </a:lnTo>
                  <a:lnTo>
                    <a:pt x="168" y="76"/>
                  </a:lnTo>
                  <a:lnTo>
                    <a:pt x="167" y="72"/>
                  </a:lnTo>
                  <a:lnTo>
                    <a:pt x="160" y="69"/>
                  </a:lnTo>
                  <a:lnTo>
                    <a:pt x="143" y="72"/>
                  </a:lnTo>
                  <a:lnTo>
                    <a:pt x="131" y="76"/>
                  </a:lnTo>
                  <a:lnTo>
                    <a:pt x="119" y="81"/>
                  </a:lnTo>
                  <a:lnTo>
                    <a:pt x="107" y="87"/>
                  </a:lnTo>
                  <a:lnTo>
                    <a:pt x="97" y="94"/>
                  </a:lnTo>
                  <a:lnTo>
                    <a:pt x="86" y="99"/>
                  </a:lnTo>
                  <a:lnTo>
                    <a:pt x="80" y="106"/>
                  </a:lnTo>
                  <a:lnTo>
                    <a:pt x="76" y="113"/>
                  </a:lnTo>
                  <a:lnTo>
                    <a:pt x="75" y="120"/>
                  </a:lnTo>
                  <a:lnTo>
                    <a:pt x="77" y="139"/>
                  </a:lnTo>
                  <a:lnTo>
                    <a:pt x="80" y="164"/>
                  </a:lnTo>
                  <a:lnTo>
                    <a:pt x="85" y="187"/>
                  </a:lnTo>
                  <a:lnTo>
                    <a:pt x="99" y="202"/>
                  </a:lnTo>
                  <a:lnTo>
                    <a:pt x="105" y="205"/>
                  </a:lnTo>
                  <a:lnTo>
                    <a:pt x="106" y="208"/>
                  </a:lnTo>
                  <a:lnTo>
                    <a:pt x="103" y="212"/>
                  </a:lnTo>
                  <a:lnTo>
                    <a:pt x="97" y="217"/>
                  </a:lnTo>
                  <a:lnTo>
                    <a:pt x="90" y="224"/>
                  </a:lnTo>
                  <a:lnTo>
                    <a:pt x="83" y="234"/>
                  </a:lnTo>
                  <a:lnTo>
                    <a:pt x="78" y="248"/>
                  </a:lnTo>
                  <a:lnTo>
                    <a:pt x="75" y="266"/>
                  </a:lnTo>
                  <a:lnTo>
                    <a:pt x="73" y="301"/>
                  </a:lnTo>
                  <a:lnTo>
                    <a:pt x="70" y="325"/>
                  </a:lnTo>
                  <a:lnTo>
                    <a:pt x="71" y="340"/>
                  </a:lnTo>
                  <a:lnTo>
                    <a:pt x="78" y="348"/>
                  </a:lnTo>
                  <a:lnTo>
                    <a:pt x="81" y="349"/>
                  </a:lnTo>
                  <a:lnTo>
                    <a:pt x="80" y="349"/>
                  </a:lnTo>
                  <a:lnTo>
                    <a:pt x="75" y="347"/>
                  </a:lnTo>
                  <a:lnTo>
                    <a:pt x="69" y="345"/>
                  </a:lnTo>
                  <a:lnTo>
                    <a:pt x="61" y="342"/>
                  </a:lnTo>
                  <a:lnTo>
                    <a:pt x="55" y="340"/>
                  </a:lnTo>
                  <a:lnTo>
                    <a:pt x="51" y="339"/>
                  </a:lnTo>
                  <a:lnTo>
                    <a:pt x="48" y="338"/>
                  </a:lnTo>
                  <a:lnTo>
                    <a:pt x="45" y="338"/>
                  </a:lnTo>
                  <a:lnTo>
                    <a:pt x="37" y="339"/>
                  </a:lnTo>
                  <a:lnTo>
                    <a:pt x="31" y="342"/>
                  </a:lnTo>
                  <a:lnTo>
                    <a:pt x="31" y="348"/>
                  </a:lnTo>
                  <a:lnTo>
                    <a:pt x="32" y="352"/>
                  </a:lnTo>
                  <a:lnTo>
                    <a:pt x="29" y="353"/>
                  </a:lnTo>
                  <a:lnTo>
                    <a:pt x="24" y="354"/>
                  </a:lnTo>
                  <a:lnTo>
                    <a:pt x="18" y="354"/>
                  </a:lnTo>
                  <a:lnTo>
                    <a:pt x="12" y="355"/>
                  </a:lnTo>
                  <a:lnTo>
                    <a:pt x="6" y="354"/>
                  </a:lnTo>
                  <a:lnTo>
                    <a:pt x="1" y="354"/>
                  </a:lnTo>
                  <a:lnTo>
                    <a:pt x="0" y="354"/>
                  </a:lnTo>
                  <a:lnTo>
                    <a:pt x="2" y="361"/>
                  </a:lnTo>
                  <a:lnTo>
                    <a:pt x="9" y="378"/>
                  </a:lnTo>
                  <a:lnTo>
                    <a:pt x="21" y="402"/>
                  </a:lnTo>
                  <a:lnTo>
                    <a:pt x="37" y="432"/>
                  </a:lnTo>
                  <a:lnTo>
                    <a:pt x="56" y="462"/>
                  </a:lnTo>
                  <a:lnTo>
                    <a:pt x="82" y="491"/>
                  </a:lnTo>
                  <a:lnTo>
                    <a:pt x="112" y="513"/>
                  </a:lnTo>
                  <a:lnTo>
                    <a:pt x="146" y="528"/>
                  </a:lnTo>
                  <a:lnTo>
                    <a:pt x="164" y="533"/>
                  </a:lnTo>
                  <a:lnTo>
                    <a:pt x="174" y="537"/>
                  </a:lnTo>
                  <a:lnTo>
                    <a:pt x="177" y="541"/>
                  </a:lnTo>
                  <a:lnTo>
                    <a:pt x="177" y="544"/>
                  </a:lnTo>
                  <a:lnTo>
                    <a:pt x="176" y="545"/>
                  </a:lnTo>
                  <a:lnTo>
                    <a:pt x="175" y="546"/>
                  </a:lnTo>
                  <a:lnTo>
                    <a:pt x="177" y="546"/>
                  </a:lnTo>
                  <a:lnTo>
                    <a:pt x="183" y="544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3803650" y="5287963"/>
              <a:ext cx="685800" cy="5826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35" y="0"/>
                </a:cxn>
                <a:cxn ang="0">
                  <a:pos x="62" y="2"/>
                </a:cxn>
                <a:cxn ang="0">
                  <a:pos x="95" y="5"/>
                </a:cxn>
                <a:cxn ang="0">
                  <a:pos x="132" y="12"/>
                </a:cxn>
                <a:cxn ang="0">
                  <a:pos x="169" y="22"/>
                </a:cxn>
                <a:cxn ang="0">
                  <a:pos x="204" y="40"/>
                </a:cxn>
                <a:cxn ang="0">
                  <a:pos x="230" y="64"/>
                </a:cxn>
                <a:cxn ang="0">
                  <a:pos x="245" y="104"/>
                </a:cxn>
                <a:cxn ang="0">
                  <a:pos x="230" y="132"/>
                </a:cxn>
                <a:cxn ang="0">
                  <a:pos x="231" y="148"/>
                </a:cxn>
                <a:cxn ang="0">
                  <a:pos x="268" y="186"/>
                </a:cxn>
                <a:cxn ang="0">
                  <a:pos x="320" y="234"/>
                </a:cxn>
                <a:cxn ang="0">
                  <a:pos x="364" y="278"/>
                </a:cxn>
                <a:cxn ang="0">
                  <a:pos x="380" y="298"/>
                </a:cxn>
                <a:cxn ang="0">
                  <a:pos x="397" y="315"/>
                </a:cxn>
                <a:cxn ang="0">
                  <a:pos x="422" y="336"/>
                </a:cxn>
                <a:cxn ang="0">
                  <a:pos x="452" y="359"/>
                </a:cxn>
                <a:cxn ang="0">
                  <a:pos x="485" y="382"/>
                </a:cxn>
                <a:cxn ang="0">
                  <a:pos x="515" y="402"/>
                </a:cxn>
                <a:cxn ang="0">
                  <a:pos x="540" y="420"/>
                </a:cxn>
                <a:cxn ang="0">
                  <a:pos x="557" y="429"/>
                </a:cxn>
                <a:cxn ang="0">
                  <a:pos x="571" y="434"/>
                </a:cxn>
                <a:cxn ang="0">
                  <a:pos x="598" y="442"/>
                </a:cxn>
                <a:cxn ang="0">
                  <a:pos x="627" y="451"/>
                </a:cxn>
                <a:cxn ang="0">
                  <a:pos x="647" y="458"/>
                </a:cxn>
                <a:cxn ang="0">
                  <a:pos x="654" y="458"/>
                </a:cxn>
                <a:cxn ang="0">
                  <a:pos x="675" y="455"/>
                </a:cxn>
                <a:cxn ang="0">
                  <a:pos x="706" y="451"/>
                </a:cxn>
                <a:cxn ang="0">
                  <a:pos x="737" y="451"/>
                </a:cxn>
                <a:cxn ang="0">
                  <a:pos x="761" y="455"/>
                </a:cxn>
                <a:cxn ang="0">
                  <a:pos x="792" y="464"/>
                </a:cxn>
                <a:cxn ang="0">
                  <a:pos x="823" y="473"/>
                </a:cxn>
                <a:cxn ang="0">
                  <a:pos x="844" y="479"/>
                </a:cxn>
                <a:cxn ang="0">
                  <a:pos x="851" y="485"/>
                </a:cxn>
                <a:cxn ang="0">
                  <a:pos x="864" y="514"/>
                </a:cxn>
                <a:cxn ang="0">
                  <a:pos x="854" y="530"/>
                </a:cxn>
                <a:cxn ang="0">
                  <a:pos x="829" y="560"/>
                </a:cxn>
                <a:cxn ang="0">
                  <a:pos x="798" y="600"/>
                </a:cxn>
                <a:cxn ang="0">
                  <a:pos x="776" y="627"/>
                </a:cxn>
                <a:cxn ang="0">
                  <a:pos x="630" y="734"/>
                </a:cxn>
                <a:cxn ang="0">
                  <a:pos x="562" y="687"/>
                </a:cxn>
                <a:cxn ang="0">
                  <a:pos x="542" y="664"/>
                </a:cxn>
                <a:cxn ang="0">
                  <a:pos x="516" y="631"/>
                </a:cxn>
                <a:cxn ang="0">
                  <a:pos x="495" y="600"/>
                </a:cxn>
                <a:cxn ang="0">
                  <a:pos x="487" y="579"/>
                </a:cxn>
                <a:cxn ang="0">
                  <a:pos x="468" y="563"/>
                </a:cxn>
                <a:cxn ang="0">
                  <a:pos x="443" y="549"/>
                </a:cxn>
                <a:cxn ang="0">
                  <a:pos x="420" y="540"/>
                </a:cxn>
                <a:cxn ang="0">
                  <a:pos x="405" y="535"/>
                </a:cxn>
                <a:cxn ang="0">
                  <a:pos x="376" y="522"/>
                </a:cxn>
                <a:cxn ang="0">
                  <a:pos x="330" y="500"/>
                </a:cxn>
                <a:cxn ang="0">
                  <a:pos x="274" y="472"/>
                </a:cxn>
                <a:cxn ang="0">
                  <a:pos x="212" y="436"/>
                </a:cxn>
                <a:cxn ang="0">
                  <a:pos x="152" y="397"/>
                </a:cxn>
                <a:cxn ang="0">
                  <a:pos x="99" y="355"/>
                </a:cxn>
                <a:cxn ang="0">
                  <a:pos x="58" y="313"/>
                </a:cxn>
                <a:cxn ang="0">
                  <a:pos x="28" y="257"/>
                </a:cxn>
                <a:cxn ang="0">
                  <a:pos x="8" y="214"/>
                </a:cxn>
                <a:cxn ang="0">
                  <a:pos x="0" y="195"/>
                </a:cxn>
                <a:cxn ang="0">
                  <a:pos x="1" y="186"/>
                </a:cxn>
                <a:cxn ang="0">
                  <a:pos x="4" y="147"/>
                </a:cxn>
                <a:cxn ang="0">
                  <a:pos x="11" y="29"/>
                </a:cxn>
              </a:cxnLst>
              <a:rect l="0" t="0" r="r" b="b"/>
              <a:pathLst>
                <a:path w="864" h="734">
                  <a:moveTo>
                    <a:pt x="19" y="0"/>
                  </a:moveTo>
                  <a:lnTo>
                    <a:pt x="21" y="0"/>
                  </a:lnTo>
                  <a:lnTo>
                    <a:pt x="27" y="0"/>
                  </a:lnTo>
                  <a:lnTo>
                    <a:pt x="35" y="0"/>
                  </a:lnTo>
                  <a:lnTo>
                    <a:pt x="48" y="0"/>
                  </a:lnTo>
                  <a:lnTo>
                    <a:pt x="62" y="2"/>
                  </a:lnTo>
                  <a:lnTo>
                    <a:pt x="78" y="3"/>
                  </a:lnTo>
                  <a:lnTo>
                    <a:pt x="95" y="5"/>
                  </a:lnTo>
                  <a:lnTo>
                    <a:pt x="114" y="7"/>
                  </a:lnTo>
                  <a:lnTo>
                    <a:pt x="132" y="12"/>
                  </a:lnTo>
                  <a:lnTo>
                    <a:pt x="151" y="17"/>
                  </a:lnTo>
                  <a:lnTo>
                    <a:pt x="169" y="22"/>
                  </a:lnTo>
                  <a:lnTo>
                    <a:pt x="187" y="30"/>
                  </a:lnTo>
                  <a:lnTo>
                    <a:pt x="204" y="40"/>
                  </a:lnTo>
                  <a:lnTo>
                    <a:pt x="217" y="51"/>
                  </a:lnTo>
                  <a:lnTo>
                    <a:pt x="230" y="64"/>
                  </a:lnTo>
                  <a:lnTo>
                    <a:pt x="239" y="79"/>
                  </a:lnTo>
                  <a:lnTo>
                    <a:pt x="245" y="104"/>
                  </a:lnTo>
                  <a:lnTo>
                    <a:pt x="239" y="121"/>
                  </a:lnTo>
                  <a:lnTo>
                    <a:pt x="230" y="132"/>
                  </a:lnTo>
                  <a:lnTo>
                    <a:pt x="225" y="140"/>
                  </a:lnTo>
                  <a:lnTo>
                    <a:pt x="231" y="148"/>
                  </a:lnTo>
                  <a:lnTo>
                    <a:pt x="246" y="164"/>
                  </a:lnTo>
                  <a:lnTo>
                    <a:pt x="268" y="186"/>
                  </a:lnTo>
                  <a:lnTo>
                    <a:pt x="293" y="210"/>
                  </a:lnTo>
                  <a:lnTo>
                    <a:pt x="320" y="234"/>
                  </a:lnTo>
                  <a:lnTo>
                    <a:pt x="344" y="258"/>
                  </a:lnTo>
                  <a:lnTo>
                    <a:pt x="364" y="278"/>
                  </a:lnTo>
                  <a:lnTo>
                    <a:pt x="375" y="292"/>
                  </a:lnTo>
                  <a:lnTo>
                    <a:pt x="380" y="298"/>
                  </a:lnTo>
                  <a:lnTo>
                    <a:pt x="388" y="306"/>
                  </a:lnTo>
                  <a:lnTo>
                    <a:pt x="397" y="315"/>
                  </a:lnTo>
                  <a:lnTo>
                    <a:pt x="410" y="325"/>
                  </a:lnTo>
                  <a:lnTo>
                    <a:pt x="422" y="336"/>
                  </a:lnTo>
                  <a:lnTo>
                    <a:pt x="437" y="347"/>
                  </a:lnTo>
                  <a:lnTo>
                    <a:pt x="452" y="359"/>
                  </a:lnTo>
                  <a:lnTo>
                    <a:pt x="468" y="370"/>
                  </a:lnTo>
                  <a:lnTo>
                    <a:pt x="485" y="382"/>
                  </a:lnTo>
                  <a:lnTo>
                    <a:pt x="500" y="393"/>
                  </a:lnTo>
                  <a:lnTo>
                    <a:pt x="515" y="402"/>
                  </a:lnTo>
                  <a:lnTo>
                    <a:pt x="527" y="412"/>
                  </a:lnTo>
                  <a:lnTo>
                    <a:pt x="540" y="420"/>
                  </a:lnTo>
                  <a:lnTo>
                    <a:pt x="549" y="426"/>
                  </a:lnTo>
                  <a:lnTo>
                    <a:pt x="557" y="429"/>
                  </a:lnTo>
                  <a:lnTo>
                    <a:pt x="562" y="431"/>
                  </a:lnTo>
                  <a:lnTo>
                    <a:pt x="571" y="434"/>
                  </a:lnTo>
                  <a:lnTo>
                    <a:pt x="583" y="437"/>
                  </a:lnTo>
                  <a:lnTo>
                    <a:pt x="598" y="442"/>
                  </a:lnTo>
                  <a:lnTo>
                    <a:pt x="613" y="446"/>
                  </a:lnTo>
                  <a:lnTo>
                    <a:pt x="627" y="451"/>
                  </a:lnTo>
                  <a:lnTo>
                    <a:pt x="639" y="455"/>
                  </a:lnTo>
                  <a:lnTo>
                    <a:pt x="647" y="458"/>
                  </a:lnTo>
                  <a:lnTo>
                    <a:pt x="651" y="459"/>
                  </a:lnTo>
                  <a:lnTo>
                    <a:pt x="654" y="458"/>
                  </a:lnTo>
                  <a:lnTo>
                    <a:pt x="662" y="457"/>
                  </a:lnTo>
                  <a:lnTo>
                    <a:pt x="675" y="455"/>
                  </a:lnTo>
                  <a:lnTo>
                    <a:pt x="690" y="453"/>
                  </a:lnTo>
                  <a:lnTo>
                    <a:pt x="706" y="451"/>
                  </a:lnTo>
                  <a:lnTo>
                    <a:pt x="722" y="450"/>
                  </a:lnTo>
                  <a:lnTo>
                    <a:pt x="737" y="451"/>
                  </a:lnTo>
                  <a:lnTo>
                    <a:pt x="748" y="452"/>
                  </a:lnTo>
                  <a:lnTo>
                    <a:pt x="761" y="455"/>
                  </a:lnTo>
                  <a:lnTo>
                    <a:pt x="776" y="459"/>
                  </a:lnTo>
                  <a:lnTo>
                    <a:pt x="792" y="464"/>
                  </a:lnTo>
                  <a:lnTo>
                    <a:pt x="808" y="468"/>
                  </a:lnTo>
                  <a:lnTo>
                    <a:pt x="823" y="473"/>
                  </a:lnTo>
                  <a:lnTo>
                    <a:pt x="836" y="476"/>
                  </a:lnTo>
                  <a:lnTo>
                    <a:pt x="844" y="479"/>
                  </a:lnTo>
                  <a:lnTo>
                    <a:pt x="848" y="480"/>
                  </a:lnTo>
                  <a:lnTo>
                    <a:pt x="851" y="485"/>
                  </a:lnTo>
                  <a:lnTo>
                    <a:pt x="858" y="499"/>
                  </a:lnTo>
                  <a:lnTo>
                    <a:pt x="864" y="514"/>
                  </a:lnTo>
                  <a:lnTo>
                    <a:pt x="861" y="523"/>
                  </a:lnTo>
                  <a:lnTo>
                    <a:pt x="854" y="530"/>
                  </a:lnTo>
                  <a:lnTo>
                    <a:pt x="843" y="543"/>
                  </a:lnTo>
                  <a:lnTo>
                    <a:pt x="829" y="560"/>
                  </a:lnTo>
                  <a:lnTo>
                    <a:pt x="813" y="580"/>
                  </a:lnTo>
                  <a:lnTo>
                    <a:pt x="798" y="600"/>
                  </a:lnTo>
                  <a:lnTo>
                    <a:pt x="785" y="616"/>
                  </a:lnTo>
                  <a:lnTo>
                    <a:pt x="776" y="627"/>
                  </a:lnTo>
                  <a:lnTo>
                    <a:pt x="773" y="632"/>
                  </a:lnTo>
                  <a:lnTo>
                    <a:pt x="630" y="734"/>
                  </a:lnTo>
                  <a:lnTo>
                    <a:pt x="565" y="691"/>
                  </a:lnTo>
                  <a:lnTo>
                    <a:pt x="562" y="687"/>
                  </a:lnTo>
                  <a:lnTo>
                    <a:pt x="554" y="678"/>
                  </a:lnTo>
                  <a:lnTo>
                    <a:pt x="542" y="664"/>
                  </a:lnTo>
                  <a:lnTo>
                    <a:pt x="530" y="648"/>
                  </a:lnTo>
                  <a:lnTo>
                    <a:pt x="516" y="631"/>
                  </a:lnTo>
                  <a:lnTo>
                    <a:pt x="503" y="614"/>
                  </a:lnTo>
                  <a:lnTo>
                    <a:pt x="495" y="600"/>
                  </a:lnTo>
                  <a:lnTo>
                    <a:pt x="490" y="588"/>
                  </a:lnTo>
                  <a:lnTo>
                    <a:pt x="487" y="579"/>
                  </a:lnTo>
                  <a:lnTo>
                    <a:pt x="479" y="571"/>
                  </a:lnTo>
                  <a:lnTo>
                    <a:pt x="468" y="563"/>
                  </a:lnTo>
                  <a:lnTo>
                    <a:pt x="457" y="555"/>
                  </a:lnTo>
                  <a:lnTo>
                    <a:pt x="443" y="549"/>
                  </a:lnTo>
                  <a:lnTo>
                    <a:pt x="432" y="543"/>
                  </a:lnTo>
                  <a:lnTo>
                    <a:pt x="420" y="540"/>
                  </a:lnTo>
                  <a:lnTo>
                    <a:pt x="412" y="537"/>
                  </a:lnTo>
                  <a:lnTo>
                    <a:pt x="405" y="535"/>
                  </a:lnTo>
                  <a:lnTo>
                    <a:pt x="394" y="530"/>
                  </a:lnTo>
                  <a:lnTo>
                    <a:pt x="376" y="522"/>
                  </a:lnTo>
                  <a:lnTo>
                    <a:pt x="356" y="513"/>
                  </a:lnTo>
                  <a:lnTo>
                    <a:pt x="330" y="500"/>
                  </a:lnTo>
                  <a:lnTo>
                    <a:pt x="303" y="487"/>
                  </a:lnTo>
                  <a:lnTo>
                    <a:pt x="274" y="472"/>
                  </a:lnTo>
                  <a:lnTo>
                    <a:pt x="243" y="454"/>
                  </a:lnTo>
                  <a:lnTo>
                    <a:pt x="212" y="436"/>
                  </a:lnTo>
                  <a:lnTo>
                    <a:pt x="182" y="416"/>
                  </a:lnTo>
                  <a:lnTo>
                    <a:pt x="152" y="397"/>
                  </a:lnTo>
                  <a:lnTo>
                    <a:pt x="124" y="376"/>
                  </a:lnTo>
                  <a:lnTo>
                    <a:pt x="99" y="355"/>
                  </a:lnTo>
                  <a:lnTo>
                    <a:pt x="77" y="333"/>
                  </a:lnTo>
                  <a:lnTo>
                    <a:pt x="58" y="313"/>
                  </a:lnTo>
                  <a:lnTo>
                    <a:pt x="46" y="292"/>
                  </a:lnTo>
                  <a:lnTo>
                    <a:pt x="28" y="257"/>
                  </a:lnTo>
                  <a:lnTo>
                    <a:pt x="16" y="232"/>
                  </a:lnTo>
                  <a:lnTo>
                    <a:pt x="8" y="214"/>
                  </a:lnTo>
                  <a:lnTo>
                    <a:pt x="2" y="202"/>
                  </a:lnTo>
                  <a:lnTo>
                    <a:pt x="0" y="195"/>
                  </a:lnTo>
                  <a:lnTo>
                    <a:pt x="0" y="190"/>
                  </a:lnTo>
                  <a:lnTo>
                    <a:pt x="1" y="186"/>
                  </a:lnTo>
                  <a:lnTo>
                    <a:pt x="2" y="181"/>
                  </a:lnTo>
                  <a:lnTo>
                    <a:pt x="4" y="147"/>
                  </a:lnTo>
                  <a:lnTo>
                    <a:pt x="6" y="87"/>
                  </a:lnTo>
                  <a:lnTo>
                    <a:pt x="11" y="29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4133850" y="5048250"/>
              <a:ext cx="950913" cy="866775"/>
            </a:xfrm>
            <a:custGeom>
              <a:avLst/>
              <a:gdLst/>
              <a:ahLst/>
              <a:cxnLst>
                <a:cxn ang="0">
                  <a:pos x="475" y="302"/>
                </a:cxn>
                <a:cxn ang="0">
                  <a:pos x="392" y="317"/>
                </a:cxn>
                <a:cxn ang="0">
                  <a:pos x="348" y="344"/>
                </a:cxn>
                <a:cxn ang="0">
                  <a:pos x="320" y="342"/>
                </a:cxn>
                <a:cxn ang="0">
                  <a:pos x="275" y="341"/>
                </a:cxn>
                <a:cxn ang="0">
                  <a:pos x="202" y="355"/>
                </a:cxn>
                <a:cxn ang="0">
                  <a:pos x="72" y="404"/>
                </a:cxn>
                <a:cxn ang="0">
                  <a:pos x="25" y="439"/>
                </a:cxn>
                <a:cxn ang="0">
                  <a:pos x="3" y="494"/>
                </a:cxn>
                <a:cxn ang="0">
                  <a:pos x="11" y="568"/>
                </a:cxn>
                <a:cxn ang="0">
                  <a:pos x="73" y="596"/>
                </a:cxn>
                <a:cxn ang="0">
                  <a:pos x="145" y="600"/>
                </a:cxn>
                <a:cxn ang="0">
                  <a:pos x="204" y="572"/>
                </a:cxn>
                <a:cxn ang="0">
                  <a:pos x="265" y="541"/>
                </a:cxn>
                <a:cxn ang="0">
                  <a:pos x="291" y="530"/>
                </a:cxn>
                <a:cxn ang="0">
                  <a:pos x="307" y="520"/>
                </a:cxn>
                <a:cxn ang="0">
                  <a:pos x="257" y="572"/>
                </a:cxn>
                <a:cxn ang="0">
                  <a:pos x="176" y="701"/>
                </a:cxn>
                <a:cxn ang="0">
                  <a:pos x="207" y="742"/>
                </a:cxn>
                <a:cxn ang="0">
                  <a:pos x="232" y="745"/>
                </a:cxn>
                <a:cxn ang="0">
                  <a:pos x="322" y="737"/>
                </a:cxn>
                <a:cxn ang="0">
                  <a:pos x="383" y="750"/>
                </a:cxn>
                <a:cxn ang="0">
                  <a:pos x="413" y="755"/>
                </a:cxn>
                <a:cxn ang="0">
                  <a:pos x="441" y="773"/>
                </a:cxn>
                <a:cxn ang="0">
                  <a:pos x="460" y="806"/>
                </a:cxn>
                <a:cxn ang="0">
                  <a:pos x="494" y="834"/>
                </a:cxn>
                <a:cxn ang="0">
                  <a:pos x="519" y="850"/>
                </a:cxn>
                <a:cxn ang="0">
                  <a:pos x="651" y="830"/>
                </a:cxn>
                <a:cxn ang="0">
                  <a:pos x="739" y="691"/>
                </a:cxn>
                <a:cxn ang="0">
                  <a:pos x="798" y="760"/>
                </a:cxn>
                <a:cxn ang="0">
                  <a:pos x="817" y="820"/>
                </a:cxn>
                <a:cxn ang="0">
                  <a:pos x="848" y="917"/>
                </a:cxn>
                <a:cxn ang="0">
                  <a:pos x="854" y="1033"/>
                </a:cxn>
                <a:cxn ang="0">
                  <a:pos x="900" y="1090"/>
                </a:cxn>
                <a:cxn ang="0">
                  <a:pos x="986" y="1079"/>
                </a:cxn>
                <a:cxn ang="0">
                  <a:pos x="1035" y="1007"/>
                </a:cxn>
                <a:cxn ang="0">
                  <a:pos x="1067" y="879"/>
                </a:cxn>
                <a:cxn ang="0">
                  <a:pos x="1049" y="796"/>
                </a:cxn>
                <a:cxn ang="0">
                  <a:pos x="1002" y="683"/>
                </a:cxn>
                <a:cxn ang="0">
                  <a:pos x="895" y="562"/>
                </a:cxn>
                <a:cxn ang="0">
                  <a:pos x="840" y="523"/>
                </a:cxn>
                <a:cxn ang="0">
                  <a:pos x="848" y="497"/>
                </a:cxn>
                <a:cxn ang="0">
                  <a:pos x="915" y="469"/>
                </a:cxn>
                <a:cxn ang="0">
                  <a:pos x="984" y="406"/>
                </a:cxn>
                <a:cxn ang="0">
                  <a:pos x="998" y="396"/>
                </a:cxn>
                <a:cxn ang="0">
                  <a:pos x="1070" y="414"/>
                </a:cxn>
                <a:cxn ang="0">
                  <a:pos x="1168" y="389"/>
                </a:cxn>
                <a:cxn ang="0">
                  <a:pos x="1200" y="310"/>
                </a:cxn>
                <a:cxn ang="0">
                  <a:pos x="1178" y="250"/>
                </a:cxn>
                <a:cxn ang="0">
                  <a:pos x="1126" y="211"/>
                </a:cxn>
                <a:cxn ang="0">
                  <a:pos x="1073" y="189"/>
                </a:cxn>
                <a:cxn ang="0">
                  <a:pos x="1047" y="168"/>
                </a:cxn>
                <a:cxn ang="0">
                  <a:pos x="1045" y="152"/>
                </a:cxn>
                <a:cxn ang="0">
                  <a:pos x="1035" y="133"/>
                </a:cxn>
                <a:cxn ang="0">
                  <a:pos x="1002" y="91"/>
                </a:cxn>
                <a:cxn ang="0">
                  <a:pos x="942" y="42"/>
                </a:cxn>
                <a:cxn ang="0">
                  <a:pos x="852" y="5"/>
                </a:cxn>
                <a:cxn ang="0">
                  <a:pos x="745" y="15"/>
                </a:cxn>
                <a:cxn ang="0">
                  <a:pos x="715" y="42"/>
                </a:cxn>
                <a:cxn ang="0">
                  <a:pos x="657" y="83"/>
                </a:cxn>
                <a:cxn ang="0">
                  <a:pos x="539" y="239"/>
                </a:cxn>
                <a:cxn ang="0">
                  <a:pos x="518" y="325"/>
                </a:cxn>
              </a:cxnLst>
              <a:rect l="0" t="0" r="r" b="b"/>
              <a:pathLst>
                <a:path w="1200" h="1091">
                  <a:moveTo>
                    <a:pt x="498" y="311"/>
                  </a:moveTo>
                  <a:lnTo>
                    <a:pt x="496" y="310"/>
                  </a:lnTo>
                  <a:lnTo>
                    <a:pt x="488" y="306"/>
                  </a:lnTo>
                  <a:lnTo>
                    <a:pt x="475" y="302"/>
                  </a:lnTo>
                  <a:lnTo>
                    <a:pt x="459" y="299"/>
                  </a:lnTo>
                  <a:lnTo>
                    <a:pt x="439" y="300"/>
                  </a:lnTo>
                  <a:lnTo>
                    <a:pt x="416" y="305"/>
                  </a:lnTo>
                  <a:lnTo>
                    <a:pt x="392" y="317"/>
                  </a:lnTo>
                  <a:lnTo>
                    <a:pt x="366" y="335"/>
                  </a:lnTo>
                  <a:lnTo>
                    <a:pt x="360" y="340"/>
                  </a:lnTo>
                  <a:lnTo>
                    <a:pt x="354" y="342"/>
                  </a:lnTo>
                  <a:lnTo>
                    <a:pt x="348" y="344"/>
                  </a:lnTo>
                  <a:lnTo>
                    <a:pt x="342" y="344"/>
                  </a:lnTo>
                  <a:lnTo>
                    <a:pt x="336" y="344"/>
                  </a:lnTo>
                  <a:lnTo>
                    <a:pt x="328" y="343"/>
                  </a:lnTo>
                  <a:lnTo>
                    <a:pt x="320" y="342"/>
                  </a:lnTo>
                  <a:lnTo>
                    <a:pt x="310" y="341"/>
                  </a:lnTo>
                  <a:lnTo>
                    <a:pt x="300" y="341"/>
                  </a:lnTo>
                  <a:lnTo>
                    <a:pt x="289" y="340"/>
                  </a:lnTo>
                  <a:lnTo>
                    <a:pt x="275" y="341"/>
                  </a:lnTo>
                  <a:lnTo>
                    <a:pt x="260" y="342"/>
                  </a:lnTo>
                  <a:lnTo>
                    <a:pt x="242" y="344"/>
                  </a:lnTo>
                  <a:lnTo>
                    <a:pt x="224" y="349"/>
                  </a:lnTo>
                  <a:lnTo>
                    <a:pt x="202" y="355"/>
                  </a:lnTo>
                  <a:lnTo>
                    <a:pt x="178" y="363"/>
                  </a:lnTo>
                  <a:lnTo>
                    <a:pt x="133" y="379"/>
                  </a:lnTo>
                  <a:lnTo>
                    <a:pt x="98" y="393"/>
                  </a:lnTo>
                  <a:lnTo>
                    <a:pt x="72" y="404"/>
                  </a:lnTo>
                  <a:lnTo>
                    <a:pt x="53" y="413"/>
                  </a:lnTo>
                  <a:lnTo>
                    <a:pt x="41" y="423"/>
                  </a:lnTo>
                  <a:lnTo>
                    <a:pt x="32" y="431"/>
                  </a:lnTo>
                  <a:lnTo>
                    <a:pt x="25" y="439"/>
                  </a:lnTo>
                  <a:lnTo>
                    <a:pt x="19" y="447"/>
                  </a:lnTo>
                  <a:lnTo>
                    <a:pt x="12" y="458"/>
                  </a:lnTo>
                  <a:lnTo>
                    <a:pt x="7" y="474"/>
                  </a:lnTo>
                  <a:lnTo>
                    <a:pt x="3" y="494"/>
                  </a:lnTo>
                  <a:lnTo>
                    <a:pt x="0" y="514"/>
                  </a:lnTo>
                  <a:lnTo>
                    <a:pt x="0" y="534"/>
                  </a:lnTo>
                  <a:lnTo>
                    <a:pt x="4" y="553"/>
                  </a:lnTo>
                  <a:lnTo>
                    <a:pt x="11" y="568"/>
                  </a:lnTo>
                  <a:lnTo>
                    <a:pt x="22" y="578"/>
                  </a:lnTo>
                  <a:lnTo>
                    <a:pt x="37" y="585"/>
                  </a:lnTo>
                  <a:lnTo>
                    <a:pt x="55" y="592"/>
                  </a:lnTo>
                  <a:lnTo>
                    <a:pt x="73" y="596"/>
                  </a:lnTo>
                  <a:lnTo>
                    <a:pt x="93" y="600"/>
                  </a:lnTo>
                  <a:lnTo>
                    <a:pt x="111" y="601"/>
                  </a:lnTo>
                  <a:lnTo>
                    <a:pt x="130" y="601"/>
                  </a:lnTo>
                  <a:lnTo>
                    <a:pt x="145" y="600"/>
                  </a:lnTo>
                  <a:lnTo>
                    <a:pt x="158" y="595"/>
                  </a:lnTo>
                  <a:lnTo>
                    <a:pt x="171" y="590"/>
                  </a:lnTo>
                  <a:lnTo>
                    <a:pt x="187" y="582"/>
                  </a:lnTo>
                  <a:lnTo>
                    <a:pt x="204" y="572"/>
                  </a:lnTo>
                  <a:lnTo>
                    <a:pt x="222" y="564"/>
                  </a:lnTo>
                  <a:lnTo>
                    <a:pt x="239" y="555"/>
                  </a:lnTo>
                  <a:lnTo>
                    <a:pt x="254" y="548"/>
                  </a:lnTo>
                  <a:lnTo>
                    <a:pt x="265" y="541"/>
                  </a:lnTo>
                  <a:lnTo>
                    <a:pt x="274" y="538"/>
                  </a:lnTo>
                  <a:lnTo>
                    <a:pt x="279" y="535"/>
                  </a:lnTo>
                  <a:lnTo>
                    <a:pt x="285" y="532"/>
                  </a:lnTo>
                  <a:lnTo>
                    <a:pt x="291" y="530"/>
                  </a:lnTo>
                  <a:lnTo>
                    <a:pt x="297" y="526"/>
                  </a:lnTo>
                  <a:lnTo>
                    <a:pt x="301" y="524"/>
                  </a:lnTo>
                  <a:lnTo>
                    <a:pt x="305" y="522"/>
                  </a:lnTo>
                  <a:lnTo>
                    <a:pt x="307" y="520"/>
                  </a:lnTo>
                  <a:lnTo>
                    <a:pt x="308" y="520"/>
                  </a:lnTo>
                  <a:lnTo>
                    <a:pt x="301" y="527"/>
                  </a:lnTo>
                  <a:lnTo>
                    <a:pt x="283" y="546"/>
                  </a:lnTo>
                  <a:lnTo>
                    <a:pt x="257" y="572"/>
                  </a:lnTo>
                  <a:lnTo>
                    <a:pt x="230" y="605"/>
                  </a:lnTo>
                  <a:lnTo>
                    <a:pt x="204" y="639"/>
                  </a:lnTo>
                  <a:lnTo>
                    <a:pt x="185" y="673"/>
                  </a:lnTo>
                  <a:lnTo>
                    <a:pt x="176" y="701"/>
                  </a:lnTo>
                  <a:lnTo>
                    <a:pt x="181" y="724"/>
                  </a:lnTo>
                  <a:lnTo>
                    <a:pt x="189" y="732"/>
                  </a:lnTo>
                  <a:lnTo>
                    <a:pt x="198" y="738"/>
                  </a:lnTo>
                  <a:lnTo>
                    <a:pt x="207" y="742"/>
                  </a:lnTo>
                  <a:lnTo>
                    <a:pt x="215" y="744"/>
                  </a:lnTo>
                  <a:lnTo>
                    <a:pt x="222" y="745"/>
                  </a:lnTo>
                  <a:lnTo>
                    <a:pt x="227" y="745"/>
                  </a:lnTo>
                  <a:lnTo>
                    <a:pt x="232" y="745"/>
                  </a:lnTo>
                  <a:lnTo>
                    <a:pt x="233" y="745"/>
                  </a:lnTo>
                  <a:lnTo>
                    <a:pt x="308" y="735"/>
                  </a:lnTo>
                  <a:lnTo>
                    <a:pt x="312" y="736"/>
                  </a:lnTo>
                  <a:lnTo>
                    <a:pt x="322" y="737"/>
                  </a:lnTo>
                  <a:lnTo>
                    <a:pt x="336" y="741"/>
                  </a:lnTo>
                  <a:lnTo>
                    <a:pt x="352" y="743"/>
                  </a:lnTo>
                  <a:lnTo>
                    <a:pt x="368" y="746"/>
                  </a:lnTo>
                  <a:lnTo>
                    <a:pt x="383" y="750"/>
                  </a:lnTo>
                  <a:lnTo>
                    <a:pt x="395" y="751"/>
                  </a:lnTo>
                  <a:lnTo>
                    <a:pt x="401" y="752"/>
                  </a:lnTo>
                  <a:lnTo>
                    <a:pt x="406" y="753"/>
                  </a:lnTo>
                  <a:lnTo>
                    <a:pt x="413" y="755"/>
                  </a:lnTo>
                  <a:lnTo>
                    <a:pt x="420" y="760"/>
                  </a:lnTo>
                  <a:lnTo>
                    <a:pt x="428" y="764"/>
                  </a:lnTo>
                  <a:lnTo>
                    <a:pt x="435" y="768"/>
                  </a:lnTo>
                  <a:lnTo>
                    <a:pt x="441" y="773"/>
                  </a:lnTo>
                  <a:lnTo>
                    <a:pt x="445" y="775"/>
                  </a:lnTo>
                  <a:lnTo>
                    <a:pt x="446" y="776"/>
                  </a:lnTo>
                  <a:lnTo>
                    <a:pt x="457" y="803"/>
                  </a:lnTo>
                  <a:lnTo>
                    <a:pt x="460" y="806"/>
                  </a:lnTo>
                  <a:lnTo>
                    <a:pt x="467" y="814"/>
                  </a:lnTo>
                  <a:lnTo>
                    <a:pt x="477" y="823"/>
                  </a:lnTo>
                  <a:lnTo>
                    <a:pt x="488" y="830"/>
                  </a:lnTo>
                  <a:lnTo>
                    <a:pt x="494" y="834"/>
                  </a:lnTo>
                  <a:lnTo>
                    <a:pt x="501" y="837"/>
                  </a:lnTo>
                  <a:lnTo>
                    <a:pt x="506" y="842"/>
                  </a:lnTo>
                  <a:lnTo>
                    <a:pt x="513" y="847"/>
                  </a:lnTo>
                  <a:lnTo>
                    <a:pt x="519" y="850"/>
                  </a:lnTo>
                  <a:lnTo>
                    <a:pt x="524" y="853"/>
                  </a:lnTo>
                  <a:lnTo>
                    <a:pt x="527" y="856"/>
                  </a:lnTo>
                  <a:lnTo>
                    <a:pt x="528" y="857"/>
                  </a:lnTo>
                  <a:lnTo>
                    <a:pt x="651" y="830"/>
                  </a:lnTo>
                  <a:lnTo>
                    <a:pt x="702" y="742"/>
                  </a:lnTo>
                  <a:lnTo>
                    <a:pt x="726" y="677"/>
                  </a:lnTo>
                  <a:lnTo>
                    <a:pt x="730" y="681"/>
                  </a:lnTo>
                  <a:lnTo>
                    <a:pt x="739" y="691"/>
                  </a:lnTo>
                  <a:lnTo>
                    <a:pt x="753" y="706"/>
                  </a:lnTo>
                  <a:lnTo>
                    <a:pt x="769" y="723"/>
                  </a:lnTo>
                  <a:lnTo>
                    <a:pt x="784" y="742"/>
                  </a:lnTo>
                  <a:lnTo>
                    <a:pt x="798" y="760"/>
                  </a:lnTo>
                  <a:lnTo>
                    <a:pt x="807" y="776"/>
                  </a:lnTo>
                  <a:lnTo>
                    <a:pt x="810" y="789"/>
                  </a:lnTo>
                  <a:lnTo>
                    <a:pt x="813" y="803"/>
                  </a:lnTo>
                  <a:lnTo>
                    <a:pt x="817" y="820"/>
                  </a:lnTo>
                  <a:lnTo>
                    <a:pt x="825" y="843"/>
                  </a:lnTo>
                  <a:lnTo>
                    <a:pt x="833" y="867"/>
                  </a:lnTo>
                  <a:lnTo>
                    <a:pt x="842" y="891"/>
                  </a:lnTo>
                  <a:lnTo>
                    <a:pt x="848" y="917"/>
                  </a:lnTo>
                  <a:lnTo>
                    <a:pt x="852" y="940"/>
                  </a:lnTo>
                  <a:lnTo>
                    <a:pt x="852" y="959"/>
                  </a:lnTo>
                  <a:lnTo>
                    <a:pt x="850" y="996"/>
                  </a:lnTo>
                  <a:lnTo>
                    <a:pt x="854" y="1033"/>
                  </a:lnTo>
                  <a:lnTo>
                    <a:pt x="863" y="1063"/>
                  </a:lnTo>
                  <a:lnTo>
                    <a:pt x="875" y="1082"/>
                  </a:lnTo>
                  <a:lnTo>
                    <a:pt x="885" y="1086"/>
                  </a:lnTo>
                  <a:lnTo>
                    <a:pt x="900" y="1090"/>
                  </a:lnTo>
                  <a:lnTo>
                    <a:pt x="921" y="1091"/>
                  </a:lnTo>
                  <a:lnTo>
                    <a:pt x="943" y="1090"/>
                  </a:lnTo>
                  <a:lnTo>
                    <a:pt x="965" y="1086"/>
                  </a:lnTo>
                  <a:lnTo>
                    <a:pt x="986" y="1079"/>
                  </a:lnTo>
                  <a:lnTo>
                    <a:pt x="1003" y="1069"/>
                  </a:lnTo>
                  <a:lnTo>
                    <a:pt x="1014" y="1055"/>
                  </a:lnTo>
                  <a:lnTo>
                    <a:pt x="1025" y="1034"/>
                  </a:lnTo>
                  <a:lnTo>
                    <a:pt x="1035" y="1007"/>
                  </a:lnTo>
                  <a:lnTo>
                    <a:pt x="1045" y="976"/>
                  </a:lnTo>
                  <a:lnTo>
                    <a:pt x="1055" y="942"/>
                  </a:lnTo>
                  <a:lnTo>
                    <a:pt x="1063" y="910"/>
                  </a:lnTo>
                  <a:lnTo>
                    <a:pt x="1067" y="879"/>
                  </a:lnTo>
                  <a:lnTo>
                    <a:pt x="1067" y="853"/>
                  </a:lnTo>
                  <a:lnTo>
                    <a:pt x="1063" y="834"/>
                  </a:lnTo>
                  <a:lnTo>
                    <a:pt x="1056" y="817"/>
                  </a:lnTo>
                  <a:lnTo>
                    <a:pt x="1049" y="796"/>
                  </a:lnTo>
                  <a:lnTo>
                    <a:pt x="1041" y="770"/>
                  </a:lnTo>
                  <a:lnTo>
                    <a:pt x="1032" y="744"/>
                  </a:lnTo>
                  <a:lnTo>
                    <a:pt x="1019" y="714"/>
                  </a:lnTo>
                  <a:lnTo>
                    <a:pt x="1002" y="683"/>
                  </a:lnTo>
                  <a:lnTo>
                    <a:pt x="980" y="651"/>
                  </a:lnTo>
                  <a:lnTo>
                    <a:pt x="950" y="616"/>
                  </a:lnTo>
                  <a:lnTo>
                    <a:pt x="920" y="585"/>
                  </a:lnTo>
                  <a:lnTo>
                    <a:pt x="895" y="562"/>
                  </a:lnTo>
                  <a:lnTo>
                    <a:pt x="875" y="546"/>
                  </a:lnTo>
                  <a:lnTo>
                    <a:pt x="860" y="533"/>
                  </a:lnTo>
                  <a:lnTo>
                    <a:pt x="848" y="526"/>
                  </a:lnTo>
                  <a:lnTo>
                    <a:pt x="840" y="523"/>
                  </a:lnTo>
                  <a:lnTo>
                    <a:pt x="836" y="520"/>
                  </a:lnTo>
                  <a:lnTo>
                    <a:pt x="835" y="520"/>
                  </a:lnTo>
                  <a:lnTo>
                    <a:pt x="794" y="504"/>
                  </a:lnTo>
                  <a:lnTo>
                    <a:pt x="848" y="497"/>
                  </a:lnTo>
                  <a:lnTo>
                    <a:pt x="854" y="495"/>
                  </a:lnTo>
                  <a:lnTo>
                    <a:pt x="869" y="489"/>
                  </a:lnTo>
                  <a:lnTo>
                    <a:pt x="891" y="480"/>
                  </a:lnTo>
                  <a:lnTo>
                    <a:pt x="915" y="469"/>
                  </a:lnTo>
                  <a:lnTo>
                    <a:pt x="939" y="455"/>
                  </a:lnTo>
                  <a:lnTo>
                    <a:pt x="961" y="439"/>
                  </a:lnTo>
                  <a:lnTo>
                    <a:pt x="977" y="423"/>
                  </a:lnTo>
                  <a:lnTo>
                    <a:pt x="984" y="406"/>
                  </a:lnTo>
                  <a:lnTo>
                    <a:pt x="988" y="387"/>
                  </a:lnTo>
                  <a:lnTo>
                    <a:pt x="992" y="384"/>
                  </a:lnTo>
                  <a:lnTo>
                    <a:pt x="997" y="391"/>
                  </a:lnTo>
                  <a:lnTo>
                    <a:pt x="998" y="396"/>
                  </a:lnTo>
                  <a:lnTo>
                    <a:pt x="1004" y="398"/>
                  </a:lnTo>
                  <a:lnTo>
                    <a:pt x="1019" y="403"/>
                  </a:lnTo>
                  <a:lnTo>
                    <a:pt x="1042" y="409"/>
                  </a:lnTo>
                  <a:lnTo>
                    <a:pt x="1070" y="414"/>
                  </a:lnTo>
                  <a:lnTo>
                    <a:pt x="1097" y="417"/>
                  </a:lnTo>
                  <a:lnTo>
                    <a:pt x="1126" y="414"/>
                  </a:lnTo>
                  <a:lnTo>
                    <a:pt x="1149" y="406"/>
                  </a:lnTo>
                  <a:lnTo>
                    <a:pt x="1168" y="389"/>
                  </a:lnTo>
                  <a:lnTo>
                    <a:pt x="1180" y="368"/>
                  </a:lnTo>
                  <a:lnTo>
                    <a:pt x="1191" y="348"/>
                  </a:lnTo>
                  <a:lnTo>
                    <a:pt x="1196" y="328"/>
                  </a:lnTo>
                  <a:lnTo>
                    <a:pt x="1200" y="310"/>
                  </a:lnTo>
                  <a:lnTo>
                    <a:pt x="1200" y="292"/>
                  </a:lnTo>
                  <a:lnTo>
                    <a:pt x="1196" y="276"/>
                  </a:lnTo>
                  <a:lnTo>
                    <a:pt x="1189" y="262"/>
                  </a:lnTo>
                  <a:lnTo>
                    <a:pt x="1178" y="250"/>
                  </a:lnTo>
                  <a:lnTo>
                    <a:pt x="1165" y="239"/>
                  </a:lnTo>
                  <a:lnTo>
                    <a:pt x="1153" y="229"/>
                  </a:lnTo>
                  <a:lnTo>
                    <a:pt x="1139" y="219"/>
                  </a:lnTo>
                  <a:lnTo>
                    <a:pt x="1126" y="211"/>
                  </a:lnTo>
                  <a:lnTo>
                    <a:pt x="1112" y="204"/>
                  </a:lnTo>
                  <a:lnTo>
                    <a:pt x="1098" y="197"/>
                  </a:lnTo>
                  <a:lnTo>
                    <a:pt x="1086" y="192"/>
                  </a:lnTo>
                  <a:lnTo>
                    <a:pt x="1073" y="189"/>
                  </a:lnTo>
                  <a:lnTo>
                    <a:pt x="1062" y="185"/>
                  </a:lnTo>
                  <a:lnTo>
                    <a:pt x="1055" y="179"/>
                  </a:lnTo>
                  <a:lnTo>
                    <a:pt x="1049" y="174"/>
                  </a:lnTo>
                  <a:lnTo>
                    <a:pt x="1047" y="168"/>
                  </a:lnTo>
                  <a:lnTo>
                    <a:pt x="1045" y="162"/>
                  </a:lnTo>
                  <a:lnTo>
                    <a:pt x="1045" y="156"/>
                  </a:lnTo>
                  <a:lnTo>
                    <a:pt x="1045" y="153"/>
                  </a:lnTo>
                  <a:lnTo>
                    <a:pt x="1045" y="152"/>
                  </a:lnTo>
                  <a:lnTo>
                    <a:pt x="1044" y="151"/>
                  </a:lnTo>
                  <a:lnTo>
                    <a:pt x="1043" y="147"/>
                  </a:lnTo>
                  <a:lnTo>
                    <a:pt x="1040" y="141"/>
                  </a:lnTo>
                  <a:lnTo>
                    <a:pt x="1035" y="133"/>
                  </a:lnTo>
                  <a:lnTo>
                    <a:pt x="1029" y="124"/>
                  </a:lnTo>
                  <a:lnTo>
                    <a:pt x="1021" y="114"/>
                  </a:lnTo>
                  <a:lnTo>
                    <a:pt x="1012" y="102"/>
                  </a:lnTo>
                  <a:lnTo>
                    <a:pt x="1002" y="91"/>
                  </a:lnTo>
                  <a:lnTo>
                    <a:pt x="989" y="78"/>
                  </a:lnTo>
                  <a:lnTo>
                    <a:pt x="975" y="65"/>
                  </a:lnTo>
                  <a:lnTo>
                    <a:pt x="959" y="54"/>
                  </a:lnTo>
                  <a:lnTo>
                    <a:pt x="942" y="42"/>
                  </a:lnTo>
                  <a:lnTo>
                    <a:pt x="922" y="31"/>
                  </a:lnTo>
                  <a:lnTo>
                    <a:pt x="901" y="20"/>
                  </a:lnTo>
                  <a:lnTo>
                    <a:pt x="877" y="12"/>
                  </a:lnTo>
                  <a:lnTo>
                    <a:pt x="852" y="5"/>
                  </a:lnTo>
                  <a:lnTo>
                    <a:pt x="816" y="0"/>
                  </a:lnTo>
                  <a:lnTo>
                    <a:pt x="786" y="1"/>
                  </a:lnTo>
                  <a:lnTo>
                    <a:pt x="763" y="7"/>
                  </a:lnTo>
                  <a:lnTo>
                    <a:pt x="745" y="15"/>
                  </a:lnTo>
                  <a:lnTo>
                    <a:pt x="731" y="24"/>
                  </a:lnTo>
                  <a:lnTo>
                    <a:pt x="722" y="33"/>
                  </a:lnTo>
                  <a:lnTo>
                    <a:pt x="716" y="40"/>
                  </a:lnTo>
                  <a:lnTo>
                    <a:pt x="715" y="42"/>
                  </a:lnTo>
                  <a:lnTo>
                    <a:pt x="710" y="45"/>
                  </a:lnTo>
                  <a:lnTo>
                    <a:pt x="699" y="52"/>
                  </a:lnTo>
                  <a:lnTo>
                    <a:pt x="680" y="64"/>
                  </a:lnTo>
                  <a:lnTo>
                    <a:pt x="657" y="83"/>
                  </a:lnTo>
                  <a:lnTo>
                    <a:pt x="630" y="109"/>
                  </a:lnTo>
                  <a:lnTo>
                    <a:pt x="600" y="143"/>
                  </a:lnTo>
                  <a:lnTo>
                    <a:pt x="570" y="186"/>
                  </a:lnTo>
                  <a:lnTo>
                    <a:pt x="539" y="239"/>
                  </a:lnTo>
                  <a:lnTo>
                    <a:pt x="527" y="268"/>
                  </a:lnTo>
                  <a:lnTo>
                    <a:pt x="521" y="296"/>
                  </a:lnTo>
                  <a:lnTo>
                    <a:pt x="518" y="317"/>
                  </a:lnTo>
                  <a:lnTo>
                    <a:pt x="518" y="325"/>
                  </a:lnTo>
                  <a:lnTo>
                    <a:pt x="498" y="311"/>
                  </a:lnTo>
                  <a:close/>
                </a:path>
              </a:pathLst>
            </a:custGeom>
            <a:solidFill>
              <a:srgbClr val="CCA8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4019550" y="4687888"/>
              <a:ext cx="819150" cy="484188"/>
            </a:xfrm>
            <a:custGeom>
              <a:avLst/>
              <a:gdLst/>
              <a:ahLst/>
              <a:cxnLst>
                <a:cxn ang="0">
                  <a:pos x="47" y="519"/>
                </a:cxn>
                <a:cxn ang="0">
                  <a:pos x="113" y="576"/>
                </a:cxn>
                <a:cxn ang="0">
                  <a:pos x="133" y="600"/>
                </a:cxn>
                <a:cxn ang="0">
                  <a:pos x="154" y="609"/>
                </a:cxn>
                <a:cxn ang="0">
                  <a:pos x="166" y="586"/>
                </a:cxn>
                <a:cxn ang="0">
                  <a:pos x="240" y="463"/>
                </a:cxn>
                <a:cxn ang="0">
                  <a:pos x="207" y="378"/>
                </a:cxn>
                <a:cxn ang="0">
                  <a:pos x="247" y="333"/>
                </a:cxn>
                <a:cxn ang="0">
                  <a:pos x="313" y="320"/>
                </a:cxn>
                <a:cxn ang="0">
                  <a:pos x="320" y="342"/>
                </a:cxn>
                <a:cxn ang="0">
                  <a:pos x="287" y="374"/>
                </a:cxn>
                <a:cxn ang="0">
                  <a:pos x="284" y="376"/>
                </a:cxn>
                <a:cxn ang="0">
                  <a:pos x="322" y="365"/>
                </a:cxn>
                <a:cxn ang="0">
                  <a:pos x="383" y="341"/>
                </a:cxn>
                <a:cxn ang="0">
                  <a:pos x="450" y="304"/>
                </a:cxn>
                <a:cxn ang="0">
                  <a:pos x="503" y="275"/>
                </a:cxn>
                <a:cxn ang="0">
                  <a:pos x="564" y="266"/>
                </a:cxn>
                <a:cxn ang="0">
                  <a:pos x="597" y="261"/>
                </a:cxn>
                <a:cxn ang="0">
                  <a:pos x="583" y="274"/>
                </a:cxn>
                <a:cxn ang="0">
                  <a:pos x="627" y="303"/>
                </a:cxn>
                <a:cxn ang="0">
                  <a:pos x="663" y="312"/>
                </a:cxn>
                <a:cxn ang="0">
                  <a:pos x="712" y="317"/>
                </a:cxn>
                <a:cxn ang="0">
                  <a:pos x="715" y="328"/>
                </a:cxn>
                <a:cxn ang="0">
                  <a:pos x="828" y="364"/>
                </a:cxn>
                <a:cxn ang="0">
                  <a:pos x="870" y="375"/>
                </a:cxn>
                <a:cxn ang="0">
                  <a:pos x="848" y="378"/>
                </a:cxn>
                <a:cxn ang="0">
                  <a:pos x="866" y="470"/>
                </a:cxn>
                <a:cxn ang="0">
                  <a:pos x="905" y="449"/>
                </a:cxn>
                <a:cxn ang="0">
                  <a:pos x="991" y="439"/>
                </a:cxn>
                <a:cxn ang="0">
                  <a:pos x="1034" y="448"/>
                </a:cxn>
                <a:cxn ang="0">
                  <a:pos x="1026" y="446"/>
                </a:cxn>
                <a:cxn ang="0">
                  <a:pos x="1025" y="388"/>
                </a:cxn>
                <a:cxn ang="0">
                  <a:pos x="981" y="292"/>
                </a:cxn>
                <a:cxn ang="0">
                  <a:pos x="964" y="237"/>
                </a:cxn>
                <a:cxn ang="0">
                  <a:pos x="977" y="193"/>
                </a:cxn>
                <a:cxn ang="0">
                  <a:pos x="936" y="113"/>
                </a:cxn>
                <a:cxn ang="0">
                  <a:pos x="876" y="50"/>
                </a:cxn>
                <a:cxn ang="0">
                  <a:pos x="798" y="40"/>
                </a:cxn>
                <a:cxn ang="0">
                  <a:pos x="737" y="41"/>
                </a:cxn>
                <a:cxn ang="0">
                  <a:pos x="647" y="24"/>
                </a:cxn>
                <a:cxn ang="0">
                  <a:pos x="559" y="0"/>
                </a:cxn>
                <a:cxn ang="0">
                  <a:pos x="482" y="15"/>
                </a:cxn>
                <a:cxn ang="0">
                  <a:pos x="403" y="61"/>
                </a:cxn>
                <a:cxn ang="0">
                  <a:pos x="371" y="75"/>
                </a:cxn>
                <a:cxn ang="0">
                  <a:pos x="355" y="61"/>
                </a:cxn>
                <a:cxn ang="0">
                  <a:pos x="308" y="84"/>
                </a:cxn>
                <a:cxn ang="0">
                  <a:pos x="261" y="122"/>
                </a:cxn>
                <a:cxn ang="0">
                  <a:pos x="247" y="153"/>
                </a:cxn>
                <a:cxn ang="0">
                  <a:pos x="172" y="173"/>
                </a:cxn>
                <a:cxn ang="0">
                  <a:pos x="87" y="204"/>
                </a:cxn>
                <a:cxn ang="0">
                  <a:pos x="25" y="281"/>
                </a:cxn>
                <a:cxn ang="0">
                  <a:pos x="15" y="496"/>
                </a:cxn>
              </a:cxnLst>
              <a:rect l="0" t="0" r="r" b="b"/>
              <a:pathLst>
                <a:path w="1034" h="609">
                  <a:moveTo>
                    <a:pt x="15" y="496"/>
                  </a:moveTo>
                  <a:lnTo>
                    <a:pt x="20" y="500"/>
                  </a:lnTo>
                  <a:lnTo>
                    <a:pt x="30" y="508"/>
                  </a:lnTo>
                  <a:lnTo>
                    <a:pt x="47" y="519"/>
                  </a:lnTo>
                  <a:lnTo>
                    <a:pt x="65" y="534"/>
                  </a:lnTo>
                  <a:lnTo>
                    <a:pt x="83" y="549"/>
                  </a:lnTo>
                  <a:lnTo>
                    <a:pt x="101" y="564"/>
                  </a:lnTo>
                  <a:lnTo>
                    <a:pt x="113" y="576"/>
                  </a:lnTo>
                  <a:lnTo>
                    <a:pt x="121" y="585"/>
                  </a:lnTo>
                  <a:lnTo>
                    <a:pt x="125" y="591"/>
                  </a:lnTo>
                  <a:lnTo>
                    <a:pt x="130" y="597"/>
                  </a:lnTo>
                  <a:lnTo>
                    <a:pt x="133" y="600"/>
                  </a:lnTo>
                  <a:lnTo>
                    <a:pt x="139" y="603"/>
                  </a:lnTo>
                  <a:lnTo>
                    <a:pt x="143" y="606"/>
                  </a:lnTo>
                  <a:lnTo>
                    <a:pt x="148" y="608"/>
                  </a:lnTo>
                  <a:lnTo>
                    <a:pt x="154" y="609"/>
                  </a:lnTo>
                  <a:lnTo>
                    <a:pt x="158" y="609"/>
                  </a:lnTo>
                  <a:lnTo>
                    <a:pt x="165" y="605"/>
                  </a:lnTo>
                  <a:lnTo>
                    <a:pt x="168" y="595"/>
                  </a:lnTo>
                  <a:lnTo>
                    <a:pt x="166" y="586"/>
                  </a:lnTo>
                  <a:lnTo>
                    <a:pt x="165" y="582"/>
                  </a:lnTo>
                  <a:lnTo>
                    <a:pt x="202" y="592"/>
                  </a:lnTo>
                  <a:lnTo>
                    <a:pt x="216" y="479"/>
                  </a:lnTo>
                  <a:lnTo>
                    <a:pt x="240" y="463"/>
                  </a:lnTo>
                  <a:lnTo>
                    <a:pt x="212" y="459"/>
                  </a:lnTo>
                  <a:lnTo>
                    <a:pt x="210" y="446"/>
                  </a:lnTo>
                  <a:lnTo>
                    <a:pt x="208" y="413"/>
                  </a:lnTo>
                  <a:lnTo>
                    <a:pt x="207" y="378"/>
                  </a:lnTo>
                  <a:lnTo>
                    <a:pt x="212" y="353"/>
                  </a:lnTo>
                  <a:lnTo>
                    <a:pt x="221" y="347"/>
                  </a:lnTo>
                  <a:lnTo>
                    <a:pt x="232" y="340"/>
                  </a:lnTo>
                  <a:lnTo>
                    <a:pt x="247" y="333"/>
                  </a:lnTo>
                  <a:lnTo>
                    <a:pt x="264" y="327"/>
                  </a:lnTo>
                  <a:lnTo>
                    <a:pt x="282" y="322"/>
                  </a:lnTo>
                  <a:lnTo>
                    <a:pt x="298" y="320"/>
                  </a:lnTo>
                  <a:lnTo>
                    <a:pt x="313" y="320"/>
                  </a:lnTo>
                  <a:lnTo>
                    <a:pt x="325" y="323"/>
                  </a:lnTo>
                  <a:lnTo>
                    <a:pt x="327" y="327"/>
                  </a:lnTo>
                  <a:lnTo>
                    <a:pt x="324" y="334"/>
                  </a:lnTo>
                  <a:lnTo>
                    <a:pt x="320" y="342"/>
                  </a:lnTo>
                  <a:lnTo>
                    <a:pt x="313" y="351"/>
                  </a:lnTo>
                  <a:lnTo>
                    <a:pt x="305" y="360"/>
                  </a:lnTo>
                  <a:lnTo>
                    <a:pt x="297" y="368"/>
                  </a:lnTo>
                  <a:lnTo>
                    <a:pt x="287" y="374"/>
                  </a:lnTo>
                  <a:lnTo>
                    <a:pt x="280" y="378"/>
                  </a:lnTo>
                  <a:lnTo>
                    <a:pt x="279" y="378"/>
                  </a:lnTo>
                  <a:lnTo>
                    <a:pt x="280" y="378"/>
                  </a:lnTo>
                  <a:lnTo>
                    <a:pt x="284" y="376"/>
                  </a:lnTo>
                  <a:lnTo>
                    <a:pt x="291" y="374"/>
                  </a:lnTo>
                  <a:lnTo>
                    <a:pt x="299" y="372"/>
                  </a:lnTo>
                  <a:lnTo>
                    <a:pt x="310" y="368"/>
                  </a:lnTo>
                  <a:lnTo>
                    <a:pt x="322" y="365"/>
                  </a:lnTo>
                  <a:lnTo>
                    <a:pt x="336" y="359"/>
                  </a:lnTo>
                  <a:lnTo>
                    <a:pt x="351" y="353"/>
                  </a:lnTo>
                  <a:lnTo>
                    <a:pt x="367" y="348"/>
                  </a:lnTo>
                  <a:lnTo>
                    <a:pt x="383" y="341"/>
                  </a:lnTo>
                  <a:lnTo>
                    <a:pt x="399" y="333"/>
                  </a:lnTo>
                  <a:lnTo>
                    <a:pt x="416" y="323"/>
                  </a:lnTo>
                  <a:lnTo>
                    <a:pt x="433" y="314"/>
                  </a:lnTo>
                  <a:lnTo>
                    <a:pt x="450" y="304"/>
                  </a:lnTo>
                  <a:lnTo>
                    <a:pt x="465" y="292"/>
                  </a:lnTo>
                  <a:lnTo>
                    <a:pt x="476" y="284"/>
                  </a:lnTo>
                  <a:lnTo>
                    <a:pt x="489" y="280"/>
                  </a:lnTo>
                  <a:lnTo>
                    <a:pt x="503" y="275"/>
                  </a:lnTo>
                  <a:lnTo>
                    <a:pt x="518" y="273"/>
                  </a:lnTo>
                  <a:lnTo>
                    <a:pt x="533" y="270"/>
                  </a:lnTo>
                  <a:lnTo>
                    <a:pt x="548" y="268"/>
                  </a:lnTo>
                  <a:lnTo>
                    <a:pt x="564" y="266"/>
                  </a:lnTo>
                  <a:lnTo>
                    <a:pt x="580" y="261"/>
                  </a:lnTo>
                  <a:lnTo>
                    <a:pt x="590" y="259"/>
                  </a:lnTo>
                  <a:lnTo>
                    <a:pt x="596" y="259"/>
                  </a:lnTo>
                  <a:lnTo>
                    <a:pt x="597" y="261"/>
                  </a:lnTo>
                  <a:lnTo>
                    <a:pt x="595" y="265"/>
                  </a:lnTo>
                  <a:lnTo>
                    <a:pt x="592" y="268"/>
                  </a:lnTo>
                  <a:lnTo>
                    <a:pt x="587" y="272"/>
                  </a:lnTo>
                  <a:lnTo>
                    <a:pt x="583" y="274"/>
                  </a:lnTo>
                  <a:lnTo>
                    <a:pt x="582" y="275"/>
                  </a:lnTo>
                  <a:lnTo>
                    <a:pt x="631" y="265"/>
                  </a:lnTo>
                  <a:lnTo>
                    <a:pt x="655" y="292"/>
                  </a:lnTo>
                  <a:lnTo>
                    <a:pt x="627" y="303"/>
                  </a:lnTo>
                  <a:lnTo>
                    <a:pt x="631" y="304"/>
                  </a:lnTo>
                  <a:lnTo>
                    <a:pt x="638" y="306"/>
                  </a:lnTo>
                  <a:lnTo>
                    <a:pt x="649" y="308"/>
                  </a:lnTo>
                  <a:lnTo>
                    <a:pt x="663" y="312"/>
                  </a:lnTo>
                  <a:lnTo>
                    <a:pt x="678" y="315"/>
                  </a:lnTo>
                  <a:lnTo>
                    <a:pt x="692" y="318"/>
                  </a:lnTo>
                  <a:lnTo>
                    <a:pt x="704" y="318"/>
                  </a:lnTo>
                  <a:lnTo>
                    <a:pt x="712" y="317"/>
                  </a:lnTo>
                  <a:lnTo>
                    <a:pt x="716" y="315"/>
                  </a:lnTo>
                  <a:lnTo>
                    <a:pt x="715" y="318"/>
                  </a:lnTo>
                  <a:lnTo>
                    <a:pt x="712" y="322"/>
                  </a:lnTo>
                  <a:lnTo>
                    <a:pt x="715" y="328"/>
                  </a:lnTo>
                  <a:lnTo>
                    <a:pt x="723" y="336"/>
                  </a:lnTo>
                  <a:lnTo>
                    <a:pt x="742" y="345"/>
                  </a:lnTo>
                  <a:lnTo>
                    <a:pt x="776" y="355"/>
                  </a:lnTo>
                  <a:lnTo>
                    <a:pt x="828" y="364"/>
                  </a:lnTo>
                  <a:lnTo>
                    <a:pt x="853" y="367"/>
                  </a:lnTo>
                  <a:lnTo>
                    <a:pt x="867" y="371"/>
                  </a:lnTo>
                  <a:lnTo>
                    <a:pt x="871" y="373"/>
                  </a:lnTo>
                  <a:lnTo>
                    <a:pt x="870" y="375"/>
                  </a:lnTo>
                  <a:lnTo>
                    <a:pt x="865" y="376"/>
                  </a:lnTo>
                  <a:lnTo>
                    <a:pt x="858" y="378"/>
                  </a:lnTo>
                  <a:lnTo>
                    <a:pt x="851" y="378"/>
                  </a:lnTo>
                  <a:lnTo>
                    <a:pt x="848" y="378"/>
                  </a:lnTo>
                  <a:lnTo>
                    <a:pt x="848" y="391"/>
                  </a:lnTo>
                  <a:lnTo>
                    <a:pt x="851" y="421"/>
                  </a:lnTo>
                  <a:lnTo>
                    <a:pt x="855" y="453"/>
                  </a:lnTo>
                  <a:lnTo>
                    <a:pt x="866" y="470"/>
                  </a:lnTo>
                  <a:lnTo>
                    <a:pt x="873" y="470"/>
                  </a:lnTo>
                  <a:lnTo>
                    <a:pt x="881" y="464"/>
                  </a:lnTo>
                  <a:lnTo>
                    <a:pt x="891" y="457"/>
                  </a:lnTo>
                  <a:lnTo>
                    <a:pt x="905" y="449"/>
                  </a:lnTo>
                  <a:lnTo>
                    <a:pt x="920" y="441"/>
                  </a:lnTo>
                  <a:lnTo>
                    <a:pt x="939" y="435"/>
                  </a:lnTo>
                  <a:lnTo>
                    <a:pt x="964" y="434"/>
                  </a:lnTo>
                  <a:lnTo>
                    <a:pt x="991" y="439"/>
                  </a:lnTo>
                  <a:lnTo>
                    <a:pt x="1012" y="443"/>
                  </a:lnTo>
                  <a:lnTo>
                    <a:pt x="1025" y="447"/>
                  </a:lnTo>
                  <a:lnTo>
                    <a:pt x="1032" y="448"/>
                  </a:lnTo>
                  <a:lnTo>
                    <a:pt x="1034" y="448"/>
                  </a:lnTo>
                  <a:lnTo>
                    <a:pt x="1033" y="448"/>
                  </a:lnTo>
                  <a:lnTo>
                    <a:pt x="1029" y="447"/>
                  </a:lnTo>
                  <a:lnTo>
                    <a:pt x="1027" y="446"/>
                  </a:lnTo>
                  <a:lnTo>
                    <a:pt x="1026" y="446"/>
                  </a:lnTo>
                  <a:lnTo>
                    <a:pt x="1026" y="441"/>
                  </a:lnTo>
                  <a:lnTo>
                    <a:pt x="1027" y="428"/>
                  </a:lnTo>
                  <a:lnTo>
                    <a:pt x="1027" y="411"/>
                  </a:lnTo>
                  <a:lnTo>
                    <a:pt x="1025" y="388"/>
                  </a:lnTo>
                  <a:lnTo>
                    <a:pt x="1020" y="363"/>
                  </a:lnTo>
                  <a:lnTo>
                    <a:pt x="1012" y="337"/>
                  </a:lnTo>
                  <a:lnTo>
                    <a:pt x="999" y="313"/>
                  </a:lnTo>
                  <a:lnTo>
                    <a:pt x="981" y="292"/>
                  </a:lnTo>
                  <a:lnTo>
                    <a:pt x="965" y="275"/>
                  </a:lnTo>
                  <a:lnTo>
                    <a:pt x="959" y="260"/>
                  </a:lnTo>
                  <a:lnTo>
                    <a:pt x="959" y="247"/>
                  </a:lnTo>
                  <a:lnTo>
                    <a:pt x="964" y="237"/>
                  </a:lnTo>
                  <a:lnTo>
                    <a:pt x="971" y="227"/>
                  </a:lnTo>
                  <a:lnTo>
                    <a:pt x="977" y="216"/>
                  </a:lnTo>
                  <a:lnTo>
                    <a:pt x="980" y="206"/>
                  </a:lnTo>
                  <a:lnTo>
                    <a:pt x="977" y="193"/>
                  </a:lnTo>
                  <a:lnTo>
                    <a:pt x="971" y="178"/>
                  </a:lnTo>
                  <a:lnTo>
                    <a:pt x="960" y="159"/>
                  </a:lnTo>
                  <a:lnTo>
                    <a:pt x="949" y="136"/>
                  </a:lnTo>
                  <a:lnTo>
                    <a:pt x="936" y="113"/>
                  </a:lnTo>
                  <a:lnTo>
                    <a:pt x="922" y="92"/>
                  </a:lnTo>
                  <a:lnTo>
                    <a:pt x="907" y="72"/>
                  </a:lnTo>
                  <a:lnTo>
                    <a:pt x="891" y="58"/>
                  </a:lnTo>
                  <a:lnTo>
                    <a:pt x="876" y="50"/>
                  </a:lnTo>
                  <a:lnTo>
                    <a:pt x="859" y="47"/>
                  </a:lnTo>
                  <a:lnTo>
                    <a:pt x="839" y="45"/>
                  </a:lnTo>
                  <a:lnTo>
                    <a:pt x="818" y="41"/>
                  </a:lnTo>
                  <a:lnTo>
                    <a:pt x="798" y="40"/>
                  </a:lnTo>
                  <a:lnTo>
                    <a:pt x="778" y="39"/>
                  </a:lnTo>
                  <a:lnTo>
                    <a:pt x="761" y="39"/>
                  </a:lnTo>
                  <a:lnTo>
                    <a:pt x="747" y="39"/>
                  </a:lnTo>
                  <a:lnTo>
                    <a:pt x="737" y="41"/>
                  </a:lnTo>
                  <a:lnTo>
                    <a:pt x="724" y="41"/>
                  </a:lnTo>
                  <a:lnTo>
                    <a:pt x="702" y="38"/>
                  </a:lnTo>
                  <a:lnTo>
                    <a:pt x="676" y="32"/>
                  </a:lnTo>
                  <a:lnTo>
                    <a:pt x="647" y="24"/>
                  </a:lnTo>
                  <a:lnTo>
                    <a:pt x="618" y="16"/>
                  </a:lnTo>
                  <a:lnTo>
                    <a:pt x="592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49" y="0"/>
                  </a:lnTo>
                  <a:lnTo>
                    <a:pt x="530" y="3"/>
                  </a:lnTo>
                  <a:lnTo>
                    <a:pt x="507" y="8"/>
                  </a:lnTo>
                  <a:lnTo>
                    <a:pt x="482" y="15"/>
                  </a:lnTo>
                  <a:lnTo>
                    <a:pt x="457" y="24"/>
                  </a:lnTo>
                  <a:lnTo>
                    <a:pt x="434" y="35"/>
                  </a:lnTo>
                  <a:lnTo>
                    <a:pt x="414" y="47"/>
                  </a:lnTo>
                  <a:lnTo>
                    <a:pt x="403" y="61"/>
                  </a:lnTo>
                  <a:lnTo>
                    <a:pt x="394" y="71"/>
                  </a:lnTo>
                  <a:lnTo>
                    <a:pt x="386" y="77"/>
                  </a:lnTo>
                  <a:lnTo>
                    <a:pt x="380" y="78"/>
                  </a:lnTo>
                  <a:lnTo>
                    <a:pt x="371" y="75"/>
                  </a:lnTo>
                  <a:lnTo>
                    <a:pt x="365" y="71"/>
                  </a:lnTo>
                  <a:lnTo>
                    <a:pt x="360" y="67"/>
                  </a:lnTo>
                  <a:lnTo>
                    <a:pt x="356" y="62"/>
                  </a:lnTo>
                  <a:lnTo>
                    <a:pt x="355" y="61"/>
                  </a:lnTo>
                  <a:lnTo>
                    <a:pt x="351" y="63"/>
                  </a:lnTo>
                  <a:lnTo>
                    <a:pt x="340" y="68"/>
                  </a:lnTo>
                  <a:lnTo>
                    <a:pt x="325" y="75"/>
                  </a:lnTo>
                  <a:lnTo>
                    <a:pt x="308" y="84"/>
                  </a:lnTo>
                  <a:lnTo>
                    <a:pt x="291" y="94"/>
                  </a:lnTo>
                  <a:lnTo>
                    <a:pt x="276" y="105"/>
                  </a:lnTo>
                  <a:lnTo>
                    <a:pt x="265" y="114"/>
                  </a:lnTo>
                  <a:lnTo>
                    <a:pt x="261" y="122"/>
                  </a:lnTo>
                  <a:lnTo>
                    <a:pt x="259" y="136"/>
                  </a:lnTo>
                  <a:lnTo>
                    <a:pt x="254" y="145"/>
                  </a:lnTo>
                  <a:lnTo>
                    <a:pt x="249" y="151"/>
                  </a:lnTo>
                  <a:lnTo>
                    <a:pt x="247" y="153"/>
                  </a:lnTo>
                  <a:lnTo>
                    <a:pt x="241" y="154"/>
                  </a:lnTo>
                  <a:lnTo>
                    <a:pt x="224" y="159"/>
                  </a:lnTo>
                  <a:lnTo>
                    <a:pt x="200" y="164"/>
                  </a:lnTo>
                  <a:lnTo>
                    <a:pt x="172" y="173"/>
                  </a:lnTo>
                  <a:lnTo>
                    <a:pt x="143" y="181"/>
                  </a:lnTo>
                  <a:lnTo>
                    <a:pt x="118" y="189"/>
                  </a:lnTo>
                  <a:lnTo>
                    <a:pt x="97" y="197"/>
                  </a:lnTo>
                  <a:lnTo>
                    <a:pt x="87" y="204"/>
                  </a:lnTo>
                  <a:lnTo>
                    <a:pt x="78" y="213"/>
                  </a:lnTo>
                  <a:lnTo>
                    <a:pt x="62" y="229"/>
                  </a:lnTo>
                  <a:lnTo>
                    <a:pt x="43" y="251"/>
                  </a:lnTo>
                  <a:lnTo>
                    <a:pt x="25" y="281"/>
                  </a:lnTo>
                  <a:lnTo>
                    <a:pt x="9" y="320"/>
                  </a:lnTo>
                  <a:lnTo>
                    <a:pt x="0" y="368"/>
                  </a:lnTo>
                  <a:lnTo>
                    <a:pt x="2" y="427"/>
                  </a:lnTo>
                  <a:lnTo>
                    <a:pt x="15" y="496"/>
                  </a:lnTo>
                  <a:close/>
                </a:path>
              </a:pathLst>
            </a:custGeom>
            <a:solidFill>
              <a:srgbClr val="FFE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auto">
            <a:xfrm>
              <a:off x="3754438" y="5087938"/>
              <a:ext cx="582613" cy="538163"/>
            </a:xfrm>
            <a:custGeom>
              <a:avLst/>
              <a:gdLst/>
              <a:ahLst/>
              <a:cxnLst>
                <a:cxn ang="0">
                  <a:pos x="40" y="352"/>
                </a:cxn>
                <a:cxn ang="0">
                  <a:pos x="5" y="311"/>
                </a:cxn>
                <a:cxn ang="0">
                  <a:pos x="12" y="255"/>
                </a:cxn>
                <a:cxn ang="0">
                  <a:pos x="91" y="162"/>
                </a:cxn>
                <a:cxn ang="0">
                  <a:pos x="162" y="70"/>
                </a:cxn>
                <a:cxn ang="0">
                  <a:pos x="184" y="35"/>
                </a:cxn>
                <a:cxn ang="0">
                  <a:pos x="206" y="12"/>
                </a:cxn>
                <a:cxn ang="0">
                  <a:pos x="235" y="0"/>
                </a:cxn>
                <a:cxn ang="0">
                  <a:pos x="262" y="11"/>
                </a:cxn>
                <a:cxn ang="0">
                  <a:pos x="300" y="12"/>
                </a:cxn>
                <a:cxn ang="0">
                  <a:pos x="330" y="4"/>
                </a:cxn>
                <a:cxn ang="0">
                  <a:pos x="379" y="29"/>
                </a:cxn>
                <a:cxn ang="0">
                  <a:pos x="442" y="84"/>
                </a:cxn>
                <a:cxn ang="0">
                  <a:pos x="462" y="114"/>
                </a:cxn>
                <a:cxn ang="0">
                  <a:pos x="488" y="178"/>
                </a:cxn>
                <a:cxn ang="0">
                  <a:pos x="531" y="248"/>
                </a:cxn>
                <a:cxn ang="0">
                  <a:pos x="576" y="280"/>
                </a:cxn>
                <a:cxn ang="0">
                  <a:pos x="622" y="300"/>
                </a:cxn>
                <a:cxn ang="0">
                  <a:pos x="644" y="307"/>
                </a:cxn>
                <a:cxn ang="0">
                  <a:pos x="609" y="316"/>
                </a:cxn>
                <a:cxn ang="0">
                  <a:pos x="543" y="338"/>
                </a:cxn>
                <a:cxn ang="0">
                  <a:pos x="500" y="370"/>
                </a:cxn>
                <a:cxn ang="0">
                  <a:pos x="474" y="413"/>
                </a:cxn>
                <a:cxn ang="0">
                  <a:pos x="464" y="451"/>
                </a:cxn>
                <a:cxn ang="0">
                  <a:pos x="470" y="501"/>
                </a:cxn>
                <a:cxn ang="0">
                  <a:pos x="489" y="534"/>
                </a:cxn>
                <a:cxn ang="0">
                  <a:pos x="531" y="553"/>
                </a:cxn>
                <a:cxn ang="0">
                  <a:pos x="585" y="565"/>
                </a:cxn>
                <a:cxn ang="0">
                  <a:pos x="641" y="553"/>
                </a:cxn>
                <a:cxn ang="0">
                  <a:pos x="703" y="527"/>
                </a:cxn>
                <a:cxn ang="0">
                  <a:pos x="732" y="513"/>
                </a:cxn>
                <a:cxn ang="0">
                  <a:pos x="703" y="547"/>
                </a:cxn>
                <a:cxn ang="0">
                  <a:pos x="655" y="612"/>
                </a:cxn>
                <a:cxn ang="0">
                  <a:pos x="641" y="657"/>
                </a:cxn>
                <a:cxn ang="0">
                  <a:pos x="647" y="679"/>
                </a:cxn>
                <a:cxn ang="0">
                  <a:pos x="614" y="662"/>
                </a:cxn>
                <a:cxn ang="0">
                  <a:pos x="550" y="622"/>
                </a:cxn>
                <a:cxn ang="0">
                  <a:pos x="511" y="587"/>
                </a:cxn>
                <a:cxn ang="0">
                  <a:pos x="476" y="554"/>
                </a:cxn>
                <a:cxn ang="0">
                  <a:pos x="430" y="513"/>
                </a:cxn>
                <a:cxn ang="0">
                  <a:pos x="382" y="468"/>
                </a:cxn>
                <a:cxn ang="0">
                  <a:pos x="342" y="427"/>
                </a:cxn>
                <a:cxn ang="0">
                  <a:pos x="316" y="398"/>
                </a:cxn>
                <a:cxn ang="0">
                  <a:pos x="313" y="364"/>
                </a:cxn>
                <a:cxn ang="0">
                  <a:pos x="307" y="324"/>
                </a:cxn>
                <a:cxn ang="0">
                  <a:pos x="274" y="285"/>
                </a:cxn>
                <a:cxn ang="0">
                  <a:pos x="222" y="258"/>
                </a:cxn>
                <a:cxn ang="0">
                  <a:pos x="162" y="243"/>
                </a:cxn>
                <a:cxn ang="0">
                  <a:pos x="103" y="235"/>
                </a:cxn>
                <a:cxn ang="0">
                  <a:pos x="65" y="259"/>
                </a:cxn>
                <a:cxn ang="0">
                  <a:pos x="53" y="361"/>
                </a:cxn>
              </a:cxnLst>
              <a:rect l="0" t="0" r="r" b="b"/>
              <a:pathLst>
                <a:path w="732" h="679">
                  <a:moveTo>
                    <a:pt x="53" y="361"/>
                  </a:moveTo>
                  <a:lnTo>
                    <a:pt x="49" y="359"/>
                  </a:lnTo>
                  <a:lnTo>
                    <a:pt x="40" y="352"/>
                  </a:lnTo>
                  <a:lnTo>
                    <a:pt x="28" y="341"/>
                  </a:lnTo>
                  <a:lnTo>
                    <a:pt x="16" y="327"/>
                  </a:lnTo>
                  <a:lnTo>
                    <a:pt x="5" y="311"/>
                  </a:lnTo>
                  <a:lnTo>
                    <a:pt x="0" y="293"/>
                  </a:lnTo>
                  <a:lnTo>
                    <a:pt x="1" y="274"/>
                  </a:lnTo>
                  <a:lnTo>
                    <a:pt x="12" y="255"/>
                  </a:lnTo>
                  <a:lnTo>
                    <a:pt x="36" y="227"/>
                  </a:lnTo>
                  <a:lnTo>
                    <a:pt x="63" y="196"/>
                  </a:lnTo>
                  <a:lnTo>
                    <a:pt x="91" y="162"/>
                  </a:lnTo>
                  <a:lnTo>
                    <a:pt x="117" y="128"/>
                  </a:lnTo>
                  <a:lnTo>
                    <a:pt x="141" y="97"/>
                  </a:lnTo>
                  <a:lnTo>
                    <a:pt x="162" y="70"/>
                  </a:lnTo>
                  <a:lnTo>
                    <a:pt x="176" y="51"/>
                  </a:lnTo>
                  <a:lnTo>
                    <a:pt x="182" y="41"/>
                  </a:lnTo>
                  <a:lnTo>
                    <a:pt x="184" y="35"/>
                  </a:lnTo>
                  <a:lnTo>
                    <a:pt x="190" y="28"/>
                  </a:lnTo>
                  <a:lnTo>
                    <a:pt x="197" y="20"/>
                  </a:lnTo>
                  <a:lnTo>
                    <a:pt x="206" y="12"/>
                  </a:lnTo>
                  <a:lnTo>
                    <a:pt x="215" y="6"/>
                  </a:lnTo>
                  <a:lnTo>
                    <a:pt x="225" y="1"/>
                  </a:lnTo>
                  <a:lnTo>
                    <a:pt x="235" y="0"/>
                  </a:lnTo>
                  <a:lnTo>
                    <a:pt x="243" y="4"/>
                  </a:lnTo>
                  <a:lnTo>
                    <a:pt x="252" y="8"/>
                  </a:lnTo>
                  <a:lnTo>
                    <a:pt x="262" y="11"/>
                  </a:lnTo>
                  <a:lnTo>
                    <a:pt x="275" y="13"/>
                  </a:lnTo>
                  <a:lnTo>
                    <a:pt x="288" y="13"/>
                  </a:lnTo>
                  <a:lnTo>
                    <a:pt x="300" y="12"/>
                  </a:lnTo>
                  <a:lnTo>
                    <a:pt x="313" y="9"/>
                  </a:lnTo>
                  <a:lnTo>
                    <a:pt x="322" y="7"/>
                  </a:lnTo>
                  <a:lnTo>
                    <a:pt x="330" y="4"/>
                  </a:lnTo>
                  <a:lnTo>
                    <a:pt x="341" y="5"/>
                  </a:lnTo>
                  <a:lnTo>
                    <a:pt x="358" y="14"/>
                  </a:lnTo>
                  <a:lnTo>
                    <a:pt x="379" y="29"/>
                  </a:lnTo>
                  <a:lnTo>
                    <a:pt x="402" y="47"/>
                  </a:lnTo>
                  <a:lnTo>
                    <a:pt x="423" y="67"/>
                  </a:lnTo>
                  <a:lnTo>
                    <a:pt x="442" y="84"/>
                  </a:lnTo>
                  <a:lnTo>
                    <a:pt x="455" y="98"/>
                  </a:lnTo>
                  <a:lnTo>
                    <a:pt x="459" y="106"/>
                  </a:lnTo>
                  <a:lnTo>
                    <a:pt x="462" y="114"/>
                  </a:lnTo>
                  <a:lnTo>
                    <a:pt x="467" y="130"/>
                  </a:lnTo>
                  <a:lnTo>
                    <a:pt x="476" y="152"/>
                  </a:lnTo>
                  <a:lnTo>
                    <a:pt x="488" y="178"/>
                  </a:lnTo>
                  <a:lnTo>
                    <a:pt x="502" y="203"/>
                  </a:lnTo>
                  <a:lnTo>
                    <a:pt x="516" y="227"/>
                  </a:lnTo>
                  <a:lnTo>
                    <a:pt x="531" y="248"/>
                  </a:lnTo>
                  <a:lnTo>
                    <a:pt x="544" y="262"/>
                  </a:lnTo>
                  <a:lnTo>
                    <a:pt x="559" y="272"/>
                  </a:lnTo>
                  <a:lnTo>
                    <a:pt x="576" y="280"/>
                  </a:lnTo>
                  <a:lnTo>
                    <a:pt x="593" y="288"/>
                  </a:lnTo>
                  <a:lnTo>
                    <a:pt x="608" y="294"/>
                  </a:lnTo>
                  <a:lnTo>
                    <a:pt x="622" y="300"/>
                  </a:lnTo>
                  <a:lnTo>
                    <a:pt x="633" y="303"/>
                  </a:lnTo>
                  <a:lnTo>
                    <a:pt x="641" y="306"/>
                  </a:lnTo>
                  <a:lnTo>
                    <a:pt x="644" y="307"/>
                  </a:lnTo>
                  <a:lnTo>
                    <a:pt x="639" y="308"/>
                  </a:lnTo>
                  <a:lnTo>
                    <a:pt x="626" y="310"/>
                  </a:lnTo>
                  <a:lnTo>
                    <a:pt x="609" y="316"/>
                  </a:lnTo>
                  <a:lnTo>
                    <a:pt x="587" y="322"/>
                  </a:lnTo>
                  <a:lnTo>
                    <a:pt x="564" y="330"/>
                  </a:lnTo>
                  <a:lnTo>
                    <a:pt x="543" y="338"/>
                  </a:lnTo>
                  <a:lnTo>
                    <a:pt x="525" y="347"/>
                  </a:lnTo>
                  <a:lnTo>
                    <a:pt x="511" y="357"/>
                  </a:lnTo>
                  <a:lnTo>
                    <a:pt x="500" y="370"/>
                  </a:lnTo>
                  <a:lnTo>
                    <a:pt x="489" y="384"/>
                  </a:lnTo>
                  <a:lnTo>
                    <a:pt x="481" y="398"/>
                  </a:lnTo>
                  <a:lnTo>
                    <a:pt x="474" y="413"/>
                  </a:lnTo>
                  <a:lnTo>
                    <a:pt x="470" y="427"/>
                  </a:lnTo>
                  <a:lnTo>
                    <a:pt x="465" y="439"/>
                  </a:lnTo>
                  <a:lnTo>
                    <a:pt x="464" y="451"/>
                  </a:lnTo>
                  <a:lnTo>
                    <a:pt x="463" y="461"/>
                  </a:lnTo>
                  <a:lnTo>
                    <a:pt x="465" y="482"/>
                  </a:lnTo>
                  <a:lnTo>
                    <a:pt x="470" y="501"/>
                  </a:lnTo>
                  <a:lnTo>
                    <a:pt x="475" y="519"/>
                  </a:lnTo>
                  <a:lnTo>
                    <a:pt x="483" y="529"/>
                  </a:lnTo>
                  <a:lnTo>
                    <a:pt x="489" y="534"/>
                  </a:lnTo>
                  <a:lnTo>
                    <a:pt x="501" y="539"/>
                  </a:lnTo>
                  <a:lnTo>
                    <a:pt x="515" y="546"/>
                  </a:lnTo>
                  <a:lnTo>
                    <a:pt x="531" y="553"/>
                  </a:lnTo>
                  <a:lnTo>
                    <a:pt x="548" y="559"/>
                  </a:lnTo>
                  <a:lnTo>
                    <a:pt x="566" y="562"/>
                  </a:lnTo>
                  <a:lnTo>
                    <a:pt x="585" y="565"/>
                  </a:lnTo>
                  <a:lnTo>
                    <a:pt x="602" y="564"/>
                  </a:lnTo>
                  <a:lnTo>
                    <a:pt x="621" y="559"/>
                  </a:lnTo>
                  <a:lnTo>
                    <a:pt x="641" y="553"/>
                  </a:lnTo>
                  <a:lnTo>
                    <a:pt x="663" y="544"/>
                  </a:lnTo>
                  <a:lnTo>
                    <a:pt x="684" y="536"/>
                  </a:lnTo>
                  <a:lnTo>
                    <a:pt x="703" y="527"/>
                  </a:lnTo>
                  <a:lnTo>
                    <a:pt x="718" y="520"/>
                  </a:lnTo>
                  <a:lnTo>
                    <a:pt x="729" y="515"/>
                  </a:lnTo>
                  <a:lnTo>
                    <a:pt x="732" y="513"/>
                  </a:lnTo>
                  <a:lnTo>
                    <a:pt x="729" y="518"/>
                  </a:lnTo>
                  <a:lnTo>
                    <a:pt x="718" y="530"/>
                  </a:lnTo>
                  <a:lnTo>
                    <a:pt x="703" y="547"/>
                  </a:lnTo>
                  <a:lnTo>
                    <a:pt x="686" y="568"/>
                  </a:lnTo>
                  <a:lnTo>
                    <a:pt x="669" y="590"/>
                  </a:lnTo>
                  <a:lnTo>
                    <a:pt x="655" y="612"/>
                  </a:lnTo>
                  <a:lnTo>
                    <a:pt x="644" y="629"/>
                  </a:lnTo>
                  <a:lnTo>
                    <a:pt x="640" y="642"/>
                  </a:lnTo>
                  <a:lnTo>
                    <a:pt x="641" y="657"/>
                  </a:lnTo>
                  <a:lnTo>
                    <a:pt x="644" y="668"/>
                  </a:lnTo>
                  <a:lnTo>
                    <a:pt x="646" y="677"/>
                  </a:lnTo>
                  <a:lnTo>
                    <a:pt x="647" y="679"/>
                  </a:lnTo>
                  <a:lnTo>
                    <a:pt x="642" y="677"/>
                  </a:lnTo>
                  <a:lnTo>
                    <a:pt x="631" y="671"/>
                  </a:lnTo>
                  <a:lnTo>
                    <a:pt x="614" y="662"/>
                  </a:lnTo>
                  <a:lnTo>
                    <a:pt x="594" y="649"/>
                  </a:lnTo>
                  <a:lnTo>
                    <a:pt x="572" y="636"/>
                  </a:lnTo>
                  <a:lnTo>
                    <a:pt x="550" y="622"/>
                  </a:lnTo>
                  <a:lnTo>
                    <a:pt x="532" y="607"/>
                  </a:lnTo>
                  <a:lnTo>
                    <a:pt x="518" y="595"/>
                  </a:lnTo>
                  <a:lnTo>
                    <a:pt x="511" y="587"/>
                  </a:lnTo>
                  <a:lnTo>
                    <a:pt x="502" y="577"/>
                  </a:lnTo>
                  <a:lnTo>
                    <a:pt x="490" y="567"/>
                  </a:lnTo>
                  <a:lnTo>
                    <a:pt x="476" y="554"/>
                  </a:lnTo>
                  <a:lnTo>
                    <a:pt x="463" y="542"/>
                  </a:lnTo>
                  <a:lnTo>
                    <a:pt x="447" y="527"/>
                  </a:lnTo>
                  <a:lnTo>
                    <a:pt x="430" y="513"/>
                  </a:lnTo>
                  <a:lnTo>
                    <a:pt x="414" y="498"/>
                  </a:lnTo>
                  <a:lnTo>
                    <a:pt x="398" y="483"/>
                  </a:lnTo>
                  <a:lnTo>
                    <a:pt x="382" y="468"/>
                  </a:lnTo>
                  <a:lnTo>
                    <a:pt x="367" y="453"/>
                  </a:lnTo>
                  <a:lnTo>
                    <a:pt x="353" y="439"/>
                  </a:lnTo>
                  <a:lnTo>
                    <a:pt x="342" y="427"/>
                  </a:lnTo>
                  <a:lnTo>
                    <a:pt x="330" y="416"/>
                  </a:lnTo>
                  <a:lnTo>
                    <a:pt x="322" y="406"/>
                  </a:lnTo>
                  <a:lnTo>
                    <a:pt x="316" y="398"/>
                  </a:lnTo>
                  <a:lnTo>
                    <a:pt x="312" y="387"/>
                  </a:lnTo>
                  <a:lnTo>
                    <a:pt x="312" y="377"/>
                  </a:lnTo>
                  <a:lnTo>
                    <a:pt x="313" y="364"/>
                  </a:lnTo>
                  <a:lnTo>
                    <a:pt x="314" y="347"/>
                  </a:lnTo>
                  <a:lnTo>
                    <a:pt x="312" y="335"/>
                  </a:lnTo>
                  <a:lnTo>
                    <a:pt x="307" y="324"/>
                  </a:lnTo>
                  <a:lnTo>
                    <a:pt x="298" y="310"/>
                  </a:lnTo>
                  <a:lnTo>
                    <a:pt x="288" y="297"/>
                  </a:lnTo>
                  <a:lnTo>
                    <a:pt x="274" y="285"/>
                  </a:lnTo>
                  <a:lnTo>
                    <a:pt x="258" y="274"/>
                  </a:lnTo>
                  <a:lnTo>
                    <a:pt x="240" y="265"/>
                  </a:lnTo>
                  <a:lnTo>
                    <a:pt x="222" y="258"/>
                  </a:lnTo>
                  <a:lnTo>
                    <a:pt x="202" y="254"/>
                  </a:lnTo>
                  <a:lnTo>
                    <a:pt x="183" y="248"/>
                  </a:lnTo>
                  <a:lnTo>
                    <a:pt x="162" y="243"/>
                  </a:lnTo>
                  <a:lnTo>
                    <a:pt x="141" y="240"/>
                  </a:lnTo>
                  <a:lnTo>
                    <a:pt x="122" y="236"/>
                  </a:lnTo>
                  <a:lnTo>
                    <a:pt x="103" y="235"/>
                  </a:lnTo>
                  <a:lnTo>
                    <a:pt x="87" y="235"/>
                  </a:lnTo>
                  <a:lnTo>
                    <a:pt x="73" y="239"/>
                  </a:lnTo>
                  <a:lnTo>
                    <a:pt x="65" y="259"/>
                  </a:lnTo>
                  <a:lnTo>
                    <a:pt x="59" y="301"/>
                  </a:lnTo>
                  <a:lnTo>
                    <a:pt x="55" y="342"/>
                  </a:lnTo>
                  <a:lnTo>
                    <a:pt x="53" y="361"/>
                  </a:lnTo>
                  <a:close/>
                </a:path>
              </a:pathLst>
            </a:custGeom>
            <a:solidFill>
              <a:srgbClr val="F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716338" y="5397500"/>
              <a:ext cx="538163" cy="463550"/>
            </a:xfrm>
            <a:custGeom>
              <a:avLst/>
              <a:gdLst/>
              <a:ahLst/>
              <a:cxnLst>
                <a:cxn ang="0">
                  <a:pos x="102" y="6"/>
                </a:cxn>
                <a:cxn ang="0">
                  <a:pos x="76" y="39"/>
                </a:cxn>
                <a:cxn ang="0">
                  <a:pos x="43" y="86"/>
                </a:cxn>
                <a:cxn ang="0">
                  <a:pos x="16" y="125"/>
                </a:cxn>
                <a:cxn ang="0">
                  <a:pos x="6" y="144"/>
                </a:cxn>
                <a:cxn ang="0">
                  <a:pos x="1" y="154"/>
                </a:cxn>
                <a:cxn ang="0">
                  <a:pos x="34" y="148"/>
                </a:cxn>
                <a:cxn ang="0">
                  <a:pos x="89" y="205"/>
                </a:cxn>
                <a:cxn ang="0">
                  <a:pos x="98" y="211"/>
                </a:cxn>
                <a:cxn ang="0">
                  <a:pos x="112" y="220"/>
                </a:cxn>
                <a:cxn ang="0">
                  <a:pos x="125" y="228"/>
                </a:cxn>
                <a:cxn ang="0">
                  <a:pos x="135" y="234"/>
                </a:cxn>
                <a:cxn ang="0">
                  <a:pos x="156" y="248"/>
                </a:cxn>
                <a:cxn ang="0">
                  <a:pos x="179" y="266"/>
                </a:cxn>
                <a:cxn ang="0">
                  <a:pos x="195" y="279"/>
                </a:cxn>
                <a:cxn ang="0">
                  <a:pos x="231" y="305"/>
                </a:cxn>
                <a:cxn ang="0">
                  <a:pos x="237" y="309"/>
                </a:cxn>
                <a:cxn ang="0">
                  <a:pos x="262" y="319"/>
                </a:cxn>
                <a:cxn ang="0">
                  <a:pos x="275" y="325"/>
                </a:cxn>
                <a:cxn ang="0">
                  <a:pos x="299" y="334"/>
                </a:cxn>
                <a:cxn ang="0">
                  <a:pos x="326" y="345"/>
                </a:cxn>
                <a:cxn ang="0">
                  <a:pos x="357" y="359"/>
                </a:cxn>
                <a:cxn ang="0">
                  <a:pos x="388" y="372"/>
                </a:cxn>
                <a:cxn ang="0">
                  <a:pos x="416" y="385"/>
                </a:cxn>
                <a:cxn ang="0">
                  <a:pos x="438" y="396"/>
                </a:cxn>
                <a:cxn ang="0">
                  <a:pos x="451" y="404"/>
                </a:cxn>
                <a:cxn ang="0">
                  <a:pos x="466" y="417"/>
                </a:cxn>
                <a:cxn ang="0">
                  <a:pos x="478" y="432"/>
                </a:cxn>
                <a:cxn ang="0">
                  <a:pos x="492" y="449"/>
                </a:cxn>
                <a:cxn ang="0">
                  <a:pos x="508" y="469"/>
                </a:cxn>
                <a:cxn ang="0">
                  <a:pos x="531" y="485"/>
                </a:cxn>
                <a:cxn ang="0">
                  <a:pos x="560" y="495"/>
                </a:cxn>
                <a:cxn ang="0">
                  <a:pos x="585" y="499"/>
                </a:cxn>
                <a:cxn ang="0">
                  <a:pos x="600" y="499"/>
                </a:cxn>
                <a:cxn ang="0">
                  <a:pos x="611" y="508"/>
                </a:cxn>
                <a:cxn ang="0">
                  <a:pos x="625" y="531"/>
                </a:cxn>
                <a:cxn ang="0">
                  <a:pos x="637" y="555"/>
                </a:cxn>
                <a:cxn ang="0">
                  <a:pos x="642" y="567"/>
                </a:cxn>
                <a:cxn ang="0">
                  <a:pos x="679" y="560"/>
                </a:cxn>
                <a:cxn ang="0">
                  <a:pos x="668" y="549"/>
                </a:cxn>
                <a:cxn ang="0">
                  <a:pos x="644" y="526"/>
                </a:cxn>
                <a:cxn ang="0">
                  <a:pos x="617" y="499"/>
                </a:cxn>
                <a:cxn ang="0">
                  <a:pos x="597" y="476"/>
                </a:cxn>
                <a:cxn ang="0">
                  <a:pos x="587" y="458"/>
                </a:cxn>
                <a:cxn ang="0">
                  <a:pos x="580" y="445"/>
                </a:cxn>
                <a:cxn ang="0">
                  <a:pos x="572" y="434"/>
                </a:cxn>
                <a:cxn ang="0">
                  <a:pos x="557" y="427"/>
                </a:cxn>
                <a:cxn ang="0">
                  <a:pos x="529" y="417"/>
                </a:cxn>
                <a:cxn ang="0">
                  <a:pos x="490" y="398"/>
                </a:cxn>
                <a:cxn ang="0">
                  <a:pos x="441" y="373"/>
                </a:cxn>
                <a:cxn ang="0">
                  <a:pos x="391" y="344"/>
                </a:cxn>
                <a:cxn ang="0">
                  <a:pos x="339" y="314"/>
                </a:cxn>
                <a:cxn ang="0">
                  <a:pos x="293" y="288"/>
                </a:cxn>
                <a:cxn ang="0">
                  <a:pos x="255" y="265"/>
                </a:cxn>
                <a:cxn ang="0">
                  <a:pos x="231" y="251"/>
                </a:cxn>
                <a:cxn ang="0">
                  <a:pos x="182" y="207"/>
                </a:cxn>
                <a:cxn ang="0">
                  <a:pos x="141" y="148"/>
                </a:cxn>
                <a:cxn ang="0">
                  <a:pos x="112" y="94"/>
                </a:cxn>
                <a:cxn ang="0">
                  <a:pos x="100" y="63"/>
                </a:cxn>
                <a:cxn ang="0">
                  <a:pos x="103" y="21"/>
                </a:cxn>
                <a:cxn ang="0">
                  <a:pos x="105" y="0"/>
                </a:cxn>
              </a:cxnLst>
              <a:rect l="0" t="0" r="r" b="b"/>
              <a:pathLst>
                <a:path w="679" h="584">
                  <a:moveTo>
                    <a:pt x="105" y="0"/>
                  </a:moveTo>
                  <a:lnTo>
                    <a:pt x="102" y="6"/>
                  </a:lnTo>
                  <a:lnTo>
                    <a:pt x="91" y="19"/>
                  </a:lnTo>
                  <a:lnTo>
                    <a:pt x="76" y="39"/>
                  </a:lnTo>
                  <a:lnTo>
                    <a:pt x="60" y="62"/>
                  </a:lnTo>
                  <a:lnTo>
                    <a:pt x="43" y="86"/>
                  </a:lnTo>
                  <a:lnTo>
                    <a:pt x="28" y="108"/>
                  </a:lnTo>
                  <a:lnTo>
                    <a:pt x="16" y="125"/>
                  </a:lnTo>
                  <a:lnTo>
                    <a:pt x="11" y="135"/>
                  </a:lnTo>
                  <a:lnTo>
                    <a:pt x="6" y="144"/>
                  </a:lnTo>
                  <a:lnTo>
                    <a:pt x="2" y="150"/>
                  </a:lnTo>
                  <a:lnTo>
                    <a:pt x="1" y="154"/>
                  </a:lnTo>
                  <a:lnTo>
                    <a:pt x="0" y="155"/>
                  </a:lnTo>
                  <a:lnTo>
                    <a:pt x="34" y="148"/>
                  </a:lnTo>
                  <a:lnTo>
                    <a:pt x="88" y="204"/>
                  </a:lnTo>
                  <a:lnTo>
                    <a:pt x="89" y="205"/>
                  </a:lnTo>
                  <a:lnTo>
                    <a:pt x="92" y="207"/>
                  </a:lnTo>
                  <a:lnTo>
                    <a:pt x="98" y="211"/>
                  </a:lnTo>
                  <a:lnTo>
                    <a:pt x="105" y="215"/>
                  </a:lnTo>
                  <a:lnTo>
                    <a:pt x="112" y="220"/>
                  </a:lnTo>
                  <a:lnTo>
                    <a:pt x="119" y="224"/>
                  </a:lnTo>
                  <a:lnTo>
                    <a:pt x="125" y="228"/>
                  </a:lnTo>
                  <a:lnTo>
                    <a:pt x="129" y="230"/>
                  </a:lnTo>
                  <a:lnTo>
                    <a:pt x="135" y="234"/>
                  </a:lnTo>
                  <a:lnTo>
                    <a:pt x="144" y="239"/>
                  </a:lnTo>
                  <a:lnTo>
                    <a:pt x="156" y="248"/>
                  </a:lnTo>
                  <a:lnTo>
                    <a:pt x="167" y="257"/>
                  </a:lnTo>
                  <a:lnTo>
                    <a:pt x="179" y="266"/>
                  </a:lnTo>
                  <a:lnTo>
                    <a:pt x="188" y="274"/>
                  </a:lnTo>
                  <a:lnTo>
                    <a:pt x="195" y="279"/>
                  </a:lnTo>
                  <a:lnTo>
                    <a:pt x="197" y="281"/>
                  </a:lnTo>
                  <a:lnTo>
                    <a:pt x="231" y="305"/>
                  </a:lnTo>
                  <a:lnTo>
                    <a:pt x="232" y="306"/>
                  </a:lnTo>
                  <a:lnTo>
                    <a:pt x="237" y="309"/>
                  </a:lnTo>
                  <a:lnTo>
                    <a:pt x="247" y="312"/>
                  </a:lnTo>
                  <a:lnTo>
                    <a:pt x="262" y="319"/>
                  </a:lnTo>
                  <a:lnTo>
                    <a:pt x="267" y="321"/>
                  </a:lnTo>
                  <a:lnTo>
                    <a:pt x="275" y="325"/>
                  </a:lnTo>
                  <a:lnTo>
                    <a:pt x="286" y="329"/>
                  </a:lnTo>
                  <a:lnTo>
                    <a:pt x="299" y="334"/>
                  </a:lnTo>
                  <a:lnTo>
                    <a:pt x="311" y="340"/>
                  </a:lnTo>
                  <a:lnTo>
                    <a:pt x="326" y="345"/>
                  </a:lnTo>
                  <a:lnTo>
                    <a:pt x="342" y="352"/>
                  </a:lnTo>
                  <a:lnTo>
                    <a:pt x="357" y="359"/>
                  </a:lnTo>
                  <a:lnTo>
                    <a:pt x="373" y="366"/>
                  </a:lnTo>
                  <a:lnTo>
                    <a:pt x="388" y="372"/>
                  </a:lnTo>
                  <a:lnTo>
                    <a:pt x="402" y="379"/>
                  </a:lnTo>
                  <a:lnTo>
                    <a:pt x="416" y="385"/>
                  </a:lnTo>
                  <a:lnTo>
                    <a:pt x="428" y="390"/>
                  </a:lnTo>
                  <a:lnTo>
                    <a:pt x="438" y="396"/>
                  </a:lnTo>
                  <a:lnTo>
                    <a:pt x="446" y="401"/>
                  </a:lnTo>
                  <a:lnTo>
                    <a:pt x="451" y="404"/>
                  </a:lnTo>
                  <a:lnTo>
                    <a:pt x="458" y="410"/>
                  </a:lnTo>
                  <a:lnTo>
                    <a:pt x="466" y="417"/>
                  </a:lnTo>
                  <a:lnTo>
                    <a:pt x="471" y="425"/>
                  </a:lnTo>
                  <a:lnTo>
                    <a:pt x="478" y="432"/>
                  </a:lnTo>
                  <a:lnTo>
                    <a:pt x="485" y="440"/>
                  </a:lnTo>
                  <a:lnTo>
                    <a:pt x="492" y="449"/>
                  </a:lnTo>
                  <a:lnTo>
                    <a:pt x="500" y="458"/>
                  </a:lnTo>
                  <a:lnTo>
                    <a:pt x="508" y="469"/>
                  </a:lnTo>
                  <a:lnTo>
                    <a:pt x="519" y="478"/>
                  </a:lnTo>
                  <a:lnTo>
                    <a:pt x="531" y="485"/>
                  </a:lnTo>
                  <a:lnTo>
                    <a:pt x="545" y="491"/>
                  </a:lnTo>
                  <a:lnTo>
                    <a:pt x="560" y="495"/>
                  </a:lnTo>
                  <a:lnTo>
                    <a:pt x="573" y="498"/>
                  </a:lnTo>
                  <a:lnTo>
                    <a:pt x="585" y="499"/>
                  </a:lnTo>
                  <a:lnTo>
                    <a:pt x="595" y="500"/>
                  </a:lnTo>
                  <a:lnTo>
                    <a:pt x="600" y="499"/>
                  </a:lnTo>
                  <a:lnTo>
                    <a:pt x="605" y="501"/>
                  </a:lnTo>
                  <a:lnTo>
                    <a:pt x="611" y="508"/>
                  </a:lnTo>
                  <a:lnTo>
                    <a:pt x="618" y="518"/>
                  </a:lnTo>
                  <a:lnTo>
                    <a:pt x="625" y="531"/>
                  </a:lnTo>
                  <a:lnTo>
                    <a:pt x="631" y="545"/>
                  </a:lnTo>
                  <a:lnTo>
                    <a:pt x="637" y="555"/>
                  </a:lnTo>
                  <a:lnTo>
                    <a:pt x="641" y="563"/>
                  </a:lnTo>
                  <a:lnTo>
                    <a:pt x="642" y="567"/>
                  </a:lnTo>
                  <a:lnTo>
                    <a:pt x="655" y="584"/>
                  </a:lnTo>
                  <a:lnTo>
                    <a:pt x="679" y="560"/>
                  </a:lnTo>
                  <a:lnTo>
                    <a:pt x="676" y="557"/>
                  </a:lnTo>
                  <a:lnTo>
                    <a:pt x="668" y="549"/>
                  </a:lnTo>
                  <a:lnTo>
                    <a:pt x="657" y="539"/>
                  </a:lnTo>
                  <a:lnTo>
                    <a:pt x="644" y="526"/>
                  </a:lnTo>
                  <a:lnTo>
                    <a:pt x="630" y="513"/>
                  </a:lnTo>
                  <a:lnTo>
                    <a:pt x="617" y="499"/>
                  </a:lnTo>
                  <a:lnTo>
                    <a:pt x="605" y="486"/>
                  </a:lnTo>
                  <a:lnTo>
                    <a:pt x="597" y="476"/>
                  </a:lnTo>
                  <a:lnTo>
                    <a:pt x="591" y="466"/>
                  </a:lnTo>
                  <a:lnTo>
                    <a:pt x="587" y="458"/>
                  </a:lnTo>
                  <a:lnTo>
                    <a:pt x="583" y="451"/>
                  </a:lnTo>
                  <a:lnTo>
                    <a:pt x="580" y="445"/>
                  </a:lnTo>
                  <a:lnTo>
                    <a:pt x="576" y="439"/>
                  </a:lnTo>
                  <a:lnTo>
                    <a:pt x="572" y="434"/>
                  </a:lnTo>
                  <a:lnTo>
                    <a:pt x="565" y="430"/>
                  </a:lnTo>
                  <a:lnTo>
                    <a:pt x="557" y="427"/>
                  </a:lnTo>
                  <a:lnTo>
                    <a:pt x="545" y="424"/>
                  </a:lnTo>
                  <a:lnTo>
                    <a:pt x="529" y="417"/>
                  </a:lnTo>
                  <a:lnTo>
                    <a:pt x="511" y="409"/>
                  </a:lnTo>
                  <a:lnTo>
                    <a:pt x="490" y="398"/>
                  </a:lnTo>
                  <a:lnTo>
                    <a:pt x="467" y="387"/>
                  </a:lnTo>
                  <a:lnTo>
                    <a:pt x="441" y="373"/>
                  </a:lnTo>
                  <a:lnTo>
                    <a:pt x="416" y="359"/>
                  </a:lnTo>
                  <a:lnTo>
                    <a:pt x="391" y="344"/>
                  </a:lnTo>
                  <a:lnTo>
                    <a:pt x="364" y="329"/>
                  </a:lnTo>
                  <a:lnTo>
                    <a:pt x="339" y="314"/>
                  </a:lnTo>
                  <a:lnTo>
                    <a:pt x="315" y="301"/>
                  </a:lnTo>
                  <a:lnTo>
                    <a:pt x="293" y="288"/>
                  </a:lnTo>
                  <a:lnTo>
                    <a:pt x="272" y="275"/>
                  </a:lnTo>
                  <a:lnTo>
                    <a:pt x="255" y="265"/>
                  </a:lnTo>
                  <a:lnTo>
                    <a:pt x="241" y="257"/>
                  </a:lnTo>
                  <a:lnTo>
                    <a:pt x="231" y="251"/>
                  </a:lnTo>
                  <a:lnTo>
                    <a:pt x="205" y="233"/>
                  </a:lnTo>
                  <a:lnTo>
                    <a:pt x="182" y="207"/>
                  </a:lnTo>
                  <a:lnTo>
                    <a:pt x="160" y="178"/>
                  </a:lnTo>
                  <a:lnTo>
                    <a:pt x="141" y="148"/>
                  </a:lnTo>
                  <a:lnTo>
                    <a:pt x="123" y="120"/>
                  </a:lnTo>
                  <a:lnTo>
                    <a:pt x="112" y="94"/>
                  </a:lnTo>
                  <a:lnTo>
                    <a:pt x="103" y="75"/>
                  </a:lnTo>
                  <a:lnTo>
                    <a:pt x="100" y="63"/>
                  </a:lnTo>
                  <a:lnTo>
                    <a:pt x="102" y="41"/>
                  </a:lnTo>
                  <a:lnTo>
                    <a:pt x="103" y="21"/>
                  </a:lnTo>
                  <a:lnTo>
                    <a:pt x="104" y="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B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auto">
            <a:xfrm>
              <a:off x="4257675" y="5881688"/>
              <a:ext cx="82550" cy="3968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47" y="50"/>
                </a:cxn>
                <a:cxn ang="0">
                  <a:pos x="50" y="48"/>
                </a:cxn>
                <a:cxn ang="0">
                  <a:pos x="55" y="43"/>
                </a:cxn>
                <a:cxn ang="0">
                  <a:pos x="64" y="35"/>
                </a:cxn>
                <a:cxn ang="0">
                  <a:pos x="74" y="26"/>
                </a:cxn>
                <a:cxn ang="0">
                  <a:pos x="83" y="16"/>
                </a:cxn>
                <a:cxn ang="0">
                  <a:pos x="92" y="10"/>
                </a:cxn>
                <a:cxn ang="0">
                  <a:pos x="99" y="3"/>
                </a:cxn>
                <a:cxn ang="0">
                  <a:pos x="104" y="0"/>
                </a:cxn>
                <a:cxn ang="0">
                  <a:pos x="102" y="0"/>
                </a:cxn>
                <a:cxn ang="0">
                  <a:pos x="90" y="1"/>
                </a:cxn>
                <a:cxn ang="0">
                  <a:pos x="74" y="3"/>
                </a:cxn>
                <a:cxn ang="0">
                  <a:pos x="54" y="5"/>
                </a:cxn>
                <a:cxn ang="0">
                  <a:pos x="35" y="7"/>
                </a:cxn>
                <a:cxn ang="0">
                  <a:pos x="17" y="10"/>
                </a:cxn>
                <a:cxn ang="0">
                  <a:pos x="5" y="11"/>
                </a:cxn>
                <a:cxn ang="0">
                  <a:pos x="0" y="12"/>
                </a:cxn>
              </a:cxnLst>
              <a:rect l="0" t="0" r="r" b="b"/>
              <a:pathLst>
                <a:path w="104" h="50">
                  <a:moveTo>
                    <a:pt x="0" y="12"/>
                  </a:moveTo>
                  <a:lnTo>
                    <a:pt x="47" y="50"/>
                  </a:lnTo>
                  <a:lnTo>
                    <a:pt x="50" y="48"/>
                  </a:lnTo>
                  <a:lnTo>
                    <a:pt x="55" y="43"/>
                  </a:lnTo>
                  <a:lnTo>
                    <a:pt x="64" y="35"/>
                  </a:lnTo>
                  <a:lnTo>
                    <a:pt x="74" y="26"/>
                  </a:lnTo>
                  <a:lnTo>
                    <a:pt x="83" y="16"/>
                  </a:lnTo>
                  <a:lnTo>
                    <a:pt x="92" y="10"/>
                  </a:lnTo>
                  <a:lnTo>
                    <a:pt x="99" y="3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90" y="1"/>
                  </a:lnTo>
                  <a:lnTo>
                    <a:pt x="74" y="3"/>
                  </a:lnTo>
                  <a:lnTo>
                    <a:pt x="54" y="5"/>
                  </a:lnTo>
                  <a:lnTo>
                    <a:pt x="35" y="7"/>
                  </a:lnTo>
                  <a:lnTo>
                    <a:pt x="17" y="10"/>
                  </a:lnTo>
                  <a:lnTo>
                    <a:pt x="5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4330700" y="5919788"/>
              <a:ext cx="66675" cy="38100"/>
            </a:xfrm>
            <a:custGeom>
              <a:avLst/>
              <a:gdLst/>
              <a:ahLst/>
              <a:cxnLst>
                <a:cxn ang="0">
                  <a:pos x="7" y="36"/>
                </a:cxn>
                <a:cxn ang="0">
                  <a:pos x="9" y="35"/>
                </a:cxn>
                <a:cxn ang="0">
                  <a:pos x="17" y="32"/>
                </a:cxn>
                <a:cxn ang="0">
                  <a:pos x="28" y="26"/>
                </a:cxn>
                <a:cxn ang="0">
                  <a:pos x="39" y="20"/>
                </a:cxn>
                <a:cxn ang="0">
                  <a:pos x="53" y="15"/>
                </a:cxn>
                <a:cxn ang="0">
                  <a:pos x="66" y="9"/>
                </a:cxn>
                <a:cxn ang="0">
                  <a:pos x="77" y="3"/>
                </a:cxn>
                <a:cxn ang="0">
                  <a:pos x="85" y="0"/>
                </a:cxn>
                <a:cxn ang="0">
                  <a:pos x="85" y="1"/>
                </a:cxn>
                <a:cxn ang="0">
                  <a:pos x="79" y="4"/>
                </a:cxn>
                <a:cxn ang="0">
                  <a:pos x="67" y="11"/>
                </a:cxn>
                <a:cxn ang="0">
                  <a:pos x="53" y="19"/>
                </a:cxn>
                <a:cxn ang="0">
                  <a:pos x="39" y="28"/>
                </a:cxn>
                <a:cxn ang="0">
                  <a:pos x="27" y="36"/>
                </a:cxn>
                <a:cxn ang="0">
                  <a:pos x="17" y="42"/>
                </a:cxn>
                <a:cxn ang="0">
                  <a:pos x="15" y="47"/>
                </a:cxn>
                <a:cxn ang="0">
                  <a:pos x="14" y="48"/>
                </a:cxn>
                <a:cxn ang="0">
                  <a:pos x="8" y="43"/>
                </a:cxn>
                <a:cxn ang="0">
                  <a:pos x="2" y="38"/>
                </a:cxn>
                <a:cxn ang="0">
                  <a:pos x="0" y="34"/>
                </a:cxn>
                <a:cxn ang="0">
                  <a:pos x="7" y="36"/>
                </a:cxn>
              </a:cxnLst>
              <a:rect l="0" t="0" r="r" b="b"/>
              <a:pathLst>
                <a:path w="85" h="48">
                  <a:moveTo>
                    <a:pt x="7" y="36"/>
                  </a:moveTo>
                  <a:lnTo>
                    <a:pt x="9" y="35"/>
                  </a:lnTo>
                  <a:lnTo>
                    <a:pt x="17" y="32"/>
                  </a:lnTo>
                  <a:lnTo>
                    <a:pt x="28" y="26"/>
                  </a:lnTo>
                  <a:lnTo>
                    <a:pt x="39" y="20"/>
                  </a:lnTo>
                  <a:lnTo>
                    <a:pt x="53" y="15"/>
                  </a:lnTo>
                  <a:lnTo>
                    <a:pt x="66" y="9"/>
                  </a:lnTo>
                  <a:lnTo>
                    <a:pt x="77" y="3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79" y="4"/>
                  </a:lnTo>
                  <a:lnTo>
                    <a:pt x="67" y="11"/>
                  </a:lnTo>
                  <a:lnTo>
                    <a:pt x="53" y="19"/>
                  </a:lnTo>
                  <a:lnTo>
                    <a:pt x="39" y="28"/>
                  </a:lnTo>
                  <a:lnTo>
                    <a:pt x="27" y="36"/>
                  </a:lnTo>
                  <a:lnTo>
                    <a:pt x="17" y="42"/>
                  </a:lnTo>
                  <a:lnTo>
                    <a:pt x="15" y="47"/>
                  </a:lnTo>
                  <a:lnTo>
                    <a:pt x="14" y="48"/>
                  </a:lnTo>
                  <a:lnTo>
                    <a:pt x="8" y="43"/>
                  </a:lnTo>
                  <a:lnTo>
                    <a:pt x="2" y="38"/>
                  </a:lnTo>
                  <a:lnTo>
                    <a:pt x="0" y="34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B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3505200" y="5519738"/>
              <a:ext cx="912813" cy="642938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92" y="2"/>
                </a:cxn>
                <a:cxn ang="0">
                  <a:pos x="119" y="6"/>
                </a:cxn>
                <a:cxn ang="0">
                  <a:pos x="151" y="10"/>
                </a:cxn>
                <a:cxn ang="0">
                  <a:pos x="188" y="13"/>
                </a:cxn>
                <a:cxn ang="0">
                  <a:pos x="224" y="15"/>
                </a:cxn>
                <a:cxn ang="0">
                  <a:pos x="255" y="15"/>
                </a:cxn>
                <a:cxn ang="0">
                  <a:pos x="279" y="10"/>
                </a:cxn>
                <a:cxn ang="0">
                  <a:pos x="295" y="3"/>
                </a:cxn>
                <a:cxn ang="0">
                  <a:pos x="306" y="12"/>
                </a:cxn>
                <a:cxn ang="0">
                  <a:pos x="324" y="35"/>
                </a:cxn>
                <a:cxn ang="0">
                  <a:pos x="363" y="68"/>
                </a:cxn>
                <a:cxn ang="0">
                  <a:pos x="404" y="93"/>
                </a:cxn>
                <a:cxn ang="0">
                  <a:pos x="432" y="114"/>
                </a:cxn>
                <a:cxn ang="0">
                  <a:pos x="460" y="136"/>
                </a:cxn>
                <a:cxn ang="0">
                  <a:pos x="478" y="152"/>
                </a:cxn>
                <a:cxn ang="0">
                  <a:pos x="700" y="250"/>
                </a:cxn>
                <a:cxn ang="0">
                  <a:pos x="772" y="326"/>
                </a:cxn>
                <a:cxn ang="0">
                  <a:pos x="788" y="336"/>
                </a:cxn>
                <a:cxn ang="0">
                  <a:pos x="816" y="349"/>
                </a:cxn>
                <a:cxn ang="0">
                  <a:pos x="848" y="354"/>
                </a:cxn>
                <a:cxn ang="0">
                  <a:pos x="869" y="354"/>
                </a:cxn>
                <a:cxn ang="0">
                  <a:pos x="881" y="373"/>
                </a:cxn>
                <a:cxn ang="0">
                  <a:pos x="893" y="402"/>
                </a:cxn>
                <a:cxn ang="0">
                  <a:pos x="900" y="423"/>
                </a:cxn>
                <a:cxn ang="0">
                  <a:pos x="914" y="438"/>
                </a:cxn>
                <a:cxn ang="0">
                  <a:pos x="923" y="449"/>
                </a:cxn>
                <a:cxn ang="0">
                  <a:pos x="946" y="474"/>
                </a:cxn>
                <a:cxn ang="0">
                  <a:pos x="970" y="498"/>
                </a:cxn>
                <a:cxn ang="0">
                  <a:pos x="989" y="510"/>
                </a:cxn>
                <a:cxn ang="0">
                  <a:pos x="1001" y="517"/>
                </a:cxn>
                <a:cxn ang="0">
                  <a:pos x="1016" y="530"/>
                </a:cxn>
                <a:cxn ang="0">
                  <a:pos x="1031" y="545"/>
                </a:cxn>
                <a:cxn ang="0">
                  <a:pos x="1044" y="555"/>
                </a:cxn>
                <a:cxn ang="0">
                  <a:pos x="1062" y="568"/>
                </a:cxn>
                <a:cxn ang="0">
                  <a:pos x="1089" y="585"/>
                </a:cxn>
                <a:cxn ang="0">
                  <a:pos x="1112" y="601"/>
                </a:cxn>
                <a:cxn ang="0">
                  <a:pos x="1122" y="608"/>
                </a:cxn>
                <a:cxn ang="0">
                  <a:pos x="1130" y="630"/>
                </a:cxn>
                <a:cxn ang="0">
                  <a:pos x="1145" y="656"/>
                </a:cxn>
                <a:cxn ang="0">
                  <a:pos x="1151" y="664"/>
                </a:cxn>
                <a:cxn ang="0">
                  <a:pos x="1150" y="684"/>
                </a:cxn>
                <a:cxn ang="0">
                  <a:pos x="1141" y="704"/>
                </a:cxn>
                <a:cxn ang="0">
                  <a:pos x="1122" y="726"/>
                </a:cxn>
                <a:cxn ang="0">
                  <a:pos x="1103" y="744"/>
                </a:cxn>
                <a:cxn ang="0">
                  <a:pos x="1093" y="751"/>
                </a:cxn>
                <a:cxn ang="0">
                  <a:pos x="717" y="705"/>
                </a:cxn>
                <a:cxn ang="0">
                  <a:pos x="347" y="338"/>
                </a:cxn>
                <a:cxn ang="0">
                  <a:pos x="45" y="109"/>
                </a:cxn>
                <a:cxn ang="0">
                  <a:pos x="76" y="0"/>
                </a:cxn>
              </a:cxnLst>
              <a:rect l="0" t="0" r="r" b="b"/>
              <a:pathLst>
                <a:path w="1151" h="810">
                  <a:moveTo>
                    <a:pt x="76" y="0"/>
                  </a:moveTo>
                  <a:lnTo>
                    <a:pt x="78" y="0"/>
                  </a:lnTo>
                  <a:lnTo>
                    <a:pt x="84" y="1"/>
                  </a:lnTo>
                  <a:lnTo>
                    <a:pt x="92" y="2"/>
                  </a:lnTo>
                  <a:lnTo>
                    <a:pt x="105" y="5"/>
                  </a:lnTo>
                  <a:lnTo>
                    <a:pt x="119" y="6"/>
                  </a:lnTo>
                  <a:lnTo>
                    <a:pt x="134" y="8"/>
                  </a:lnTo>
                  <a:lnTo>
                    <a:pt x="151" y="10"/>
                  </a:lnTo>
                  <a:lnTo>
                    <a:pt x="169" y="12"/>
                  </a:lnTo>
                  <a:lnTo>
                    <a:pt x="188" y="13"/>
                  </a:lnTo>
                  <a:lnTo>
                    <a:pt x="205" y="14"/>
                  </a:lnTo>
                  <a:lnTo>
                    <a:pt x="224" y="15"/>
                  </a:lnTo>
                  <a:lnTo>
                    <a:pt x="240" y="15"/>
                  </a:lnTo>
                  <a:lnTo>
                    <a:pt x="255" y="15"/>
                  </a:lnTo>
                  <a:lnTo>
                    <a:pt x="268" y="13"/>
                  </a:lnTo>
                  <a:lnTo>
                    <a:pt x="279" y="10"/>
                  </a:lnTo>
                  <a:lnTo>
                    <a:pt x="287" y="7"/>
                  </a:lnTo>
                  <a:lnTo>
                    <a:pt x="295" y="3"/>
                  </a:lnTo>
                  <a:lnTo>
                    <a:pt x="301" y="6"/>
                  </a:lnTo>
                  <a:lnTo>
                    <a:pt x="306" y="12"/>
                  </a:lnTo>
                  <a:lnTo>
                    <a:pt x="313" y="21"/>
                  </a:lnTo>
                  <a:lnTo>
                    <a:pt x="324" y="35"/>
                  </a:lnTo>
                  <a:lnTo>
                    <a:pt x="340" y="50"/>
                  </a:lnTo>
                  <a:lnTo>
                    <a:pt x="363" y="68"/>
                  </a:lnTo>
                  <a:lnTo>
                    <a:pt x="394" y="86"/>
                  </a:lnTo>
                  <a:lnTo>
                    <a:pt x="404" y="93"/>
                  </a:lnTo>
                  <a:lnTo>
                    <a:pt x="418" y="103"/>
                  </a:lnTo>
                  <a:lnTo>
                    <a:pt x="432" y="114"/>
                  </a:lnTo>
                  <a:lnTo>
                    <a:pt x="446" y="126"/>
                  </a:lnTo>
                  <a:lnTo>
                    <a:pt x="460" y="136"/>
                  </a:lnTo>
                  <a:lnTo>
                    <a:pt x="470" y="145"/>
                  </a:lnTo>
                  <a:lnTo>
                    <a:pt x="478" y="152"/>
                  </a:lnTo>
                  <a:lnTo>
                    <a:pt x="480" y="154"/>
                  </a:lnTo>
                  <a:lnTo>
                    <a:pt x="700" y="250"/>
                  </a:lnTo>
                  <a:lnTo>
                    <a:pt x="770" y="325"/>
                  </a:lnTo>
                  <a:lnTo>
                    <a:pt x="772" y="326"/>
                  </a:lnTo>
                  <a:lnTo>
                    <a:pt x="779" y="331"/>
                  </a:lnTo>
                  <a:lnTo>
                    <a:pt x="788" y="336"/>
                  </a:lnTo>
                  <a:lnTo>
                    <a:pt x="801" y="343"/>
                  </a:lnTo>
                  <a:lnTo>
                    <a:pt x="816" y="349"/>
                  </a:lnTo>
                  <a:lnTo>
                    <a:pt x="832" y="353"/>
                  </a:lnTo>
                  <a:lnTo>
                    <a:pt x="848" y="354"/>
                  </a:lnTo>
                  <a:lnTo>
                    <a:pt x="864" y="351"/>
                  </a:lnTo>
                  <a:lnTo>
                    <a:pt x="869" y="354"/>
                  </a:lnTo>
                  <a:lnTo>
                    <a:pt x="874" y="362"/>
                  </a:lnTo>
                  <a:lnTo>
                    <a:pt x="881" y="373"/>
                  </a:lnTo>
                  <a:lnTo>
                    <a:pt x="887" y="387"/>
                  </a:lnTo>
                  <a:lnTo>
                    <a:pt x="893" y="402"/>
                  </a:lnTo>
                  <a:lnTo>
                    <a:pt x="896" y="414"/>
                  </a:lnTo>
                  <a:lnTo>
                    <a:pt x="900" y="423"/>
                  </a:lnTo>
                  <a:lnTo>
                    <a:pt x="901" y="426"/>
                  </a:lnTo>
                  <a:lnTo>
                    <a:pt x="914" y="438"/>
                  </a:lnTo>
                  <a:lnTo>
                    <a:pt x="916" y="441"/>
                  </a:lnTo>
                  <a:lnTo>
                    <a:pt x="923" y="449"/>
                  </a:lnTo>
                  <a:lnTo>
                    <a:pt x="933" y="460"/>
                  </a:lnTo>
                  <a:lnTo>
                    <a:pt x="946" y="474"/>
                  </a:lnTo>
                  <a:lnTo>
                    <a:pt x="959" y="486"/>
                  </a:lnTo>
                  <a:lnTo>
                    <a:pt x="970" y="498"/>
                  </a:lnTo>
                  <a:lnTo>
                    <a:pt x="980" y="507"/>
                  </a:lnTo>
                  <a:lnTo>
                    <a:pt x="989" y="510"/>
                  </a:lnTo>
                  <a:lnTo>
                    <a:pt x="995" y="513"/>
                  </a:lnTo>
                  <a:lnTo>
                    <a:pt x="1001" y="517"/>
                  </a:lnTo>
                  <a:lnTo>
                    <a:pt x="1009" y="523"/>
                  </a:lnTo>
                  <a:lnTo>
                    <a:pt x="1016" y="530"/>
                  </a:lnTo>
                  <a:lnTo>
                    <a:pt x="1023" y="538"/>
                  </a:lnTo>
                  <a:lnTo>
                    <a:pt x="1031" y="545"/>
                  </a:lnTo>
                  <a:lnTo>
                    <a:pt x="1037" y="551"/>
                  </a:lnTo>
                  <a:lnTo>
                    <a:pt x="1044" y="555"/>
                  </a:lnTo>
                  <a:lnTo>
                    <a:pt x="1052" y="560"/>
                  </a:lnTo>
                  <a:lnTo>
                    <a:pt x="1062" y="568"/>
                  </a:lnTo>
                  <a:lnTo>
                    <a:pt x="1075" y="576"/>
                  </a:lnTo>
                  <a:lnTo>
                    <a:pt x="1089" y="585"/>
                  </a:lnTo>
                  <a:lnTo>
                    <a:pt x="1101" y="595"/>
                  </a:lnTo>
                  <a:lnTo>
                    <a:pt x="1112" y="601"/>
                  </a:lnTo>
                  <a:lnTo>
                    <a:pt x="1120" y="606"/>
                  </a:lnTo>
                  <a:lnTo>
                    <a:pt x="1122" y="608"/>
                  </a:lnTo>
                  <a:lnTo>
                    <a:pt x="1124" y="615"/>
                  </a:lnTo>
                  <a:lnTo>
                    <a:pt x="1130" y="630"/>
                  </a:lnTo>
                  <a:lnTo>
                    <a:pt x="1138" y="646"/>
                  </a:lnTo>
                  <a:lnTo>
                    <a:pt x="1145" y="656"/>
                  </a:lnTo>
                  <a:lnTo>
                    <a:pt x="1150" y="659"/>
                  </a:lnTo>
                  <a:lnTo>
                    <a:pt x="1151" y="664"/>
                  </a:lnTo>
                  <a:lnTo>
                    <a:pt x="1151" y="672"/>
                  </a:lnTo>
                  <a:lnTo>
                    <a:pt x="1150" y="684"/>
                  </a:lnTo>
                  <a:lnTo>
                    <a:pt x="1147" y="694"/>
                  </a:lnTo>
                  <a:lnTo>
                    <a:pt x="1141" y="704"/>
                  </a:lnTo>
                  <a:lnTo>
                    <a:pt x="1131" y="716"/>
                  </a:lnTo>
                  <a:lnTo>
                    <a:pt x="1122" y="726"/>
                  </a:lnTo>
                  <a:lnTo>
                    <a:pt x="1112" y="736"/>
                  </a:lnTo>
                  <a:lnTo>
                    <a:pt x="1103" y="744"/>
                  </a:lnTo>
                  <a:lnTo>
                    <a:pt x="1096" y="749"/>
                  </a:lnTo>
                  <a:lnTo>
                    <a:pt x="1093" y="751"/>
                  </a:lnTo>
                  <a:lnTo>
                    <a:pt x="978" y="810"/>
                  </a:lnTo>
                  <a:lnTo>
                    <a:pt x="717" y="705"/>
                  </a:lnTo>
                  <a:lnTo>
                    <a:pt x="583" y="553"/>
                  </a:lnTo>
                  <a:lnTo>
                    <a:pt x="347" y="338"/>
                  </a:lnTo>
                  <a:lnTo>
                    <a:pt x="115" y="215"/>
                  </a:lnTo>
                  <a:lnTo>
                    <a:pt x="45" y="109"/>
                  </a:lnTo>
                  <a:lnTo>
                    <a:pt x="0" y="7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A854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4686300" y="5119688"/>
              <a:ext cx="42863" cy="25400"/>
            </a:xfrm>
            <a:custGeom>
              <a:avLst/>
              <a:gdLst/>
              <a:ahLst/>
              <a:cxnLst>
                <a:cxn ang="0">
                  <a:pos x="27" y="33"/>
                </a:cxn>
                <a:cxn ang="0">
                  <a:pos x="17" y="31"/>
                </a:cxn>
                <a:cxn ang="0">
                  <a:pos x="8" y="28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8" y="5"/>
                </a:cxn>
                <a:cxn ang="0">
                  <a:pos x="17" y="2"/>
                </a:cxn>
                <a:cxn ang="0">
                  <a:pos x="27" y="0"/>
                </a:cxn>
                <a:cxn ang="0">
                  <a:pos x="38" y="2"/>
                </a:cxn>
                <a:cxn ang="0">
                  <a:pos x="46" y="5"/>
                </a:cxn>
                <a:cxn ang="0">
                  <a:pos x="51" y="10"/>
                </a:cxn>
                <a:cxn ang="0">
                  <a:pos x="54" y="17"/>
                </a:cxn>
                <a:cxn ang="0">
                  <a:pos x="51" y="23"/>
                </a:cxn>
                <a:cxn ang="0">
                  <a:pos x="46" y="28"/>
                </a:cxn>
                <a:cxn ang="0">
                  <a:pos x="38" y="31"/>
                </a:cxn>
                <a:cxn ang="0">
                  <a:pos x="27" y="33"/>
                </a:cxn>
              </a:cxnLst>
              <a:rect l="0" t="0" r="r" b="b"/>
              <a:pathLst>
                <a:path w="54" h="33">
                  <a:moveTo>
                    <a:pt x="27" y="33"/>
                  </a:moveTo>
                  <a:lnTo>
                    <a:pt x="17" y="31"/>
                  </a:lnTo>
                  <a:lnTo>
                    <a:pt x="8" y="28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8" y="5"/>
                  </a:lnTo>
                  <a:lnTo>
                    <a:pt x="17" y="2"/>
                  </a:lnTo>
                  <a:lnTo>
                    <a:pt x="27" y="0"/>
                  </a:lnTo>
                  <a:lnTo>
                    <a:pt x="38" y="2"/>
                  </a:lnTo>
                  <a:lnTo>
                    <a:pt x="46" y="5"/>
                  </a:lnTo>
                  <a:lnTo>
                    <a:pt x="51" y="10"/>
                  </a:lnTo>
                  <a:lnTo>
                    <a:pt x="54" y="17"/>
                  </a:lnTo>
                  <a:lnTo>
                    <a:pt x="51" y="23"/>
                  </a:lnTo>
                  <a:lnTo>
                    <a:pt x="46" y="28"/>
                  </a:lnTo>
                  <a:lnTo>
                    <a:pt x="38" y="31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auto">
            <a:xfrm>
              <a:off x="4654550" y="5186363"/>
              <a:ext cx="68263" cy="71438"/>
            </a:xfrm>
            <a:custGeom>
              <a:avLst/>
              <a:gdLst/>
              <a:ahLst/>
              <a:cxnLst>
                <a:cxn ang="0">
                  <a:pos x="43" y="90"/>
                </a:cxn>
                <a:cxn ang="0">
                  <a:pos x="33" y="88"/>
                </a:cxn>
                <a:cxn ang="0">
                  <a:pos x="25" y="86"/>
                </a:cxn>
                <a:cxn ang="0">
                  <a:pos x="18" y="81"/>
                </a:cxn>
                <a:cxn ang="0">
                  <a:pos x="13" y="76"/>
                </a:cxn>
                <a:cxn ang="0">
                  <a:pos x="7" y="70"/>
                </a:cxn>
                <a:cxn ang="0">
                  <a:pos x="3" y="62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3" y="27"/>
                </a:cxn>
                <a:cxn ang="0">
                  <a:pos x="7" y="19"/>
                </a:cxn>
                <a:cxn ang="0">
                  <a:pos x="13" y="12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3" y="0"/>
                </a:cxn>
                <a:cxn ang="0">
                  <a:pos x="52" y="1"/>
                </a:cxn>
                <a:cxn ang="0">
                  <a:pos x="60" y="3"/>
                </a:cxn>
                <a:cxn ang="0">
                  <a:pos x="67" y="8"/>
                </a:cxn>
                <a:cxn ang="0">
                  <a:pos x="74" y="12"/>
                </a:cxn>
                <a:cxn ang="0">
                  <a:pos x="80" y="19"/>
                </a:cxn>
                <a:cxn ang="0">
                  <a:pos x="83" y="27"/>
                </a:cxn>
                <a:cxn ang="0">
                  <a:pos x="85" y="35"/>
                </a:cxn>
                <a:cxn ang="0">
                  <a:pos x="86" y="45"/>
                </a:cxn>
                <a:cxn ang="0">
                  <a:pos x="85" y="54"/>
                </a:cxn>
                <a:cxn ang="0">
                  <a:pos x="83" y="62"/>
                </a:cxn>
                <a:cxn ang="0">
                  <a:pos x="80" y="70"/>
                </a:cxn>
                <a:cxn ang="0">
                  <a:pos x="74" y="76"/>
                </a:cxn>
                <a:cxn ang="0">
                  <a:pos x="67" y="81"/>
                </a:cxn>
                <a:cxn ang="0">
                  <a:pos x="60" y="86"/>
                </a:cxn>
                <a:cxn ang="0">
                  <a:pos x="52" y="88"/>
                </a:cxn>
                <a:cxn ang="0">
                  <a:pos x="43" y="90"/>
                </a:cxn>
              </a:cxnLst>
              <a:rect l="0" t="0" r="r" b="b"/>
              <a:pathLst>
                <a:path w="86" h="90">
                  <a:moveTo>
                    <a:pt x="43" y="90"/>
                  </a:moveTo>
                  <a:lnTo>
                    <a:pt x="33" y="88"/>
                  </a:lnTo>
                  <a:lnTo>
                    <a:pt x="25" y="86"/>
                  </a:lnTo>
                  <a:lnTo>
                    <a:pt x="18" y="81"/>
                  </a:lnTo>
                  <a:lnTo>
                    <a:pt x="13" y="76"/>
                  </a:lnTo>
                  <a:lnTo>
                    <a:pt x="7" y="70"/>
                  </a:lnTo>
                  <a:lnTo>
                    <a:pt x="3" y="62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7" y="19"/>
                  </a:lnTo>
                  <a:lnTo>
                    <a:pt x="13" y="12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3" y="0"/>
                  </a:lnTo>
                  <a:lnTo>
                    <a:pt x="52" y="1"/>
                  </a:lnTo>
                  <a:lnTo>
                    <a:pt x="60" y="3"/>
                  </a:lnTo>
                  <a:lnTo>
                    <a:pt x="67" y="8"/>
                  </a:lnTo>
                  <a:lnTo>
                    <a:pt x="74" y="12"/>
                  </a:lnTo>
                  <a:lnTo>
                    <a:pt x="80" y="19"/>
                  </a:lnTo>
                  <a:lnTo>
                    <a:pt x="83" y="27"/>
                  </a:lnTo>
                  <a:lnTo>
                    <a:pt x="85" y="35"/>
                  </a:lnTo>
                  <a:lnTo>
                    <a:pt x="86" y="45"/>
                  </a:lnTo>
                  <a:lnTo>
                    <a:pt x="85" y="54"/>
                  </a:lnTo>
                  <a:lnTo>
                    <a:pt x="83" y="62"/>
                  </a:lnTo>
                  <a:lnTo>
                    <a:pt x="80" y="70"/>
                  </a:lnTo>
                  <a:lnTo>
                    <a:pt x="74" y="76"/>
                  </a:lnTo>
                  <a:lnTo>
                    <a:pt x="67" y="81"/>
                  </a:lnTo>
                  <a:lnTo>
                    <a:pt x="60" y="86"/>
                  </a:lnTo>
                  <a:lnTo>
                    <a:pt x="52" y="88"/>
                  </a:lnTo>
                  <a:lnTo>
                    <a:pt x="43" y="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4606925" y="5254625"/>
              <a:ext cx="68263" cy="63500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52" y="30"/>
                </a:cxn>
                <a:cxn ang="0">
                  <a:pos x="29" y="37"/>
                </a:cxn>
                <a:cxn ang="0">
                  <a:pos x="12" y="30"/>
                </a:cxn>
                <a:cxn ang="0">
                  <a:pos x="0" y="16"/>
                </a:cxn>
                <a:cxn ang="0">
                  <a:pos x="2" y="45"/>
                </a:cxn>
                <a:cxn ang="0">
                  <a:pos x="17" y="49"/>
                </a:cxn>
                <a:cxn ang="0">
                  <a:pos x="36" y="52"/>
                </a:cxn>
                <a:cxn ang="0">
                  <a:pos x="43" y="70"/>
                </a:cxn>
                <a:cxn ang="0">
                  <a:pos x="57" y="79"/>
                </a:cxn>
                <a:cxn ang="0">
                  <a:pos x="75" y="77"/>
                </a:cxn>
                <a:cxn ang="0">
                  <a:pos x="57" y="61"/>
                </a:cxn>
                <a:cxn ang="0">
                  <a:pos x="54" y="47"/>
                </a:cxn>
                <a:cxn ang="0">
                  <a:pos x="77" y="18"/>
                </a:cxn>
                <a:cxn ang="0">
                  <a:pos x="88" y="5"/>
                </a:cxn>
                <a:cxn ang="0">
                  <a:pos x="75" y="0"/>
                </a:cxn>
              </a:cxnLst>
              <a:rect l="0" t="0" r="r" b="b"/>
              <a:pathLst>
                <a:path w="88" h="79">
                  <a:moveTo>
                    <a:pt x="75" y="0"/>
                  </a:moveTo>
                  <a:lnTo>
                    <a:pt x="52" y="30"/>
                  </a:lnTo>
                  <a:lnTo>
                    <a:pt x="29" y="37"/>
                  </a:lnTo>
                  <a:lnTo>
                    <a:pt x="12" y="30"/>
                  </a:lnTo>
                  <a:lnTo>
                    <a:pt x="0" y="16"/>
                  </a:lnTo>
                  <a:lnTo>
                    <a:pt x="2" y="45"/>
                  </a:lnTo>
                  <a:lnTo>
                    <a:pt x="17" y="49"/>
                  </a:lnTo>
                  <a:lnTo>
                    <a:pt x="36" y="52"/>
                  </a:lnTo>
                  <a:lnTo>
                    <a:pt x="43" y="70"/>
                  </a:lnTo>
                  <a:lnTo>
                    <a:pt x="57" y="79"/>
                  </a:lnTo>
                  <a:lnTo>
                    <a:pt x="75" y="77"/>
                  </a:lnTo>
                  <a:lnTo>
                    <a:pt x="57" y="61"/>
                  </a:lnTo>
                  <a:lnTo>
                    <a:pt x="54" y="47"/>
                  </a:lnTo>
                  <a:lnTo>
                    <a:pt x="77" y="18"/>
                  </a:lnTo>
                  <a:lnTo>
                    <a:pt x="88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4697413" y="5124450"/>
              <a:ext cx="6350" cy="7938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6" y="10"/>
                </a:cxn>
                <a:cxn ang="0">
                  <a:pos x="8" y="8"/>
                </a:cxn>
                <a:cxn ang="0">
                  <a:pos x="9" y="7"/>
                </a:cxn>
                <a:cxn ang="0">
                  <a:pos x="9" y="5"/>
                </a:cxn>
                <a:cxn ang="0">
                  <a:pos x="9" y="4"/>
                </a:cxn>
                <a:cxn ang="0">
                  <a:pos x="8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4" y="10"/>
                </a:cxn>
                <a:cxn ang="0">
                  <a:pos x="5" y="10"/>
                </a:cxn>
              </a:cxnLst>
              <a:rect l="0" t="0" r="r" b="b"/>
              <a:pathLst>
                <a:path w="9" h="10">
                  <a:moveTo>
                    <a:pt x="5" y="10"/>
                  </a:moveTo>
                  <a:lnTo>
                    <a:pt x="6" y="10"/>
                  </a:lnTo>
                  <a:lnTo>
                    <a:pt x="8" y="8"/>
                  </a:lnTo>
                  <a:lnTo>
                    <a:pt x="9" y="7"/>
                  </a:lnTo>
                  <a:lnTo>
                    <a:pt x="9" y="5"/>
                  </a:lnTo>
                  <a:lnTo>
                    <a:pt x="9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4" y="10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4532313" y="5286375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auto">
            <a:xfrm>
              <a:off x="4270375" y="5326063"/>
              <a:ext cx="12700" cy="317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1" y="1"/>
                </a:cxn>
                <a:cxn ang="0">
                  <a:pos x="7" y="2"/>
                </a:cxn>
                <a:cxn ang="0">
                  <a:pos x="6" y="3"/>
                </a:cxn>
                <a:cxn ang="0">
                  <a:pos x="5" y="3"/>
                </a:cxn>
                <a:cxn ang="0">
                  <a:pos x="0" y="4"/>
                </a:cxn>
                <a:cxn ang="0">
                  <a:pos x="6" y="3"/>
                </a:cxn>
                <a:cxn ang="0">
                  <a:pos x="14" y="1"/>
                </a:cxn>
                <a:cxn ang="0">
                  <a:pos x="16" y="0"/>
                </a:cxn>
              </a:cxnLst>
              <a:rect l="0" t="0" r="r" b="b"/>
              <a:pathLst>
                <a:path w="16" h="4">
                  <a:moveTo>
                    <a:pt x="16" y="0"/>
                  </a:moveTo>
                  <a:lnTo>
                    <a:pt x="11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0" y="4"/>
                  </a:lnTo>
                  <a:lnTo>
                    <a:pt x="6" y="3"/>
                  </a:lnTo>
                  <a:lnTo>
                    <a:pt x="14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4197350" y="4941888"/>
              <a:ext cx="501650" cy="384175"/>
            </a:xfrm>
            <a:custGeom>
              <a:avLst/>
              <a:gdLst/>
              <a:ahLst/>
              <a:cxnLst>
                <a:cxn ang="0">
                  <a:pos x="631" y="152"/>
                </a:cxn>
                <a:cxn ang="0">
                  <a:pos x="618" y="114"/>
                </a:cxn>
                <a:cxn ang="0">
                  <a:pos x="610" y="79"/>
                </a:cxn>
                <a:cxn ang="0">
                  <a:pos x="599" y="66"/>
                </a:cxn>
                <a:cxn ang="0">
                  <a:pos x="569" y="61"/>
                </a:cxn>
                <a:cxn ang="0">
                  <a:pos x="528" y="45"/>
                </a:cxn>
                <a:cxn ang="0">
                  <a:pos x="496" y="32"/>
                </a:cxn>
                <a:cxn ang="0">
                  <a:pos x="476" y="22"/>
                </a:cxn>
                <a:cxn ang="0">
                  <a:pos x="467" y="11"/>
                </a:cxn>
                <a:cxn ang="0">
                  <a:pos x="445" y="6"/>
                </a:cxn>
                <a:cxn ang="0">
                  <a:pos x="418" y="0"/>
                </a:cxn>
                <a:cxn ang="0">
                  <a:pos x="394" y="46"/>
                </a:cxn>
                <a:cxn ang="0">
                  <a:pos x="358" y="100"/>
                </a:cxn>
                <a:cxn ang="0">
                  <a:pos x="325" y="123"/>
                </a:cxn>
                <a:cxn ang="0">
                  <a:pos x="280" y="134"/>
                </a:cxn>
                <a:cxn ang="0">
                  <a:pos x="237" y="147"/>
                </a:cxn>
                <a:cxn ang="0">
                  <a:pos x="222" y="166"/>
                </a:cxn>
                <a:cxn ang="0">
                  <a:pos x="236" y="199"/>
                </a:cxn>
                <a:cxn ang="0">
                  <a:pos x="254" y="244"/>
                </a:cxn>
                <a:cxn ang="0">
                  <a:pos x="262" y="287"/>
                </a:cxn>
                <a:cxn ang="0">
                  <a:pos x="242" y="332"/>
                </a:cxn>
                <a:cxn ang="0">
                  <a:pos x="169" y="374"/>
                </a:cxn>
                <a:cxn ang="0">
                  <a:pos x="91" y="386"/>
                </a:cxn>
                <a:cxn ang="0">
                  <a:pos x="47" y="369"/>
                </a:cxn>
                <a:cxn ang="0">
                  <a:pos x="36" y="367"/>
                </a:cxn>
                <a:cxn ang="0">
                  <a:pos x="29" y="416"/>
                </a:cxn>
                <a:cxn ang="0">
                  <a:pos x="0" y="435"/>
                </a:cxn>
                <a:cxn ang="0">
                  <a:pos x="21" y="453"/>
                </a:cxn>
                <a:cxn ang="0">
                  <a:pos x="45" y="465"/>
                </a:cxn>
                <a:cxn ang="0">
                  <a:pos x="73" y="472"/>
                </a:cxn>
                <a:cxn ang="0">
                  <a:pos x="96" y="478"/>
                </a:cxn>
                <a:cxn ang="0">
                  <a:pos x="106" y="483"/>
                </a:cxn>
                <a:cxn ang="0">
                  <a:pos x="144" y="476"/>
                </a:cxn>
                <a:cxn ang="0">
                  <a:pos x="213" y="466"/>
                </a:cxn>
                <a:cxn ang="0">
                  <a:pos x="266" y="470"/>
                </a:cxn>
                <a:cxn ang="0">
                  <a:pos x="287" y="455"/>
                </a:cxn>
                <a:cxn ang="0">
                  <a:pos x="338" y="432"/>
                </a:cxn>
                <a:cxn ang="0">
                  <a:pos x="391" y="427"/>
                </a:cxn>
                <a:cxn ang="0">
                  <a:pos x="414" y="430"/>
                </a:cxn>
                <a:cxn ang="0">
                  <a:pos x="422" y="433"/>
                </a:cxn>
                <a:cxn ang="0">
                  <a:pos x="428" y="420"/>
                </a:cxn>
                <a:cxn ang="0">
                  <a:pos x="443" y="381"/>
                </a:cxn>
                <a:cxn ang="0">
                  <a:pos x="471" y="327"/>
                </a:cxn>
                <a:cxn ang="0">
                  <a:pos x="515" y="265"/>
                </a:cxn>
                <a:cxn ang="0">
                  <a:pos x="576" y="204"/>
                </a:cxn>
              </a:cxnLst>
              <a:rect l="0" t="0" r="r" b="b"/>
              <a:pathLst>
                <a:path w="631" h="484">
                  <a:moveTo>
                    <a:pt x="627" y="167"/>
                  </a:moveTo>
                  <a:lnTo>
                    <a:pt x="631" y="161"/>
                  </a:lnTo>
                  <a:lnTo>
                    <a:pt x="631" y="152"/>
                  </a:lnTo>
                  <a:lnTo>
                    <a:pt x="628" y="140"/>
                  </a:lnTo>
                  <a:lnTo>
                    <a:pt x="623" y="128"/>
                  </a:lnTo>
                  <a:lnTo>
                    <a:pt x="618" y="114"/>
                  </a:lnTo>
                  <a:lnTo>
                    <a:pt x="613" y="101"/>
                  </a:lnTo>
                  <a:lnTo>
                    <a:pt x="610" y="90"/>
                  </a:lnTo>
                  <a:lnTo>
                    <a:pt x="610" y="79"/>
                  </a:lnTo>
                  <a:lnTo>
                    <a:pt x="610" y="72"/>
                  </a:lnTo>
                  <a:lnTo>
                    <a:pt x="606" y="68"/>
                  </a:lnTo>
                  <a:lnTo>
                    <a:pt x="599" y="66"/>
                  </a:lnTo>
                  <a:lnTo>
                    <a:pt x="591" y="64"/>
                  </a:lnTo>
                  <a:lnTo>
                    <a:pt x="581" y="63"/>
                  </a:lnTo>
                  <a:lnTo>
                    <a:pt x="569" y="61"/>
                  </a:lnTo>
                  <a:lnTo>
                    <a:pt x="555" y="57"/>
                  </a:lnTo>
                  <a:lnTo>
                    <a:pt x="542" y="52"/>
                  </a:lnTo>
                  <a:lnTo>
                    <a:pt x="528" y="45"/>
                  </a:lnTo>
                  <a:lnTo>
                    <a:pt x="516" y="39"/>
                  </a:lnTo>
                  <a:lnTo>
                    <a:pt x="505" y="36"/>
                  </a:lnTo>
                  <a:lnTo>
                    <a:pt x="496" y="32"/>
                  </a:lnTo>
                  <a:lnTo>
                    <a:pt x="487" y="29"/>
                  </a:lnTo>
                  <a:lnTo>
                    <a:pt x="481" y="25"/>
                  </a:lnTo>
                  <a:lnTo>
                    <a:pt x="476" y="22"/>
                  </a:lnTo>
                  <a:lnTo>
                    <a:pt x="474" y="17"/>
                  </a:lnTo>
                  <a:lnTo>
                    <a:pt x="471" y="15"/>
                  </a:lnTo>
                  <a:lnTo>
                    <a:pt x="467" y="11"/>
                  </a:lnTo>
                  <a:lnTo>
                    <a:pt x="461" y="9"/>
                  </a:lnTo>
                  <a:lnTo>
                    <a:pt x="454" y="8"/>
                  </a:lnTo>
                  <a:lnTo>
                    <a:pt x="445" y="6"/>
                  </a:lnTo>
                  <a:lnTo>
                    <a:pt x="437" y="3"/>
                  </a:lnTo>
                  <a:lnTo>
                    <a:pt x="428" y="2"/>
                  </a:lnTo>
                  <a:lnTo>
                    <a:pt x="418" y="0"/>
                  </a:lnTo>
                  <a:lnTo>
                    <a:pt x="413" y="11"/>
                  </a:lnTo>
                  <a:lnTo>
                    <a:pt x="403" y="28"/>
                  </a:lnTo>
                  <a:lnTo>
                    <a:pt x="394" y="46"/>
                  </a:lnTo>
                  <a:lnTo>
                    <a:pt x="383" y="66"/>
                  </a:lnTo>
                  <a:lnTo>
                    <a:pt x="370" y="84"/>
                  </a:lnTo>
                  <a:lnTo>
                    <a:pt x="358" y="100"/>
                  </a:lnTo>
                  <a:lnTo>
                    <a:pt x="347" y="113"/>
                  </a:lnTo>
                  <a:lnTo>
                    <a:pt x="335" y="120"/>
                  </a:lnTo>
                  <a:lnTo>
                    <a:pt x="325" y="123"/>
                  </a:lnTo>
                  <a:lnTo>
                    <a:pt x="311" y="127"/>
                  </a:lnTo>
                  <a:lnTo>
                    <a:pt x="296" y="130"/>
                  </a:lnTo>
                  <a:lnTo>
                    <a:pt x="280" y="134"/>
                  </a:lnTo>
                  <a:lnTo>
                    <a:pt x="265" y="138"/>
                  </a:lnTo>
                  <a:lnTo>
                    <a:pt x="250" y="143"/>
                  </a:lnTo>
                  <a:lnTo>
                    <a:pt x="237" y="147"/>
                  </a:lnTo>
                  <a:lnTo>
                    <a:pt x="227" y="153"/>
                  </a:lnTo>
                  <a:lnTo>
                    <a:pt x="224" y="159"/>
                  </a:lnTo>
                  <a:lnTo>
                    <a:pt x="222" y="166"/>
                  </a:lnTo>
                  <a:lnTo>
                    <a:pt x="226" y="176"/>
                  </a:lnTo>
                  <a:lnTo>
                    <a:pt x="231" y="187"/>
                  </a:lnTo>
                  <a:lnTo>
                    <a:pt x="236" y="199"/>
                  </a:lnTo>
                  <a:lnTo>
                    <a:pt x="243" y="213"/>
                  </a:lnTo>
                  <a:lnTo>
                    <a:pt x="249" y="228"/>
                  </a:lnTo>
                  <a:lnTo>
                    <a:pt x="254" y="244"/>
                  </a:lnTo>
                  <a:lnTo>
                    <a:pt x="257" y="258"/>
                  </a:lnTo>
                  <a:lnTo>
                    <a:pt x="261" y="273"/>
                  </a:lnTo>
                  <a:lnTo>
                    <a:pt x="262" y="287"/>
                  </a:lnTo>
                  <a:lnTo>
                    <a:pt x="259" y="302"/>
                  </a:lnTo>
                  <a:lnTo>
                    <a:pt x="254" y="317"/>
                  </a:lnTo>
                  <a:lnTo>
                    <a:pt x="242" y="332"/>
                  </a:lnTo>
                  <a:lnTo>
                    <a:pt x="226" y="346"/>
                  </a:lnTo>
                  <a:lnTo>
                    <a:pt x="202" y="360"/>
                  </a:lnTo>
                  <a:lnTo>
                    <a:pt x="169" y="374"/>
                  </a:lnTo>
                  <a:lnTo>
                    <a:pt x="140" y="384"/>
                  </a:lnTo>
                  <a:lnTo>
                    <a:pt x="114" y="386"/>
                  </a:lnTo>
                  <a:lnTo>
                    <a:pt x="91" y="386"/>
                  </a:lnTo>
                  <a:lnTo>
                    <a:pt x="73" y="381"/>
                  </a:lnTo>
                  <a:lnTo>
                    <a:pt x="58" y="375"/>
                  </a:lnTo>
                  <a:lnTo>
                    <a:pt x="47" y="369"/>
                  </a:lnTo>
                  <a:lnTo>
                    <a:pt x="40" y="360"/>
                  </a:lnTo>
                  <a:lnTo>
                    <a:pt x="37" y="359"/>
                  </a:lnTo>
                  <a:lnTo>
                    <a:pt x="36" y="367"/>
                  </a:lnTo>
                  <a:lnTo>
                    <a:pt x="34" y="381"/>
                  </a:lnTo>
                  <a:lnTo>
                    <a:pt x="32" y="399"/>
                  </a:lnTo>
                  <a:lnTo>
                    <a:pt x="29" y="416"/>
                  </a:lnTo>
                  <a:lnTo>
                    <a:pt x="22" y="430"/>
                  </a:lnTo>
                  <a:lnTo>
                    <a:pt x="13" y="438"/>
                  </a:lnTo>
                  <a:lnTo>
                    <a:pt x="0" y="435"/>
                  </a:lnTo>
                  <a:lnTo>
                    <a:pt x="7" y="441"/>
                  </a:lnTo>
                  <a:lnTo>
                    <a:pt x="14" y="447"/>
                  </a:lnTo>
                  <a:lnTo>
                    <a:pt x="21" y="453"/>
                  </a:lnTo>
                  <a:lnTo>
                    <a:pt x="29" y="457"/>
                  </a:lnTo>
                  <a:lnTo>
                    <a:pt x="37" y="462"/>
                  </a:lnTo>
                  <a:lnTo>
                    <a:pt x="45" y="465"/>
                  </a:lnTo>
                  <a:lnTo>
                    <a:pt x="53" y="468"/>
                  </a:lnTo>
                  <a:lnTo>
                    <a:pt x="62" y="470"/>
                  </a:lnTo>
                  <a:lnTo>
                    <a:pt x="73" y="472"/>
                  </a:lnTo>
                  <a:lnTo>
                    <a:pt x="82" y="475"/>
                  </a:lnTo>
                  <a:lnTo>
                    <a:pt x="89" y="476"/>
                  </a:lnTo>
                  <a:lnTo>
                    <a:pt x="96" y="478"/>
                  </a:lnTo>
                  <a:lnTo>
                    <a:pt x="100" y="479"/>
                  </a:lnTo>
                  <a:lnTo>
                    <a:pt x="104" y="481"/>
                  </a:lnTo>
                  <a:lnTo>
                    <a:pt x="106" y="483"/>
                  </a:lnTo>
                  <a:lnTo>
                    <a:pt x="108" y="484"/>
                  </a:lnTo>
                  <a:lnTo>
                    <a:pt x="125" y="480"/>
                  </a:lnTo>
                  <a:lnTo>
                    <a:pt x="144" y="476"/>
                  </a:lnTo>
                  <a:lnTo>
                    <a:pt x="166" y="472"/>
                  </a:lnTo>
                  <a:lnTo>
                    <a:pt x="190" y="469"/>
                  </a:lnTo>
                  <a:lnTo>
                    <a:pt x="213" y="466"/>
                  </a:lnTo>
                  <a:lnTo>
                    <a:pt x="235" y="465"/>
                  </a:lnTo>
                  <a:lnTo>
                    <a:pt x="252" y="466"/>
                  </a:lnTo>
                  <a:lnTo>
                    <a:pt x="266" y="470"/>
                  </a:lnTo>
                  <a:lnTo>
                    <a:pt x="269" y="468"/>
                  </a:lnTo>
                  <a:lnTo>
                    <a:pt x="277" y="463"/>
                  </a:lnTo>
                  <a:lnTo>
                    <a:pt x="287" y="455"/>
                  </a:lnTo>
                  <a:lnTo>
                    <a:pt x="302" y="447"/>
                  </a:lnTo>
                  <a:lnTo>
                    <a:pt x="319" y="439"/>
                  </a:lnTo>
                  <a:lnTo>
                    <a:pt x="338" y="432"/>
                  </a:lnTo>
                  <a:lnTo>
                    <a:pt x="358" y="427"/>
                  </a:lnTo>
                  <a:lnTo>
                    <a:pt x="379" y="426"/>
                  </a:lnTo>
                  <a:lnTo>
                    <a:pt x="391" y="427"/>
                  </a:lnTo>
                  <a:lnTo>
                    <a:pt x="401" y="428"/>
                  </a:lnTo>
                  <a:lnTo>
                    <a:pt x="408" y="430"/>
                  </a:lnTo>
                  <a:lnTo>
                    <a:pt x="414" y="430"/>
                  </a:lnTo>
                  <a:lnTo>
                    <a:pt x="418" y="431"/>
                  </a:lnTo>
                  <a:lnTo>
                    <a:pt x="421" y="432"/>
                  </a:lnTo>
                  <a:lnTo>
                    <a:pt x="422" y="433"/>
                  </a:lnTo>
                  <a:lnTo>
                    <a:pt x="423" y="434"/>
                  </a:lnTo>
                  <a:lnTo>
                    <a:pt x="424" y="428"/>
                  </a:lnTo>
                  <a:lnTo>
                    <a:pt x="428" y="420"/>
                  </a:lnTo>
                  <a:lnTo>
                    <a:pt x="431" y="410"/>
                  </a:lnTo>
                  <a:lnTo>
                    <a:pt x="437" y="397"/>
                  </a:lnTo>
                  <a:lnTo>
                    <a:pt x="443" y="381"/>
                  </a:lnTo>
                  <a:lnTo>
                    <a:pt x="451" y="365"/>
                  </a:lnTo>
                  <a:lnTo>
                    <a:pt x="460" y="347"/>
                  </a:lnTo>
                  <a:lnTo>
                    <a:pt x="471" y="327"/>
                  </a:lnTo>
                  <a:lnTo>
                    <a:pt x="484" y="306"/>
                  </a:lnTo>
                  <a:lnTo>
                    <a:pt x="499" y="286"/>
                  </a:lnTo>
                  <a:lnTo>
                    <a:pt x="515" y="265"/>
                  </a:lnTo>
                  <a:lnTo>
                    <a:pt x="534" y="244"/>
                  </a:lnTo>
                  <a:lnTo>
                    <a:pt x="553" y="223"/>
                  </a:lnTo>
                  <a:lnTo>
                    <a:pt x="576" y="204"/>
                  </a:lnTo>
                  <a:lnTo>
                    <a:pt x="600" y="184"/>
                  </a:lnTo>
                  <a:lnTo>
                    <a:pt x="627" y="167"/>
                  </a:lnTo>
                  <a:close/>
                </a:path>
              </a:pathLst>
            </a:custGeom>
            <a:solidFill>
              <a:srgbClr val="CCA3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auto">
            <a:xfrm>
              <a:off x="4532313" y="5159375"/>
              <a:ext cx="52388" cy="3016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5" y="12"/>
                </a:cxn>
                <a:cxn ang="0">
                  <a:pos x="52" y="29"/>
                </a:cxn>
                <a:cxn ang="0">
                  <a:pos x="56" y="38"/>
                </a:cxn>
                <a:cxn ang="0">
                  <a:pos x="65" y="27"/>
                </a:cxn>
                <a:cxn ang="0">
                  <a:pos x="56" y="17"/>
                </a:cxn>
                <a:cxn ang="0">
                  <a:pos x="27" y="0"/>
                </a:cxn>
                <a:cxn ang="0">
                  <a:pos x="0" y="5"/>
                </a:cxn>
              </a:cxnLst>
              <a:rect l="0" t="0" r="r" b="b"/>
              <a:pathLst>
                <a:path w="65" h="38">
                  <a:moveTo>
                    <a:pt x="0" y="5"/>
                  </a:moveTo>
                  <a:lnTo>
                    <a:pt x="25" y="12"/>
                  </a:lnTo>
                  <a:lnTo>
                    <a:pt x="52" y="29"/>
                  </a:lnTo>
                  <a:lnTo>
                    <a:pt x="56" y="38"/>
                  </a:lnTo>
                  <a:lnTo>
                    <a:pt x="65" y="27"/>
                  </a:lnTo>
                  <a:lnTo>
                    <a:pt x="56" y="17"/>
                  </a:lnTo>
                  <a:lnTo>
                    <a:pt x="2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4427538" y="5040313"/>
              <a:ext cx="63500" cy="79375"/>
            </a:xfrm>
            <a:custGeom>
              <a:avLst/>
              <a:gdLst/>
              <a:ahLst/>
              <a:cxnLst>
                <a:cxn ang="0">
                  <a:pos x="75" y="99"/>
                </a:cxn>
                <a:cxn ang="0">
                  <a:pos x="64" y="82"/>
                </a:cxn>
                <a:cxn ang="0">
                  <a:pos x="52" y="48"/>
                </a:cxn>
                <a:cxn ang="0">
                  <a:pos x="36" y="27"/>
                </a:cxn>
                <a:cxn ang="0">
                  <a:pos x="14" y="7"/>
                </a:cxn>
                <a:cxn ang="0">
                  <a:pos x="0" y="0"/>
                </a:cxn>
                <a:cxn ang="0">
                  <a:pos x="45" y="19"/>
                </a:cxn>
                <a:cxn ang="0">
                  <a:pos x="62" y="36"/>
                </a:cxn>
                <a:cxn ang="0">
                  <a:pos x="71" y="57"/>
                </a:cxn>
                <a:cxn ang="0">
                  <a:pos x="80" y="82"/>
                </a:cxn>
                <a:cxn ang="0">
                  <a:pos x="75" y="99"/>
                </a:cxn>
              </a:cxnLst>
              <a:rect l="0" t="0" r="r" b="b"/>
              <a:pathLst>
                <a:path w="80" h="99">
                  <a:moveTo>
                    <a:pt x="75" y="99"/>
                  </a:moveTo>
                  <a:lnTo>
                    <a:pt x="64" y="82"/>
                  </a:lnTo>
                  <a:lnTo>
                    <a:pt x="52" y="48"/>
                  </a:lnTo>
                  <a:lnTo>
                    <a:pt x="36" y="27"/>
                  </a:lnTo>
                  <a:lnTo>
                    <a:pt x="14" y="7"/>
                  </a:lnTo>
                  <a:lnTo>
                    <a:pt x="0" y="0"/>
                  </a:lnTo>
                  <a:lnTo>
                    <a:pt x="45" y="19"/>
                  </a:lnTo>
                  <a:lnTo>
                    <a:pt x="62" y="36"/>
                  </a:lnTo>
                  <a:lnTo>
                    <a:pt x="71" y="57"/>
                  </a:lnTo>
                  <a:lnTo>
                    <a:pt x="80" y="82"/>
                  </a:lnTo>
                  <a:lnTo>
                    <a:pt x="75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4368800" y="5068888"/>
              <a:ext cx="68263" cy="63500"/>
            </a:xfrm>
            <a:custGeom>
              <a:avLst/>
              <a:gdLst/>
              <a:ahLst/>
              <a:cxnLst>
                <a:cxn ang="0">
                  <a:pos x="86" y="73"/>
                </a:cxn>
                <a:cxn ang="0">
                  <a:pos x="68" y="61"/>
                </a:cxn>
                <a:cxn ang="0">
                  <a:pos x="42" y="41"/>
                </a:cxn>
                <a:cxn ang="0">
                  <a:pos x="33" y="21"/>
                </a:cxn>
                <a:cxn ang="0">
                  <a:pos x="23" y="0"/>
                </a:cxn>
                <a:cxn ang="0">
                  <a:pos x="0" y="7"/>
                </a:cxn>
                <a:cxn ang="0">
                  <a:pos x="4" y="16"/>
                </a:cxn>
                <a:cxn ang="0">
                  <a:pos x="11" y="28"/>
                </a:cxn>
                <a:cxn ang="0">
                  <a:pos x="20" y="46"/>
                </a:cxn>
                <a:cxn ang="0">
                  <a:pos x="32" y="58"/>
                </a:cxn>
                <a:cxn ang="0">
                  <a:pos x="42" y="66"/>
                </a:cxn>
                <a:cxn ang="0">
                  <a:pos x="58" y="75"/>
                </a:cxn>
                <a:cxn ang="0">
                  <a:pos x="72" y="80"/>
                </a:cxn>
                <a:cxn ang="0">
                  <a:pos x="86" y="73"/>
                </a:cxn>
              </a:cxnLst>
              <a:rect l="0" t="0" r="r" b="b"/>
              <a:pathLst>
                <a:path w="86" h="80">
                  <a:moveTo>
                    <a:pt x="86" y="73"/>
                  </a:moveTo>
                  <a:lnTo>
                    <a:pt x="68" y="61"/>
                  </a:lnTo>
                  <a:lnTo>
                    <a:pt x="42" y="41"/>
                  </a:lnTo>
                  <a:lnTo>
                    <a:pt x="33" y="21"/>
                  </a:lnTo>
                  <a:lnTo>
                    <a:pt x="23" y="0"/>
                  </a:lnTo>
                  <a:lnTo>
                    <a:pt x="0" y="7"/>
                  </a:lnTo>
                  <a:lnTo>
                    <a:pt x="4" y="16"/>
                  </a:lnTo>
                  <a:lnTo>
                    <a:pt x="11" y="28"/>
                  </a:lnTo>
                  <a:lnTo>
                    <a:pt x="20" y="46"/>
                  </a:lnTo>
                  <a:lnTo>
                    <a:pt x="32" y="58"/>
                  </a:lnTo>
                  <a:lnTo>
                    <a:pt x="42" y="66"/>
                  </a:lnTo>
                  <a:lnTo>
                    <a:pt x="58" y="75"/>
                  </a:lnTo>
                  <a:lnTo>
                    <a:pt x="72" y="80"/>
                  </a:lnTo>
                  <a:lnTo>
                    <a:pt x="86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4503738" y="5195888"/>
              <a:ext cx="53975" cy="365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7" y="0"/>
                </a:cxn>
                <a:cxn ang="0">
                  <a:pos x="31" y="14"/>
                </a:cxn>
                <a:cxn ang="0">
                  <a:pos x="45" y="25"/>
                </a:cxn>
                <a:cxn ang="0">
                  <a:pos x="57" y="32"/>
                </a:cxn>
                <a:cxn ang="0">
                  <a:pos x="68" y="32"/>
                </a:cxn>
                <a:cxn ang="0">
                  <a:pos x="59" y="47"/>
                </a:cxn>
                <a:cxn ang="0">
                  <a:pos x="40" y="43"/>
                </a:cxn>
                <a:cxn ang="0">
                  <a:pos x="29" y="37"/>
                </a:cxn>
                <a:cxn ang="0">
                  <a:pos x="15" y="23"/>
                </a:cxn>
                <a:cxn ang="0">
                  <a:pos x="8" y="12"/>
                </a:cxn>
                <a:cxn ang="0">
                  <a:pos x="0" y="5"/>
                </a:cxn>
              </a:cxnLst>
              <a:rect l="0" t="0" r="r" b="b"/>
              <a:pathLst>
                <a:path w="68" h="47">
                  <a:moveTo>
                    <a:pt x="0" y="5"/>
                  </a:moveTo>
                  <a:lnTo>
                    <a:pt x="17" y="0"/>
                  </a:lnTo>
                  <a:lnTo>
                    <a:pt x="31" y="14"/>
                  </a:lnTo>
                  <a:lnTo>
                    <a:pt x="45" y="25"/>
                  </a:lnTo>
                  <a:lnTo>
                    <a:pt x="57" y="32"/>
                  </a:lnTo>
                  <a:lnTo>
                    <a:pt x="68" y="32"/>
                  </a:lnTo>
                  <a:lnTo>
                    <a:pt x="59" y="47"/>
                  </a:lnTo>
                  <a:lnTo>
                    <a:pt x="40" y="43"/>
                  </a:lnTo>
                  <a:lnTo>
                    <a:pt x="29" y="37"/>
                  </a:lnTo>
                  <a:lnTo>
                    <a:pt x="15" y="23"/>
                  </a:lnTo>
                  <a:lnTo>
                    <a:pt x="8" y="1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auto">
            <a:xfrm>
              <a:off x="4219575" y="5213350"/>
              <a:ext cx="63500" cy="117475"/>
            </a:xfrm>
            <a:custGeom>
              <a:avLst/>
              <a:gdLst/>
              <a:ahLst/>
              <a:cxnLst>
                <a:cxn ang="0">
                  <a:pos x="79" y="143"/>
                </a:cxn>
                <a:cxn ang="0">
                  <a:pos x="78" y="141"/>
                </a:cxn>
                <a:cxn ang="0">
                  <a:pos x="72" y="136"/>
                </a:cxn>
                <a:cxn ang="0">
                  <a:pos x="65" y="126"/>
                </a:cxn>
                <a:cxn ang="0">
                  <a:pos x="55" y="111"/>
                </a:cxn>
                <a:cxn ang="0">
                  <a:pos x="44" y="92"/>
                </a:cxn>
                <a:cxn ang="0">
                  <a:pos x="30" y="67"/>
                </a:cxn>
                <a:cxn ang="0">
                  <a:pos x="15" y="37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3" y="16"/>
                </a:cxn>
                <a:cxn ang="0">
                  <a:pos x="9" y="35"/>
                </a:cxn>
                <a:cxn ang="0">
                  <a:pos x="16" y="57"/>
                </a:cxn>
                <a:cxn ang="0">
                  <a:pos x="23" y="78"/>
                </a:cxn>
                <a:cxn ang="0">
                  <a:pos x="31" y="99"/>
                </a:cxn>
                <a:cxn ang="0">
                  <a:pos x="38" y="116"/>
                </a:cxn>
                <a:cxn ang="0">
                  <a:pos x="45" y="127"/>
                </a:cxn>
                <a:cxn ang="0">
                  <a:pos x="53" y="136"/>
                </a:cxn>
                <a:cxn ang="0">
                  <a:pos x="59" y="142"/>
                </a:cxn>
                <a:cxn ang="0">
                  <a:pos x="61" y="146"/>
                </a:cxn>
                <a:cxn ang="0">
                  <a:pos x="62" y="148"/>
                </a:cxn>
                <a:cxn ang="0">
                  <a:pos x="79" y="143"/>
                </a:cxn>
              </a:cxnLst>
              <a:rect l="0" t="0" r="r" b="b"/>
              <a:pathLst>
                <a:path w="79" h="148">
                  <a:moveTo>
                    <a:pt x="79" y="143"/>
                  </a:moveTo>
                  <a:lnTo>
                    <a:pt x="78" y="141"/>
                  </a:lnTo>
                  <a:lnTo>
                    <a:pt x="72" y="136"/>
                  </a:lnTo>
                  <a:lnTo>
                    <a:pt x="65" y="126"/>
                  </a:lnTo>
                  <a:lnTo>
                    <a:pt x="55" y="111"/>
                  </a:lnTo>
                  <a:lnTo>
                    <a:pt x="44" y="92"/>
                  </a:lnTo>
                  <a:lnTo>
                    <a:pt x="30" y="67"/>
                  </a:lnTo>
                  <a:lnTo>
                    <a:pt x="15" y="37"/>
                  </a:lnTo>
                  <a:lnTo>
                    <a:pt x="0" y="0"/>
                  </a:lnTo>
                  <a:lnTo>
                    <a:pt x="1" y="4"/>
                  </a:lnTo>
                  <a:lnTo>
                    <a:pt x="3" y="16"/>
                  </a:lnTo>
                  <a:lnTo>
                    <a:pt x="9" y="35"/>
                  </a:lnTo>
                  <a:lnTo>
                    <a:pt x="16" y="57"/>
                  </a:lnTo>
                  <a:lnTo>
                    <a:pt x="23" y="78"/>
                  </a:lnTo>
                  <a:lnTo>
                    <a:pt x="31" y="99"/>
                  </a:lnTo>
                  <a:lnTo>
                    <a:pt x="38" y="116"/>
                  </a:lnTo>
                  <a:lnTo>
                    <a:pt x="45" y="127"/>
                  </a:lnTo>
                  <a:lnTo>
                    <a:pt x="53" y="136"/>
                  </a:lnTo>
                  <a:lnTo>
                    <a:pt x="59" y="142"/>
                  </a:lnTo>
                  <a:lnTo>
                    <a:pt x="61" y="146"/>
                  </a:lnTo>
                  <a:lnTo>
                    <a:pt x="62" y="148"/>
                  </a:lnTo>
                  <a:lnTo>
                    <a:pt x="79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auto">
            <a:xfrm>
              <a:off x="4446678" y="5236983"/>
              <a:ext cx="17463" cy="9525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7" y="0"/>
                </a:cxn>
                <a:cxn ang="0">
                  <a:pos x="3" y="2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1" y="7"/>
                </a:cxn>
                <a:cxn ang="0">
                  <a:pos x="3" y="9"/>
                </a:cxn>
                <a:cxn ang="0">
                  <a:pos x="7" y="12"/>
                </a:cxn>
                <a:cxn ang="0">
                  <a:pos x="11" y="13"/>
                </a:cxn>
                <a:cxn ang="0">
                  <a:pos x="16" y="12"/>
                </a:cxn>
                <a:cxn ang="0">
                  <a:pos x="19" y="9"/>
                </a:cxn>
                <a:cxn ang="0">
                  <a:pos x="20" y="7"/>
                </a:cxn>
                <a:cxn ang="0">
                  <a:pos x="21" y="5"/>
                </a:cxn>
                <a:cxn ang="0">
                  <a:pos x="20" y="4"/>
                </a:cxn>
                <a:cxn ang="0">
                  <a:pos x="19" y="2"/>
                </a:cxn>
                <a:cxn ang="0">
                  <a:pos x="16" y="0"/>
                </a:cxn>
                <a:cxn ang="0">
                  <a:pos x="11" y="0"/>
                </a:cxn>
              </a:cxnLst>
              <a:rect l="0" t="0" r="r" b="b"/>
              <a:pathLst>
                <a:path w="21" h="13">
                  <a:moveTo>
                    <a:pt x="11" y="0"/>
                  </a:moveTo>
                  <a:lnTo>
                    <a:pt x="7" y="0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9"/>
                  </a:lnTo>
                  <a:lnTo>
                    <a:pt x="7" y="12"/>
                  </a:lnTo>
                  <a:lnTo>
                    <a:pt x="11" y="13"/>
                  </a:lnTo>
                  <a:lnTo>
                    <a:pt x="16" y="12"/>
                  </a:lnTo>
                  <a:lnTo>
                    <a:pt x="19" y="9"/>
                  </a:lnTo>
                  <a:lnTo>
                    <a:pt x="20" y="7"/>
                  </a:lnTo>
                  <a:lnTo>
                    <a:pt x="21" y="5"/>
                  </a:lnTo>
                  <a:lnTo>
                    <a:pt x="20" y="4"/>
                  </a:lnTo>
                  <a:lnTo>
                    <a:pt x="19" y="2"/>
                  </a:lnTo>
                  <a:lnTo>
                    <a:pt x="16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auto">
            <a:xfrm>
              <a:off x="4410165" y="5208408"/>
              <a:ext cx="23813" cy="1270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0" y="2"/>
                </a:cxn>
                <a:cxn ang="0">
                  <a:pos x="5" y="3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2" y="11"/>
                </a:cxn>
                <a:cxn ang="0">
                  <a:pos x="5" y="13"/>
                </a:cxn>
                <a:cxn ang="0">
                  <a:pos x="10" y="14"/>
                </a:cxn>
                <a:cxn ang="0">
                  <a:pos x="15" y="15"/>
                </a:cxn>
                <a:cxn ang="0">
                  <a:pos x="21" y="14"/>
                </a:cxn>
                <a:cxn ang="0">
                  <a:pos x="26" y="13"/>
                </a:cxn>
                <a:cxn ang="0">
                  <a:pos x="29" y="11"/>
                </a:cxn>
                <a:cxn ang="0">
                  <a:pos x="30" y="8"/>
                </a:cxn>
                <a:cxn ang="0">
                  <a:pos x="29" y="5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5" y="0"/>
                </a:cxn>
              </a:cxnLst>
              <a:rect l="0" t="0" r="r" b="b"/>
              <a:pathLst>
                <a:path w="30" h="15">
                  <a:moveTo>
                    <a:pt x="15" y="0"/>
                  </a:moveTo>
                  <a:lnTo>
                    <a:pt x="10" y="2"/>
                  </a:lnTo>
                  <a:lnTo>
                    <a:pt x="5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1"/>
                  </a:lnTo>
                  <a:lnTo>
                    <a:pt x="5" y="13"/>
                  </a:lnTo>
                  <a:lnTo>
                    <a:pt x="10" y="14"/>
                  </a:lnTo>
                  <a:lnTo>
                    <a:pt x="15" y="15"/>
                  </a:lnTo>
                  <a:lnTo>
                    <a:pt x="21" y="14"/>
                  </a:lnTo>
                  <a:lnTo>
                    <a:pt x="26" y="13"/>
                  </a:lnTo>
                  <a:lnTo>
                    <a:pt x="29" y="11"/>
                  </a:lnTo>
                  <a:lnTo>
                    <a:pt x="30" y="8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auto">
            <a:xfrm>
              <a:off x="4513263" y="4718050"/>
              <a:ext cx="312738" cy="342900"/>
            </a:xfrm>
            <a:custGeom>
              <a:avLst/>
              <a:gdLst/>
              <a:ahLst/>
              <a:cxnLst>
                <a:cxn ang="0">
                  <a:pos x="365" y="368"/>
                </a:cxn>
                <a:cxn ang="0">
                  <a:pos x="337" y="376"/>
                </a:cxn>
                <a:cxn ang="0">
                  <a:pos x="353" y="345"/>
                </a:cxn>
                <a:cxn ang="0">
                  <a:pos x="343" y="296"/>
                </a:cxn>
                <a:cxn ang="0">
                  <a:pos x="318" y="288"/>
                </a:cxn>
                <a:cxn ang="0">
                  <a:pos x="317" y="237"/>
                </a:cxn>
                <a:cxn ang="0">
                  <a:pos x="296" y="216"/>
                </a:cxn>
                <a:cxn ang="0">
                  <a:pos x="274" y="203"/>
                </a:cxn>
                <a:cxn ang="0">
                  <a:pos x="275" y="196"/>
                </a:cxn>
                <a:cxn ang="0">
                  <a:pos x="304" y="183"/>
                </a:cxn>
                <a:cxn ang="0">
                  <a:pos x="315" y="154"/>
                </a:cxn>
                <a:cxn ang="0">
                  <a:pos x="285" y="101"/>
                </a:cxn>
                <a:cxn ang="0">
                  <a:pos x="268" y="37"/>
                </a:cxn>
                <a:cxn ang="0">
                  <a:pos x="244" y="19"/>
                </a:cxn>
                <a:cxn ang="0">
                  <a:pos x="218" y="8"/>
                </a:cxn>
                <a:cxn ang="0">
                  <a:pos x="175" y="2"/>
                </a:cxn>
                <a:cxn ang="0">
                  <a:pos x="128" y="1"/>
                </a:cxn>
                <a:cxn ang="0">
                  <a:pos x="112" y="3"/>
                </a:cxn>
                <a:cxn ang="0">
                  <a:pos x="122" y="15"/>
                </a:cxn>
                <a:cxn ang="0">
                  <a:pos x="138" y="46"/>
                </a:cxn>
                <a:cxn ang="0">
                  <a:pos x="161" y="29"/>
                </a:cxn>
                <a:cxn ang="0">
                  <a:pos x="169" y="38"/>
                </a:cxn>
                <a:cxn ang="0">
                  <a:pos x="154" y="93"/>
                </a:cxn>
                <a:cxn ang="0">
                  <a:pos x="162" y="100"/>
                </a:cxn>
                <a:cxn ang="0">
                  <a:pos x="125" y="107"/>
                </a:cxn>
                <a:cxn ang="0">
                  <a:pos x="84" y="86"/>
                </a:cxn>
                <a:cxn ang="0">
                  <a:pos x="91" y="114"/>
                </a:cxn>
                <a:cxn ang="0">
                  <a:pos x="92" y="121"/>
                </a:cxn>
                <a:cxn ang="0">
                  <a:pos x="59" y="114"/>
                </a:cxn>
                <a:cxn ang="0">
                  <a:pos x="18" y="113"/>
                </a:cxn>
                <a:cxn ang="0">
                  <a:pos x="65" y="131"/>
                </a:cxn>
                <a:cxn ang="0">
                  <a:pos x="92" y="147"/>
                </a:cxn>
                <a:cxn ang="0">
                  <a:pos x="60" y="177"/>
                </a:cxn>
                <a:cxn ang="0">
                  <a:pos x="9" y="198"/>
                </a:cxn>
                <a:cxn ang="0">
                  <a:pos x="9" y="200"/>
                </a:cxn>
                <a:cxn ang="0">
                  <a:pos x="57" y="194"/>
                </a:cxn>
                <a:cxn ang="0">
                  <a:pos x="86" y="193"/>
                </a:cxn>
                <a:cxn ang="0">
                  <a:pos x="99" y="206"/>
                </a:cxn>
                <a:cxn ang="0">
                  <a:pos x="79" y="226"/>
                </a:cxn>
                <a:cxn ang="0">
                  <a:pos x="50" y="242"/>
                </a:cxn>
                <a:cxn ang="0">
                  <a:pos x="105" y="241"/>
                </a:cxn>
                <a:cxn ang="0">
                  <a:pos x="69" y="264"/>
                </a:cxn>
                <a:cxn ang="0">
                  <a:pos x="44" y="274"/>
                </a:cxn>
                <a:cxn ang="0">
                  <a:pos x="74" y="280"/>
                </a:cxn>
                <a:cxn ang="0">
                  <a:pos x="92" y="277"/>
                </a:cxn>
                <a:cxn ang="0">
                  <a:pos x="99" y="298"/>
                </a:cxn>
                <a:cxn ang="0">
                  <a:pos x="229" y="329"/>
                </a:cxn>
                <a:cxn ang="0">
                  <a:pos x="241" y="338"/>
                </a:cxn>
                <a:cxn ang="0">
                  <a:pos x="224" y="353"/>
                </a:cxn>
                <a:cxn ang="0">
                  <a:pos x="249" y="432"/>
                </a:cxn>
                <a:cxn ang="0">
                  <a:pos x="296" y="403"/>
                </a:cxn>
                <a:cxn ang="0">
                  <a:pos x="374" y="402"/>
                </a:cxn>
                <a:cxn ang="0">
                  <a:pos x="393" y="397"/>
                </a:cxn>
              </a:cxnLst>
              <a:rect l="0" t="0" r="r" b="b"/>
              <a:pathLst>
                <a:path w="393" h="432">
                  <a:moveTo>
                    <a:pt x="388" y="373"/>
                  </a:moveTo>
                  <a:lnTo>
                    <a:pt x="382" y="368"/>
                  </a:lnTo>
                  <a:lnTo>
                    <a:pt x="374" y="367"/>
                  </a:lnTo>
                  <a:lnTo>
                    <a:pt x="365" y="368"/>
                  </a:lnTo>
                  <a:lnTo>
                    <a:pt x="357" y="370"/>
                  </a:lnTo>
                  <a:lnTo>
                    <a:pt x="349" y="372"/>
                  </a:lnTo>
                  <a:lnTo>
                    <a:pt x="342" y="375"/>
                  </a:lnTo>
                  <a:lnTo>
                    <a:pt x="337" y="376"/>
                  </a:lnTo>
                  <a:lnTo>
                    <a:pt x="336" y="378"/>
                  </a:lnTo>
                  <a:lnTo>
                    <a:pt x="340" y="372"/>
                  </a:lnTo>
                  <a:lnTo>
                    <a:pt x="347" y="359"/>
                  </a:lnTo>
                  <a:lnTo>
                    <a:pt x="353" y="345"/>
                  </a:lnTo>
                  <a:lnTo>
                    <a:pt x="358" y="335"/>
                  </a:lnTo>
                  <a:lnTo>
                    <a:pt x="356" y="325"/>
                  </a:lnTo>
                  <a:lnTo>
                    <a:pt x="350" y="309"/>
                  </a:lnTo>
                  <a:lnTo>
                    <a:pt x="343" y="296"/>
                  </a:lnTo>
                  <a:lnTo>
                    <a:pt x="340" y="290"/>
                  </a:lnTo>
                  <a:lnTo>
                    <a:pt x="311" y="314"/>
                  </a:lnTo>
                  <a:lnTo>
                    <a:pt x="313" y="306"/>
                  </a:lnTo>
                  <a:lnTo>
                    <a:pt x="318" y="288"/>
                  </a:lnTo>
                  <a:lnTo>
                    <a:pt x="322" y="268"/>
                  </a:lnTo>
                  <a:lnTo>
                    <a:pt x="325" y="256"/>
                  </a:lnTo>
                  <a:lnTo>
                    <a:pt x="322" y="247"/>
                  </a:lnTo>
                  <a:lnTo>
                    <a:pt x="317" y="237"/>
                  </a:lnTo>
                  <a:lnTo>
                    <a:pt x="310" y="228"/>
                  </a:lnTo>
                  <a:lnTo>
                    <a:pt x="304" y="222"/>
                  </a:lnTo>
                  <a:lnTo>
                    <a:pt x="300" y="220"/>
                  </a:lnTo>
                  <a:lnTo>
                    <a:pt x="296" y="216"/>
                  </a:lnTo>
                  <a:lnTo>
                    <a:pt x="290" y="213"/>
                  </a:lnTo>
                  <a:lnTo>
                    <a:pt x="284" y="208"/>
                  </a:lnTo>
                  <a:lnTo>
                    <a:pt x="279" y="205"/>
                  </a:lnTo>
                  <a:lnTo>
                    <a:pt x="274" y="203"/>
                  </a:lnTo>
                  <a:lnTo>
                    <a:pt x="271" y="200"/>
                  </a:lnTo>
                  <a:lnTo>
                    <a:pt x="269" y="199"/>
                  </a:lnTo>
                  <a:lnTo>
                    <a:pt x="271" y="198"/>
                  </a:lnTo>
                  <a:lnTo>
                    <a:pt x="275" y="196"/>
                  </a:lnTo>
                  <a:lnTo>
                    <a:pt x="282" y="193"/>
                  </a:lnTo>
                  <a:lnTo>
                    <a:pt x="289" y="190"/>
                  </a:lnTo>
                  <a:lnTo>
                    <a:pt x="297" y="186"/>
                  </a:lnTo>
                  <a:lnTo>
                    <a:pt x="304" y="183"/>
                  </a:lnTo>
                  <a:lnTo>
                    <a:pt x="311" y="179"/>
                  </a:lnTo>
                  <a:lnTo>
                    <a:pt x="315" y="178"/>
                  </a:lnTo>
                  <a:lnTo>
                    <a:pt x="318" y="170"/>
                  </a:lnTo>
                  <a:lnTo>
                    <a:pt x="315" y="154"/>
                  </a:lnTo>
                  <a:lnTo>
                    <a:pt x="311" y="138"/>
                  </a:lnTo>
                  <a:lnTo>
                    <a:pt x="309" y="131"/>
                  </a:lnTo>
                  <a:lnTo>
                    <a:pt x="269" y="115"/>
                  </a:lnTo>
                  <a:lnTo>
                    <a:pt x="285" y="101"/>
                  </a:lnTo>
                  <a:lnTo>
                    <a:pt x="254" y="61"/>
                  </a:lnTo>
                  <a:lnTo>
                    <a:pt x="272" y="40"/>
                  </a:lnTo>
                  <a:lnTo>
                    <a:pt x="271" y="39"/>
                  </a:lnTo>
                  <a:lnTo>
                    <a:pt x="268" y="37"/>
                  </a:lnTo>
                  <a:lnTo>
                    <a:pt x="264" y="33"/>
                  </a:lnTo>
                  <a:lnTo>
                    <a:pt x="258" y="29"/>
                  </a:lnTo>
                  <a:lnTo>
                    <a:pt x="251" y="24"/>
                  </a:lnTo>
                  <a:lnTo>
                    <a:pt x="244" y="19"/>
                  </a:lnTo>
                  <a:lnTo>
                    <a:pt x="235" y="15"/>
                  </a:lnTo>
                  <a:lnTo>
                    <a:pt x="227" y="11"/>
                  </a:lnTo>
                  <a:lnTo>
                    <a:pt x="222" y="9"/>
                  </a:lnTo>
                  <a:lnTo>
                    <a:pt x="218" y="8"/>
                  </a:lnTo>
                  <a:lnTo>
                    <a:pt x="211" y="5"/>
                  </a:lnTo>
                  <a:lnTo>
                    <a:pt x="204" y="4"/>
                  </a:lnTo>
                  <a:lnTo>
                    <a:pt x="190" y="3"/>
                  </a:lnTo>
                  <a:lnTo>
                    <a:pt x="175" y="2"/>
                  </a:lnTo>
                  <a:lnTo>
                    <a:pt x="162" y="1"/>
                  </a:lnTo>
                  <a:lnTo>
                    <a:pt x="150" y="0"/>
                  </a:lnTo>
                  <a:lnTo>
                    <a:pt x="138" y="1"/>
                  </a:lnTo>
                  <a:lnTo>
                    <a:pt x="128" y="1"/>
                  </a:lnTo>
                  <a:lnTo>
                    <a:pt x="118" y="2"/>
                  </a:lnTo>
                  <a:lnTo>
                    <a:pt x="113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10" y="3"/>
                  </a:lnTo>
                  <a:lnTo>
                    <a:pt x="117" y="9"/>
                  </a:lnTo>
                  <a:lnTo>
                    <a:pt x="122" y="15"/>
                  </a:lnTo>
                  <a:lnTo>
                    <a:pt x="126" y="23"/>
                  </a:lnTo>
                  <a:lnTo>
                    <a:pt x="129" y="31"/>
                  </a:lnTo>
                  <a:lnTo>
                    <a:pt x="133" y="41"/>
                  </a:lnTo>
                  <a:lnTo>
                    <a:pt x="138" y="46"/>
                  </a:lnTo>
                  <a:lnTo>
                    <a:pt x="145" y="45"/>
                  </a:lnTo>
                  <a:lnTo>
                    <a:pt x="151" y="41"/>
                  </a:lnTo>
                  <a:lnTo>
                    <a:pt x="156" y="34"/>
                  </a:lnTo>
                  <a:lnTo>
                    <a:pt x="161" y="29"/>
                  </a:lnTo>
                  <a:lnTo>
                    <a:pt x="165" y="24"/>
                  </a:lnTo>
                  <a:lnTo>
                    <a:pt x="166" y="22"/>
                  </a:lnTo>
                  <a:lnTo>
                    <a:pt x="167" y="26"/>
                  </a:lnTo>
                  <a:lnTo>
                    <a:pt x="169" y="38"/>
                  </a:lnTo>
                  <a:lnTo>
                    <a:pt x="167" y="54"/>
                  </a:lnTo>
                  <a:lnTo>
                    <a:pt x="156" y="72"/>
                  </a:lnTo>
                  <a:lnTo>
                    <a:pt x="150" y="86"/>
                  </a:lnTo>
                  <a:lnTo>
                    <a:pt x="154" y="93"/>
                  </a:lnTo>
                  <a:lnTo>
                    <a:pt x="163" y="97"/>
                  </a:lnTo>
                  <a:lnTo>
                    <a:pt x="168" y="97"/>
                  </a:lnTo>
                  <a:lnTo>
                    <a:pt x="167" y="98"/>
                  </a:lnTo>
                  <a:lnTo>
                    <a:pt x="162" y="100"/>
                  </a:lnTo>
                  <a:lnTo>
                    <a:pt x="156" y="103"/>
                  </a:lnTo>
                  <a:lnTo>
                    <a:pt x="147" y="107"/>
                  </a:lnTo>
                  <a:lnTo>
                    <a:pt x="137" y="108"/>
                  </a:lnTo>
                  <a:lnTo>
                    <a:pt x="125" y="107"/>
                  </a:lnTo>
                  <a:lnTo>
                    <a:pt x="113" y="103"/>
                  </a:lnTo>
                  <a:lnTo>
                    <a:pt x="100" y="94"/>
                  </a:lnTo>
                  <a:lnTo>
                    <a:pt x="90" y="87"/>
                  </a:lnTo>
                  <a:lnTo>
                    <a:pt x="84" y="86"/>
                  </a:lnTo>
                  <a:lnTo>
                    <a:pt x="83" y="91"/>
                  </a:lnTo>
                  <a:lnTo>
                    <a:pt x="84" y="98"/>
                  </a:lnTo>
                  <a:lnTo>
                    <a:pt x="87" y="106"/>
                  </a:lnTo>
                  <a:lnTo>
                    <a:pt x="91" y="114"/>
                  </a:lnTo>
                  <a:lnTo>
                    <a:pt x="94" y="120"/>
                  </a:lnTo>
                  <a:lnTo>
                    <a:pt x="95" y="122"/>
                  </a:lnTo>
                  <a:lnTo>
                    <a:pt x="94" y="122"/>
                  </a:lnTo>
                  <a:lnTo>
                    <a:pt x="92" y="121"/>
                  </a:lnTo>
                  <a:lnTo>
                    <a:pt x="86" y="120"/>
                  </a:lnTo>
                  <a:lnTo>
                    <a:pt x="79" y="117"/>
                  </a:lnTo>
                  <a:lnTo>
                    <a:pt x="70" y="116"/>
                  </a:lnTo>
                  <a:lnTo>
                    <a:pt x="59" y="114"/>
                  </a:lnTo>
                  <a:lnTo>
                    <a:pt x="46" y="113"/>
                  </a:lnTo>
                  <a:lnTo>
                    <a:pt x="30" y="110"/>
                  </a:lnTo>
                  <a:lnTo>
                    <a:pt x="19" y="110"/>
                  </a:lnTo>
                  <a:lnTo>
                    <a:pt x="18" y="113"/>
                  </a:lnTo>
                  <a:lnTo>
                    <a:pt x="25" y="116"/>
                  </a:lnTo>
                  <a:lnTo>
                    <a:pt x="38" y="121"/>
                  </a:lnTo>
                  <a:lnTo>
                    <a:pt x="52" y="126"/>
                  </a:lnTo>
                  <a:lnTo>
                    <a:pt x="65" y="131"/>
                  </a:lnTo>
                  <a:lnTo>
                    <a:pt x="76" y="135"/>
                  </a:lnTo>
                  <a:lnTo>
                    <a:pt x="79" y="136"/>
                  </a:lnTo>
                  <a:lnTo>
                    <a:pt x="84" y="139"/>
                  </a:lnTo>
                  <a:lnTo>
                    <a:pt x="92" y="147"/>
                  </a:lnTo>
                  <a:lnTo>
                    <a:pt x="95" y="158"/>
                  </a:lnTo>
                  <a:lnTo>
                    <a:pt x="84" y="167"/>
                  </a:lnTo>
                  <a:lnTo>
                    <a:pt x="72" y="171"/>
                  </a:lnTo>
                  <a:lnTo>
                    <a:pt x="60" y="177"/>
                  </a:lnTo>
                  <a:lnTo>
                    <a:pt x="46" y="183"/>
                  </a:lnTo>
                  <a:lnTo>
                    <a:pt x="32" y="189"/>
                  </a:lnTo>
                  <a:lnTo>
                    <a:pt x="19" y="193"/>
                  </a:lnTo>
                  <a:lnTo>
                    <a:pt x="9" y="198"/>
                  </a:lnTo>
                  <a:lnTo>
                    <a:pt x="2" y="200"/>
                  </a:lnTo>
                  <a:lnTo>
                    <a:pt x="0" y="201"/>
                  </a:lnTo>
                  <a:lnTo>
                    <a:pt x="2" y="201"/>
                  </a:lnTo>
                  <a:lnTo>
                    <a:pt x="9" y="200"/>
                  </a:lnTo>
                  <a:lnTo>
                    <a:pt x="19" y="199"/>
                  </a:lnTo>
                  <a:lnTo>
                    <a:pt x="32" y="198"/>
                  </a:lnTo>
                  <a:lnTo>
                    <a:pt x="45" y="196"/>
                  </a:lnTo>
                  <a:lnTo>
                    <a:pt x="57" y="194"/>
                  </a:lnTo>
                  <a:lnTo>
                    <a:pt x="68" y="193"/>
                  </a:lnTo>
                  <a:lnTo>
                    <a:pt x="75" y="192"/>
                  </a:lnTo>
                  <a:lnTo>
                    <a:pt x="80" y="192"/>
                  </a:lnTo>
                  <a:lnTo>
                    <a:pt x="86" y="193"/>
                  </a:lnTo>
                  <a:lnTo>
                    <a:pt x="91" y="194"/>
                  </a:lnTo>
                  <a:lnTo>
                    <a:pt x="95" y="198"/>
                  </a:lnTo>
                  <a:lnTo>
                    <a:pt x="98" y="201"/>
                  </a:lnTo>
                  <a:lnTo>
                    <a:pt x="99" y="206"/>
                  </a:lnTo>
                  <a:lnTo>
                    <a:pt x="98" y="211"/>
                  </a:lnTo>
                  <a:lnTo>
                    <a:pt x="93" y="215"/>
                  </a:lnTo>
                  <a:lnTo>
                    <a:pt x="86" y="220"/>
                  </a:lnTo>
                  <a:lnTo>
                    <a:pt x="79" y="226"/>
                  </a:lnTo>
                  <a:lnTo>
                    <a:pt x="71" y="230"/>
                  </a:lnTo>
                  <a:lnTo>
                    <a:pt x="63" y="235"/>
                  </a:lnTo>
                  <a:lnTo>
                    <a:pt x="56" y="238"/>
                  </a:lnTo>
                  <a:lnTo>
                    <a:pt x="50" y="242"/>
                  </a:lnTo>
                  <a:lnTo>
                    <a:pt x="47" y="243"/>
                  </a:lnTo>
                  <a:lnTo>
                    <a:pt x="46" y="244"/>
                  </a:lnTo>
                  <a:lnTo>
                    <a:pt x="107" y="239"/>
                  </a:lnTo>
                  <a:lnTo>
                    <a:pt x="105" y="241"/>
                  </a:lnTo>
                  <a:lnTo>
                    <a:pt x="99" y="245"/>
                  </a:lnTo>
                  <a:lnTo>
                    <a:pt x="91" y="251"/>
                  </a:lnTo>
                  <a:lnTo>
                    <a:pt x="80" y="257"/>
                  </a:lnTo>
                  <a:lnTo>
                    <a:pt x="69" y="264"/>
                  </a:lnTo>
                  <a:lnTo>
                    <a:pt x="57" y="268"/>
                  </a:lnTo>
                  <a:lnTo>
                    <a:pt x="46" y="272"/>
                  </a:lnTo>
                  <a:lnTo>
                    <a:pt x="35" y="273"/>
                  </a:lnTo>
                  <a:lnTo>
                    <a:pt x="44" y="274"/>
                  </a:lnTo>
                  <a:lnTo>
                    <a:pt x="52" y="276"/>
                  </a:lnTo>
                  <a:lnTo>
                    <a:pt x="59" y="277"/>
                  </a:lnTo>
                  <a:lnTo>
                    <a:pt x="67" y="279"/>
                  </a:lnTo>
                  <a:lnTo>
                    <a:pt x="74" y="280"/>
                  </a:lnTo>
                  <a:lnTo>
                    <a:pt x="79" y="280"/>
                  </a:lnTo>
                  <a:lnTo>
                    <a:pt x="84" y="280"/>
                  </a:lnTo>
                  <a:lnTo>
                    <a:pt x="88" y="279"/>
                  </a:lnTo>
                  <a:lnTo>
                    <a:pt x="92" y="277"/>
                  </a:lnTo>
                  <a:lnTo>
                    <a:pt x="91" y="280"/>
                  </a:lnTo>
                  <a:lnTo>
                    <a:pt x="88" y="284"/>
                  </a:lnTo>
                  <a:lnTo>
                    <a:pt x="91" y="290"/>
                  </a:lnTo>
                  <a:lnTo>
                    <a:pt x="99" y="298"/>
                  </a:lnTo>
                  <a:lnTo>
                    <a:pt x="118" y="307"/>
                  </a:lnTo>
                  <a:lnTo>
                    <a:pt x="152" y="317"/>
                  </a:lnTo>
                  <a:lnTo>
                    <a:pt x="204" y="326"/>
                  </a:lnTo>
                  <a:lnTo>
                    <a:pt x="229" y="329"/>
                  </a:lnTo>
                  <a:lnTo>
                    <a:pt x="243" y="333"/>
                  </a:lnTo>
                  <a:lnTo>
                    <a:pt x="247" y="335"/>
                  </a:lnTo>
                  <a:lnTo>
                    <a:pt x="246" y="337"/>
                  </a:lnTo>
                  <a:lnTo>
                    <a:pt x="241" y="338"/>
                  </a:lnTo>
                  <a:lnTo>
                    <a:pt x="234" y="340"/>
                  </a:lnTo>
                  <a:lnTo>
                    <a:pt x="227" y="340"/>
                  </a:lnTo>
                  <a:lnTo>
                    <a:pt x="224" y="340"/>
                  </a:lnTo>
                  <a:lnTo>
                    <a:pt x="224" y="353"/>
                  </a:lnTo>
                  <a:lnTo>
                    <a:pt x="227" y="383"/>
                  </a:lnTo>
                  <a:lnTo>
                    <a:pt x="231" y="415"/>
                  </a:lnTo>
                  <a:lnTo>
                    <a:pt x="242" y="432"/>
                  </a:lnTo>
                  <a:lnTo>
                    <a:pt x="249" y="432"/>
                  </a:lnTo>
                  <a:lnTo>
                    <a:pt x="257" y="426"/>
                  </a:lnTo>
                  <a:lnTo>
                    <a:pt x="267" y="419"/>
                  </a:lnTo>
                  <a:lnTo>
                    <a:pt x="281" y="411"/>
                  </a:lnTo>
                  <a:lnTo>
                    <a:pt x="296" y="403"/>
                  </a:lnTo>
                  <a:lnTo>
                    <a:pt x="315" y="397"/>
                  </a:lnTo>
                  <a:lnTo>
                    <a:pt x="340" y="396"/>
                  </a:lnTo>
                  <a:lnTo>
                    <a:pt x="367" y="401"/>
                  </a:lnTo>
                  <a:lnTo>
                    <a:pt x="374" y="402"/>
                  </a:lnTo>
                  <a:lnTo>
                    <a:pt x="381" y="404"/>
                  </a:lnTo>
                  <a:lnTo>
                    <a:pt x="386" y="405"/>
                  </a:lnTo>
                  <a:lnTo>
                    <a:pt x="390" y="406"/>
                  </a:lnTo>
                  <a:lnTo>
                    <a:pt x="393" y="397"/>
                  </a:lnTo>
                  <a:lnTo>
                    <a:pt x="393" y="388"/>
                  </a:lnTo>
                  <a:lnTo>
                    <a:pt x="391" y="380"/>
                  </a:lnTo>
                  <a:lnTo>
                    <a:pt x="388" y="373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auto">
            <a:xfrm>
              <a:off x="4537075" y="4933950"/>
              <a:ext cx="1588" cy="158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29" name="Freeform 37"/>
            <p:cNvSpPr>
              <a:spLocks/>
            </p:cNvSpPr>
            <p:nvPr/>
          </p:nvSpPr>
          <p:spPr bwMode="auto">
            <a:xfrm>
              <a:off x="4095750" y="4989513"/>
              <a:ext cx="30163" cy="174625"/>
            </a:xfrm>
            <a:custGeom>
              <a:avLst/>
              <a:gdLst/>
              <a:ahLst/>
              <a:cxnLst>
                <a:cxn ang="0">
                  <a:pos x="16" y="190"/>
                </a:cxn>
                <a:cxn ang="0">
                  <a:pos x="14" y="172"/>
                </a:cxn>
                <a:cxn ang="0">
                  <a:pos x="7" y="129"/>
                </a:cxn>
                <a:cxn ang="0">
                  <a:pos x="1" y="86"/>
                </a:cxn>
                <a:cxn ang="0">
                  <a:pos x="0" y="63"/>
                </a:cxn>
                <a:cxn ang="0">
                  <a:pos x="5" y="51"/>
                </a:cxn>
                <a:cxn ang="0">
                  <a:pos x="14" y="29"/>
                </a:cxn>
                <a:cxn ang="0">
                  <a:pos x="23" y="9"/>
                </a:cxn>
                <a:cxn ang="0">
                  <a:pos x="27" y="0"/>
                </a:cxn>
                <a:cxn ang="0">
                  <a:pos x="19" y="97"/>
                </a:cxn>
                <a:cxn ang="0">
                  <a:pos x="38" y="220"/>
                </a:cxn>
                <a:cxn ang="0">
                  <a:pos x="16" y="190"/>
                </a:cxn>
              </a:cxnLst>
              <a:rect l="0" t="0" r="r" b="b"/>
              <a:pathLst>
                <a:path w="38" h="220">
                  <a:moveTo>
                    <a:pt x="16" y="190"/>
                  </a:moveTo>
                  <a:lnTo>
                    <a:pt x="14" y="172"/>
                  </a:lnTo>
                  <a:lnTo>
                    <a:pt x="7" y="129"/>
                  </a:lnTo>
                  <a:lnTo>
                    <a:pt x="1" y="86"/>
                  </a:lnTo>
                  <a:lnTo>
                    <a:pt x="0" y="63"/>
                  </a:lnTo>
                  <a:lnTo>
                    <a:pt x="5" y="51"/>
                  </a:lnTo>
                  <a:lnTo>
                    <a:pt x="14" y="29"/>
                  </a:lnTo>
                  <a:lnTo>
                    <a:pt x="23" y="9"/>
                  </a:lnTo>
                  <a:lnTo>
                    <a:pt x="27" y="0"/>
                  </a:lnTo>
                  <a:lnTo>
                    <a:pt x="19" y="97"/>
                  </a:lnTo>
                  <a:lnTo>
                    <a:pt x="38" y="220"/>
                  </a:lnTo>
                  <a:lnTo>
                    <a:pt x="16" y="190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0" name="Freeform 38"/>
            <p:cNvSpPr>
              <a:spLocks/>
            </p:cNvSpPr>
            <p:nvPr/>
          </p:nvSpPr>
          <p:spPr bwMode="auto">
            <a:xfrm>
              <a:off x="4056063" y="4867275"/>
              <a:ext cx="125413" cy="173038"/>
            </a:xfrm>
            <a:custGeom>
              <a:avLst/>
              <a:gdLst/>
              <a:ahLst/>
              <a:cxnLst>
                <a:cxn ang="0">
                  <a:pos x="155" y="4"/>
                </a:cxn>
                <a:cxn ang="0">
                  <a:pos x="157" y="0"/>
                </a:cxn>
                <a:cxn ang="0">
                  <a:pos x="153" y="2"/>
                </a:cxn>
                <a:cxn ang="0">
                  <a:pos x="144" y="5"/>
                </a:cxn>
                <a:cxn ang="0">
                  <a:pos x="131" y="10"/>
                </a:cxn>
                <a:cxn ang="0">
                  <a:pos x="117" y="17"/>
                </a:cxn>
                <a:cxn ang="0">
                  <a:pos x="104" y="21"/>
                </a:cxn>
                <a:cxn ang="0">
                  <a:pos x="95" y="26"/>
                </a:cxn>
                <a:cxn ang="0">
                  <a:pos x="92" y="27"/>
                </a:cxn>
                <a:cxn ang="0">
                  <a:pos x="51" y="53"/>
                </a:cxn>
                <a:cxn ang="0">
                  <a:pos x="50" y="56"/>
                </a:cxn>
                <a:cxn ang="0">
                  <a:pos x="46" y="61"/>
                </a:cxn>
                <a:cxn ang="0">
                  <a:pos x="40" y="71"/>
                </a:cxn>
                <a:cxn ang="0">
                  <a:pos x="34" y="81"/>
                </a:cxn>
                <a:cxn ang="0">
                  <a:pos x="27" y="93"/>
                </a:cxn>
                <a:cxn ang="0">
                  <a:pos x="20" y="103"/>
                </a:cxn>
                <a:cxn ang="0">
                  <a:pos x="16" y="112"/>
                </a:cxn>
                <a:cxn ang="0">
                  <a:pos x="12" y="119"/>
                </a:cxn>
                <a:cxn ang="0">
                  <a:pos x="9" y="141"/>
                </a:cxn>
                <a:cxn ang="0">
                  <a:pos x="4" y="174"/>
                </a:cxn>
                <a:cxn ang="0">
                  <a:pos x="1" y="205"/>
                </a:cxn>
                <a:cxn ang="0">
                  <a:pos x="0" y="219"/>
                </a:cxn>
                <a:cxn ang="0">
                  <a:pos x="2" y="214"/>
                </a:cxn>
                <a:cxn ang="0">
                  <a:pos x="8" y="197"/>
                </a:cxn>
                <a:cxn ang="0">
                  <a:pos x="16" y="176"/>
                </a:cxn>
                <a:cxn ang="0">
                  <a:pos x="25" y="149"/>
                </a:cxn>
                <a:cxn ang="0">
                  <a:pos x="35" y="124"/>
                </a:cxn>
                <a:cxn ang="0">
                  <a:pos x="44" y="101"/>
                </a:cxn>
                <a:cxn ang="0">
                  <a:pos x="51" y="83"/>
                </a:cxn>
                <a:cxn ang="0">
                  <a:pos x="56" y="76"/>
                </a:cxn>
                <a:cxn ang="0">
                  <a:pos x="62" y="72"/>
                </a:cxn>
                <a:cxn ang="0">
                  <a:pos x="73" y="64"/>
                </a:cxn>
                <a:cxn ang="0">
                  <a:pos x="88" y="53"/>
                </a:cxn>
                <a:cxn ang="0">
                  <a:pos x="104" y="41"/>
                </a:cxn>
                <a:cxn ang="0">
                  <a:pos x="122" y="29"/>
                </a:cxn>
                <a:cxn ang="0">
                  <a:pos x="137" y="18"/>
                </a:cxn>
                <a:cxn ang="0">
                  <a:pos x="148" y="8"/>
                </a:cxn>
                <a:cxn ang="0">
                  <a:pos x="155" y="4"/>
                </a:cxn>
              </a:cxnLst>
              <a:rect l="0" t="0" r="r" b="b"/>
              <a:pathLst>
                <a:path w="157" h="219">
                  <a:moveTo>
                    <a:pt x="155" y="4"/>
                  </a:moveTo>
                  <a:lnTo>
                    <a:pt x="157" y="0"/>
                  </a:lnTo>
                  <a:lnTo>
                    <a:pt x="153" y="2"/>
                  </a:lnTo>
                  <a:lnTo>
                    <a:pt x="144" y="5"/>
                  </a:lnTo>
                  <a:lnTo>
                    <a:pt x="131" y="10"/>
                  </a:lnTo>
                  <a:lnTo>
                    <a:pt x="117" y="17"/>
                  </a:lnTo>
                  <a:lnTo>
                    <a:pt x="104" y="21"/>
                  </a:lnTo>
                  <a:lnTo>
                    <a:pt x="95" y="26"/>
                  </a:lnTo>
                  <a:lnTo>
                    <a:pt x="92" y="27"/>
                  </a:lnTo>
                  <a:lnTo>
                    <a:pt x="51" y="53"/>
                  </a:lnTo>
                  <a:lnTo>
                    <a:pt x="50" y="56"/>
                  </a:lnTo>
                  <a:lnTo>
                    <a:pt x="46" y="61"/>
                  </a:lnTo>
                  <a:lnTo>
                    <a:pt x="40" y="71"/>
                  </a:lnTo>
                  <a:lnTo>
                    <a:pt x="34" y="81"/>
                  </a:lnTo>
                  <a:lnTo>
                    <a:pt x="27" y="93"/>
                  </a:lnTo>
                  <a:lnTo>
                    <a:pt x="20" y="103"/>
                  </a:lnTo>
                  <a:lnTo>
                    <a:pt x="16" y="112"/>
                  </a:lnTo>
                  <a:lnTo>
                    <a:pt x="12" y="119"/>
                  </a:lnTo>
                  <a:lnTo>
                    <a:pt x="9" y="141"/>
                  </a:lnTo>
                  <a:lnTo>
                    <a:pt x="4" y="174"/>
                  </a:lnTo>
                  <a:lnTo>
                    <a:pt x="1" y="205"/>
                  </a:lnTo>
                  <a:lnTo>
                    <a:pt x="0" y="219"/>
                  </a:lnTo>
                  <a:lnTo>
                    <a:pt x="2" y="214"/>
                  </a:lnTo>
                  <a:lnTo>
                    <a:pt x="8" y="197"/>
                  </a:lnTo>
                  <a:lnTo>
                    <a:pt x="16" y="176"/>
                  </a:lnTo>
                  <a:lnTo>
                    <a:pt x="25" y="149"/>
                  </a:lnTo>
                  <a:lnTo>
                    <a:pt x="35" y="124"/>
                  </a:lnTo>
                  <a:lnTo>
                    <a:pt x="44" y="101"/>
                  </a:lnTo>
                  <a:lnTo>
                    <a:pt x="51" y="83"/>
                  </a:lnTo>
                  <a:lnTo>
                    <a:pt x="56" y="76"/>
                  </a:lnTo>
                  <a:lnTo>
                    <a:pt x="62" y="72"/>
                  </a:lnTo>
                  <a:lnTo>
                    <a:pt x="73" y="64"/>
                  </a:lnTo>
                  <a:lnTo>
                    <a:pt x="88" y="53"/>
                  </a:lnTo>
                  <a:lnTo>
                    <a:pt x="104" y="41"/>
                  </a:lnTo>
                  <a:lnTo>
                    <a:pt x="122" y="29"/>
                  </a:lnTo>
                  <a:lnTo>
                    <a:pt x="137" y="18"/>
                  </a:lnTo>
                  <a:lnTo>
                    <a:pt x="148" y="8"/>
                  </a:lnTo>
                  <a:lnTo>
                    <a:pt x="155" y="4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1" name="Freeform 39"/>
            <p:cNvSpPr>
              <a:spLocks/>
            </p:cNvSpPr>
            <p:nvPr/>
          </p:nvSpPr>
          <p:spPr bwMode="auto">
            <a:xfrm>
              <a:off x="4294188" y="4729163"/>
              <a:ext cx="127000" cy="107950"/>
            </a:xfrm>
            <a:custGeom>
              <a:avLst/>
              <a:gdLst/>
              <a:ahLst/>
              <a:cxnLst>
                <a:cxn ang="0">
                  <a:pos x="0" y="138"/>
                </a:cxn>
                <a:cxn ang="0">
                  <a:pos x="1" y="134"/>
                </a:cxn>
                <a:cxn ang="0">
                  <a:pos x="5" y="126"/>
                </a:cxn>
                <a:cxn ang="0">
                  <a:pos x="8" y="114"/>
                </a:cxn>
                <a:cxn ang="0">
                  <a:pos x="14" y="101"/>
                </a:cxn>
                <a:cxn ang="0">
                  <a:pos x="20" y="87"/>
                </a:cxn>
                <a:cxn ang="0">
                  <a:pos x="27" y="74"/>
                </a:cxn>
                <a:cxn ang="0">
                  <a:pos x="33" y="64"/>
                </a:cxn>
                <a:cxn ang="0">
                  <a:pos x="37" y="58"/>
                </a:cxn>
                <a:cxn ang="0">
                  <a:pos x="43" y="53"/>
                </a:cxn>
                <a:cxn ang="0">
                  <a:pos x="52" y="48"/>
                </a:cxn>
                <a:cxn ang="0">
                  <a:pos x="61" y="42"/>
                </a:cxn>
                <a:cxn ang="0">
                  <a:pos x="73" y="34"/>
                </a:cxn>
                <a:cxn ang="0">
                  <a:pos x="83" y="28"/>
                </a:cxn>
                <a:cxn ang="0">
                  <a:pos x="94" y="21"/>
                </a:cxn>
                <a:cxn ang="0">
                  <a:pos x="100" y="17"/>
                </a:cxn>
                <a:cxn ang="0">
                  <a:pos x="105" y="14"/>
                </a:cxn>
                <a:cxn ang="0">
                  <a:pos x="110" y="12"/>
                </a:cxn>
                <a:cxn ang="0">
                  <a:pos x="117" y="10"/>
                </a:cxn>
                <a:cxn ang="0">
                  <a:pos x="126" y="7"/>
                </a:cxn>
                <a:cxn ang="0">
                  <a:pos x="135" y="5"/>
                </a:cxn>
                <a:cxn ang="0">
                  <a:pos x="144" y="4"/>
                </a:cxn>
                <a:cxn ang="0">
                  <a:pos x="152" y="2"/>
                </a:cxn>
                <a:cxn ang="0">
                  <a:pos x="157" y="0"/>
                </a:cxn>
                <a:cxn ang="0">
                  <a:pos x="159" y="0"/>
                </a:cxn>
                <a:cxn ang="0">
                  <a:pos x="49" y="63"/>
                </a:cxn>
                <a:cxn ang="0">
                  <a:pos x="0" y="138"/>
                </a:cxn>
              </a:cxnLst>
              <a:rect l="0" t="0" r="r" b="b"/>
              <a:pathLst>
                <a:path w="159" h="138">
                  <a:moveTo>
                    <a:pt x="0" y="138"/>
                  </a:moveTo>
                  <a:lnTo>
                    <a:pt x="1" y="134"/>
                  </a:lnTo>
                  <a:lnTo>
                    <a:pt x="5" y="126"/>
                  </a:lnTo>
                  <a:lnTo>
                    <a:pt x="8" y="114"/>
                  </a:lnTo>
                  <a:lnTo>
                    <a:pt x="14" y="101"/>
                  </a:lnTo>
                  <a:lnTo>
                    <a:pt x="20" y="87"/>
                  </a:lnTo>
                  <a:lnTo>
                    <a:pt x="27" y="74"/>
                  </a:lnTo>
                  <a:lnTo>
                    <a:pt x="33" y="64"/>
                  </a:lnTo>
                  <a:lnTo>
                    <a:pt x="37" y="58"/>
                  </a:lnTo>
                  <a:lnTo>
                    <a:pt x="43" y="53"/>
                  </a:lnTo>
                  <a:lnTo>
                    <a:pt x="52" y="48"/>
                  </a:lnTo>
                  <a:lnTo>
                    <a:pt x="61" y="42"/>
                  </a:lnTo>
                  <a:lnTo>
                    <a:pt x="73" y="34"/>
                  </a:lnTo>
                  <a:lnTo>
                    <a:pt x="83" y="28"/>
                  </a:lnTo>
                  <a:lnTo>
                    <a:pt x="94" y="21"/>
                  </a:lnTo>
                  <a:lnTo>
                    <a:pt x="100" y="17"/>
                  </a:lnTo>
                  <a:lnTo>
                    <a:pt x="105" y="14"/>
                  </a:lnTo>
                  <a:lnTo>
                    <a:pt x="110" y="12"/>
                  </a:lnTo>
                  <a:lnTo>
                    <a:pt x="117" y="10"/>
                  </a:lnTo>
                  <a:lnTo>
                    <a:pt x="126" y="7"/>
                  </a:lnTo>
                  <a:lnTo>
                    <a:pt x="135" y="5"/>
                  </a:lnTo>
                  <a:lnTo>
                    <a:pt x="144" y="4"/>
                  </a:lnTo>
                  <a:lnTo>
                    <a:pt x="152" y="2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49" y="6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2" name="Freeform 40"/>
            <p:cNvSpPr>
              <a:spLocks/>
            </p:cNvSpPr>
            <p:nvPr/>
          </p:nvSpPr>
          <p:spPr bwMode="auto">
            <a:xfrm>
              <a:off x="4283075" y="4821238"/>
              <a:ext cx="185738" cy="111125"/>
            </a:xfrm>
            <a:custGeom>
              <a:avLst/>
              <a:gdLst/>
              <a:ahLst/>
              <a:cxnLst>
                <a:cxn ang="0">
                  <a:pos x="0" y="140"/>
                </a:cxn>
                <a:cxn ang="0">
                  <a:pos x="3" y="137"/>
                </a:cxn>
                <a:cxn ang="0">
                  <a:pos x="7" y="130"/>
                </a:cxn>
                <a:cxn ang="0">
                  <a:pos x="15" y="118"/>
                </a:cxn>
                <a:cxn ang="0">
                  <a:pos x="24" y="106"/>
                </a:cxn>
                <a:cxn ang="0">
                  <a:pos x="34" y="92"/>
                </a:cxn>
                <a:cxn ang="0">
                  <a:pos x="42" y="80"/>
                </a:cxn>
                <a:cxn ang="0">
                  <a:pos x="50" y="71"/>
                </a:cxn>
                <a:cxn ang="0">
                  <a:pos x="54" y="65"/>
                </a:cxn>
                <a:cxn ang="0">
                  <a:pos x="60" y="62"/>
                </a:cxn>
                <a:cxn ang="0">
                  <a:pos x="71" y="56"/>
                </a:cxn>
                <a:cxn ang="0">
                  <a:pos x="82" y="49"/>
                </a:cxn>
                <a:cxn ang="0">
                  <a:pos x="96" y="42"/>
                </a:cxn>
                <a:cxn ang="0">
                  <a:pos x="109" y="35"/>
                </a:cxn>
                <a:cxn ang="0">
                  <a:pos x="119" y="30"/>
                </a:cxn>
                <a:cxn ang="0">
                  <a:pos x="127" y="25"/>
                </a:cxn>
                <a:cxn ang="0">
                  <a:pos x="129" y="24"/>
                </a:cxn>
                <a:cxn ang="0">
                  <a:pos x="132" y="23"/>
                </a:cxn>
                <a:cxn ang="0">
                  <a:pos x="139" y="22"/>
                </a:cxn>
                <a:cxn ang="0">
                  <a:pos x="149" y="19"/>
                </a:cxn>
                <a:cxn ang="0">
                  <a:pos x="160" y="16"/>
                </a:cxn>
                <a:cxn ang="0">
                  <a:pos x="172" y="14"/>
                </a:cxn>
                <a:cxn ang="0">
                  <a:pos x="182" y="11"/>
                </a:cxn>
                <a:cxn ang="0">
                  <a:pos x="192" y="10"/>
                </a:cxn>
                <a:cxn ang="0">
                  <a:pos x="197" y="9"/>
                </a:cxn>
                <a:cxn ang="0">
                  <a:pos x="202" y="9"/>
                </a:cxn>
                <a:cxn ang="0">
                  <a:pos x="208" y="8"/>
                </a:cxn>
                <a:cxn ang="0">
                  <a:pos x="213" y="6"/>
                </a:cxn>
                <a:cxn ang="0">
                  <a:pos x="220" y="4"/>
                </a:cxn>
                <a:cxn ang="0">
                  <a:pos x="226" y="3"/>
                </a:cxn>
                <a:cxn ang="0">
                  <a:pos x="231" y="1"/>
                </a:cxn>
                <a:cxn ang="0">
                  <a:pos x="234" y="0"/>
                </a:cxn>
                <a:cxn ang="0">
                  <a:pos x="235" y="0"/>
                </a:cxn>
                <a:cxn ang="0">
                  <a:pos x="136" y="38"/>
                </a:cxn>
                <a:cxn ang="0">
                  <a:pos x="59" y="79"/>
                </a:cxn>
                <a:cxn ang="0">
                  <a:pos x="0" y="140"/>
                </a:cxn>
              </a:cxnLst>
              <a:rect l="0" t="0" r="r" b="b"/>
              <a:pathLst>
                <a:path w="235" h="140">
                  <a:moveTo>
                    <a:pt x="0" y="140"/>
                  </a:moveTo>
                  <a:lnTo>
                    <a:pt x="3" y="137"/>
                  </a:lnTo>
                  <a:lnTo>
                    <a:pt x="7" y="130"/>
                  </a:lnTo>
                  <a:lnTo>
                    <a:pt x="15" y="118"/>
                  </a:lnTo>
                  <a:lnTo>
                    <a:pt x="24" y="106"/>
                  </a:lnTo>
                  <a:lnTo>
                    <a:pt x="34" y="92"/>
                  </a:lnTo>
                  <a:lnTo>
                    <a:pt x="42" y="80"/>
                  </a:lnTo>
                  <a:lnTo>
                    <a:pt x="50" y="71"/>
                  </a:lnTo>
                  <a:lnTo>
                    <a:pt x="54" y="65"/>
                  </a:lnTo>
                  <a:lnTo>
                    <a:pt x="60" y="62"/>
                  </a:lnTo>
                  <a:lnTo>
                    <a:pt x="71" y="56"/>
                  </a:lnTo>
                  <a:lnTo>
                    <a:pt x="82" y="49"/>
                  </a:lnTo>
                  <a:lnTo>
                    <a:pt x="96" y="42"/>
                  </a:lnTo>
                  <a:lnTo>
                    <a:pt x="109" y="35"/>
                  </a:lnTo>
                  <a:lnTo>
                    <a:pt x="119" y="30"/>
                  </a:lnTo>
                  <a:lnTo>
                    <a:pt x="127" y="25"/>
                  </a:lnTo>
                  <a:lnTo>
                    <a:pt x="129" y="24"/>
                  </a:lnTo>
                  <a:lnTo>
                    <a:pt x="132" y="23"/>
                  </a:lnTo>
                  <a:lnTo>
                    <a:pt x="139" y="22"/>
                  </a:lnTo>
                  <a:lnTo>
                    <a:pt x="149" y="19"/>
                  </a:lnTo>
                  <a:lnTo>
                    <a:pt x="160" y="16"/>
                  </a:lnTo>
                  <a:lnTo>
                    <a:pt x="172" y="14"/>
                  </a:lnTo>
                  <a:lnTo>
                    <a:pt x="182" y="11"/>
                  </a:lnTo>
                  <a:lnTo>
                    <a:pt x="192" y="10"/>
                  </a:lnTo>
                  <a:lnTo>
                    <a:pt x="197" y="9"/>
                  </a:lnTo>
                  <a:lnTo>
                    <a:pt x="202" y="9"/>
                  </a:lnTo>
                  <a:lnTo>
                    <a:pt x="208" y="8"/>
                  </a:lnTo>
                  <a:lnTo>
                    <a:pt x="213" y="6"/>
                  </a:lnTo>
                  <a:lnTo>
                    <a:pt x="220" y="4"/>
                  </a:lnTo>
                  <a:lnTo>
                    <a:pt x="226" y="3"/>
                  </a:lnTo>
                  <a:lnTo>
                    <a:pt x="231" y="1"/>
                  </a:lnTo>
                  <a:lnTo>
                    <a:pt x="234" y="0"/>
                  </a:lnTo>
                  <a:lnTo>
                    <a:pt x="235" y="0"/>
                  </a:lnTo>
                  <a:lnTo>
                    <a:pt x="136" y="38"/>
                  </a:lnTo>
                  <a:lnTo>
                    <a:pt x="59" y="79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3" name="Freeform 41"/>
            <p:cNvSpPr>
              <a:spLocks/>
            </p:cNvSpPr>
            <p:nvPr/>
          </p:nvSpPr>
          <p:spPr bwMode="auto">
            <a:xfrm>
              <a:off x="4498975" y="4754563"/>
              <a:ext cx="117475" cy="2063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45" y="0"/>
                </a:cxn>
                <a:cxn ang="0">
                  <a:pos x="111" y="2"/>
                </a:cxn>
                <a:cxn ang="0">
                  <a:pos x="149" y="25"/>
                </a:cxn>
                <a:cxn ang="0">
                  <a:pos x="99" y="13"/>
                </a:cxn>
                <a:cxn ang="0">
                  <a:pos x="96" y="13"/>
                </a:cxn>
                <a:cxn ang="0">
                  <a:pos x="87" y="12"/>
                </a:cxn>
                <a:cxn ang="0">
                  <a:pos x="73" y="11"/>
                </a:cxn>
                <a:cxn ang="0">
                  <a:pos x="57" y="10"/>
                </a:cxn>
                <a:cxn ang="0">
                  <a:pos x="41" y="9"/>
                </a:cxn>
                <a:cxn ang="0">
                  <a:pos x="24" y="9"/>
                </a:cxn>
                <a:cxn ang="0">
                  <a:pos x="11" y="9"/>
                </a:cxn>
                <a:cxn ang="0">
                  <a:pos x="0" y="9"/>
                </a:cxn>
              </a:cxnLst>
              <a:rect l="0" t="0" r="r" b="b"/>
              <a:pathLst>
                <a:path w="149" h="25">
                  <a:moveTo>
                    <a:pt x="0" y="9"/>
                  </a:moveTo>
                  <a:lnTo>
                    <a:pt x="45" y="0"/>
                  </a:lnTo>
                  <a:lnTo>
                    <a:pt x="111" y="2"/>
                  </a:lnTo>
                  <a:lnTo>
                    <a:pt x="149" y="25"/>
                  </a:lnTo>
                  <a:lnTo>
                    <a:pt x="99" y="13"/>
                  </a:lnTo>
                  <a:lnTo>
                    <a:pt x="96" y="13"/>
                  </a:lnTo>
                  <a:lnTo>
                    <a:pt x="87" y="12"/>
                  </a:lnTo>
                  <a:lnTo>
                    <a:pt x="73" y="11"/>
                  </a:lnTo>
                  <a:lnTo>
                    <a:pt x="57" y="10"/>
                  </a:lnTo>
                  <a:lnTo>
                    <a:pt x="41" y="9"/>
                  </a:lnTo>
                  <a:lnTo>
                    <a:pt x="24" y="9"/>
                  </a:lnTo>
                  <a:lnTo>
                    <a:pt x="1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CB26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4" name="Freeform 42"/>
            <p:cNvSpPr>
              <a:spLocks/>
            </p:cNvSpPr>
            <p:nvPr/>
          </p:nvSpPr>
          <p:spPr bwMode="auto">
            <a:xfrm>
              <a:off x="3898900" y="5087938"/>
              <a:ext cx="438150" cy="538163"/>
            </a:xfrm>
            <a:custGeom>
              <a:avLst/>
              <a:gdLst/>
              <a:ahLst/>
              <a:cxnLst>
                <a:cxn ang="0">
                  <a:pos x="473" y="612"/>
                </a:cxn>
                <a:cxn ang="0">
                  <a:pos x="521" y="547"/>
                </a:cxn>
                <a:cxn ang="0">
                  <a:pos x="550" y="513"/>
                </a:cxn>
                <a:cxn ang="0">
                  <a:pos x="521" y="527"/>
                </a:cxn>
                <a:cxn ang="0">
                  <a:pos x="459" y="553"/>
                </a:cxn>
                <a:cxn ang="0">
                  <a:pos x="403" y="565"/>
                </a:cxn>
                <a:cxn ang="0">
                  <a:pos x="349" y="553"/>
                </a:cxn>
                <a:cxn ang="0">
                  <a:pos x="307" y="534"/>
                </a:cxn>
                <a:cxn ang="0">
                  <a:pos x="288" y="501"/>
                </a:cxn>
                <a:cxn ang="0">
                  <a:pos x="282" y="451"/>
                </a:cxn>
                <a:cxn ang="0">
                  <a:pos x="292" y="413"/>
                </a:cxn>
                <a:cxn ang="0">
                  <a:pos x="318" y="370"/>
                </a:cxn>
                <a:cxn ang="0">
                  <a:pos x="361" y="338"/>
                </a:cxn>
                <a:cxn ang="0">
                  <a:pos x="427" y="316"/>
                </a:cxn>
                <a:cxn ang="0">
                  <a:pos x="462" y="307"/>
                </a:cxn>
                <a:cxn ang="0">
                  <a:pos x="440" y="300"/>
                </a:cxn>
                <a:cxn ang="0">
                  <a:pos x="394" y="280"/>
                </a:cxn>
                <a:cxn ang="0">
                  <a:pos x="349" y="248"/>
                </a:cxn>
                <a:cxn ang="0">
                  <a:pos x="306" y="178"/>
                </a:cxn>
                <a:cxn ang="0">
                  <a:pos x="280" y="114"/>
                </a:cxn>
                <a:cxn ang="0">
                  <a:pos x="260" y="84"/>
                </a:cxn>
                <a:cxn ang="0">
                  <a:pos x="197" y="29"/>
                </a:cxn>
                <a:cxn ang="0">
                  <a:pos x="148" y="4"/>
                </a:cxn>
                <a:cxn ang="0">
                  <a:pos x="118" y="12"/>
                </a:cxn>
                <a:cxn ang="0">
                  <a:pos x="80" y="11"/>
                </a:cxn>
                <a:cxn ang="0">
                  <a:pos x="53" y="0"/>
                </a:cxn>
                <a:cxn ang="0">
                  <a:pos x="24" y="12"/>
                </a:cxn>
                <a:cxn ang="0">
                  <a:pos x="2" y="35"/>
                </a:cxn>
                <a:cxn ang="0">
                  <a:pos x="0" y="42"/>
                </a:cxn>
                <a:cxn ang="0">
                  <a:pos x="36" y="31"/>
                </a:cxn>
                <a:cxn ang="0">
                  <a:pos x="49" y="20"/>
                </a:cxn>
                <a:cxn ang="0">
                  <a:pos x="70" y="29"/>
                </a:cxn>
                <a:cxn ang="0">
                  <a:pos x="99" y="50"/>
                </a:cxn>
                <a:cxn ang="0">
                  <a:pos x="115" y="72"/>
                </a:cxn>
                <a:cxn ang="0">
                  <a:pos x="126" y="132"/>
                </a:cxn>
                <a:cxn ang="0">
                  <a:pos x="156" y="104"/>
                </a:cxn>
                <a:cxn ang="0">
                  <a:pos x="165" y="140"/>
                </a:cxn>
                <a:cxn ang="0">
                  <a:pos x="149" y="258"/>
                </a:cxn>
                <a:cxn ang="0">
                  <a:pos x="148" y="304"/>
                </a:cxn>
                <a:cxn ang="0">
                  <a:pos x="153" y="341"/>
                </a:cxn>
                <a:cxn ang="0">
                  <a:pos x="132" y="364"/>
                </a:cxn>
                <a:cxn ang="0">
                  <a:pos x="130" y="383"/>
                </a:cxn>
                <a:cxn ang="0">
                  <a:pos x="140" y="406"/>
                </a:cxn>
                <a:cxn ang="0">
                  <a:pos x="171" y="439"/>
                </a:cxn>
                <a:cxn ang="0">
                  <a:pos x="216" y="483"/>
                </a:cxn>
                <a:cxn ang="0">
                  <a:pos x="265" y="527"/>
                </a:cxn>
                <a:cxn ang="0">
                  <a:pos x="308" y="567"/>
                </a:cxn>
                <a:cxn ang="0">
                  <a:pos x="336" y="595"/>
                </a:cxn>
                <a:cxn ang="0">
                  <a:pos x="390" y="636"/>
                </a:cxn>
                <a:cxn ang="0">
                  <a:pos x="449" y="671"/>
                </a:cxn>
                <a:cxn ang="0">
                  <a:pos x="464" y="677"/>
                </a:cxn>
                <a:cxn ang="0">
                  <a:pos x="458" y="642"/>
                </a:cxn>
              </a:cxnLst>
              <a:rect l="0" t="0" r="r" b="b"/>
              <a:pathLst>
                <a:path w="550" h="679">
                  <a:moveTo>
                    <a:pt x="458" y="642"/>
                  </a:moveTo>
                  <a:lnTo>
                    <a:pt x="462" y="629"/>
                  </a:lnTo>
                  <a:lnTo>
                    <a:pt x="473" y="612"/>
                  </a:lnTo>
                  <a:lnTo>
                    <a:pt x="487" y="590"/>
                  </a:lnTo>
                  <a:lnTo>
                    <a:pt x="504" y="568"/>
                  </a:lnTo>
                  <a:lnTo>
                    <a:pt x="521" y="547"/>
                  </a:lnTo>
                  <a:lnTo>
                    <a:pt x="536" y="530"/>
                  </a:lnTo>
                  <a:lnTo>
                    <a:pt x="547" y="518"/>
                  </a:lnTo>
                  <a:lnTo>
                    <a:pt x="550" y="513"/>
                  </a:lnTo>
                  <a:lnTo>
                    <a:pt x="547" y="515"/>
                  </a:lnTo>
                  <a:lnTo>
                    <a:pt x="536" y="520"/>
                  </a:lnTo>
                  <a:lnTo>
                    <a:pt x="521" y="527"/>
                  </a:lnTo>
                  <a:lnTo>
                    <a:pt x="502" y="536"/>
                  </a:lnTo>
                  <a:lnTo>
                    <a:pt x="481" y="544"/>
                  </a:lnTo>
                  <a:lnTo>
                    <a:pt x="459" y="553"/>
                  </a:lnTo>
                  <a:lnTo>
                    <a:pt x="439" y="559"/>
                  </a:lnTo>
                  <a:lnTo>
                    <a:pt x="420" y="564"/>
                  </a:lnTo>
                  <a:lnTo>
                    <a:pt x="403" y="565"/>
                  </a:lnTo>
                  <a:lnTo>
                    <a:pt x="384" y="562"/>
                  </a:lnTo>
                  <a:lnTo>
                    <a:pt x="366" y="559"/>
                  </a:lnTo>
                  <a:lnTo>
                    <a:pt x="349" y="553"/>
                  </a:lnTo>
                  <a:lnTo>
                    <a:pt x="333" y="546"/>
                  </a:lnTo>
                  <a:lnTo>
                    <a:pt x="319" y="539"/>
                  </a:lnTo>
                  <a:lnTo>
                    <a:pt x="307" y="534"/>
                  </a:lnTo>
                  <a:lnTo>
                    <a:pt x="301" y="529"/>
                  </a:lnTo>
                  <a:lnTo>
                    <a:pt x="293" y="519"/>
                  </a:lnTo>
                  <a:lnTo>
                    <a:pt x="288" y="501"/>
                  </a:lnTo>
                  <a:lnTo>
                    <a:pt x="283" y="482"/>
                  </a:lnTo>
                  <a:lnTo>
                    <a:pt x="281" y="461"/>
                  </a:lnTo>
                  <a:lnTo>
                    <a:pt x="282" y="451"/>
                  </a:lnTo>
                  <a:lnTo>
                    <a:pt x="283" y="439"/>
                  </a:lnTo>
                  <a:lnTo>
                    <a:pt x="288" y="427"/>
                  </a:lnTo>
                  <a:lnTo>
                    <a:pt x="292" y="413"/>
                  </a:lnTo>
                  <a:lnTo>
                    <a:pt x="299" y="398"/>
                  </a:lnTo>
                  <a:lnTo>
                    <a:pt x="307" y="384"/>
                  </a:lnTo>
                  <a:lnTo>
                    <a:pt x="318" y="370"/>
                  </a:lnTo>
                  <a:lnTo>
                    <a:pt x="329" y="357"/>
                  </a:lnTo>
                  <a:lnTo>
                    <a:pt x="343" y="347"/>
                  </a:lnTo>
                  <a:lnTo>
                    <a:pt x="361" y="338"/>
                  </a:lnTo>
                  <a:lnTo>
                    <a:pt x="382" y="330"/>
                  </a:lnTo>
                  <a:lnTo>
                    <a:pt x="405" y="322"/>
                  </a:lnTo>
                  <a:lnTo>
                    <a:pt x="427" y="316"/>
                  </a:lnTo>
                  <a:lnTo>
                    <a:pt x="444" y="310"/>
                  </a:lnTo>
                  <a:lnTo>
                    <a:pt x="457" y="308"/>
                  </a:lnTo>
                  <a:lnTo>
                    <a:pt x="462" y="307"/>
                  </a:lnTo>
                  <a:lnTo>
                    <a:pt x="459" y="306"/>
                  </a:lnTo>
                  <a:lnTo>
                    <a:pt x="451" y="303"/>
                  </a:lnTo>
                  <a:lnTo>
                    <a:pt x="440" y="300"/>
                  </a:lnTo>
                  <a:lnTo>
                    <a:pt x="426" y="294"/>
                  </a:lnTo>
                  <a:lnTo>
                    <a:pt x="411" y="288"/>
                  </a:lnTo>
                  <a:lnTo>
                    <a:pt x="394" y="280"/>
                  </a:lnTo>
                  <a:lnTo>
                    <a:pt x="377" y="272"/>
                  </a:lnTo>
                  <a:lnTo>
                    <a:pt x="362" y="262"/>
                  </a:lnTo>
                  <a:lnTo>
                    <a:pt x="349" y="248"/>
                  </a:lnTo>
                  <a:lnTo>
                    <a:pt x="334" y="227"/>
                  </a:lnTo>
                  <a:lnTo>
                    <a:pt x="320" y="203"/>
                  </a:lnTo>
                  <a:lnTo>
                    <a:pt x="306" y="178"/>
                  </a:lnTo>
                  <a:lnTo>
                    <a:pt x="294" y="152"/>
                  </a:lnTo>
                  <a:lnTo>
                    <a:pt x="285" y="130"/>
                  </a:lnTo>
                  <a:lnTo>
                    <a:pt x="280" y="114"/>
                  </a:lnTo>
                  <a:lnTo>
                    <a:pt x="277" y="106"/>
                  </a:lnTo>
                  <a:lnTo>
                    <a:pt x="273" y="98"/>
                  </a:lnTo>
                  <a:lnTo>
                    <a:pt x="260" y="84"/>
                  </a:lnTo>
                  <a:lnTo>
                    <a:pt x="241" y="67"/>
                  </a:lnTo>
                  <a:lnTo>
                    <a:pt x="220" y="47"/>
                  </a:lnTo>
                  <a:lnTo>
                    <a:pt x="197" y="29"/>
                  </a:lnTo>
                  <a:lnTo>
                    <a:pt x="176" y="14"/>
                  </a:lnTo>
                  <a:lnTo>
                    <a:pt x="159" y="5"/>
                  </a:lnTo>
                  <a:lnTo>
                    <a:pt x="148" y="4"/>
                  </a:lnTo>
                  <a:lnTo>
                    <a:pt x="140" y="7"/>
                  </a:lnTo>
                  <a:lnTo>
                    <a:pt x="131" y="9"/>
                  </a:lnTo>
                  <a:lnTo>
                    <a:pt x="118" y="12"/>
                  </a:lnTo>
                  <a:lnTo>
                    <a:pt x="106" y="13"/>
                  </a:lnTo>
                  <a:lnTo>
                    <a:pt x="93" y="13"/>
                  </a:lnTo>
                  <a:lnTo>
                    <a:pt x="80" y="11"/>
                  </a:lnTo>
                  <a:lnTo>
                    <a:pt x="70" y="8"/>
                  </a:lnTo>
                  <a:lnTo>
                    <a:pt x="61" y="4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3" y="6"/>
                  </a:lnTo>
                  <a:lnTo>
                    <a:pt x="24" y="12"/>
                  </a:lnTo>
                  <a:lnTo>
                    <a:pt x="15" y="20"/>
                  </a:lnTo>
                  <a:lnTo>
                    <a:pt x="8" y="28"/>
                  </a:lnTo>
                  <a:lnTo>
                    <a:pt x="2" y="35"/>
                  </a:lnTo>
                  <a:lnTo>
                    <a:pt x="0" y="41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6" y="31"/>
                  </a:lnTo>
                  <a:lnTo>
                    <a:pt x="39" y="29"/>
                  </a:lnTo>
                  <a:lnTo>
                    <a:pt x="43" y="23"/>
                  </a:lnTo>
                  <a:lnTo>
                    <a:pt x="49" y="20"/>
                  </a:lnTo>
                  <a:lnTo>
                    <a:pt x="57" y="21"/>
                  </a:lnTo>
                  <a:lnTo>
                    <a:pt x="62" y="24"/>
                  </a:lnTo>
                  <a:lnTo>
                    <a:pt x="70" y="29"/>
                  </a:lnTo>
                  <a:lnTo>
                    <a:pt x="79" y="36"/>
                  </a:lnTo>
                  <a:lnTo>
                    <a:pt x="89" y="43"/>
                  </a:lnTo>
                  <a:lnTo>
                    <a:pt x="99" y="50"/>
                  </a:lnTo>
                  <a:lnTo>
                    <a:pt x="107" y="58"/>
                  </a:lnTo>
                  <a:lnTo>
                    <a:pt x="112" y="65"/>
                  </a:lnTo>
                  <a:lnTo>
                    <a:pt x="115" y="72"/>
                  </a:lnTo>
                  <a:lnTo>
                    <a:pt x="117" y="90"/>
                  </a:lnTo>
                  <a:lnTo>
                    <a:pt x="122" y="112"/>
                  </a:lnTo>
                  <a:lnTo>
                    <a:pt x="126" y="132"/>
                  </a:lnTo>
                  <a:lnTo>
                    <a:pt x="129" y="140"/>
                  </a:lnTo>
                  <a:lnTo>
                    <a:pt x="155" y="99"/>
                  </a:lnTo>
                  <a:lnTo>
                    <a:pt x="156" y="104"/>
                  </a:lnTo>
                  <a:lnTo>
                    <a:pt x="161" y="114"/>
                  </a:lnTo>
                  <a:lnTo>
                    <a:pt x="164" y="127"/>
                  </a:lnTo>
                  <a:lnTo>
                    <a:pt x="165" y="140"/>
                  </a:lnTo>
                  <a:lnTo>
                    <a:pt x="163" y="166"/>
                  </a:lnTo>
                  <a:lnTo>
                    <a:pt x="157" y="212"/>
                  </a:lnTo>
                  <a:lnTo>
                    <a:pt x="149" y="258"/>
                  </a:lnTo>
                  <a:lnTo>
                    <a:pt x="141" y="282"/>
                  </a:lnTo>
                  <a:lnTo>
                    <a:pt x="140" y="293"/>
                  </a:lnTo>
                  <a:lnTo>
                    <a:pt x="148" y="304"/>
                  </a:lnTo>
                  <a:lnTo>
                    <a:pt x="156" y="318"/>
                  </a:lnTo>
                  <a:lnTo>
                    <a:pt x="159" y="330"/>
                  </a:lnTo>
                  <a:lnTo>
                    <a:pt x="153" y="341"/>
                  </a:lnTo>
                  <a:lnTo>
                    <a:pt x="144" y="352"/>
                  </a:lnTo>
                  <a:lnTo>
                    <a:pt x="136" y="361"/>
                  </a:lnTo>
                  <a:lnTo>
                    <a:pt x="132" y="364"/>
                  </a:lnTo>
                  <a:lnTo>
                    <a:pt x="131" y="365"/>
                  </a:lnTo>
                  <a:lnTo>
                    <a:pt x="130" y="375"/>
                  </a:lnTo>
                  <a:lnTo>
                    <a:pt x="130" y="383"/>
                  </a:lnTo>
                  <a:lnTo>
                    <a:pt x="131" y="391"/>
                  </a:lnTo>
                  <a:lnTo>
                    <a:pt x="134" y="398"/>
                  </a:lnTo>
                  <a:lnTo>
                    <a:pt x="140" y="406"/>
                  </a:lnTo>
                  <a:lnTo>
                    <a:pt x="148" y="416"/>
                  </a:lnTo>
                  <a:lnTo>
                    <a:pt x="160" y="427"/>
                  </a:lnTo>
                  <a:lnTo>
                    <a:pt x="171" y="439"/>
                  </a:lnTo>
                  <a:lnTo>
                    <a:pt x="185" y="453"/>
                  </a:lnTo>
                  <a:lnTo>
                    <a:pt x="200" y="468"/>
                  </a:lnTo>
                  <a:lnTo>
                    <a:pt x="216" y="483"/>
                  </a:lnTo>
                  <a:lnTo>
                    <a:pt x="232" y="498"/>
                  </a:lnTo>
                  <a:lnTo>
                    <a:pt x="248" y="513"/>
                  </a:lnTo>
                  <a:lnTo>
                    <a:pt x="265" y="527"/>
                  </a:lnTo>
                  <a:lnTo>
                    <a:pt x="281" y="542"/>
                  </a:lnTo>
                  <a:lnTo>
                    <a:pt x="294" y="554"/>
                  </a:lnTo>
                  <a:lnTo>
                    <a:pt x="308" y="567"/>
                  </a:lnTo>
                  <a:lnTo>
                    <a:pt x="320" y="577"/>
                  </a:lnTo>
                  <a:lnTo>
                    <a:pt x="329" y="587"/>
                  </a:lnTo>
                  <a:lnTo>
                    <a:pt x="336" y="595"/>
                  </a:lnTo>
                  <a:lnTo>
                    <a:pt x="350" y="607"/>
                  </a:lnTo>
                  <a:lnTo>
                    <a:pt x="368" y="622"/>
                  </a:lnTo>
                  <a:lnTo>
                    <a:pt x="390" y="636"/>
                  </a:lnTo>
                  <a:lnTo>
                    <a:pt x="412" y="649"/>
                  </a:lnTo>
                  <a:lnTo>
                    <a:pt x="432" y="662"/>
                  </a:lnTo>
                  <a:lnTo>
                    <a:pt x="449" y="671"/>
                  </a:lnTo>
                  <a:lnTo>
                    <a:pt x="460" y="677"/>
                  </a:lnTo>
                  <a:lnTo>
                    <a:pt x="465" y="679"/>
                  </a:lnTo>
                  <a:lnTo>
                    <a:pt x="464" y="677"/>
                  </a:lnTo>
                  <a:lnTo>
                    <a:pt x="462" y="668"/>
                  </a:lnTo>
                  <a:lnTo>
                    <a:pt x="459" y="657"/>
                  </a:lnTo>
                  <a:lnTo>
                    <a:pt x="458" y="642"/>
                  </a:lnTo>
                  <a:close/>
                </a:path>
              </a:pathLst>
            </a:custGeom>
            <a:solidFill>
              <a:srgbClr val="B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5" name="Freeform 43"/>
            <p:cNvSpPr>
              <a:spLocks/>
            </p:cNvSpPr>
            <p:nvPr/>
          </p:nvSpPr>
          <p:spPr bwMode="auto">
            <a:xfrm>
              <a:off x="3762375" y="5276850"/>
              <a:ext cx="50800" cy="92075"/>
            </a:xfrm>
            <a:custGeom>
              <a:avLst/>
              <a:gdLst/>
              <a:ahLst/>
              <a:cxnLst>
                <a:cxn ang="0">
                  <a:pos x="64" y="1"/>
                </a:cxn>
                <a:cxn ang="0">
                  <a:pos x="63" y="0"/>
                </a:cxn>
                <a:cxn ang="0">
                  <a:pos x="55" y="2"/>
                </a:cxn>
                <a:cxn ang="0">
                  <a:pos x="45" y="8"/>
                </a:cxn>
                <a:cxn ang="0">
                  <a:pos x="32" y="16"/>
                </a:cxn>
                <a:cxn ang="0">
                  <a:pos x="19" y="25"/>
                </a:cxn>
                <a:cxn ang="0">
                  <a:pos x="8" y="34"/>
                </a:cxn>
                <a:cxn ang="0">
                  <a:pos x="1" y="42"/>
                </a:cxn>
                <a:cxn ang="0">
                  <a:pos x="0" y="48"/>
                </a:cxn>
                <a:cxn ang="0">
                  <a:pos x="1" y="53"/>
                </a:cxn>
                <a:cxn ang="0">
                  <a:pos x="1" y="58"/>
                </a:cxn>
                <a:cxn ang="0">
                  <a:pos x="1" y="65"/>
                </a:cxn>
                <a:cxn ang="0">
                  <a:pos x="3" y="73"/>
                </a:cxn>
                <a:cxn ang="0">
                  <a:pos x="7" y="83"/>
                </a:cxn>
                <a:cxn ang="0">
                  <a:pos x="15" y="93"/>
                </a:cxn>
                <a:cxn ang="0">
                  <a:pos x="27" y="103"/>
                </a:cxn>
                <a:cxn ang="0">
                  <a:pos x="46" y="116"/>
                </a:cxn>
                <a:cxn ang="0">
                  <a:pos x="47" y="101"/>
                </a:cxn>
                <a:cxn ang="0">
                  <a:pos x="50" y="66"/>
                </a:cxn>
                <a:cxn ang="0">
                  <a:pos x="56" y="28"/>
                </a:cxn>
                <a:cxn ang="0">
                  <a:pos x="64" y="1"/>
                </a:cxn>
              </a:cxnLst>
              <a:rect l="0" t="0" r="r" b="b"/>
              <a:pathLst>
                <a:path w="64" h="116">
                  <a:moveTo>
                    <a:pt x="64" y="1"/>
                  </a:moveTo>
                  <a:lnTo>
                    <a:pt x="63" y="0"/>
                  </a:lnTo>
                  <a:lnTo>
                    <a:pt x="55" y="2"/>
                  </a:lnTo>
                  <a:lnTo>
                    <a:pt x="45" y="8"/>
                  </a:lnTo>
                  <a:lnTo>
                    <a:pt x="32" y="16"/>
                  </a:lnTo>
                  <a:lnTo>
                    <a:pt x="19" y="25"/>
                  </a:lnTo>
                  <a:lnTo>
                    <a:pt x="8" y="34"/>
                  </a:lnTo>
                  <a:lnTo>
                    <a:pt x="1" y="42"/>
                  </a:lnTo>
                  <a:lnTo>
                    <a:pt x="0" y="48"/>
                  </a:lnTo>
                  <a:lnTo>
                    <a:pt x="1" y="53"/>
                  </a:lnTo>
                  <a:lnTo>
                    <a:pt x="1" y="58"/>
                  </a:lnTo>
                  <a:lnTo>
                    <a:pt x="1" y="65"/>
                  </a:lnTo>
                  <a:lnTo>
                    <a:pt x="3" y="73"/>
                  </a:lnTo>
                  <a:lnTo>
                    <a:pt x="7" y="83"/>
                  </a:lnTo>
                  <a:lnTo>
                    <a:pt x="15" y="93"/>
                  </a:lnTo>
                  <a:lnTo>
                    <a:pt x="27" y="103"/>
                  </a:lnTo>
                  <a:lnTo>
                    <a:pt x="46" y="116"/>
                  </a:lnTo>
                  <a:lnTo>
                    <a:pt x="47" y="101"/>
                  </a:lnTo>
                  <a:lnTo>
                    <a:pt x="50" y="66"/>
                  </a:lnTo>
                  <a:lnTo>
                    <a:pt x="56" y="28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7F3F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6" name="Freeform 44"/>
            <p:cNvSpPr>
              <a:spLocks/>
            </p:cNvSpPr>
            <p:nvPr/>
          </p:nvSpPr>
          <p:spPr bwMode="auto">
            <a:xfrm>
              <a:off x="4008438" y="5180013"/>
              <a:ext cx="23813" cy="193675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22" y="215"/>
                </a:cxn>
                <a:cxn ang="0">
                  <a:pos x="1" y="172"/>
                </a:cxn>
                <a:cxn ang="0">
                  <a:pos x="2" y="165"/>
                </a:cxn>
                <a:cxn ang="0">
                  <a:pos x="7" y="149"/>
                </a:cxn>
                <a:cxn ang="0">
                  <a:pos x="12" y="125"/>
                </a:cxn>
                <a:cxn ang="0">
                  <a:pos x="18" y="96"/>
                </a:cxn>
                <a:cxn ang="0">
                  <a:pos x="24" y="66"/>
                </a:cxn>
                <a:cxn ang="0">
                  <a:pos x="28" y="38"/>
                </a:cxn>
                <a:cxn ang="0">
                  <a:pos x="31" y="17"/>
                </a:cxn>
                <a:cxn ang="0">
                  <a:pos x="28" y="4"/>
                </a:cxn>
                <a:cxn ang="0">
                  <a:pos x="26" y="0"/>
                </a:cxn>
                <a:cxn ang="0">
                  <a:pos x="27" y="3"/>
                </a:cxn>
                <a:cxn ang="0">
                  <a:pos x="28" y="13"/>
                </a:cxn>
                <a:cxn ang="0">
                  <a:pos x="31" y="30"/>
                </a:cxn>
                <a:cxn ang="0">
                  <a:pos x="31" y="56"/>
                </a:cxn>
                <a:cxn ang="0">
                  <a:pos x="30" y="87"/>
                </a:cxn>
                <a:cxn ang="0">
                  <a:pos x="24" y="125"/>
                </a:cxn>
                <a:cxn ang="0">
                  <a:pos x="13" y="171"/>
                </a:cxn>
                <a:cxn ang="0">
                  <a:pos x="13" y="184"/>
                </a:cxn>
                <a:cxn ang="0">
                  <a:pos x="18" y="195"/>
                </a:cxn>
                <a:cxn ang="0">
                  <a:pos x="25" y="204"/>
                </a:cxn>
                <a:cxn ang="0">
                  <a:pos x="28" y="211"/>
                </a:cxn>
                <a:cxn ang="0">
                  <a:pos x="26" y="220"/>
                </a:cxn>
                <a:cxn ang="0">
                  <a:pos x="19" y="232"/>
                </a:cxn>
                <a:cxn ang="0">
                  <a:pos x="9" y="242"/>
                </a:cxn>
                <a:cxn ang="0">
                  <a:pos x="0" y="246"/>
                </a:cxn>
              </a:cxnLst>
              <a:rect l="0" t="0" r="r" b="b"/>
              <a:pathLst>
                <a:path w="31" h="246">
                  <a:moveTo>
                    <a:pt x="0" y="246"/>
                  </a:moveTo>
                  <a:lnTo>
                    <a:pt x="22" y="215"/>
                  </a:lnTo>
                  <a:lnTo>
                    <a:pt x="1" y="172"/>
                  </a:lnTo>
                  <a:lnTo>
                    <a:pt x="2" y="165"/>
                  </a:lnTo>
                  <a:lnTo>
                    <a:pt x="7" y="149"/>
                  </a:lnTo>
                  <a:lnTo>
                    <a:pt x="12" y="125"/>
                  </a:lnTo>
                  <a:lnTo>
                    <a:pt x="18" y="96"/>
                  </a:lnTo>
                  <a:lnTo>
                    <a:pt x="24" y="66"/>
                  </a:lnTo>
                  <a:lnTo>
                    <a:pt x="28" y="38"/>
                  </a:lnTo>
                  <a:lnTo>
                    <a:pt x="31" y="17"/>
                  </a:lnTo>
                  <a:lnTo>
                    <a:pt x="28" y="4"/>
                  </a:lnTo>
                  <a:lnTo>
                    <a:pt x="26" y="0"/>
                  </a:lnTo>
                  <a:lnTo>
                    <a:pt x="27" y="3"/>
                  </a:lnTo>
                  <a:lnTo>
                    <a:pt x="28" y="13"/>
                  </a:lnTo>
                  <a:lnTo>
                    <a:pt x="31" y="30"/>
                  </a:lnTo>
                  <a:lnTo>
                    <a:pt x="31" y="56"/>
                  </a:lnTo>
                  <a:lnTo>
                    <a:pt x="30" y="87"/>
                  </a:lnTo>
                  <a:lnTo>
                    <a:pt x="24" y="125"/>
                  </a:lnTo>
                  <a:lnTo>
                    <a:pt x="13" y="171"/>
                  </a:lnTo>
                  <a:lnTo>
                    <a:pt x="13" y="184"/>
                  </a:lnTo>
                  <a:lnTo>
                    <a:pt x="18" y="195"/>
                  </a:lnTo>
                  <a:lnTo>
                    <a:pt x="25" y="204"/>
                  </a:lnTo>
                  <a:lnTo>
                    <a:pt x="28" y="211"/>
                  </a:lnTo>
                  <a:lnTo>
                    <a:pt x="26" y="220"/>
                  </a:lnTo>
                  <a:lnTo>
                    <a:pt x="19" y="232"/>
                  </a:lnTo>
                  <a:lnTo>
                    <a:pt x="9" y="24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7" name="Freeform 45"/>
            <p:cNvSpPr>
              <a:spLocks/>
            </p:cNvSpPr>
            <p:nvPr/>
          </p:nvSpPr>
          <p:spPr bwMode="auto">
            <a:xfrm>
              <a:off x="3771900" y="5459413"/>
              <a:ext cx="482600" cy="401638"/>
            </a:xfrm>
            <a:custGeom>
              <a:avLst/>
              <a:gdLst/>
              <a:ahLst/>
              <a:cxnLst>
                <a:cxn ang="0">
                  <a:pos x="522" y="389"/>
                </a:cxn>
                <a:cxn ang="0">
                  <a:pos x="514" y="374"/>
                </a:cxn>
                <a:cxn ang="0">
                  <a:pos x="507" y="362"/>
                </a:cxn>
                <a:cxn ang="0">
                  <a:pos x="496" y="353"/>
                </a:cxn>
                <a:cxn ang="0">
                  <a:pos x="476" y="347"/>
                </a:cxn>
                <a:cxn ang="0">
                  <a:pos x="442" y="332"/>
                </a:cxn>
                <a:cxn ang="0">
                  <a:pos x="398" y="310"/>
                </a:cxn>
                <a:cxn ang="0">
                  <a:pos x="347" y="282"/>
                </a:cxn>
                <a:cxn ang="0">
                  <a:pos x="295" y="252"/>
                </a:cxn>
                <a:cxn ang="0">
                  <a:pos x="246" y="224"/>
                </a:cxn>
                <a:cxn ang="0">
                  <a:pos x="203" y="198"/>
                </a:cxn>
                <a:cxn ang="0">
                  <a:pos x="172" y="180"/>
                </a:cxn>
                <a:cxn ang="0">
                  <a:pos x="141" y="159"/>
                </a:cxn>
                <a:cxn ang="0">
                  <a:pos x="100" y="115"/>
                </a:cxn>
                <a:cxn ang="0">
                  <a:pos x="67" y="65"/>
                </a:cxn>
                <a:cxn ang="0">
                  <a:pos x="43" y="17"/>
                </a:cxn>
                <a:cxn ang="0">
                  <a:pos x="31" y="8"/>
                </a:cxn>
                <a:cxn ang="0">
                  <a:pos x="27" y="21"/>
                </a:cxn>
                <a:cxn ang="0">
                  <a:pos x="28" y="39"/>
                </a:cxn>
                <a:cxn ang="0">
                  <a:pos x="35" y="74"/>
                </a:cxn>
                <a:cxn ang="0">
                  <a:pos x="0" y="71"/>
                </a:cxn>
                <a:cxn ang="0">
                  <a:pos x="19" y="127"/>
                </a:cxn>
                <a:cxn ang="0">
                  <a:pos x="23" y="130"/>
                </a:cxn>
                <a:cxn ang="0">
                  <a:pos x="36" y="138"/>
                </a:cxn>
                <a:cxn ang="0">
                  <a:pos x="50" y="147"/>
                </a:cxn>
                <a:cxn ang="0">
                  <a:pos x="60" y="153"/>
                </a:cxn>
                <a:cxn ang="0">
                  <a:pos x="75" y="162"/>
                </a:cxn>
                <a:cxn ang="0">
                  <a:pos x="98" y="180"/>
                </a:cxn>
                <a:cxn ang="0">
                  <a:pos x="119" y="197"/>
                </a:cxn>
                <a:cxn ang="0">
                  <a:pos x="128" y="204"/>
                </a:cxn>
                <a:cxn ang="0">
                  <a:pos x="163" y="229"/>
                </a:cxn>
                <a:cxn ang="0">
                  <a:pos x="178" y="235"/>
                </a:cxn>
                <a:cxn ang="0">
                  <a:pos x="198" y="244"/>
                </a:cxn>
                <a:cxn ang="0">
                  <a:pos x="217" y="252"/>
                </a:cxn>
                <a:cxn ang="0">
                  <a:pos x="242" y="263"/>
                </a:cxn>
                <a:cxn ang="0">
                  <a:pos x="273" y="275"/>
                </a:cxn>
                <a:cxn ang="0">
                  <a:pos x="304" y="289"/>
                </a:cxn>
                <a:cxn ang="0">
                  <a:pos x="333" y="302"/>
                </a:cxn>
                <a:cxn ang="0">
                  <a:pos x="359" y="313"/>
                </a:cxn>
                <a:cxn ang="0">
                  <a:pos x="377" y="324"/>
                </a:cxn>
                <a:cxn ang="0">
                  <a:pos x="389" y="333"/>
                </a:cxn>
                <a:cxn ang="0">
                  <a:pos x="402" y="348"/>
                </a:cxn>
                <a:cxn ang="0">
                  <a:pos x="416" y="363"/>
                </a:cxn>
                <a:cxn ang="0">
                  <a:pos x="431" y="381"/>
                </a:cxn>
                <a:cxn ang="0">
                  <a:pos x="450" y="401"/>
                </a:cxn>
                <a:cxn ang="0">
                  <a:pos x="476" y="414"/>
                </a:cxn>
                <a:cxn ang="0">
                  <a:pos x="504" y="421"/>
                </a:cxn>
                <a:cxn ang="0">
                  <a:pos x="526" y="423"/>
                </a:cxn>
                <a:cxn ang="0">
                  <a:pos x="536" y="424"/>
                </a:cxn>
                <a:cxn ang="0">
                  <a:pos x="549" y="441"/>
                </a:cxn>
                <a:cxn ang="0">
                  <a:pos x="562" y="468"/>
                </a:cxn>
                <a:cxn ang="0">
                  <a:pos x="572" y="486"/>
                </a:cxn>
                <a:cxn ang="0">
                  <a:pos x="586" y="507"/>
                </a:cxn>
                <a:cxn ang="0">
                  <a:pos x="607" y="480"/>
                </a:cxn>
                <a:cxn ang="0">
                  <a:pos x="588" y="462"/>
                </a:cxn>
                <a:cxn ang="0">
                  <a:pos x="561" y="436"/>
                </a:cxn>
                <a:cxn ang="0">
                  <a:pos x="536" y="409"/>
                </a:cxn>
              </a:cxnLst>
              <a:rect l="0" t="0" r="r" b="b"/>
              <a:pathLst>
                <a:path w="610" h="507">
                  <a:moveTo>
                    <a:pt x="528" y="399"/>
                  </a:moveTo>
                  <a:lnTo>
                    <a:pt x="522" y="389"/>
                  </a:lnTo>
                  <a:lnTo>
                    <a:pt x="518" y="381"/>
                  </a:lnTo>
                  <a:lnTo>
                    <a:pt x="514" y="374"/>
                  </a:lnTo>
                  <a:lnTo>
                    <a:pt x="511" y="368"/>
                  </a:lnTo>
                  <a:lnTo>
                    <a:pt x="507" y="362"/>
                  </a:lnTo>
                  <a:lnTo>
                    <a:pt x="503" y="357"/>
                  </a:lnTo>
                  <a:lnTo>
                    <a:pt x="496" y="353"/>
                  </a:lnTo>
                  <a:lnTo>
                    <a:pt x="488" y="350"/>
                  </a:lnTo>
                  <a:lnTo>
                    <a:pt x="476" y="347"/>
                  </a:lnTo>
                  <a:lnTo>
                    <a:pt x="460" y="340"/>
                  </a:lnTo>
                  <a:lnTo>
                    <a:pt x="442" y="332"/>
                  </a:lnTo>
                  <a:lnTo>
                    <a:pt x="421" y="321"/>
                  </a:lnTo>
                  <a:lnTo>
                    <a:pt x="398" y="310"/>
                  </a:lnTo>
                  <a:lnTo>
                    <a:pt x="372" y="296"/>
                  </a:lnTo>
                  <a:lnTo>
                    <a:pt x="347" y="282"/>
                  </a:lnTo>
                  <a:lnTo>
                    <a:pt x="322" y="267"/>
                  </a:lnTo>
                  <a:lnTo>
                    <a:pt x="295" y="252"/>
                  </a:lnTo>
                  <a:lnTo>
                    <a:pt x="270" y="237"/>
                  </a:lnTo>
                  <a:lnTo>
                    <a:pt x="246" y="224"/>
                  </a:lnTo>
                  <a:lnTo>
                    <a:pt x="224" y="211"/>
                  </a:lnTo>
                  <a:lnTo>
                    <a:pt x="203" y="198"/>
                  </a:lnTo>
                  <a:lnTo>
                    <a:pt x="186" y="188"/>
                  </a:lnTo>
                  <a:lnTo>
                    <a:pt x="172" y="180"/>
                  </a:lnTo>
                  <a:lnTo>
                    <a:pt x="162" y="174"/>
                  </a:lnTo>
                  <a:lnTo>
                    <a:pt x="141" y="159"/>
                  </a:lnTo>
                  <a:lnTo>
                    <a:pt x="120" y="138"/>
                  </a:lnTo>
                  <a:lnTo>
                    <a:pt x="100" y="115"/>
                  </a:lnTo>
                  <a:lnTo>
                    <a:pt x="83" y="90"/>
                  </a:lnTo>
                  <a:lnTo>
                    <a:pt x="67" y="65"/>
                  </a:lnTo>
                  <a:lnTo>
                    <a:pt x="54" y="39"/>
                  </a:lnTo>
                  <a:lnTo>
                    <a:pt x="43" y="17"/>
                  </a:lnTo>
                  <a:lnTo>
                    <a:pt x="36" y="0"/>
                  </a:lnTo>
                  <a:lnTo>
                    <a:pt x="31" y="8"/>
                  </a:lnTo>
                  <a:lnTo>
                    <a:pt x="29" y="15"/>
                  </a:lnTo>
                  <a:lnTo>
                    <a:pt x="27" y="21"/>
                  </a:lnTo>
                  <a:lnTo>
                    <a:pt x="26" y="25"/>
                  </a:lnTo>
                  <a:lnTo>
                    <a:pt x="28" y="39"/>
                  </a:lnTo>
                  <a:lnTo>
                    <a:pt x="31" y="58"/>
                  </a:lnTo>
                  <a:lnTo>
                    <a:pt x="35" y="74"/>
                  </a:lnTo>
                  <a:lnTo>
                    <a:pt x="36" y="81"/>
                  </a:lnTo>
                  <a:lnTo>
                    <a:pt x="0" y="71"/>
                  </a:lnTo>
                  <a:lnTo>
                    <a:pt x="6" y="113"/>
                  </a:lnTo>
                  <a:lnTo>
                    <a:pt x="19" y="127"/>
                  </a:lnTo>
                  <a:lnTo>
                    <a:pt x="20" y="128"/>
                  </a:lnTo>
                  <a:lnTo>
                    <a:pt x="23" y="130"/>
                  </a:lnTo>
                  <a:lnTo>
                    <a:pt x="29" y="134"/>
                  </a:lnTo>
                  <a:lnTo>
                    <a:pt x="36" y="138"/>
                  </a:lnTo>
                  <a:lnTo>
                    <a:pt x="43" y="143"/>
                  </a:lnTo>
                  <a:lnTo>
                    <a:pt x="50" y="147"/>
                  </a:lnTo>
                  <a:lnTo>
                    <a:pt x="56" y="151"/>
                  </a:lnTo>
                  <a:lnTo>
                    <a:pt x="60" y="153"/>
                  </a:lnTo>
                  <a:lnTo>
                    <a:pt x="66" y="157"/>
                  </a:lnTo>
                  <a:lnTo>
                    <a:pt x="75" y="162"/>
                  </a:lnTo>
                  <a:lnTo>
                    <a:pt x="87" y="171"/>
                  </a:lnTo>
                  <a:lnTo>
                    <a:pt x="98" y="180"/>
                  </a:lnTo>
                  <a:lnTo>
                    <a:pt x="110" y="189"/>
                  </a:lnTo>
                  <a:lnTo>
                    <a:pt x="119" y="197"/>
                  </a:lnTo>
                  <a:lnTo>
                    <a:pt x="126" y="202"/>
                  </a:lnTo>
                  <a:lnTo>
                    <a:pt x="128" y="204"/>
                  </a:lnTo>
                  <a:lnTo>
                    <a:pt x="162" y="228"/>
                  </a:lnTo>
                  <a:lnTo>
                    <a:pt x="163" y="229"/>
                  </a:lnTo>
                  <a:lnTo>
                    <a:pt x="168" y="232"/>
                  </a:lnTo>
                  <a:lnTo>
                    <a:pt x="178" y="235"/>
                  </a:lnTo>
                  <a:lnTo>
                    <a:pt x="193" y="242"/>
                  </a:lnTo>
                  <a:lnTo>
                    <a:pt x="198" y="244"/>
                  </a:lnTo>
                  <a:lnTo>
                    <a:pt x="206" y="248"/>
                  </a:lnTo>
                  <a:lnTo>
                    <a:pt x="217" y="252"/>
                  </a:lnTo>
                  <a:lnTo>
                    <a:pt x="230" y="257"/>
                  </a:lnTo>
                  <a:lnTo>
                    <a:pt x="242" y="263"/>
                  </a:lnTo>
                  <a:lnTo>
                    <a:pt x="257" y="268"/>
                  </a:lnTo>
                  <a:lnTo>
                    <a:pt x="273" y="275"/>
                  </a:lnTo>
                  <a:lnTo>
                    <a:pt x="288" y="282"/>
                  </a:lnTo>
                  <a:lnTo>
                    <a:pt x="304" y="289"/>
                  </a:lnTo>
                  <a:lnTo>
                    <a:pt x="319" y="295"/>
                  </a:lnTo>
                  <a:lnTo>
                    <a:pt x="333" y="302"/>
                  </a:lnTo>
                  <a:lnTo>
                    <a:pt x="347" y="308"/>
                  </a:lnTo>
                  <a:lnTo>
                    <a:pt x="359" y="313"/>
                  </a:lnTo>
                  <a:lnTo>
                    <a:pt x="369" y="319"/>
                  </a:lnTo>
                  <a:lnTo>
                    <a:pt x="377" y="324"/>
                  </a:lnTo>
                  <a:lnTo>
                    <a:pt x="382" y="327"/>
                  </a:lnTo>
                  <a:lnTo>
                    <a:pt x="389" y="333"/>
                  </a:lnTo>
                  <a:lnTo>
                    <a:pt x="397" y="340"/>
                  </a:lnTo>
                  <a:lnTo>
                    <a:pt x="402" y="348"/>
                  </a:lnTo>
                  <a:lnTo>
                    <a:pt x="409" y="355"/>
                  </a:lnTo>
                  <a:lnTo>
                    <a:pt x="416" y="363"/>
                  </a:lnTo>
                  <a:lnTo>
                    <a:pt x="423" y="372"/>
                  </a:lnTo>
                  <a:lnTo>
                    <a:pt x="431" y="381"/>
                  </a:lnTo>
                  <a:lnTo>
                    <a:pt x="439" y="392"/>
                  </a:lnTo>
                  <a:lnTo>
                    <a:pt x="450" y="401"/>
                  </a:lnTo>
                  <a:lnTo>
                    <a:pt x="462" y="408"/>
                  </a:lnTo>
                  <a:lnTo>
                    <a:pt x="476" y="414"/>
                  </a:lnTo>
                  <a:lnTo>
                    <a:pt x="491" y="418"/>
                  </a:lnTo>
                  <a:lnTo>
                    <a:pt x="504" y="421"/>
                  </a:lnTo>
                  <a:lnTo>
                    <a:pt x="516" y="422"/>
                  </a:lnTo>
                  <a:lnTo>
                    <a:pt x="526" y="423"/>
                  </a:lnTo>
                  <a:lnTo>
                    <a:pt x="531" y="422"/>
                  </a:lnTo>
                  <a:lnTo>
                    <a:pt x="536" y="424"/>
                  </a:lnTo>
                  <a:lnTo>
                    <a:pt x="542" y="431"/>
                  </a:lnTo>
                  <a:lnTo>
                    <a:pt x="549" y="441"/>
                  </a:lnTo>
                  <a:lnTo>
                    <a:pt x="556" y="454"/>
                  </a:lnTo>
                  <a:lnTo>
                    <a:pt x="562" y="468"/>
                  </a:lnTo>
                  <a:lnTo>
                    <a:pt x="568" y="478"/>
                  </a:lnTo>
                  <a:lnTo>
                    <a:pt x="572" y="486"/>
                  </a:lnTo>
                  <a:lnTo>
                    <a:pt x="573" y="490"/>
                  </a:lnTo>
                  <a:lnTo>
                    <a:pt x="586" y="507"/>
                  </a:lnTo>
                  <a:lnTo>
                    <a:pt x="610" y="483"/>
                  </a:lnTo>
                  <a:lnTo>
                    <a:pt x="607" y="480"/>
                  </a:lnTo>
                  <a:lnTo>
                    <a:pt x="599" y="472"/>
                  </a:lnTo>
                  <a:lnTo>
                    <a:pt x="588" y="462"/>
                  </a:lnTo>
                  <a:lnTo>
                    <a:pt x="575" y="449"/>
                  </a:lnTo>
                  <a:lnTo>
                    <a:pt x="561" y="436"/>
                  </a:lnTo>
                  <a:lnTo>
                    <a:pt x="548" y="422"/>
                  </a:lnTo>
                  <a:lnTo>
                    <a:pt x="536" y="409"/>
                  </a:lnTo>
                  <a:lnTo>
                    <a:pt x="528" y="399"/>
                  </a:lnTo>
                  <a:close/>
                </a:path>
              </a:pathLst>
            </a:custGeom>
            <a:solidFill>
              <a:srgbClr val="B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8" name="Freeform 46"/>
            <p:cNvSpPr>
              <a:spLocks/>
            </p:cNvSpPr>
            <p:nvPr/>
          </p:nvSpPr>
          <p:spPr bwMode="auto">
            <a:xfrm>
              <a:off x="3811588" y="5287963"/>
              <a:ext cx="677863" cy="571500"/>
            </a:xfrm>
            <a:custGeom>
              <a:avLst/>
              <a:gdLst/>
              <a:ahLst/>
              <a:cxnLst>
                <a:cxn ang="0">
                  <a:pos x="766" y="627"/>
                </a:cxn>
                <a:cxn ang="0">
                  <a:pos x="803" y="580"/>
                </a:cxn>
                <a:cxn ang="0">
                  <a:pos x="844" y="530"/>
                </a:cxn>
                <a:cxn ang="0">
                  <a:pos x="848" y="499"/>
                </a:cxn>
                <a:cxn ang="0">
                  <a:pos x="834" y="479"/>
                </a:cxn>
                <a:cxn ang="0">
                  <a:pos x="798" y="468"/>
                </a:cxn>
                <a:cxn ang="0">
                  <a:pos x="751" y="455"/>
                </a:cxn>
                <a:cxn ang="0">
                  <a:pos x="712" y="450"/>
                </a:cxn>
                <a:cxn ang="0">
                  <a:pos x="665" y="455"/>
                </a:cxn>
                <a:cxn ang="0">
                  <a:pos x="641" y="459"/>
                </a:cxn>
                <a:cxn ang="0">
                  <a:pos x="617" y="451"/>
                </a:cxn>
                <a:cxn ang="0">
                  <a:pos x="573" y="437"/>
                </a:cxn>
                <a:cxn ang="0">
                  <a:pos x="547" y="429"/>
                </a:cxn>
                <a:cxn ang="0">
                  <a:pos x="517" y="412"/>
                </a:cxn>
                <a:cxn ang="0">
                  <a:pos x="475" y="382"/>
                </a:cxn>
                <a:cxn ang="0">
                  <a:pos x="427" y="347"/>
                </a:cxn>
                <a:cxn ang="0">
                  <a:pos x="387" y="315"/>
                </a:cxn>
                <a:cxn ang="0">
                  <a:pos x="365" y="292"/>
                </a:cxn>
                <a:cxn ang="0">
                  <a:pos x="310" y="234"/>
                </a:cxn>
                <a:cxn ang="0">
                  <a:pos x="236" y="164"/>
                </a:cxn>
                <a:cxn ang="0">
                  <a:pos x="220" y="132"/>
                </a:cxn>
                <a:cxn ang="0">
                  <a:pos x="229" y="79"/>
                </a:cxn>
                <a:cxn ang="0">
                  <a:pos x="194" y="40"/>
                </a:cxn>
                <a:cxn ang="0">
                  <a:pos x="141" y="17"/>
                </a:cxn>
                <a:cxn ang="0">
                  <a:pos x="85" y="5"/>
                </a:cxn>
                <a:cxn ang="0">
                  <a:pos x="38" y="0"/>
                </a:cxn>
                <a:cxn ang="0">
                  <a:pos x="11" y="0"/>
                </a:cxn>
                <a:cxn ang="0">
                  <a:pos x="3" y="14"/>
                </a:cxn>
                <a:cxn ang="0">
                  <a:pos x="7" y="46"/>
                </a:cxn>
                <a:cxn ang="0">
                  <a:pos x="33" y="56"/>
                </a:cxn>
                <a:cxn ang="0">
                  <a:pos x="62" y="68"/>
                </a:cxn>
                <a:cxn ang="0">
                  <a:pos x="113" y="121"/>
                </a:cxn>
                <a:cxn ang="0">
                  <a:pos x="131" y="189"/>
                </a:cxn>
                <a:cxn ang="0">
                  <a:pos x="128" y="220"/>
                </a:cxn>
                <a:cxn ang="0">
                  <a:pos x="249" y="280"/>
                </a:cxn>
                <a:cxn ang="0">
                  <a:pos x="344" y="340"/>
                </a:cxn>
                <a:cxn ang="0">
                  <a:pos x="417" y="394"/>
                </a:cxn>
                <a:cxn ang="0">
                  <a:pos x="469" y="438"/>
                </a:cxn>
                <a:cxn ang="0">
                  <a:pos x="499" y="467"/>
                </a:cxn>
                <a:cxn ang="0">
                  <a:pos x="514" y="522"/>
                </a:cxn>
                <a:cxn ang="0">
                  <a:pos x="511" y="575"/>
                </a:cxn>
                <a:cxn ang="0">
                  <a:pos x="537" y="628"/>
                </a:cxn>
                <a:cxn ang="0">
                  <a:pos x="604" y="697"/>
                </a:cxn>
              </a:cxnLst>
              <a:rect l="0" t="0" r="r" b="b"/>
              <a:pathLst>
                <a:path w="854" h="720">
                  <a:moveTo>
                    <a:pt x="639" y="720"/>
                  </a:moveTo>
                  <a:lnTo>
                    <a:pt x="763" y="632"/>
                  </a:lnTo>
                  <a:lnTo>
                    <a:pt x="766" y="627"/>
                  </a:lnTo>
                  <a:lnTo>
                    <a:pt x="775" y="616"/>
                  </a:lnTo>
                  <a:lnTo>
                    <a:pt x="788" y="600"/>
                  </a:lnTo>
                  <a:lnTo>
                    <a:pt x="803" y="580"/>
                  </a:lnTo>
                  <a:lnTo>
                    <a:pt x="819" y="560"/>
                  </a:lnTo>
                  <a:lnTo>
                    <a:pt x="833" y="543"/>
                  </a:lnTo>
                  <a:lnTo>
                    <a:pt x="844" y="530"/>
                  </a:lnTo>
                  <a:lnTo>
                    <a:pt x="851" y="523"/>
                  </a:lnTo>
                  <a:lnTo>
                    <a:pt x="854" y="514"/>
                  </a:lnTo>
                  <a:lnTo>
                    <a:pt x="848" y="499"/>
                  </a:lnTo>
                  <a:lnTo>
                    <a:pt x="841" y="485"/>
                  </a:lnTo>
                  <a:lnTo>
                    <a:pt x="838" y="480"/>
                  </a:lnTo>
                  <a:lnTo>
                    <a:pt x="834" y="479"/>
                  </a:lnTo>
                  <a:lnTo>
                    <a:pt x="826" y="476"/>
                  </a:lnTo>
                  <a:lnTo>
                    <a:pt x="813" y="473"/>
                  </a:lnTo>
                  <a:lnTo>
                    <a:pt x="798" y="468"/>
                  </a:lnTo>
                  <a:lnTo>
                    <a:pt x="782" y="464"/>
                  </a:lnTo>
                  <a:lnTo>
                    <a:pt x="766" y="459"/>
                  </a:lnTo>
                  <a:lnTo>
                    <a:pt x="751" y="455"/>
                  </a:lnTo>
                  <a:lnTo>
                    <a:pt x="738" y="452"/>
                  </a:lnTo>
                  <a:lnTo>
                    <a:pt x="727" y="451"/>
                  </a:lnTo>
                  <a:lnTo>
                    <a:pt x="712" y="450"/>
                  </a:lnTo>
                  <a:lnTo>
                    <a:pt x="696" y="451"/>
                  </a:lnTo>
                  <a:lnTo>
                    <a:pt x="680" y="453"/>
                  </a:lnTo>
                  <a:lnTo>
                    <a:pt x="665" y="455"/>
                  </a:lnTo>
                  <a:lnTo>
                    <a:pt x="652" y="457"/>
                  </a:lnTo>
                  <a:lnTo>
                    <a:pt x="644" y="458"/>
                  </a:lnTo>
                  <a:lnTo>
                    <a:pt x="641" y="459"/>
                  </a:lnTo>
                  <a:lnTo>
                    <a:pt x="637" y="458"/>
                  </a:lnTo>
                  <a:lnTo>
                    <a:pt x="629" y="455"/>
                  </a:lnTo>
                  <a:lnTo>
                    <a:pt x="617" y="451"/>
                  </a:lnTo>
                  <a:lnTo>
                    <a:pt x="603" y="446"/>
                  </a:lnTo>
                  <a:lnTo>
                    <a:pt x="588" y="442"/>
                  </a:lnTo>
                  <a:lnTo>
                    <a:pt x="573" y="437"/>
                  </a:lnTo>
                  <a:lnTo>
                    <a:pt x="561" y="434"/>
                  </a:lnTo>
                  <a:lnTo>
                    <a:pt x="552" y="431"/>
                  </a:lnTo>
                  <a:lnTo>
                    <a:pt x="547" y="429"/>
                  </a:lnTo>
                  <a:lnTo>
                    <a:pt x="539" y="426"/>
                  </a:lnTo>
                  <a:lnTo>
                    <a:pt x="530" y="420"/>
                  </a:lnTo>
                  <a:lnTo>
                    <a:pt x="517" y="412"/>
                  </a:lnTo>
                  <a:lnTo>
                    <a:pt x="505" y="402"/>
                  </a:lnTo>
                  <a:lnTo>
                    <a:pt x="490" y="393"/>
                  </a:lnTo>
                  <a:lnTo>
                    <a:pt x="475" y="382"/>
                  </a:lnTo>
                  <a:lnTo>
                    <a:pt x="458" y="370"/>
                  </a:lnTo>
                  <a:lnTo>
                    <a:pt x="442" y="359"/>
                  </a:lnTo>
                  <a:lnTo>
                    <a:pt x="427" y="347"/>
                  </a:lnTo>
                  <a:lnTo>
                    <a:pt x="412" y="336"/>
                  </a:lnTo>
                  <a:lnTo>
                    <a:pt x="400" y="325"/>
                  </a:lnTo>
                  <a:lnTo>
                    <a:pt x="387" y="315"/>
                  </a:lnTo>
                  <a:lnTo>
                    <a:pt x="378" y="306"/>
                  </a:lnTo>
                  <a:lnTo>
                    <a:pt x="370" y="298"/>
                  </a:lnTo>
                  <a:lnTo>
                    <a:pt x="365" y="292"/>
                  </a:lnTo>
                  <a:lnTo>
                    <a:pt x="354" y="278"/>
                  </a:lnTo>
                  <a:lnTo>
                    <a:pt x="334" y="258"/>
                  </a:lnTo>
                  <a:lnTo>
                    <a:pt x="310" y="234"/>
                  </a:lnTo>
                  <a:lnTo>
                    <a:pt x="283" y="210"/>
                  </a:lnTo>
                  <a:lnTo>
                    <a:pt x="258" y="186"/>
                  </a:lnTo>
                  <a:lnTo>
                    <a:pt x="236" y="164"/>
                  </a:lnTo>
                  <a:lnTo>
                    <a:pt x="221" y="148"/>
                  </a:lnTo>
                  <a:lnTo>
                    <a:pt x="215" y="140"/>
                  </a:lnTo>
                  <a:lnTo>
                    <a:pt x="220" y="132"/>
                  </a:lnTo>
                  <a:lnTo>
                    <a:pt x="229" y="121"/>
                  </a:lnTo>
                  <a:lnTo>
                    <a:pt x="235" y="104"/>
                  </a:lnTo>
                  <a:lnTo>
                    <a:pt x="229" y="79"/>
                  </a:lnTo>
                  <a:lnTo>
                    <a:pt x="220" y="64"/>
                  </a:lnTo>
                  <a:lnTo>
                    <a:pt x="207" y="51"/>
                  </a:lnTo>
                  <a:lnTo>
                    <a:pt x="194" y="40"/>
                  </a:lnTo>
                  <a:lnTo>
                    <a:pt x="177" y="30"/>
                  </a:lnTo>
                  <a:lnTo>
                    <a:pt x="159" y="22"/>
                  </a:lnTo>
                  <a:lnTo>
                    <a:pt x="141" y="17"/>
                  </a:lnTo>
                  <a:lnTo>
                    <a:pt x="122" y="12"/>
                  </a:lnTo>
                  <a:lnTo>
                    <a:pt x="104" y="7"/>
                  </a:lnTo>
                  <a:lnTo>
                    <a:pt x="85" y="5"/>
                  </a:lnTo>
                  <a:lnTo>
                    <a:pt x="68" y="3"/>
                  </a:lnTo>
                  <a:lnTo>
                    <a:pt x="52" y="2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5"/>
                  </a:lnTo>
                  <a:lnTo>
                    <a:pt x="3" y="14"/>
                  </a:lnTo>
                  <a:lnTo>
                    <a:pt x="2" y="28"/>
                  </a:lnTo>
                  <a:lnTo>
                    <a:pt x="0" y="44"/>
                  </a:lnTo>
                  <a:lnTo>
                    <a:pt x="7" y="46"/>
                  </a:lnTo>
                  <a:lnTo>
                    <a:pt x="16" y="49"/>
                  </a:lnTo>
                  <a:lnTo>
                    <a:pt x="24" y="52"/>
                  </a:lnTo>
                  <a:lnTo>
                    <a:pt x="33" y="56"/>
                  </a:lnTo>
                  <a:lnTo>
                    <a:pt x="44" y="59"/>
                  </a:lnTo>
                  <a:lnTo>
                    <a:pt x="53" y="64"/>
                  </a:lnTo>
                  <a:lnTo>
                    <a:pt x="62" y="68"/>
                  </a:lnTo>
                  <a:lnTo>
                    <a:pt x="70" y="74"/>
                  </a:lnTo>
                  <a:lnTo>
                    <a:pt x="96" y="97"/>
                  </a:lnTo>
                  <a:lnTo>
                    <a:pt x="113" y="121"/>
                  </a:lnTo>
                  <a:lnTo>
                    <a:pt x="124" y="146"/>
                  </a:lnTo>
                  <a:lnTo>
                    <a:pt x="129" y="169"/>
                  </a:lnTo>
                  <a:lnTo>
                    <a:pt x="131" y="189"/>
                  </a:lnTo>
                  <a:lnTo>
                    <a:pt x="130" y="205"/>
                  </a:lnTo>
                  <a:lnTo>
                    <a:pt x="129" y="217"/>
                  </a:lnTo>
                  <a:lnTo>
                    <a:pt x="128" y="220"/>
                  </a:lnTo>
                  <a:lnTo>
                    <a:pt x="170" y="240"/>
                  </a:lnTo>
                  <a:lnTo>
                    <a:pt x="211" y="260"/>
                  </a:lnTo>
                  <a:lnTo>
                    <a:pt x="249" y="280"/>
                  </a:lnTo>
                  <a:lnTo>
                    <a:pt x="283" y="300"/>
                  </a:lnTo>
                  <a:lnTo>
                    <a:pt x="314" y="321"/>
                  </a:lnTo>
                  <a:lnTo>
                    <a:pt x="344" y="340"/>
                  </a:lnTo>
                  <a:lnTo>
                    <a:pt x="371" y="359"/>
                  </a:lnTo>
                  <a:lnTo>
                    <a:pt x="396" y="377"/>
                  </a:lnTo>
                  <a:lnTo>
                    <a:pt x="417" y="394"/>
                  </a:lnTo>
                  <a:lnTo>
                    <a:pt x="437" y="411"/>
                  </a:lnTo>
                  <a:lnTo>
                    <a:pt x="454" y="424"/>
                  </a:lnTo>
                  <a:lnTo>
                    <a:pt x="469" y="438"/>
                  </a:lnTo>
                  <a:lnTo>
                    <a:pt x="482" y="450"/>
                  </a:lnTo>
                  <a:lnTo>
                    <a:pt x="491" y="460"/>
                  </a:lnTo>
                  <a:lnTo>
                    <a:pt x="499" y="467"/>
                  </a:lnTo>
                  <a:lnTo>
                    <a:pt x="505" y="473"/>
                  </a:lnTo>
                  <a:lnTo>
                    <a:pt x="515" y="495"/>
                  </a:lnTo>
                  <a:lnTo>
                    <a:pt x="514" y="522"/>
                  </a:lnTo>
                  <a:lnTo>
                    <a:pt x="510" y="549"/>
                  </a:lnTo>
                  <a:lnTo>
                    <a:pt x="509" y="567"/>
                  </a:lnTo>
                  <a:lnTo>
                    <a:pt x="511" y="575"/>
                  </a:lnTo>
                  <a:lnTo>
                    <a:pt x="516" y="589"/>
                  </a:lnTo>
                  <a:lnTo>
                    <a:pt x="524" y="608"/>
                  </a:lnTo>
                  <a:lnTo>
                    <a:pt x="537" y="628"/>
                  </a:lnTo>
                  <a:lnTo>
                    <a:pt x="553" y="650"/>
                  </a:lnTo>
                  <a:lnTo>
                    <a:pt x="576" y="674"/>
                  </a:lnTo>
                  <a:lnTo>
                    <a:pt x="604" y="697"/>
                  </a:lnTo>
                  <a:lnTo>
                    <a:pt x="639" y="720"/>
                  </a:lnTo>
                  <a:close/>
                </a:path>
              </a:pathLst>
            </a:custGeom>
            <a:solidFill>
              <a:srgbClr val="CCA3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39" name="Freeform 47"/>
            <p:cNvSpPr>
              <a:spLocks/>
            </p:cNvSpPr>
            <p:nvPr/>
          </p:nvSpPr>
          <p:spPr bwMode="auto">
            <a:xfrm>
              <a:off x="4238625" y="5588000"/>
              <a:ext cx="568325" cy="401638"/>
            </a:xfrm>
            <a:custGeom>
              <a:avLst/>
              <a:gdLst/>
              <a:ahLst/>
              <a:cxnLst>
                <a:cxn ang="0">
                  <a:pos x="607" y="30"/>
                </a:cxn>
                <a:cxn ang="0">
                  <a:pos x="661" y="106"/>
                </a:cxn>
                <a:cxn ang="0">
                  <a:pos x="691" y="181"/>
                </a:cxn>
                <a:cxn ang="0">
                  <a:pos x="715" y="277"/>
                </a:cxn>
                <a:cxn ang="0">
                  <a:pos x="702" y="323"/>
                </a:cxn>
                <a:cxn ang="0">
                  <a:pos x="671" y="360"/>
                </a:cxn>
                <a:cxn ang="0">
                  <a:pos x="631" y="370"/>
                </a:cxn>
                <a:cxn ang="0">
                  <a:pos x="540" y="385"/>
                </a:cxn>
                <a:cxn ang="0">
                  <a:pos x="440" y="400"/>
                </a:cxn>
                <a:cxn ang="0">
                  <a:pos x="381" y="411"/>
                </a:cxn>
                <a:cxn ang="0">
                  <a:pos x="361" y="420"/>
                </a:cxn>
                <a:cxn ang="0">
                  <a:pos x="301" y="451"/>
                </a:cxn>
                <a:cxn ang="0">
                  <a:pos x="228" y="486"/>
                </a:cxn>
                <a:cxn ang="0">
                  <a:pos x="177" y="506"/>
                </a:cxn>
                <a:cxn ang="0">
                  <a:pos x="150" y="492"/>
                </a:cxn>
                <a:cxn ang="0">
                  <a:pos x="141" y="464"/>
                </a:cxn>
                <a:cxn ang="0">
                  <a:pos x="172" y="441"/>
                </a:cxn>
                <a:cxn ang="0">
                  <a:pos x="207" y="419"/>
                </a:cxn>
                <a:cxn ang="0">
                  <a:pos x="220" y="411"/>
                </a:cxn>
                <a:cxn ang="0">
                  <a:pos x="229" y="400"/>
                </a:cxn>
                <a:cxn ang="0">
                  <a:pos x="181" y="422"/>
                </a:cxn>
                <a:cxn ang="0">
                  <a:pos x="111" y="452"/>
                </a:cxn>
                <a:cxn ang="0">
                  <a:pos x="83" y="441"/>
                </a:cxn>
                <a:cxn ang="0">
                  <a:pos x="85" y="411"/>
                </a:cxn>
                <a:cxn ang="0">
                  <a:pos x="122" y="380"/>
                </a:cxn>
                <a:cxn ang="0">
                  <a:pos x="158" y="359"/>
                </a:cxn>
                <a:cxn ang="0">
                  <a:pos x="153" y="358"/>
                </a:cxn>
                <a:cxn ang="0">
                  <a:pos x="126" y="362"/>
                </a:cxn>
                <a:cxn ang="0">
                  <a:pos x="84" y="374"/>
                </a:cxn>
                <a:cxn ang="0">
                  <a:pos x="50" y="376"/>
                </a:cxn>
                <a:cxn ang="0">
                  <a:pos x="12" y="367"/>
                </a:cxn>
                <a:cxn ang="0">
                  <a:pos x="2" y="336"/>
                </a:cxn>
                <a:cxn ang="0">
                  <a:pos x="50" y="312"/>
                </a:cxn>
                <a:cxn ang="0">
                  <a:pos x="120" y="295"/>
                </a:cxn>
                <a:cxn ang="0">
                  <a:pos x="25" y="297"/>
                </a:cxn>
                <a:cxn ang="0">
                  <a:pos x="3" y="280"/>
                </a:cxn>
                <a:cxn ang="0">
                  <a:pos x="12" y="246"/>
                </a:cxn>
                <a:cxn ang="0">
                  <a:pos x="40" y="232"/>
                </a:cxn>
                <a:cxn ang="0">
                  <a:pos x="203" y="203"/>
                </a:cxn>
                <a:cxn ang="0">
                  <a:pos x="209" y="185"/>
                </a:cxn>
                <a:cxn ang="0">
                  <a:pos x="147" y="164"/>
                </a:cxn>
                <a:cxn ang="0">
                  <a:pos x="104" y="116"/>
                </a:cxn>
                <a:cxn ang="0">
                  <a:pos x="127" y="89"/>
                </a:cxn>
                <a:cxn ang="0">
                  <a:pos x="199" y="95"/>
                </a:cxn>
                <a:cxn ang="0">
                  <a:pos x="249" y="106"/>
                </a:cxn>
                <a:cxn ang="0">
                  <a:pos x="304" y="127"/>
                </a:cxn>
                <a:cxn ang="0">
                  <a:pos x="331" y="138"/>
                </a:cxn>
                <a:cxn ang="0">
                  <a:pos x="363" y="162"/>
                </a:cxn>
                <a:cxn ang="0">
                  <a:pos x="393" y="173"/>
                </a:cxn>
                <a:cxn ang="0">
                  <a:pos x="450" y="169"/>
                </a:cxn>
                <a:cxn ang="0">
                  <a:pos x="491" y="159"/>
                </a:cxn>
                <a:cxn ang="0">
                  <a:pos x="515" y="142"/>
                </a:cxn>
                <a:cxn ang="0">
                  <a:pos x="528" y="131"/>
                </a:cxn>
                <a:cxn ang="0">
                  <a:pos x="571" y="60"/>
                </a:cxn>
              </a:cxnLst>
              <a:rect l="0" t="0" r="r" b="b"/>
              <a:pathLst>
                <a:path w="715" h="506">
                  <a:moveTo>
                    <a:pt x="584" y="0"/>
                  </a:moveTo>
                  <a:lnTo>
                    <a:pt x="588" y="4"/>
                  </a:lnTo>
                  <a:lnTo>
                    <a:pt x="596" y="14"/>
                  </a:lnTo>
                  <a:lnTo>
                    <a:pt x="607" y="30"/>
                  </a:lnTo>
                  <a:lnTo>
                    <a:pt x="621" y="49"/>
                  </a:lnTo>
                  <a:lnTo>
                    <a:pt x="636" y="68"/>
                  </a:lnTo>
                  <a:lnTo>
                    <a:pt x="650" y="88"/>
                  </a:lnTo>
                  <a:lnTo>
                    <a:pt x="661" y="106"/>
                  </a:lnTo>
                  <a:lnTo>
                    <a:pt x="669" y="120"/>
                  </a:lnTo>
                  <a:lnTo>
                    <a:pt x="675" y="135"/>
                  </a:lnTo>
                  <a:lnTo>
                    <a:pt x="683" y="157"/>
                  </a:lnTo>
                  <a:lnTo>
                    <a:pt x="691" y="181"/>
                  </a:lnTo>
                  <a:lnTo>
                    <a:pt x="699" y="208"/>
                  </a:lnTo>
                  <a:lnTo>
                    <a:pt x="706" y="234"/>
                  </a:lnTo>
                  <a:lnTo>
                    <a:pt x="712" y="259"/>
                  </a:lnTo>
                  <a:lnTo>
                    <a:pt x="715" y="277"/>
                  </a:lnTo>
                  <a:lnTo>
                    <a:pt x="715" y="291"/>
                  </a:lnTo>
                  <a:lnTo>
                    <a:pt x="713" y="301"/>
                  </a:lnTo>
                  <a:lnTo>
                    <a:pt x="709" y="312"/>
                  </a:lnTo>
                  <a:lnTo>
                    <a:pt x="702" y="323"/>
                  </a:lnTo>
                  <a:lnTo>
                    <a:pt x="695" y="333"/>
                  </a:lnTo>
                  <a:lnTo>
                    <a:pt x="687" y="344"/>
                  </a:lnTo>
                  <a:lnTo>
                    <a:pt x="679" y="353"/>
                  </a:lnTo>
                  <a:lnTo>
                    <a:pt x="671" y="360"/>
                  </a:lnTo>
                  <a:lnTo>
                    <a:pt x="664" y="363"/>
                  </a:lnTo>
                  <a:lnTo>
                    <a:pt x="658" y="365"/>
                  </a:lnTo>
                  <a:lnTo>
                    <a:pt x="646" y="367"/>
                  </a:lnTo>
                  <a:lnTo>
                    <a:pt x="631" y="370"/>
                  </a:lnTo>
                  <a:lnTo>
                    <a:pt x="612" y="374"/>
                  </a:lnTo>
                  <a:lnTo>
                    <a:pt x="590" y="377"/>
                  </a:lnTo>
                  <a:lnTo>
                    <a:pt x="566" y="381"/>
                  </a:lnTo>
                  <a:lnTo>
                    <a:pt x="540" y="385"/>
                  </a:lnTo>
                  <a:lnTo>
                    <a:pt x="514" y="389"/>
                  </a:lnTo>
                  <a:lnTo>
                    <a:pt x="488" y="393"/>
                  </a:lnTo>
                  <a:lnTo>
                    <a:pt x="464" y="397"/>
                  </a:lnTo>
                  <a:lnTo>
                    <a:pt x="440" y="400"/>
                  </a:lnTo>
                  <a:lnTo>
                    <a:pt x="421" y="404"/>
                  </a:lnTo>
                  <a:lnTo>
                    <a:pt x="403" y="407"/>
                  </a:lnTo>
                  <a:lnTo>
                    <a:pt x="389" y="408"/>
                  </a:lnTo>
                  <a:lnTo>
                    <a:pt x="381" y="411"/>
                  </a:lnTo>
                  <a:lnTo>
                    <a:pt x="378" y="411"/>
                  </a:lnTo>
                  <a:lnTo>
                    <a:pt x="376" y="412"/>
                  </a:lnTo>
                  <a:lnTo>
                    <a:pt x="370" y="415"/>
                  </a:lnTo>
                  <a:lnTo>
                    <a:pt x="361" y="420"/>
                  </a:lnTo>
                  <a:lnTo>
                    <a:pt x="349" y="426"/>
                  </a:lnTo>
                  <a:lnTo>
                    <a:pt x="334" y="434"/>
                  </a:lnTo>
                  <a:lnTo>
                    <a:pt x="318" y="442"/>
                  </a:lnTo>
                  <a:lnTo>
                    <a:pt x="301" y="451"/>
                  </a:lnTo>
                  <a:lnTo>
                    <a:pt x="282" y="460"/>
                  </a:lnTo>
                  <a:lnTo>
                    <a:pt x="264" y="468"/>
                  </a:lnTo>
                  <a:lnTo>
                    <a:pt x="247" y="477"/>
                  </a:lnTo>
                  <a:lnTo>
                    <a:pt x="228" y="486"/>
                  </a:lnTo>
                  <a:lnTo>
                    <a:pt x="213" y="492"/>
                  </a:lnTo>
                  <a:lnTo>
                    <a:pt x="198" y="498"/>
                  </a:lnTo>
                  <a:lnTo>
                    <a:pt x="187" y="503"/>
                  </a:lnTo>
                  <a:lnTo>
                    <a:pt x="177" y="506"/>
                  </a:lnTo>
                  <a:lnTo>
                    <a:pt x="172" y="506"/>
                  </a:lnTo>
                  <a:lnTo>
                    <a:pt x="164" y="504"/>
                  </a:lnTo>
                  <a:lnTo>
                    <a:pt x="157" y="499"/>
                  </a:lnTo>
                  <a:lnTo>
                    <a:pt x="150" y="492"/>
                  </a:lnTo>
                  <a:lnTo>
                    <a:pt x="144" y="486"/>
                  </a:lnTo>
                  <a:lnTo>
                    <a:pt x="141" y="477"/>
                  </a:lnTo>
                  <a:lnTo>
                    <a:pt x="139" y="469"/>
                  </a:lnTo>
                  <a:lnTo>
                    <a:pt x="141" y="464"/>
                  </a:lnTo>
                  <a:lnTo>
                    <a:pt x="144" y="458"/>
                  </a:lnTo>
                  <a:lnTo>
                    <a:pt x="151" y="453"/>
                  </a:lnTo>
                  <a:lnTo>
                    <a:pt x="160" y="447"/>
                  </a:lnTo>
                  <a:lnTo>
                    <a:pt x="172" y="441"/>
                  </a:lnTo>
                  <a:lnTo>
                    <a:pt x="182" y="434"/>
                  </a:lnTo>
                  <a:lnTo>
                    <a:pt x="192" y="428"/>
                  </a:lnTo>
                  <a:lnTo>
                    <a:pt x="202" y="422"/>
                  </a:lnTo>
                  <a:lnTo>
                    <a:pt x="207" y="419"/>
                  </a:lnTo>
                  <a:lnTo>
                    <a:pt x="210" y="418"/>
                  </a:lnTo>
                  <a:lnTo>
                    <a:pt x="211" y="416"/>
                  </a:lnTo>
                  <a:lnTo>
                    <a:pt x="215" y="414"/>
                  </a:lnTo>
                  <a:lnTo>
                    <a:pt x="220" y="411"/>
                  </a:lnTo>
                  <a:lnTo>
                    <a:pt x="225" y="407"/>
                  </a:lnTo>
                  <a:lnTo>
                    <a:pt x="229" y="404"/>
                  </a:lnTo>
                  <a:lnTo>
                    <a:pt x="230" y="401"/>
                  </a:lnTo>
                  <a:lnTo>
                    <a:pt x="229" y="400"/>
                  </a:lnTo>
                  <a:lnTo>
                    <a:pt x="223" y="401"/>
                  </a:lnTo>
                  <a:lnTo>
                    <a:pt x="213" y="406"/>
                  </a:lnTo>
                  <a:lnTo>
                    <a:pt x="198" y="413"/>
                  </a:lnTo>
                  <a:lnTo>
                    <a:pt x="181" y="422"/>
                  </a:lnTo>
                  <a:lnTo>
                    <a:pt x="161" y="431"/>
                  </a:lnTo>
                  <a:lnTo>
                    <a:pt x="142" y="441"/>
                  </a:lnTo>
                  <a:lnTo>
                    <a:pt x="124" y="447"/>
                  </a:lnTo>
                  <a:lnTo>
                    <a:pt x="111" y="452"/>
                  </a:lnTo>
                  <a:lnTo>
                    <a:pt x="101" y="452"/>
                  </a:lnTo>
                  <a:lnTo>
                    <a:pt x="94" y="449"/>
                  </a:lnTo>
                  <a:lnTo>
                    <a:pt x="89" y="445"/>
                  </a:lnTo>
                  <a:lnTo>
                    <a:pt x="83" y="441"/>
                  </a:lnTo>
                  <a:lnTo>
                    <a:pt x="79" y="435"/>
                  </a:lnTo>
                  <a:lnTo>
                    <a:pt x="78" y="428"/>
                  </a:lnTo>
                  <a:lnTo>
                    <a:pt x="79" y="420"/>
                  </a:lnTo>
                  <a:lnTo>
                    <a:pt x="85" y="411"/>
                  </a:lnTo>
                  <a:lnTo>
                    <a:pt x="94" y="399"/>
                  </a:lnTo>
                  <a:lnTo>
                    <a:pt x="101" y="393"/>
                  </a:lnTo>
                  <a:lnTo>
                    <a:pt x="111" y="386"/>
                  </a:lnTo>
                  <a:lnTo>
                    <a:pt x="122" y="380"/>
                  </a:lnTo>
                  <a:lnTo>
                    <a:pt x="132" y="373"/>
                  </a:lnTo>
                  <a:lnTo>
                    <a:pt x="143" y="367"/>
                  </a:lnTo>
                  <a:lnTo>
                    <a:pt x="152" y="362"/>
                  </a:lnTo>
                  <a:lnTo>
                    <a:pt x="158" y="359"/>
                  </a:lnTo>
                  <a:lnTo>
                    <a:pt x="160" y="358"/>
                  </a:lnTo>
                  <a:lnTo>
                    <a:pt x="159" y="358"/>
                  </a:lnTo>
                  <a:lnTo>
                    <a:pt x="157" y="358"/>
                  </a:lnTo>
                  <a:lnTo>
                    <a:pt x="153" y="358"/>
                  </a:lnTo>
                  <a:lnTo>
                    <a:pt x="149" y="358"/>
                  </a:lnTo>
                  <a:lnTo>
                    <a:pt x="142" y="359"/>
                  </a:lnTo>
                  <a:lnTo>
                    <a:pt x="134" y="360"/>
                  </a:lnTo>
                  <a:lnTo>
                    <a:pt x="126" y="362"/>
                  </a:lnTo>
                  <a:lnTo>
                    <a:pt x="115" y="366"/>
                  </a:lnTo>
                  <a:lnTo>
                    <a:pt x="105" y="369"/>
                  </a:lnTo>
                  <a:lnTo>
                    <a:pt x="94" y="371"/>
                  </a:lnTo>
                  <a:lnTo>
                    <a:pt x="84" y="374"/>
                  </a:lnTo>
                  <a:lnTo>
                    <a:pt x="75" y="375"/>
                  </a:lnTo>
                  <a:lnTo>
                    <a:pt x="66" y="375"/>
                  </a:lnTo>
                  <a:lnTo>
                    <a:pt x="58" y="376"/>
                  </a:lnTo>
                  <a:lnTo>
                    <a:pt x="50" y="376"/>
                  </a:lnTo>
                  <a:lnTo>
                    <a:pt x="43" y="377"/>
                  </a:lnTo>
                  <a:lnTo>
                    <a:pt x="30" y="377"/>
                  </a:lnTo>
                  <a:lnTo>
                    <a:pt x="20" y="374"/>
                  </a:lnTo>
                  <a:lnTo>
                    <a:pt x="12" y="367"/>
                  </a:lnTo>
                  <a:lnTo>
                    <a:pt x="6" y="360"/>
                  </a:lnTo>
                  <a:lnTo>
                    <a:pt x="2" y="352"/>
                  </a:lnTo>
                  <a:lnTo>
                    <a:pt x="1" y="343"/>
                  </a:lnTo>
                  <a:lnTo>
                    <a:pt x="2" y="336"/>
                  </a:lnTo>
                  <a:lnTo>
                    <a:pt x="6" y="329"/>
                  </a:lnTo>
                  <a:lnTo>
                    <a:pt x="15" y="323"/>
                  </a:lnTo>
                  <a:lnTo>
                    <a:pt x="30" y="317"/>
                  </a:lnTo>
                  <a:lnTo>
                    <a:pt x="50" y="312"/>
                  </a:lnTo>
                  <a:lnTo>
                    <a:pt x="70" y="306"/>
                  </a:lnTo>
                  <a:lnTo>
                    <a:pt x="91" y="301"/>
                  </a:lnTo>
                  <a:lnTo>
                    <a:pt x="108" y="298"/>
                  </a:lnTo>
                  <a:lnTo>
                    <a:pt x="120" y="295"/>
                  </a:lnTo>
                  <a:lnTo>
                    <a:pt x="124" y="294"/>
                  </a:lnTo>
                  <a:lnTo>
                    <a:pt x="31" y="298"/>
                  </a:lnTo>
                  <a:lnTo>
                    <a:pt x="30" y="298"/>
                  </a:lnTo>
                  <a:lnTo>
                    <a:pt x="25" y="297"/>
                  </a:lnTo>
                  <a:lnTo>
                    <a:pt x="20" y="294"/>
                  </a:lnTo>
                  <a:lnTo>
                    <a:pt x="14" y="291"/>
                  </a:lnTo>
                  <a:lnTo>
                    <a:pt x="8" y="286"/>
                  </a:lnTo>
                  <a:lnTo>
                    <a:pt x="3" y="280"/>
                  </a:lnTo>
                  <a:lnTo>
                    <a:pt x="0" y="272"/>
                  </a:lnTo>
                  <a:lnTo>
                    <a:pt x="1" y="263"/>
                  </a:lnTo>
                  <a:lnTo>
                    <a:pt x="5" y="254"/>
                  </a:lnTo>
                  <a:lnTo>
                    <a:pt x="12" y="246"/>
                  </a:lnTo>
                  <a:lnTo>
                    <a:pt x="18" y="241"/>
                  </a:lnTo>
                  <a:lnTo>
                    <a:pt x="26" y="237"/>
                  </a:lnTo>
                  <a:lnTo>
                    <a:pt x="33" y="234"/>
                  </a:lnTo>
                  <a:lnTo>
                    <a:pt x="40" y="232"/>
                  </a:lnTo>
                  <a:lnTo>
                    <a:pt x="45" y="231"/>
                  </a:lnTo>
                  <a:lnTo>
                    <a:pt x="46" y="231"/>
                  </a:lnTo>
                  <a:lnTo>
                    <a:pt x="200" y="204"/>
                  </a:lnTo>
                  <a:lnTo>
                    <a:pt x="203" y="203"/>
                  </a:lnTo>
                  <a:lnTo>
                    <a:pt x="206" y="201"/>
                  </a:lnTo>
                  <a:lnTo>
                    <a:pt x="210" y="195"/>
                  </a:lnTo>
                  <a:lnTo>
                    <a:pt x="212" y="188"/>
                  </a:lnTo>
                  <a:lnTo>
                    <a:pt x="209" y="185"/>
                  </a:lnTo>
                  <a:lnTo>
                    <a:pt x="198" y="180"/>
                  </a:lnTo>
                  <a:lnTo>
                    <a:pt x="183" y="176"/>
                  </a:lnTo>
                  <a:lnTo>
                    <a:pt x="166" y="171"/>
                  </a:lnTo>
                  <a:lnTo>
                    <a:pt x="147" y="164"/>
                  </a:lnTo>
                  <a:lnTo>
                    <a:pt x="130" y="157"/>
                  </a:lnTo>
                  <a:lnTo>
                    <a:pt x="116" y="148"/>
                  </a:lnTo>
                  <a:lnTo>
                    <a:pt x="108" y="136"/>
                  </a:lnTo>
                  <a:lnTo>
                    <a:pt x="104" y="116"/>
                  </a:lnTo>
                  <a:lnTo>
                    <a:pt x="109" y="101"/>
                  </a:lnTo>
                  <a:lnTo>
                    <a:pt x="117" y="91"/>
                  </a:lnTo>
                  <a:lnTo>
                    <a:pt x="122" y="89"/>
                  </a:lnTo>
                  <a:lnTo>
                    <a:pt x="127" y="89"/>
                  </a:lnTo>
                  <a:lnTo>
                    <a:pt x="139" y="90"/>
                  </a:lnTo>
                  <a:lnTo>
                    <a:pt x="158" y="91"/>
                  </a:lnTo>
                  <a:lnTo>
                    <a:pt x="179" y="93"/>
                  </a:lnTo>
                  <a:lnTo>
                    <a:pt x="199" y="95"/>
                  </a:lnTo>
                  <a:lnTo>
                    <a:pt x="219" y="97"/>
                  </a:lnTo>
                  <a:lnTo>
                    <a:pt x="234" y="100"/>
                  </a:lnTo>
                  <a:lnTo>
                    <a:pt x="242" y="103"/>
                  </a:lnTo>
                  <a:lnTo>
                    <a:pt x="249" y="106"/>
                  </a:lnTo>
                  <a:lnTo>
                    <a:pt x="260" y="111"/>
                  </a:lnTo>
                  <a:lnTo>
                    <a:pt x="274" y="117"/>
                  </a:lnTo>
                  <a:lnTo>
                    <a:pt x="289" y="123"/>
                  </a:lnTo>
                  <a:lnTo>
                    <a:pt x="304" y="127"/>
                  </a:lnTo>
                  <a:lnTo>
                    <a:pt x="317" y="132"/>
                  </a:lnTo>
                  <a:lnTo>
                    <a:pt x="325" y="135"/>
                  </a:lnTo>
                  <a:lnTo>
                    <a:pt x="328" y="136"/>
                  </a:lnTo>
                  <a:lnTo>
                    <a:pt x="331" y="138"/>
                  </a:lnTo>
                  <a:lnTo>
                    <a:pt x="336" y="142"/>
                  </a:lnTo>
                  <a:lnTo>
                    <a:pt x="343" y="148"/>
                  </a:lnTo>
                  <a:lnTo>
                    <a:pt x="354" y="155"/>
                  </a:lnTo>
                  <a:lnTo>
                    <a:pt x="363" y="162"/>
                  </a:lnTo>
                  <a:lnTo>
                    <a:pt x="372" y="168"/>
                  </a:lnTo>
                  <a:lnTo>
                    <a:pt x="380" y="172"/>
                  </a:lnTo>
                  <a:lnTo>
                    <a:pt x="386" y="173"/>
                  </a:lnTo>
                  <a:lnTo>
                    <a:pt x="393" y="173"/>
                  </a:lnTo>
                  <a:lnTo>
                    <a:pt x="404" y="172"/>
                  </a:lnTo>
                  <a:lnTo>
                    <a:pt x="418" y="172"/>
                  </a:lnTo>
                  <a:lnTo>
                    <a:pt x="434" y="171"/>
                  </a:lnTo>
                  <a:lnTo>
                    <a:pt x="450" y="169"/>
                  </a:lnTo>
                  <a:lnTo>
                    <a:pt x="465" y="168"/>
                  </a:lnTo>
                  <a:lnTo>
                    <a:pt x="477" y="165"/>
                  </a:lnTo>
                  <a:lnTo>
                    <a:pt x="485" y="163"/>
                  </a:lnTo>
                  <a:lnTo>
                    <a:pt x="491" y="159"/>
                  </a:lnTo>
                  <a:lnTo>
                    <a:pt x="497" y="156"/>
                  </a:lnTo>
                  <a:lnTo>
                    <a:pt x="503" y="151"/>
                  </a:lnTo>
                  <a:lnTo>
                    <a:pt x="510" y="147"/>
                  </a:lnTo>
                  <a:lnTo>
                    <a:pt x="515" y="142"/>
                  </a:lnTo>
                  <a:lnTo>
                    <a:pt x="520" y="139"/>
                  </a:lnTo>
                  <a:lnTo>
                    <a:pt x="523" y="136"/>
                  </a:lnTo>
                  <a:lnTo>
                    <a:pt x="524" y="135"/>
                  </a:lnTo>
                  <a:lnTo>
                    <a:pt x="528" y="131"/>
                  </a:lnTo>
                  <a:lnTo>
                    <a:pt x="536" y="119"/>
                  </a:lnTo>
                  <a:lnTo>
                    <a:pt x="547" y="103"/>
                  </a:lnTo>
                  <a:lnTo>
                    <a:pt x="560" y="82"/>
                  </a:lnTo>
                  <a:lnTo>
                    <a:pt x="571" y="60"/>
                  </a:lnTo>
                  <a:lnTo>
                    <a:pt x="581" y="38"/>
                  </a:lnTo>
                  <a:lnTo>
                    <a:pt x="585" y="1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0" name="Freeform 48"/>
            <p:cNvSpPr>
              <a:spLocks/>
            </p:cNvSpPr>
            <p:nvPr/>
          </p:nvSpPr>
          <p:spPr bwMode="auto">
            <a:xfrm>
              <a:off x="4248150" y="5597525"/>
              <a:ext cx="549275" cy="385763"/>
            </a:xfrm>
            <a:custGeom>
              <a:avLst/>
              <a:gdLst/>
              <a:ahLst/>
              <a:cxnLst>
                <a:cxn ang="0">
                  <a:pos x="599" y="29"/>
                </a:cxn>
                <a:cxn ang="0">
                  <a:pos x="652" y="101"/>
                </a:cxn>
                <a:cxn ang="0">
                  <a:pos x="676" y="175"/>
                </a:cxn>
                <a:cxn ang="0">
                  <a:pos x="692" y="270"/>
                </a:cxn>
                <a:cxn ang="0">
                  <a:pos x="679" y="313"/>
                </a:cxn>
                <a:cxn ang="0">
                  <a:pos x="648" y="346"/>
                </a:cxn>
                <a:cxn ang="0">
                  <a:pos x="610" y="349"/>
                </a:cxn>
                <a:cxn ang="0">
                  <a:pos x="524" y="362"/>
                </a:cxn>
                <a:cxn ang="0">
                  <a:pos x="429" y="377"/>
                </a:cxn>
                <a:cxn ang="0">
                  <a:pos x="372" y="387"/>
                </a:cxn>
                <a:cxn ang="0">
                  <a:pos x="352" y="396"/>
                </a:cxn>
                <a:cxn ang="0">
                  <a:pos x="294" y="429"/>
                </a:cxn>
                <a:cxn ang="0">
                  <a:pos x="224" y="464"/>
                </a:cxn>
                <a:cxn ang="0">
                  <a:pos x="175" y="486"/>
                </a:cxn>
                <a:cxn ang="0">
                  <a:pos x="146" y="477"/>
                </a:cxn>
                <a:cxn ang="0">
                  <a:pos x="134" y="456"/>
                </a:cxn>
                <a:cxn ang="0">
                  <a:pos x="169" y="432"/>
                </a:cxn>
                <a:cxn ang="0">
                  <a:pos x="214" y="403"/>
                </a:cxn>
                <a:cxn ang="0">
                  <a:pos x="228" y="380"/>
                </a:cxn>
                <a:cxn ang="0">
                  <a:pos x="176" y="401"/>
                </a:cxn>
                <a:cxn ang="0">
                  <a:pos x="103" y="432"/>
                </a:cxn>
                <a:cxn ang="0">
                  <a:pos x="79" y="407"/>
                </a:cxn>
                <a:cxn ang="0">
                  <a:pos x="124" y="368"/>
                </a:cxn>
                <a:cxn ang="0">
                  <a:pos x="167" y="344"/>
                </a:cxn>
                <a:cxn ang="0">
                  <a:pos x="161" y="341"/>
                </a:cxn>
                <a:cxn ang="0">
                  <a:pos x="131" y="340"/>
                </a:cxn>
                <a:cxn ang="0">
                  <a:pos x="84" y="351"/>
                </a:cxn>
                <a:cxn ang="0">
                  <a:pos x="34" y="356"/>
                </a:cxn>
                <a:cxn ang="0">
                  <a:pos x="2" y="350"/>
                </a:cxn>
                <a:cxn ang="0">
                  <a:pos x="4" y="325"/>
                </a:cxn>
                <a:cxn ang="0">
                  <a:pos x="55" y="302"/>
                </a:cxn>
                <a:cxn ang="0">
                  <a:pos x="130" y="283"/>
                </a:cxn>
                <a:cxn ang="0">
                  <a:pos x="27" y="275"/>
                </a:cxn>
                <a:cxn ang="0">
                  <a:pos x="4" y="266"/>
                </a:cxn>
                <a:cxn ang="0">
                  <a:pos x="13" y="235"/>
                </a:cxn>
                <a:cxn ang="0">
                  <a:pos x="51" y="222"/>
                </a:cxn>
                <a:cxn ang="0">
                  <a:pos x="195" y="198"/>
                </a:cxn>
                <a:cxn ang="0">
                  <a:pos x="209" y="169"/>
                </a:cxn>
                <a:cxn ang="0">
                  <a:pos x="147" y="150"/>
                </a:cxn>
                <a:cxn ang="0">
                  <a:pos x="104" y="104"/>
                </a:cxn>
                <a:cxn ang="0">
                  <a:pos x="125" y="85"/>
                </a:cxn>
                <a:cxn ang="0">
                  <a:pos x="193" y="91"/>
                </a:cxn>
                <a:cxn ang="0">
                  <a:pos x="240" y="101"/>
                </a:cxn>
                <a:cxn ang="0">
                  <a:pos x="298" y="128"/>
                </a:cxn>
                <a:cxn ang="0">
                  <a:pos x="327" y="141"/>
                </a:cxn>
                <a:cxn ang="0">
                  <a:pos x="362" y="158"/>
                </a:cxn>
                <a:cxn ang="0">
                  <a:pos x="392" y="166"/>
                </a:cxn>
                <a:cxn ang="0">
                  <a:pos x="448" y="162"/>
                </a:cxn>
                <a:cxn ang="0">
                  <a:pos x="487" y="153"/>
                </a:cxn>
                <a:cxn ang="0">
                  <a:pos x="511" y="136"/>
                </a:cxn>
                <a:cxn ang="0">
                  <a:pos x="523" y="124"/>
                </a:cxn>
                <a:cxn ang="0">
                  <a:pos x="564" y="56"/>
                </a:cxn>
              </a:cxnLst>
              <a:rect l="0" t="0" r="r" b="b"/>
              <a:pathLst>
                <a:path w="692" h="486">
                  <a:moveTo>
                    <a:pt x="577" y="0"/>
                  </a:moveTo>
                  <a:lnTo>
                    <a:pt x="580" y="3"/>
                  </a:lnTo>
                  <a:lnTo>
                    <a:pt x="587" y="14"/>
                  </a:lnTo>
                  <a:lnTo>
                    <a:pt x="599" y="29"/>
                  </a:lnTo>
                  <a:lnTo>
                    <a:pt x="612" y="46"/>
                  </a:lnTo>
                  <a:lnTo>
                    <a:pt x="626" y="66"/>
                  </a:lnTo>
                  <a:lnTo>
                    <a:pt x="640" y="84"/>
                  </a:lnTo>
                  <a:lnTo>
                    <a:pt x="652" y="101"/>
                  </a:lnTo>
                  <a:lnTo>
                    <a:pt x="659" y="115"/>
                  </a:lnTo>
                  <a:lnTo>
                    <a:pt x="664" y="130"/>
                  </a:lnTo>
                  <a:lnTo>
                    <a:pt x="670" y="151"/>
                  </a:lnTo>
                  <a:lnTo>
                    <a:pt x="676" y="175"/>
                  </a:lnTo>
                  <a:lnTo>
                    <a:pt x="682" y="202"/>
                  </a:lnTo>
                  <a:lnTo>
                    <a:pt x="686" y="227"/>
                  </a:lnTo>
                  <a:lnTo>
                    <a:pt x="690" y="250"/>
                  </a:lnTo>
                  <a:lnTo>
                    <a:pt x="692" y="270"/>
                  </a:lnTo>
                  <a:lnTo>
                    <a:pt x="692" y="282"/>
                  </a:lnTo>
                  <a:lnTo>
                    <a:pt x="690" y="291"/>
                  </a:lnTo>
                  <a:lnTo>
                    <a:pt x="685" y="303"/>
                  </a:lnTo>
                  <a:lnTo>
                    <a:pt x="679" y="313"/>
                  </a:lnTo>
                  <a:lnTo>
                    <a:pt x="672" y="325"/>
                  </a:lnTo>
                  <a:lnTo>
                    <a:pt x="664" y="334"/>
                  </a:lnTo>
                  <a:lnTo>
                    <a:pt x="656" y="341"/>
                  </a:lnTo>
                  <a:lnTo>
                    <a:pt x="648" y="346"/>
                  </a:lnTo>
                  <a:lnTo>
                    <a:pt x="641" y="347"/>
                  </a:lnTo>
                  <a:lnTo>
                    <a:pt x="635" y="347"/>
                  </a:lnTo>
                  <a:lnTo>
                    <a:pt x="625" y="348"/>
                  </a:lnTo>
                  <a:lnTo>
                    <a:pt x="610" y="349"/>
                  </a:lnTo>
                  <a:lnTo>
                    <a:pt x="592" y="351"/>
                  </a:lnTo>
                  <a:lnTo>
                    <a:pt x="571" y="355"/>
                  </a:lnTo>
                  <a:lnTo>
                    <a:pt x="548" y="358"/>
                  </a:lnTo>
                  <a:lnTo>
                    <a:pt x="524" y="362"/>
                  </a:lnTo>
                  <a:lnTo>
                    <a:pt x="498" y="365"/>
                  </a:lnTo>
                  <a:lnTo>
                    <a:pt x="474" y="370"/>
                  </a:lnTo>
                  <a:lnTo>
                    <a:pt x="451" y="373"/>
                  </a:lnTo>
                  <a:lnTo>
                    <a:pt x="429" y="377"/>
                  </a:lnTo>
                  <a:lnTo>
                    <a:pt x="410" y="380"/>
                  </a:lnTo>
                  <a:lnTo>
                    <a:pt x="392" y="384"/>
                  </a:lnTo>
                  <a:lnTo>
                    <a:pt x="381" y="385"/>
                  </a:lnTo>
                  <a:lnTo>
                    <a:pt x="372" y="387"/>
                  </a:lnTo>
                  <a:lnTo>
                    <a:pt x="369" y="387"/>
                  </a:lnTo>
                  <a:lnTo>
                    <a:pt x="367" y="388"/>
                  </a:lnTo>
                  <a:lnTo>
                    <a:pt x="361" y="392"/>
                  </a:lnTo>
                  <a:lnTo>
                    <a:pt x="352" y="396"/>
                  </a:lnTo>
                  <a:lnTo>
                    <a:pt x="341" y="403"/>
                  </a:lnTo>
                  <a:lnTo>
                    <a:pt x="327" y="411"/>
                  </a:lnTo>
                  <a:lnTo>
                    <a:pt x="311" y="419"/>
                  </a:lnTo>
                  <a:lnTo>
                    <a:pt x="294" y="429"/>
                  </a:lnTo>
                  <a:lnTo>
                    <a:pt x="276" y="438"/>
                  </a:lnTo>
                  <a:lnTo>
                    <a:pt x="259" y="447"/>
                  </a:lnTo>
                  <a:lnTo>
                    <a:pt x="241" y="456"/>
                  </a:lnTo>
                  <a:lnTo>
                    <a:pt x="224" y="464"/>
                  </a:lnTo>
                  <a:lnTo>
                    <a:pt x="208" y="472"/>
                  </a:lnTo>
                  <a:lnTo>
                    <a:pt x="194" y="478"/>
                  </a:lnTo>
                  <a:lnTo>
                    <a:pt x="183" y="483"/>
                  </a:lnTo>
                  <a:lnTo>
                    <a:pt x="175" y="486"/>
                  </a:lnTo>
                  <a:lnTo>
                    <a:pt x="169" y="486"/>
                  </a:lnTo>
                  <a:lnTo>
                    <a:pt x="161" y="484"/>
                  </a:lnTo>
                  <a:lnTo>
                    <a:pt x="154" y="480"/>
                  </a:lnTo>
                  <a:lnTo>
                    <a:pt x="146" y="477"/>
                  </a:lnTo>
                  <a:lnTo>
                    <a:pt x="140" y="471"/>
                  </a:lnTo>
                  <a:lnTo>
                    <a:pt x="137" y="467"/>
                  </a:lnTo>
                  <a:lnTo>
                    <a:pt x="134" y="461"/>
                  </a:lnTo>
                  <a:lnTo>
                    <a:pt x="134" y="456"/>
                  </a:lnTo>
                  <a:lnTo>
                    <a:pt x="138" y="452"/>
                  </a:lnTo>
                  <a:lnTo>
                    <a:pt x="145" y="447"/>
                  </a:lnTo>
                  <a:lnTo>
                    <a:pt x="156" y="440"/>
                  </a:lnTo>
                  <a:lnTo>
                    <a:pt x="169" y="432"/>
                  </a:lnTo>
                  <a:lnTo>
                    <a:pt x="183" y="423"/>
                  </a:lnTo>
                  <a:lnTo>
                    <a:pt x="195" y="415"/>
                  </a:lnTo>
                  <a:lnTo>
                    <a:pt x="206" y="408"/>
                  </a:lnTo>
                  <a:lnTo>
                    <a:pt x="214" y="403"/>
                  </a:lnTo>
                  <a:lnTo>
                    <a:pt x="216" y="401"/>
                  </a:lnTo>
                  <a:lnTo>
                    <a:pt x="220" y="396"/>
                  </a:lnTo>
                  <a:lnTo>
                    <a:pt x="225" y="388"/>
                  </a:lnTo>
                  <a:lnTo>
                    <a:pt x="228" y="380"/>
                  </a:lnTo>
                  <a:lnTo>
                    <a:pt x="220" y="380"/>
                  </a:lnTo>
                  <a:lnTo>
                    <a:pt x="209" y="385"/>
                  </a:lnTo>
                  <a:lnTo>
                    <a:pt x="193" y="392"/>
                  </a:lnTo>
                  <a:lnTo>
                    <a:pt x="176" y="401"/>
                  </a:lnTo>
                  <a:lnTo>
                    <a:pt x="155" y="411"/>
                  </a:lnTo>
                  <a:lnTo>
                    <a:pt x="135" y="421"/>
                  </a:lnTo>
                  <a:lnTo>
                    <a:pt x="118" y="427"/>
                  </a:lnTo>
                  <a:lnTo>
                    <a:pt x="103" y="432"/>
                  </a:lnTo>
                  <a:lnTo>
                    <a:pt x="94" y="432"/>
                  </a:lnTo>
                  <a:lnTo>
                    <a:pt x="82" y="426"/>
                  </a:lnTo>
                  <a:lnTo>
                    <a:pt x="76" y="418"/>
                  </a:lnTo>
                  <a:lnTo>
                    <a:pt x="79" y="407"/>
                  </a:lnTo>
                  <a:lnTo>
                    <a:pt x="94" y="387"/>
                  </a:lnTo>
                  <a:lnTo>
                    <a:pt x="101" y="381"/>
                  </a:lnTo>
                  <a:lnTo>
                    <a:pt x="111" y="374"/>
                  </a:lnTo>
                  <a:lnTo>
                    <a:pt x="124" y="368"/>
                  </a:lnTo>
                  <a:lnTo>
                    <a:pt x="137" y="359"/>
                  </a:lnTo>
                  <a:lnTo>
                    <a:pt x="149" y="354"/>
                  </a:lnTo>
                  <a:lnTo>
                    <a:pt x="160" y="348"/>
                  </a:lnTo>
                  <a:lnTo>
                    <a:pt x="167" y="344"/>
                  </a:lnTo>
                  <a:lnTo>
                    <a:pt x="169" y="343"/>
                  </a:lnTo>
                  <a:lnTo>
                    <a:pt x="168" y="343"/>
                  </a:lnTo>
                  <a:lnTo>
                    <a:pt x="165" y="342"/>
                  </a:lnTo>
                  <a:lnTo>
                    <a:pt x="161" y="341"/>
                  </a:lnTo>
                  <a:lnTo>
                    <a:pt x="155" y="340"/>
                  </a:lnTo>
                  <a:lnTo>
                    <a:pt x="148" y="339"/>
                  </a:lnTo>
                  <a:lnTo>
                    <a:pt x="140" y="339"/>
                  </a:lnTo>
                  <a:lnTo>
                    <a:pt x="131" y="340"/>
                  </a:lnTo>
                  <a:lnTo>
                    <a:pt x="120" y="343"/>
                  </a:lnTo>
                  <a:lnTo>
                    <a:pt x="109" y="347"/>
                  </a:lnTo>
                  <a:lnTo>
                    <a:pt x="96" y="349"/>
                  </a:lnTo>
                  <a:lnTo>
                    <a:pt x="84" y="351"/>
                  </a:lnTo>
                  <a:lnTo>
                    <a:pt x="70" y="354"/>
                  </a:lnTo>
                  <a:lnTo>
                    <a:pt x="56" y="355"/>
                  </a:lnTo>
                  <a:lnTo>
                    <a:pt x="43" y="356"/>
                  </a:lnTo>
                  <a:lnTo>
                    <a:pt x="34" y="356"/>
                  </a:lnTo>
                  <a:lnTo>
                    <a:pt x="26" y="357"/>
                  </a:lnTo>
                  <a:lnTo>
                    <a:pt x="14" y="357"/>
                  </a:lnTo>
                  <a:lnTo>
                    <a:pt x="6" y="355"/>
                  </a:lnTo>
                  <a:lnTo>
                    <a:pt x="2" y="350"/>
                  </a:lnTo>
                  <a:lnTo>
                    <a:pt x="0" y="344"/>
                  </a:lnTo>
                  <a:lnTo>
                    <a:pt x="0" y="339"/>
                  </a:lnTo>
                  <a:lnTo>
                    <a:pt x="1" y="332"/>
                  </a:lnTo>
                  <a:lnTo>
                    <a:pt x="4" y="325"/>
                  </a:lnTo>
                  <a:lnTo>
                    <a:pt x="9" y="319"/>
                  </a:lnTo>
                  <a:lnTo>
                    <a:pt x="18" y="313"/>
                  </a:lnTo>
                  <a:lnTo>
                    <a:pt x="34" y="308"/>
                  </a:lnTo>
                  <a:lnTo>
                    <a:pt x="55" y="302"/>
                  </a:lnTo>
                  <a:lnTo>
                    <a:pt x="77" y="295"/>
                  </a:lnTo>
                  <a:lnTo>
                    <a:pt x="99" y="290"/>
                  </a:lnTo>
                  <a:lnTo>
                    <a:pt x="117" y="286"/>
                  </a:lnTo>
                  <a:lnTo>
                    <a:pt x="130" y="283"/>
                  </a:lnTo>
                  <a:lnTo>
                    <a:pt x="134" y="282"/>
                  </a:lnTo>
                  <a:lnTo>
                    <a:pt x="33" y="275"/>
                  </a:lnTo>
                  <a:lnTo>
                    <a:pt x="32" y="275"/>
                  </a:lnTo>
                  <a:lnTo>
                    <a:pt x="27" y="275"/>
                  </a:lnTo>
                  <a:lnTo>
                    <a:pt x="21" y="275"/>
                  </a:lnTo>
                  <a:lnTo>
                    <a:pt x="14" y="273"/>
                  </a:lnTo>
                  <a:lnTo>
                    <a:pt x="9" y="271"/>
                  </a:lnTo>
                  <a:lnTo>
                    <a:pt x="4" y="266"/>
                  </a:lnTo>
                  <a:lnTo>
                    <a:pt x="1" y="260"/>
                  </a:lnTo>
                  <a:lnTo>
                    <a:pt x="2" y="251"/>
                  </a:lnTo>
                  <a:lnTo>
                    <a:pt x="6" y="242"/>
                  </a:lnTo>
                  <a:lnTo>
                    <a:pt x="13" y="235"/>
                  </a:lnTo>
                  <a:lnTo>
                    <a:pt x="23" y="230"/>
                  </a:lnTo>
                  <a:lnTo>
                    <a:pt x="33" y="226"/>
                  </a:lnTo>
                  <a:lnTo>
                    <a:pt x="43" y="223"/>
                  </a:lnTo>
                  <a:lnTo>
                    <a:pt x="51" y="222"/>
                  </a:lnTo>
                  <a:lnTo>
                    <a:pt x="57" y="221"/>
                  </a:lnTo>
                  <a:lnTo>
                    <a:pt x="59" y="221"/>
                  </a:lnTo>
                  <a:lnTo>
                    <a:pt x="192" y="200"/>
                  </a:lnTo>
                  <a:lnTo>
                    <a:pt x="195" y="198"/>
                  </a:lnTo>
                  <a:lnTo>
                    <a:pt x="202" y="190"/>
                  </a:lnTo>
                  <a:lnTo>
                    <a:pt x="209" y="182"/>
                  </a:lnTo>
                  <a:lnTo>
                    <a:pt x="213" y="173"/>
                  </a:lnTo>
                  <a:lnTo>
                    <a:pt x="209" y="169"/>
                  </a:lnTo>
                  <a:lnTo>
                    <a:pt x="198" y="166"/>
                  </a:lnTo>
                  <a:lnTo>
                    <a:pt x="183" y="161"/>
                  </a:lnTo>
                  <a:lnTo>
                    <a:pt x="165" y="156"/>
                  </a:lnTo>
                  <a:lnTo>
                    <a:pt x="147" y="150"/>
                  </a:lnTo>
                  <a:lnTo>
                    <a:pt x="130" y="142"/>
                  </a:lnTo>
                  <a:lnTo>
                    <a:pt x="116" y="132"/>
                  </a:lnTo>
                  <a:lnTo>
                    <a:pt x="108" y="122"/>
                  </a:lnTo>
                  <a:lnTo>
                    <a:pt x="104" y="104"/>
                  </a:lnTo>
                  <a:lnTo>
                    <a:pt x="109" y="92"/>
                  </a:lnTo>
                  <a:lnTo>
                    <a:pt x="117" y="86"/>
                  </a:lnTo>
                  <a:lnTo>
                    <a:pt x="120" y="85"/>
                  </a:lnTo>
                  <a:lnTo>
                    <a:pt x="125" y="85"/>
                  </a:lnTo>
                  <a:lnTo>
                    <a:pt x="137" y="86"/>
                  </a:lnTo>
                  <a:lnTo>
                    <a:pt x="154" y="88"/>
                  </a:lnTo>
                  <a:lnTo>
                    <a:pt x="173" y="90"/>
                  </a:lnTo>
                  <a:lnTo>
                    <a:pt x="193" y="91"/>
                  </a:lnTo>
                  <a:lnTo>
                    <a:pt x="211" y="93"/>
                  </a:lnTo>
                  <a:lnTo>
                    <a:pt x="225" y="96"/>
                  </a:lnTo>
                  <a:lnTo>
                    <a:pt x="233" y="98"/>
                  </a:lnTo>
                  <a:lnTo>
                    <a:pt x="240" y="101"/>
                  </a:lnTo>
                  <a:lnTo>
                    <a:pt x="252" y="107"/>
                  </a:lnTo>
                  <a:lnTo>
                    <a:pt x="267" y="114"/>
                  </a:lnTo>
                  <a:lnTo>
                    <a:pt x="283" y="121"/>
                  </a:lnTo>
                  <a:lnTo>
                    <a:pt x="298" y="128"/>
                  </a:lnTo>
                  <a:lnTo>
                    <a:pt x="312" y="134"/>
                  </a:lnTo>
                  <a:lnTo>
                    <a:pt x="321" y="138"/>
                  </a:lnTo>
                  <a:lnTo>
                    <a:pt x="324" y="139"/>
                  </a:lnTo>
                  <a:lnTo>
                    <a:pt x="327" y="141"/>
                  </a:lnTo>
                  <a:lnTo>
                    <a:pt x="332" y="144"/>
                  </a:lnTo>
                  <a:lnTo>
                    <a:pt x="342" y="147"/>
                  </a:lnTo>
                  <a:lnTo>
                    <a:pt x="352" y="152"/>
                  </a:lnTo>
                  <a:lnTo>
                    <a:pt x="362" y="158"/>
                  </a:lnTo>
                  <a:lnTo>
                    <a:pt x="373" y="161"/>
                  </a:lnTo>
                  <a:lnTo>
                    <a:pt x="381" y="165"/>
                  </a:lnTo>
                  <a:lnTo>
                    <a:pt x="387" y="166"/>
                  </a:lnTo>
                  <a:lnTo>
                    <a:pt x="392" y="166"/>
                  </a:lnTo>
                  <a:lnTo>
                    <a:pt x="404" y="166"/>
                  </a:lnTo>
                  <a:lnTo>
                    <a:pt x="417" y="165"/>
                  </a:lnTo>
                  <a:lnTo>
                    <a:pt x="433" y="164"/>
                  </a:lnTo>
                  <a:lnTo>
                    <a:pt x="448" y="162"/>
                  </a:lnTo>
                  <a:lnTo>
                    <a:pt x="461" y="161"/>
                  </a:lnTo>
                  <a:lnTo>
                    <a:pt x="473" y="159"/>
                  </a:lnTo>
                  <a:lnTo>
                    <a:pt x="481" y="157"/>
                  </a:lnTo>
                  <a:lnTo>
                    <a:pt x="487" y="153"/>
                  </a:lnTo>
                  <a:lnTo>
                    <a:pt x="493" y="150"/>
                  </a:lnTo>
                  <a:lnTo>
                    <a:pt x="500" y="145"/>
                  </a:lnTo>
                  <a:lnTo>
                    <a:pt x="505" y="141"/>
                  </a:lnTo>
                  <a:lnTo>
                    <a:pt x="511" y="136"/>
                  </a:lnTo>
                  <a:lnTo>
                    <a:pt x="516" y="132"/>
                  </a:lnTo>
                  <a:lnTo>
                    <a:pt x="518" y="130"/>
                  </a:lnTo>
                  <a:lnTo>
                    <a:pt x="519" y="129"/>
                  </a:lnTo>
                  <a:lnTo>
                    <a:pt x="523" y="124"/>
                  </a:lnTo>
                  <a:lnTo>
                    <a:pt x="531" y="114"/>
                  </a:lnTo>
                  <a:lnTo>
                    <a:pt x="541" y="98"/>
                  </a:lnTo>
                  <a:lnTo>
                    <a:pt x="554" y="78"/>
                  </a:lnTo>
                  <a:lnTo>
                    <a:pt x="564" y="56"/>
                  </a:lnTo>
                  <a:lnTo>
                    <a:pt x="573" y="36"/>
                  </a:lnTo>
                  <a:lnTo>
                    <a:pt x="578" y="16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1" name="Freeform 49"/>
            <p:cNvSpPr>
              <a:spLocks/>
            </p:cNvSpPr>
            <p:nvPr/>
          </p:nvSpPr>
          <p:spPr bwMode="auto">
            <a:xfrm>
              <a:off x="4248150" y="5621338"/>
              <a:ext cx="549275" cy="361950"/>
            </a:xfrm>
            <a:custGeom>
              <a:avLst/>
              <a:gdLst/>
              <a:ahLst/>
              <a:cxnLst>
                <a:cxn ang="0">
                  <a:pos x="634" y="46"/>
                </a:cxn>
                <a:cxn ang="0">
                  <a:pos x="603" y="25"/>
                </a:cxn>
                <a:cxn ang="0">
                  <a:pos x="593" y="98"/>
                </a:cxn>
                <a:cxn ang="0">
                  <a:pos x="543" y="117"/>
                </a:cxn>
                <a:cxn ang="0">
                  <a:pos x="532" y="115"/>
                </a:cxn>
                <a:cxn ang="0">
                  <a:pos x="500" y="115"/>
                </a:cxn>
                <a:cxn ang="0">
                  <a:pos x="461" y="131"/>
                </a:cxn>
                <a:cxn ang="0">
                  <a:pos x="392" y="136"/>
                </a:cxn>
                <a:cxn ang="0">
                  <a:pos x="352" y="122"/>
                </a:cxn>
                <a:cxn ang="0">
                  <a:pos x="321" y="108"/>
                </a:cxn>
                <a:cxn ang="0">
                  <a:pos x="252" y="77"/>
                </a:cxn>
                <a:cxn ang="0">
                  <a:pos x="223" y="66"/>
                </a:cxn>
                <a:cxn ang="0">
                  <a:pos x="187" y="61"/>
                </a:cxn>
                <a:cxn ang="0">
                  <a:pos x="201" y="81"/>
                </a:cxn>
                <a:cxn ang="0">
                  <a:pos x="215" y="112"/>
                </a:cxn>
                <a:cxn ang="0">
                  <a:pos x="252" y="130"/>
                </a:cxn>
                <a:cxn ang="0">
                  <a:pos x="277" y="154"/>
                </a:cxn>
                <a:cxn ang="0">
                  <a:pos x="233" y="177"/>
                </a:cxn>
                <a:cxn ang="0">
                  <a:pos x="155" y="205"/>
                </a:cxn>
                <a:cxn ang="0">
                  <a:pos x="63" y="222"/>
                </a:cxn>
                <a:cxn ang="0">
                  <a:pos x="33" y="226"/>
                </a:cxn>
                <a:cxn ang="0">
                  <a:pos x="2" y="225"/>
                </a:cxn>
                <a:cxn ang="0">
                  <a:pos x="23" y="245"/>
                </a:cxn>
                <a:cxn ang="0">
                  <a:pos x="134" y="252"/>
                </a:cxn>
                <a:cxn ang="0">
                  <a:pos x="142" y="285"/>
                </a:cxn>
                <a:cxn ang="0">
                  <a:pos x="94" y="294"/>
                </a:cxn>
                <a:cxn ang="0">
                  <a:pos x="55" y="301"/>
                </a:cxn>
                <a:cxn ang="0">
                  <a:pos x="8" y="311"/>
                </a:cxn>
                <a:cxn ang="0">
                  <a:pos x="26" y="327"/>
                </a:cxn>
                <a:cxn ang="0">
                  <a:pos x="84" y="321"/>
                </a:cxn>
                <a:cxn ang="0">
                  <a:pos x="140" y="309"/>
                </a:cxn>
                <a:cxn ang="0">
                  <a:pos x="168" y="313"/>
                </a:cxn>
                <a:cxn ang="0">
                  <a:pos x="123" y="361"/>
                </a:cxn>
                <a:cxn ang="0">
                  <a:pos x="93" y="374"/>
                </a:cxn>
                <a:cxn ang="0">
                  <a:pos x="85" y="399"/>
                </a:cxn>
                <a:cxn ang="0">
                  <a:pos x="155" y="381"/>
                </a:cxn>
                <a:cxn ang="0">
                  <a:pos x="221" y="350"/>
                </a:cxn>
                <a:cxn ang="0">
                  <a:pos x="231" y="346"/>
                </a:cxn>
                <a:cxn ang="0">
                  <a:pos x="262" y="332"/>
                </a:cxn>
                <a:cxn ang="0">
                  <a:pos x="290" y="338"/>
                </a:cxn>
                <a:cxn ang="0">
                  <a:pos x="168" y="420"/>
                </a:cxn>
                <a:cxn ang="0">
                  <a:pos x="142" y="444"/>
                </a:cxn>
                <a:cxn ang="0">
                  <a:pos x="183" y="453"/>
                </a:cxn>
                <a:cxn ang="0">
                  <a:pos x="259" y="417"/>
                </a:cxn>
                <a:cxn ang="0">
                  <a:pos x="341" y="373"/>
                </a:cxn>
                <a:cxn ang="0">
                  <a:pos x="372" y="357"/>
                </a:cxn>
                <a:cxn ang="0">
                  <a:pos x="451" y="343"/>
                </a:cxn>
                <a:cxn ang="0">
                  <a:pos x="571" y="325"/>
                </a:cxn>
                <a:cxn ang="0">
                  <a:pos x="641" y="317"/>
                </a:cxn>
                <a:cxn ang="0">
                  <a:pos x="679" y="283"/>
                </a:cxn>
                <a:cxn ang="0">
                  <a:pos x="690" y="220"/>
                </a:cxn>
                <a:cxn ang="0">
                  <a:pos x="664" y="100"/>
                </a:cxn>
              </a:cxnLst>
              <a:rect l="0" t="0" r="r" b="b"/>
              <a:pathLst>
                <a:path w="692" h="456">
                  <a:moveTo>
                    <a:pt x="659" y="85"/>
                  </a:moveTo>
                  <a:lnTo>
                    <a:pt x="654" y="77"/>
                  </a:lnTo>
                  <a:lnTo>
                    <a:pt x="648" y="68"/>
                  </a:lnTo>
                  <a:lnTo>
                    <a:pt x="641" y="58"/>
                  </a:lnTo>
                  <a:lnTo>
                    <a:pt x="634" y="46"/>
                  </a:lnTo>
                  <a:lnTo>
                    <a:pt x="625" y="34"/>
                  </a:lnTo>
                  <a:lnTo>
                    <a:pt x="617" y="22"/>
                  </a:lnTo>
                  <a:lnTo>
                    <a:pt x="608" y="10"/>
                  </a:lnTo>
                  <a:lnTo>
                    <a:pt x="600" y="0"/>
                  </a:lnTo>
                  <a:lnTo>
                    <a:pt x="603" y="25"/>
                  </a:lnTo>
                  <a:lnTo>
                    <a:pt x="606" y="49"/>
                  </a:lnTo>
                  <a:lnTo>
                    <a:pt x="606" y="69"/>
                  </a:lnTo>
                  <a:lnTo>
                    <a:pt x="604" y="83"/>
                  </a:lnTo>
                  <a:lnTo>
                    <a:pt x="601" y="91"/>
                  </a:lnTo>
                  <a:lnTo>
                    <a:pt x="593" y="98"/>
                  </a:lnTo>
                  <a:lnTo>
                    <a:pt x="582" y="104"/>
                  </a:lnTo>
                  <a:lnTo>
                    <a:pt x="571" y="108"/>
                  </a:lnTo>
                  <a:lnTo>
                    <a:pt x="561" y="113"/>
                  </a:lnTo>
                  <a:lnTo>
                    <a:pt x="550" y="115"/>
                  </a:lnTo>
                  <a:lnTo>
                    <a:pt x="543" y="117"/>
                  </a:lnTo>
                  <a:lnTo>
                    <a:pt x="541" y="117"/>
                  </a:lnTo>
                  <a:lnTo>
                    <a:pt x="541" y="117"/>
                  </a:lnTo>
                  <a:lnTo>
                    <a:pt x="539" y="116"/>
                  </a:lnTo>
                  <a:lnTo>
                    <a:pt x="536" y="116"/>
                  </a:lnTo>
                  <a:lnTo>
                    <a:pt x="532" y="115"/>
                  </a:lnTo>
                  <a:lnTo>
                    <a:pt x="527" y="114"/>
                  </a:lnTo>
                  <a:lnTo>
                    <a:pt x="521" y="113"/>
                  </a:lnTo>
                  <a:lnTo>
                    <a:pt x="513" y="112"/>
                  </a:lnTo>
                  <a:lnTo>
                    <a:pt x="505" y="111"/>
                  </a:lnTo>
                  <a:lnTo>
                    <a:pt x="500" y="115"/>
                  </a:lnTo>
                  <a:lnTo>
                    <a:pt x="493" y="120"/>
                  </a:lnTo>
                  <a:lnTo>
                    <a:pt x="487" y="123"/>
                  </a:lnTo>
                  <a:lnTo>
                    <a:pt x="481" y="127"/>
                  </a:lnTo>
                  <a:lnTo>
                    <a:pt x="473" y="129"/>
                  </a:lnTo>
                  <a:lnTo>
                    <a:pt x="461" y="131"/>
                  </a:lnTo>
                  <a:lnTo>
                    <a:pt x="448" y="132"/>
                  </a:lnTo>
                  <a:lnTo>
                    <a:pt x="433" y="134"/>
                  </a:lnTo>
                  <a:lnTo>
                    <a:pt x="417" y="135"/>
                  </a:lnTo>
                  <a:lnTo>
                    <a:pt x="404" y="136"/>
                  </a:lnTo>
                  <a:lnTo>
                    <a:pt x="392" y="136"/>
                  </a:lnTo>
                  <a:lnTo>
                    <a:pt x="387" y="136"/>
                  </a:lnTo>
                  <a:lnTo>
                    <a:pt x="381" y="135"/>
                  </a:lnTo>
                  <a:lnTo>
                    <a:pt x="373" y="131"/>
                  </a:lnTo>
                  <a:lnTo>
                    <a:pt x="362" y="128"/>
                  </a:lnTo>
                  <a:lnTo>
                    <a:pt x="352" y="122"/>
                  </a:lnTo>
                  <a:lnTo>
                    <a:pt x="342" y="117"/>
                  </a:lnTo>
                  <a:lnTo>
                    <a:pt x="332" y="114"/>
                  </a:lnTo>
                  <a:lnTo>
                    <a:pt x="327" y="111"/>
                  </a:lnTo>
                  <a:lnTo>
                    <a:pt x="324" y="109"/>
                  </a:lnTo>
                  <a:lnTo>
                    <a:pt x="321" y="108"/>
                  </a:lnTo>
                  <a:lnTo>
                    <a:pt x="312" y="104"/>
                  </a:lnTo>
                  <a:lnTo>
                    <a:pt x="298" y="98"/>
                  </a:lnTo>
                  <a:lnTo>
                    <a:pt x="283" y="91"/>
                  </a:lnTo>
                  <a:lnTo>
                    <a:pt x="267" y="84"/>
                  </a:lnTo>
                  <a:lnTo>
                    <a:pt x="252" y="77"/>
                  </a:lnTo>
                  <a:lnTo>
                    <a:pt x="240" y="71"/>
                  </a:lnTo>
                  <a:lnTo>
                    <a:pt x="233" y="68"/>
                  </a:lnTo>
                  <a:lnTo>
                    <a:pt x="231" y="67"/>
                  </a:lnTo>
                  <a:lnTo>
                    <a:pt x="228" y="66"/>
                  </a:lnTo>
                  <a:lnTo>
                    <a:pt x="223" y="66"/>
                  </a:lnTo>
                  <a:lnTo>
                    <a:pt x="217" y="64"/>
                  </a:lnTo>
                  <a:lnTo>
                    <a:pt x="210" y="63"/>
                  </a:lnTo>
                  <a:lnTo>
                    <a:pt x="203" y="62"/>
                  </a:lnTo>
                  <a:lnTo>
                    <a:pt x="195" y="62"/>
                  </a:lnTo>
                  <a:lnTo>
                    <a:pt x="187" y="61"/>
                  </a:lnTo>
                  <a:lnTo>
                    <a:pt x="185" y="63"/>
                  </a:lnTo>
                  <a:lnTo>
                    <a:pt x="190" y="63"/>
                  </a:lnTo>
                  <a:lnTo>
                    <a:pt x="198" y="63"/>
                  </a:lnTo>
                  <a:lnTo>
                    <a:pt x="203" y="69"/>
                  </a:lnTo>
                  <a:lnTo>
                    <a:pt x="201" y="81"/>
                  </a:lnTo>
                  <a:lnTo>
                    <a:pt x="199" y="89"/>
                  </a:lnTo>
                  <a:lnTo>
                    <a:pt x="200" y="96"/>
                  </a:lnTo>
                  <a:lnTo>
                    <a:pt x="203" y="102"/>
                  </a:lnTo>
                  <a:lnTo>
                    <a:pt x="208" y="107"/>
                  </a:lnTo>
                  <a:lnTo>
                    <a:pt x="215" y="112"/>
                  </a:lnTo>
                  <a:lnTo>
                    <a:pt x="223" y="116"/>
                  </a:lnTo>
                  <a:lnTo>
                    <a:pt x="231" y="120"/>
                  </a:lnTo>
                  <a:lnTo>
                    <a:pt x="238" y="122"/>
                  </a:lnTo>
                  <a:lnTo>
                    <a:pt x="245" y="126"/>
                  </a:lnTo>
                  <a:lnTo>
                    <a:pt x="252" y="130"/>
                  </a:lnTo>
                  <a:lnTo>
                    <a:pt x="259" y="136"/>
                  </a:lnTo>
                  <a:lnTo>
                    <a:pt x="264" y="142"/>
                  </a:lnTo>
                  <a:lnTo>
                    <a:pt x="270" y="146"/>
                  </a:lnTo>
                  <a:lnTo>
                    <a:pt x="275" y="151"/>
                  </a:lnTo>
                  <a:lnTo>
                    <a:pt x="277" y="154"/>
                  </a:lnTo>
                  <a:lnTo>
                    <a:pt x="278" y="155"/>
                  </a:lnTo>
                  <a:lnTo>
                    <a:pt x="275" y="158"/>
                  </a:lnTo>
                  <a:lnTo>
                    <a:pt x="264" y="162"/>
                  </a:lnTo>
                  <a:lnTo>
                    <a:pt x="251" y="169"/>
                  </a:lnTo>
                  <a:lnTo>
                    <a:pt x="233" y="177"/>
                  </a:lnTo>
                  <a:lnTo>
                    <a:pt x="214" y="187"/>
                  </a:lnTo>
                  <a:lnTo>
                    <a:pt x="197" y="193"/>
                  </a:lnTo>
                  <a:lnTo>
                    <a:pt x="180" y="199"/>
                  </a:lnTo>
                  <a:lnTo>
                    <a:pt x="168" y="203"/>
                  </a:lnTo>
                  <a:lnTo>
                    <a:pt x="155" y="205"/>
                  </a:lnTo>
                  <a:lnTo>
                    <a:pt x="138" y="208"/>
                  </a:lnTo>
                  <a:lnTo>
                    <a:pt x="118" y="212"/>
                  </a:lnTo>
                  <a:lnTo>
                    <a:pt x="99" y="215"/>
                  </a:lnTo>
                  <a:lnTo>
                    <a:pt x="79" y="220"/>
                  </a:lnTo>
                  <a:lnTo>
                    <a:pt x="63" y="222"/>
                  </a:lnTo>
                  <a:lnTo>
                    <a:pt x="50" y="225"/>
                  </a:lnTo>
                  <a:lnTo>
                    <a:pt x="44" y="226"/>
                  </a:lnTo>
                  <a:lnTo>
                    <a:pt x="42" y="226"/>
                  </a:lnTo>
                  <a:lnTo>
                    <a:pt x="39" y="226"/>
                  </a:lnTo>
                  <a:lnTo>
                    <a:pt x="33" y="226"/>
                  </a:lnTo>
                  <a:lnTo>
                    <a:pt x="27" y="226"/>
                  </a:lnTo>
                  <a:lnTo>
                    <a:pt x="21" y="226"/>
                  </a:lnTo>
                  <a:lnTo>
                    <a:pt x="14" y="226"/>
                  </a:lnTo>
                  <a:lnTo>
                    <a:pt x="8" y="226"/>
                  </a:lnTo>
                  <a:lnTo>
                    <a:pt x="2" y="225"/>
                  </a:lnTo>
                  <a:lnTo>
                    <a:pt x="2" y="233"/>
                  </a:lnTo>
                  <a:lnTo>
                    <a:pt x="5" y="238"/>
                  </a:lnTo>
                  <a:lnTo>
                    <a:pt x="10" y="242"/>
                  </a:lnTo>
                  <a:lnTo>
                    <a:pt x="16" y="244"/>
                  </a:lnTo>
                  <a:lnTo>
                    <a:pt x="23" y="245"/>
                  </a:lnTo>
                  <a:lnTo>
                    <a:pt x="27" y="245"/>
                  </a:lnTo>
                  <a:lnTo>
                    <a:pt x="32" y="245"/>
                  </a:lnTo>
                  <a:lnTo>
                    <a:pt x="33" y="245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4" y="252"/>
                  </a:lnTo>
                  <a:lnTo>
                    <a:pt x="133" y="252"/>
                  </a:lnTo>
                  <a:lnTo>
                    <a:pt x="210" y="246"/>
                  </a:lnTo>
                  <a:lnTo>
                    <a:pt x="142" y="285"/>
                  </a:lnTo>
                  <a:lnTo>
                    <a:pt x="139" y="286"/>
                  </a:lnTo>
                  <a:lnTo>
                    <a:pt x="132" y="287"/>
                  </a:lnTo>
                  <a:lnTo>
                    <a:pt x="120" y="289"/>
                  </a:lnTo>
                  <a:lnTo>
                    <a:pt x="108" y="291"/>
                  </a:lnTo>
                  <a:lnTo>
                    <a:pt x="94" y="294"/>
                  </a:lnTo>
                  <a:lnTo>
                    <a:pt x="81" y="296"/>
                  </a:lnTo>
                  <a:lnTo>
                    <a:pt x="71" y="297"/>
                  </a:lnTo>
                  <a:lnTo>
                    <a:pt x="65" y="298"/>
                  </a:lnTo>
                  <a:lnTo>
                    <a:pt x="61" y="299"/>
                  </a:lnTo>
                  <a:lnTo>
                    <a:pt x="55" y="301"/>
                  </a:lnTo>
                  <a:lnTo>
                    <a:pt x="47" y="303"/>
                  </a:lnTo>
                  <a:lnTo>
                    <a:pt x="36" y="305"/>
                  </a:lnTo>
                  <a:lnTo>
                    <a:pt x="26" y="308"/>
                  </a:lnTo>
                  <a:lnTo>
                    <a:pt x="17" y="310"/>
                  </a:lnTo>
                  <a:lnTo>
                    <a:pt x="8" y="311"/>
                  </a:lnTo>
                  <a:lnTo>
                    <a:pt x="0" y="311"/>
                  </a:lnTo>
                  <a:lnTo>
                    <a:pt x="1" y="318"/>
                  </a:lnTo>
                  <a:lnTo>
                    <a:pt x="5" y="323"/>
                  </a:lnTo>
                  <a:lnTo>
                    <a:pt x="13" y="326"/>
                  </a:lnTo>
                  <a:lnTo>
                    <a:pt x="26" y="327"/>
                  </a:lnTo>
                  <a:lnTo>
                    <a:pt x="34" y="326"/>
                  </a:lnTo>
                  <a:lnTo>
                    <a:pt x="43" y="326"/>
                  </a:lnTo>
                  <a:lnTo>
                    <a:pt x="56" y="325"/>
                  </a:lnTo>
                  <a:lnTo>
                    <a:pt x="70" y="324"/>
                  </a:lnTo>
                  <a:lnTo>
                    <a:pt x="84" y="321"/>
                  </a:lnTo>
                  <a:lnTo>
                    <a:pt x="96" y="319"/>
                  </a:lnTo>
                  <a:lnTo>
                    <a:pt x="109" y="317"/>
                  </a:lnTo>
                  <a:lnTo>
                    <a:pt x="120" y="313"/>
                  </a:lnTo>
                  <a:lnTo>
                    <a:pt x="131" y="310"/>
                  </a:lnTo>
                  <a:lnTo>
                    <a:pt x="140" y="309"/>
                  </a:lnTo>
                  <a:lnTo>
                    <a:pt x="148" y="309"/>
                  </a:lnTo>
                  <a:lnTo>
                    <a:pt x="155" y="310"/>
                  </a:lnTo>
                  <a:lnTo>
                    <a:pt x="161" y="311"/>
                  </a:lnTo>
                  <a:lnTo>
                    <a:pt x="165" y="312"/>
                  </a:lnTo>
                  <a:lnTo>
                    <a:pt x="168" y="313"/>
                  </a:lnTo>
                  <a:lnTo>
                    <a:pt x="169" y="313"/>
                  </a:lnTo>
                  <a:lnTo>
                    <a:pt x="245" y="296"/>
                  </a:lnTo>
                  <a:lnTo>
                    <a:pt x="187" y="338"/>
                  </a:lnTo>
                  <a:lnTo>
                    <a:pt x="124" y="359"/>
                  </a:lnTo>
                  <a:lnTo>
                    <a:pt x="123" y="361"/>
                  </a:lnTo>
                  <a:lnTo>
                    <a:pt x="119" y="362"/>
                  </a:lnTo>
                  <a:lnTo>
                    <a:pt x="115" y="364"/>
                  </a:lnTo>
                  <a:lnTo>
                    <a:pt x="108" y="367"/>
                  </a:lnTo>
                  <a:lnTo>
                    <a:pt x="100" y="371"/>
                  </a:lnTo>
                  <a:lnTo>
                    <a:pt x="93" y="374"/>
                  </a:lnTo>
                  <a:lnTo>
                    <a:pt x="85" y="377"/>
                  </a:lnTo>
                  <a:lnTo>
                    <a:pt x="77" y="379"/>
                  </a:lnTo>
                  <a:lnTo>
                    <a:pt x="76" y="387"/>
                  </a:lnTo>
                  <a:lnTo>
                    <a:pt x="79" y="394"/>
                  </a:lnTo>
                  <a:lnTo>
                    <a:pt x="85" y="399"/>
                  </a:lnTo>
                  <a:lnTo>
                    <a:pt x="94" y="402"/>
                  </a:lnTo>
                  <a:lnTo>
                    <a:pt x="103" y="402"/>
                  </a:lnTo>
                  <a:lnTo>
                    <a:pt x="118" y="397"/>
                  </a:lnTo>
                  <a:lnTo>
                    <a:pt x="135" y="391"/>
                  </a:lnTo>
                  <a:lnTo>
                    <a:pt x="155" y="381"/>
                  </a:lnTo>
                  <a:lnTo>
                    <a:pt x="176" y="371"/>
                  </a:lnTo>
                  <a:lnTo>
                    <a:pt x="193" y="362"/>
                  </a:lnTo>
                  <a:lnTo>
                    <a:pt x="209" y="355"/>
                  </a:lnTo>
                  <a:lnTo>
                    <a:pt x="220" y="350"/>
                  </a:lnTo>
                  <a:lnTo>
                    <a:pt x="221" y="350"/>
                  </a:lnTo>
                  <a:lnTo>
                    <a:pt x="223" y="349"/>
                  </a:lnTo>
                  <a:lnTo>
                    <a:pt x="224" y="349"/>
                  </a:lnTo>
                  <a:lnTo>
                    <a:pt x="225" y="349"/>
                  </a:lnTo>
                  <a:lnTo>
                    <a:pt x="228" y="347"/>
                  </a:lnTo>
                  <a:lnTo>
                    <a:pt x="231" y="346"/>
                  </a:lnTo>
                  <a:lnTo>
                    <a:pt x="233" y="343"/>
                  </a:lnTo>
                  <a:lnTo>
                    <a:pt x="236" y="342"/>
                  </a:lnTo>
                  <a:lnTo>
                    <a:pt x="244" y="336"/>
                  </a:lnTo>
                  <a:lnTo>
                    <a:pt x="253" y="333"/>
                  </a:lnTo>
                  <a:lnTo>
                    <a:pt x="262" y="332"/>
                  </a:lnTo>
                  <a:lnTo>
                    <a:pt x="271" y="332"/>
                  </a:lnTo>
                  <a:lnTo>
                    <a:pt x="278" y="334"/>
                  </a:lnTo>
                  <a:lnTo>
                    <a:pt x="284" y="335"/>
                  </a:lnTo>
                  <a:lnTo>
                    <a:pt x="289" y="336"/>
                  </a:lnTo>
                  <a:lnTo>
                    <a:pt x="290" y="338"/>
                  </a:lnTo>
                  <a:lnTo>
                    <a:pt x="185" y="410"/>
                  </a:lnTo>
                  <a:lnTo>
                    <a:pt x="184" y="411"/>
                  </a:lnTo>
                  <a:lnTo>
                    <a:pt x="180" y="414"/>
                  </a:lnTo>
                  <a:lnTo>
                    <a:pt x="175" y="417"/>
                  </a:lnTo>
                  <a:lnTo>
                    <a:pt x="168" y="420"/>
                  </a:lnTo>
                  <a:lnTo>
                    <a:pt x="160" y="425"/>
                  </a:lnTo>
                  <a:lnTo>
                    <a:pt x="152" y="430"/>
                  </a:lnTo>
                  <a:lnTo>
                    <a:pt x="144" y="433"/>
                  </a:lnTo>
                  <a:lnTo>
                    <a:pt x="137" y="437"/>
                  </a:lnTo>
                  <a:lnTo>
                    <a:pt x="142" y="444"/>
                  </a:lnTo>
                  <a:lnTo>
                    <a:pt x="150" y="449"/>
                  </a:lnTo>
                  <a:lnTo>
                    <a:pt x="160" y="454"/>
                  </a:lnTo>
                  <a:lnTo>
                    <a:pt x="169" y="456"/>
                  </a:lnTo>
                  <a:lnTo>
                    <a:pt x="175" y="456"/>
                  </a:lnTo>
                  <a:lnTo>
                    <a:pt x="183" y="453"/>
                  </a:lnTo>
                  <a:lnTo>
                    <a:pt x="194" y="448"/>
                  </a:lnTo>
                  <a:lnTo>
                    <a:pt x="208" y="442"/>
                  </a:lnTo>
                  <a:lnTo>
                    <a:pt x="224" y="434"/>
                  </a:lnTo>
                  <a:lnTo>
                    <a:pt x="241" y="426"/>
                  </a:lnTo>
                  <a:lnTo>
                    <a:pt x="259" y="417"/>
                  </a:lnTo>
                  <a:lnTo>
                    <a:pt x="276" y="408"/>
                  </a:lnTo>
                  <a:lnTo>
                    <a:pt x="294" y="399"/>
                  </a:lnTo>
                  <a:lnTo>
                    <a:pt x="311" y="389"/>
                  </a:lnTo>
                  <a:lnTo>
                    <a:pt x="327" y="381"/>
                  </a:lnTo>
                  <a:lnTo>
                    <a:pt x="341" y="373"/>
                  </a:lnTo>
                  <a:lnTo>
                    <a:pt x="352" y="366"/>
                  </a:lnTo>
                  <a:lnTo>
                    <a:pt x="361" y="362"/>
                  </a:lnTo>
                  <a:lnTo>
                    <a:pt x="367" y="358"/>
                  </a:lnTo>
                  <a:lnTo>
                    <a:pt x="369" y="357"/>
                  </a:lnTo>
                  <a:lnTo>
                    <a:pt x="372" y="357"/>
                  </a:lnTo>
                  <a:lnTo>
                    <a:pt x="381" y="355"/>
                  </a:lnTo>
                  <a:lnTo>
                    <a:pt x="392" y="354"/>
                  </a:lnTo>
                  <a:lnTo>
                    <a:pt x="410" y="350"/>
                  </a:lnTo>
                  <a:lnTo>
                    <a:pt x="429" y="347"/>
                  </a:lnTo>
                  <a:lnTo>
                    <a:pt x="451" y="343"/>
                  </a:lnTo>
                  <a:lnTo>
                    <a:pt x="474" y="340"/>
                  </a:lnTo>
                  <a:lnTo>
                    <a:pt x="498" y="335"/>
                  </a:lnTo>
                  <a:lnTo>
                    <a:pt x="524" y="332"/>
                  </a:lnTo>
                  <a:lnTo>
                    <a:pt x="548" y="328"/>
                  </a:lnTo>
                  <a:lnTo>
                    <a:pt x="571" y="325"/>
                  </a:lnTo>
                  <a:lnTo>
                    <a:pt x="592" y="321"/>
                  </a:lnTo>
                  <a:lnTo>
                    <a:pt x="610" y="319"/>
                  </a:lnTo>
                  <a:lnTo>
                    <a:pt x="625" y="318"/>
                  </a:lnTo>
                  <a:lnTo>
                    <a:pt x="635" y="317"/>
                  </a:lnTo>
                  <a:lnTo>
                    <a:pt x="641" y="317"/>
                  </a:lnTo>
                  <a:lnTo>
                    <a:pt x="648" y="316"/>
                  </a:lnTo>
                  <a:lnTo>
                    <a:pt x="656" y="311"/>
                  </a:lnTo>
                  <a:lnTo>
                    <a:pt x="664" y="304"/>
                  </a:lnTo>
                  <a:lnTo>
                    <a:pt x="672" y="295"/>
                  </a:lnTo>
                  <a:lnTo>
                    <a:pt x="679" y="283"/>
                  </a:lnTo>
                  <a:lnTo>
                    <a:pt x="685" y="273"/>
                  </a:lnTo>
                  <a:lnTo>
                    <a:pt x="690" y="261"/>
                  </a:lnTo>
                  <a:lnTo>
                    <a:pt x="692" y="252"/>
                  </a:lnTo>
                  <a:lnTo>
                    <a:pt x="692" y="240"/>
                  </a:lnTo>
                  <a:lnTo>
                    <a:pt x="690" y="220"/>
                  </a:lnTo>
                  <a:lnTo>
                    <a:pt x="686" y="197"/>
                  </a:lnTo>
                  <a:lnTo>
                    <a:pt x="682" y="172"/>
                  </a:lnTo>
                  <a:lnTo>
                    <a:pt x="676" y="145"/>
                  </a:lnTo>
                  <a:lnTo>
                    <a:pt x="670" y="121"/>
                  </a:lnTo>
                  <a:lnTo>
                    <a:pt x="664" y="100"/>
                  </a:lnTo>
                  <a:lnTo>
                    <a:pt x="659" y="85"/>
                  </a:lnTo>
                  <a:close/>
                </a:path>
              </a:pathLst>
            </a:custGeom>
            <a:solidFill>
              <a:srgbClr val="CCA39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4616450" y="5349875"/>
              <a:ext cx="3175" cy="317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A372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3" name="Freeform 51"/>
            <p:cNvSpPr>
              <a:spLocks/>
            </p:cNvSpPr>
            <p:nvPr/>
          </p:nvSpPr>
          <p:spPr bwMode="auto">
            <a:xfrm>
              <a:off x="4416425" y="5048250"/>
              <a:ext cx="668338" cy="866775"/>
            </a:xfrm>
            <a:custGeom>
              <a:avLst/>
              <a:gdLst/>
              <a:ahLst/>
              <a:cxnLst>
                <a:cxn ang="0">
                  <a:pos x="687" y="976"/>
                </a:cxn>
                <a:cxn ang="0">
                  <a:pos x="709" y="853"/>
                </a:cxn>
                <a:cxn ang="0">
                  <a:pos x="683" y="770"/>
                </a:cxn>
                <a:cxn ang="0">
                  <a:pos x="622" y="651"/>
                </a:cxn>
                <a:cxn ang="0">
                  <a:pos x="517" y="546"/>
                </a:cxn>
                <a:cxn ang="0">
                  <a:pos x="478" y="520"/>
                </a:cxn>
                <a:cxn ang="0">
                  <a:pos x="496" y="495"/>
                </a:cxn>
                <a:cxn ang="0">
                  <a:pos x="581" y="455"/>
                </a:cxn>
                <a:cxn ang="0">
                  <a:pos x="630" y="387"/>
                </a:cxn>
                <a:cxn ang="0">
                  <a:pos x="646" y="398"/>
                </a:cxn>
                <a:cxn ang="0">
                  <a:pos x="739" y="417"/>
                </a:cxn>
                <a:cxn ang="0">
                  <a:pos x="822" y="368"/>
                </a:cxn>
                <a:cxn ang="0">
                  <a:pos x="842" y="292"/>
                </a:cxn>
                <a:cxn ang="0">
                  <a:pos x="807" y="239"/>
                </a:cxn>
                <a:cxn ang="0">
                  <a:pos x="754" y="204"/>
                </a:cxn>
                <a:cxn ang="0">
                  <a:pos x="704" y="185"/>
                </a:cxn>
                <a:cxn ang="0">
                  <a:pos x="687" y="162"/>
                </a:cxn>
                <a:cxn ang="0">
                  <a:pos x="686" y="151"/>
                </a:cxn>
                <a:cxn ang="0">
                  <a:pos x="671" y="124"/>
                </a:cxn>
                <a:cxn ang="0">
                  <a:pos x="631" y="78"/>
                </a:cxn>
                <a:cxn ang="0">
                  <a:pos x="564" y="31"/>
                </a:cxn>
                <a:cxn ang="0">
                  <a:pos x="487" y="4"/>
                </a:cxn>
                <a:cxn ang="0">
                  <a:pos x="462" y="1"/>
                </a:cxn>
                <a:cxn ang="0">
                  <a:pos x="451" y="2"/>
                </a:cxn>
                <a:cxn ang="0">
                  <a:pos x="475" y="12"/>
                </a:cxn>
                <a:cxn ang="0">
                  <a:pos x="499" y="24"/>
                </a:cxn>
                <a:cxn ang="0">
                  <a:pos x="561" y="83"/>
                </a:cxn>
                <a:cxn ang="0">
                  <a:pos x="594" y="146"/>
                </a:cxn>
                <a:cxn ang="0">
                  <a:pos x="539" y="266"/>
                </a:cxn>
                <a:cxn ang="0">
                  <a:pos x="486" y="344"/>
                </a:cxn>
                <a:cxn ang="0">
                  <a:pos x="409" y="378"/>
                </a:cxn>
                <a:cxn ang="0">
                  <a:pos x="311" y="390"/>
                </a:cxn>
                <a:cxn ang="0">
                  <a:pos x="269" y="388"/>
                </a:cxn>
                <a:cxn ang="0">
                  <a:pos x="259" y="389"/>
                </a:cxn>
                <a:cxn ang="0">
                  <a:pos x="292" y="428"/>
                </a:cxn>
                <a:cxn ang="0">
                  <a:pos x="308" y="479"/>
                </a:cxn>
                <a:cxn ang="0">
                  <a:pos x="240" y="571"/>
                </a:cxn>
                <a:cxn ang="0">
                  <a:pos x="159" y="659"/>
                </a:cxn>
                <a:cxn ang="0">
                  <a:pos x="66" y="714"/>
                </a:cxn>
                <a:cxn ang="0">
                  <a:pos x="7" y="746"/>
                </a:cxn>
                <a:cxn ang="0">
                  <a:pos x="33" y="751"/>
                </a:cxn>
                <a:cxn ang="0">
                  <a:pos x="48" y="753"/>
                </a:cxn>
                <a:cxn ang="0">
                  <a:pos x="77" y="768"/>
                </a:cxn>
                <a:cxn ang="0">
                  <a:pos x="99" y="803"/>
                </a:cxn>
                <a:cxn ang="0">
                  <a:pos x="130" y="830"/>
                </a:cxn>
                <a:cxn ang="0">
                  <a:pos x="155" y="847"/>
                </a:cxn>
                <a:cxn ang="0">
                  <a:pos x="170" y="857"/>
                </a:cxn>
                <a:cxn ang="0">
                  <a:pos x="372" y="681"/>
                </a:cxn>
                <a:cxn ang="0">
                  <a:pos x="426" y="742"/>
                </a:cxn>
                <a:cxn ang="0">
                  <a:pos x="455" y="803"/>
                </a:cxn>
                <a:cxn ang="0">
                  <a:pos x="484" y="891"/>
                </a:cxn>
                <a:cxn ang="0">
                  <a:pos x="492" y="996"/>
                </a:cxn>
                <a:cxn ang="0">
                  <a:pos x="527" y="1086"/>
                </a:cxn>
                <a:cxn ang="0">
                  <a:pos x="607" y="1086"/>
                </a:cxn>
              </a:cxnLst>
              <a:rect l="0" t="0" r="r" b="b"/>
              <a:pathLst>
                <a:path w="842" h="1091">
                  <a:moveTo>
                    <a:pt x="656" y="1055"/>
                  </a:moveTo>
                  <a:lnTo>
                    <a:pt x="667" y="1034"/>
                  </a:lnTo>
                  <a:lnTo>
                    <a:pt x="677" y="1007"/>
                  </a:lnTo>
                  <a:lnTo>
                    <a:pt x="687" y="976"/>
                  </a:lnTo>
                  <a:lnTo>
                    <a:pt x="697" y="942"/>
                  </a:lnTo>
                  <a:lnTo>
                    <a:pt x="705" y="910"/>
                  </a:lnTo>
                  <a:lnTo>
                    <a:pt x="709" y="879"/>
                  </a:lnTo>
                  <a:lnTo>
                    <a:pt x="709" y="853"/>
                  </a:lnTo>
                  <a:lnTo>
                    <a:pt x="705" y="834"/>
                  </a:lnTo>
                  <a:lnTo>
                    <a:pt x="698" y="817"/>
                  </a:lnTo>
                  <a:lnTo>
                    <a:pt x="691" y="796"/>
                  </a:lnTo>
                  <a:lnTo>
                    <a:pt x="683" y="770"/>
                  </a:lnTo>
                  <a:lnTo>
                    <a:pt x="674" y="744"/>
                  </a:lnTo>
                  <a:lnTo>
                    <a:pt x="661" y="714"/>
                  </a:lnTo>
                  <a:lnTo>
                    <a:pt x="644" y="683"/>
                  </a:lnTo>
                  <a:lnTo>
                    <a:pt x="622" y="651"/>
                  </a:lnTo>
                  <a:lnTo>
                    <a:pt x="592" y="616"/>
                  </a:lnTo>
                  <a:lnTo>
                    <a:pt x="562" y="585"/>
                  </a:lnTo>
                  <a:lnTo>
                    <a:pt x="537" y="562"/>
                  </a:lnTo>
                  <a:lnTo>
                    <a:pt x="517" y="546"/>
                  </a:lnTo>
                  <a:lnTo>
                    <a:pt x="502" y="533"/>
                  </a:lnTo>
                  <a:lnTo>
                    <a:pt x="490" y="526"/>
                  </a:lnTo>
                  <a:lnTo>
                    <a:pt x="482" y="523"/>
                  </a:lnTo>
                  <a:lnTo>
                    <a:pt x="478" y="520"/>
                  </a:lnTo>
                  <a:lnTo>
                    <a:pt x="477" y="520"/>
                  </a:lnTo>
                  <a:lnTo>
                    <a:pt x="436" y="504"/>
                  </a:lnTo>
                  <a:lnTo>
                    <a:pt x="490" y="497"/>
                  </a:lnTo>
                  <a:lnTo>
                    <a:pt x="496" y="495"/>
                  </a:lnTo>
                  <a:lnTo>
                    <a:pt x="511" y="489"/>
                  </a:lnTo>
                  <a:lnTo>
                    <a:pt x="533" y="480"/>
                  </a:lnTo>
                  <a:lnTo>
                    <a:pt x="557" y="469"/>
                  </a:lnTo>
                  <a:lnTo>
                    <a:pt x="581" y="455"/>
                  </a:lnTo>
                  <a:lnTo>
                    <a:pt x="603" y="439"/>
                  </a:lnTo>
                  <a:lnTo>
                    <a:pt x="619" y="423"/>
                  </a:lnTo>
                  <a:lnTo>
                    <a:pt x="626" y="406"/>
                  </a:lnTo>
                  <a:lnTo>
                    <a:pt x="630" y="387"/>
                  </a:lnTo>
                  <a:lnTo>
                    <a:pt x="634" y="384"/>
                  </a:lnTo>
                  <a:lnTo>
                    <a:pt x="639" y="391"/>
                  </a:lnTo>
                  <a:lnTo>
                    <a:pt x="640" y="396"/>
                  </a:lnTo>
                  <a:lnTo>
                    <a:pt x="646" y="398"/>
                  </a:lnTo>
                  <a:lnTo>
                    <a:pt x="661" y="403"/>
                  </a:lnTo>
                  <a:lnTo>
                    <a:pt x="684" y="409"/>
                  </a:lnTo>
                  <a:lnTo>
                    <a:pt x="712" y="414"/>
                  </a:lnTo>
                  <a:lnTo>
                    <a:pt x="739" y="417"/>
                  </a:lnTo>
                  <a:lnTo>
                    <a:pt x="768" y="414"/>
                  </a:lnTo>
                  <a:lnTo>
                    <a:pt x="791" y="406"/>
                  </a:lnTo>
                  <a:lnTo>
                    <a:pt x="810" y="389"/>
                  </a:lnTo>
                  <a:lnTo>
                    <a:pt x="822" y="368"/>
                  </a:lnTo>
                  <a:lnTo>
                    <a:pt x="833" y="348"/>
                  </a:lnTo>
                  <a:lnTo>
                    <a:pt x="838" y="328"/>
                  </a:lnTo>
                  <a:lnTo>
                    <a:pt x="842" y="310"/>
                  </a:lnTo>
                  <a:lnTo>
                    <a:pt x="842" y="292"/>
                  </a:lnTo>
                  <a:lnTo>
                    <a:pt x="838" y="276"/>
                  </a:lnTo>
                  <a:lnTo>
                    <a:pt x="831" y="262"/>
                  </a:lnTo>
                  <a:lnTo>
                    <a:pt x="820" y="250"/>
                  </a:lnTo>
                  <a:lnTo>
                    <a:pt x="807" y="239"/>
                  </a:lnTo>
                  <a:lnTo>
                    <a:pt x="795" y="229"/>
                  </a:lnTo>
                  <a:lnTo>
                    <a:pt x="781" y="219"/>
                  </a:lnTo>
                  <a:lnTo>
                    <a:pt x="768" y="211"/>
                  </a:lnTo>
                  <a:lnTo>
                    <a:pt x="754" y="204"/>
                  </a:lnTo>
                  <a:lnTo>
                    <a:pt x="740" y="197"/>
                  </a:lnTo>
                  <a:lnTo>
                    <a:pt x="728" y="192"/>
                  </a:lnTo>
                  <a:lnTo>
                    <a:pt x="715" y="189"/>
                  </a:lnTo>
                  <a:lnTo>
                    <a:pt x="704" y="185"/>
                  </a:lnTo>
                  <a:lnTo>
                    <a:pt x="697" y="179"/>
                  </a:lnTo>
                  <a:lnTo>
                    <a:pt x="691" y="174"/>
                  </a:lnTo>
                  <a:lnTo>
                    <a:pt x="689" y="168"/>
                  </a:lnTo>
                  <a:lnTo>
                    <a:pt x="687" y="162"/>
                  </a:lnTo>
                  <a:lnTo>
                    <a:pt x="687" y="156"/>
                  </a:lnTo>
                  <a:lnTo>
                    <a:pt x="687" y="153"/>
                  </a:lnTo>
                  <a:lnTo>
                    <a:pt x="687" y="152"/>
                  </a:lnTo>
                  <a:lnTo>
                    <a:pt x="686" y="151"/>
                  </a:lnTo>
                  <a:lnTo>
                    <a:pt x="685" y="147"/>
                  </a:lnTo>
                  <a:lnTo>
                    <a:pt x="682" y="141"/>
                  </a:lnTo>
                  <a:lnTo>
                    <a:pt x="677" y="133"/>
                  </a:lnTo>
                  <a:lnTo>
                    <a:pt x="671" y="124"/>
                  </a:lnTo>
                  <a:lnTo>
                    <a:pt x="663" y="114"/>
                  </a:lnTo>
                  <a:lnTo>
                    <a:pt x="654" y="102"/>
                  </a:lnTo>
                  <a:lnTo>
                    <a:pt x="644" y="91"/>
                  </a:lnTo>
                  <a:lnTo>
                    <a:pt x="631" y="78"/>
                  </a:lnTo>
                  <a:lnTo>
                    <a:pt x="617" y="65"/>
                  </a:lnTo>
                  <a:lnTo>
                    <a:pt x="601" y="54"/>
                  </a:lnTo>
                  <a:lnTo>
                    <a:pt x="584" y="42"/>
                  </a:lnTo>
                  <a:lnTo>
                    <a:pt x="564" y="31"/>
                  </a:lnTo>
                  <a:lnTo>
                    <a:pt x="543" y="20"/>
                  </a:lnTo>
                  <a:lnTo>
                    <a:pt x="519" y="12"/>
                  </a:lnTo>
                  <a:lnTo>
                    <a:pt x="494" y="5"/>
                  </a:lnTo>
                  <a:lnTo>
                    <a:pt x="487" y="4"/>
                  </a:lnTo>
                  <a:lnTo>
                    <a:pt x="480" y="3"/>
                  </a:lnTo>
                  <a:lnTo>
                    <a:pt x="474" y="2"/>
                  </a:lnTo>
                  <a:lnTo>
                    <a:pt x="469" y="1"/>
                  </a:lnTo>
                  <a:lnTo>
                    <a:pt x="462" y="1"/>
                  </a:lnTo>
                  <a:lnTo>
                    <a:pt x="456" y="0"/>
                  </a:lnTo>
                  <a:lnTo>
                    <a:pt x="451" y="0"/>
                  </a:lnTo>
                  <a:lnTo>
                    <a:pt x="446" y="0"/>
                  </a:lnTo>
                  <a:lnTo>
                    <a:pt x="451" y="2"/>
                  </a:lnTo>
                  <a:lnTo>
                    <a:pt x="457" y="4"/>
                  </a:lnTo>
                  <a:lnTo>
                    <a:pt x="464" y="8"/>
                  </a:lnTo>
                  <a:lnTo>
                    <a:pt x="470" y="10"/>
                  </a:lnTo>
                  <a:lnTo>
                    <a:pt x="475" y="12"/>
                  </a:lnTo>
                  <a:lnTo>
                    <a:pt x="481" y="15"/>
                  </a:lnTo>
                  <a:lnTo>
                    <a:pt x="486" y="16"/>
                  </a:lnTo>
                  <a:lnTo>
                    <a:pt x="489" y="18"/>
                  </a:lnTo>
                  <a:lnTo>
                    <a:pt x="499" y="24"/>
                  </a:lnTo>
                  <a:lnTo>
                    <a:pt x="512" y="35"/>
                  </a:lnTo>
                  <a:lnTo>
                    <a:pt x="527" y="49"/>
                  </a:lnTo>
                  <a:lnTo>
                    <a:pt x="545" y="65"/>
                  </a:lnTo>
                  <a:lnTo>
                    <a:pt x="561" y="83"/>
                  </a:lnTo>
                  <a:lnTo>
                    <a:pt x="576" y="100"/>
                  </a:lnTo>
                  <a:lnTo>
                    <a:pt x="587" y="116"/>
                  </a:lnTo>
                  <a:lnTo>
                    <a:pt x="594" y="130"/>
                  </a:lnTo>
                  <a:lnTo>
                    <a:pt x="594" y="146"/>
                  </a:lnTo>
                  <a:lnTo>
                    <a:pt x="586" y="171"/>
                  </a:lnTo>
                  <a:lnTo>
                    <a:pt x="573" y="201"/>
                  </a:lnTo>
                  <a:lnTo>
                    <a:pt x="557" y="234"/>
                  </a:lnTo>
                  <a:lnTo>
                    <a:pt x="539" y="266"/>
                  </a:lnTo>
                  <a:lnTo>
                    <a:pt x="522" y="295"/>
                  </a:lnTo>
                  <a:lnTo>
                    <a:pt x="507" y="319"/>
                  </a:lnTo>
                  <a:lnTo>
                    <a:pt x="496" y="334"/>
                  </a:lnTo>
                  <a:lnTo>
                    <a:pt x="486" y="344"/>
                  </a:lnTo>
                  <a:lnTo>
                    <a:pt x="472" y="353"/>
                  </a:lnTo>
                  <a:lnTo>
                    <a:pt x="454" y="363"/>
                  </a:lnTo>
                  <a:lnTo>
                    <a:pt x="433" y="371"/>
                  </a:lnTo>
                  <a:lnTo>
                    <a:pt x="409" y="378"/>
                  </a:lnTo>
                  <a:lnTo>
                    <a:pt x="383" y="383"/>
                  </a:lnTo>
                  <a:lnTo>
                    <a:pt x="354" y="388"/>
                  </a:lnTo>
                  <a:lnTo>
                    <a:pt x="326" y="390"/>
                  </a:lnTo>
                  <a:lnTo>
                    <a:pt x="311" y="390"/>
                  </a:lnTo>
                  <a:lnTo>
                    <a:pt x="297" y="390"/>
                  </a:lnTo>
                  <a:lnTo>
                    <a:pt x="287" y="390"/>
                  </a:lnTo>
                  <a:lnTo>
                    <a:pt x="276" y="389"/>
                  </a:lnTo>
                  <a:lnTo>
                    <a:pt x="269" y="388"/>
                  </a:lnTo>
                  <a:lnTo>
                    <a:pt x="262" y="386"/>
                  </a:lnTo>
                  <a:lnTo>
                    <a:pt x="258" y="384"/>
                  </a:lnTo>
                  <a:lnTo>
                    <a:pt x="254" y="383"/>
                  </a:lnTo>
                  <a:lnTo>
                    <a:pt x="259" y="389"/>
                  </a:lnTo>
                  <a:lnTo>
                    <a:pt x="267" y="396"/>
                  </a:lnTo>
                  <a:lnTo>
                    <a:pt x="275" y="406"/>
                  </a:lnTo>
                  <a:lnTo>
                    <a:pt x="284" y="417"/>
                  </a:lnTo>
                  <a:lnTo>
                    <a:pt x="292" y="428"/>
                  </a:lnTo>
                  <a:lnTo>
                    <a:pt x="300" y="441"/>
                  </a:lnTo>
                  <a:lnTo>
                    <a:pt x="307" y="454"/>
                  </a:lnTo>
                  <a:lnTo>
                    <a:pt x="311" y="465"/>
                  </a:lnTo>
                  <a:lnTo>
                    <a:pt x="308" y="479"/>
                  </a:lnTo>
                  <a:lnTo>
                    <a:pt x="299" y="499"/>
                  </a:lnTo>
                  <a:lnTo>
                    <a:pt x="283" y="520"/>
                  </a:lnTo>
                  <a:lnTo>
                    <a:pt x="263" y="546"/>
                  </a:lnTo>
                  <a:lnTo>
                    <a:pt x="240" y="571"/>
                  </a:lnTo>
                  <a:lnTo>
                    <a:pt x="217" y="596"/>
                  </a:lnTo>
                  <a:lnTo>
                    <a:pt x="194" y="622"/>
                  </a:lnTo>
                  <a:lnTo>
                    <a:pt x="175" y="644"/>
                  </a:lnTo>
                  <a:lnTo>
                    <a:pt x="159" y="659"/>
                  </a:lnTo>
                  <a:lnTo>
                    <a:pt x="139" y="674"/>
                  </a:lnTo>
                  <a:lnTo>
                    <a:pt x="116" y="688"/>
                  </a:lnTo>
                  <a:lnTo>
                    <a:pt x="92" y="701"/>
                  </a:lnTo>
                  <a:lnTo>
                    <a:pt x="66" y="714"/>
                  </a:lnTo>
                  <a:lnTo>
                    <a:pt x="42" y="726"/>
                  </a:lnTo>
                  <a:lnTo>
                    <a:pt x="19" y="736"/>
                  </a:lnTo>
                  <a:lnTo>
                    <a:pt x="0" y="745"/>
                  </a:lnTo>
                  <a:lnTo>
                    <a:pt x="7" y="746"/>
                  </a:lnTo>
                  <a:lnTo>
                    <a:pt x="15" y="747"/>
                  </a:lnTo>
                  <a:lnTo>
                    <a:pt x="20" y="749"/>
                  </a:lnTo>
                  <a:lnTo>
                    <a:pt x="27" y="750"/>
                  </a:lnTo>
                  <a:lnTo>
                    <a:pt x="33" y="751"/>
                  </a:lnTo>
                  <a:lnTo>
                    <a:pt x="38" y="751"/>
                  </a:lnTo>
                  <a:lnTo>
                    <a:pt x="41" y="752"/>
                  </a:lnTo>
                  <a:lnTo>
                    <a:pt x="43" y="752"/>
                  </a:lnTo>
                  <a:lnTo>
                    <a:pt x="48" y="753"/>
                  </a:lnTo>
                  <a:lnTo>
                    <a:pt x="55" y="755"/>
                  </a:lnTo>
                  <a:lnTo>
                    <a:pt x="62" y="760"/>
                  </a:lnTo>
                  <a:lnTo>
                    <a:pt x="70" y="764"/>
                  </a:lnTo>
                  <a:lnTo>
                    <a:pt x="77" y="768"/>
                  </a:lnTo>
                  <a:lnTo>
                    <a:pt x="83" y="773"/>
                  </a:lnTo>
                  <a:lnTo>
                    <a:pt x="87" y="775"/>
                  </a:lnTo>
                  <a:lnTo>
                    <a:pt x="88" y="776"/>
                  </a:lnTo>
                  <a:lnTo>
                    <a:pt x="99" y="803"/>
                  </a:lnTo>
                  <a:lnTo>
                    <a:pt x="102" y="806"/>
                  </a:lnTo>
                  <a:lnTo>
                    <a:pt x="109" y="814"/>
                  </a:lnTo>
                  <a:lnTo>
                    <a:pt x="119" y="823"/>
                  </a:lnTo>
                  <a:lnTo>
                    <a:pt x="130" y="830"/>
                  </a:lnTo>
                  <a:lnTo>
                    <a:pt x="136" y="834"/>
                  </a:lnTo>
                  <a:lnTo>
                    <a:pt x="143" y="837"/>
                  </a:lnTo>
                  <a:lnTo>
                    <a:pt x="148" y="842"/>
                  </a:lnTo>
                  <a:lnTo>
                    <a:pt x="155" y="847"/>
                  </a:lnTo>
                  <a:lnTo>
                    <a:pt x="161" y="850"/>
                  </a:lnTo>
                  <a:lnTo>
                    <a:pt x="166" y="853"/>
                  </a:lnTo>
                  <a:lnTo>
                    <a:pt x="169" y="856"/>
                  </a:lnTo>
                  <a:lnTo>
                    <a:pt x="170" y="857"/>
                  </a:lnTo>
                  <a:lnTo>
                    <a:pt x="293" y="830"/>
                  </a:lnTo>
                  <a:lnTo>
                    <a:pt x="344" y="742"/>
                  </a:lnTo>
                  <a:lnTo>
                    <a:pt x="368" y="677"/>
                  </a:lnTo>
                  <a:lnTo>
                    <a:pt x="372" y="681"/>
                  </a:lnTo>
                  <a:lnTo>
                    <a:pt x="381" y="691"/>
                  </a:lnTo>
                  <a:lnTo>
                    <a:pt x="395" y="706"/>
                  </a:lnTo>
                  <a:lnTo>
                    <a:pt x="411" y="723"/>
                  </a:lnTo>
                  <a:lnTo>
                    <a:pt x="426" y="742"/>
                  </a:lnTo>
                  <a:lnTo>
                    <a:pt x="440" y="760"/>
                  </a:lnTo>
                  <a:lnTo>
                    <a:pt x="449" y="776"/>
                  </a:lnTo>
                  <a:lnTo>
                    <a:pt x="452" y="789"/>
                  </a:lnTo>
                  <a:lnTo>
                    <a:pt x="455" y="803"/>
                  </a:lnTo>
                  <a:lnTo>
                    <a:pt x="459" y="820"/>
                  </a:lnTo>
                  <a:lnTo>
                    <a:pt x="467" y="843"/>
                  </a:lnTo>
                  <a:lnTo>
                    <a:pt x="475" y="867"/>
                  </a:lnTo>
                  <a:lnTo>
                    <a:pt x="484" y="891"/>
                  </a:lnTo>
                  <a:lnTo>
                    <a:pt x="490" y="917"/>
                  </a:lnTo>
                  <a:lnTo>
                    <a:pt x="494" y="940"/>
                  </a:lnTo>
                  <a:lnTo>
                    <a:pt x="494" y="959"/>
                  </a:lnTo>
                  <a:lnTo>
                    <a:pt x="492" y="996"/>
                  </a:lnTo>
                  <a:lnTo>
                    <a:pt x="496" y="1033"/>
                  </a:lnTo>
                  <a:lnTo>
                    <a:pt x="505" y="1063"/>
                  </a:lnTo>
                  <a:lnTo>
                    <a:pt x="517" y="1082"/>
                  </a:lnTo>
                  <a:lnTo>
                    <a:pt x="527" y="1086"/>
                  </a:lnTo>
                  <a:lnTo>
                    <a:pt x="542" y="1090"/>
                  </a:lnTo>
                  <a:lnTo>
                    <a:pt x="563" y="1091"/>
                  </a:lnTo>
                  <a:lnTo>
                    <a:pt x="585" y="1090"/>
                  </a:lnTo>
                  <a:lnTo>
                    <a:pt x="607" y="1086"/>
                  </a:lnTo>
                  <a:lnTo>
                    <a:pt x="628" y="1079"/>
                  </a:lnTo>
                  <a:lnTo>
                    <a:pt x="645" y="1069"/>
                  </a:lnTo>
                  <a:lnTo>
                    <a:pt x="656" y="1055"/>
                  </a:lnTo>
                  <a:close/>
                </a:path>
              </a:pathLst>
            </a:custGeom>
            <a:solidFill>
              <a:srgbClr val="A372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4" name="Freeform 52"/>
            <p:cNvSpPr>
              <a:spLocks/>
            </p:cNvSpPr>
            <p:nvPr/>
          </p:nvSpPr>
          <p:spPr bwMode="auto">
            <a:xfrm>
              <a:off x="4843463" y="5216525"/>
              <a:ext cx="31750" cy="49213"/>
            </a:xfrm>
            <a:custGeom>
              <a:avLst/>
              <a:gdLst/>
              <a:ahLst/>
              <a:cxnLst>
                <a:cxn ang="0">
                  <a:pos x="19" y="62"/>
                </a:cxn>
                <a:cxn ang="0">
                  <a:pos x="27" y="59"/>
                </a:cxn>
                <a:cxn ang="0">
                  <a:pos x="34" y="53"/>
                </a:cxn>
                <a:cxn ang="0">
                  <a:pos x="39" y="43"/>
                </a:cxn>
                <a:cxn ang="0">
                  <a:pos x="40" y="31"/>
                </a:cxn>
                <a:cxn ang="0">
                  <a:pos x="39" y="18"/>
                </a:cxn>
                <a:cxn ang="0">
                  <a:pos x="34" y="9"/>
                </a:cxn>
                <a:cxn ang="0">
                  <a:pos x="27" y="2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9"/>
                </a:cxn>
                <a:cxn ang="0">
                  <a:pos x="1" y="18"/>
                </a:cxn>
                <a:cxn ang="0">
                  <a:pos x="0" y="31"/>
                </a:cxn>
                <a:cxn ang="0">
                  <a:pos x="1" y="43"/>
                </a:cxn>
                <a:cxn ang="0">
                  <a:pos x="5" y="53"/>
                </a:cxn>
                <a:cxn ang="0">
                  <a:pos x="11" y="59"/>
                </a:cxn>
                <a:cxn ang="0">
                  <a:pos x="19" y="62"/>
                </a:cxn>
              </a:cxnLst>
              <a:rect l="0" t="0" r="r" b="b"/>
              <a:pathLst>
                <a:path w="40" h="62">
                  <a:moveTo>
                    <a:pt x="19" y="62"/>
                  </a:moveTo>
                  <a:lnTo>
                    <a:pt x="27" y="59"/>
                  </a:lnTo>
                  <a:lnTo>
                    <a:pt x="34" y="53"/>
                  </a:lnTo>
                  <a:lnTo>
                    <a:pt x="39" y="43"/>
                  </a:lnTo>
                  <a:lnTo>
                    <a:pt x="40" y="31"/>
                  </a:lnTo>
                  <a:lnTo>
                    <a:pt x="39" y="18"/>
                  </a:lnTo>
                  <a:lnTo>
                    <a:pt x="34" y="9"/>
                  </a:lnTo>
                  <a:lnTo>
                    <a:pt x="27" y="2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9"/>
                  </a:lnTo>
                  <a:lnTo>
                    <a:pt x="1" y="18"/>
                  </a:lnTo>
                  <a:lnTo>
                    <a:pt x="0" y="31"/>
                  </a:lnTo>
                  <a:lnTo>
                    <a:pt x="1" y="43"/>
                  </a:lnTo>
                  <a:lnTo>
                    <a:pt x="5" y="53"/>
                  </a:lnTo>
                  <a:lnTo>
                    <a:pt x="11" y="59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5" name="Freeform 53"/>
            <p:cNvSpPr>
              <a:spLocks/>
            </p:cNvSpPr>
            <p:nvPr/>
          </p:nvSpPr>
          <p:spPr bwMode="auto">
            <a:xfrm>
              <a:off x="4854575" y="5221288"/>
              <a:ext cx="7938" cy="7938"/>
            </a:xfrm>
            <a:custGeom>
              <a:avLst/>
              <a:gdLst/>
              <a:ahLst/>
              <a:cxnLst>
                <a:cxn ang="0">
                  <a:pos x="4" y="11"/>
                </a:cxn>
                <a:cxn ang="0">
                  <a:pos x="5" y="11"/>
                </a:cxn>
                <a:cxn ang="0">
                  <a:pos x="8" y="10"/>
                </a:cxn>
                <a:cxn ang="0">
                  <a:pos x="9" y="7"/>
                </a:cxn>
                <a:cxn ang="0">
                  <a:pos x="9" y="6"/>
                </a:cxn>
                <a:cxn ang="0">
                  <a:pos x="9" y="4"/>
                </a:cxn>
                <a:cxn ang="0">
                  <a:pos x="8" y="2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0" y="4"/>
                </a:cxn>
                <a:cxn ang="0">
                  <a:pos x="0" y="6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3" y="11"/>
                </a:cxn>
                <a:cxn ang="0">
                  <a:pos x="4" y="11"/>
                </a:cxn>
              </a:cxnLst>
              <a:rect l="0" t="0" r="r" b="b"/>
              <a:pathLst>
                <a:path w="9" h="11">
                  <a:moveTo>
                    <a:pt x="4" y="11"/>
                  </a:moveTo>
                  <a:lnTo>
                    <a:pt x="5" y="11"/>
                  </a:lnTo>
                  <a:lnTo>
                    <a:pt x="8" y="10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4"/>
                  </a:lnTo>
                  <a:lnTo>
                    <a:pt x="8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10"/>
                  </a:lnTo>
                  <a:lnTo>
                    <a:pt x="3" y="11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6" name="Freeform 54"/>
            <p:cNvSpPr>
              <a:spLocks/>
            </p:cNvSpPr>
            <p:nvPr/>
          </p:nvSpPr>
          <p:spPr bwMode="auto">
            <a:xfrm>
              <a:off x="3881438" y="5643563"/>
              <a:ext cx="173038" cy="141288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5" y="38"/>
                </a:cxn>
                <a:cxn ang="0">
                  <a:pos x="1" y="87"/>
                </a:cxn>
                <a:cxn ang="0">
                  <a:pos x="0" y="135"/>
                </a:cxn>
                <a:cxn ang="0">
                  <a:pos x="2" y="169"/>
                </a:cxn>
                <a:cxn ang="0">
                  <a:pos x="5" y="174"/>
                </a:cxn>
                <a:cxn ang="0">
                  <a:pos x="11" y="176"/>
                </a:cxn>
                <a:cxn ang="0">
                  <a:pos x="20" y="177"/>
                </a:cxn>
                <a:cxn ang="0">
                  <a:pos x="32" y="175"/>
                </a:cxn>
                <a:cxn ang="0">
                  <a:pos x="45" y="171"/>
                </a:cxn>
                <a:cxn ang="0">
                  <a:pos x="60" y="167"/>
                </a:cxn>
                <a:cxn ang="0">
                  <a:pos x="76" y="161"/>
                </a:cxn>
                <a:cxn ang="0">
                  <a:pos x="92" y="154"/>
                </a:cxn>
                <a:cxn ang="0">
                  <a:pos x="110" y="146"/>
                </a:cxn>
                <a:cxn ang="0">
                  <a:pos x="128" y="138"/>
                </a:cxn>
                <a:cxn ang="0">
                  <a:pos x="145" y="130"/>
                </a:cxn>
                <a:cxn ang="0">
                  <a:pos x="162" y="121"/>
                </a:cxn>
                <a:cxn ang="0">
                  <a:pos x="177" y="111"/>
                </a:cxn>
                <a:cxn ang="0">
                  <a:pos x="192" y="103"/>
                </a:cxn>
                <a:cxn ang="0">
                  <a:pos x="205" y="95"/>
                </a:cxn>
                <a:cxn ang="0">
                  <a:pos x="216" y="88"/>
                </a:cxn>
                <a:cxn ang="0">
                  <a:pos x="10" y="0"/>
                </a:cxn>
              </a:cxnLst>
              <a:rect l="0" t="0" r="r" b="b"/>
              <a:pathLst>
                <a:path w="216" h="177">
                  <a:moveTo>
                    <a:pt x="10" y="0"/>
                  </a:moveTo>
                  <a:lnTo>
                    <a:pt x="5" y="38"/>
                  </a:lnTo>
                  <a:lnTo>
                    <a:pt x="1" y="87"/>
                  </a:lnTo>
                  <a:lnTo>
                    <a:pt x="0" y="135"/>
                  </a:lnTo>
                  <a:lnTo>
                    <a:pt x="2" y="169"/>
                  </a:lnTo>
                  <a:lnTo>
                    <a:pt x="5" y="174"/>
                  </a:lnTo>
                  <a:lnTo>
                    <a:pt x="11" y="176"/>
                  </a:lnTo>
                  <a:lnTo>
                    <a:pt x="20" y="177"/>
                  </a:lnTo>
                  <a:lnTo>
                    <a:pt x="32" y="175"/>
                  </a:lnTo>
                  <a:lnTo>
                    <a:pt x="45" y="171"/>
                  </a:lnTo>
                  <a:lnTo>
                    <a:pt x="60" y="167"/>
                  </a:lnTo>
                  <a:lnTo>
                    <a:pt x="76" y="161"/>
                  </a:lnTo>
                  <a:lnTo>
                    <a:pt x="92" y="154"/>
                  </a:lnTo>
                  <a:lnTo>
                    <a:pt x="110" y="146"/>
                  </a:lnTo>
                  <a:lnTo>
                    <a:pt x="128" y="138"/>
                  </a:lnTo>
                  <a:lnTo>
                    <a:pt x="145" y="130"/>
                  </a:lnTo>
                  <a:lnTo>
                    <a:pt x="162" y="121"/>
                  </a:lnTo>
                  <a:lnTo>
                    <a:pt x="177" y="111"/>
                  </a:lnTo>
                  <a:lnTo>
                    <a:pt x="192" y="103"/>
                  </a:lnTo>
                  <a:lnTo>
                    <a:pt x="205" y="95"/>
                  </a:lnTo>
                  <a:lnTo>
                    <a:pt x="216" y="8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1A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7" name="Freeform 55"/>
            <p:cNvSpPr>
              <a:spLocks/>
            </p:cNvSpPr>
            <p:nvPr/>
          </p:nvSpPr>
          <p:spPr bwMode="auto">
            <a:xfrm>
              <a:off x="4033838" y="5770563"/>
              <a:ext cx="155575" cy="101600"/>
            </a:xfrm>
            <a:custGeom>
              <a:avLst/>
              <a:gdLst/>
              <a:ahLst/>
              <a:cxnLst>
                <a:cxn ang="0">
                  <a:pos x="196" y="36"/>
                </a:cxn>
                <a:cxn ang="0">
                  <a:pos x="180" y="38"/>
                </a:cxn>
                <a:cxn ang="0">
                  <a:pos x="164" y="36"/>
                </a:cxn>
                <a:cxn ang="0">
                  <a:pos x="147" y="31"/>
                </a:cxn>
                <a:cxn ang="0">
                  <a:pos x="134" y="25"/>
                </a:cxn>
                <a:cxn ang="0">
                  <a:pos x="122" y="19"/>
                </a:cxn>
                <a:cxn ang="0">
                  <a:pos x="112" y="14"/>
                </a:cxn>
                <a:cxn ang="0">
                  <a:pos x="106" y="9"/>
                </a:cxn>
                <a:cxn ang="0">
                  <a:pos x="104" y="8"/>
                </a:cxn>
                <a:cxn ang="0">
                  <a:pos x="97" y="0"/>
                </a:cxn>
                <a:cxn ang="0">
                  <a:pos x="89" y="13"/>
                </a:cxn>
                <a:cxn ang="0">
                  <a:pos x="79" y="29"/>
                </a:cxn>
                <a:cxn ang="0">
                  <a:pos x="68" y="45"/>
                </a:cxn>
                <a:cxn ang="0">
                  <a:pos x="58" y="61"/>
                </a:cxn>
                <a:cxn ang="0">
                  <a:pos x="45" y="77"/>
                </a:cxn>
                <a:cxn ang="0">
                  <a:pos x="32" y="92"/>
                </a:cxn>
                <a:cxn ang="0">
                  <a:pos x="19" y="106"/>
                </a:cxn>
                <a:cxn ang="0">
                  <a:pos x="7" y="117"/>
                </a:cxn>
                <a:cxn ang="0">
                  <a:pos x="1" y="123"/>
                </a:cxn>
                <a:cxn ang="0">
                  <a:pos x="0" y="125"/>
                </a:cxn>
                <a:cxn ang="0">
                  <a:pos x="3" y="127"/>
                </a:cxn>
                <a:cxn ang="0">
                  <a:pos x="11" y="125"/>
                </a:cxn>
                <a:cxn ang="0">
                  <a:pos x="22" y="123"/>
                </a:cxn>
                <a:cxn ang="0">
                  <a:pos x="36" y="119"/>
                </a:cxn>
                <a:cxn ang="0">
                  <a:pos x="51" y="114"/>
                </a:cxn>
                <a:cxn ang="0">
                  <a:pos x="69" y="107"/>
                </a:cxn>
                <a:cxn ang="0">
                  <a:pos x="86" y="99"/>
                </a:cxn>
                <a:cxn ang="0">
                  <a:pos x="106" y="91"/>
                </a:cxn>
                <a:cxn ang="0">
                  <a:pos x="124" y="82"/>
                </a:cxn>
                <a:cxn ang="0">
                  <a:pos x="143" y="72"/>
                </a:cxn>
                <a:cxn ang="0">
                  <a:pos x="159" y="63"/>
                </a:cxn>
                <a:cxn ang="0">
                  <a:pos x="174" y="54"/>
                </a:cxn>
                <a:cxn ang="0">
                  <a:pos x="187" y="45"/>
                </a:cxn>
                <a:cxn ang="0">
                  <a:pos x="196" y="36"/>
                </a:cxn>
              </a:cxnLst>
              <a:rect l="0" t="0" r="r" b="b"/>
              <a:pathLst>
                <a:path w="196" h="127">
                  <a:moveTo>
                    <a:pt x="196" y="36"/>
                  </a:moveTo>
                  <a:lnTo>
                    <a:pt x="180" y="38"/>
                  </a:lnTo>
                  <a:lnTo>
                    <a:pt x="164" y="36"/>
                  </a:lnTo>
                  <a:lnTo>
                    <a:pt x="147" y="31"/>
                  </a:lnTo>
                  <a:lnTo>
                    <a:pt x="134" y="25"/>
                  </a:lnTo>
                  <a:lnTo>
                    <a:pt x="122" y="19"/>
                  </a:lnTo>
                  <a:lnTo>
                    <a:pt x="112" y="14"/>
                  </a:lnTo>
                  <a:lnTo>
                    <a:pt x="106" y="9"/>
                  </a:lnTo>
                  <a:lnTo>
                    <a:pt x="104" y="8"/>
                  </a:lnTo>
                  <a:lnTo>
                    <a:pt x="97" y="0"/>
                  </a:lnTo>
                  <a:lnTo>
                    <a:pt x="89" y="13"/>
                  </a:lnTo>
                  <a:lnTo>
                    <a:pt x="79" y="29"/>
                  </a:lnTo>
                  <a:lnTo>
                    <a:pt x="68" y="45"/>
                  </a:lnTo>
                  <a:lnTo>
                    <a:pt x="58" y="61"/>
                  </a:lnTo>
                  <a:lnTo>
                    <a:pt x="45" y="77"/>
                  </a:lnTo>
                  <a:lnTo>
                    <a:pt x="32" y="92"/>
                  </a:lnTo>
                  <a:lnTo>
                    <a:pt x="19" y="106"/>
                  </a:lnTo>
                  <a:lnTo>
                    <a:pt x="7" y="117"/>
                  </a:lnTo>
                  <a:lnTo>
                    <a:pt x="1" y="123"/>
                  </a:lnTo>
                  <a:lnTo>
                    <a:pt x="0" y="125"/>
                  </a:lnTo>
                  <a:lnTo>
                    <a:pt x="3" y="127"/>
                  </a:lnTo>
                  <a:lnTo>
                    <a:pt x="11" y="125"/>
                  </a:lnTo>
                  <a:lnTo>
                    <a:pt x="22" y="123"/>
                  </a:lnTo>
                  <a:lnTo>
                    <a:pt x="36" y="119"/>
                  </a:lnTo>
                  <a:lnTo>
                    <a:pt x="51" y="114"/>
                  </a:lnTo>
                  <a:lnTo>
                    <a:pt x="69" y="107"/>
                  </a:lnTo>
                  <a:lnTo>
                    <a:pt x="86" y="99"/>
                  </a:lnTo>
                  <a:lnTo>
                    <a:pt x="106" y="91"/>
                  </a:lnTo>
                  <a:lnTo>
                    <a:pt x="124" y="82"/>
                  </a:lnTo>
                  <a:lnTo>
                    <a:pt x="143" y="72"/>
                  </a:lnTo>
                  <a:lnTo>
                    <a:pt x="159" y="63"/>
                  </a:lnTo>
                  <a:lnTo>
                    <a:pt x="174" y="54"/>
                  </a:lnTo>
                  <a:lnTo>
                    <a:pt x="187" y="45"/>
                  </a:lnTo>
                  <a:lnTo>
                    <a:pt x="196" y="36"/>
                  </a:lnTo>
                  <a:close/>
                </a:path>
              </a:pathLst>
            </a:custGeom>
            <a:solidFill>
              <a:srgbClr val="D3A8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8" name="Freeform 56"/>
            <p:cNvSpPr>
              <a:spLocks/>
            </p:cNvSpPr>
            <p:nvPr/>
          </p:nvSpPr>
          <p:spPr bwMode="auto">
            <a:xfrm>
              <a:off x="3551238" y="5522913"/>
              <a:ext cx="179388" cy="73025"/>
            </a:xfrm>
            <a:custGeom>
              <a:avLst/>
              <a:gdLst/>
              <a:ahLst/>
              <a:cxnLst>
                <a:cxn ang="0">
                  <a:pos x="224" y="4"/>
                </a:cxn>
                <a:cxn ang="0">
                  <a:pos x="209" y="8"/>
                </a:cxn>
                <a:cxn ang="0">
                  <a:pos x="191" y="10"/>
                </a:cxn>
                <a:cxn ang="0">
                  <a:pos x="168" y="10"/>
                </a:cxn>
                <a:cxn ang="0">
                  <a:pos x="144" y="9"/>
                </a:cxn>
                <a:cxn ang="0">
                  <a:pos x="118" y="8"/>
                </a:cxn>
                <a:cxn ang="0">
                  <a:pos x="93" y="5"/>
                </a:cxn>
                <a:cxn ang="0">
                  <a:pos x="70" y="2"/>
                </a:cxn>
                <a:cxn ang="0">
                  <a:pos x="49" y="0"/>
                </a:cxn>
                <a:cxn ang="0">
                  <a:pos x="40" y="18"/>
                </a:cxn>
                <a:cxn ang="0">
                  <a:pos x="32" y="33"/>
                </a:cxn>
                <a:cxn ang="0">
                  <a:pos x="24" y="47"/>
                </a:cxn>
                <a:cxn ang="0">
                  <a:pos x="16" y="57"/>
                </a:cxn>
                <a:cxn ang="0">
                  <a:pos x="9" y="65"/>
                </a:cxn>
                <a:cxn ang="0">
                  <a:pos x="4" y="71"/>
                </a:cxn>
                <a:cxn ang="0">
                  <a:pos x="1" y="75"/>
                </a:cxn>
                <a:cxn ang="0">
                  <a:pos x="0" y="76"/>
                </a:cxn>
                <a:cxn ang="0">
                  <a:pos x="1" y="77"/>
                </a:cxn>
                <a:cxn ang="0">
                  <a:pos x="4" y="80"/>
                </a:cxn>
                <a:cxn ang="0">
                  <a:pos x="11" y="84"/>
                </a:cxn>
                <a:cxn ang="0">
                  <a:pos x="22" y="88"/>
                </a:cxn>
                <a:cxn ang="0">
                  <a:pos x="34" y="91"/>
                </a:cxn>
                <a:cxn ang="0">
                  <a:pos x="53" y="92"/>
                </a:cxn>
                <a:cxn ang="0">
                  <a:pos x="75" y="90"/>
                </a:cxn>
                <a:cxn ang="0">
                  <a:pos x="101" y="83"/>
                </a:cxn>
                <a:cxn ang="0">
                  <a:pos x="118" y="76"/>
                </a:cxn>
                <a:cxn ang="0">
                  <a:pos x="137" y="68"/>
                </a:cxn>
                <a:cxn ang="0">
                  <a:pos x="153" y="58"/>
                </a:cxn>
                <a:cxn ang="0">
                  <a:pos x="170" y="48"/>
                </a:cxn>
                <a:cxn ang="0">
                  <a:pos x="185" y="37"/>
                </a:cxn>
                <a:cxn ang="0">
                  <a:pos x="200" y="25"/>
                </a:cxn>
                <a:cxn ang="0">
                  <a:pos x="213" y="15"/>
                </a:cxn>
                <a:cxn ang="0">
                  <a:pos x="224" y="4"/>
                </a:cxn>
              </a:cxnLst>
              <a:rect l="0" t="0" r="r" b="b"/>
              <a:pathLst>
                <a:path w="224" h="92">
                  <a:moveTo>
                    <a:pt x="224" y="4"/>
                  </a:moveTo>
                  <a:lnTo>
                    <a:pt x="209" y="8"/>
                  </a:lnTo>
                  <a:lnTo>
                    <a:pt x="191" y="10"/>
                  </a:lnTo>
                  <a:lnTo>
                    <a:pt x="168" y="10"/>
                  </a:lnTo>
                  <a:lnTo>
                    <a:pt x="144" y="9"/>
                  </a:lnTo>
                  <a:lnTo>
                    <a:pt x="118" y="8"/>
                  </a:lnTo>
                  <a:lnTo>
                    <a:pt x="93" y="5"/>
                  </a:lnTo>
                  <a:lnTo>
                    <a:pt x="70" y="2"/>
                  </a:lnTo>
                  <a:lnTo>
                    <a:pt x="49" y="0"/>
                  </a:lnTo>
                  <a:lnTo>
                    <a:pt x="40" y="18"/>
                  </a:lnTo>
                  <a:lnTo>
                    <a:pt x="32" y="33"/>
                  </a:lnTo>
                  <a:lnTo>
                    <a:pt x="24" y="47"/>
                  </a:lnTo>
                  <a:lnTo>
                    <a:pt x="16" y="57"/>
                  </a:lnTo>
                  <a:lnTo>
                    <a:pt x="9" y="65"/>
                  </a:lnTo>
                  <a:lnTo>
                    <a:pt x="4" y="71"/>
                  </a:lnTo>
                  <a:lnTo>
                    <a:pt x="1" y="75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4" y="80"/>
                  </a:lnTo>
                  <a:lnTo>
                    <a:pt x="11" y="84"/>
                  </a:lnTo>
                  <a:lnTo>
                    <a:pt x="22" y="88"/>
                  </a:lnTo>
                  <a:lnTo>
                    <a:pt x="34" y="91"/>
                  </a:lnTo>
                  <a:lnTo>
                    <a:pt x="53" y="92"/>
                  </a:lnTo>
                  <a:lnTo>
                    <a:pt x="75" y="90"/>
                  </a:lnTo>
                  <a:lnTo>
                    <a:pt x="101" y="83"/>
                  </a:lnTo>
                  <a:lnTo>
                    <a:pt x="118" y="76"/>
                  </a:lnTo>
                  <a:lnTo>
                    <a:pt x="137" y="68"/>
                  </a:lnTo>
                  <a:lnTo>
                    <a:pt x="153" y="58"/>
                  </a:lnTo>
                  <a:lnTo>
                    <a:pt x="170" y="48"/>
                  </a:lnTo>
                  <a:lnTo>
                    <a:pt x="185" y="37"/>
                  </a:lnTo>
                  <a:lnTo>
                    <a:pt x="200" y="25"/>
                  </a:lnTo>
                  <a:lnTo>
                    <a:pt x="213" y="15"/>
                  </a:lnTo>
                  <a:lnTo>
                    <a:pt x="224" y="4"/>
                  </a:lnTo>
                  <a:close/>
                </a:path>
              </a:pathLst>
            </a:custGeom>
            <a:solidFill>
              <a:srgbClr val="D6A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49" name="Freeform 57"/>
            <p:cNvSpPr>
              <a:spLocks/>
            </p:cNvSpPr>
            <p:nvPr/>
          </p:nvSpPr>
          <p:spPr bwMode="auto">
            <a:xfrm>
              <a:off x="3802063" y="5249863"/>
              <a:ext cx="179388" cy="44450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" y="17"/>
                </a:cxn>
                <a:cxn ang="0">
                  <a:pos x="8" y="16"/>
                </a:cxn>
                <a:cxn ang="0">
                  <a:pos x="17" y="15"/>
                </a:cxn>
                <a:cxn ang="0">
                  <a:pos x="26" y="14"/>
                </a:cxn>
                <a:cxn ang="0">
                  <a:pos x="37" y="13"/>
                </a:cxn>
                <a:cxn ang="0">
                  <a:pos x="49" y="12"/>
                </a:cxn>
                <a:cxn ang="0">
                  <a:pos x="59" y="11"/>
                </a:cxn>
                <a:cxn ang="0">
                  <a:pos x="68" y="11"/>
                </a:cxn>
                <a:cxn ang="0">
                  <a:pos x="80" y="12"/>
                </a:cxn>
                <a:cxn ang="0">
                  <a:pos x="96" y="14"/>
                </a:cxn>
                <a:cxn ang="0">
                  <a:pos x="114" y="16"/>
                </a:cxn>
                <a:cxn ang="0">
                  <a:pos x="135" y="21"/>
                </a:cxn>
                <a:cxn ang="0">
                  <a:pos x="155" y="25"/>
                </a:cxn>
                <a:cxn ang="0">
                  <a:pos x="172" y="30"/>
                </a:cxn>
                <a:cxn ang="0">
                  <a:pos x="186" y="35"/>
                </a:cxn>
                <a:cxn ang="0">
                  <a:pos x="193" y="38"/>
                </a:cxn>
                <a:cxn ang="0">
                  <a:pos x="202" y="44"/>
                </a:cxn>
                <a:cxn ang="0">
                  <a:pos x="212" y="51"/>
                </a:cxn>
                <a:cxn ang="0">
                  <a:pos x="222" y="54"/>
                </a:cxn>
                <a:cxn ang="0">
                  <a:pos x="225" y="57"/>
                </a:cxn>
                <a:cxn ang="0">
                  <a:pos x="224" y="55"/>
                </a:cxn>
                <a:cxn ang="0">
                  <a:pos x="220" y="51"/>
                </a:cxn>
                <a:cxn ang="0">
                  <a:pos x="215" y="45"/>
                </a:cxn>
                <a:cxn ang="0">
                  <a:pos x="208" y="39"/>
                </a:cxn>
                <a:cxn ang="0">
                  <a:pos x="201" y="32"/>
                </a:cxn>
                <a:cxn ang="0">
                  <a:pos x="194" y="25"/>
                </a:cxn>
                <a:cxn ang="0">
                  <a:pos x="186" y="21"/>
                </a:cxn>
                <a:cxn ang="0">
                  <a:pos x="180" y="19"/>
                </a:cxn>
                <a:cxn ang="0">
                  <a:pos x="172" y="16"/>
                </a:cxn>
                <a:cxn ang="0">
                  <a:pos x="161" y="14"/>
                </a:cxn>
                <a:cxn ang="0">
                  <a:pos x="146" y="11"/>
                </a:cxn>
                <a:cxn ang="0">
                  <a:pos x="131" y="7"/>
                </a:cxn>
                <a:cxn ang="0">
                  <a:pos x="114" y="4"/>
                </a:cxn>
                <a:cxn ang="0">
                  <a:pos x="100" y="1"/>
                </a:cxn>
                <a:cxn ang="0">
                  <a:pos x="87" y="0"/>
                </a:cxn>
                <a:cxn ang="0">
                  <a:pos x="78" y="0"/>
                </a:cxn>
                <a:cxn ang="0">
                  <a:pos x="68" y="1"/>
                </a:cxn>
                <a:cxn ang="0">
                  <a:pos x="58" y="4"/>
                </a:cxn>
                <a:cxn ang="0">
                  <a:pos x="45" y="6"/>
                </a:cxn>
                <a:cxn ang="0">
                  <a:pos x="34" y="8"/>
                </a:cxn>
                <a:cxn ang="0">
                  <a:pos x="22" y="11"/>
                </a:cxn>
                <a:cxn ang="0">
                  <a:pos x="12" y="13"/>
                </a:cxn>
                <a:cxn ang="0">
                  <a:pos x="5" y="15"/>
                </a:cxn>
                <a:cxn ang="0">
                  <a:pos x="0" y="17"/>
                </a:cxn>
              </a:cxnLst>
              <a:rect l="0" t="0" r="r" b="b"/>
              <a:pathLst>
                <a:path w="225" h="57">
                  <a:moveTo>
                    <a:pt x="0" y="17"/>
                  </a:moveTo>
                  <a:lnTo>
                    <a:pt x="3" y="17"/>
                  </a:lnTo>
                  <a:lnTo>
                    <a:pt x="8" y="16"/>
                  </a:lnTo>
                  <a:lnTo>
                    <a:pt x="17" y="15"/>
                  </a:lnTo>
                  <a:lnTo>
                    <a:pt x="26" y="14"/>
                  </a:lnTo>
                  <a:lnTo>
                    <a:pt x="37" y="13"/>
                  </a:lnTo>
                  <a:lnTo>
                    <a:pt x="49" y="12"/>
                  </a:lnTo>
                  <a:lnTo>
                    <a:pt x="59" y="11"/>
                  </a:lnTo>
                  <a:lnTo>
                    <a:pt x="68" y="11"/>
                  </a:lnTo>
                  <a:lnTo>
                    <a:pt x="80" y="12"/>
                  </a:lnTo>
                  <a:lnTo>
                    <a:pt x="96" y="14"/>
                  </a:lnTo>
                  <a:lnTo>
                    <a:pt x="114" y="16"/>
                  </a:lnTo>
                  <a:lnTo>
                    <a:pt x="135" y="21"/>
                  </a:lnTo>
                  <a:lnTo>
                    <a:pt x="155" y="25"/>
                  </a:lnTo>
                  <a:lnTo>
                    <a:pt x="172" y="30"/>
                  </a:lnTo>
                  <a:lnTo>
                    <a:pt x="186" y="35"/>
                  </a:lnTo>
                  <a:lnTo>
                    <a:pt x="193" y="38"/>
                  </a:lnTo>
                  <a:lnTo>
                    <a:pt x="202" y="44"/>
                  </a:lnTo>
                  <a:lnTo>
                    <a:pt x="212" y="51"/>
                  </a:lnTo>
                  <a:lnTo>
                    <a:pt x="222" y="54"/>
                  </a:lnTo>
                  <a:lnTo>
                    <a:pt x="225" y="57"/>
                  </a:lnTo>
                  <a:lnTo>
                    <a:pt x="224" y="55"/>
                  </a:lnTo>
                  <a:lnTo>
                    <a:pt x="220" y="51"/>
                  </a:lnTo>
                  <a:lnTo>
                    <a:pt x="215" y="45"/>
                  </a:lnTo>
                  <a:lnTo>
                    <a:pt x="208" y="39"/>
                  </a:lnTo>
                  <a:lnTo>
                    <a:pt x="201" y="32"/>
                  </a:lnTo>
                  <a:lnTo>
                    <a:pt x="194" y="25"/>
                  </a:lnTo>
                  <a:lnTo>
                    <a:pt x="186" y="21"/>
                  </a:lnTo>
                  <a:lnTo>
                    <a:pt x="180" y="19"/>
                  </a:lnTo>
                  <a:lnTo>
                    <a:pt x="172" y="16"/>
                  </a:lnTo>
                  <a:lnTo>
                    <a:pt x="161" y="14"/>
                  </a:lnTo>
                  <a:lnTo>
                    <a:pt x="146" y="11"/>
                  </a:lnTo>
                  <a:lnTo>
                    <a:pt x="131" y="7"/>
                  </a:lnTo>
                  <a:lnTo>
                    <a:pt x="114" y="4"/>
                  </a:lnTo>
                  <a:lnTo>
                    <a:pt x="100" y="1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68" y="1"/>
                  </a:lnTo>
                  <a:lnTo>
                    <a:pt x="58" y="4"/>
                  </a:lnTo>
                  <a:lnTo>
                    <a:pt x="45" y="6"/>
                  </a:lnTo>
                  <a:lnTo>
                    <a:pt x="34" y="8"/>
                  </a:lnTo>
                  <a:lnTo>
                    <a:pt x="22" y="11"/>
                  </a:lnTo>
                  <a:lnTo>
                    <a:pt x="12" y="13"/>
                  </a:lnTo>
                  <a:lnTo>
                    <a:pt x="5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F7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50" name="Freeform 58"/>
            <p:cNvSpPr>
              <a:spLocks/>
            </p:cNvSpPr>
            <p:nvPr/>
          </p:nvSpPr>
          <p:spPr bwMode="auto">
            <a:xfrm>
              <a:off x="4132263" y="5387975"/>
              <a:ext cx="295275" cy="138113"/>
            </a:xfrm>
            <a:custGeom>
              <a:avLst/>
              <a:gdLst/>
              <a:ahLst/>
              <a:cxnLst>
                <a:cxn ang="0">
                  <a:pos x="36" y="82"/>
                </a:cxn>
                <a:cxn ang="0">
                  <a:pos x="25" y="78"/>
                </a:cxn>
                <a:cxn ang="0">
                  <a:pos x="15" y="73"/>
                </a:cxn>
                <a:cxn ang="0">
                  <a:pos x="7" y="66"/>
                </a:cxn>
                <a:cxn ang="0">
                  <a:pos x="0" y="89"/>
                </a:cxn>
                <a:cxn ang="0">
                  <a:pos x="8" y="136"/>
                </a:cxn>
                <a:cxn ang="0">
                  <a:pos x="38" y="158"/>
                </a:cxn>
                <a:cxn ang="0">
                  <a:pos x="74" y="169"/>
                </a:cxn>
                <a:cxn ang="0">
                  <a:pos x="112" y="174"/>
                </a:cxn>
                <a:cxn ang="0">
                  <a:pos x="146" y="173"/>
                </a:cxn>
                <a:cxn ang="0">
                  <a:pos x="172" y="163"/>
                </a:cxn>
                <a:cxn ang="0">
                  <a:pos x="205" y="145"/>
                </a:cxn>
                <a:cxn ang="0">
                  <a:pos x="240" y="128"/>
                </a:cxn>
                <a:cxn ang="0">
                  <a:pos x="266" y="114"/>
                </a:cxn>
                <a:cxn ang="0">
                  <a:pos x="278" y="108"/>
                </a:cxn>
                <a:cxn ang="0">
                  <a:pos x="285" y="105"/>
                </a:cxn>
                <a:cxn ang="0">
                  <a:pos x="303" y="88"/>
                </a:cxn>
                <a:cxn ang="0">
                  <a:pos x="332" y="53"/>
                </a:cxn>
                <a:cxn ang="0">
                  <a:pos x="356" y="22"/>
                </a:cxn>
                <a:cxn ang="0">
                  <a:pos x="370" y="2"/>
                </a:cxn>
                <a:cxn ang="0">
                  <a:pos x="369" y="2"/>
                </a:cxn>
                <a:cxn ang="0">
                  <a:pos x="344" y="16"/>
                </a:cxn>
                <a:cxn ang="0">
                  <a:pos x="304" y="37"/>
                </a:cxn>
                <a:cxn ang="0">
                  <a:pos x="264" y="57"/>
                </a:cxn>
                <a:cxn ang="0">
                  <a:pos x="238" y="67"/>
                </a:cxn>
                <a:cxn ang="0">
                  <a:pos x="216" y="73"/>
                </a:cxn>
                <a:cxn ang="0">
                  <a:pos x="188" y="76"/>
                </a:cxn>
                <a:cxn ang="0">
                  <a:pos x="158" y="80"/>
                </a:cxn>
                <a:cxn ang="0">
                  <a:pos x="128" y="82"/>
                </a:cxn>
                <a:cxn ang="0">
                  <a:pos x="98" y="83"/>
                </a:cxn>
                <a:cxn ang="0">
                  <a:pos x="72" y="84"/>
                </a:cxn>
                <a:cxn ang="0">
                  <a:pos x="51" y="83"/>
                </a:cxn>
              </a:cxnLst>
              <a:rect l="0" t="0" r="r" b="b"/>
              <a:pathLst>
                <a:path w="372" h="174">
                  <a:moveTo>
                    <a:pt x="43" y="83"/>
                  </a:moveTo>
                  <a:lnTo>
                    <a:pt x="36" y="82"/>
                  </a:lnTo>
                  <a:lnTo>
                    <a:pt x="30" y="81"/>
                  </a:lnTo>
                  <a:lnTo>
                    <a:pt x="25" y="78"/>
                  </a:lnTo>
                  <a:lnTo>
                    <a:pt x="20" y="76"/>
                  </a:lnTo>
                  <a:lnTo>
                    <a:pt x="15" y="73"/>
                  </a:lnTo>
                  <a:lnTo>
                    <a:pt x="11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0" y="89"/>
                  </a:lnTo>
                  <a:lnTo>
                    <a:pt x="1" y="114"/>
                  </a:lnTo>
                  <a:lnTo>
                    <a:pt x="8" y="136"/>
                  </a:lnTo>
                  <a:lnTo>
                    <a:pt x="23" y="151"/>
                  </a:lnTo>
                  <a:lnTo>
                    <a:pt x="38" y="158"/>
                  </a:lnTo>
                  <a:lnTo>
                    <a:pt x="56" y="165"/>
                  </a:lnTo>
                  <a:lnTo>
                    <a:pt x="74" y="169"/>
                  </a:lnTo>
                  <a:lnTo>
                    <a:pt x="94" y="173"/>
                  </a:lnTo>
                  <a:lnTo>
                    <a:pt x="112" y="174"/>
                  </a:lnTo>
                  <a:lnTo>
                    <a:pt x="131" y="174"/>
                  </a:lnTo>
                  <a:lnTo>
                    <a:pt x="146" y="173"/>
                  </a:lnTo>
                  <a:lnTo>
                    <a:pt x="159" y="168"/>
                  </a:lnTo>
                  <a:lnTo>
                    <a:pt x="172" y="163"/>
                  </a:lnTo>
                  <a:lnTo>
                    <a:pt x="188" y="155"/>
                  </a:lnTo>
                  <a:lnTo>
                    <a:pt x="205" y="145"/>
                  </a:lnTo>
                  <a:lnTo>
                    <a:pt x="223" y="137"/>
                  </a:lnTo>
                  <a:lnTo>
                    <a:pt x="240" y="128"/>
                  </a:lnTo>
                  <a:lnTo>
                    <a:pt x="255" y="121"/>
                  </a:lnTo>
                  <a:lnTo>
                    <a:pt x="266" y="114"/>
                  </a:lnTo>
                  <a:lnTo>
                    <a:pt x="275" y="111"/>
                  </a:lnTo>
                  <a:lnTo>
                    <a:pt x="278" y="108"/>
                  </a:lnTo>
                  <a:lnTo>
                    <a:pt x="281" y="107"/>
                  </a:lnTo>
                  <a:lnTo>
                    <a:pt x="285" y="105"/>
                  </a:lnTo>
                  <a:lnTo>
                    <a:pt x="288" y="104"/>
                  </a:lnTo>
                  <a:lnTo>
                    <a:pt x="303" y="88"/>
                  </a:lnTo>
                  <a:lnTo>
                    <a:pt x="317" y="70"/>
                  </a:lnTo>
                  <a:lnTo>
                    <a:pt x="332" y="53"/>
                  </a:lnTo>
                  <a:lnTo>
                    <a:pt x="345" y="37"/>
                  </a:lnTo>
                  <a:lnTo>
                    <a:pt x="356" y="22"/>
                  </a:lnTo>
                  <a:lnTo>
                    <a:pt x="364" y="10"/>
                  </a:lnTo>
                  <a:lnTo>
                    <a:pt x="370" y="2"/>
                  </a:lnTo>
                  <a:lnTo>
                    <a:pt x="372" y="0"/>
                  </a:lnTo>
                  <a:lnTo>
                    <a:pt x="369" y="2"/>
                  </a:lnTo>
                  <a:lnTo>
                    <a:pt x="359" y="8"/>
                  </a:lnTo>
                  <a:lnTo>
                    <a:pt x="344" y="16"/>
                  </a:lnTo>
                  <a:lnTo>
                    <a:pt x="325" y="25"/>
                  </a:lnTo>
                  <a:lnTo>
                    <a:pt x="304" y="37"/>
                  </a:lnTo>
                  <a:lnTo>
                    <a:pt x="284" y="47"/>
                  </a:lnTo>
                  <a:lnTo>
                    <a:pt x="264" y="57"/>
                  </a:lnTo>
                  <a:lnTo>
                    <a:pt x="247" y="65"/>
                  </a:lnTo>
                  <a:lnTo>
                    <a:pt x="238" y="67"/>
                  </a:lnTo>
                  <a:lnTo>
                    <a:pt x="227" y="70"/>
                  </a:lnTo>
                  <a:lnTo>
                    <a:pt x="216" y="73"/>
                  </a:lnTo>
                  <a:lnTo>
                    <a:pt x="203" y="74"/>
                  </a:lnTo>
                  <a:lnTo>
                    <a:pt x="188" y="76"/>
                  </a:lnTo>
                  <a:lnTo>
                    <a:pt x="174" y="78"/>
                  </a:lnTo>
                  <a:lnTo>
                    <a:pt x="158" y="80"/>
                  </a:lnTo>
                  <a:lnTo>
                    <a:pt x="143" y="81"/>
                  </a:lnTo>
                  <a:lnTo>
                    <a:pt x="128" y="82"/>
                  </a:lnTo>
                  <a:lnTo>
                    <a:pt x="113" y="83"/>
                  </a:lnTo>
                  <a:lnTo>
                    <a:pt x="98" y="83"/>
                  </a:lnTo>
                  <a:lnTo>
                    <a:pt x="84" y="84"/>
                  </a:lnTo>
                  <a:lnTo>
                    <a:pt x="72" y="84"/>
                  </a:lnTo>
                  <a:lnTo>
                    <a:pt x="60" y="84"/>
                  </a:lnTo>
                  <a:lnTo>
                    <a:pt x="51" y="83"/>
                  </a:lnTo>
                  <a:lnTo>
                    <a:pt x="43" y="83"/>
                  </a:lnTo>
                  <a:close/>
                </a:path>
              </a:pathLst>
            </a:custGeom>
            <a:solidFill>
              <a:srgbClr val="A884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 rot="13800000">
              <a:off x="4343513" y="5254327"/>
              <a:ext cx="82311" cy="38584"/>
            </a:xfrm>
            <a:custGeom>
              <a:avLst/>
              <a:gdLst/>
              <a:ahLst/>
              <a:cxnLst>
                <a:cxn ang="0">
                  <a:pos x="63" y="11"/>
                </a:cxn>
                <a:cxn ang="0">
                  <a:pos x="56" y="19"/>
                </a:cxn>
                <a:cxn ang="0">
                  <a:pos x="49" y="25"/>
                </a:cxn>
                <a:cxn ang="0">
                  <a:pos x="42" y="28"/>
                </a:cxn>
                <a:cxn ang="0">
                  <a:pos x="33" y="30"/>
                </a:cxn>
                <a:cxn ang="0">
                  <a:pos x="24" y="32"/>
                </a:cxn>
                <a:cxn ang="0">
                  <a:pos x="15" y="30"/>
                </a:cxn>
                <a:cxn ang="0">
                  <a:pos x="7" y="27"/>
                </a:cxn>
                <a:cxn ang="0">
                  <a:pos x="0" y="21"/>
                </a:cxn>
                <a:cxn ang="0">
                  <a:pos x="0" y="18"/>
                </a:cxn>
                <a:cxn ang="0">
                  <a:pos x="3" y="19"/>
                </a:cxn>
                <a:cxn ang="0">
                  <a:pos x="8" y="21"/>
                </a:cxn>
                <a:cxn ang="0">
                  <a:pos x="12" y="22"/>
                </a:cxn>
                <a:cxn ang="0">
                  <a:pos x="16" y="24"/>
                </a:cxn>
                <a:cxn ang="0">
                  <a:pos x="20" y="25"/>
                </a:cxn>
                <a:cxn ang="0">
                  <a:pos x="25" y="25"/>
                </a:cxn>
                <a:cxn ang="0">
                  <a:pos x="30" y="25"/>
                </a:cxn>
                <a:cxn ang="0">
                  <a:pos x="34" y="24"/>
                </a:cxn>
                <a:cxn ang="0">
                  <a:pos x="43" y="18"/>
                </a:cxn>
                <a:cxn ang="0">
                  <a:pos x="48" y="13"/>
                </a:cxn>
                <a:cxn ang="0">
                  <a:pos x="50" y="7"/>
                </a:cxn>
                <a:cxn ang="0">
                  <a:pos x="49" y="0"/>
                </a:cxn>
                <a:cxn ang="0">
                  <a:pos x="52" y="3"/>
                </a:cxn>
                <a:cxn ang="0">
                  <a:pos x="55" y="7"/>
                </a:cxn>
                <a:cxn ang="0">
                  <a:pos x="58" y="10"/>
                </a:cxn>
                <a:cxn ang="0">
                  <a:pos x="63" y="11"/>
                </a:cxn>
              </a:cxnLst>
              <a:rect l="0" t="0" r="r" b="b"/>
              <a:pathLst>
                <a:path w="63" h="32">
                  <a:moveTo>
                    <a:pt x="63" y="11"/>
                  </a:moveTo>
                  <a:lnTo>
                    <a:pt x="56" y="19"/>
                  </a:lnTo>
                  <a:lnTo>
                    <a:pt x="49" y="25"/>
                  </a:lnTo>
                  <a:lnTo>
                    <a:pt x="42" y="28"/>
                  </a:lnTo>
                  <a:lnTo>
                    <a:pt x="33" y="30"/>
                  </a:lnTo>
                  <a:lnTo>
                    <a:pt x="24" y="32"/>
                  </a:lnTo>
                  <a:lnTo>
                    <a:pt x="15" y="30"/>
                  </a:lnTo>
                  <a:lnTo>
                    <a:pt x="7" y="27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8" y="21"/>
                  </a:lnTo>
                  <a:lnTo>
                    <a:pt x="12" y="22"/>
                  </a:lnTo>
                  <a:lnTo>
                    <a:pt x="16" y="24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30" y="25"/>
                  </a:lnTo>
                  <a:lnTo>
                    <a:pt x="34" y="24"/>
                  </a:lnTo>
                  <a:lnTo>
                    <a:pt x="43" y="18"/>
                  </a:lnTo>
                  <a:lnTo>
                    <a:pt x="48" y="13"/>
                  </a:lnTo>
                  <a:lnTo>
                    <a:pt x="50" y="7"/>
                  </a:lnTo>
                  <a:lnTo>
                    <a:pt x="49" y="0"/>
                  </a:lnTo>
                  <a:lnTo>
                    <a:pt x="52" y="3"/>
                  </a:lnTo>
                  <a:lnTo>
                    <a:pt x="55" y="7"/>
                  </a:lnTo>
                  <a:lnTo>
                    <a:pt x="58" y="10"/>
                  </a:lnTo>
                  <a:lnTo>
                    <a:pt x="6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667000" y="6464808"/>
            <a:ext cx="37338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0020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</a:pPr>
            <a:r>
              <a:rPr lang="en-US" sz="4800" b="1" i="1" dirty="0" smtClean="0">
                <a:latin typeface="Times" pitchFamily="18" charset="0"/>
              </a:rPr>
              <a:t>Managing the Emotional </a:t>
            </a:r>
            <a:br>
              <a:rPr lang="en-US" sz="4800" b="1" i="1" dirty="0" smtClean="0">
                <a:latin typeface="Times" pitchFamily="18" charset="0"/>
              </a:rPr>
            </a:br>
            <a:r>
              <a:rPr lang="en-US" sz="4800" b="1" i="1" dirty="0" smtClean="0">
                <a:latin typeface="Times" pitchFamily="18" charset="0"/>
              </a:rPr>
              <a:t>Impact on the Adoptive/Foster Family of a Child Who Has </a:t>
            </a:r>
            <a:br>
              <a:rPr lang="en-US" sz="4800" b="1" i="1" dirty="0" smtClean="0">
                <a:latin typeface="Times" pitchFamily="18" charset="0"/>
              </a:rPr>
            </a:br>
            <a:r>
              <a:rPr lang="en-US" sz="4800" b="1" i="1" dirty="0" smtClean="0">
                <a:latin typeface="Times" pitchFamily="18" charset="0"/>
              </a:rPr>
              <a:t>Been Sexually Abused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7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rot="5400000">
            <a:off x="4572000" y="1904999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6" name="TextBox 65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189037"/>
            <a:ext cx="5181600" cy="3535363"/>
          </a:xfrm>
        </p:spPr>
        <p:txBody>
          <a:bodyPr/>
          <a:lstStyle/>
          <a:p>
            <a:pPr marL="685800" indent="-685800">
              <a:buNone/>
            </a:pPr>
            <a:r>
              <a:rPr lang="en-US" dirty="0" smtClean="0">
                <a:solidFill>
                  <a:srgbClr val="8D0099"/>
                </a:solidFill>
              </a:rPr>
              <a:t>1.	</a:t>
            </a:r>
            <a:r>
              <a:rPr lang="en-US" dirty="0" smtClean="0"/>
              <a:t>Physical</a:t>
            </a:r>
          </a:p>
          <a:p>
            <a:pPr marL="685800" indent="-685800">
              <a:buNone/>
            </a:pPr>
            <a:r>
              <a:rPr lang="en-US" dirty="0" smtClean="0">
                <a:solidFill>
                  <a:srgbClr val="8D0099"/>
                </a:solidFill>
              </a:rPr>
              <a:t>2.	</a:t>
            </a:r>
            <a:r>
              <a:rPr lang="en-US" dirty="0" smtClean="0"/>
              <a:t>Emotional</a:t>
            </a:r>
          </a:p>
          <a:p>
            <a:pPr marL="685800" indent="-685800">
              <a:buNone/>
            </a:pPr>
            <a:r>
              <a:rPr lang="en-US" dirty="0" smtClean="0">
                <a:solidFill>
                  <a:srgbClr val="8D0099"/>
                </a:solidFill>
              </a:rPr>
              <a:t>3.	</a:t>
            </a:r>
            <a:r>
              <a:rPr lang="en-US" dirty="0" smtClean="0"/>
              <a:t>Social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9956" y="809706"/>
            <a:ext cx="3765197" cy="543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Legend* </a:t>
            </a:r>
            <a:r>
              <a:rPr lang="en-US" sz="2100" dirty="0" smtClean="0"/>
              <a:t>(1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400"/>
              </a:spcBef>
              <a:defRPr/>
            </a:pPr>
            <a:r>
              <a:rPr kumimoji="0" lang="en-US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Adapted from Edwards, John T. </a:t>
            </a:r>
            <a:r>
              <a:rPr kumimoji="0" lang="en-US" sz="125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Child Welfare and Substance Abuse Interventions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.</a:t>
            </a:r>
            <a:r>
              <a:rPr kumimoji="0" lang="en-US" sz="125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Atlanta, Georgia: Child Welfare Institute, 1993.</a:t>
            </a:r>
            <a:endParaRPr kumimoji="0" lang="en-US" sz="12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j-ea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46243" y="1035087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Female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46243" y="1748987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Male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46243" y="2595028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Mother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046243" y="3335244"/>
            <a:ext cx="1480431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Father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046243" y="4125628"/>
            <a:ext cx="3034884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Age (children)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46243" y="4889696"/>
            <a:ext cx="4959445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Adopted 14-year-old daughter</a:t>
            </a:r>
            <a:endParaRPr kumimoji="0" lang="en-US" sz="2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046243" y="5680081"/>
            <a:ext cx="6500963" cy="5921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300" b="1" dirty="0" smtClean="0">
                <a:latin typeface="Tahoma" pitchFamily="34" charset="0"/>
                <a:cs typeface="Tahoma" pitchFamily="34" charset="0"/>
              </a:rPr>
              <a:t>Deceased grandfather   </a:t>
            </a: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(Still important to family)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997610" y="1836751"/>
            <a:ext cx="3692500" cy="1543515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00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Relative size of the figures indicates apparent power </a:t>
            </a:r>
            <a:br>
              <a:rPr lang="en-US" sz="200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in the family</a:t>
            </a:r>
            <a:endParaRPr kumimoji="0" lang="en-US" sz="2000" b="1" i="0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36541" y="2497367"/>
            <a:ext cx="822008" cy="6096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3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55859" y="4062453"/>
            <a:ext cx="822008" cy="54800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1602" y="3269945"/>
            <a:ext cx="822008" cy="60960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33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160447" y="4848306"/>
            <a:ext cx="822008" cy="7620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</a:t>
            </a:r>
          </a:p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163757" y="5748783"/>
            <a:ext cx="822008" cy="762000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ts val="2000"/>
              </a:lnSpc>
              <a:spcBef>
                <a:spcPct val="0"/>
              </a:spcBef>
              <a:defRPr/>
            </a:pP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    F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 </a:t>
            </a:r>
            <a:r>
              <a:rPr lang="en-US" sz="2100" dirty="0" smtClean="0"/>
              <a:t>(2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495" y="1600200"/>
            <a:ext cx="2061972" cy="48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4294" y="1600200"/>
            <a:ext cx="2061972" cy="480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619294" y="1675271"/>
            <a:ext cx="1905000" cy="685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Minimal connection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990600"/>
            <a:ext cx="9144000" cy="838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050" b="1" noProof="0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Relationships are indicated by different lines between members:</a:t>
            </a:r>
            <a:endParaRPr kumimoji="0" lang="en-US" sz="2050" b="1" i="0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694339" y="5593275"/>
            <a:ext cx="2286000" cy="1066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Family member </a:t>
            </a:r>
            <a:br>
              <a:rPr lang="en-US" sz="1500" b="1" dirty="0" smtClean="0">
                <a:latin typeface="Tahoma" pitchFamily="34" charset="0"/>
                <a:cs typeface="Tahoma" pitchFamily="34" charset="0"/>
              </a:rPr>
            </a:b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who is cut off through divorce, abandonment, prison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619294" y="2742071"/>
            <a:ext cx="1905000" cy="685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Typical connection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19294" y="3627977"/>
            <a:ext cx="1905000" cy="838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Stronger </a:t>
            </a:r>
            <a:br>
              <a:rPr lang="en-US" sz="1500" b="1" dirty="0" smtClean="0">
                <a:latin typeface="Tahoma" pitchFamily="34" charset="0"/>
                <a:cs typeface="Tahoma" pitchFamily="34" charset="0"/>
              </a:rPr>
            </a:b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than most connections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19294" y="4658332"/>
            <a:ext cx="1905000" cy="838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Enmeshed (unclear boundaries)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19294" y="5701279"/>
            <a:ext cx="1905000" cy="8382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Nature of relationship </a:t>
            </a:r>
            <a:br>
              <a:rPr lang="en-US" sz="1500" b="1" dirty="0" smtClean="0">
                <a:latin typeface="Tahoma" pitchFamily="34" charset="0"/>
                <a:cs typeface="Tahoma" pitchFamily="34" charset="0"/>
              </a:rPr>
            </a:b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is uncertain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694339" y="1670630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Unacknowledged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694339" y="2840793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Mild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694339" y="3856577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Moderate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694339" y="4847177"/>
            <a:ext cx="2286000" cy="6096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1700"/>
              </a:lnSpc>
              <a:spcBef>
                <a:spcPct val="0"/>
              </a:spcBef>
              <a:defRPr/>
            </a:pPr>
            <a:r>
              <a:rPr lang="en-US" sz="1500" b="1" dirty="0" smtClean="0">
                <a:latin typeface="Tahoma" pitchFamily="34" charset="0"/>
                <a:cs typeface="Tahoma" pitchFamily="34" charset="0"/>
              </a:rPr>
              <a:t>Heavy conflict</a:t>
            </a:r>
            <a:endParaRPr kumimoji="0" lang="en-US" sz="15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7200" y="1143000"/>
            <a:ext cx="3171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 </a:t>
            </a:r>
            <a:r>
              <a:rPr lang="en-US" sz="2100" dirty="0" smtClean="0"/>
              <a:t>(3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243137"/>
            <a:ext cx="2362200" cy="2090738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Generational line between parents and children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19800" y="2316737"/>
            <a:ext cx="2362200" cy="19812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rgbClr val="698335"/>
                </a:solidFill>
                <a:latin typeface="Tahoma" pitchFamily="34" charset="0"/>
                <a:cs typeface="Tahoma" pitchFamily="34" charset="0"/>
              </a:rPr>
              <a:t>Flexible </a:t>
            </a:r>
            <a:br>
              <a:rPr lang="en-US" sz="2600" b="1" dirty="0" smtClean="0">
                <a:solidFill>
                  <a:srgbClr val="698335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rgbClr val="698335"/>
                </a:solidFill>
                <a:latin typeface="Tahoma" pitchFamily="34" charset="0"/>
                <a:cs typeface="Tahoma" pitchFamily="34" charset="0"/>
              </a:rPr>
              <a:t>group boundary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698335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3930" y="2883378"/>
            <a:ext cx="7334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762000"/>
            <a:ext cx="9144000" cy="1524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Generational and group boundaries 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are indicated in the following manner: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6858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Mapping Legend </a:t>
            </a:r>
            <a:r>
              <a:rPr lang="en-US" sz="2100" dirty="0" smtClean="0"/>
              <a:t>(4 of 4)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762000"/>
            <a:ext cx="9144000" cy="1524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Generational and group boundaries </a:t>
            </a:r>
            <a:br>
              <a:rPr lang="en-US" sz="2600" b="1" dirty="0" smtClean="0"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latin typeface="Tahoma" pitchFamily="34" charset="0"/>
                <a:cs typeface="Tahoma" pitchFamily="34" charset="0"/>
              </a:rPr>
              <a:t>are indicated in the following manner: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19800" y="2133600"/>
            <a:ext cx="3200400" cy="16764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Rigid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controlling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group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boundary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19800" y="4648200"/>
            <a:ext cx="3200400" cy="1681163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Unclear, unprotected group </a:t>
            </a:r>
            <a:b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boundary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75" y="1762125"/>
            <a:ext cx="240982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Four Examples of Family Maps* </a:t>
            </a:r>
            <a:r>
              <a:rPr lang="en-US" sz="2100" dirty="0" smtClean="0"/>
              <a:t>(1 of 4)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lvl="0" algn="ctr">
              <a:spcBef>
                <a:spcPts val="4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Map: Example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A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0226" y="1308650"/>
            <a:ext cx="4863550" cy="48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80887" y="2372857"/>
            <a:ext cx="822008" cy="95901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91260" y="2372857"/>
            <a:ext cx="822008" cy="959010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69570" y="4314118"/>
            <a:ext cx="822008" cy="54800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274132" y="4348369"/>
            <a:ext cx="822008" cy="54800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400"/>
              </a:spcBef>
              <a:defRPr/>
            </a:pPr>
            <a:r>
              <a:rPr kumimoji="0" lang="en-US" sz="125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*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Adapted from Edwards, John T. </a:t>
            </a:r>
            <a:r>
              <a:rPr kumimoji="0" lang="en-US" sz="125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Child Welfare and Substance Abuse Interventions</a:t>
            </a:r>
            <a:r>
              <a:rPr kumimoji="0" lang="en-US" sz="125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.</a:t>
            </a:r>
            <a:r>
              <a:rPr kumimoji="0" lang="en-US" sz="125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" pitchFamily="18" charset="0"/>
                <a:ea typeface="+mj-ea"/>
                <a:cs typeface="Tahoma" pitchFamily="34" charset="0"/>
              </a:rPr>
              <a:t> Atlanta, Georgia: Child Welfare Institute, 1993.</a:t>
            </a:r>
            <a:endParaRPr kumimoji="0" lang="en-US" sz="125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" pitchFamily="18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8057" y="1348342"/>
            <a:ext cx="5052458" cy="505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50948" y="2401306"/>
            <a:ext cx="819539" cy="956129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84380" y="2441061"/>
            <a:ext cx="819539" cy="956129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65412" y="4388052"/>
            <a:ext cx="819539" cy="54635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666128" y="4935583"/>
            <a:ext cx="819539" cy="54635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Four Examples of Family Maps </a:t>
            </a:r>
            <a:r>
              <a:rPr lang="en-US" sz="2100" dirty="0" smtClean="0"/>
              <a:t>(2 of 4)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lvl="0" algn="ctr">
              <a:spcBef>
                <a:spcPts val="4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Map: Example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B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0"/>
            <a:ext cx="5057346" cy="505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179330" y="2474208"/>
            <a:ext cx="804189" cy="938221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00794" y="2385043"/>
            <a:ext cx="804189" cy="938221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6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19349" y="4903530"/>
            <a:ext cx="804189" cy="53612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4879" y="4433567"/>
            <a:ext cx="804189" cy="938221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700"/>
              </a:lnSpc>
              <a:spcBef>
                <a:spcPct val="0"/>
              </a:spcBef>
              <a:defRPr/>
            </a:pPr>
            <a:r>
              <a:rPr lang="en-US" sz="2800" b="1" noProof="0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F</a:t>
            </a:r>
          </a:p>
          <a:p>
            <a:pPr lvl="0">
              <a:lnSpc>
                <a:spcPts val="2700"/>
              </a:lnSpc>
              <a:spcBef>
                <a:spcPct val="0"/>
              </a:spcBef>
              <a:defRPr/>
            </a:pPr>
            <a:r>
              <a:rPr kumimoji="0" lang="en-US" sz="28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73279" y="4886776"/>
            <a:ext cx="804189" cy="536126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Four Examples of Family Maps </a:t>
            </a:r>
            <a:r>
              <a:rPr lang="en-US" sz="2100" dirty="0" smtClean="0"/>
              <a:t>(3 of 4)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lvl="0" algn="ctr">
              <a:spcBef>
                <a:spcPts val="4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Map: Example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000" b="1" dirty="0" smtClean="0">
                <a:latin typeface="Tahoma" pitchFamily="34" charset="0"/>
                <a:ea typeface="+mj-ea"/>
                <a:cs typeface="Tahoma" pitchFamily="34" charset="0"/>
              </a:rPr>
              <a:t>C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066800"/>
          </a:xfrm>
        </p:spPr>
        <p:txBody>
          <a:bodyPr/>
          <a:lstStyle/>
          <a:p>
            <a:r>
              <a:rPr lang="en-US" dirty="0" smtClean="0"/>
              <a:t>Five Introductory Meetings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68471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Understanding Child Sexual Abuse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Identifying Possible Signs of Sexual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Abuse in Children’s Behavior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The Effects of Sexual Abuse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on Children’s Needs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1066800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48" y="1085548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7620" y="2562908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0168" y="2590800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2: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57620" y="4544108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630168" y="4562856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3: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3425" y="922698"/>
            <a:ext cx="6590415" cy="570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872242" y="2238909"/>
            <a:ext cx="898693" cy="1048475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F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33365" y="2201463"/>
            <a:ext cx="898693" cy="1048475"/>
          </a:xfrm>
          <a:prstGeom prst="rect">
            <a:avLst/>
          </a:prstGeom>
        </p:spPr>
        <p:txBody>
          <a:bodyPr/>
          <a:lstStyle/>
          <a:p>
            <a:pPr lvl="0" algn="r">
              <a:spcBef>
                <a:spcPct val="0"/>
              </a:spcBef>
              <a:defRPr/>
            </a:pPr>
            <a:r>
              <a:rPr lang="en-US" sz="5000" b="1" dirty="0" smtClean="0">
                <a:solidFill>
                  <a:srgbClr val="3072C2"/>
                </a:solidFill>
                <a:latin typeface="Tahoma" pitchFamily="34" charset="0"/>
                <a:cs typeface="Tahoma" pitchFamily="34" charset="0"/>
              </a:rPr>
              <a:t>M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3072C2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04846" y="4307776"/>
            <a:ext cx="898693" cy="59912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418850" y="3839707"/>
            <a:ext cx="533599" cy="514877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3000"/>
              </a:lnSpc>
              <a:spcBef>
                <a:spcPct val="0"/>
              </a:spcBef>
              <a:defRPr/>
            </a:pPr>
            <a:r>
              <a:rPr kumimoji="0" lang="en-US" sz="2000" b="1" i="0" u="none" strike="noStrike" kern="1200" cap="none" spc="0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252014" y="4289053"/>
            <a:ext cx="898693" cy="599129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081325" y="2717080"/>
            <a:ext cx="898693" cy="44934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Relatives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317334" y="5381746"/>
            <a:ext cx="898693" cy="449347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Caseworker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192696" y="3929243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Church</a:t>
            </a:r>
            <a:br>
              <a:rPr lang="en-US" sz="1150" b="1" dirty="0" smtClean="0">
                <a:latin typeface="Helvetica Condensed" pitchFamily="34" charset="0"/>
                <a:cs typeface="Tahoma" pitchFamily="34" charset="0"/>
              </a:rPr>
            </a:b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(Temple)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66372" y="1334898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Work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121015" y="1059082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Best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11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Condensed" pitchFamily="34" charset="0"/>
                <a:ea typeface="+mj-ea"/>
                <a:cs typeface="Tahoma" pitchFamily="34" charset="0"/>
              </a:rPr>
              <a:t>Friend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060956" y="1073760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Best</a:t>
            </a:r>
          </a:p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Friend</a:t>
            </a:r>
            <a:endParaRPr lang="en-US" sz="1150" b="1" dirty="0">
              <a:latin typeface="Helvetica Condensed" pitchFamily="34" charset="0"/>
              <a:cs typeface="Tahoma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486557" y="1635188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Work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065240" y="5818416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School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090373" y="6027581"/>
            <a:ext cx="898693" cy="449347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en-US" sz="1150" b="1" dirty="0" smtClean="0">
                <a:latin typeface="Helvetica Condensed" pitchFamily="34" charset="0"/>
                <a:cs typeface="Tahoma" pitchFamily="34" charset="0"/>
              </a:rPr>
              <a:t>Birth 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sz="115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Helvetica Condensed" pitchFamily="34" charset="0"/>
                <a:ea typeface="+mj-ea"/>
                <a:cs typeface="Tahoma" pitchFamily="34" charset="0"/>
              </a:rPr>
              <a:t>Family</a:t>
            </a:r>
            <a:endParaRPr kumimoji="0" lang="en-US" sz="115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 Condensed" pitchFamily="34" charset="0"/>
              <a:ea typeface="+mj-ea"/>
              <a:cs typeface="Tahoma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0" y="-76200"/>
            <a:ext cx="9144000" cy="1219200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ts val="600"/>
              </a:spcBef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Four Examples of Family Maps </a:t>
            </a:r>
            <a:r>
              <a:rPr lang="en-US" sz="2100" dirty="0" smtClean="0"/>
              <a:t>(4 of 4)</a:t>
            </a:r>
            <a:endParaRPr kumimoji="0" lang="en-US" sz="2100" b="1" i="0" u="none" strike="noStrike" kern="1200" cap="none" spc="0" normalizeH="0" baseline="0" noProof="0" dirty="0" smtClean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lvl="0" algn="ctr">
              <a:spcBef>
                <a:spcPts val="400"/>
              </a:spcBef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Family Map: Example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2000" b="1" noProof="0" dirty="0" smtClean="0">
                <a:latin typeface="Tahoma" pitchFamily="34" charset="0"/>
                <a:ea typeface="+mj-ea"/>
                <a:cs typeface="Tahoma" pitchFamily="34" charset="0"/>
              </a:rPr>
              <a:t>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Elements of An </a:t>
            </a:r>
            <a:r>
              <a:rPr lang="en-US" u="sng" dirty="0" smtClean="0"/>
              <a:t>Explanation</a:t>
            </a:r>
            <a:r>
              <a:rPr lang="en-US" dirty="0" smtClean="0"/>
              <a:t>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037"/>
            <a:ext cx="8001000" cy="5059363"/>
          </a:xfrm>
        </p:spPr>
        <p:txBody>
          <a:bodyPr/>
          <a:lstStyle/>
          <a:p>
            <a:pPr marL="742950" indent="-742950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1.</a:t>
            </a:r>
            <a:r>
              <a:rPr lang="en-US" dirty="0" smtClean="0"/>
              <a:t>	What the child and family tell about the reason for placement.</a:t>
            </a:r>
          </a:p>
          <a:p>
            <a:pPr marL="742950" indent="-742950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2. </a:t>
            </a:r>
            <a:r>
              <a:rPr lang="en-US" dirty="0" smtClean="0"/>
              <a:t>	Is </a:t>
            </a:r>
            <a:r>
              <a:rPr lang="en-US" u="sng" dirty="0" smtClean="0"/>
              <a:t>not</a:t>
            </a:r>
            <a:r>
              <a:rPr lang="en-US" dirty="0" smtClean="0"/>
              <a:t> a lie.</a:t>
            </a:r>
          </a:p>
          <a:p>
            <a:pPr marL="742950" indent="-742950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3. </a:t>
            </a:r>
            <a:r>
              <a:rPr lang="en-US" dirty="0" smtClean="0"/>
              <a:t>	Generalized and leaves </a:t>
            </a:r>
            <a:br>
              <a:rPr lang="en-US" dirty="0" smtClean="0"/>
            </a:br>
            <a:r>
              <a:rPr lang="en-US" dirty="0" smtClean="0"/>
              <a:t>out details.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Elements of An </a:t>
            </a:r>
            <a:r>
              <a:rPr lang="en-US" u="sng" dirty="0" smtClean="0"/>
              <a:t>Explanation</a:t>
            </a:r>
            <a:r>
              <a:rPr lang="en-US" dirty="0" smtClean="0"/>
              <a:t>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b="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89037"/>
            <a:ext cx="8001000" cy="5059363"/>
          </a:xfrm>
        </p:spPr>
        <p:txBody>
          <a:bodyPr/>
          <a:lstStyle/>
          <a:p>
            <a:pPr marL="742950" indent="-742950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4.</a:t>
            </a:r>
            <a:r>
              <a:rPr lang="en-US" dirty="0" smtClean="0"/>
              <a:t>	Minimized and leaves </a:t>
            </a:r>
            <a:br>
              <a:rPr lang="en-US" dirty="0" smtClean="0"/>
            </a:br>
            <a:r>
              <a:rPr lang="en-US" dirty="0" smtClean="0"/>
              <a:t>out trauma.</a:t>
            </a:r>
          </a:p>
          <a:p>
            <a:pPr marL="742950" indent="-742950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5.</a:t>
            </a:r>
            <a:r>
              <a:rPr lang="en-US" dirty="0" smtClean="0"/>
              <a:t>	Universalized and sounds like a situation many children could be in without feeling shame.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AutoShape 3"/>
          <p:cNvSpPr>
            <a:spLocks noChangeAspect="1" noChangeArrowheads="1" noTextEdit="1"/>
          </p:cNvSpPr>
          <p:nvPr/>
        </p:nvSpPr>
        <p:spPr bwMode="auto">
          <a:xfrm>
            <a:off x="3159125" y="3124200"/>
            <a:ext cx="2479675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3635375" y="3581400"/>
            <a:ext cx="2003425" cy="3733800"/>
            <a:chOff x="3635375" y="3152775"/>
            <a:chExt cx="2003425" cy="4162426"/>
          </a:xfrm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935538" y="5491163"/>
              <a:ext cx="431800" cy="361950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8" y="45"/>
                </a:cxn>
                <a:cxn ang="0">
                  <a:pos x="28" y="66"/>
                </a:cxn>
                <a:cxn ang="0">
                  <a:pos x="57" y="95"/>
                </a:cxn>
                <a:cxn ang="0">
                  <a:pos x="90" y="129"/>
                </a:cxn>
                <a:cxn ang="0">
                  <a:pos x="122" y="163"/>
                </a:cxn>
                <a:cxn ang="0">
                  <a:pos x="153" y="193"/>
                </a:cxn>
                <a:cxn ang="0">
                  <a:pos x="176" y="216"/>
                </a:cxn>
                <a:cxn ang="0">
                  <a:pos x="188" y="226"/>
                </a:cxn>
                <a:cxn ang="0">
                  <a:pos x="196" y="228"/>
                </a:cxn>
                <a:cxn ang="0">
                  <a:pos x="208" y="228"/>
                </a:cxn>
                <a:cxn ang="0">
                  <a:pos x="222" y="225"/>
                </a:cxn>
                <a:cxn ang="0">
                  <a:pos x="237" y="221"/>
                </a:cxn>
                <a:cxn ang="0">
                  <a:pos x="251" y="217"/>
                </a:cxn>
                <a:cxn ang="0">
                  <a:pos x="263" y="210"/>
                </a:cxn>
                <a:cxn ang="0">
                  <a:pos x="271" y="204"/>
                </a:cxn>
                <a:cxn ang="0">
                  <a:pos x="272" y="197"/>
                </a:cxn>
                <a:cxn ang="0">
                  <a:pos x="266" y="184"/>
                </a:cxn>
                <a:cxn ang="0">
                  <a:pos x="250" y="159"/>
                </a:cxn>
                <a:cxn ang="0">
                  <a:pos x="230" y="126"/>
                </a:cxn>
                <a:cxn ang="0">
                  <a:pos x="208" y="92"/>
                </a:cxn>
                <a:cxn ang="0">
                  <a:pos x="184" y="58"/>
                </a:cxn>
                <a:cxn ang="0">
                  <a:pos x="164" y="28"/>
                </a:cxn>
                <a:cxn ang="0">
                  <a:pos x="151" y="8"/>
                </a:cxn>
                <a:cxn ang="0">
                  <a:pos x="146" y="0"/>
                </a:cxn>
                <a:cxn ang="0">
                  <a:pos x="0" y="37"/>
                </a:cxn>
              </a:cxnLst>
              <a:rect l="0" t="0" r="r" b="b"/>
              <a:pathLst>
                <a:path w="272" h="228">
                  <a:moveTo>
                    <a:pt x="0" y="37"/>
                  </a:moveTo>
                  <a:lnTo>
                    <a:pt x="8" y="45"/>
                  </a:lnTo>
                  <a:lnTo>
                    <a:pt x="28" y="66"/>
                  </a:lnTo>
                  <a:lnTo>
                    <a:pt x="57" y="95"/>
                  </a:lnTo>
                  <a:lnTo>
                    <a:pt x="90" y="129"/>
                  </a:lnTo>
                  <a:lnTo>
                    <a:pt x="122" y="163"/>
                  </a:lnTo>
                  <a:lnTo>
                    <a:pt x="153" y="193"/>
                  </a:lnTo>
                  <a:lnTo>
                    <a:pt x="176" y="216"/>
                  </a:lnTo>
                  <a:lnTo>
                    <a:pt x="188" y="226"/>
                  </a:lnTo>
                  <a:lnTo>
                    <a:pt x="196" y="228"/>
                  </a:lnTo>
                  <a:lnTo>
                    <a:pt x="208" y="228"/>
                  </a:lnTo>
                  <a:lnTo>
                    <a:pt x="222" y="225"/>
                  </a:lnTo>
                  <a:lnTo>
                    <a:pt x="237" y="221"/>
                  </a:lnTo>
                  <a:lnTo>
                    <a:pt x="251" y="217"/>
                  </a:lnTo>
                  <a:lnTo>
                    <a:pt x="263" y="210"/>
                  </a:lnTo>
                  <a:lnTo>
                    <a:pt x="271" y="204"/>
                  </a:lnTo>
                  <a:lnTo>
                    <a:pt x="272" y="197"/>
                  </a:lnTo>
                  <a:lnTo>
                    <a:pt x="266" y="184"/>
                  </a:lnTo>
                  <a:lnTo>
                    <a:pt x="250" y="159"/>
                  </a:lnTo>
                  <a:lnTo>
                    <a:pt x="230" y="126"/>
                  </a:lnTo>
                  <a:lnTo>
                    <a:pt x="208" y="92"/>
                  </a:lnTo>
                  <a:lnTo>
                    <a:pt x="184" y="58"/>
                  </a:lnTo>
                  <a:lnTo>
                    <a:pt x="164" y="28"/>
                  </a:lnTo>
                  <a:lnTo>
                    <a:pt x="151" y="8"/>
                  </a:lnTo>
                  <a:lnTo>
                    <a:pt x="146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1FF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5268913" y="5735638"/>
              <a:ext cx="69850" cy="60325"/>
            </a:xfrm>
            <a:custGeom>
              <a:avLst/>
              <a:gdLst/>
              <a:ahLst/>
              <a:cxnLst>
                <a:cxn ang="0">
                  <a:pos x="44" y="22"/>
                </a:cxn>
                <a:cxn ang="0">
                  <a:pos x="29" y="38"/>
                </a:cxn>
                <a:cxn ang="0">
                  <a:pos x="25" y="37"/>
                </a:cxn>
                <a:cxn ang="0">
                  <a:pos x="18" y="31"/>
                </a:cxn>
                <a:cxn ang="0">
                  <a:pos x="8" y="25"/>
                </a:cxn>
                <a:cxn ang="0">
                  <a:pos x="3" y="20"/>
                </a:cxn>
                <a:cxn ang="0">
                  <a:pos x="2" y="14"/>
                </a:cxn>
                <a:cxn ang="0">
                  <a:pos x="0" y="9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4" y="4"/>
                </a:cxn>
                <a:cxn ang="0">
                  <a:pos x="11" y="8"/>
                </a:cxn>
                <a:cxn ang="0">
                  <a:pos x="20" y="8"/>
                </a:cxn>
                <a:cxn ang="0">
                  <a:pos x="32" y="3"/>
                </a:cxn>
                <a:cxn ang="0">
                  <a:pos x="40" y="0"/>
                </a:cxn>
                <a:cxn ang="0">
                  <a:pos x="44" y="8"/>
                </a:cxn>
                <a:cxn ang="0">
                  <a:pos x="44" y="17"/>
                </a:cxn>
                <a:cxn ang="0">
                  <a:pos x="44" y="22"/>
                </a:cxn>
              </a:cxnLst>
              <a:rect l="0" t="0" r="r" b="b"/>
              <a:pathLst>
                <a:path w="44" h="38">
                  <a:moveTo>
                    <a:pt x="44" y="22"/>
                  </a:moveTo>
                  <a:lnTo>
                    <a:pt x="29" y="38"/>
                  </a:lnTo>
                  <a:lnTo>
                    <a:pt x="25" y="37"/>
                  </a:lnTo>
                  <a:lnTo>
                    <a:pt x="18" y="31"/>
                  </a:lnTo>
                  <a:lnTo>
                    <a:pt x="8" y="25"/>
                  </a:lnTo>
                  <a:lnTo>
                    <a:pt x="3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4"/>
                  </a:lnTo>
                  <a:lnTo>
                    <a:pt x="0" y="3"/>
                  </a:lnTo>
                  <a:lnTo>
                    <a:pt x="4" y="4"/>
                  </a:lnTo>
                  <a:lnTo>
                    <a:pt x="11" y="8"/>
                  </a:lnTo>
                  <a:lnTo>
                    <a:pt x="20" y="8"/>
                  </a:lnTo>
                  <a:lnTo>
                    <a:pt x="32" y="3"/>
                  </a:lnTo>
                  <a:lnTo>
                    <a:pt x="40" y="0"/>
                  </a:lnTo>
                  <a:lnTo>
                    <a:pt x="44" y="8"/>
                  </a:lnTo>
                  <a:lnTo>
                    <a:pt x="44" y="17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5380038" y="6196013"/>
              <a:ext cx="153988" cy="519113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97" y="120"/>
                </a:cxn>
                <a:cxn ang="0">
                  <a:pos x="3" y="327"/>
                </a:cxn>
                <a:cxn ang="0">
                  <a:pos x="0" y="125"/>
                </a:cxn>
                <a:cxn ang="0">
                  <a:pos x="89" y="0"/>
                </a:cxn>
              </a:cxnLst>
              <a:rect l="0" t="0" r="r" b="b"/>
              <a:pathLst>
                <a:path w="97" h="327">
                  <a:moveTo>
                    <a:pt x="89" y="0"/>
                  </a:moveTo>
                  <a:lnTo>
                    <a:pt x="97" y="120"/>
                  </a:lnTo>
                  <a:lnTo>
                    <a:pt x="3" y="327"/>
                  </a:lnTo>
                  <a:lnTo>
                    <a:pt x="0" y="125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4749800" y="6156325"/>
              <a:ext cx="222250" cy="695325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3" y="23"/>
                </a:cxn>
                <a:cxn ang="0">
                  <a:pos x="15" y="74"/>
                </a:cxn>
                <a:cxn ang="0">
                  <a:pos x="6" y="134"/>
                </a:cxn>
                <a:cxn ang="0">
                  <a:pos x="0" y="184"/>
                </a:cxn>
                <a:cxn ang="0">
                  <a:pos x="6" y="195"/>
                </a:cxn>
                <a:cxn ang="0">
                  <a:pos x="17" y="221"/>
                </a:cxn>
                <a:cxn ang="0">
                  <a:pos x="36" y="259"/>
                </a:cxn>
                <a:cxn ang="0">
                  <a:pos x="57" y="304"/>
                </a:cxn>
                <a:cxn ang="0">
                  <a:pos x="79" y="348"/>
                </a:cxn>
                <a:cxn ang="0">
                  <a:pos x="102" y="391"/>
                </a:cxn>
                <a:cxn ang="0">
                  <a:pos x="121" y="421"/>
                </a:cxn>
                <a:cxn ang="0">
                  <a:pos x="134" y="438"/>
                </a:cxn>
                <a:cxn ang="0">
                  <a:pos x="140" y="430"/>
                </a:cxn>
                <a:cxn ang="0">
                  <a:pos x="138" y="400"/>
                </a:cxn>
                <a:cxn ang="0">
                  <a:pos x="132" y="352"/>
                </a:cxn>
                <a:cxn ang="0">
                  <a:pos x="121" y="297"/>
                </a:cxn>
                <a:cxn ang="0">
                  <a:pos x="109" y="241"/>
                </a:cxn>
                <a:cxn ang="0">
                  <a:pos x="99" y="191"/>
                </a:cxn>
                <a:cxn ang="0">
                  <a:pos x="91" y="155"/>
                </a:cxn>
                <a:cxn ang="0">
                  <a:pos x="88" y="142"/>
                </a:cxn>
                <a:cxn ang="0">
                  <a:pos x="111" y="38"/>
                </a:cxn>
                <a:cxn ang="0">
                  <a:pos x="27" y="0"/>
                </a:cxn>
              </a:cxnLst>
              <a:rect l="0" t="0" r="r" b="b"/>
              <a:pathLst>
                <a:path w="140" h="438">
                  <a:moveTo>
                    <a:pt x="27" y="0"/>
                  </a:moveTo>
                  <a:lnTo>
                    <a:pt x="23" y="23"/>
                  </a:lnTo>
                  <a:lnTo>
                    <a:pt x="15" y="74"/>
                  </a:lnTo>
                  <a:lnTo>
                    <a:pt x="6" y="134"/>
                  </a:lnTo>
                  <a:lnTo>
                    <a:pt x="0" y="184"/>
                  </a:lnTo>
                  <a:lnTo>
                    <a:pt x="6" y="195"/>
                  </a:lnTo>
                  <a:lnTo>
                    <a:pt x="17" y="221"/>
                  </a:lnTo>
                  <a:lnTo>
                    <a:pt x="36" y="259"/>
                  </a:lnTo>
                  <a:lnTo>
                    <a:pt x="57" y="304"/>
                  </a:lnTo>
                  <a:lnTo>
                    <a:pt x="79" y="348"/>
                  </a:lnTo>
                  <a:lnTo>
                    <a:pt x="102" y="391"/>
                  </a:lnTo>
                  <a:lnTo>
                    <a:pt x="121" y="421"/>
                  </a:lnTo>
                  <a:lnTo>
                    <a:pt x="134" y="438"/>
                  </a:lnTo>
                  <a:lnTo>
                    <a:pt x="140" y="430"/>
                  </a:lnTo>
                  <a:lnTo>
                    <a:pt x="138" y="400"/>
                  </a:lnTo>
                  <a:lnTo>
                    <a:pt x="132" y="352"/>
                  </a:lnTo>
                  <a:lnTo>
                    <a:pt x="121" y="297"/>
                  </a:lnTo>
                  <a:lnTo>
                    <a:pt x="109" y="241"/>
                  </a:lnTo>
                  <a:lnTo>
                    <a:pt x="99" y="191"/>
                  </a:lnTo>
                  <a:lnTo>
                    <a:pt x="91" y="155"/>
                  </a:lnTo>
                  <a:lnTo>
                    <a:pt x="88" y="142"/>
                  </a:lnTo>
                  <a:lnTo>
                    <a:pt x="111" y="38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4621213" y="4254500"/>
              <a:ext cx="431800" cy="121443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0" y="260"/>
                </a:cxn>
                <a:cxn ang="0">
                  <a:pos x="4" y="272"/>
                </a:cxn>
                <a:cxn ang="0">
                  <a:pos x="13" y="302"/>
                </a:cxn>
                <a:cxn ang="0">
                  <a:pos x="26" y="348"/>
                </a:cxn>
                <a:cxn ang="0">
                  <a:pos x="45" y="406"/>
                </a:cxn>
                <a:cxn ang="0">
                  <a:pos x="64" y="472"/>
                </a:cxn>
                <a:cxn ang="0">
                  <a:pos x="87" y="540"/>
                </a:cxn>
                <a:cxn ang="0">
                  <a:pos x="108" y="606"/>
                </a:cxn>
                <a:cxn ang="0">
                  <a:pos x="129" y="668"/>
                </a:cxn>
                <a:cxn ang="0">
                  <a:pos x="142" y="703"/>
                </a:cxn>
                <a:cxn ang="0">
                  <a:pos x="155" y="729"/>
                </a:cxn>
                <a:cxn ang="0">
                  <a:pos x="168" y="748"/>
                </a:cxn>
                <a:cxn ang="0">
                  <a:pos x="180" y="760"/>
                </a:cxn>
                <a:cxn ang="0">
                  <a:pos x="192" y="765"/>
                </a:cxn>
                <a:cxn ang="0">
                  <a:pos x="202" y="765"/>
                </a:cxn>
                <a:cxn ang="0">
                  <a:pos x="210" y="760"/>
                </a:cxn>
                <a:cxn ang="0">
                  <a:pos x="218" y="752"/>
                </a:cxn>
                <a:cxn ang="0">
                  <a:pos x="232" y="731"/>
                </a:cxn>
                <a:cxn ang="0">
                  <a:pos x="243" y="714"/>
                </a:cxn>
                <a:cxn ang="0">
                  <a:pos x="253" y="702"/>
                </a:cxn>
                <a:cxn ang="0">
                  <a:pos x="260" y="692"/>
                </a:cxn>
                <a:cxn ang="0">
                  <a:pos x="265" y="687"/>
                </a:cxn>
                <a:cxn ang="0">
                  <a:pos x="269" y="683"/>
                </a:cxn>
                <a:cxn ang="0">
                  <a:pos x="272" y="682"/>
                </a:cxn>
                <a:cxn ang="0">
                  <a:pos x="272" y="682"/>
                </a:cxn>
                <a:cxn ang="0">
                  <a:pos x="261" y="643"/>
                </a:cxn>
                <a:cxn ang="0">
                  <a:pos x="248" y="576"/>
                </a:cxn>
                <a:cxn ang="0">
                  <a:pos x="232" y="490"/>
                </a:cxn>
                <a:cxn ang="0">
                  <a:pos x="218" y="396"/>
                </a:cxn>
                <a:cxn ang="0">
                  <a:pos x="202" y="301"/>
                </a:cxn>
                <a:cxn ang="0">
                  <a:pos x="190" y="216"/>
                </a:cxn>
                <a:cxn ang="0">
                  <a:pos x="181" y="150"/>
                </a:cxn>
                <a:cxn ang="0">
                  <a:pos x="176" y="112"/>
                </a:cxn>
                <a:cxn ang="0">
                  <a:pos x="168" y="78"/>
                </a:cxn>
                <a:cxn ang="0">
                  <a:pos x="155" y="58"/>
                </a:cxn>
                <a:cxn ang="0">
                  <a:pos x="143" y="49"/>
                </a:cxn>
                <a:cxn ang="0">
                  <a:pos x="138" y="46"/>
                </a:cxn>
                <a:cxn ang="0">
                  <a:pos x="30" y="0"/>
                </a:cxn>
              </a:cxnLst>
              <a:rect l="0" t="0" r="r" b="b"/>
              <a:pathLst>
                <a:path w="272" h="765">
                  <a:moveTo>
                    <a:pt x="30" y="0"/>
                  </a:moveTo>
                  <a:lnTo>
                    <a:pt x="0" y="260"/>
                  </a:lnTo>
                  <a:lnTo>
                    <a:pt x="4" y="272"/>
                  </a:lnTo>
                  <a:lnTo>
                    <a:pt x="13" y="302"/>
                  </a:lnTo>
                  <a:lnTo>
                    <a:pt x="26" y="348"/>
                  </a:lnTo>
                  <a:lnTo>
                    <a:pt x="45" y="406"/>
                  </a:lnTo>
                  <a:lnTo>
                    <a:pt x="64" y="472"/>
                  </a:lnTo>
                  <a:lnTo>
                    <a:pt x="87" y="540"/>
                  </a:lnTo>
                  <a:lnTo>
                    <a:pt x="108" y="606"/>
                  </a:lnTo>
                  <a:lnTo>
                    <a:pt x="129" y="668"/>
                  </a:lnTo>
                  <a:lnTo>
                    <a:pt x="142" y="703"/>
                  </a:lnTo>
                  <a:lnTo>
                    <a:pt x="155" y="729"/>
                  </a:lnTo>
                  <a:lnTo>
                    <a:pt x="168" y="748"/>
                  </a:lnTo>
                  <a:lnTo>
                    <a:pt x="180" y="760"/>
                  </a:lnTo>
                  <a:lnTo>
                    <a:pt x="192" y="765"/>
                  </a:lnTo>
                  <a:lnTo>
                    <a:pt x="202" y="765"/>
                  </a:lnTo>
                  <a:lnTo>
                    <a:pt x="210" y="760"/>
                  </a:lnTo>
                  <a:lnTo>
                    <a:pt x="218" y="752"/>
                  </a:lnTo>
                  <a:lnTo>
                    <a:pt x="232" y="731"/>
                  </a:lnTo>
                  <a:lnTo>
                    <a:pt x="243" y="714"/>
                  </a:lnTo>
                  <a:lnTo>
                    <a:pt x="253" y="702"/>
                  </a:lnTo>
                  <a:lnTo>
                    <a:pt x="260" y="692"/>
                  </a:lnTo>
                  <a:lnTo>
                    <a:pt x="265" y="687"/>
                  </a:lnTo>
                  <a:lnTo>
                    <a:pt x="269" y="683"/>
                  </a:lnTo>
                  <a:lnTo>
                    <a:pt x="272" y="682"/>
                  </a:lnTo>
                  <a:lnTo>
                    <a:pt x="272" y="682"/>
                  </a:lnTo>
                  <a:lnTo>
                    <a:pt x="261" y="643"/>
                  </a:lnTo>
                  <a:lnTo>
                    <a:pt x="248" y="576"/>
                  </a:lnTo>
                  <a:lnTo>
                    <a:pt x="232" y="490"/>
                  </a:lnTo>
                  <a:lnTo>
                    <a:pt x="218" y="396"/>
                  </a:lnTo>
                  <a:lnTo>
                    <a:pt x="202" y="301"/>
                  </a:lnTo>
                  <a:lnTo>
                    <a:pt x="190" y="216"/>
                  </a:lnTo>
                  <a:lnTo>
                    <a:pt x="181" y="150"/>
                  </a:lnTo>
                  <a:lnTo>
                    <a:pt x="176" y="112"/>
                  </a:lnTo>
                  <a:lnTo>
                    <a:pt x="168" y="78"/>
                  </a:lnTo>
                  <a:lnTo>
                    <a:pt x="155" y="58"/>
                  </a:lnTo>
                  <a:lnTo>
                    <a:pt x="143" y="49"/>
                  </a:lnTo>
                  <a:lnTo>
                    <a:pt x="138" y="4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4787900" y="6564313"/>
              <a:ext cx="850900" cy="750888"/>
            </a:xfrm>
            <a:custGeom>
              <a:avLst/>
              <a:gdLst/>
              <a:ahLst/>
              <a:cxnLst>
                <a:cxn ang="0">
                  <a:pos x="99" y="27"/>
                </a:cxn>
                <a:cxn ang="0">
                  <a:pos x="93" y="39"/>
                </a:cxn>
                <a:cxn ang="0">
                  <a:pos x="81" y="72"/>
                </a:cxn>
                <a:cxn ang="0">
                  <a:pos x="63" y="119"/>
                </a:cxn>
                <a:cxn ang="0">
                  <a:pos x="43" y="180"/>
                </a:cxn>
                <a:cxn ang="0">
                  <a:pos x="24" y="247"/>
                </a:cxn>
                <a:cxn ang="0">
                  <a:pos x="9" y="317"/>
                </a:cxn>
                <a:cxn ang="0">
                  <a:pos x="0" y="386"/>
                </a:cxn>
                <a:cxn ang="0">
                  <a:pos x="0" y="448"/>
                </a:cxn>
                <a:cxn ang="0">
                  <a:pos x="4" y="449"/>
                </a:cxn>
                <a:cxn ang="0">
                  <a:pos x="13" y="450"/>
                </a:cxn>
                <a:cxn ang="0">
                  <a:pos x="29" y="454"/>
                </a:cxn>
                <a:cxn ang="0">
                  <a:pos x="49" y="458"/>
                </a:cxn>
                <a:cxn ang="0">
                  <a:pos x="75" y="462"/>
                </a:cxn>
                <a:cxn ang="0">
                  <a:pos x="105" y="466"/>
                </a:cxn>
                <a:cxn ang="0">
                  <a:pos x="139" y="470"/>
                </a:cxn>
                <a:cxn ang="0">
                  <a:pos x="176" y="471"/>
                </a:cxn>
                <a:cxn ang="0">
                  <a:pos x="215" y="473"/>
                </a:cxn>
                <a:cxn ang="0">
                  <a:pos x="259" y="470"/>
                </a:cxn>
                <a:cxn ang="0">
                  <a:pos x="303" y="466"/>
                </a:cxn>
                <a:cxn ang="0">
                  <a:pos x="348" y="459"/>
                </a:cxn>
                <a:cxn ang="0">
                  <a:pos x="395" y="450"/>
                </a:cxn>
                <a:cxn ang="0">
                  <a:pos x="443" y="436"/>
                </a:cxn>
                <a:cxn ang="0">
                  <a:pos x="490" y="417"/>
                </a:cxn>
                <a:cxn ang="0">
                  <a:pos x="536" y="395"/>
                </a:cxn>
                <a:cxn ang="0">
                  <a:pos x="533" y="392"/>
                </a:cxn>
                <a:cxn ang="0">
                  <a:pos x="528" y="386"/>
                </a:cxn>
                <a:cxn ang="0">
                  <a:pos x="520" y="375"/>
                </a:cxn>
                <a:cxn ang="0">
                  <a:pos x="510" y="361"/>
                </a:cxn>
                <a:cxn ang="0">
                  <a:pos x="499" y="344"/>
                </a:cxn>
                <a:cxn ang="0">
                  <a:pos x="487" y="324"/>
                </a:cxn>
                <a:cxn ang="0">
                  <a:pos x="476" y="303"/>
                </a:cxn>
                <a:cxn ang="0">
                  <a:pos x="466" y="281"/>
                </a:cxn>
                <a:cxn ang="0">
                  <a:pos x="457" y="254"/>
                </a:cxn>
                <a:cxn ang="0">
                  <a:pos x="447" y="222"/>
                </a:cxn>
                <a:cxn ang="0">
                  <a:pos x="435" y="185"/>
                </a:cxn>
                <a:cxn ang="0">
                  <a:pos x="423" y="148"/>
                </a:cxn>
                <a:cxn ang="0">
                  <a:pos x="409" y="113"/>
                </a:cxn>
                <a:cxn ang="0">
                  <a:pos x="394" y="81"/>
                </a:cxn>
                <a:cxn ang="0">
                  <a:pos x="380" y="56"/>
                </a:cxn>
                <a:cxn ang="0">
                  <a:pos x="364" y="39"/>
                </a:cxn>
                <a:cxn ang="0">
                  <a:pos x="353" y="32"/>
                </a:cxn>
                <a:cxn ang="0">
                  <a:pos x="340" y="27"/>
                </a:cxn>
                <a:cxn ang="0">
                  <a:pos x="324" y="22"/>
                </a:cxn>
                <a:cxn ang="0">
                  <a:pos x="307" y="17"/>
                </a:cxn>
                <a:cxn ang="0">
                  <a:pos x="288" y="11"/>
                </a:cxn>
                <a:cxn ang="0">
                  <a:pos x="267" y="7"/>
                </a:cxn>
                <a:cxn ang="0">
                  <a:pos x="244" y="3"/>
                </a:cxn>
                <a:cxn ang="0">
                  <a:pos x="222" y="1"/>
                </a:cxn>
                <a:cxn ang="0">
                  <a:pos x="201" y="0"/>
                </a:cxn>
                <a:cxn ang="0">
                  <a:pos x="180" y="0"/>
                </a:cxn>
                <a:cxn ang="0">
                  <a:pos x="160" y="0"/>
                </a:cxn>
                <a:cxn ang="0">
                  <a:pos x="142" y="2"/>
                </a:cxn>
                <a:cxn ang="0">
                  <a:pos x="126" y="6"/>
                </a:cxn>
                <a:cxn ang="0">
                  <a:pos x="114" y="11"/>
                </a:cxn>
                <a:cxn ang="0">
                  <a:pos x="104" y="18"/>
                </a:cxn>
                <a:cxn ang="0">
                  <a:pos x="99" y="27"/>
                </a:cxn>
              </a:cxnLst>
              <a:rect l="0" t="0" r="r" b="b"/>
              <a:pathLst>
                <a:path w="536" h="473">
                  <a:moveTo>
                    <a:pt x="99" y="27"/>
                  </a:moveTo>
                  <a:lnTo>
                    <a:pt x="93" y="39"/>
                  </a:lnTo>
                  <a:lnTo>
                    <a:pt x="81" y="72"/>
                  </a:lnTo>
                  <a:lnTo>
                    <a:pt x="63" y="119"/>
                  </a:lnTo>
                  <a:lnTo>
                    <a:pt x="43" y="180"/>
                  </a:lnTo>
                  <a:lnTo>
                    <a:pt x="24" y="247"/>
                  </a:lnTo>
                  <a:lnTo>
                    <a:pt x="9" y="317"/>
                  </a:lnTo>
                  <a:lnTo>
                    <a:pt x="0" y="386"/>
                  </a:lnTo>
                  <a:lnTo>
                    <a:pt x="0" y="448"/>
                  </a:lnTo>
                  <a:lnTo>
                    <a:pt x="4" y="449"/>
                  </a:lnTo>
                  <a:lnTo>
                    <a:pt x="13" y="450"/>
                  </a:lnTo>
                  <a:lnTo>
                    <a:pt x="29" y="454"/>
                  </a:lnTo>
                  <a:lnTo>
                    <a:pt x="49" y="458"/>
                  </a:lnTo>
                  <a:lnTo>
                    <a:pt x="75" y="462"/>
                  </a:lnTo>
                  <a:lnTo>
                    <a:pt x="105" y="466"/>
                  </a:lnTo>
                  <a:lnTo>
                    <a:pt x="139" y="470"/>
                  </a:lnTo>
                  <a:lnTo>
                    <a:pt x="176" y="471"/>
                  </a:lnTo>
                  <a:lnTo>
                    <a:pt x="215" y="473"/>
                  </a:lnTo>
                  <a:lnTo>
                    <a:pt x="259" y="470"/>
                  </a:lnTo>
                  <a:lnTo>
                    <a:pt x="303" y="466"/>
                  </a:lnTo>
                  <a:lnTo>
                    <a:pt x="348" y="459"/>
                  </a:lnTo>
                  <a:lnTo>
                    <a:pt x="395" y="450"/>
                  </a:lnTo>
                  <a:lnTo>
                    <a:pt x="443" y="436"/>
                  </a:lnTo>
                  <a:lnTo>
                    <a:pt x="490" y="417"/>
                  </a:lnTo>
                  <a:lnTo>
                    <a:pt x="536" y="395"/>
                  </a:lnTo>
                  <a:lnTo>
                    <a:pt x="533" y="392"/>
                  </a:lnTo>
                  <a:lnTo>
                    <a:pt x="528" y="386"/>
                  </a:lnTo>
                  <a:lnTo>
                    <a:pt x="520" y="375"/>
                  </a:lnTo>
                  <a:lnTo>
                    <a:pt x="510" y="361"/>
                  </a:lnTo>
                  <a:lnTo>
                    <a:pt x="499" y="344"/>
                  </a:lnTo>
                  <a:lnTo>
                    <a:pt x="487" y="324"/>
                  </a:lnTo>
                  <a:lnTo>
                    <a:pt x="476" y="303"/>
                  </a:lnTo>
                  <a:lnTo>
                    <a:pt x="466" y="281"/>
                  </a:lnTo>
                  <a:lnTo>
                    <a:pt x="457" y="254"/>
                  </a:lnTo>
                  <a:lnTo>
                    <a:pt x="447" y="222"/>
                  </a:lnTo>
                  <a:lnTo>
                    <a:pt x="435" y="185"/>
                  </a:lnTo>
                  <a:lnTo>
                    <a:pt x="423" y="148"/>
                  </a:lnTo>
                  <a:lnTo>
                    <a:pt x="409" y="113"/>
                  </a:lnTo>
                  <a:lnTo>
                    <a:pt x="394" y="81"/>
                  </a:lnTo>
                  <a:lnTo>
                    <a:pt x="380" y="56"/>
                  </a:lnTo>
                  <a:lnTo>
                    <a:pt x="364" y="39"/>
                  </a:lnTo>
                  <a:lnTo>
                    <a:pt x="353" y="32"/>
                  </a:lnTo>
                  <a:lnTo>
                    <a:pt x="340" y="27"/>
                  </a:lnTo>
                  <a:lnTo>
                    <a:pt x="324" y="22"/>
                  </a:lnTo>
                  <a:lnTo>
                    <a:pt x="307" y="17"/>
                  </a:lnTo>
                  <a:lnTo>
                    <a:pt x="288" y="11"/>
                  </a:lnTo>
                  <a:lnTo>
                    <a:pt x="267" y="7"/>
                  </a:lnTo>
                  <a:lnTo>
                    <a:pt x="244" y="3"/>
                  </a:lnTo>
                  <a:lnTo>
                    <a:pt x="222" y="1"/>
                  </a:lnTo>
                  <a:lnTo>
                    <a:pt x="201" y="0"/>
                  </a:lnTo>
                  <a:lnTo>
                    <a:pt x="180" y="0"/>
                  </a:lnTo>
                  <a:lnTo>
                    <a:pt x="160" y="0"/>
                  </a:lnTo>
                  <a:lnTo>
                    <a:pt x="142" y="2"/>
                  </a:lnTo>
                  <a:lnTo>
                    <a:pt x="126" y="6"/>
                  </a:lnTo>
                  <a:lnTo>
                    <a:pt x="114" y="11"/>
                  </a:lnTo>
                  <a:lnTo>
                    <a:pt x="104" y="18"/>
                  </a:lnTo>
                  <a:lnTo>
                    <a:pt x="99" y="27"/>
                  </a:lnTo>
                  <a:close/>
                </a:path>
              </a:pathLst>
            </a:custGeom>
            <a:solidFill>
              <a:srgbClr val="D635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5005388" y="5529263"/>
              <a:ext cx="331788" cy="32861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80" y="8"/>
                </a:cxn>
                <a:cxn ang="0">
                  <a:pos x="81" y="27"/>
                </a:cxn>
                <a:cxn ang="0">
                  <a:pos x="80" y="55"/>
                </a:cxn>
                <a:cxn ang="0">
                  <a:pos x="76" y="87"/>
                </a:cxn>
                <a:cxn ang="0">
                  <a:pos x="67" y="118"/>
                </a:cxn>
                <a:cxn ang="0">
                  <a:pos x="52" y="146"/>
                </a:cxn>
                <a:cxn ang="0">
                  <a:pos x="31" y="164"/>
                </a:cxn>
                <a:cxn ang="0">
                  <a:pos x="0" y="169"/>
                </a:cxn>
                <a:cxn ang="0">
                  <a:pos x="4" y="173"/>
                </a:cxn>
                <a:cxn ang="0">
                  <a:pos x="14" y="181"/>
                </a:cxn>
                <a:cxn ang="0">
                  <a:pos x="31" y="192"/>
                </a:cxn>
                <a:cxn ang="0">
                  <a:pos x="56" y="201"/>
                </a:cxn>
                <a:cxn ang="0">
                  <a:pos x="86" y="207"/>
                </a:cxn>
                <a:cxn ang="0">
                  <a:pos x="122" y="207"/>
                </a:cxn>
                <a:cxn ang="0">
                  <a:pos x="163" y="197"/>
                </a:cxn>
                <a:cxn ang="0">
                  <a:pos x="209" y="175"/>
                </a:cxn>
                <a:cxn ang="0">
                  <a:pos x="203" y="172"/>
                </a:cxn>
                <a:cxn ang="0">
                  <a:pos x="191" y="164"/>
                </a:cxn>
                <a:cxn ang="0">
                  <a:pos x="178" y="156"/>
                </a:cxn>
                <a:cxn ang="0">
                  <a:pos x="172" y="147"/>
                </a:cxn>
                <a:cxn ang="0">
                  <a:pos x="172" y="126"/>
                </a:cxn>
                <a:cxn ang="0">
                  <a:pos x="176" y="89"/>
                </a:cxn>
                <a:cxn ang="0">
                  <a:pos x="180" y="56"/>
                </a:cxn>
                <a:cxn ang="0">
                  <a:pos x="182" y="41"/>
                </a:cxn>
                <a:cxn ang="0">
                  <a:pos x="80" y="0"/>
                </a:cxn>
              </a:cxnLst>
              <a:rect l="0" t="0" r="r" b="b"/>
              <a:pathLst>
                <a:path w="209" h="207">
                  <a:moveTo>
                    <a:pt x="80" y="0"/>
                  </a:moveTo>
                  <a:lnTo>
                    <a:pt x="80" y="8"/>
                  </a:lnTo>
                  <a:lnTo>
                    <a:pt x="81" y="27"/>
                  </a:lnTo>
                  <a:lnTo>
                    <a:pt x="80" y="55"/>
                  </a:lnTo>
                  <a:lnTo>
                    <a:pt x="76" y="87"/>
                  </a:lnTo>
                  <a:lnTo>
                    <a:pt x="67" y="118"/>
                  </a:lnTo>
                  <a:lnTo>
                    <a:pt x="52" y="146"/>
                  </a:lnTo>
                  <a:lnTo>
                    <a:pt x="31" y="164"/>
                  </a:lnTo>
                  <a:lnTo>
                    <a:pt x="0" y="169"/>
                  </a:lnTo>
                  <a:lnTo>
                    <a:pt x="4" y="173"/>
                  </a:lnTo>
                  <a:lnTo>
                    <a:pt x="14" y="181"/>
                  </a:lnTo>
                  <a:lnTo>
                    <a:pt x="31" y="192"/>
                  </a:lnTo>
                  <a:lnTo>
                    <a:pt x="56" y="201"/>
                  </a:lnTo>
                  <a:lnTo>
                    <a:pt x="86" y="207"/>
                  </a:lnTo>
                  <a:lnTo>
                    <a:pt x="122" y="207"/>
                  </a:lnTo>
                  <a:lnTo>
                    <a:pt x="163" y="197"/>
                  </a:lnTo>
                  <a:lnTo>
                    <a:pt x="209" y="175"/>
                  </a:lnTo>
                  <a:lnTo>
                    <a:pt x="203" y="172"/>
                  </a:lnTo>
                  <a:lnTo>
                    <a:pt x="191" y="164"/>
                  </a:lnTo>
                  <a:lnTo>
                    <a:pt x="178" y="156"/>
                  </a:lnTo>
                  <a:lnTo>
                    <a:pt x="172" y="147"/>
                  </a:lnTo>
                  <a:lnTo>
                    <a:pt x="172" y="126"/>
                  </a:lnTo>
                  <a:lnTo>
                    <a:pt x="176" y="89"/>
                  </a:lnTo>
                  <a:lnTo>
                    <a:pt x="180" y="56"/>
                  </a:lnTo>
                  <a:lnTo>
                    <a:pt x="182" y="41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5367338" y="5189538"/>
              <a:ext cx="212725" cy="427038"/>
            </a:xfrm>
            <a:custGeom>
              <a:avLst/>
              <a:gdLst/>
              <a:ahLst/>
              <a:cxnLst>
                <a:cxn ang="0">
                  <a:pos x="74" y="26"/>
                </a:cxn>
                <a:cxn ang="0">
                  <a:pos x="74" y="34"/>
                </a:cxn>
                <a:cxn ang="0">
                  <a:pos x="75" y="55"/>
                </a:cxn>
                <a:cxn ang="0">
                  <a:pos x="76" y="85"/>
                </a:cxn>
                <a:cxn ang="0">
                  <a:pos x="82" y="122"/>
                </a:cxn>
                <a:cxn ang="0">
                  <a:pos x="88" y="163"/>
                </a:cxn>
                <a:cxn ang="0">
                  <a:pos x="99" y="203"/>
                </a:cxn>
                <a:cxn ang="0">
                  <a:pos x="115" y="239"/>
                </a:cxn>
                <a:cxn ang="0">
                  <a:pos x="134" y="269"/>
                </a:cxn>
                <a:cxn ang="0">
                  <a:pos x="132" y="269"/>
                </a:cxn>
                <a:cxn ang="0">
                  <a:pos x="125" y="269"/>
                </a:cxn>
                <a:cxn ang="0">
                  <a:pos x="113" y="268"/>
                </a:cxn>
                <a:cxn ang="0">
                  <a:pos x="99" y="265"/>
                </a:cxn>
                <a:cxn ang="0">
                  <a:pos x="82" y="260"/>
                </a:cxn>
                <a:cxn ang="0">
                  <a:pos x="63" y="253"/>
                </a:cxn>
                <a:cxn ang="0">
                  <a:pos x="44" y="244"/>
                </a:cxn>
                <a:cxn ang="0">
                  <a:pos x="24" y="231"/>
                </a:cxn>
                <a:cxn ang="0">
                  <a:pos x="8" y="210"/>
                </a:cxn>
                <a:cxn ang="0">
                  <a:pos x="2" y="177"/>
                </a:cxn>
                <a:cxn ang="0">
                  <a:pos x="0" y="140"/>
                </a:cxn>
                <a:cxn ang="0">
                  <a:pos x="3" y="100"/>
                </a:cxn>
                <a:cxn ang="0">
                  <a:pos x="8" y="63"/>
                </a:cxn>
                <a:cxn ang="0">
                  <a:pos x="15" y="30"/>
                </a:cxn>
                <a:cxn ang="0">
                  <a:pos x="19" y="8"/>
                </a:cxn>
                <a:cxn ang="0">
                  <a:pos x="21" y="0"/>
                </a:cxn>
                <a:cxn ang="0">
                  <a:pos x="74" y="26"/>
                </a:cxn>
              </a:cxnLst>
              <a:rect l="0" t="0" r="r" b="b"/>
              <a:pathLst>
                <a:path w="134" h="269">
                  <a:moveTo>
                    <a:pt x="74" y="26"/>
                  </a:moveTo>
                  <a:lnTo>
                    <a:pt x="74" y="34"/>
                  </a:lnTo>
                  <a:lnTo>
                    <a:pt x="75" y="55"/>
                  </a:lnTo>
                  <a:lnTo>
                    <a:pt x="76" y="85"/>
                  </a:lnTo>
                  <a:lnTo>
                    <a:pt x="82" y="122"/>
                  </a:lnTo>
                  <a:lnTo>
                    <a:pt x="88" y="163"/>
                  </a:lnTo>
                  <a:lnTo>
                    <a:pt x="99" y="203"/>
                  </a:lnTo>
                  <a:lnTo>
                    <a:pt x="115" y="239"/>
                  </a:lnTo>
                  <a:lnTo>
                    <a:pt x="134" y="269"/>
                  </a:lnTo>
                  <a:lnTo>
                    <a:pt x="132" y="269"/>
                  </a:lnTo>
                  <a:lnTo>
                    <a:pt x="125" y="269"/>
                  </a:lnTo>
                  <a:lnTo>
                    <a:pt x="113" y="268"/>
                  </a:lnTo>
                  <a:lnTo>
                    <a:pt x="99" y="265"/>
                  </a:lnTo>
                  <a:lnTo>
                    <a:pt x="82" y="260"/>
                  </a:lnTo>
                  <a:lnTo>
                    <a:pt x="63" y="253"/>
                  </a:lnTo>
                  <a:lnTo>
                    <a:pt x="44" y="244"/>
                  </a:lnTo>
                  <a:lnTo>
                    <a:pt x="24" y="231"/>
                  </a:lnTo>
                  <a:lnTo>
                    <a:pt x="8" y="210"/>
                  </a:lnTo>
                  <a:lnTo>
                    <a:pt x="2" y="177"/>
                  </a:lnTo>
                  <a:lnTo>
                    <a:pt x="0" y="140"/>
                  </a:lnTo>
                  <a:lnTo>
                    <a:pt x="3" y="100"/>
                  </a:lnTo>
                  <a:lnTo>
                    <a:pt x="8" y="63"/>
                  </a:lnTo>
                  <a:lnTo>
                    <a:pt x="15" y="30"/>
                  </a:lnTo>
                  <a:lnTo>
                    <a:pt x="19" y="8"/>
                  </a:lnTo>
                  <a:lnTo>
                    <a:pt x="21" y="0"/>
                  </a:lnTo>
                  <a:lnTo>
                    <a:pt x="74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auto">
            <a:xfrm>
              <a:off x="4965700" y="5078413"/>
              <a:ext cx="527050" cy="615950"/>
            </a:xfrm>
            <a:custGeom>
              <a:avLst/>
              <a:gdLst/>
              <a:ahLst/>
              <a:cxnLst>
                <a:cxn ang="0">
                  <a:pos x="276" y="30"/>
                </a:cxn>
                <a:cxn ang="0">
                  <a:pos x="279" y="33"/>
                </a:cxn>
                <a:cxn ang="0">
                  <a:pos x="289" y="41"/>
                </a:cxn>
                <a:cxn ang="0">
                  <a:pos x="301" y="53"/>
                </a:cxn>
                <a:cxn ang="0">
                  <a:pos x="312" y="68"/>
                </a:cxn>
                <a:cxn ang="0">
                  <a:pos x="322" y="89"/>
                </a:cxn>
                <a:cxn ang="0">
                  <a:pos x="327" y="113"/>
                </a:cxn>
                <a:cxn ang="0">
                  <a:pos x="324" y="141"/>
                </a:cxn>
                <a:cxn ang="0">
                  <a:pos x="312" y="171"/>
                </a:cxn>
                <a:cxn ang="0">
                  <a:pos x="315" y="175"/>
                </a:cxn>
                <a:cxn ang="0">
                  <a:pos x="320" y="185"/>
                </a:cxn>
                <a:cxn ang="0">
                  <a:pos x="325" y="202"/>
                </a:cxn>
                <a:cxn ang="0">
                  <a:pos x="331" y="223"/>
                </a:cxn>
                <a:cxn ang="0">
                  <a:pos x="332" y="248"/>
                </a:cxn>
                <a:cxn ang="0">
                  <a:pos x="327" y="276"/>
                </a:cxn>
                <a:cxn ang="0">
                  <a:pos x="312" y="306"/>
                </a:cxn>
                <a:cxn ang="0">
                  <a:pos x="289" y="336"/>
                </a:cxn>
                <a:cxn ang="0">
                  <a:pos x="287" y="339"/>
                </a:cxn>
                <a:cxn ang="0">
                  <a:pos x="282" y="347"/>
                </a:cxn>
                <a:cxn ang="0">
                  <a:pos x="276" y="357"/>
                </a:cxn>
                <a:cxn ang="0">
                  <a:pos x="268" y="368"/>
                </a:cxn>
                <a:cxn ang="0">
                  <a:pos x="264" y="372"/>
                </a:cxn>
                <a:cxn ang="0">
                  <a:pos x="257" y="377"/>
                </a:cxn>
                <a:cxn ang="0">
                  <a:pos x="249" y="381"/>
                </a:cxn>
                <a:cxn ang="0">
                  <a:pos x="240" y="385"/>
                </a:cxn>
                <a:cxn ang="0">
                  <a:pos x="230" y="386"/>
                </a:cxn>
                <a:cxn ang="0">
                  <a:pos x="220" y="388"/>
                </a:cxn>
                <a:cxn ang="0">
                  <a:pos x="210" y="386"/>
                </a:cxn>
                <a:cxn ang="0">
                  <a:pos x="201" y="382"/>
                </a:cxn>
                <a:cxn ang="0">
                  <a:pos x="188" y="377"/>
                </a:cxn>
                <a:cxn ang="0">
                  <a:pos x="168" y="372"/>
                </a:cxn>
                <a:cxn ang="0">
                  <a:pos x="144" y="365"/>
                </a:cxn>
                <a:cxn ang="0">
                  <a:pos x="118" y="353"/>
                </a:cxn>
                <a:cxn ang="0">
                  <a:pos x="92" y="338"/>
                </a:cxn>
                <a:cxn ang="0">
                  <a:pos x="67" y="313"/>
                </a:cxn>
                <a:cxn ang="0">
                  <a:pos x="46" y="279"/>
                </a:cxn>
                <a:cxn ang="0">
                  <a:pos x="30" y="234"/>
                </a:cxn>
                <a:cxn ang="0">
                  <a:pos x="19" y="189"/>
                </a:cxn>
                <a:cxn ang="0">
                  <a:pos x="9" y="155"/>
                </a:cxn>
                <a:cxn ang="0">
                  <a:pos x="2" y="130"/>
                </a:cxn>
                <a:cxn ang="0">
                  <a:pos x="0" y="110"/>
                </a:cxn>
                <a:cxn ang="0">
                  <a:pos x="2" y="96"/>
                </a:cxn>
                <a:cxn ang="0">
                  <a:pos x="10" y="83"/>
                </a:cxn>
                <a:cxn ang="0">
                  <a:pos x="27" y="68"/>
                </a:cxn>
                <a:cxn ang="0">
                  <a:pos x="52" y="51"/>
                </a:cxn>
                <a:cxn ang="0">
                  <a:pos x="68" y="42"/>
                </a:cxn>
                <a:cxn ang="0">
                  <a:pos x="84" y="34"/>
                </a:cxn>
                <a:cxn ang="0">
                  <a:pos x="100" y="26"/>
                </a:cxn>
                <a:cxn ang="0">
                  <a:pos x="115" y="20"/>
                </a:cxn>
                <a:cxn ang="0">
                  <a:pos x="131" y="13"/>
                </a:cxn>
                <a:cxn ang="0">
                  <a:pos x="148" y="9"/>
                </a:cxn>
                <a:cxn ang="0">
                  <a:pos x="164" y="5"/>
                </a:cxn>
                <a:cxn ang="0">
                  <a:pos x="180" y="3"/>
                </a:cxn>
                <a:cxn ang="0">
                  <a:pos x="194" y="1"/>
                </a:cxn>
                <a:cxn ang="0">
                  <a:pos x="209" y="0"/>
                </a:cxn>
                <a:cxn ang="0">
                  <a:pos x="223" y="1"/>
                </a:cxn>
                <a:cxn ang="0">
                  <a:pos x="235" y="4"/>
                </a:cxn>
                <a:cxn ang="0">
                  <a:pos x="247" y="8"/>
                </a:cxn>
                <a:cxn ang="0">
                  <a:pos x="258" y="15"/>
                </a:cxn>
                <a:cxn ang="0">
                  <a:pos x="268" y="21"/>
                </a:cxn>
                <a:cxn ang="0">
                  <a:pos x="276" y="30"/>
                </a:cxn>
              </a:cxnLst>
              <a:rect l="0" t="0" r="r" b="b"/>
              <a:pathLst>
                <a:path w="332" h="388">
                  <a:moveTo>
                    <a:pt x="276" y="30"/>
                  </a:moveTo>
                  <a:lnTo>
                    <a:pt x="279" y="33"/>
                  </a:lnTo>
                  <a:lnTo>
                    <a:pt x="289" y="41"/>
                  </a:lnTo>
                  <a:lnTo>
                    <a:pt x="301" y="53"/>
                  </a:lnTo>
                  <a:lnTo>
                    <a:pt x="312" y="68"/>
                  </a:lnTo>
                  <a:lnTo>
                    <a:pt x="322" y="89"/>
                  </a:lnTo>
                  <a:lnTo>
                    <a:pt x="327" y="113"/>
                  </a:lnTo>
                  <a:lnTo>
                    <a:pt x="324" y="141"/>
                  </a:lnTo>
                  <a:lnTo>
                    <a:pt x="312" y="171"/>
                  </a:lnTo>
                  <a:lnTo>
                    <a:pt x="315" y="175"/>
                  </a:lnTo>
                  <a:lnTo>
                    <a:pt x="320" y="185"/>
                  </a:lnTo>
                  <a:lnTo>
                    <a:pt x="325" y="202"/>
                  </a:lnTo>
                  <a:lnTo>
                    <a:pt x="331" y="223"/>
                  </a:lnTo>
                  <a:lnTo>
                    <a:pt x="332" y="248"/>
                  </a:lnTo>
                  <a:lnTo>
                    <a:pt x="327" y="276"/>
                  </a:lnTo>
                  <a:lnTo>
                    <a:pt x="312" y="306"/>
                  </a:lnTo>
                  <a:lnTo>
                    <a:pt x="289" y="336"/>
                  </a:lnTo>
                  <a:lnTo>
                    <a:pt x="287" y="339"/>
                  </a:lnTo>
                  <a:lnTo>
                    <a:pt x="282" y="347"/>
                  </a:lnTo>
                  <a:lnTo>
                    <a:pt x="276" y="357"/>
                  </a:lnTo>
                  <a:lnTo>
                    <a:pt x="268" y="368"/>
                  </a:lnTo>
                  <a:lnTo>
                    <a:pt x="264" y="372"/>
                  </a:lnTo>
                  <a:lnTo>
                    <a:pt x="257" y="377"/>
                  </a:lnTo>
                  <a:lnTo>
                    <a:pt x="249" y="381"/>
                  </a:lnTo>
                  <a:lnTo>
                    <a:pt x="240" y="385"/>
                  </a:lnTo>
                  <a:lnTo>
                    <a:pt x="230" y="386"/>
                  </a:lnTo>
                  <a:lnTo>
                    <a:pt x="220" y="388"/>
                  </a:lnTo>
                  <a:lnTo>
                    <a:pt x="210" y="386"/>
                  </a:lnTo>
                  <a:lnTo>
                    <a:pt x="201" y="382"/>
                  </a:lnTo>
                  <a:lnTo>
                    <a:pt x="188" y="377"/>
                  </a:lnTo>
                  <a:lnTo>
                    <a:pt x="168" y="372"/>
                  </a:lnTo>
                  <a:lnTo>
                    <a:pt x="144" y="365"/>
                  </a:lnTo>
                  <a:lnTo>
                    <a:pt x="118" y="353"/>
                  </a:lnTo>
                  <a:lnTo>
                    <a:pt x="92" y="338"/>
                  </a:lnTo>
                  <a:lnTo>
                    <a:pt x="67" y="313"/>
                  </a:lnTo>
                  <a:lnTo>
                    <a:pt x="46" y="279"/>
                  </a:lnTo>
                  <a:lnTo>
                    <a:pt x="30" y="234"/>
                  </a:lnTo>
                  <a:lnTo>
                    <a:pt x="19" y="189"/>
                  </a:lnTo>
                  <a:lnTo>
                    <a:pt x="9" y="155"/>
                  </a:lnTo>
                  <a:lnTo>
                    <a:pt x="2" y="130"/>
                  </a:lnTo>
                  <a:lnTo>
                    <a:pt x="0" y="110"/>
                  </a:lnTo>
                  <a:lnTo>
                    <a:pt x="2" y="96"/>
                  </a:lnTo>
                  <a:lnTo>
                    <a:pt x="10" y="83"/>
                  </a:lnTo>
                  <a:lnTo>
                    <a:pt x="27" y="68"/>
                  </a:lnTo>
                  <a:lnTo>
                    <a:pt x="52" y="51"/>
                  </a:lnTo>
                  <a:lnTo>
                    <a:pt x="68" y="42"/>
                  </a:lnTo>
                  <a:lnTo>
                    <a:pt x="84" y="34"/>
                  </a:lnTo>
                  <a:lnTo>
                    <a:pt x="100" y="26"/>
                  </a:lnTo>
                  <a:lnTo>
                    <a:pt x="115" y="20"/>
                  </a:lnTo>
                  <a:lnTo>
                    <a:pt x="131" y="13"/>
                  </a:lnTo>
                  <a:lnTo>
                    <a:pt x="148" y="9"/>
                  </a:lnTo>
                  <a:lnTo>
                    <a:pt x="164" y="5"/>
                  </a:lnTo>
                  <a:lnTo>
                    <a:pt x="180" y="3"/>
                  </a:lnTo>
                  <a:lnTo>
                    <a:pt x="194" y="1"/>
                  </a:lnTo>
                  <a:lnTo>
                    <a:pt x="209" y="0"/>
                  </a:lnTo>
                  <a:lnTo>
                    <a:pt x="223" y="1"/>
                  </a:lnTo>
                  <a:lnTo>
                    <a:pt x="235" y="4"/>
                  </a:lnTo>
                  <a:lnTo>
                    <a:pt x="247" y="8"/>
                  </a:lnTo>
                  <a:lnTo>
                    <a:pt x="258" y="15"/>
                  </a:lnTo>
                  <a:lnTo>
                    <a:pt x="268" y="21"/>
                  </a:lnTo>
                  <a:lnTo>
                    <a:pt x="276" y="30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4892675" y="5030788"/>
              <a:ext cx="627063" cy="660400"/>
            </a:xfrm>
            <a:custGeom>
              <a:avLst/>
              <a:gdLst/>
              <a:ahLst/>
              <a:cxnLst>
                <a:cxn ang="0">
                  <a:pos x="52" y="69"/>
                </a:cxn>
                <a:cxn ang="0">
                  <a:pos x="34" y="102"/>
                </a:cxn>
                <a:cxn ang="0">
                  <a:pos x="13" y="160"/>
                </a:cxn>
                <a:cxn ang="0">
                  <a:pos x="0" y="238"/>
                </a:cxn>
                <a:cxn ang="0">
                  <a:pos x="12" y="322"/>
                </a:cxn>
                <a:cxn ang="0">
                  <a:pos x="60" y="377"/>
                </a:cxn>
                <a:cxn ang="0">
                  <a:pos x="119" y="406"/>
                </a:cxn>
                <a:cxn ang="0">
                  <a:pos x="163" y="415"/>
                </a:cxn>
                <a:cxn ang="0">
                  <a:pos x="167" y="410"/>
                </a:cxn>
                <a:cxn ang="0">
                  <a:pos x="155" y="361"/>
                </a:cxn>
                <a:cxn ang="0">
                  <a:pos x="143" y="289"/>
                </a:cxn>
                <a:cxn ang="0">
                  <a:pos x="146" y="213"/>
                </a:cxn>
                <a:cxn ang="0">
                  <a:pos x="159" y="181"/>
                </a:cxn>
                <a:cxn ang="0">
                  <a:pos x="174" y="176"/>
                </a:cxn>
                <a:cxn ang="0">
                  <a:pos x="210" y="169"/>
                </a:cxn>
                <a:cxn ang="0">
                  <a:pos x="266" y="161"/>
                </a:cxn>
                <a:cxn ang="0">
                  <a:pos x="302" y="150"/>
                </a:cxn>
                <a:cxn ang="0">
                  <a:pos x="301" y="104"/>
                </a:cxn>
                <a:cxn ang="0">
                  <a:pos x="298" y="87"/>
                </a:cxn>
                <a:cxn ang="0">
                  <a:pos x="318" y="123"/>
                </a:cxn>
                <a:cxn ang="0">
                  <a:pos x="395" y="148"/>
                </a:cxn>
                <a:cxn ang="0">
                  <a:pos x="391" y="131"/>
                </a:cxn>
                <a:cxn ang="0">
                  <a:pos x="377" y="93"/>
                </a:cxn>
                <a:cxn ang="0">
                  <a:pos x="345" y="50"/>
                </a:cxn>
                <a:cxn ang="0">
                  <a:pos x="291" y="18"/>
                </a:cxn>
                <a:cxn ang="0">
                  <a:pos x="258" y="9"/>
                </a:cxn>
                <a:cxn ang="0">
                  <a:pos x="226" y="2"/>
                </a:cxn>
                <a:cxn ang="0">
                  <a:pos x="194" y="0"/>
                </a:cxn>
                <a:cxn ang="0">
                  <a:pos x="165" y="2"/>
                </a:cxn>
                <a:cxn ang="0">
                  <a:pos x="136" y="9"/>
                </a:cxn>
                <a:cxn ang="0">
                  <a:pos x="107" y="21"/>
                </a:cxn>
                <a:cxn ang="0">
                  <a:pos x="81" y="39"/>
                </a:cxn>
                <a:cxn ang="0">
                  <a:pos x="55" y="66"/>
                </a:cxn>
              </a:cxnLst>
              <a:rect l="0" t="0" r="r" b="b"/>
              <a:pathLst>
                <a:path w="395" h="416">
                  <a:moveTo>
                    <a:pt x="55" y="66"/>
                  </a:moveTo>
                  <a:lnTo>
                    <a:pt x="52" y="69"/>
                  </a:lnTo>
                  <a:lnTo>
                    <a:pt x="44" y="83"/>
                  </a:lnTo>
                  <a:lnTo>
                    <a:pt x="34" y="102"/>
                  </a:lnTo>
                  <a:lnTo>
                    <a:pt x="23" y="127"/>
                  </a:lnTo>
                  <a:lnTo>
                    <a:pt x="13" y="160"/>
                  </a:lnTo>
                  <a:lnTo>
                    <a:pt x="4" y="197"/>
                  </a:lnTo>
                  <a:lnTo>
                    <a:pt x="0" y="238"/>
                  </a:lnTo>
                  <a:lnTo>
                    <a:pt x="1" y="281"/>
                  </a:lnTo>
                  <a:lnTo>
                    <a:pt x="12" y="322"/>
                  </a:lnTo>
                  <a:lnTo>
                    <a:pt x="33" y="353"/>
                  </a:lnTo>
                  <a:lnTo>
                    <a:pt x="60" y="377"/>
                  </a:lnTo>
                  <a:lnTo>
                    <a:pt x="90" y="394"/>
                  </a:lnTo>
                  <a:lnTo>
                    <a:pt x="119" y="406"/>
                  </a:lnTo>
                  <a:lnTo>
                    <a:pt x="144" y="412"/>
                  </a:lnTo>
                  <a:lnTo>
                    <a:pt x="163" y="415"/>
                  </a:lnTo>
                  <a:lnTo>
                    <a:pt x="169" y="416"/>
                  </a:lnTo>
                  <a:lnTo>
                    <a:pt x="167" y="410"/>
                  </a:lnTo>
                  <a:lnTo>
                    <a:pt x="161" y="390"/>
                  </a:lnTo>
                  <a:lnTo>
                    <a:pt x="155" y="361"/>
                  </a:lnTo>
                  <a:lnTo>
                    <a:pt x="147" y="327"/>
                  </a:lnTo>
                  <a:lnTo>
                    <a:pt x="143" y="289"/>
                  </a:lnTo>
                  <a:lnTo>
                    <a:pt x="140" y="249"/>
                  </a:lnTo>
                  <a:lnTo>
                    <a:pt x="146" y="213"/>
                  </a:lnTo>
                  <a:lnTo>
                    <a:pt x="156" y="181"/>
                  </a:lnTo>
                  <a:lnTo>
                    <a:pt x="159" y="181"/>
                  </a:lnTo>
                  <a:lnTo>
                    <a:pt x="164" y="179"/>
                  </a:lnTo>
                  <a:lnTo>
                    <a:pt x="174" y="176"/>
                  </a:lnTo>
                  <a:lnTo>
                    <a:pt x="190" y="173"/>
                  </a:lnTo>
                  <a:lnTo>
                    <a:pt x="210" y="169"/>
                  </a:lnTo>
                  <a:lnTo>
                    <a:pt x="235" y="165"/>
                  </a:lnTo>
                  <a:lnTo>
                    <a:pt x="266" y="161"/>
                  </a:lnTo>
                  <a:lnTo>
                    <a:pt x="302" y="158"/>
                  </a:lnTo>
                  <a:lnTo>
                    <a:pt x="302" y="150"/>
                  </a:lnTo>
                  <a:lnTo>
                    <a:pt x="303" y="129"/>
                  </a:lnTo>
                  <a:lnTo>
                    <a:pt x="301" y="104"/>
                  </a:lnTo>
                  <a:lnTo>
                    <a:pt x="294" y="83"/>
                  </a:lnTo>
                  <a:lnTo>
                    <a:pt x="298" y="87"/>
                  </a:lnTo>
                  <a:lnTo>
                    <a:pt x="307" y="101"/>
                  </a:lnTo>
                  <a:lnTo>
                    <a:pt x="318" y="123"/>
                  </a:lnTo>
                  <a:lnTo>
                    <a:pt x="323" y="156"/>
                  </a:lnTo>
                  <a:lnTo>
                    <a:pt x="395" y="148"/>
                  </a:lnTo>
                  <a:lnTo>
                    <a:pt x="394" y="144"/>
                  </a:lnTo>
                  <a:lnTo>
                    <a:pt x="391" y="131"/>
                  </a:lnTo>
                  <a:lnTo>
                    <a:pt x="386" y="114"/>
                  </a:lnTo>
                  <a:lnTo>
                    <a:pt x="377" y="93"/>
                  </a:lnTo>
                  <a:lnTo>
                    <a:pt x="364" y="71"/>
                  </a:lnTo>
                  <a:lnTo>
                    <a:pt x="345" y="50"/>
                  </a:lnTo>
                  <a:lnTo>
                    <a:pt x="322" y="31"/>
                  </a:lnTo>
                  <a:lnTo>
                    <a:pt x="291" y="18"/>
                  </a:lnTo>
                  <a:lnTo>
                    <a:pt x="274" y="13"/>
                  </a:lnTo>
                  <a:lnTo>
                    <a:pt x="258" y="9"/>
                  </a:lnTo>
                  <a:lnTo>
                    <a:pt x="241" y="5"/>
                  </a:lnTo>
                  <a:lnTo>
                    <a:pt x="226" y="2"/>
                  </a:lnTo>
                  <a:lnTo>
                    <a:pt x="210" y="1"/>
                  </a:lnTo>
                  <a:lnTo>
                    <a:pt x="194" y="0"/>
                  </a:lnTo>
                  <a:lnTo>
                    <a:pt x="180" y="1"/>
                  </a:lnTo>
                  <a:lnTo>
                    <a:pt x="165" y="2"/>
                  </a:lnTo>
                  <a:lnTo>
                    <a:pt x="151" y="5"/>
                  </a:lnTo>
                  <a:lnTo>
                    <a:pt x="136" y="9"/>
                  </a:lnTo>
                  <a:lnTo>
                    <a:pt x="122" y="14"/>
                  </a:lnTo>
                  <a:lnTo>
                    <a:pt x="107" y="21"/>
                  </a:lnTo>
                  <a:lnTo>
                    <a:pt x="94" y="30"/>
                  </a:lnTo>
                  <a:lnTo>
                    <a:pt x="81" y="39"/>
                  </a:lnTo>
                  <a:lnTo>
                    <a:pt x="68" y="51"/>
                  </a:lnTo>
                  <a:lnTo>
                    <a:pt x="5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5068888" y="5097463"/>
              <a:ext cx="169863" cy="546100"/>
            </a:xfrm>
            <a:custGeom>
              <a:avLst/>
              <a:gdLst/>
              <a:ahLst/>
              <a:cxnLst>
                <a:cxn ang="0">
                  <a:pos x="107" y="0"/>
                </a:cxn>
                <a:cxn ang="0">
                  <a:pos x="100" y="5"/>
                </a:cxn>
                <a:cxn ang="0">
                  <a:pos x="82" y="20"/>
                </a:cxn>
                <a:cxn ang="0">
                  <a:pos x="58" y="46"/>
                </a:cxn>
                <a:cxn ang="0">
                  <a:pos x="33" y="83"/>
                </a:cxn>
                <a:cxn ang="0">
                  <a:pos x="12" y="131"/>
                </a:cxn>
                <a:cxn ang="0">
                  <a:pos x="0" y="190"/>
                </a:cxn>
                <a:cxn ang="0">
                  <a:pos x="4" y="261"/>
                </a:cxn>
                <a:cxn ang="0">
                  <a:pos x="27" y="344"/>
                </a:cxn>
                <a:cxn ang="0">
                  <a:pos x="23" y="336"/>
                </a:cxn>
                <a:cxn ang="0">
                  <a:pos x="16" y="313"/>
                </a:cxn>
                <a:cxn ang="0">
                  <a:pos x="8" y="276"/>
                </a:cxn>
                <a:cxn ang="0">
                  <a:pos x="4" y="230"/>
                </a:cxn>
                <a:cxn ang="0">
                  <a:pos x="8" y="177"/>
                </a:cxn>
                <a:cxn ang="0">
                  <a:pos x="24" y="119"/>
                </a:cxn>
                <a:cxn ang="0">
                  <a:pos x="56" y="59"/>
                </a:cxn>
                <a:cxn ang="0">
                  <a:pos x="107" y="0"/>
                </a:cxn>
              </a:cxnLst>
              <a:rect l="0" t="0" r="r" b="b"/>
              <a:pathLst>
                <a:path w="107" h="344">
                  <a:moveTo>
                    <a:pt x="107" y="0"/>
                  </a:moveTo>
                  <a:lnTo>
                    <a:pt x="100" y="5"/>
                  </a:lnTo>
                  <a:lnTo>
                    <a:pt x="82" y="20"/>
                  </a:lnTo>
                  <a:lnTo>
                    <a:pt x="58" y="46"/>
                  </a:lnTo>
                  <a:lnTo>
                    <a:pt x="33" y="83"/>
                  </a:lnTo>
                  <a:lnTo>
                    <a:pt x="12" y="131"/>
                  </a:lnTo>
                  <a:lnTo>
                    <a:pt x="0" y="190"/>
                  </a:lnTo>
                  <a:lnTo>
                    <a:pt x="4" y="261"/>
                  </a:lnTo>
                  <a:lnTo>
                    <a:pt x="27" y="344"/>
                  </a:lnTo>
                  <a:lnTo>
                    <a:pt x="23" y="336"/>
                  </a:lnTo>
                  <a:lnTo>
                    <a:pt x="16" y="313"/>
                  </a:lnTo>
                  <a:lnTo>
                    <a:pt x="8" y="276"/>
                  </a:lnTo>
                  <a:lnTo>
                    <a:pt x="4" y="230"/>
                  </a:lnTo>
                  <a:lnTo>
                    <a:pt x="8" y="177"/>
                  </a:lnTo>
                  <a:lnTo>
                    <a:pt x="24" y="119"/>
                  </a:lnTo>
                  <a:lnTo>
                    <a:pt x="56" y="59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6B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4973638" y="5111750"/>
              <a:ext cx="177800" cy="47783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06" y="5"/>
                </a:cxn>
                <a:cxn ang="0">
                  <a:pos x="92" y="21"/>
                </a:cxn>
                <a:cxn ang="0">
                  <a:pos x="72" y="46"/>
                </a:cxn>
                <a:cxn ang="0">
                  <a:pos x="50" y="80"/>
                </a:cxn>
                <a:cxn ang="0">
                  <a:pos x="30" y="124"/>
                </a:cxn>
                <a:cxn ang="0">
                  <a:pos x="14" y="175"/>
                </a:cxn>
                <a:cxn ang="0">
                  <a:pos x="6" y="234"/>
                </a:cxn>
                <a:cxn ang="0">
                  <a:pos x="12" y="301"/>
                </a:cxn>
                <a:cxn ang="0">
                  <a:pos x="9" y="293"/>
                </a:cxn>
                <a:cxn ang="0">
                  <a:pos x="4" y="272"/>
                </a:cxn>
                <a:cxn ang="0">
                  <a:pos x="0" y="239"/>
                </a:cxn>
                <a:cxn ang="0">
                  <a:pos x="0" y="197"/>
                </a:cxn>
                <a:cxn ang="0">
                  <a:pos x="8" y="151"/>
                </a:cxn>
                <a:cxn ang="0">
                  <a:pos x="26" y="100"/>
                </a:cxn>
                <a:cxn ang="0">
                  <a:pos x="60" y="49"/>
                </a:cxn>
                <a:cxn ang="0">
                  <a:pos x="112" y="0"/>
                </a:cxn>
              </a:cxnLst>
              <a:rect l="0" t="0" r="r" b="b"/>
              <a:pathLst>
                <a:path w="112" h="301">
                  <a:moveTo>
                    <a:pt x="112" y="0"/>
                  </a:moveTo>
                  <a:lnTo>
                    <a:pt x="106" y="5"/>
                  </a:lnTo>
                  <a:lnTo>
                    <a:pt x="92" y="21"/>
                  </a:lnTo>
                  <a:lnTo>
                    <a:pt x="72" y="46"/>
                  </a:lnTo>
                  <a:lnTo>
                    <a:pt x="50" y="80"/>
                  </a:lnTo>
                  <a:lnTo>
                    <a:pt x="30" y="124"/>
                  </a:lnTo>
                  <a:lnTo>
                    <a:pt x="14" y="175"/>
                  </a:lnTo>
                  <a:lnTo>
                    <a:pt x="6" y="234"/>
                  </a:lnTo>
                  <a:lnTo>
                    <a:pt x="12" y="301"/>
                  </a:lnTo>
                  <a:lnTo>
                    <a:pt x="9" y="293"/>
                  </a:lnTo>
                  <a:lnTo>
                    <a:pt x="4" y="272"/>
                  </a:lnTo>
                  <a:lnTo>
                    <a:pt x="0" y="239"/>
                  </a:lnTo>
                  <a:lnTo>
                    <a:pt x="0" y="197"/>
                  </a:lnTo>
                  <a:lnTo>
                    <a:pt x="8" y="151"/>
                  </a:lnTo>
                  <a:lnTo>
                    <a:pt x="26" y="100"/>
                  </a:lnTo>
                  <a:lnTo>
                    <a:pt x="60" y="4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6B0C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5191125" y="5362575"/>
              <a:ext cx="120650" cy="42863"/>
            </a:xfrm>
            <a:custGeom>
              <a:avLst/>
              <a:gdLst/>
              <a:ahLst/>
              <a:cxnLst>
                <a:cxn ang="0">
                  <a:pos x="76" y="4"/>
                </a:cxn>
                <a:cxn ang="0">
                  <a:pos x="73" y="5"/>
                </a:cxn>
                <a:cxn ang="0">
                  <a:pos x="68" y="6"/>
                </a:cxn>
                <a:cxn ang="0">
                  <a:pos x="60" y="10"/>
                </a:cxn>
                <a:cxn ang="0">
                  <a:pos x="49" y="12"/>
                </a:cxn>
                <a:cxn ang="0">
                  <a:pos x="38" y="13"/>
                </a:cxn>
                <a:cxn ang="0">
                  <a:pos x="25" y="12"/>
                </a:cxn>
                <a:cxn ang="0">
                  <a:pos x="11" y="8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5" y="9"/>
                </a:cxn>
                <a:cxn ang="0">
                  <a:pos x="11" y="17"/>
                </a:cxn>
                <a:cxn ang="0">
                  <a:pos x="21" y="23"/>
                </a:cxn>
                <a:cxn ang="0">
                  <a:pos x="31" y="27"/>
                </a:cxn>
                <a:cxn ang="0">
                  <a:pos x="44" y="27"/>
                </a:cxn>
                <a:cxn ang="0">
                  <a:pos x="59" y="21"/>
                </a:cxn>
                <a:cxn ang="0">
                  <a:pos x="76" y="4"/>
                </a:cxn>
              </a:cxnLst>
              <a:rect l="0" t="0" r="r" b="b"/>
              <a:pathLst>
                <a:path w="76" h="27">
                  <a:moveTo>
                    <a:pt x="76" y="4"/>
                  </a:moveTo>
                  <a:lnTo>
                    <a:pt x="73" y="5"/>
                  </a:lnTo>
                  <a:lnTo>
                    <a:pt x="68" y="6"/>
                  </a:lnTo>
                  <a:lnTo>
                    <a:pt x="60" y="10"/>
                  </a:lnTo>
                  <a:lnTo>
                    <a:pt x="49" y="12"/>
                  </a:lnTo>
                  <a:lnTo>
                    <a:pt x="38" y="13"/>
                  </a:lnTo>
                  <a:lnTo>
                    <a:pt x="25" y="12"/>
                  </a:lnTo>
                  <a:lnTo>
                    <a:pt x="11" y="8"/>
                  </a:lnTo>
                  <a:lnTo>
                    <a:pt x="0" y="0"/>
                  </a:lnTo>
                  <a:lnTo>
                    <a:pt x="1" y="2"/>
                  </a:lnTo>
                  <a:lnTo>
                    <a:pt x="5" y="9"/>
                  </a:lnTo>
                  <a:lnTo>
                    <a:pt x="11" y="17"/>
                  </a:lnTo>
                  <a:lnTo>
                    <a:pt x="21" y="23"/>
                  </a:lnTo>
                  <a:lnTo>
                    <a:pt x="31" y="27"/>
                  </a:lnTo>
                  <a:lnTo>
                    <a:pt x="44" y="27"/>
                  </a:lnTo>
                  <a:lnTo>
                    <a:pt x="59" y="21"/>
                  </a:lnTo>
                  <a:lnTo>
                    <a:pt x="76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5419725" y="5329238"/>
              <a:ext cx="53975" cy="4762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4" y="17"/>
                </a:cxn>
                <a:cxn ang="0">
                  <a:pos x="13" y="17"/>
                </a:cxn>
                <a:cxn ang="0">
                  <a:pos x="25" y="13"/>
                </a:cxn>
                <a:cxn ang="0">
                  <a:pos x="34" y="0"/>
                </a:cxn>
                <a:cxn ang="0">
                  <a:pos x="34" y="8"/>
                </a:cxn>
                <a:cxn ang="0">
                  <a:pos x="30" y="22"/>
                </a:cxn>
                <a:cxn ang="0">
                  <a:pos x="20" y="30"/>
                </a:cxn>
                <a:cxn ang="0">
                  <a:pos x="0" y="15"/>
                </a:cxn>
              </a:cxnLst>
              <a:rect l="0" t="0" r="r" b="b"/>
              <a:pathLst>
                <a:path w="34" h="30">
                  <a:moveTo>
                    <a:pt x="0" y="15"/>
                  </a:moveTo>
                  <a:lnTo>
                    <a:pt x="4" y="17"/>
                  </a:lnTo>
                  <a:lnTo>
                    <a:pt x="13" y="17"/>
                  </a:lnTo>
                  <a:lnTo>
                    <a:pt x="25" y="13"/>
                  </a:lnTo>
                  <a:lnTo>
                    <a:pt x="34" y="0"/>
                  </a:lnTo>
                  <a:lnTo>
                    <a:pt x="34" y="8"/>
                  </a:lnTo>
                  <a:lnTo>
                    <a:pt x="30" y="22"/>
                  </a:lnTo>
                  <a:lnTo>
                    <a:pt x="20" y="3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5278438" y="5532438"/>
              <a:ext cx="146050" cy="7302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" y="22"/>
                </a:cxn>
                <a:cxn ang="0">
                  <a:pos x="4" y="22"/>
                </a:cxn>
                <a:cxn ang="0">
                  <a:pos x="8" y="23"/>
                </a:cxn>
                <a:cxn ang="0">
                  <a:pos x="14" y="22"/>
                </a:cxn>
                <a:cxn ang="0">
                  <a:pos x="21" y="22"/>
                </a:cxn>
                <a:cxn ang="0">
                  <a:pos x="27" y="20"/>
                </a:cxn>
                <a:cxn ang="0">
                  <a:pos x="35" y="19"/>
                </a:cxn>
                <a:cxn ang="0">
                  <a:pos x="42" y="15"/>
                </a:cxn>
                <a:cxn ang="0">
                  <a:pos x="54" y="8"/>
                </a:cxn>
                <a:cxn ang="0">
                  <a:pos x="61" y="6"/>
                </a:cxn>
                <a:cxn ang="0">
                  <a:pos x="68" y="6"/>
                </a:cxn>
                <a:cxn ang="0">
                  <a:pos x="72" y="10"/>
                </a:cxn>
                <a:cxn ang="0">
                  <a:pos x="73" y="8"/>
                </a:cxn>
                <a:cxn ang="0">
                  <a:pos x="77" y="6"/>
                </a:cxn>
                <a:cxn ang="0">
                  <a:pos x="81" y="3"/>
                </a:cxn>
                <a:cxn ang="0">
                  <a:pos x="86" y="0"/>
                </a:cxn>
                <a:cxn ang="0">
                  <a:pos x="90" y="0"/>
                </a:cxn>
                <a:cxn ang="0">
                  <a:pos x="92" y="3"/>
                </a:cxn>
                <a:cxn ang="0">
                  <a:pos x="89" y="8"/>
                </a:cxn>
                <a:cxn ang="0">
                  <a:pos x="84" y="14"/>
                </a:cxn>
                <a:cxn ang="0">
                  <a:pos x="85" y="18"/>
                </a:cxn>
                <a:cxn ang="0">
                  <a:pos x="85" y="27"/>
                </a:cxn>
                <a:cxn ang="0">
                  <a:pos x="80" y="39"/>
                </a:cxn>
                <a:cxn ang="0">
                  <a:pos x="67" y="45"/>
                </a:cxn>
                <a:cxn ang="0">
                  <a:pos x="58" y="46"/>
                </a:cxn>
                <a:cxn ang="0">
                  <a:pos x="48" y="45"/>
                </a:cxn>
                <a:cxn ang="0">
                  <a:pos x="38" y="44"/>
                </a:cxn>
                <a:cxn ang="0">
                  <a:pos x="30" y="40"/>
                </a:cxn>
                <a:cxn ang="0">
                  <a:pos x="21" y="36"/>
                </a:cxn>
                <a:cxn ang="0">
                  <a:pos x="13" y="32"/>
                </a:cxn>
                <a:cxn ang="0">
                  <a:pos x="6" y="27"/>
                </a:cxn>
                <a:cxn ang="0">
                  <a:pos x="0" y="22"/>
                </a:cxn>
              </a:cxnLst>
              <a:rect l="0" t="0" r="r" b="b"/>
              <a:pathLst>
                <a:path w="92" h="46">
                  <a:moveTo>
                    <a:pt x="0" y="22"/>
                  </a:moveTo>
                  <a:lnTo>
                    <a:pt x="1" y="22"/>
                  </a:lnTo>
                  <a:lnTo>
                    <a:pt x="4" y="22"/>
                  </a:lnTo>
                  <a:lnTo>
                    <a:pt x="8" y="23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20"/>
                  </a:lnTo>
                  <a:lnTo>
                    <a:pt x="35" y="19"/>
                  </a:lnTo>
                  <a:lnTo>
                    <a:pt x="42" y="15"/>
                  </a:lnTo>
                  <a:lnTo>
                    <a:pt x="54" y="8"/>
                  </a:lnTo>
                  <a:lnTo>
                    <a:pt x="61" y="6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3" y="8"/>
                  </a:lnTo>
                  <a:lnTo>
                    <a:pt x="77" y="6"/>
                  </a:lnTo>
                  <a:lnTo>
                    <a:pt x="81" y="3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89" y="8"/>
                  </a:lnTo>
                  <a:lnTo>
                    <a:pt x="84" y="14"/>
                  </a:lnTo>
                  <a:lnTo>
                    <a:pt x="85" y="18"/>
                  </a:lnTo>
                  <a:lnTo>
                    <a:pt x="85" y="27"/>
                  </a:lnTo>
                  <a:lnTo>
                    <a:pt x="80" y="39"/>
                  </a:lnTo>
                  <a:lnTo>
                    <a:pt x="67" y="45"/>
                  </a:lnTo>
                  <a:lnTo>
                    <a:pt x="58" y="46"/>
                  </a:lnTo>
                  <a:lnTo>
                    <a:pt x="48" y="45"/>
                  </a:lnTo>
                  <a:lnTo>
                    <a:pt x="38" y="44"/>
                  </a:lnTo>
                  <a:lnTo>
                    <a:pt x="30" y="40"/>
                  </a:lnTo>
                  <a:lnTo>
                    <a:pt x="21" y="36"/>
                  </a:lnTo>
                  <a:lnTo>
                    <a:pt x="13" y="32"/>
                  </a:lnTo>
                  <a:lnTo>
                    <a:pt x="6" y="27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AD3A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5397500" y="5462588"/>
              <a:ext cx="30163" cy="4921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5" y="1"/>
                </a:cxn>
                <a:cxn ang="0">
                  <a:pos x="6" y="4"/>
                </a:cxn>
                <a:cxn ang="0">
                  <a:pos x="0" y="14"/>
                </a:cxn>
                <a:cxn ang="0">
                  <a:pos x="2" y="31"/>
                </a:cxn>
                <a:cxn ang="0">
                  <a:pos x="2" y="29"/>
                </a:cxn>
                <a:cxn ang="0">
                  <a:pos x="5" y="20"/>
                </a:cxn>
                <a:cxn ang="0">
                  <a:pos x="10" y="10"/>
                </a:cxn>
                <a:cxn ang="0">
                  <a:pos x="19" y="0"/>
                </a:cxn>
              </a:cxnLst>
              <a:rect l="0" t="0" r="r" b="b"/>
              <a:pathLst>
                <a:path w="19" h="31">
                  <a:moveTo>
                    <a:pt x="19" y="0"/>
                  </a:moveTo>
                  <a:lnTo>
                    <a:pt x="15" y="1"/>
                  </a:lnTo>
                  <a:lnTo>
                    <a:pt x="6" y="4"/>
                  </a:lnTo>
                  <a:lnTo>
                    <a:pt x="0" y="14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5" y="20"/>
                  </a:lnTo>
                  <a:lnTo>
                    <a:pt x="10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AA561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4829175" y="5749925"/>
              <a:ext cx="657225" cy="1063625"/>
            </a:xfrm>
            <a:custGeom>
              <a:avLst/>
              <a:gdLst/>
              <a:ahLst/>
              <a:cxnLst>
                <a:cxn ang="0">
                  <a:pos x="147" y="0"/>
                </a:cxn>
                <a:cxn ang="0">
                  <a:pos x="151" y="5"/>
                </a:cxn>
                <a:cxn ang="0">
                  <a:pos x="162" y="17"/>
                </a:cxn>
                <a:cxn ang="0">
                  <a:pos x="179" y="32"/>
                </a:cxn>
                <a:cxn ang="0">
                  <a:pos x="201" y="46"/>
                </a:cxn>
                <a:cxn ang="0">
                  <a:pos x="228" y="55"/>
                </a:cxn>
                <a:cxn ang="0">
                  <a:pos x="256" y="57"/>
                </a:cxn>
                <a:cxn ang="0">
                  <a:pos x="287" y="43"/>
                </a:cxn>
                <a:cxn ang="0">
                  <a:pos x="318" y="15"/>
                </a:cxn>
                <a:cxn ang="0">
                  <a:pos x="406" y="53"/>
                </a:cxn>
                <a:cxn ang="0">
                  <a:pos x="409" y="84"/>
                </a:cxn>
                <a:cxn ang="0">
                  <a:pos x="411" y="166"/>
                </a:cxn>
                <a:cxn ang="0">
                  <a:pos x="410" y="283"/>
                </a:cxn>
                <a:cxn ang="0">
                  <a:pos x="398" y="418"/>
                </a:cxn>
                <a:cxn ang="0">
                  <a:pos x="392" y="523"/>
                </a:cxn>
                <a:cxn ang="0">
                  <a:pos x="398" y="583"/>
                </a:cxn>
                <a:cxn ang="0">
                  <a:pos x="409" y="612"/>
                </a:cxn>
                <a:cxn ang="0">
                  <a:pos x="414" y="620"/>
                </a:cxn>
                <a:cxn ang="0">
                  <a:pos x="413" y="622"/>
                </a:cxn>
                <a:cxn ang="0">
                  <a:pos x="406" y="624"/>
                </a:cxn>
                <a:cxn ang="0">
                  <a:pos x="397" y="629"/>
                </a:cxn>
                <a:cxn ang="0">
                  <a:pos x="385" y="635"/>
                </a:cxn>
                <a:cxn ang="0">
                  <a:pos x="369" y="641"/>
                </a:cxn>
                <a:cxn ang="0">
                  <a:pos x="350" y="648"/>
                </a:cxn>
                <a:cxn ang="0">
                  <a:pos x="327" y="654"/>
                </a:cxn>
                <a:cxn ang="0">
                  <a:pos x="302" y="661"/>
                </a:cxn>
                <a:cxn ang="0">
                  <a:pos x="275" y="665"/>
                </a:cxn>
                <a:cxn ang="0">
                  <a:pos x="243" y="669"/>
                </a:cxn>
                <a:cxn ang="0">
                  <a:pos x="210" y="670"/>
                </a:cxn>
                <a:cxn ang="0">
                  <a:pos x="174" y="669"/>
                </a:cxn>
                <a:cxn ang="0">
                  <a:pos x="136" y="665"/>
                </a:cxn>
                <a:cxn ang="0">
                  <a:pos x="95" y="658"/>
                </a:cxn>
                <a:cxn ang="0">
                  <a:pos x="52" y="647"/>
                </a:cxn>
                <a:cxn ang="0">
                  <a:pos x="7" y="632"/>
                </a:cxn>
                <a:cxn ang="0">
                  <a:pos x="9" y="626"/>
                </a:cxn>
                <a:cxn ang="0">
                  <a:pos x="17" y="607"/>
                </a:cxn>
                <a:cxn ang="0">
                  <a:pos x="29" y="577"/>
                </a:cxn>
                <a:cxn ang="0">
                  <a:pos x="41" y="540"/>
                </a:cxn>
                <a:cxn ang="0">
                  <a:pos x="50" y="495"/>
                </a:cxn>
                <a:cxn ang="0">
                  <a:pos x="58" y="448"/>
                </a:cxn>
                <a:cxn ang="0">
                  <a:pos x="59" y="397"/>
                </a:cxn>
                <a:cxn ang="0">
                  <a:pos x="54" y="344"/>
                </a:cxn>
                <a:cxn ang="0">
                  <a:pos x="44" y="293"/>
                </a:cxn>
                <a:cxn ang="0">
                  <a:pos x="34" y="243"/>
                </a:cxn>
                <a:cxn ang="0">
                  <a:pos x="25" y="197"/>
                </a:cxn>
                <a:cxn ang="0">
                  <a:pos x="17" y="156"/>
                </a:cxn>
                <a:cxn ang="0">
                  <a:pos x="9" y="122"/>
                </a:cxn>
                <a:cxn ang="0">
                  <a:pos x="4" y="96"/>
                </a:cxn>
                <a:cxn ang="0">
                  <a:pos x="2" y="79"/>
                </a:cxn>
                <a:cxn ang="0">
                  <a:pos x="0" y="72"/>
                </a:cxn>
                <a:cxn ang="0">
                  <a:pos x="6" y="70"/>
                </a:cxn>
                <a:cxn ang="0">
                  <a:pos x="19" y="65"/>
                </a:cxn>
                <a:cxn ang="0">
                  <a:pos x="38" y="57"/>
                </a:cxn>
                <a:cxn ang="0">
                  <a:pos x="62" y="46"/>
                </a:cxn>
                <a:cxn ang="0">
                  <a:pos x="87" y="34"/>
                </a:cxn>
                <a:cxn ang="0">
                  <a:pos x="112" y="22"/>
                </a:cxn>
                <a:cxn ang="0">
                  <a:pos x="133" y="11"/>
                </a:cxn>
                <a:cxn ang="0">
                  <a:pos x="147" y="0"/>
                </a:cxn>
              </a:cxnLst>
              <a:rect l="0" t="0" r="r" b="b"/>
              <a:pathLst>
                <a:path w="414" h="670">
                  <a:moveTo>
                    <a:pt x="147" y="0"/>
                  </a:moveTo>
                  <a:lnTo>
                    <a:pt x="151" y="5"/>
                  </a:lnTo>
                  <a:lnTo>
                    <a:pt x="162" y="17"/>
                  </a:lnTo>
                  <a:lnTo>
                    <a:pt x="179" y="32"/>
                  </a:lnTo>
                  <a:lnTo>
                    <a:pt x="201" y="46"/>
                  </a:lnTo>
                  <a:lnTo>
                    <a:pt x="228" y="55"/>
                  </a:lnTo>
                  <a:lnTo>
                    <a:pt x="256" y="57"/>
                  </a:lnTo>
                  <a:lnTo>
                    <a:pt x="287" y="43"/>
                  </a:lnTo>
                  <a:lnTo>
                    <a:pt x="318" y="15"/>
                  </a:lnTo>
                  <a:lnTo>
                    <a:pt x="406" y="53"/>
                  </a:lnTo>
                  <a:lnTo>
                    <a:pt x="409" y="84"/>
                  </a:lnTo>
                  <a:lnTo>
                    <a:pt x="411" y="166"/>
                  </a:lnTo>
                  <a:lnTo>
                    <a:pt x="410" y="283"/>
                  </a:lnTo>
                  <a:lnTo>
                    <a:pt x="398" y="418"/>
                  </a:lnTo>
                  <a:lnTo>
                    <a:pt x="392" y="523"/>
                  </a:lnTo>
                  <a:lnTo>
                    <a:pt x="398" y="583"/>
                  </a:lnTo>
                  <a:lnTo>
                    <a:pt x="409" y="612"/>
                  </a:lnTo>
                  <a:lnTo>
                    <a:pt x="414" y="620"/>
                  </a:lnTo>
                  <a:lnTo>
                    <a:pt x="413" y="622"/>
                  </a:lnTo>
                  <a:lnTo>
                    <a:pt x="406" y="624"/>
                  </a:lnTo>
                  <a:lnTo>
                    <a:pt x="397" y="629"/>
                  </a:lnTo>
                  <a:lnTo>
                    <a:pt x="385" y="635"/>
                  </a:lnTo>
                  <a:lnTo>
                    <a:pt x="369" y="641"/>
                  </a:lnTo>
                  <a:lnTo>
                    <a:pt x="350" y="648"/>
                  </a:lnTo>
                  <a:lnTo>
                    <a:pt x="327" y="654"/>
                  </a:lnTo>
                  <a:lnTo>
                    <a:pt x="302" y="661"/>
                  </a:lnTo>
                  <a:lnTo>
                    <a:pt x="275" y="665"/>
                  </a:lnTo>
                  <a:lnTo>
                    <a:pt x="243" y="669"/>
                  </a:lnTo>
                  <a:lnTo>
                    <a:pt x="210" y="670"/>
                  </a:lnTo>
                  <a:lnTo>
                    <a:pt x="174" y="669"/>
                  </a:lnTo>
                  <a:lnTo>
                    <a:pt x="136" y="665"/>
                  </a:lnTo>
                  <a:lnTo>
                    <a:pt x="95" y="658"/>
                  </a:lnTo>
                  <a:lnTo>
                    <a:pt x="52" y="647"/>
                  </a:lnTo>
                  <a:lnTo>
                    <a:pt x="7" y="632"/>
                  </a:lnTo>
                  <a:lnTo>
                    <a:pt x="9" y="626"/>
                  </a:lnTo>
                  <a:lnTo>
                    <a:pt x="17" y="607"/>
                  </a:lnTo>
                  <a:lnTo>
                    <a:pt x="29" y="577"/>
                  </a:lnTo>
                  <a:lnTo>
                    <a:pt x="41" y="540"/>
                  </a:lnTo>
                  <a:lnTo>
                    <a:pt x="50" y="495"/>
                  </a:lnTo>
                  <a:lnTo>
                    <a:pt x="58" y="448"/>
                  </a:lnTo>
                  <a:lnTo>
                    <a:pt x="59" y="397"/>
                  </a:lnTo>
                  <a:lnTo>
                    <a:pt x="54" y="344"/>
                  </a:lnTo>
                  <a:lnTo>
                    <a:pt x="44" y="293"/>
                  </a:lnTo>
                  <a:lnTo>
                    <a:pt x="34" y="243"/>
                  </a:lnTo>
                  <a:lnTo>
                    <a:pt x="25" y="197"/>
                  </a:lnTo>
                  <a:lnTo>
                    <a:pt x="17" y="156"/>
                  </a:lnTo>
                  <a:lnTo>
                    <a:pt x="9" y="122"/>
                  </a:lnTo>
                  <a:lnTo>
                    <a:pt x="4" y="96"/>
                  </a:lnTo>
                  <a:lnTo>
                    <a:pt x="2" y="79"/>
                  </a:lnTo>
                  <a:lnTo>
                    <a:pt x="0" y="72"/>
                  </a:lnTo>
                  <a:lnTo>
                    <a:pt x="6" y="70"/>
                  </a:lnTo>
                  <a:lnTo>
                    <a:pt x="19" y="65"/>
                  </a:lnTo>
                  <a:lnTo>
                    <a:pt x="38" y="57"/>
                  </a:lnTo>
                  <a:lnTo>
                    <a:pt x="62" y="46"/>
                  </a:lnTo>
                  <a:lnTo>
                    <a:pt x="87" y="34"/>
                  </a:lnTo>
                  <a:lnTo>
                    <a:pt x="112" y="22"/>
                  </a:lnTo>
                  <a:lnTo>
                    <a:pt x="133" y="11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AA0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4759325" y="3290888"/>
              <a:ext cx="160338" cy="35242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4"/>
                </a:cxn>
                <a:cxn ang="0">
                  <a:pos x="11" y="3"/>
                </a:cxn>
                <a:cxn ang="0">
                  <a:pos x="25" y="0"/>
                </a:cxn>
                <a:cxn ang="0">
                  <a:pos x="40" y="0"/>
                </a:cxn>
                <a:cxn ang="0">
                  <a:pos x="56" y="4"/>
                </a:cxn>
                <a:cxn ang="0">
                  <a:pos x="72" y="12"/>
                </a:cxn>
                <a:cxn ang="0">
                  <a:pos x="86" y="26"/>
                </a:cxn>
                <a:cxn ang="0">
                  <a:pos x="97" y="47"/>
                </a:cxn>
                <a:cxn ang="0">
                  <a:pos x="101" y="75"/>
                </a:cxn>
                <a:cxn ang="0">
                  <a:pos x="99" y="104"/>
                </a:cxn>
                <a:cxn ang="0">
                  <a:pos x="92" y="133"/>
                </a:cxn>
                <a:cxn ang="0">
                  <a:pos x="80" y="160"/>
                </a:cxn>
                <a:cxn ang="0">
                  <a:pos x="68" y="185"/>
                </a:cxn>
                <a:cxn ang="0">
                  <a:pos x="57" y="205"/>
                </a:cxn>
                <a:cxn ang="0">
                  <a:pos x="48" y="217"/>
                </a:cxn>
                <a:cxn ang="0">
                  <a:pos x="46" y="222"/>
                </a:cxn>
                <a:cxn ang="0">
                  <a:pos x="47" y="217"/>
                </a:cxn>
                <a:cxn ang="0">
                  <a:pos x="52" y="201"/>
                </a:cxn>
                <a:cxn ang="0">
                  <a:pos x="56" y="179"/>
                </a:cxn>
                <a:cxn ang="0">
                  <a:pos x="59" y="149"/>
                </a:cxn>
                <a:cxn ang="0">
                  <a:pos x="56" y="114"/>
                </a:cxn>
                <a:cxn ang="0">
                  <a:pos x="47" y="79"/>
                </a:cxn>
                <a:cxn ang="0">
                  <a:pos x="29" y="41"/>
                </a:cxn>
                <a:cxn ang="0">
                  <a:pos x="0" y="5"/>
                </a:cxn>
              </a:cxnLst>
              <a:rect l="0" t="0" r="r" b="b"/>
              <a:pathLst>
                <a:path w="101" h="222">
                  <a:moveTo>
                    <a:pt x="0" y="5"/>
                  </a:moveTo>
                  <a:lnTo>
                    <a:pt x="2" y="4"/>
                  </a:lnTo>
                  <a:lnTo>
                    <a:pt x="11" y="3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56" y="4"/>
                  </a:lnTo>
                  <a:lnTo>
                    <a:pt x="72" y="12"/>
                  </a:lnTo>
                  <a:lnTo>
                    <a:pt x="86" y="26"/>
                  </a:lnTo>
                  <a:lnTo>
                    <a:pt x="97" y="47"/>
                  </a:lnTo>
                  <a:lnTo>
                    <a:pt x="101" y="75"/>
                  </a:lnTo>
                  <a:lnTo>
                    <a:pt x="99" y="104"/>
                  </a:lnTo>
                  <a:lnTo>
                    <a:pt x="92" y="133"/>
                  </a:lnTo>
                  <a:lnTo>
                    <a:pt x="80" y="160"/>
                  </a:lnTo>
                  <a:lnTo>
                    <a:pt x="68" y="185"/>
                  </a:lnTo>
                  <a:lnTo>
                    <a:pt x="57" y="205"/>
                  </a:lnTo>
                  <a:lnTo>
                    <a:pt x="48" y="217"/>
                  </a:lnTo>
                  <a:lnTo>
                    <a:pt x="46" y="222"/>
                  </a:lnTo>
                  <a:lnTo>
                    <a:pt x="47" y="217"/>
                  </a:lnTo>
                  <a:lnTo>
                    <a:pt x="52" y="201"/>
                  </a:lnTo>
                  <a:lnTo>
                    <a:pt x="56" y="179"/>
                  </a:lnTo>
                  <a:lnTo>
                    <a:pt x="59" y="149"/>
                  </a:lnTo>
                  <a:lnTo>
                    <a:pt x="56" y="114"/>
                  </a:lnTo>
                  <a:lnTo>
                    <a:pt x="47" y="79"/>
                  </a:lnTo>
                  <a:lnTo>
                    <a:pt x="29" y="4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4076700" y="3670300"/>
              <a:ext cx="593725" cy="688975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163" y="8"/>
                </a:cxn>
                <a:cxn ang="0">
                  <a:pos x="162" y="28"/>
                </a:cxn>
                <a:cxn ang="0">
                  <a:pos x="159" y="58"/>
                </a:cxn>
                <a:cxn ang="0">
                  <a:pos x="155" y="95"/>
                </a:cxn>
                <a:cxn ang="0">
                  <a:pos x="148" y="134"/>
                </a:cxn>
                <a:cxn ang="0">
                  <a:pos x="138" y="175"/>
                </a:cxn>
                <a:cxn ang="0">
                  <a:pos x="126" y="213"/>
                </a:cxn>
                <a:cxn ang="0">
                  <a:pos x="109" y="246"/>
                </a:cxn>
                <a:cxn ang="0">
                  <a:pos x="91" y="272"/>
                </a:cxn>
                <a:cxn ang="0">
                  <a:pos x="71" y="295"/>
                </a:cxn>
                <a:cxn ang="0">
                  <a:pos x="53" y="312"/>
                </a:cxn>
                <a:cxn ang="0">
                  <a:pos x="36" y="325"/>
                </a:cxn>
                <a:cxn ang="0">
                  <a:pos x="21" y="334"/>
                </a:cxn>
                <a:cxn ang="0">
                  <a:pos x="11" y="341"/>
                </a:cxn>
                <a:cxn ang="0">
                  <a:pos x="3" y="343"/>
                </a:cxn>
                <a:cxn ang="0">
                  <a:pos x="0" y="344"/>
                </a:cxn>
                <a:cxn ang="0">
                  <a:pos x="3" y="347"/>
                </a:cxn>
                <a:cxn ang="0">
                  <a:pos x="8" y="352"/>
                </a:cxn>
                <a:cxn ang="0">
                  <a:pos x="17" y="360"/>
                </a:cxn>
                <a:cxn ang="0">
                  <a:pos x="30" y="371"/>
                </a:cxn>
                <a:cxn ang="0">
                  <a:pos x="46" y="383"/>
                </a:cxn>
                <a:cxn ang="0">
                  <a:pos x="66" y="394"/>
                </a:cxn>
                <a:cxn ang="0">
                  <a:pos x="88" y="406"/>
                </a:cxn>
                <a:cxn ang="0">
                  <a:pos x="113" y="417"/>
                </a:cxn>
                <a:cxn ang="0">
                  <a:pos x="139" y="425"/>
                </a:cxn>
                <a:cxn ang="0">
                  <a:pos x="168" y="431"/>
                </a:cxn>
                <a:cxn ang="0">
                  <a:pos x="200" y="434"/>
                </a:cxn>
                <a:cxn ang="0">
                  <a:pos x="231" y="432"/>
                </a:cxn>
                <a:cxn ang="0">
                  <a:pos x="265" y="426"/>
                </a:cxn>
                <a:cxn ang="0">
                  <a:pos x="301" y="413"/>
                </a:cxn>
                <a:cxn ang="0">
                  <a:pos x="338" y="394"/>
                </a:cxn>
                <a:cxn ang="0">
                  <a:pos x="374" y="368"/>
                </a:cxn>
                <a:cxn ang="0">
                  <a:pos x="369" y="367"/>
                </a:cxn>
                <a:cxn ang="0">
                  <a:pos x="353" y="363"/>
                </a:cxn>
                <a:cxn ang="0">
                  <a:pos x="332" y="356"/>
                </a:cxn>
                <a:cxn ang="0">
                  <a:pos x="309" y="346"/>
                </a:cxn>
                <a:cxn ang="0">
                  <a:pos x="285" y="334"/>
                </a:cxn>
                <a:cxn ang="0">
                  <a:pos x="264" y="318"/>
                </a:cxn>
                <a:cxn ang="0">
                  <a:pos x="248" y="300"/>
                </a:cxn>
                <a:cxn ang="0">
                  <a:pos x="243" y="277"/>
                </a:cxn>
                <a:cxn ang="0">
                  <a:pos x="246" y="251"/>
                </a:cxn>
                <a:cxn ang="0">
                  <a:pos x="251" y="229"/>
                </a:cxn>
                <a:cxn ang="0">
                  <a:pos x="258" y="210"/>
                </a:cxn>
                <a:cxn ang="0">
                  <a:pos x="265" y="196"/>
                </a:cxn>
                <a:cxn ang="0">
                  <a:pos x="273" y="185"/>
                </a:cxn>
                <a:cxn ang="0">
                  <a:pos x="280" y="178"/>
                </a:cxn>
                <a:cxn ang="0">
                  <a:pos x="285" y="172"/>
                </a:cxn>
                <a:cxn ang="0">
                  <a:pos x="286" y="171"/>
                </a:cxn>
                <a:cxn ang="0">
                  <a:pos x="163" y="0"/>
                </a:cxn>
              </a:cxnLst>
              <a:rect l="0" t="0" r="r" b="b"/>
              <a:pathLst>
                <a:path w="374" h="434">
                  <a:moveTo>
                    <a:pt x="163" y="0"/>
                  </a:moveTo>
                  <a:lnTo>
                    <a:pt x="163" y="8"/>
                  </a:lnTo>
                  <a:lnTo>
                    <a:pt x="162" y="28"/>
                  </a:lnTo>
                  <a:lnTo>
                    <a:pt x="159" y="58"/>
                  </a:lnTo>
                  <a:lnTo>
                    <a:pt x="155" y="95"/>
                  </a:lnTo>
                  <a:lnTo>
                    <a:pt x="148" y="134"/>
                  </a:lnTo>
                  <a:lnTo>
                    <a:pt x="138" y="175"/>
                  </a:lnTo>
                  <a:lnTo>
                    <a:pt x="126" y="213"/>
                  </a:lnTo>
                  <a:lnTo>
                    <a:pt x="109" y="246"/>
                  </a:lnTo>
                  <a:lnTo>
                    <a:pt x="91" y="272"/>
                  </a:lnTo>
                  <a:lnTo>
                    <a:pt x="71" y="295"/>
                  </a:lnTo>
                  <a:lnTo>
                    <a:pt x="53" y="312"/>
                  </a:lnTo>
                  <a:lnTo>
                    <a:pt x="36" y="325"/>
                  </a:lnTo>
                  <a:lnTo>
                    <a:pt x="21" y="334"/>
                  </a:lnTo>
                  <a:lnTo>
                    <a:pt x="11" y="341"/>
                  </a:lnTo>
                  <a:lnTo>
                    <a:pt x="3" y="343"/>
                  </a:lnTo>
                  <a:lnTo>
                    <a:pt x="0" y="344"/>
                  </a:lnTo>
                  <a:lnTo>
                    <a:pt x="3" y="347"/>
                  </a:lnTo>
                  <a:lnTo>
                    <a:pt x="8" y="352"/>
                  </a:lnTo>
                  <a:lnTo>
                    <a:pt x="17" y="360"/>
                  </a:lnTo>
                  <a:lnTo>
                    <a:pt x="30" y="371"/>
                  </a:lnTo>
                  <a:lnTo>
                    <a:pt x="46" y="383"/>
                  </a:lnTo>
                  <a:lnTo>
                    <a:pt x="66" y="394"/>
                  </a:lnTo>
                  <a:lnTo>
                    <a:pt x="88" y="406"/>
                  </a:lnTo>
                  <a:lnTo>
                    <a:pt x="113" y="417"/>
                  </a:lnTo>
                  <a:lnTo>
                    <a:pt x="139" y="425"/>
                  </a:lnTo>
                  <a:lnTo>
                    <a:pt x="168" y="431"/>
                  </a:lnTo>
                  <a:lnTo>
                    <a:pt x="200" y="434"/>
                  </a:lnTo>
                  <a:lnTo>
                    <a:pt x="231" y="432"/>
                  </a:lnTo>
                  <a:lnTo>
                    <a:pt x="265" y="426"/>
                  </a:lnTo>
                  <a:lnTo>
                    <a:pt x="301" y="413"/>
                  </a:lnTo>
                  <a:lnTo>
                    <a:pt x="338" y="394"/>
                  </a:lnTo>
                  <a:lnTo>
                    <a:pt x="374" y="368"/>
                  </a:lnTo>
                  <a:lnTo>
                    <a:pt x="369" y="367"/>
                  </a:lnTo>
                  <a:lnTo>
                    <a:pt x="353" y="363"/>
                  </a:lnTo>
                  <a:lnTo>
                    <a:pt x="332" y="356"/>
                  </a:lnTo>
                  <a:lnTo>
                    <a:pt x="309" y="346"/>
                  </a:lnTo>
                  <a:lnTo>
                    <a:pt x="285" y="334"/>
                  </a:lnTo>
                  <a:lnTo>
                    <a:pt x="264" y="318"/>
                  </a:lnTo>
                  <a:lnTo>
                    <a:pt x="248" y="300"/>
                  </a:lnTo>
                  <a:lnTo>
                    <a:pt x="243" y="277"/>
                  </a:lnTo>
                  <a:lnTo>
                    <a:pt x="246" y="251"/>
                  </a:lnTo>
                  <a:lnTo>
                    <a:pt x="251" y="229"/>
                  </a:lnTo>
                  <a:lnTo>
                    <a:pt x="258" y="210"/>
                  </a:lnTo>
                  <a:lnTo>
                    <a:pt x="265" y="196"/>
                  </a:lnTo>
                  <a:lnTo>
                    <a:pt x="273" y="185"/>
                  </a:lnTo>
                  <a:lnTo>
                    <a:pt x="280" y="178"/>
                  </a:lnTo>
                  <a:lnTo>
                    <a:pt x="285" y="172"/>
                  </a:lnTo>
                  <a:lnTo>
                    <a:pt x="286" y="17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4421188" y="3773488"/>
              <a:ext cx="401638" cy="458788"/>
            </a:xfrm>
            <a:custGeom>
              <a:avLst/>
              <a:gdLst/>
              <a:ahLst/>
              <a:cxnLst>
                <a:cxn ang="0">
                  <a:pos x="223" y="0"/>
                </a:cxn>
                <a:cxn ang="0">
                  <a:pos x="226" y="2"/>
                </a:cxn>
                <a:cxn ang="0">
                  <a:pos x="232" y="7"/>
                </a:cxn>
                <a:cxn ang="0">
                  <a:pos x="240" y="17"/>
                </a:cxn>
                <a:cxn ang="0">
                  <a:pos x="248" y="29"/>
                </a:cxn>
                <a:cxn ang="0">
                  <a:pos x="253" y="43"/>
                </a:cxn>
                <a:cxn ang="0">
                  <a:pos x="253" y="57"/>
                </a:cxn>
                <a:cxn ang="0">
                  <a:pos x="247" y="73"/>
                </a:cxn>
                <a:cxn ang="0">
                  <a:pos x="231" y="89"/>
                </a:cxn>
                <a:cxn ang="0">
                  <a:pos x="213" y="102"/>
                </a:cxn>
                <a:cxn ang="0">
                  <a:pos x="201" y="114"/>
                </a:cxn>
                <a:cxn ang="0">
                  <a:pos x="192" y="123"/>
                </a:cxn>
                <a:cxn ang="0">
                  <a:pos x="188" y="130"/>
                </a:cxn>
                <a:cxn ang="0">
                  <a:pos x="185" y="136"/>
                </a:cxn>
                <a:cxn ang="0">
                  <a:pos x="186" y="141"/>
                </a:cxn>
                <a:cxn ang="0">
                  <a:pos x="190" y="147"/>
                </a:cxn>
                <a:cxn ang="0">
                  <a:pos x="194" y="153"/>
                </a:cxn>
                <a:cxn ang="0">
                  <a:pos x="198" y="161"/>
                </a:cxn>
                <a:cxn ang="0">
                  <a:pos x="201" y="172"/>
                </a:cxn>
                <a:cxn ang="0">
                  <a:pos x="201" y="184"/>
                </a:cxn>
                <a:cxn ang="0">
                  <a:pos x="198" y="195"/>
                </a:cxn>
                <a:cxn ang="0">
                  <a:pos x="192" y="207"/>
                </a:cxn>
                <a:cxn ang="0">
                  <a:pos x="180" y="218"/>
                </a:cxn>
                <a:cxn ang="0">
                  <a:pos x="164" y="226"/>
                </a:cxn>
                <a:cxn ang="0">
                  <a:pos x="143" y="231"/>
                </a:cxn>
                <a:cxn ang="0">
                  <a:pos x="126" y="236"/>
                </a:cxn>
                <a:cxn ang="0">
                  <a:pos x="118" y="245"/>
                </a:cxn>
                <a:cxn ang="0">
                  <a:pos x="117" y="256"/>
                </a:cxn>
                <a:cxn ang="0">
                  <a:pos x="118" y="268"/>
                </a:cxn>
                <a:cxn ang="0">
                  <a:pos x="119" y="278"/>
                </a:cxn>
                <a:cxn ang="0">
                  <a:pos x="117" y="285"/>
                </a:cxn>
                <a:cxn ang="0">
                  <a:pos x="106" y="289"/>
                </a:cxn>
                <a:cxn ang="0">
                  <a:pos x="85" y="286"/>
                </a:cxn>
                <a:cxn ang="0">
                  <a:pos x="59" y="277"/>
                </a:cxn>
                <a:cxn ang="0">
                  <a:pos x="37" y="264"/>
                </a:cxn>
                <a:cxn ang="0">
                  <a:pos x="19" y="247"/>
                </a:cxn>
                <a:cxn ang="0">
                  <a:pos x="8" y="226"/>
                </a:cxn>
                <a:cxn ang="0">
                  <a:pos x="1" y="203"/>
                </a:cxn>
                <a:cxn ang="0">
                  <a:pos x="0" y="180"/>
                </a:cxn>
                <a:cxn ang="0">
                  <a:pos x="5" y="155"/>
                </a:cxn>
                <a:cxn ang="0">
                  <a:pos x="17" y="132"/>
                </a:cxn>
                <a:cxn ang="0">
                  <a:pos x="38" y="110"/>
                </a:cxn>
                <a:cxn ang="0">
                  <a:pos x="67" y="88"/>
                </a:cxn>
                <a:cxn ang="0">
                  <a:pos x="100" y="65"/>
                </a:cxn>
                <a:cxn ang="0">
                  <a:pos x="135" y="44"/>
                </a:cxn>
                <a:cxn ang="0">
                  <a:pos x="168" y="26"/>
                </a:cxn>
                <a:cxn ang="0">
                  <a:pos x="197" y="13"/>
                </a:cxn>
                <a:cxn ang="0">
                  <a:pos x="217" y="4"/>
                </a:cxn>
                <a:cxn ang="0">
                  <a:pos x="223" y="0"/>
                </a:cxn>
              </a:cxnLst>
              <a:rect l="0" t="0" r="r" b="b"/>
              <a:pathLst>
                <a:path w="253" h="289">
                  <a:moveTo>
                    <a:pt x="223" y="0"/>
                  </a:moveTo>
                  <a:lnTo>
                    <a:pt x="226" y="2"/>
                  </a:lnTo>
                  <a:lnTo>
                    <a:pt x="232" y="7"/>
                  </a:lnTo>
                  <a:lnTo>
                    <a:pt x="240" y="17"/>
                  </a:lnTo>
                  <a:lnTo>
                    <a:pt x="248" y="29"/>
                  </a:lnTo>
                  <a:lnTo>
                    <a:pt x="253" y="43"/>
                  </a:lnTo>
                  <a:lnTo>
                    <a:pt x="253" y="57"/>
                  </a:lnTo>
                  <a:lnTo>
                    <a:pt x="247" y="73"/>
                  </a:lnTo>
                  <a:lnTo>
                    <a:pt x="231" y="89"/>
                  </a:lnTo>
                  <a:lnTo>
                    <a:pt x="213" y="102"/>
                  </a:lnTo>
                  <a:lnTo>
                    <a:pt x="201" y="114"/>
                  </a:lnTo>
                  <a:lnTo>
                    <a:pt x="192" y="123"/>
                  </a:lnTo>
                  <a:lnTo>
                    <a:pt x="188" y="130"/>
                  </a:lnTo>
                  <a:lnTo>
                    <a:pt x="185" y="136"/>
                  </a:lnTo>
                  <a:lnTo>
                    <a:pt x="186" y="141"/>
                  </a:lnTo>
                  <a:lnTo>
                    <a:pt x="190" y="147"/>
                  </a:lnTo>
                  <a:lnTo>
                    <a:pt x="194" y="153"/>
                  </a:lnTo>
                  <a:lnTo>
                    <a:pt x="198" y="161"/>
                  </a:lnTo>
                  <a:lnTo>
                    <a:pt x="201" y="172"/>
                  </a:lnTo>
                  <a:lnTo>
                    <a:pt x="201" y="184"/>
                  </a:lnTo>
                  <a:lnTo>
                    <a:pt x="198" y="195"/>
                  </a:lnTo>
                  <a:lnTo>
                    <a:pt x="192" y="207"/>
                  </a:lnTo>
                  <a:lnTo>
                    <a:pt x="180" y="218"/>
                  </a:lnTo>
                  <a:lnTo>
                    <a:pt x="164" y="226"/>
                  </a:lnTo>
                  <a:lnTo>
                    <a:pt x="143" y="231"/>
                  </a:lnTo>
                  <a:lnTo>
                    <a:pt x="126" y="236"/>
                  </a:lnTo>
                  <a:lnTo>
                    <a:pt x="118" y="245"/>
                  </a:lnTo>
                  <a:lnTo>
                    <a:pt x="117" y="256"/>
                  </a:lnTo>
                  <a:lnTo>
                    <a:pt x="118" y="268"/>
                  </a:lnTo>
                  <a:lnTo>
                    <a:pt x="119" y="278"/>
                  </a:lnTo>
                  <a:lnTo>
                    <a:pt x="117" y="285"/>
                  </a:lnTo>
                  <a:lnTo>
                    <a:pt x="106" y="289"/>
                  </a:lnTo>
                  <a:lnTo>
                    <a:pt x="85" y="286"/>
                  </a:lnTo>
                  <a:lnTo>
                    <a:pt x="59" y="277"/>
                  </a:lnTo>
                  <a:lnTo>
                    <a:pt x="37" y="264"/>
                  </a:lnTo>
                  <a:lnTo>
                    <a:pt x="19" y="247"/>
                  </a:lnTo>
                  <a:lnTo>
                    <a:pt x="8" y="226"/>
                  </a:lnTo>
                  <a:lnTo>
                    <a:pt x="1" y="203"/>
                  </a:lnTo>
                  <a:lnTo>
                    <a:pt x="0" y="180"/>
                  </a:lnTo>
                  <a:lnTo>
                    <a:pt x="5" y="155"/>
                  </a:lnTo>
                  <a:lnTo>
                    <a:pt x="17" y="132"/>
                  </a:lnTo>
                  <a:lnTo>
                    <a:pt x="38" y="110"/>
                  </a:lnTo>
                  <a:lnTo>
                    <a:pt x="67" y="88"/>
                  </a:lnTo>
                  <a:lnTo>
                    <a:pt x="100" y="65"/>
                  </a:lnTo>
                  <a:lnTo>
                    <a:pt x="135" y="44"/>
                  </a:lnTo>
                  <a:lnTo>
                    <a:pt x="168" y="26"/>
                  </a:lnTo>
                  <a:lnTo>
                    <a:pt x="197" y="13"/>
                  </a:lnTo>
                  <a:lnTo>
                    <a:pt x="217" y="4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auto">
            <a:xfrm>
              <a:off x="4268788" y="3176588"/>
              <a:ext cx="612775" cy="825500"/>
            </a:xfrm>
            <a:custGeom>
              <a:avLst/>
              <a:gdLst/>
              <a:ahLst/>
              <a:cxnLst>
                <a:cxn ang="0">
                  <a:pos x="345" y="84"/>
                </a:cxn>
                <a:cxn ang="0">
                  <a:pos x="349" y="89"/>
                </a:cxn>
                <a:cxn ang="0">
                  <a:pos x="359" y="101"/>
                </a:cxn>
                <a:cxn ang="0">
                  <a:pos x="369" y="122"/>
                </a:cxn>
                <a:cxn ang="0">
                  <a:pos x="380" y="148"/>
                </a:cxn>
                <a:cxn ang="0">
                  <a:pos x="386" y="180"/>
                </a:cxn>
                <a:cxn ang="0">
                  <a:pos x="386" y="215"/>
                </a:cxn>
                <a:cxn ang="0">
                  <a:pos x="377" y="253"/>
                </a:cxn>
                <a:cxn ang="0">
                  <a:pos x="353" y="293"/>
                </a:cxn>
                <a:cxn ang="0">
                  <a:pos x="355" y="294"/>
                </a:cxn>
                <a:cxn ang="0">
                  <a:pos x="359" y="299"/>
                </a:cxn>
                <a:cxn ang="0">
                  <a:pos x="362" y="309"/>
                </a:cxn>
                <a:cxn ang="0">
                  <a:pos x="365" y="320"/>
                </a:cxn>
                <a:cxn ang="0">
                  <a:pos x="364" y="336"/>
                </a:cxn>
                <a:cxn ang="0">
                  <a:pos x="357" y="355"/>
                </a:cxn>
                <a:cxn ang="0">
                  <a:pos x="344" y="378"/>
                </a:cxn>
                <a:cxn ang="0">
                  <a:pos x="320" y="405"/>
                </a:cxn>
                <a:cxn ang="0">
                  <a:pos x="290" y="435"/>
                </a:cxn>
                <a:cxn ang="0">
                  <a:pos x="267" y="460"/>
                </a:cxn>
                <a:cxn ang="0">
                  <a:pos x="247" y="481"/>
                </a:cxn>
                <a:cxn ang="0">
                  <a:pos x="231" y="495"/>
                </a:cxn>
                <a:cxn ang="0">
                  <a:pos x="221" y="507"/>
                </a:cxn>
                <a:cxn ang="0">
                  <a:pos x="213" y="515"/>
                </a:cxn>
                <a:cxn ang="0">
                  <a:pos x="209" y="519"/>
                </a:cxn>
                <a:cxn ang="0">
                  <a:pos x="207" y="520"/>
                </a:cxn>
                <a:cxn ang="0">
                  <a:pos x="204" y="520"/>
                </a:cxn>
                <a:cxn ang="0">
                  <a:pos x="190" y="517"/>
                </a:cxn>
                <a:cxn ang="0">
                  <a:pos x="172" y="511"/>
                </a:cxn>
                <a:cxn ang="0">
                  <a:pos x="148" y="499"/>
                </a:cxn>
                <a:cxn ang="0">
                  <a:pos x="122" y="482"/>
                </a:cxn>
                <a:cxn ang="0">
                  <a:pos x="94" y="457"/>
                </a:cxn>
                <a:cxn ang="0">
                  <a:pos x="66" y="423"/>
                </a:cxn>
                <a:cxn ang="0">
                  <a:pos x="38" y="377"/>
                </a:cxn>
                <a:cxn ang="0">
                  <a:pos x="17" y="326"/>
                </a:cxn>
                <a:cxn ang="0">
                  <a:pos x="5" y="274"/>
                </a:cxn>
                <a:cxn ang="0">
                  <a:pos x="0" y="226"/>
                </a:cxn>
                <a:cxn ang="0">
                  <a:pos x="4" y="179"/>
                </a:cxn>
                <a:cxn ang="0">
                  <a:pos x="13" y="134"/>
                </a:cxn>
                <a:cxn ang="0">
                  <a:pos x="30" y="94"/>
                </a:cxn>
                <a:cxn ang="0">
                  <a:pos x="52" y="60"/>
                </a:cxn>
                <a:cxn ang="0">
                  <a:pos x="80" y="33"/>
                </a:cxn>
                <a:cxn ang="0">
                  <a:pos x="96" y="22"/>
                </a:cxn>
                <a:cxn ang="0">
                  <a:pos x="114" y="13"/>
                </a:cxn>
                <a:cxn ang="0">
                  <a:pos x="133" y="6"/>
                </a:cxn>
                <a:cxn ang="0">
                  <a:pos x="152" y="2"/>
                </a:cxn>
                <a:cxn ang="0">
                  <a:pos x="172" y="0"/>
                </a:cxn>
                <a:cxn ang="0">
                  <a:pos x="193" y="0"/>
                </a:cxn>
                <a:cxn ang="0">
                  <a:pos x="213" y="1"/>
                </a:cxn>
                <a:cxn ang="0">
                  <a:pos x="234" y="4"/>
                </a:cxn>
                <a:cxn ang="0">
                  <a:pos x="253" y="9"/>
                </a:cxn>
                <a:cxn ang="0">
                  <a:pos x="272" y="16"/>
                </a:cxn>
                <a:cxn ang="0">
                  <a:pos x="289" y="23"/>
                </a:cxn>
                <a:cxn ang="0">
                  <a:pos x="305" y="34"/>
                </a:cxn>
                <a:cxn ang="0">
                  <a:pos x="318" y="45"/>
                </a:cxn>
                <a:cxn ang="0">
                  <a:pos x="330" y="56"/>
                </a:cxn>
                <a:cxn ang="0">
                  <a:pos x="339" y="69"/>
                </a:cxn>
                <a:cxn ang="0">
                  <a:pos x="345" y="84"/>
                </a:cxn>
              </a:cxnLst>
              <a:rect l="0" t="0" r="r" b="b"/>
              <a:pathLst>
                <a:path w="386" h="520">
                  <a:moveTo>
                    <a:pt x="345" y="84"/>
                  </a:moveTo>
                  <a:lnTo>
                    <a:pt x="349" y="89"/>
                  </a:lnTo>
                  <a:lnTo>
                    <a:pt x="359" y="101"/>
                  </a:lnTo>
                  <a:lnTo>
                    <a:pt x="369" y="122"/>
                  </a:lnTo>
                  <a:lnTo>
                    <a:pt x="380" y="148"/>
                  </a:lnTo>
                  <a:lnTo>
                    <a:pt x="386" y="180"/>
                  </a:lnTo>
                  <a:lnTo>
                    <a:pt x="386" y="215"/>
                  </a:lnTo>
                  <a:lnTo>
                    <a:pt x="377" y="253"/>
                  </a:lnTo>
                  <a:lnTo>
                    <a:pt x="353" y="293"/>
                  </a:lnTo>
                  <a:lnTo>
                    <a:pt x="355" y="294"/>
                  </a:lnTo>
                  <a:lnTo>
                    <a:pt x="359" y="299"/>
                  </a:lnTo>
                  <a:lnTo>
                    <a:pt x="362" y="309"/>
                  </a:lnTo>
                  <a:lnTo>
                    <a:pt x="365" y="320"/>
                  </a:lnTo>
                  <a:lnTo>
                    <a:pt x="364" y="336"/>
                  </a:lnTo>
                  <a:lnTo>
                    <a:pt x="357" y="355"/>
                  </a:lnTo>
                  <a:lnTo>
                    <a:pt x="344" y="378"/>
                  </a:lnTo>
                  <a:lnTo>
                    <a:pt x="320" y="405"/>
                  </a:lnTo>
                  <a:lnTo>
                    <a:pt x="290" y="435"/>
                  </a:lnTo>
                  <a:lnTo>
                    <a:pt x="267" y="460"/>
                  </a:lnTo>
                  <a:lnTo>
                    <a:pt x="247" y="481"/>
                  </a:lnTo>
                  <a:lnTo>
                    <a:pt x="231" y="495"/>
                  </a:lnTo>
                  <a:lnTo>
                    <a:pt x="221" y="507"/>
                  </a:lnTo>
                  <a:lnTo>
                    <a:pt x="213" y="515"/>
                  </a:lnTo>
                  <a:lnTo>
                    <a:pt x="209" y="519"/>
                  </a:lnTo>
                  <a:lnTo>
                    <a:pt x="207" y="520"/>
                  </a:lnTo>
                  <a:lnTo>
                    <a:pt x="204" y="520"/>
                  </a:lnTo>
                  <a:lnTo>
                    <a:pt x="190" y="517"/>
                  </a:lnTo>
                  <a:lnTo>
                    <a:pt x="172" y="511"/>
                  </a:lnTo>
                  <a:lnTo>
                    <a:pt x="148" y="499"/>
                  </a:lnTo>
                  <a:lnTo>
                    <a:pt x="122" y="482"/>
                  </a:lnTo>
                  <a:lnTo>
                    <a:pt x="94" y="457"/>
                  </a:lnTo>
                  <a:lnTo>
                    <a:pt x="66" y="423"/>
                  </a:lnTo>
                  <a:lnTo>
                    <a:pt x="38" y="377"/>
                  </a:lnTo>
                  <a:lnTo>
                    <a:pt x="17" y="326"/>
                  </a:lnTo>
                  <a:lnTo>
                    <a:pt x="5" y="274"/>
                  </a:lnTo>
                  <a:lnTo>
                    <a:pt x="0" y="226"/>
                  </a:lnTo>
                  <a:lnTo>
                    <a:pt x="4" y="179"/>
                  </a:lnTo>
                  <a:lnTo>
                    <a:pt x="13" y="134"/>
                  </a:lnTo>
                  <a:lnTo>
                    <a:pt x="30" y="94"/>
                  </a:lnTo>
                  <a:lnTo>
                    <a:pt x="52" y="60"/>
                  </a:lnTo>
                  <a:lnTo>
                    <a:pt x="80" y="33"/>
                  </a:lnTo>
                  <a:lnTo>
                    <a:pt x="96" y="22"/>
                  </a:lnTo>
                  <a:lnTo>
                    <a:pt x="114" y="13"/>
                  </a:lnTo>
                  <a:lnTo>
                    <a:pt x="133" y="6"/>
                  </a:lnTo>
                  <a:lnTo>
                    <a:pt x="152" y="2"/>
                  </a:lnTo>
                  <a:lnTo>
                    <a:pt x="172" y="0"/>
                  </a:lnTo>
                  <a:lnTo>
                    <a:pt x="193" y="0"/>
                  </a:lnTo>
                  <a:lnTo>
                    <a:pt x="213" y="1"/>
                  </a:lnTo>
                  <a:lnTo>
                    <a:pt x="234" y="4"/>
                  </a:lnTo>
                  <a:lnTo>
                    <a:pt x="253" y="9"/>
                  </a:lnTo>
                  <a:lnTo>
                    <a:pt x="272" y="16"/>
                  </a:lnTo>
                  <a:lnTo>
                    <a:pt x="289" y="23"/>
                  </a:lnTo>
                  <a:lnTo>
                    <a:pt x="305" y="34"/>
                  </a:lnTo>
                  <a:lnTo>
                    <a:pt x="318" y="45"/>
                  </a:lnTo>
                  <a:lnTo>
                    <a:pt x="330" y="56"/>
                  </a:lnTo>
                  <a:lnTo>
                    <a:pt x="339" y="69"/>
                  </a:lnTo>
                  <a:lnTo>
                    <a:pt x="345" y="84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3795713" y="3152775"/>
              <a:ext cx="919163" cy="1120775"/>
            </a:xfrm>
            <a:custGeom>
              <a:avLst/>
              <a:gdLst/>
              <a:ahLst/>
              <a:cxnLst>
                <a:cxn ang="0">
                  <a:pos x="578" y="75"/>
                </a:cxn>
                <a:cxn ang="0">
                  <a:pos x="569" y="54"/>
                </a:cxn>
                <a:cxn ang="0">
                  <a:pos x="544" y="27"/>
                </a:cxn>
                <a:cxn ang="0">
                  <a:pos x="502" y="6"/>
                </a:cxn>
                <a:cxn ang="0">
                  <a:pos x="441" y="0"/>
                </a:cxn>
                <a:cxn ang="0">
                  <a:pos x="383" y="17"/>
                </a:cxn>
                <a:cxn ang="0">
                  <a:pos x="335" y="48"/>
                </a:cxn>
                <a:cxn ang="0">
                  <a:pos x="301" y="83"/>
                </a:cxn>
                <a:cxn ang="0">
                  <a:pos x="282" y="115"/>
                </a:cxn>
                <a:cxn ang="0">
                  <a:pos x="268" y="134"/>
                </a:cxn>
                <a:cxn ang="0">
                  <a:pos x="253" y="151"/>
                </a:cxn>
                <a:cxn ang="0">
                  <a:pos x="245" y="176"/>
                </a:cxn>
                <a:cxn ang="0">
                  <a:pos x="244" y="211"/>
                </a:cxn>
                <a:cxn ang="0">
                  <a:pos x="240" y="237"/>
                </a:cxn>
                <a:cxn ang="0">
                  <a:pos x="231" y="251"/>
                </a:cxn>
                <a:cxn ang="0">
                  <a:pos x="213" y="259"/>
                </a:cxn>
                <a:cxn ang="0">
                  <a:pos x="184" y="267"/>
                </a:cxn>
                <a:cxn ang="0">
                  <a:pos x="165" y="282"/>
                </a:cxn>
                <a:cxn ang="0">
                  <a:pos x="157" y="304"/>
                </a:cxn>
                <a:cxn ang="0">
                  <a:pos x="160" y="330"/>
                </a:cxn>
                <a:cxn ang="0">
                  <a:pos x="167" y="360"/>
                </a:cxn>
                <a:cxn ang="0">
                  <a:pos x="161" y="376"/>
                </a:cxn>
                <a:cxn ang="0">
                  <a:pos x="146" y="383"/>
                </a:cxn>
                <a:cxn ang="0">
                  <a:pos x="126" y="387"/>
                </a:cxn>
                <a:cxn ang="0">
                  <a:pos x="107" y="396"/>
                </a:cxn>
                <a:cxn ang="0">
                  <a:pos x="86" y="413"/>
                </a:cxn>
                <a:cxn ang="0">
                  <a:pos x="71" y="438"/>
                </a:cxn>
                <a:cxn ang="0">
                  <a:pos x="71" y="471"/>
                </a:cxn>
                <a:cxn ang="0">
                  <a:pos x="92" y="508"/>
                </a:cxn>
                <a:cxn ang="0">
                  <a:pos x="110" y="534"/>
                </a:cxn>
                <a:cxn ang="0">
                  <a:pos x="114" y="551"/>
                </a:cxn>
                <a:cxn ang="0">
                  <a:pos x="98" y="559"/>
                </a:cxn>
                <a:cxn ang="0">
                  <a:pos x="63" y="561"/>
                </a:cxn>
                <a:cxn ang="0">
                  <a:pos x="26" y="569"/>
                </a:cxn>
                <a:cxn ang="0">
                  <a:pos x="2" y="589"/>
                </a:cxn>
                <a:cxn ang="0">
                  <a:pos x="4" y="621"/>
                </a:cxn>
                <a:cxn ang="0">
                  <a:pos x="34" y="663"/>
                </a:cxn>
                <a:cxn ang="0">
                  <a:pos x="61" y="691"/>
                </a:cxn>
                <a:cxn ang="0">
                  <a:pos x="89" y="705"/>
                </a:cxn>
                <a:cxn ang="0">
                  <a:pos x="121" y="703"/>
                </a:cxn>
                <a:cxn ang="0">
                  <a:pos x="165" y="684"/>
                </a:cxn>
                <a:cxn ang="0">
                  <a:pos x="214" y="630"/>
                </a:cxn>
                <a:cxn ang="0">
                  <a:pos x="260" y="560"/>
                </a:cxn>
                <a:cxn ang="0">
                  <a:pos x="298" y="497"/>
                </a:cxn>
                <a:cxn ang="0">
                  <a:pos x="324" y="463"/>
                </a:cxn>
                <a:cxn ang="0">
                  <a:pos x="345" y="430"/>
                </a:cxn>
                <a:cxn ang="0">
                  <a:pos x="360" y="396"/>
                </a:cxn>
                <a:cxn ang="0">
                  <a:pos x="368" y="360"/>
                </a:cxn>
                <a:cxn ang="0">
                  <a:pos x="366" y="308"/>
                </a:cxn>
                <a:cxn ang="0">
                  <a:pos x="375" y="254"/>
                </a:cxn>
                <a:cxn ang="0">
                  <a:pos x="404" y="205"/>
                </a:cxn>
                <a:cxn ang="0">
                  <a:pos x="413" y="187"/>
                </a:cxn>
                <a:cxn ang="0">
                  <a:pos x="438" y="166"/>
                </a:cxn>
                <a:cxn ang="0">
                  <a:pos x="454" y="154"/>
                </a:cxn>
                <a:cxn ang="0">
                  <a:pos x="465" y="144"/>
                </a:cxn>
                <a:cxn ang="0">
                  <a:pos x="478" y="128"/>
                </a:cxn>
                <a:cxn ang="0">
                  <a:pos x="496" y="103"/>
                </a:cxn>
                <a:cxn ang="0">
                  <a:pos x="520" y="83"/>
                </a:cxn>
                <a:cxn ang="0">
                  <a:pos x="545" y="71"/>
                </a:cxn>
                <a:cxn ang="0">
                  <a:pos x="569" y="73"/>
                </a:cxn>
              </a:cxnLst>
              <a:rect l="0" t="0" r="r" b="b"/>
              <a:pathLst>
                <a:path w="579" h="706">
                  <a:moveTo>
                    <a:pt x="579" y="78"/>
                  </a:moveTo>
                  <a:lnTo>
                    <a:pt x="578" y="75"/>
                  </a:lnTo>
                  <a:lnTo>
                    <a:pt x="574" y="66"/>
                  </a:lnTo>
                  <a:lnTo>
                    <a:pt x="569" y="54"/>
                  </a:lnTo>
                  <a:lnTo>
                    <a:pt x="558" y="41"/>
                  </a:lnTo>
                  <a:lnTo>
                    <a:pt x="544" y="27"/>
                  </a:lnTo>
                  <a:lnTo>
                    <a:pt x="525" y="15"/>
                  </a:lnTo>
                  <a:lnTo>
                    <a:pt x="502" y="6"/>
                  </a:lnTo>
                  <a:lnTo>
                    <a:pt x="473" y="0"/>
                  </a:lnTo>
                  <a:lnTo>
                    <a:pt x="441" y="0"/>
                  </a:lnTo>
                  <a:lnTo>
                    <a:pt x="411" y="7"/>
                  </a:lnTo>
                  <a:lnTo>
                    <a:pt x="383" y="17"/>
                  </a:lnTo>
                  <a:lnTo>
                    <a:pt x="357" y="32"/>
                  </a:lnTo>
                  <a:lnTo>
                    <a:pt x="335" y="48"/>
                  </a:lnTo>
                  <a:lnTo>
                    <a:pt x="315" y="65"/>
                  </a:lnTo>
                  <a:lnTo>
                    <a:pt x="301" y="83"/>
                  </a:lnTo>
                  <a:lnTo>
                    <a:pt x="290" y="100"/>
                  </a:lnTo>
                  <a:lnTo>
                    <a:pt x="282" y="115"/>
                  </a:lnTo>
                  <a:lnTo>
                    <a:pt x="276" y="125"/>
                  </a:lnTo>
                  <a:lnTo>
                    <a:pt x="268" y="134"/>
                  </a:lnTo>
                  <a:lnTo>
                    <a:pt x="260" y="142"/>
                  </a:lnTo>
                  <a:lnTo>
                    <a:pt x="253" y="151"/>
                  </a:lnTo>
                  <a:lnTo>
                    <a:pt x="249" y="163"/>
                  </a:lnTo>
                  <a:lnTo>
                    <a:pt x="245" y="176"/>
                  </a:lnTo>
                  <a:lnTo>
                    <a:pt x="244" y="194"/>
                  </a:lnTo>
                  <a:lnTo>
                    <a:pt x="244" y="211"/>
                  </a:lnTo>
                  <a:lnTo>
                    <a:pt x="243" y="225"/>
                  </a:lnTo>
                  <a:lnTo>
                    <a:pt x="240" y="237"/>
                  </a:lnTo>
                  <a:lnTo>
                    <a:pt x="237" y="245"/>
                  </a:lnTo>
                  <a:lnTo>
                    <a:pt x="231" y="251"/>
                  </a:lnTo>
                  <a:lnTo>
                    <a:pt x="223" y="255"/>
                  </a:lnTo>
                  <a:lnTo>
                    <a:pt x="213" y="259"/>
                  </a:lnTo>
                  <a:lnTo>
                    <a:pt x="198" y="263"/>
                  </a:lnTo>
                  <a:lnTo>
                    <a:pt x="184" y="267"/>
                  </a:lnTo>
                  <a:lnTo>
                    <a:pt x="173" y="274"/>
                  </a:lnTo>
                  <a:lnTo>
                    <a:pt x="165" y="282"/>
                  </a:lnTo>
                  <a:lnTo>
                    <a:pt x="160" y="292"/>
                  </a:lnTo>
                  <a:lnTo>
                    <a:pt x="157" y="304"/>
                  </a:lnTo>
                  <a:lnTo>
                    <a:pt x="157" y="316"/>
                  </a:lnTo>
                  <a:lnTo>
                    <a:pt x="160" y="330"/>
                  </a:lnTo>
                  <a:lnTo>
                    <a:pt x="164" y="346"/>
                  </a:lnTo>
                  <a:lnTo>
                    <a:pt x="167" y="360"/>
                  </a:lnTo>
                  <a:lnTo>
                    <a:pt x="167" y="370"/>
                  </a:lnTo>
                  <a:lnTo>
                    <a:pt x="161" y="376"/>
                  </a:lnTo>
                  <a:lnTo>
                    <a:pt x="155" y="380"/>
                  </a:lnTo>
                  <a:lnTo>
                    <a:pt x="146" y="383"/>
                  </a:lnTo>
                  <a:lnTo>
                    <a:pt x="136" y="385"/>
                  </a:lnTo>
                  <a:lnTo>
                    <a:pt x="126" y="387"/>
                  </a:lnTo>
                  <a:lnTo>
                    <a:pt x="117" y="391"/>
                  </a:lnTo>
                  <a:lnTo>
                    <a:pt x="107" y="396"/>
                  </a:lnTo>
                  <a:lnTo>
                    <a:pt x="97" y="402"/>
                  </a:lnTo>
                  <a:lnTo>
                    <a:pt x="86" y="413"/>
                  </a:lnTo>
                  <a:lnTo>
                    <a:pt x="77" y="423"/>
                  </a:lnTo>
                  <a:lnTo>
                    <a:pt x="71" y="438"/>
                  </a:lnTo>
                  <a:lnTo>
                    <a:pt x="68" y="454"/>
                  </a:lnTo>
                  <a:lnTo>
                    <a:pt x="71" y="471"/>
                  </a:lnTo>
                  <a:lnTo>
                    <a:pt x="80" y="489"/>
                  </a:lnTo>
                  <a:lnTo>
                    <a:pt x="92" y="508"/>
                  </a:lnTo>
                  <a:lnTo>
                    <a:pt x="102" y="522"/>
                  </a:lnTo>
                  <a:lnTo>
                    <a:pt x="110" y="534"/>
                  </a:lnTo>
                  <a:lnTo>
                    <a:pt x="114" y="544"/>
                  </a:lnTo>
                  <a:lnTo>
                    <a:pt x="114" y="551"/>
                  </a:lnTo>
                  <a:lnTo>
                    <a:pt x="109" y="556"/>
                  </a:lnTo>
                  <a:lnTo>
                    <a:pt x="98" y="559"/>
                  </a:lnTo>
                  <a:lnTo>
                    <a:pt x="82" y="560"/>
                  </a:lnTo>
                  <a:lnTo>
                    <a:pt x="63" y="561"/>
                  </a:lnTo>
                  <a:lnTo>
                    <a:pt x="43" y="564"/>
                  </a:lnTo>
                  <a:lnTo>
                    <a:pt x="26" y="569"/>
                  </a:lnTo>
                  <a:lnTo>
                    <a:pt x="12" y="577"/>
                  </a:lnTo>
                  <a:lnTo>
                    <a:pt x="2" y="589"/>
                  </a:lnTo>
                  <a:lnTo>
                    <a:pt x="0" y="602"/>
                  </a:lnTo>
                  <a:lnTo>
                    <a:pt x="4" y="621"/>
                  </a:lnTo>
                  <a:lnTo>
                    <a:pt x="17" y="642"/>
                  </a:lnTo>
                  <a:lnTo>
                    <a:pt x="34" y="663"/>
                  </a:lnTo>
                  <a:lnTo>
                    <a:pt x="48" y="678"/>
                  </a:lnTo>
                  <a:lnTo>
                    <a:pt x="61" y="691"/>
                  </a:lnTo>
                  <a:lnTo>
                    <a:pt x="75" y="699"/>
                  </a:lnTo>
                  <a:lnTo>
                    <a:pt x="89" y="705"/>
                  </a:lnTo>
                  <a:lnTo>
                    <a:pt x="103" y="706"/>
                  </a:lnTo>
                  <a:lnTo>
                    <a:pt x="121" y="703"/>
                  </a:lnTo>
                  <a:lnTo>
                    <a:pt x="142" y="697"/>
                  </a:lnTo>
                  <a:lnTo>
                    <a:pt x="165" y="684"/>
                  </a:lnTo>
                  <a:lnTo>
                    <a:pt x="189" y="660"/>
                  </a:lnTo>
                  <a:lnTo>
                    <a:pt x="214" y="630"/>
                  </a:lnTo>
                  <a:lnTo>
                    <a:pt x="237" y="594"/>
                  </a:lnTo>
                  <a:lnTo>
                    <a:pt x="260" y="560"/>
                  </a:lnTo>
                  <a:lnTo>
                    <a:pt x="281" y="526"/>
                  </a:lnTo>
                  <a:lnTo>
                    <a:pt x="298" y="497"/>
                  </a:lnTo>
                  <a:lnTo>
                    <a:pt x="312" y="477"/>
                  </a:lnTo>
                  <a:lnTo>
                    <a:pt x="324" y="463"/>
                  </a:lnTo>
                  <a:lnTo>
                    <a:pt x="335" y="447"/>
                  </a:lnTo>
                  <a:lnTo>
                    <a:pt x="345" y="430"/>
                  </a:lnTo>
                  <a:lnTo>
                    <a:pt x="353" y="413"/>
                  </a:lnTo>
                  <a:lnTo>
                    <a:pt x="360" y="396"/>
                  </a:lnTo>
                  <a:lnTo>
                    <a:pt x="365" y="379"/>
                  </a:lnTo>
                  <a:lnTo>
                    <a:pt x="368" y="360"/>
                  </a:lnTo>
                  <a:lnTo>
                    <a:pt x="368" y="342"/>
                  </a:lnTo>
                  <a:lnTo>
                    <a:pt x="366" y="308"/>
                  </a:lnTo>
                  <a:lnTo>
                    <a:pt x="368" y="280"/>
                  </a:lnTo>
                  <a:lnTo>
                    <a:pt x="375" y="254"/>
                  </a:lnTo>
                  <a:lnTo>
                    <a:pt x="391" y="226"/>
                  </a:lnTo>
                  <a:lnTo>
                    <a:pt x="404" y="205"/>
                  </a:lnTo>
                  <a:lnTo>
                    <a:pt x="408" y="195"/>
                  </a:lnTo>
                  <a:lnTo>
                    <a:pt x="413" y="187"/>
                  </a:lnTo>
                  <a:lnTo>
                    <a:pt x="428" y="174"/>
                  </a:lnTo>
                  <a:lnTo>
                    <a:pt x="438" y="166"/>
                  </a:lnTo>
                  <a:lnTo>
                    <a:pt x="448" y="159"/>
                  </a:lnTo>
                  <a:lnTo>
                    <a:pt x="454" y="154"/>
                  </a:lnTo>
                  <a:lnTo>
                    <a:pt x="459" y="149"/>
                  </a:lnTo>
                  <a:lnTo>
                    <a:pt x="465" y="144"/>
                  </a:lnTo>
                  <a:lnTo>
                    <a:pt x="471" y="137"/>
                  </a:lnTo>
                  <a:lnTo>
                    <a:pt x="478" y="128"/>
                  </a:lnTo>
                  <a:lnTo>
                    <a:pt x="486" y="116"/>
                  </a:lnTo>
                  <a:lnTo>
                    <a:pt x="496" y="103"/>
                  </a:lnTo>
                  <a:lnTo>
                    <a:pt x="507" y="92"/>
                  </a:lnTo>
                  <a:lnTo>
                    <a:pt x="520" y="83"/>
                  </a:lnTo>
                  <a:lnTo>
                    <a:pt x="533" y="77"/>
                  </a:lnTo>
                  <a:lnTo>
                    <a:pt x="545" y="71"/>
                  </a:lnTo>
                  <a:lnTo>
                    <a:pt x="558" y="70"/>
                  </a:lnTo>
                  <a:lnTo>
                    <a:pt x="569" y="73"/>
                  </a:lnTo>
                  <a:lnTo>
                    <a:pt x="579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3741738" y="4133850"/>
              <a:ext cx="1123950" cy="1641475"/>
            </a:xfrm>
            <a:custGeom>
              <a:avLst/>
              <a:gdLst/>
              <a:ahLst/>
              <a:cxnLst>
                <a:cxn ang="0">
                  <a:pos x="215" y="1"/>
                </a:cxn>
                <a:cxn ang="0">
                  <a:pos x="201" y="6"/>
                </a:cxn>
                <a:cxn ang="0">
                  <a:pos x="174" y="16"/>
                </a:cxn>
                <a:cxn ang="0">
                  <a:pos x="140" y="27"/>
                </a:cxn>
                <a:cxn ang="0">
                  <a:pos x="103" y="41"/>
                </a:cxn>
                <a:cxn ang="0">
                  <a:pos x="65" y="52"/>
                </a:cxn>
                <a:cxn ang="0">
                  <a:pos x="32" y="63"/>
                </a:cxn>
                <a:cxn ang="0">
                  <a:pos x="7" y="71"/>
                </a:cxn>
                <a:cxn ang="0">
                  <a:pos x="3" y="80"/>
                </a:cxn>
                <a:cxn ang="0">
                  <a:pos x="28" y="129"/>
                </a:cxn>
                <a:cxn ang="0">
                  <a:pos x="56" y="201"/>
                </a:cxn>
                <a:cxn ang="0">
                  <a:pos x="61" y="268"/>
                </a:cxn>
                <a:cxn ang="0">
                  <a:pos x="43" y="293"/>
                </a:cxn>
                <a:cxn ang="0">
                  <a:pos x="30" y="315"/>
                </a:cxn>
                <a:cxn ang="0">
                  <a:pos x="43" y="361"/>
                </a:cxn>
                <a:cxn ang="0">
                  <a:pos x="68" y="398"/>
                </a:cxn>
                <a:cxn ang="0">
                  <a:pos x="102" y="448"/>
                </a:cxn>
                <a:cxn ang="0">
                  <a:pos x="136" y="510"/>
                </a:cxn>
                <a:cxn ang="0">
                  <a:pos x="160" y="581"/>
                </a:cxn>
                <a:cxn ang="0">
                  <a:pos x="165" y="661"/>
                </a:cxn>
                <a:cxn ang="0">
                  <a:pos x="141" y="747"/>
                </a:cxn>
                <a:cxn ang="0">
                  <a:pos x="81" y="839"/>
                </a:cxn>
                <a:cxn ang="0">
                  <a:pos x="35" y="889"/>
                </a:cxn>
                <a:cxn ang="0">
                  <a:pos x="51" y="905"/>
                </a:cxn>
                <a:cxn ang="0">
                  <a:pos x="80" y="931"/>
                </a:cxn>
                <a:cxn ang="0">
                  <a:pos x="120" y="964"/>
                </a:cxn>
                <a:cxn ang="0">
                  <a:pos x="173" y="996"/>
                </a:cxn>
                <a:cxn ang="0">
                  <a:pos x="235" y="1021"/>
                </a:cxn>
                <a:cxn ang="0">
                  <a:pos x="306" y="1034"/>
                </a:cxn>
                <a:cxn ang="0">
                  <a:pos x="383" y="1029"/>
                </a:cxn>
                <a:cxn ang="0">
                  <a:pos x="425" y="1006"/>
                </a:cxn>
                <a:cxn ang="0">
                  <a:pos x="429" y="925"/>
                </a:cxn>
                <a:cxn ang="0">
                  <a:pos x="451" y="792"/>
                </a:cxn>
                <a:cxn ang="0">
                  <a:pos x="508" y="644"/>
                </a:cxn>
                <a:cxn ang="0">
                  <a:pos x="584" y="540"/>
                </a:cxn>
                <a:cxn ang="0">
                  <a:pos x="633" y="504"/>
                </a:cxn>
                <a:cxn ang="0">
                  <a:pos x="668" y="485"/>
                </a:cxn>
                <a:cxn ang="0">
                  <a:pos x="693" y="447"/>
                </a:cxn>
                <a:cxn ang="0">
                  <a:pos x="708" y="364"/>
                </a:cxn>
                <a:cxn ang="0">
                  <a:pos x="704" y="269"/>
                </a:cxn>
                <a:cxn ang="0">
                  <a:pos x="689" y="188"/>
                </a:cxn>
                <a:cxn ang="0">
                  <a:pos x="677" y="138"/>
                </a:cxn>
                <a:cxn ang="0">
                  <a:pos x="558" y="59"/>
                </a:cxn>
                <a:cxn ang="0">
                  <a:pos x="551" y="66"/>
                </a:cxn>
                <a:cxn ang="0">
                  <a:pos x="533" y="83"/>
                </a:cxn>
                <a:cxn ang="0">
                  <a:pos x="504" y="101"/>
                </a:cxn>
                <a:cxn ang="0">
                  <a:pos x="465" y="116"/>
                </a:cxn>
                <a:cxn ang="0">
                  <a:pos x="415" y="121"/>
                </a:cxn>
                <a:cxn ang="0">
                  <a:pos x="357" y="106"/>
                </a:cxn>
                <a:cxn ang="0">
                  <a:pos x="291" y="68"/>
                </a:cxn>
                <a:cxn ang="0">
                  <a:pos x="218" y="0"/>
                </a:cxn>
              </a:cxnLst>
              <a:rect l="0" t="0" r="r" b="b"/>
              <a:pathLst>
                <a:path w="708" h="1034">
                  <a:moveTo>
                    <a:pt x="218" y="0"/>
                  </a:moveTo>
                  <a:lnTo>
                    <a:pt x="215" y="1"/>
                  </a:lnTo>
                  <a:lnTo>
                    <a:pt x="210" y="3"/>
                  </a:lnTo>
                  <a:lnTo>
                    <a:pt x="201" y="6"/>
                  </a:lnTo>
                  <a:lnTo>
                    <a:pt x="189" y="10"/>
                  </a:lnTo>
                  <a:lnTo>
                    <a:pt x="174" y="16"/>
                  </a:lnTo>
                  <a:lnTo>
                    <a:pt x="158" y="21"/>
                  </a:lnTo>
                  <a:lnTo>
                    <a:pt x="140" y="27"/>
                  </a:lnTo>
                  <a:lnTo>
                    <a:pt x="122" y="34"/>
                  </a:lnTo>
                  <a:lnTo>
                    <a:pt x="103" y="41"/>
                  </a:lnTo>
                  <a:lnTo>
                    <a:pt x="84" y="47"/>
                  </a:lnTo>
                  <a:lnTo>
                    <a:pt x="65" y="52"/>
                  </a:lnTo>
                  <a:lnTo>
                    <a:pt x="48" y="59"/>
                  </a:lnTo>
                  <a:lnTo>
                    <a:pt x="32" y="63"/>
                  </a:lnTo>
                  <a:lnTo>
                    <a:pt x="19" y="67"/>
                  </a:lnTo>
                  <a:lnTo>
                    <a:pt x="7" y="71"/>
                  </a:lnTo>
                  <a:lnTo>
                    <a:pt x="0" y="72"/>
                  </a:lnTo>
                  <a:lnTo>
                    <a:pt x="3" y="80"/>
                  </a:lnTo>
                  <a:lnTo>
                    <a:pt x="15" y="100"/>
                  </a:lnTo>
                  <a:lnTo>
                    <a:pt x="28" y="129"/>
                  </a:lnTo>
                  <a:lnTo>
                    <a:pt x="44" y="164"/>
                  </a:lnTo>
                  <a:lnTo>
                    <a:pt x="56" y="201"/>
                  </a:lnTo>
                  <a:lnTo>
                    <a:pt x="63" y="236"/>
                  </a:lnTo>
                  <a:lnTo>
                    <a:pt x="61" y="268"/>
                  </a:lnTo>
                  <a:lnTo>
                    <a:pt x="47" y="292"/>
                  </a:lnTo>
                  <a:lnTo>
                    <a:pt x="43" y="293"/>
                  </a:lnTo>
                  <a:lnTo>
                    <a:pt x="34" y="298"/>
                  </a:lnTo>
                  <a:lnTo>
                    <a:pt x="30" y="315"/>
                  </a:lnTo>
                  <a:lnTo>
                    <a:pt x="36" y="348"/>
                  </a:lnTo>
                  <a:lnTo>
                    <a:pt x="43" y="361"/>
                  </a:lnTo>
                  <a:lnTo>
                    <a:pt x="53" y="377"/>
                  </a:lnTo>
                  <a:lnTo>
                    <a:pt x="68" y="398"/>
                  </a:lnTo>
                  <a:lnTo>
                    <a:pt x="85" y="420"/>
                  </a:lnTo>
                  <a:lnTo>
                    <a:pt x="102" y="448"/>
                  </a:lnTo>
                  <a:lnTo>
                    <a:pt x="120" y="477"/>
                  </a:lnTo>
                  <a:lnTo>
                    <a:pt x="136" y="510"/>
                  </a:lnTo>
                  <a:lnTo>
                    <a:pt x="149" y="544"/>
                  </a:lnTo>
                  <a:lnTo>
                    <a:pt x="160" y="581"/>
                  </a:lnTo>
                  <a:lnTo>
                    <a:pt x="165" y="620"/>
                  </a:lnTo>
                  <a:lnTo>
                    <a:pt x="165" y="661"/>
                  </a:lnTo>
                  <a:lnTo>
                    <a:pt x="157" y="704"/>
                  </a:lnTo>
                  <a:lnTo>
                    <a:pt x="141" y="747"/>
                  </a:lnTo>
                  <a:lnTo>
                    <a:pt x="116" y="793"/>
                  </a:lnTo>
                  <a:lnTo>
                    <a:pt x="81" y="839"/>
                  </a:lnTo>
                  <a:lnTo>
                    <a:pt x="34" y="887"/>
                  </a:lnTo>
                  <a:lnTo>
                    <a:pt x="35" y="889"/>
                  </a:lnTo>
                  <a:lnTo>
                    <a:pt x="42" y="896"/>
                  </a:lnTo>
                  <a:lnTo>
                    <a:pt x="51" y="905"/>
                  </a:lnTo>
                  <a:lnTo>
                    <a:pt x="64" y="917"/>
                  </a:lnTo>
                  <a:lnTo>
                    <a:pt x="80" y="931"/>
                  </a:lnTo>
                  <a:lnTo>
                    <a:pt x="98" y="947"/>
                  </a:lnTo>
                  <a:lnTo>
                    <a:pt x="120" y="964"/>
                  </a:lnTo>
                  <a:lnTo>
                    <a:pt x="145" y="980"/>
                  </a:lnTo>
                  <a:lnTo>
                    <a:pt x="173" y="996"/>
                  </a:lnTo>
                  <a:lnTo>
                    <a:pt x="203" y="1009"/>
                  </a:lnTo>
                  <a:lnTo>
                    <a:pt x="235" y="1021"/>
                  </a:lnTo>
                  <a:lnTo>
                    <a:pt x="269" y="1029"/>
                  </a:lnTo>
                  <a:lnTo>
                    <a:pt x="306" y="1034"/>
                  </a:lnTo>
                  <a:lnTo>
                    <a:pt x="344" y="1034"/>
                  </a:lnTo>
                  <a:lnTo>
                    <a:pt x="383" y="1029"/>
                  </a:lnTo>
                  <a:lnTo>
                    <a:pt x="425" y="1018"/>
                  </a:lnTo>
                  <a:lnTo>
                    <a:pt x="425" y="1006"/>
                  </a:lnTo>
                  <a:lnTo>
                    <a:pt x="425" y="973"/>
                  </a:lnTo>
                  <a:lnTo>
                    <a:pt x="429" y="925"/>
                  </a:lnTo>
                  <a:lnTo>
                    <a:pt x="437" y="862"/>
                  </a:lnTo>
                  <a:lnTo>
                    <a:pt x="451" y="792"/>
                  </a:lnTo>
                  <a:lnTo>
                    <a:pt x="475" y="717"/>
                  </a:lnTo>
                  <a:lnTo>
                    <a:pt x="508" y="644"/>
                  </a:lnTo>
                  <a:lnTo>
                    <a:pt x="554" y="573"/>
                  </a:lnTo>
                  <a:lnTo>
                    <a:pt x="584" y="540"/>
                  </a:lnTo>
                  <a:lnTo>
                    <a:pt x="610" y="519"/>
                  </a:lnTo>
                  <a:lnTo>
                    <a:pt x="633" y="504"/>
                  </a:lnTo>
                  <a:lnTo>
                    <a:pt x="652" y="495"/>
                  </a:lnTo>
                  <a:lnTo>
                    <a:pt x="668" y="485"/>
                  </a:lnTo>
                  <a:lnTo>
                    <a:pt x="681" y="470"/>
                  </a:lnTo>
                  <a:lnTo>
                    <a:pt x="693" y="447"/>
                  </a:lnTo>
                  <a:lnTo>
                    <a:pt x="702" y="410"/>
                  </a:lnTo>
                  <a:lnTo>
                    <a:pt x="708" y="364"/>
                  </a:lnTo>
                  <a:lnTo>
                    <a:pt x="708" y="317"/>
                  </a:lnTo>
                  <a:lnTo>
                    <a:pt x="704" y="269"/>
                  </a:lnTo>
                  <a:lnTo>
                    <a:pt x="697" y="226"/>
                  </a:lnTo>
                  <a:lnTo>
                    <a:pt x="689" y="188"/>
                  </a:lnTo>
                  <a:lnTo>
                    <a:pt x="683" y="158"/>
                  </a:lnTo>
                  <a:lnTo>
                    <a:pt x="677" y="138"/>
                  </a:lnTo>
                  <a:lnTo>
                    <a:pt x="675" y="130"/>
                  </a:lnTo>
                  <a:lnTo>
                    <a:pt x="558" y="59"/>
                  </a:lnTo>
                  <a:lnTo>
                    <a:pt x="557" y="60"/>
                  </a:lnTo>
                  <a:lnTo>
                    <a:pt x="551" y="66"/>
                  </a:lnTo>
                  <a:lnTo>
                    <a:pt x="543" y="73"/>
                  </a:lnTo>
                  <a:lnTo>
                    <a:pt x="533" y="83"/>
                  </a:lnTo>
                  <a:lnTo>
                    <a:pt x="520" y="92"/>
                  </a:lnTo>
                  <a:lnTo>
                    <a:pt x="504" y="101"/>
                  </a:lnTo>
                  <a:lnTo>
                    <a:pt x="486" y="110"/>
                  </a:lnTo>
                  <a:lnTo>
                    <a:pt x="465" y="116"/>
                  </a:lnTo>
                  <a:lnTo>
                    <a:pt x="441" y="119"/>
                  </a:lnTo>
                  <a:lnTo>
                    <a:pt x="415" y="121"/>
                  </a:lnTo>
                  <a:lnTo>
                    <a:pt x="387" y="116"/>
                  </a:lnTo>
                  <a:lnTo>
                    <a:pt x="357" y="106"/>
                  </a:lnTo>
                  <a:lnTo>
                    <a:pt x="324" y="92"/>
                  </a:lnTo>
                  <a:lnTo>
                    <a:pt x="291" y="68"/>
                  </a:lnTo>
                  <a:lnTo>
                    <a:pt x="254" y="39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635375" y="5353050"/>
              <a:ext cx="925513" cy="1957388"/>
            </a:xfrm>
            <a:custGeom>
              <a:avLst/>
              <a:gdLst/>
              <a:ahLst/>
              <a:cxnLst>
                <a:cxn ang="0">
                  <a:pos x="522" y="43"/>
                </a:cxn>
                <a:cxn ang="0">
                  <a:pos x="542" y="127"/>
                </a:cxn>
                <a:cxn ang="0">
                  <a:pos x="568" y="267"/>
                </a:cxn>
                <a:cxn ang="0">
                  <a:pos x="583" y="434"/>
                </a:cxn>
                <a:cxn ang="0">
                  <a:pos x="570" y="630"/>
                </a:cxn>
                <a:cxn ang="0">
                  <a:pos x="547" y="862"/>
                </a:cxn>
                <a:cxn ang="0">
                  <a:pos x="525" y="1066"/>
                </a:cxn>
                <a:cxn ang="0">
                  <a:pos x="511" y="1192"/>
                </a:cxn>
                <a:cxn ang="0">
                  <a:pos x="478" y="1220"/>
                </a:cxn>
                <a:cxn ang="0">
                  <a:pos x="415" y="1230"/>
                </a:cxn>
                <a:cxn ang="0">
                  <a:pos x="353" y="1233"/>
                </a:cxn>
                <a:cxn ang="0">
                  <a:pos x="295" y="1229"/>
                </a:cxn>
                <a:cxn ang="0">
                  <a:pos x="244" y="1222"/>
                </a:cxn>
                <a:cxn ang="0">
                  <a:pos x="201" y="1213"/>
                </a:cxn>
                <a:cxn ang="0">
                  <a:pos x="169" y="1205"/>
                </a:cxn>
                <a:cxn ang="0">
                  <a:pos x="153" y="1201"/>
                </a:cxn>
                <a:cxn ang="0">
                  <a:pos x="147" y="1184"/>
                </a:cxn>
                <a:cxn ang="0">
                  <a:pos x="118" y="1071"/>
                </a:cxn>
                <a:cxn ang="0">
                  <a:pos x="74" y="877"/>
                </a:cxn>
                <a:cxn ang="0">
                  <a:pos x="27" y="636"/>
                </a:cxn>
                <a:cxn ang="0">
                  <a:pos x="0" y="447"/>
                </a:cxn>
                <a:cxn ang="0">
                  <a:pos x="5" y="336"/>
                </a:cxn>
                <a:cxn ang="0">
                  <a:pos x="30" y="241"/>
                </a:cxn>
                <a:cxn ang="0">
                  <a:pos x="65" y="161"/>
                </a:cxn>
                <a:cxn ang="0">
                  <a:pos x="106" y="98"/>
                </a:cxn>
                <a:cxn ang="0">
                  <a:pos x="147" y="50"/>
                </a:cxn>
                <a:cxn ang="0">
                  <a:pos x="181" y="19"/>
                </a:cxn>
                <a:cxn ang="0">
                  <a:pos x="201" y="3"/>
                </a:cxn>
                <a:cxn ang="0">
                  <a:pos x="207" y="2"/>
                </a:cxn>
                <a:cxn ang="0">
                  <a:pos x="235" y="14"/>
                </a:cxn>
                <a:cxn ang="0">
                  <a:pos x="282" y="32"/>
                </a:cxn>
                <a:cxn ang="0">
                  <a:pos x="341" y="46"/>
                </a:cxn>
                <a:cxn ang="0">
                  <a:pos x="403" y="53"/>
                </a:cxn>
                <a:cxn ang="0">
                  <a:pos x="455" y="49"/>
                </a:cxn>
                <a:cxn ang="0">
                  <a:pos x="495" y="40"/>
                </a:cxn>
                <a:cxn ang="0">
                  <a:pos x="516" y="32"/>
                </a:cxn>
              </a:cxnLst>
              <a:rect l="0" t="0" r="r" b="b"/>
              <a:pathLst>
                <a:path w="583" h="1233">
                  <a:moveTo>
                    <a:pt x="518" y="31"/>
                  </a:moveTo>
                  <a:lnTo>
                    <a:pt x="522" y="43"/>
                  </a:lnTo>
                  <a:lnTo>
                    <a:pt x="530" y="75"/>
                  </a:lnTo>
                  <a:lnTo>
                    <a:pt x="542" y="127"/>
                  </a:lnTo>
                  <a:lnTo>
                    <a:pt x="555" y="192"/>
                  </a:lnTo>
                  <a:lnTo>
                    <a:pt x="568" y="267"/>
                  </a:lnTo>
                  <a:lnTo>
                    <a:pt x="578" y="350"/>
                  </a:lnTo>
                  <a:lnTo>
                    <a:pt x="583" y="434"/>
                  </a:lnTo>
                  <a:lnTo>
                    <a:pt x="580" y="518"/>
                  </a:lnTo>
                  <a:lnTo>
                    <a:pt x="570" y="630"/>
                  </a:lnTo>
                  <a:lnTo>
                    <a:pt x="559" y="745"/>
                  </a:lnTo>
                  <a:lnTo>
                    <a:pt x="547" y="862"/>
                  </a:lnTo>
                  <a:lnTo>
                    <a:pt x="536" y="970"/>
                  </a:lnTo>
                  <a:lnTo>
                    <a:pt x="525" y="1066"/>
                  </a:lnTo>
                  <a:lnTo>
                    <a:pt x="516" y="1142"/>
                  </a:lnTo>
                  <a:lnTo>
                    <a:pt x="511" y="1192"/>
                  </a:lnTo>
                  <a:lnTo>
                    <a:pt x="508" y="1211"/>
                  </a:lnTo>
                  <a:lnTo>
                    <a:pt x="478" y="1220"/>
                  </a:lnTo>
                  <a:lnTo>
                    <a:pt x="446" y="1226"/>
                  </a:lnTo>
                  <a:lnTo>
                    <a:pt x="415" y="1230"/>
                  </a:lnTo>
                  <a:lnTo>
                    <a:pt x="383" y="1232"/>
                  </a:lnTo>
                  <a:lnTo>
                    <a:pt x="353" y="1233"/>
                  </a:lnTo>
                  <a:lnTo>
                    <a:pt x="323" y="1232"/>
                  </a:lnTo>
                  <a:lnTo>
                    <a:pt x="295" y="1229"/>
                  </a:lnTo>
                  <a:lnTo>
                    <a:pt x="269" y="1226"/>
                  </a:lnTo>
                  <a:lnTo>
                    <a:pt x="244" y="1222"/>
                  </a:lnTo>
                  <a:lnTo>
                    <a:pt x="220" y="1218"/>
                  </a:lnTo>
                  <a:lnTo>
                    <a:pt x="201" y="1213"/>
                  </a:lnTo>
                  <a:lnTo>
                    <a:pt x="183" y="1209"/>
                  </a:lnTo>
                  <a:lnTo>
                    <a:pt x="169" y="1205"/>
                  </a:lnTo>
                  <a:lnTo>
                    <a:pt x="160" y="1203"/>
                  </a:lnTo>
                  <a:lnTo>
                    <a:pt x="153" y="1201"/>
                  </a:lnTo>
                  <a:lnTo>
                    <a:pt x="151" y="1200"/>
                  </a:lnTo>
                  <a:lnTo>
                    <a:pt x="147" y="1184"/>
                  </a:lnTo>
                  <a:lnTo>
                    <a:pt x="135" y="1140"/>
                  </a:lnTo>
                  <a:lnTo>
                    <a:pt x="118" y="1071"/>
                  </a:lnTo>
                  <a:lnTo>
                    <a:pt x="97" y="982"/>
                  </a:lnTo>
                  <a:lnTo>
                    <a:pt x="74" y="877"/>
                  </a:lnTo>
                  <a:lnTo>
                    <a:pt x="49" y="760"/>
                  </a:lnTo>
                  <a:lnTo>
                    <a:pt x="27" y="636"/>
                  </a:lnTo>
                  <a:lnTo>
                    <a:pt x="6" y="509"/>
                  </a:lnTo>
                  <a:lnTo>
                    <a:pt x="0" y="447"/>
                  </a:lnTo>
                  <a:lnTo>
                    <a:pt x="0" y="389"/>
                  </a:lnTo>
                  <a:lnTo>
                    <a:pt x="5" y="336"/>
                  </a:lnTo>
                  <a:lnTo>
                    <a:pt x="15" y="287"/>
                  </a:lnTo>
                  <a:lnTo>
                    <a:pt x="30" y="241"/>
                  </a:lnTo>
                  <a:lnTo>
                    <a:pt x="46" y="199"/>
                  </a:lnTo>
                  <a:lnTo>
                    <a:pt x="65" y="161"/>
                  </a:lnTo>
                  <a:lnTo>
                    <a:pt x="85" y="128"/>
                  </a:lnTo>
                  <a:lnTo>
                    <a:pt x="106" y="98"/>
                  </a:lnTo>
                  <a:lnTo>
                    <a:pt x="127" y="71"/>
                  </a:lnTo>
                  <a:lnTo>
                    <a:pt x="147" y="50"/>
                  </a:lnTo>
                  <a:lnTo>
                    <a:pt x="165" y="32"/>
                  </a:lnTo>
                  <a:lnTo>
                    <a:pt x="181" y="19"/>
                  </a:lnTo>
                  <a:lnTo>
                    <a:pt x="193" y="8"/>
                  </a:lnTo>
                  <a:lnTo>
                    <a:pt x="201" y="3"/>
                  </a:lnTo>
                  <a:lnTo>
                    <a:pt x="203" y="0"/>
                  </a:lnTo>
                  <a:lnTo>
                    <a:pt x="207" y="2"/>
                  </a:lnTo>
                  <a:lnTo>
                    <a:pt x="218" y="7"/>
                  </a:lnTo>
                  <a:lnTo>
                    <a:pt x="235" y="14"/>
                  </a:lnTo>
                  <a:lnTo>
                    <a:pt x="256" y="23"/>
                  </a:lnTo>
                  <a:lnTo>
                    <a:pt x="282" y="32"/>
                  </a:lnTo>
                  <a:lnTo>
                    <a:pt x="310" y="40"/>
                  </a:lnTo>
                  <a:lnTo>
                    <a:pt x="341" y="46"/>
                  </a:lnTo>
                  <a:lnTo>
                    <a:pt x="373" y="52"/>
                  </a:lnTo>
                  <a:lnTo>
                    <a:pt x="403" y="53"/>
                  </a:lnTo>
                  <a:lnTo>
                    <a:pt x="430" y="52"/>
                  </a:lnTo>
                  <a:lnTo>
                    <a:pt x="455" y="49"/>
                  </a:lnTo>
                  <a:lnTo>
                    <a:pt x="478" y="44"/>
                  </a:lnTo>
                  <a:lnTo>
                    <a:pt x="495" y="40"/>
                  </a:lnTo>
                  <a:lnTo>
                    <a:pt x="508" y="35"/>
                  </a:lnTo>
                  <a:lnTo>
                    <a:pt x="516" y="32"/>
                  </a:lnTo>
                  <a:lnTo>
                    <a:pt x="518" y="31"/>
                  </a:lnTo>
                  <a:close/>
                </a:path>
              </a:pathLst>
            </a:custGeom>
            <a:solidFill>
              <a:srgbClr val="4F992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4608513" y="5702300"/>
              <a:ext cx="485775" cy="266700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28" y="6"/>
                </a:cxn>
                <a:cxn ang="0">
                  <a:pos x="29" y="4"/>
                </a:cxn>
                <a:cxn ang="0">
                  <a:pos x="33" y="1"/>
                </a:cxn>
                <a:cxn ang="0">
                  <a:pos x="38" y="1"/>
                </a:cxn>
                <a:cxn ang="0">
                  <a:pos x="54" y="3"/>
                </a:cxn>
                <a:cxn ang="0">
                  <a:pos x="76" y="3"/>
                </a:cxn>
                <a:cxn ang="0">
                  <a:pos x="102" y="3"/>
                </a:cxn>
                <a:cxn ang="0">
                  <a:pos x="130" y="1"/>
                </a:cxn>
                <a:cxn ang="0">
                  <a:pos x="155" y="1"/>
                </a:cxn>
                <a:cxn ang="0">
                  <a:pos x="176" y="0"/>
                </a:cxn>
                <a:cxn ang="0">
                  <a:pos x="192" y="0"/>
                </a:cxn>
                <a:cxn ang="0">
                  <a:pos x="197" y="0"/>
                </a:cxn>
                <a:cxn ang="0">
                  <a:pos x="259" y="51"/>
                </a:cxn>
                <a:cxn ang="0">
                  <a:pos x="306" y="125"/>
                </a:cxn>
                <a:cxn ang="0">
                  <a:pos x="303" y="125"/>
                </a:cxn>
                <a:cxn ang="0">
                  <a:pos x="298" y="125"/>
                </a:cxn>
                <a:cxn ang="0">
                  <a:pos x="290" y="122"/>
                </a:cxn>
                <a:cxn ang="0">
                  <a:pos x="281" y="114"/>
                </a:cxn>
                <a:cxn ang="0">
                  <a:pos x="271" y="101"/>
                </a:cxn>
                <a:cxn ang="0">
                  <a:pos x="260" y="85"/>
                </a:cxn>
                <a:cxn ang="0">
                  <a:pos x="252" y="72"/>
                </a:cxn>
                <a:cxn ang="0">
                  <a:pos x="250" y="67"/>
                </a:cxn>
                <a:cxn ang="0">
                  <a:pos x="198" y="33"/>
                </a:cxn>
                <a:cxn ang="0">
                  <a:pos x="233" y="76"/>
                </a:cxn>
                <a:cxn ang="0">
                  <a:pos x="275" y="168"/>
                </a:cxn>
                <a:cxn ang="0">
                  <a:pos x="273" y="168"/>
                </a:cxn>
                <a:cxn ang="0">
                  <a:pos x="271" y="168"/>
                </a:cxn>
                <a:cxn ang="0">
                  <a:pos x="264" y="168"/>
                </a:cxn>
                <a:cxn ang="0">
                  <a:pos x="255" y="164"/>
                </a:cxn>
                <a:cxn ang="0">
                  <a:pos x="254" y="165"/>
                </a:cxn>
                <a:cxn ang="0">
                  <a:pos x="250" y="165"/>
                </a:cxn>
                <a:cxn ang="0">
                  <a:pos x="242" y="164"/>
                </a:cxn>
                <a:cxn ang="0">
                  <a:pos x="231" y="160"/>
                </a:cxn>
                <a:cxn ang="0">
                  <a:pos x="229" y="160"/>
                </a:cxn>
                <a:cxn ang="0">
                  <a:pos x="223" y="159"/>
                </a:cxn>
                <a:cxn ang="0">
                  <a:pos x="214" y="155"/>
                </a:cxn>
                <a:cxn ang="0">
                  <a:pos x="206" y="150"/>
                </a:cxn>
                <a:cxn ang="0">
                  <a:pos x="198" y="140"/>
                </a:cxn>
                <a:cxn ang="0">
                  <a:pos x="189" y="130"/>
                </a:cxn>
                <a:cxn ang="0">
                  <a:pos x="181" y="122"/>
                </a:cxn>
                <a:cxn ang="0">
                  <a:pos x="179" y="118"/>
                </a:cxn>
                <a:cxn ang="0">
                  <a:pos x="143" y="91"/>
                </a:cxn>
                <a:cxn ang="0">
                  <a:pos x="139" y="91"/>
                </a:cxn>
                <a:cxn ang="0">
                  <a:pos x="131" y="89"/>
                </a:cxn>
                <a:cxn ang="0">
                  <a:pos x="118" y="87"/>
                </a:cxn>
                <a:cxn ang="0">
                  <a:pos x="102" y="84"/>
                </a:cxn>
                <a:cxn ang="0">
                  <a:pos x="87" y="81"/>
                </a:cxn>
                <a:cxn ang="0">
                  <a:pos x="72" y="76"/>
                </a:cxn>
                <a:cxn ang="0">
                  <a:pos x="60" y="72"/>
                </a:cxn>
                <a:cxn ang="0">
                  <a:pos x="53" y="67"/>
                </a:cxn>
                <a:cxn ang="0">
                  <a:pos x="49" y="64"/>
                </a:cxn>
                <a:cxn ang="0">
                  <a:pos x="42" y="60"/>
                </a:cxn>
                <a:cxn ang="0">
                  <a:pos x="34" y="56"/>
                </a:cxn>
                <a:cxn ang="0">
                  <a:pos x="25" y="51"/>
                </a:cxn>
                <a:cxn ang="0">
                  <a:pos x="16" y="47"/>
                </a:cxn>
                <a:cxn ang="0">
                  <a:pos x="8" y="43"/>
                </a:cxn>
                <a:cxn ang="0">
                  <a:pos x="3" y="41"/>
                </a:cxn>
                <a:cxn ang="0">
                  <a:pos x="0" y="39"/>
                </a:cxn>
                <a:cxn ang="0">
                  <a:pos x="26" y="8"/>
                </a:cxn>
              </a:cxnLst>
              <a:rect l="0" t="0" r="r" b="b"/>
              <a:pathLst>
                <a:path w="306" h="168">
                  <a:moveTo>
                    <a:pt x="26" y="8"/>
                  </a:moveTo>
                  <a:lnTo>
                    <a:pt x="28" y="6"/>
                  </a:lnTo>
                  <a:lnTo>
                    <a:pt x="29" y="4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54" y="3"/>
                  </a:lnTo>
                  <a:lnTo>
                    <a:pt x="76" y="3"/>
                  </a:lnTo>
                  <a:lnTo>
                    <a:pt x="102" y="3"/>
                  </a:lnTo>
                  <a:lnTo>
                    <a:pt x="130" y="1"/>
                  </a:lnTo>
                  <a:lnTo>
                    <a:pt x="155" y="1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197" y="0"/>
                  </a:lnTo>
                  <a:lnTo>
                    <a:pt x="259" y="51"/>
                  </a:lnTo>
                  <a:lnTo>
                    <a:pt x="306" y="125"/>
                  </a:lnTo>
                  <a:lnTo>
                    <a:pt x="303" y="125"/>
                  </a:lnTo>
                  <a:lnTo>
                    <a:pt x="298" y="125"/>
                  </a:lnTo>
                  <a:lnTo>
                    <a:pt x="290" y="122"/>
                  </a:lnTo>
                  <a:lnTo>
                    <a:pt x="281" y="114"/>
                  </a:lnTo>
                  <a:lnTo>
                    <a:pt x="271" y="101"/>
                  </a:lnTo>
                  <a:lnTo>
                    <a:pt x="260" y="85"/>
                  </a:lnTo>
                  <a:lnTo>
                    <a:pt x="252" y="72"/>
                  </a:lnTo>
                  <a:lnTo>
                    <a:pt x="250" y="67"/>
                  </a:lnTo>
                  <a:lnTo>
                    <a:pt x="198" y="33"/>
                  </a:lnTo>
                  <a:lnTo>
                    <a:pt x="233" y="76"/>
                  </a:lnTo>
                  <a:lnTo>
                    <a:pt x="275" y="168"/>
                  </a:lnTo>
                  <a:lnTo>
                    <a:pt x="273" y="168"/>
                  </a:lnTo>
                  <a:lnTo>
                    <a:pt x="271" y="168"/>
                  </a:lnTo>
                  <a:lnTo>
                    <a:pt x="264" y="168"/>
                  </a:lnTo>
                  <a:lnTo>
                    <a:pt x="255" y="164"/>
                  </a:lnTo>
                  <a:lnTo>
                    <a:pt x="254" y="165"/>
                  </a:lnTo>
                  <a:lnTo>
                    <a:pt x="250" y="165"/>
                  </a:lnTo>
                  <a:lnTo>
                    <a:pt x="242" y="164"/>
                  </a:lnTo>
                  <a:lnTo>
                    <a:pt x="231" y="160"/>
                  </a:lnTo>
                  <a:lnTo>
                    <a:pt x="229" y="160"/>
                  </a:lnTo>
                  <a:lnTo>
                    <a:pt x="223" y="159"/>
                  </a:lnTo>
                  <a:lnTo>
                    <a:pt x="214" y="155"/>
                  </a:lnTo>
                  <a:lnTo>
                    <a:pt x="206" y="150"/>
                  </a:lnTo>
                  <a:lnTo>
                    <a:pt x="198" y="140"/>
                  </a:lnTo>
                  <a:lnTo>
                    <a:pt x="189" y="130"/>
                  </a:lnTo>
                  <a:lnTo>
                    <a:pt x="181" y="122"/>
                  </a:lnTo>
                  <a:lnTo>
                    <a:pt x="179" y="118"/>
                  </a:lnTo>
                  <a:lnTo>
                    <a:pt x="143" y="91"/>
                  </a:lnTo>
                  <a:lnTo>
                    <a:pt x="139" y="91"/>
                  </a:lnTo>
                  <a:lnTo>
                    <a:pt x="131" y="89"/>
                  </a:lnTo>
                  <a:lnTo>
                    <a:pt x="118" y="87"/>
                  </a:lnTo>
                  <a:lnTo>
                    <a:pt x="102" y="84"/>
                  </a:lnTo>
                  <a:lnTo>
                    <a:pt x="87" y="81"/>
                  </a:lnTo>
                  <a:lnTo>
                    <a:pt x="72" y="76"/>
                  </a:lnTo>
                  <a:lnTo>
                    <a:pt x="60" y="72"/>
                  </a:lnTo>
                  <a:lnTo>
                    <a:pt x="53" y="67"/>
                  </a:lnTo>
                  <a:lnTo>
                    <a:pt x="49" y="64"/>
                  </a:lnTo>
                  <a:lnTo>
                    <a:pt x="42" y="60"/>
                  </a:lnTo>
                  <a:lnTo>
                    <a:pt x="34" y="56"/>
                  </a:lnTo>
                  <a:lnTo>
                    <a:pt x="25" y="51"/>
                  </a:lnTo>
                  <a:lnTo>
                    <a:pt x="16" y="47"/>
                  </a:lnTo>
                  <a:lnTo>
                    <a:pt x="8" y="43"/>
                  </a:lnTo>
                  <a:lnTo>
                    <a:pt x="3" y="41"/>
                  </a:lnTo>
                  <a:lnTo>
                    <a:pt x="0" y="39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4537075" y="3538538"/>
              <a:ext cx="119063" cy="90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4" y="7"/>
                </a:cxn>
                <a:cxn ang="0">
                  <a:pos x="10" y="15"/>
                </a:cxn>
                <a:cxn ang="0">
                  <a:pos x="17" y="24"/>
                </a:cxn>
                <a:cxn ang="0">
                  <a:pos x="28" y="33"/>
                </a:cxn>
                <a:cxn ang="0">
                  <a:pos x="40" y="42"/>
                </a:cxn>
                <a:cxn ang="0">
                  <a:pos x="56" y="50"/>
                </a:cxn>
                <a:cxn ang="0">
                  <a:pos x="75" y="56"/>
                </a:cxn>
                <a:cxn ang="0">
                  <a:pos x="73" y="56"/>
                </a:cxn>
                <a:cxn ang="0">
                  <a:pos x="65" y="57"/>
                </a:cxn>
                <a:cxn ang="0">
                  <a:pos x="53" y="57"/>
                </a:cxn>
                <a:cxn ang="0">
                  <a:pos x="40" y="54"/>
                </a:cxn>
                <a:cxn ang="0">
                  <a:pos x="27" y="49"/>
                </a:cxn>
                <a:cxn ang="0">
                  <a:pos x="15" y="39"/>
                </a:cxn>
                <a:cxn ang="0">
                  <a:pos x="6" y="23"/>
                </a:cxn>
                <a:cxn ang="0">
                  <a:pos x="0" y="0"/>
                </a:cxn>
              </a:cxnLst>
              <a:rect l="0" t="0" r="r" b="b"/>
              <a:pathLst>
                <a:path w="75" h="57">
                  <a:moveTo>
                    <a:pt x="0" y="0"/>
                  </a:moveTo>
                  <a:lnTo>
                    <a:pt x="2" y="2"/>
                  </a:lnTo>
                  <a:lnTo>
                    <a:pt x="4" y="7"/>
                  </a:lnTo>
                  <a:lnTo>
                    <a:pt x="10" y="15"/>
                  </a:lnTo>
                  <a:lnTo>
                    <a:pt x="17" y="24"/>
                  </a:lnTo>
                  <a:lnTo>
                    <a:pt x="28" y="33"/>
                  </a:lnTo>
                  <a:lnTo>
                    <a:pt x="40" y="42"/>
                  </a:lnTo>
                  <a:lnTo>
                    <a:pt x="56" y="50"/>
                  </a:lnTo>
                  <a:lnTo>
                    <a:pt x="75" y="56"/>
                  </a:lnTo>
                  <a:lnTo>
                    <a:pt x="73" y="56"/>
                  </a:lnTo>
                  <a:lnTo>
                    <a:pt x="65" y="57"/>
                  </a:lnTo>
                  <a:lnTo>
                    <a:pt x="53" y="57"/>
                  </a:lnTo>
                  <a:lnTo>
                    <a:pt x="40" y="54"/>
                  </a:lnTo>
                  <a:lnTo>
                    <a:pt x="27" y="49"/>
                  </a:lnTo>
                  <a:lnTo>
                    <a:pt x="15" y="39"/>
                  </a:lnTo>
                  <a:lnTo>
                    <a:pt x="6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4770438" y="3630613"/>
              <a:ext cx="71438" cy="365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2" y="7"/>
                </a:cxn>
                <a:cxn ang="0">
                  <a:pos x="4" y="7"/>
                </a:cxn>
                <a:cxn ang="0">
                  <a:pos x="10" y="8"/>
                </a:cxn>
                <a:cxn ang="0">
                  <a:pos x="16" y="8"/>
                </a:cxn>
                <a:cxn ang="0">
                  <a:pos x="24" y="8"/>
                </a:cxn>
                <a:cxn ang="0">
                  <a:pos x="31" y="7"/>
                </a:cxn>
                <a:cxn ang="0">
                  <a:pos x="39" y="4"/>
                </a:cxn>
                <a:cxn ang="0">
                  <a:pos x="45" y="0"/>
                </a:cxn>
                <a:cxn ang="0">
                  <a:pos x="45" y="2"/>
                </a:cxn>
                <a:cxn ang="0">
                  <a:pos x="44" y="7"/>
                </a:cxn>
                <a:cxn ang="0">
                  <a:pos x="41" y="12"/>
                </a:cxn>
                <a:cxn ang="0">
                  <a:pos x="37" y="19"/>
                </a:cxn>
                <a:cxn ang="0">
                  <a:pos x="31" y="23"/>
                </a:cxn>
                <a:cxn ang="0">
                  <a:pos x="23" y="23"/>
                </a:cxn>
                <a:cxn ang="0">
                  <a:pos x="14" y="17"/>
                </a:cxn>
                <a:cxn ang="0">
                  <a:pos x="0" y="7"/>
                </a:cxn>
              </a:cxnLst>
              <a:rect l="0" t="0" r="r" b="b"/>
              <a:pathLst>
                <a:path w="45" h="23">
                  <a:moveTo>
                    <a:pt x="0" y="7"/>
                  </a:moveTo>
                  <a:lnTo>
                    <a:pt x="2" y="7"/>
                  </a:lnTo>
                  <a:lnTo>
                    <a:pt x="4" y="7"/>
                  </a:lnTo>
                  <a:lnTo>
                    <a:pt x="10" y="8"/>
                  </a:lnTo>
                  <a:lnTo>
                    <a:pt x="16" y="8"/>
                  </a:lnTo>
                  <a:lnTo>
                    <a:pt x="24" y="8"/>
                  </a:lnTo>
                  <a:lnTo>
                    <a:pt x="31" y="7"/>
                  </a:lnTo>
                  <a:lnTo>
                    <a:pt x="39" y="4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4" y="7"/>
                  </a:lnTo>
                  <a:lnTo>
                    <a:pt x="41" y="12"/>
                  </a:lnTo>
                  <a:lnTo>
                    <a:pt x="37" y="19"/>
                  </a:lnTo>
                  <a:lnTo>
                    <a:pt x="31" y="23"/>
                  </a:lnTo>
                  <a:lnTo>
                    <a:pt x="23" y="23"/>
                  </a:lnTo>
                  <a:lnTo>
                    <a:pt x="14" y="1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4686300" y="3767138"/>
              <a:ext cx="73025" cy="3016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0" y="18"/>
                </a:cxn>
                <a:cxn ang="0">
                  <a:pos x="0" y="15"/>
                </a:cxn>
                <a:cxn ang="0">
                  <a:pos x="1" y="11"/>
                </a:cxn>
                <a:cxn ang="0">
                  <a:pos x="4" y="6"/>
                </a:cxn>
                <a:cxn ang="0">
                  <a:pos x="9" y="2"/>
                </a:cxn>
                <a:cxn ang="0">
                  <a:pos x="18" y="0"/>
                </a:cxn>
                <a:cxn ang="0">
                  <a:pos x="30" y="0"/>
                </a:cxn>
                <a:cxn ang="0">
                  <a:pos x="46" y="1"/>
                </a:cxn>
                <a:cxn ang="0">
                  <a:pos x="44" y="1"/>
                </a:cxn>
                <a:cxn ang="0">
                  <a:pos x="39" y="2"/>
                </a:cxn>
                <a:cxn ang="0">
                  <a:pos x="34" y="5"/>
                </a:cxn>
                <a:cxn ang="0">
                  <a:pos x="26" y="6"/>
                </a:cxn>
                <a:cxn ang="0">
                  <a:pos x="18" y="9"/>
                </a:cxn>
                <a:cxn ang="0">
                  <a:pos x="10" y="13"/>
                </a:cxn>
                <a:cxn ang="0">
                  <a:pos x="4" y="15"/>
                </a:cxn>
                <a:cxn ang="0">
                  <a:pos x="0" y="19"/>
                </a:cxn>
              </a:cxnLst>
              <a:rect l="0" t="0" r="r" b="b"/>
              <a:pathLst>
                <a:path w="46" h="19">
                  <a:moveTo>
                    <a:pt x="0" y="19"/>
                  </a:moveTo>
                  <a:lnTo>
                    <a:pt x="0" y="18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4" y="6"/>
                  </a:lnTo>
                  <a:lnTo>
                    <a:pt x="9" y="2"/>
                  </a:lnTo>
                  <a:lnTo>
                    <a:pt x="18" y="0"/>
                  </a:lnTo>
                  <a:lnTo>
                    <a:pt x="30" y="0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39" y="2"/>
                  </a:lnTo>
                  <a:lnTo>
                    <a:pt x="34" y="5"/>
                  </a:lnTo>
                  <a:lnTo>
                    <a:pt x="26" y="6"/>
                  </a:lnTo>
                  <a:lnTo>
                    <a:pt x="18" y="9"/>
                  </a:lnTo>
                  <a:lnTo>
                    <a:pt x="10" y="13"/>
                  </a:lnTo>
                  <a:lnTo>
                    <a:pt x="4" y="15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5591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4494213" y="3449638"/>
              <a:ext cx="214313" cy="85725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9"/>
                </a:cxn>
                <a:cxn ang="0">
                  <a:pos x="13" y="5"/>
                </a:cxn>
                <a:cxn ang="0">
                  <a:pos x="29" y="1"/>
                </a:cxn>
                <a:cxn ang="0">
                  <a:pos x="48" y="0"/>
                </a:cxn>
                <a:cxn ang="0">
                  <a:pos x="69" y="1"/>
                </a:cxn>
                <a:cxn ang="0">
                  <a:pos x="92" y="8"/>
                </a:cxn>
                <a:cxn ang="0">
                  <a:pos x="114" y="22"/>
                </a:cxn>
                <a:cxn ang="0">
                  <a:pos x="135" y="45"/>
                </a:cxn>
                <a:cxn ang="0">
                  <a:pos x="127" y="54"/>
                </a:cxn>
                <a:cxn ang="0">
                  <a:pos x="125" y="51"/>
                </a:cxn>
                <a:cxn ang="0">
                  <a:pos x="119" y="43"/>
                </a:cxn>
                <a:cxn ang="0">
                  <a:pos x="109" y="34"/>
                </a:cxn>
                <a:cxn ang="0">
                  <a:pos x="94" y="24"/>
                </a:cxn>
                <a:cxn ang="0">
                  <a:pos x="76" y="14"/>
                </a:cxn>
                <a:cxn ang="0">
                  <a:pos x="54" y="8"/>
                </a:cxn>
                <a:cxn ang="0">
                  <a:pos x="29" y="7"/>
                </a:cxn>
                <a:cxn ang="0">
                  <a:pos x="0" y="10"/>
                </a:cxn>
              </a:cxnLst>
              <a:rect l="0" t="0" r="r" b="b"/>
              <a:pathLst>
                <a:path w="135" h="54">
                  <a:moveTo>
                    <a:pt x="0" y="10"/>
                  </a:moveTo>
                  <a:lnTo>
                    <a:pt x="4" y="9"/>
                  </a:lnTo>
                  <a:lnTo>
                    <a:pt x="13" y="5"/>
                  </a:lnTo>
                  <a:lnTo>
                    <a:pt x="29" y="1"/>
                  </a:lnTo>
                  <a:lnTo>
                    <a:pt x="48" y="0"/>
                  </a:lnTo>
                  <a:lnTo>
                    <a:pt x="69" y="1"/>
                  </a:lnTo>
                  <a:lnTo>
                    <a:pt x="92" y="8"/>
                  </a:lnTo>
                  <a:lnTo>
                    <a:pt x="114" y="22"/>
                  </a:lnTo>
                  <a:lnTo>
                    <a:pt x="135" y="45"/>
                  </a:lnTo>
                  <a:lnTo>
                    <a:pt x="127" y="54"/>
                  </a:lnTo>
                  <a:lnTo>
                    <a:pt x="125" y="51"/>
                  </a:lnTo>
                  <a:lnTo>
                    <a:pt x="119" y="43"/>
                  </a:lnTo>
                  <a:lnTo>
                    <a:pt x="109" y="34"/>
                  </a:lnTo>
                  <a:lnTo>
                    <a:pt x="94" y="24"/>
                  </a:lnTo>
                  <a:lnTo>
                    <a:pt x="76" y="14"/>
                  </a:lnTo>
                  <a:lnTo>
                    <a:pt x="54" y="8"/>
                  </a:lnTo>
                  <a:lnTo>
                    <a:pt x="29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4806950" y="3522663"/>
              <a:ext cx="73025" cy="38100"/>
            </a:xfrm>
            <a:custGeom>
              <a:avLst/>
              <a:gdLst/>
              <a:ahLst/>
              <a:cxnLst>
                <a:cxn ang="0">
                  <a:pos x="5" y="10"/>
                </a:cxn>
                <a:cxn ang="0">
                  <a:pos x="0" y="24"/>
                </a:cxn>
                <a:cxn ang="0">
                  <a:pos x="1" y="22"/>
                </a:cxn>
                <a:cxn ang="0">
                  <a:pos x="5" y="21"/>
                </a:cxn>
                <a:cxn ang="0">
                  <a:pos x="12" y="18"/>
                </a:cxn>
                <a:cxn ang="0">
                  <a:pos x="18" y="14"/>
                </a:cxn>
                <a:cxn ang="0">
                  <a:pos x="26" y="12"/>
                </a:cxn>
                <a:cxn ang="0">
                  <a:pos x="34" y="10"/>
                </a:cxn>
                <a:cxn ang="0">
                  <a:pos x="41" y="10"/>
                </a:cxn>
                <a:cxn ang="0">
                  <a:pos x="46" y="12"/>
                </a:cxn>
                <a:cxn ang="0">
                  <a:pos x="46" y="10"/>
                </a:cxn>
                <a:cxn ang="0">
                  <a:pos x="46" y="8"/>
                </a:cxn>
                <a:cxn ang="0">
                  <a:pos x="44" y="5"/>
                </a:cxn>
                <a:cxn ang="0">
                  <a:pos x="42" y="3"/>
                </a:cxn>
                <a:cxn ang="0">
                  <a:pos x="37" y="0"/>
                </a:cxn>
                <a:cxn ang="0">
                  <a:pos x="29" y="1"/>
                </a:cxn>
                <a:cxn ang="0">
                  <a:pos x="20" y="4"/>
                </a:cxn>
                <a:cxn ang="0">
                  <a:pos x="5" y="10"/>
                </a:cxn>
              </a:cxnLst>
              <a:rect l="0" t="0" r="r" b="b"/>
              <a:pathLst>
                <a:path w="46" h="24">
                  <a:moveTo>
                    <a:pt x="5" y="10"/>
                  </a:moveTo>
                  <a:lnTo>
                    <a:pt x="0" y="24"/>
                  </a:lnTo>
                  <a:lnTo>
                    <a:pt x="1" y="22"/>
                  </a:lnTo>
                  <a:lnTo>
                    <a:pt x="5" y="21"/>
                  </a:lnTo>
                  <a:lnTo>
                    <a:pt x="12" y="18"/>
                  </a:lnTo>
                  <a:lnTo>
                    <a:pt x="18" y="14"/>
                  </a:lnTo>
                  <a:lnTo>
                    <a:pt x="26" y="12"/>
                  </a:lnTo>
                  <a:lnTo>
                    <a:pt x="34" y="10"/>
                  </a:lnTo>
                  <a:lnTo>
                    <a:pt x="41" y="10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4" y="5"/>
                  </a:lnTo>
                  <a:lnTo>
                    <a:pt x="42" y="3"/>
                  </a:lnTo>
                  <a:lnTo>
                    <a:pt x="37" y="0"/>
                  </a:lnTo>
                  <a:lnTo>
                    <a:pt x="29" y="1"/>
                  </a:lnTo>
                  <a:lnTo>
                    <a:pt x="20" y="4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4557713" y="3819525"/>
              <a:ext cx="158750" cy="904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8" y="5"/>
                </a:cxn>
                <a:cxn ang="0">
                  <a:pos x="18" y="7"/>
                </a:cxn>
                <a:cxn ang="0">
                  <a:pos x="32" y="9"/>
                </a:cxn>
                <a:cxn ang="0">
                  <a:pos x="45" y="7"/>
                </a:cxn>
                <a:cxn ang="0">
                  <a:pos x="57" y="5"/>
                </a:cxn>
                <a:cxn ang="0">
                  <a:pos x="65" y="3"/>
                </a:cxn>
                <a:cxn ang="0">
                  <a:pos x="67" y="2"/>
                </a:cxn>
                <a:cxn ang="0">
                  <a:pos x="83" y="9"/>
                </a:cxn>
                <a:cxn ang="0">
                  <a:pos x="85" y="9"/>
                </a:cxn>
                <a:cxn ang="0">
                  <a:pos x="89" y="9"/>
                </a:cxn>
                <a:cxn ang="0">
                  <a:pos x="94" y="9"/>
                </a:cxn>
                <a:cxn ang="0">
                  <a:pos x="98" y="9"/>
                </a:cxn>
                <a:cxn ang="0">
                  <a:pos x="99" y="11"/>
                </a:cxn>
                <a:cxn ang="0">
                  <a:pos x="100" y="17"/>
                </a:cxn>
                <a:cxn ang="0">
                  <a:pos x="94" y="26"/>
                </a:cxn>
                <a:cxn ang="0">
                  <a:pos x="77" y="34"/>
                </a:cxn>
                <a:cxn ang="0">
                  <a:pos x="77" y="38"/>
                </a:cxn>
                <a:cxn ang="0">
                  <a:pos x="75" y="45"/>
                </a:cxn>
                <a:cxn ang="0">
                  <a:pos x="69" y="53"/>
                </a:cxn>
                <a:cxn ang="0">
                  <a:pos x="52" y="57"/>
                </a:cxn>
                <a:cxn ang="0">
                  <a:pos x="41" y="56"/>
                </a:cxn>
                <a:cxn ang="0">
                  <a:pos x="32" y="52"/>
                </a:cxn>
                <a:cxn ang="0">
                  <a:pos x="23" y="47"/>
                </a:cxn>
                <a:cxn ang="0">
                  <a:pos x="16" y="38"/>
                </a:cxn>
                <a:cxn ang="0">
                  <a:pos x="11" y="30"/>
                </a:cxn>
                <a:cxn ang="0">
                  <a:pos x="6" y="19"/>
                </a:cxn>
                <a:cxn ang="0">
                  <a:pos x="3" y="9"/>
                </a:cxn>
                <a:cxn ang="0">
                  <a:pos x="0" y="0"/>
                </a:cxn>
              </a:cxnLst>
              <a:rect l="0" t="0" r="r" b="b"/>
              <a:pathLst>
                <a:path w="100" h="57">
                  <a:moveTo>
                    <a:pt x="0" y="0"/>
                  </a:moveTo>
                  <a:lnTo>
                    <a:pt x="2" y="1"/>
                  </a:lnTo>
                  <a:lnTo>
                    <a:pt x="8" y="5"/>
                  </a:lnTo>
                  <a:lnTo>
                    <a:pt x="18" y="7"/>
                  </a:lnTo>
                  <a:lnTo>
                    <a:pt x="32" y="9"/>
                  </a:lnTo>
                  <a:lnTo>
                    <a:pt x="45" y="7"/>
                  </a:lnTo>
                  <a:lnTo>
                    <a:pt x="57" y="5"/>
                  </a:lnTo>
                  <a:lnTo>
                    <a:pt x="65" y="3"/>
                  </a:lnTo>
                  <a:lnTo>
                    <a:pt x="67" y="2"/>
                  </a:lnTo>
                  <a:lnTo>
                    <a:pt x="83" y="9"/>
                  </a:lnTo>
                  <a:lnTo>
                    <a:pt x="85" y="9"/>
                  </a:lnTo>
                  <a:lnTo>
                    <a:pt x="89" y="9"/>
                  </a:lnTo>
                  <a:lnTo>
                    <a:pt x="94" y="9"/>
                  </a:lnTo>
                  <a:lnTo>
                    <a:pt x="98" y="9"/>
                  </a:lnTo>
                  <a:lnTo>
                    <a:pt x="99" y="11"/>
                  </a:lnTo>
                  <a:lnTo>
                    <a:pt x="100" y="17"/>
                  </a:lnTo>
                  <a:lnTo>
                    <a:pt x="94" y="26"/>
                  </a:lnTo>
                  <a:lnTo>
                    <a:pt x="77" y="34"/>
                  </a:lnTo>
                  <a:lnTo>
                    <a:pt x="77" y="38"/>
                  </a:lnTo>
                  <a:lnTo>
                    <a:pt x="75" y="45"/>
                  </a:lnTo>
                  <a:lnTo>
                    <a:pt x="69" y="53"/>
                  </a:lnTo>
                  <a:lnTo>
                    <a:pt x="52" y="57"/>
                  </a:lnTo>
                  <a:lnTo>
                    <a:pt x="41" y="56"/>
                  </a:lnTo>
                  <a:lnTo>
                    <a:pt x="32" y="52"/>
                  </a:lnTo>
                  <a:lnTo>
                    <a:pt x="23" y="47"/>
                  </a:lnTo>
                  <a:lnTo>
                    <a:pt x="16" y="38"/>
                  </a:lnTo>
                  <a:lnTo>
                    <a:pt x="11" y="30"/>
                  </a:lnTo>
                  <a:lnTo>
                    <a:pt x="6" y="19"/>
                  </a:lnTo>
                  <a:lnTo>
                    <a:pt x="3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1C2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auto">
            <a:xfrm>
              <a:off x="3659188" y="4221163"/>
              <a:ext cx="355600" cy="1346200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2" y="0"/>
                </a:cxn>
                <a:cxn ang="0">
                  <a:pos x="122" y="1"/>
                </a:cxn>
                <a:cxn ang="0">
                  <a:pos x="108" y="4"/>
                </a:cxn>
                <a:cxn ang="0">
                  <a:pos x="92" y="7"/>
                </a:cxn>
                <a:cxn ang="0">
                  <a:pos x="75" y="9"/>
                </a:cxn>
                <a:cxn ang="0">
                  <a:pos x="59" y="13"/>
                </a:cxn>
                <a:cxn ang="0">
                  <a:pos x="46" y="17"/>
                </a:cxn>
                <a:cxn ang="0">
                  <a:pos x="38" y="22"/>
                </a:cxn>
                <a:cxn ang="0">
                  <a:pos x="23" y="121"/>
                </a:cxn>
                <a:cxn ang="0">
                  <a:pos x="11" y="330"/>
                </a:cxn>
                <a:cxn ang="0">
                  <a:pos x="3" y="576"/>
                </a:cxn>
                <a:cxn ang="0">
                  <a:pos x="0" y="781"/>
                </a:cxn>
                <a:cxn ang="0">
                  <a:pos x="142" y="848"/>
                </a:cxn>
                <a:cxn ang="0">
                  <a:pos x="143" y="812"/>
                </a:cxn>
                <a:cxn ang="0">
                  <a:pos x="149" y="728"/>
                </a:cxn>
                <a:cxn ang="0">
                  <a:pos x="157" y="627"/>
                </a:cxn>
                <a:cxn ang="0">
                  <a:pos x="167" y="541"/>
                </a:cxn>
                <a:cxn ang="0">
                  <a:pos x="174" y="505"/>
                </a:cxn>
                <a:cxn ang="0">
                  <a:pos x="179" y="461"/>
                </a:cxn>
                <a:cxn ang="0">
                  <a:pos x="184" y="417"/>
                </a:cxn>
                <a:cxn ang="0">
                  <a:pos x="189" y="369"/>
                </a:cxn>
                <a:cxn ang="0">
                  <a:pos x="195" y="323"/>
                </a:cxn>
                <a:cxn ang="0">
                  <a:pos x="201" y="279"/>
                </a:cxn>
                <a:cxn ang="0">
                  <a:pos x="209" y="241"/>
                </a:cxn>
                <a:cxn ang="0">
                  <a:pos x="220" y="208"/>
                </a:cxn>
                <a:cxn ang="0">
                  <a:pos x="224" y="177"/>
                </a:cxn>
                <a:cxn ang="0">
                  <a:pos x="218" y="143"/>
                </a:cxn>
                <a:cxn ang="0">
                  <a:pos x="205" y="109"/>
                </a:cxn>
                <a:cxn ang="0">
                  <a:pos x="188" y="75"/>
                </a:cxn>
                <a:cxn ang="0">
                  <a:pos x="170" y="46"/>
                </a:cxn>
                <a:cxn ang="0">
                  <a:pos x="153" y="22"/>
                </a:cxn>
                <a:cxn ang="0">
                  <a:pos x="141" y="5"/>
                </a:cxn>
                <a:cxn ang="0">
                  <a:pos x="136" y="0"/>
                </a:cxn>
              </a:cxnLst>
              <a:rect l="0" t="0" r="r" b="b"/>
              <a:pathLst>
                <a:path w="224" h="848">
                  <a:moveTo>
                    <a:pt x="136" y="0"/>
                  </a:moveTo>
                  <a:lnTo>
                    <a:pt x="132" y="0"/>
                  </a:lnTo>
                  <a:lnTo>
                    <a:pt x="122" y="1"/>
                  </a:lnTo>
                  <a:lnTo>
                    <a:pt x="108" y="4"/>
                  </a:lnTo>
                  <a:lnTo>
                    <a:pt x="92" y="7"/>
                  </a:lnTo>
                  <a:lnTo>
                    <a:pt x="75" y="9"/>
                  </a:lnTo>
                  <a:lnTo>
                    <a:pt x="59" y="13"/>
                  </a:lnTo>
                  <a:lnTo>
                    <a:pt x="46" y="17"/>
                  </a:lnTo>
                  <a:lnTo>
                    <a:pt x="38" y="22"/>
                  </a:lnTo>
                  <a:lnTo>
                    <a:pt x="23" y="121"/>
                  </a:lnTo>
                  <a:lnTo>
                    <a:pt x="11" y="330"/>
                  </a:lnTo>
                  <a:lnTo>
                    <a:pt x="3" y="576"/>
                  </a:lnTo>
                  <a:lnTo>
                    <a:pt x="0" y="781"/>
                  </a:lnTo>
                  <a:lnTo>
                    <a:pt x="142" y="848"/>
                  </a:lnTo>
                  <a:lnTo>
                    <a:pt x="143" y="812"/>
                  </a:lnTo>
                  <a:lnTo>
                    <a:pt x="149" y="728"/>
                  </a:lnTo>
                  <a:lnTo>
                    <a:pt x="157" y="627"/>
                  </a:lnTo>
                  <a:lnTo>
                    <a:pt x="167" y="541"/>
                  </a:lnTo>
                  <a:lnTo>
                    <a:pt x="174" y="505"/>
                  </a:lnTo>
                  <a:lnTo>
                    <a:pt x="179" y="461"/>
                  </a:lnTo>
                  <a:lnTo>
                    <a:pt x="184" y="417"/>
                  </a:lnTo>
                  <a:lnTo>
                    <a:pt x="189" y="369"/>
                  </a:lnTo>
                  <a:lnTo>
                    <a:pt x="195" y="323"/>
                  </a:lnTo>
                  <a:lnTo>
                    <a:pt x="201" y="279"/>
                  </a:lnTo>
                  <a:lnTo>
                    <a:pt x="209" y="241"/>
                  </a:lnTo>
                  <a:lnTo>
                    <a:pt x="220" y="208"/>
                  </a:lnTo>
                  <a:lnTo>
                    <a:pt x="224" y="177"/>
                  </a:lnTo>
                  <a:lnTo>
                    <a:pt x="218" y="143"/>
                  </a:lnTo>
                  <a:lnTo>
                    <a:pt x="205" y="109"/>
                  </a:lnTo>
                  <a:lnTo>
                    <a:pt x="188" y="75"/>
                  </a:lnTo>
                  <a:lnTo>
                    <a:pt x="170" y="46"/>
                  </a:lnTo>
                  <a:lnTo>
                    <a:pt x="153" y="22"/>
                  </a:lnTo>
                  <a:lnTo>
                    <a:pt x="141" y="5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auto">
            <a:xfrm>
              <a:off x="3659188" y="5213350"/>
              <a:ext cx="1001713" cy="630238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2" y="157"/>
                </a:cxn>
                <a:cxn ang="0">
                  <a:pos x="7" y="159"/>
                </a:cxn>
                <a:cxn ang="0">
                  <a:pos x="16" y="165"/>
                </a:cxn>
                <a:cxn ang="0">
                  <a:pos x="28" y="173"/>
                </a:cxn>
                <a:cxn ang="0">
                  <a:pos x="45" y="182"/>
                </a:cxn>
                <a:cxn ang="0">
                  <a:pos x="67" y="192"/>
                </a:cxn>
                <a:cxn ang="0">
                  <a:pos x="94" y="205"/>
                </a:cxn>
                <a:cxn ang="0">
                  <a:pos x="125" y="220"/>
                </a:cxn>
                <a:cxn ang="0">
                  <a:pos x="163" y="237"/>
                </a:cxn>
                <a:cxn ang="0">
                  <a:pos x="207" y="255"/>
                </a:cxn>
                <a:cxn ang="0">
                  <a:pos x="255" y="275"/>
                </a:cxn>
                <a:cxn ang="0">
                  <a:pos x="312" y="296"/>
                </a:cxn>
                <a:cxn ang="0">
                  <a:pos x="375" y="320"/>
                </a:cxn>
                <a:cxn ang="0">
                  <a:pos x="446" y="343"/>
                </a:cxn>
                <a:cxn ang="0">
                  <a:pos x="523" y="370"/>
                </a:cxn>
                <a:cxn ang="0">
                  <a:pos x="609" y="397"/>
                </a:cxn>
                <a:cxn ang="0">
                  <a:pos x="631" y="286"/>
                </a:cxn>
                <a:cxn ang="0">
                  <a:pos x="628" y="284"/>
                </a:cxn>
                <a:cxn ang="0">
                  <a:pos x="619" y="282"/>
                </a:cxn>
                <a:cxn ang="0">
                  <a:pos x="605" y="276"/>
                </a:cxn>
                <a:cxn ang="0">
                  <a:pos x="586" y="270"/>
                </a:cxn>
                <a:cxn ang="0">
                  <a:pos x="564" y="262"/>
                </a:cxn>
                <a:cxn ang="0">
                  <a:pos x="539" y="253"/>
                </a:cxn>
                <a:cxn ang="0">
                  <a:pos x="511" y="244"/>
                </a:cxn>
                <a:cxn ang="0">
                  <a:pos x="481" y="232"/>
                </a:cxn>
                <a:cxn ang="0">
                  <a:pos x="451" y="221"/>
                </a:cxn>
                <a:cxn ang="0">
                  <a:pos x="421" y="209"/>
                </a:cxn>
                <a:cxn ang="0">
                  <a:pos x="392" y="198"/>
                </a:cxn>
                <a:cxn ang="0">
                  <a:pos x="363" y="186"/>
                </a:cxn>
                <a:cxn ang="0">
                  <a:pos x="337" y="174"/>
                </a:cxn>
                <a:cxn ang="0">
                  <a:pos x="313" y="162"/>
                </a:cxn>
                <a:cxn ang="0">
                  <a:pos x="292" y="152"/>
                </a:cxn>
                <a:cxn ang="0">
                  <a:pos x="276" y="142"/>
                </a:cxn>
                <a:cxn ang="0">
                  <a:pos x="246" y="123"/>
                </a:cxn>
                <a:cxn ang="0">
                  <a:pos x="213" y="100"/>
                </a:cxn>
                <a:cxn ang="0">
                  <a:pos x="179" y="77"/>
                </a:cxn>
                <a:cxn ang="0">
                  <a:pos x="147" y="53"/>
                </a:cxn>
                <a:cxn ang="0">
                  <a:pos x="119" y="32"/>
                </a:cxn>
                <a:cxn ang="0">
                  <a:pos x="96" y="16"/>
                </a:cxn>
                <a:cxn ang="0">
                  <a:pos x="80" y="4"/>
                </a:cxn>
                <a:cxn ang="0">
                  <a:pos x="75" y="0"/>
                </a:cxn>
                <a:cxn ang="0">
                  <a:pos x="0" y="156"/>
                </a:cxn>
              </a:cxnLst>
              <a:rect l="0" t="0" r="r" b="b"/>
              <a:pathLst>
                <a:path w="631" h="397">
                  <a:moveTo>
                    <a:pt x="0" y="156"/>
                  </a:moveTo>
                  <a:lnTo>
                    <a:pt x="2" y="157"/>
                  </a:lnTo>
                  <a:lnTo>
                    <a:pt x="7" y="159"/>
                  </a:lnTo>
                  <a:lnTo>
                    <a:pt x="16" y="165"/>
                  </a:lnTo>
                  <a:lnTo>
                    <a:pt x="28" y="173"/>
                  </a:lnTo>
                  <a:lnTo>
                    <a:pt x="45" y="182"/>
                  </a:lnTo>
                  <a:lnTo>
                    <a:pt x="67" y="192"/>
                  </a:lnTo>
                  <a:lnTo>
                    <a:pt x="94" y="205"/>
                  </a:lnTo>
                  <a:lnTo>
                    <a:pt x="125" y="220"/>
                  </a:lnTo>
                  <a:lnTo>
                    <a:pt x="163" y="237"/>
                  </a:lnTo>
                  <a:lnTo>
                    <a:pt x="207" y="255"/>
                  </a:lnTo>
                  <a:lnTo>
                    <a:pt x="255" y="275"/>
                  </a:lnTo>
                  <a:lnTo>
                    <a:pt x="312" y="296"/>
                  </a:lnTo>
                  <a:lnTo>
                    <a:pt x="375" y="320"/>
                  </a:lnTo>
                  <a:lnTo>
                    <a:pt x="446" y="343"/>
                  </a:lnTo>
                  <a:lnTo>
                    <a:pt x="523" y="370"/>
                  </a:lnTo>
                  <a:lnTo>
                    <a:pt x="609" y="397"/>
                  </a:lnTo>
                  <a:lnTo>
                    <a:pt x="631" y="286"/>
                  </a:lnTo>
                  <a:lnTo>
                    <a:pt x="628" y="284"/>
                  </a:lnTo>
                  <a:lnTo>
                    <a:pt x="619" y="282"/>
                  </a:lnTo>
                  <a:lnTo>
                    <a:pt x="605" y="276"/>
                  </a:lnTo>
                  <a:lnTo>
                    <a:pt x="586" y="270"/>
                  </a:lnTo>
                  <a:lnTo>
                    <a:pt x="564" y="262"/>
                  </a:lnTo>
                  <a:lnTo>
                    <a:pt x="539" y="253"/>
                  </a:lnTo>
                  <a:lnTo>
                    <a:pt x="511" y="244"/>
                  </a:lnTo>
                  <a:lnTo>
                    <a:pt x="481" y="232"/>
                  </a:lnTo>
                  <a:lnTo>
                    <a:pt x="451" y="221"/>
                  </a:lnTo>
                  <a:lnTo>
                    <a:pt x="421" y="209"/>
                  </a:lnTo>
                  <a:lnTo>
                    <a:pt x="392" y="198"/>
                  </a:lnTo>
                  <a:lnTo>
                    <a:pt x="363" y="186"/>
                  </a:lnTo>
                  <a:lnTo>
                    <a:pt x="337" y="174"/>
                  </a:lnTo>
                  <a:lnTo>
                    <a:pt x="313" y="162"/>
                  </a:lnTo>
                  <a:lnTo>
                    <a:pt x="292" y="152"/>
                  </a:lnTo>
                  <a:lnTo>
                    <a:pt x="276" y="142"/>
                  </a:lnTo>
                  <a:lnTo>
                    <a:pt x="246" y="123"/>
                  </a:lnTo>
                  <a:lnTo>
                    <a:pt x="213" y="100"/>
                  </a:lnTo>
                  <a:lnTo>
                    <a:pt x="179" y="77"/>
                  </a:lnTo>
                  <a:lnTo>
                    <a:pt x="147" y="53"/>
                  </a:lnTo>
                  <a:lnTo>
                    <a:pt x="119" y="32"/>
                  </a:lnTo>
                  <a:lnTo>
                    <a:pt x="96" y="16"/>
                  </a:lnTo>
                  <a:lnTo>
                    <a:pt x="80" y="4"/>
                  </a:lnTo>
                  <a:lnTo>
                    <a:pt x="75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auto">
            <a:xfrm>
              <a:off x="4613275" y="3170238"/>
              <a:ext cx="254000" cy="227013"/>
            </a:xfrm>
            <a:custGeom>
              <a:avLst/>
              <a:gdLst/>
              <a:ahLst/>
              <a:cxnLst>
                <a:cxn ang="0">
                  <a:pos x="73" y="85"/>
                </a:cxn>
                <a:cxn ang="0">
                  <a:pos x="76" y="85"/>
                </a:cxn>
                <a:cxn ang="0">
                  <a:pos x="82" y="85"/>
                </a:cxn>
                <a:cxn ang="0">
                  <a:pos x="92" y="88"/>
                </a:cxn>
                <a:cxn ang="0">
                  <a:pos x="103" y="91"/>
                </a:cxn>
                <a:cxn ang="0">
                  <a:pos x="117" y="97"/>
                </a:cxn>
                <a:cxn ang="0">
                  <a:pos x="131" y="108"/>
                </a:cxn>
                <a:cxn ang="0">
                  <a:pos x="145" y="123"/>
                </a:cxn>
                <a:cxn ang="0">
                  <a:pos x="160" y="143"/>
                </a:cxn>
                <a:cxn ang="0">
                  <a:pos x="160" y="138"/>
                </a:cxn>
                <a:cxn ang="0">
                  <a:pos x="159" y="123"/>
                </a:cxn>
                <a:cxn ang="0">
                  <a:pos x="153" y="101"/>
                </a:cxn>
                <a:cxn ang="0">
                  <a:pos x="143" y="77"/>
                </a:cxn>
                <a:cxn ang="0">
                  <a:pos x="124" y="51"/>
                </a:cxn>
                <a:cxn ang="0">
                  <a:pos x="96" y="29"/>
                </a:cxn>
                <a:cxn ang="0">
                  <a:pos x="55" y="10"/>
                </a:cxn>
                <a:cxn ang="0">
                  <a:pos x="0" y="0"/>
                </a:cxn>
                <a:cxn ang="0">
                  <a:pos x="2" y="1"/>
                </a:cxn>
                <a:cxn ang="0">
                  <a:pos x="9" y="6"/>
                </a:cxn>
                <a:cxn ang="0">
                  <a:pos x="18" y="13"/>
                </a:cxn>
                <a:cxn ang="0">
                  <a:pos x="30" y="22"/>
                </a:cxn>
                <a:cxn ang="0">
                  <a:pos x="43" y="35"/>
                </a:cxn>
                <a:cxn ang="0">
                  <a:pos x="55" y="50"/>
                </a:cxn>
                <a:cxn ang="0">
                  <a:pos x="65" y="67"/>
                </a:cxn>
                <a:cxn ang="0">
                  <a:pos x="73" y="85"/>
                </a:cxn>
              </a:cxnLst>
              <a:rect l="0" t="0" r="r" b="b"/>
              <a:pathLst>
                <a:path w="160" h="143">
                  <a:moveTo>
                    <a:pt x="73" y="85"/>
                  </a:moveTo>
                  <a:lnTo>
                    <a:pt x="76" y="85"/>
                  </a:lnTo>
                  <a:lnTo>
                    <a:pt x="82" y="85"/>
                  </a:lnTo>
                  <a:lnTo>
                    <a:pt x="92" y="88"/>
                  </a:lnTo>
                  <a:lnTo>
                    <a:pt x="103" y="91"/>
                  </a:lnTo>
                  <a:lnTo>
                    <a:pt x="117" y="97"/>
                  </a:lnTo>
                  <a:lnTo>
                    <a:pt x="131" y="108"/>
                  </a:lnTo>
                  <a:lnTo>
                    <a:pt x="145" y="123"/>
                  </a:lnTo>
                  <a:lnTo>
                    <a:pt x="160" y="143"/>
                  </a:lnTo>
                  <a:lnTo>
                    <a:pt x="160" y="138"/>
                  </a:lnTo>
                  <a:lnTo>
                    <a:pt x="159" y="123"/>
                  </a:lnTo>
                  <a:lnTo>
                    <a:pt x="153" y="101"/>
                  </a:lnTo>
                  <a:lnTo>
                    <a:pt x="143" y="77"/>
                  </a:lnTo>
                  <a:lnTo>
                    <a:pt x="124" y="51"/>
                  </a:lnTo>
                  <a:lnTo>
                    <a:pt x="96" y="29"/>
                  </a:lnTo>
                  <a:lnTo>
                    <a:pt x="55" y="10"/>
                  </a:lnTo>
                  <a:lnTo>
                    <a:pt x="0" y="0"/>
                  </a:lnTo>
                  <a:lnTo>
                    <a:pt x="2" y="1"/>
                  </a:lnTo>
                  <a:lnTo>
                    <a:pt x="9" y="6"/>
                  </a:lnTo>
                  <a:lnTo>
                    <a:pt x="18" y="13"/>
                  </a:lnTo>
                  <a:lnTo>
                    <a:pt x="30" y="22"/>
                  </a:lnTo>
                  <a:lnTo>
                    <a:pt x="43" y="35"/>
                  </a:lnTo>
                  <a:lnTo>
                    <a:pt x="55" y="50"/>
                  </a:lnTo>
                  <a:lnTo>
                    <a:pt x="65" y="67"/>
                  </a:lnTo>
                  <a:lnTo>
                    <a:pt x="73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auto">
            <a:xfrm>
              <a:off x="4270375" y="4681538"/>
              <a:ext cx="398463" cy="352425"/>
            </a:xfrm>
            <a:custGeom>
              <a:avLst/>
              <a:gdLst/>
              <a:ahLst/>
              <a:cxnLst>
                <a:cxn ang="0">
                  <a:pos x="17" y="179"/>
                </a:cxn>
                <a:cxn ang="0">
                  <a:pos x="50" y="204"/>
                </a:cxn>
                <a:cxn ang="0">
                  <a:pos x="90" y="220"/>
                </a:cxn>
                <a:cxn ang="0">
                  <a:pos x="132" y="222"/>
                </a:cxn>
                <a:cxn ang="0">
                  <a:pos x="172" y="213"/>
                </a:cxn>
                <a:cxn ang="0">
                  <a:pos x="206" y="195"/>
                </a:cxn>
                <a:cxn ang="0">
                  <a:pos x="230" y="171"/>
                </a:cxn>
                <a:cxn ang="0">
                  <a:pos x="245" y="141"/>
                </a:cxn>
                <a:cxn ang="0">
                  <a:pos x="250" y="85"/>
                </a:cxn>
                <a:cxn ang="0">
                  <a:pos x="222" y="29"/>
                </a:cxn>
                <a:cxn ang="0">
                  <a:pos x="176" y="3"/>
                </a:cxn>
                <a:cxn ang="0">
                  <a:pos x="124" y="6"/>
                </a:cxn>
                <a:cxn ang="0">
                  <a:pos x="84" y="35"/>
                </a:cxn>
                <a:cxn ang="0">
                  <a:pos x="71" y="74"/>
                </a:cxn>
                <a:cxn ang="0">
                  <a:pos x="83" y="116"/>
                </a:cxn>
                <a:cxn ang="0">
                  <a:pos x="109" y="140"/>
                </a:cxn>
                <a:cxn ang="0">
                  <a:pos x="143" y="144"/>
                </a:cxn>
                <a:cxn ang="0">
                  <a:pos x="179" y="123"/>
                </a:cxn>
                <a:cxn ang="0">
                  <a:pos x="180" y="69"/>
                </a:cxn>
                <a:cxn ang="0">
                  <a:pos x="164" y="54"/>
                </a:cxn>
                <a:cxn ang="0">
                  <a:pos x="141" y="50"/>
                </a:cxn>
                <a:cxn ang="0">
                  <a:pos x="121" y="61"/>
                </a:cxn>
                <a:cxn ang="0">
                  <a:pos x="112" y="77"/>
                </a:cxn>
                <a:cxn ang="0">
                  <a:pos x="114" y="94"/>
                </a:cxn>
                <a:cxn ang="0">
                  <a:pos x="133" y="112"/>
                </a:cxn>
                <a:cxn ang="0">
                  <a:pos x="158" y="103"/>
                </a:cxn>
                <a:cxn ang="0">
                  <a:pos x="159" y="79"/>
                </a:cxn>
                <a:cxn ang="0">
                  <a:pos x="158" y="94"/>
                </a:cxn>
                <a:cxn ang="0">
                  <a:pos x="142" y="107"/>
                </a:cxn>
                <a:cxn ang="0">
                  <a:pos x="121" y="98"/>
                </a:cxn>
                <a:cxn ang="0">
                  <a:pos x="117" y="83"/>
                </a:cxn>
                <a:cxn ang="0">
                  <a:pos x="121" y="67"/>
                </a:cxn>
                <a:cxn ang="0">
                  <a:pos x="136" y="58"/>
                </a:cxn>
                <a:cxn ang="0">
                  <a:pos x="155" y="56"/>
                </a:cxn>
                <a:cxn ang="0">
                  <a:pos x="172" y="66"/>
                </a:cxn>
                <a:cxn ang="0">
                  <a:pos x="183" y="87"/>
                </a:cxn>
                <a:cxn ang="0">
                  <a:pos x="180" y="112"/>
                </a:cxn>
                <a:cxn ang="0">
                  <a:pos x="163" y="132"/>
                </a:cxn>
                <a:cxn ang="0">
                  <a:pos x="132" y="140"/>
                </a:cxn>
                <a:cxn ang="0">
                  <a:pos x="101" y="129"/>
                </a:cxn>
                <a:cxn ang="0">
                  <a:pos x="80" y="102"/>
                </a:cxn>
                <a:cxn ang="0">
                  <a:pos x="78" y="62"/>
                </a:cxn>
                <a:cxn ang="0">
                  <a:pos x="97" y="27"/>
                </a:cxn>
                <a:cxn ang="0">
                  <a:pos x="142" y="6"/>
                </a:cxn>
                <a:cxn ang="0">
                  <a:pos x="191" y="12"/>
                </a:cxn>
                <a:cxn ang="0">
                  <a:pos x="229" y="46"/>
                </a:cxn>
                <a:cxn ang="0">
                  <a:pos x="246" y="108"/>
                </a:cxn>
                <a:cxn ang="0">
                  <a:pos x="226" y="167"/>
                </a:cxn>
                <a:cxn ang="0">
                  <a:pos x="183" y="204"/>
                </a:cxn>
                <a:cxn ang="0">
                  <a:pos x="145" y="217"/>
                </a:cxn>
                <a:cxn ang="0">
                  <a:pos x="104" y="217"/>
                </a:cxn>
                <a:cxn ang="0">
                  <a:pos x="65" y="207"/>
                </a:cxn>
                <a:cxn ang="0">
                  <a:pos x="30" y="186"/>
                </a:cxn>
                <a:cxn ang="0">
                  <a:pos x="4" y="154"/>
                </a:cxn>
              </a:cxnLst>
              <a:rect l="0" t="0" r="r" b="b"/>
              <a:pathLst>
                <a:path w="251" h="222">
                  <a:moveTo>
                    <a:pt x="0" y="157"/>
                  </a:moveTo>
                  <a:lnTo>
                    <a:pt x="8" y="169"/>
                  </a:lnTo>
                  <a:lnTo>
                    <a:pt x="17" y="179"/>
                  </a:lnTo>
                  <a:lnTo>
                    <a:pt x="28" y="188"/>
                  </a:lnTo>
                  <a:lnTo>
                    <a:pt x="38" y="196"/>
                  </a:lnTo>
                  <a:lnTo>
                    <a:pt x="50" y="204"/>
                  </a:lnTo>
                  <a:lnTo>
                    <a:pt x="63" y="211"/>
                  </a:lnTo>
                  <a:lnTo>
                    <a:pt x="76" y="216"/>
                  </a:lnTo>
                  <a:lnTo>
                    <a:pt x="90" y="220"/>
                  </a:lnTo>
                  <a:lnTo>
                    <a:pt x="104" y="222"/>
                  </a:lnTo>
                  <a:lnTo>
                    <a:pt x="117" y="222"/>
                  </a:lnTo>
                  <a:lnTo>
                    <a:pt x="132" y="222"/>
                  </a:lnTo>
                  <a:lnTo>
                    <a:pt x="145" y="221"/>
                  </a:lnTo>
                  <a:lnTo>
                    <a:pt x="158" y="219"/>
                  </a:lnTo>
                  <a:lnTo>
                    <a:pt x="172" y="213"/>
                  </a:lnTo>
                  <a:lnTo>
                    <a:pt x="184" y="208"/>
                  </a:lnTo>
                  <a:lnTo>
                    <a:pt x="197" y="201"/>
                  </a:lnTo>
                  <a:lnTo>
                    <a:pt x="206" y="195"/>
                  </a:lnTo>
                  <a:lnTo>
                    <a:pt x="216" y="188"/>
                  </a:lnTo>
                  <a:lnTo>
                    <a:pt x="224" y="179"/>
                  </a:lnTo>
                  <a:lnTo>
                    <a:pt x="230" y="171"/>
                  </a:lnTo>
                  <a:lnTo>
                    <a:pt x="235" y="162"/>
                  </a:lnTo>
                  <a:lnTo>
                    <a:pt x="241" y="152"/>
                  </a:lnTo>
                  <a:lnTo>
                    <a:pt x="245" y="141"/>
                  </a:lnTo>
                  <a:lnTo>
                    <a:pt x="248" y="131"/>
                  </a:lnTo>
                  <a:lnTo>
                    <a:pt x="251" y="108"/>
                  </a:lnTo>
                  <a:lnTo>
                    <a:pt x="250" y="85"/>
                  </a:lnTo>
                  <a:lnTo>
                    <a:pt x="243" y="64"/>
                  </a:lnTo>
                  <a:lnTo>
                    <a:pt x="234" y="44"/>
                  </a:lnTo>
                  <a:lnTo>
                    <a:pt x="222" y="29"/>
                  </a:lnTo>
                  <a:lnTo>
                    <a:pt x="209" y="18"/>
                  </a:lnTo>
                  <a:lnTo>
                    <a:pt x="193" y="8"/>
                  </a:lnTo>
                  <a:lnTo>
                    <a:pt x="176" y="3"/>
                  </a:lnTo>
                  <a:lnTo>
                    <a:pt x="159" y="0"/>
                  </a:lnTo>
                  <a:lnTo>
                    <a:pt x="141" y="2"/>
                  </a:lnTo>
                  <a:lnTo>
                    <a:pt x="124" y="6"/>
                  </a:lnTo>
                  <a:lnTo>
                    <a:pt x="107" y="14"/>
                  </a:lnTo>
                  <a:lnTo>
                    <a:pt x="95" y="23"/>
                  </a:lnTo>
                  <a:lnTo>
                    <a:pt x="84" y="35"/>
                  </a:lnTo>
                  <a:lnTo>
                    <a:pt x="78" y="46"/>
                  </a:lnTo>
                  <a:lnTo>
                    <a:pt x="74" y="61"/>
                  </a:lnTo>
                  <a:lnTo>
                    <a:pt x="71" y="74"/>
                  </a:lnTo>
                  <a:lnTo>
                    <a:pt x="72" y="88"/>
                  </a:lnTo>
                  <a:lnTo>
                    <a:pt x="76" y="103"/>
                  </a:lnTo>
                  <a:lnTo>
                    <a:pt x="83" y="116"/>
                  </a:lnTo>
                  <a:lnTo>
                    <a:pt x="91" y="125"/>
                  </a:lnTo>
                  <a:lnTo>
                    <a:pt x="99" y="133"/>
                  </a:lnTo>
                  <a:lnTo>
                    <a:pt x="109" y="140"/>
                  </a:lnTo>
                  <a:lnTo>
                    <a:pt x="120" y="144"/>
                  </a:lnTo>
                  <a:lnTo>
                    <a:pt x="132" y="145"/>
                  </a:lnTo>
                  <a:lnTo>
                    <a:pt x="143" y="144"/>
                  </a:lnTo>
                  <a:lnTo>
                    <a:pt x="155" y="141"/>
                  </a:lnTo>
                  <a:lnTo>
                    <a:pt x="166" y="136"/>
                  </a:lnTo>
                  <a:lnTo>
                    <a:pt x="179" y="123"/>
                  </a:lnTo>
                  <a:lnTo>
                    <a:pt x="187" y="106"/>
                  </a:lnTo>
                  <a:lnTo>
                    <a:pt x="187" y="87"/>
                  </a:lnTo>
                  <a:lnTo>
                    <a:pt x="180" y="69"/>
                  </a:lnTo>
                  <a:lnTo>
                    <a:pt x="176" y="62"/>
                  </a:lnTo>
                  <a:lnTo>
                    <a:pt x="171" y="58"/>
                  </a:lnTo>
                  <a:lnTo>
                    <a:pt x="164" y="54"/>
                  </a:lnTo>
                  <a:lnTo>
                    <a:pt x="157" y="52"/>
                  </a:lnTo>
                  <a:lnTo>
                    <a:pt x="149" y="50"/>
                  </a:lnTo>
                  <a:lnTo>
                    <a:pt x="141" y="50"/>
                  </a:lnTo>
                  <a:lnTo>
                    <a:pt x="133" y="53"/>
                  </a:lnTo>
                  <a:lnTo>
                    <a:pt x="126" y="57"/>
                  </a:lnTo>
                  <a:lnTo>
                    <a:pt x="121" y="61"/>
                  </a:lnTo>
                  <a:lnTo>
                    <a:pt x="117" y="65"/>
                  </a:lnTo>
                  <a:lnTo>
                    <a:pt x="114" y="70"/>
                  </a:lnTo>
                  <a:lnTo>
                    <a:pt x="112" y="77"/>
                  </a:lnTo>
                  <a:lnTo>
                    <a:pt x="112" y="82"/>
                  </a:lnTo>
                  <a:lnTo>
                    <a:pt x="112" y="88"/>
                  </a:lnTo>
                  <a:lnTo>
                    <a:pt x="114" y="94"/>
                  </a:lnTo>
                  <a:lnTo>
                    <a:pt x="117" y="100"/>
                  </a:lnTo>
                  <a:lnTo>
                    <a:pt x="124" y="108"/>
                  </a:lnTo>
                  <a:lnTo>
                    <a:pt x="133" y="112"/>
                  </a:lnTo>
                  <a:lnTo>
                    <a:pt x="143" y="112"/>
                  </a:lnTo>
                  <a:lnTo>
                    <a:pt x="153" y="108"/>
                  </a:lnTo>
                  <a:lnTo>
                    <a:pt x="158" y="103"/>
                  </a:lnTo>
                  <a:lnTo>
                    <a:pt x="162" y="95"/>
                  </a:lnTo>
                  <a:lnTo>
                    <a:pt x="162" y="87"/>
                  </a:lnTo>
                  <a:lnTo>
                    <a:pt x="159" y="79"/>
                  </a:lnTo>
                  <a:lnTo>
                    <a:pt x="155" y="82"/>
                  </a:lnTo>
                  <a:lnTo>
                    <a:pt x="158" y="88"/>
                  </a:lnTo>
                  <a:lnTo>
                    <a:pt x="158" y="94"/>
                  </a:lnTo>
                  <a:lnTo>
                    <a:pt x="155" y="99"/>
                  </a:lnTo>
                  <a:lnTo>
                    <a:pt x="150" y="104"/>
                  </a:lnTo>
                  <a:lnTo>
                    <a:pt x="142" y="107"/>
                  </a:lnTo>
                  <a:lnTo>
                    <a:pt x="134" y="107"/>
                  </a:lnTo>
                  <a:lnTo>
                    <a:pt x="126" y="104"/>
                  </a:lnTo>
                  <a:lnTo>
                    <a:pt x="121" y="98"/>
                  </a:lnTo>
                  <a:lnTo>
                    <a:pt x="118" y="92"/>
                  </a:lnTo>
                  <a:lnTo>
                    <a:pt x="117" y="87"/>
                  </a:lnTo>
                  <a:lnTo>
                    <a:pt x="117" y="83"/>
                  </a:lnTo>
                  <a:lnTo>
                    <a:pt x="117" y="78"/>
                  </a:lnTo>
                  <a:lnTo>
                    <a:pt x="118" y="73"/>
                  </a:lnTo>
                  <a:lnTo>
                    <a:pt x="121" y="67"/>
                  </a:lnTo>
                  <a:lnTo>
                    <a:pt x="125" y="64"/>
                  </a:lnTo>
                  <a:lnTo>
                    <a:pt x="129" y="61"/>
                  </a:lnTo>
                  <a:lnTo>
                    <a:pt x="136" y="58"/>
                  </a:lnTo>
                  <a:lnTo>
                    <a:pt x="142" y="56"/>
                  </a:lnTo>
                  <a:lnTo>
                    <a:pt x="149" y="56"/>
                  </a:lnTo>
                  <a:lnTo>
                    <a:pt x="155" y="56"/>
                  </a:lnTo>
                  <a:lnTo>
                    <a:pt x="162" y="58"/>
                  </a:lnTo>
                  <a:lnTo>
                    <a:pt x="168" y="61"/>
                  </a:lnTo>
                  <a:lnTo>
                    <a:pt x="172" y="66"/>
                  </a:lnTo>
                  <a:lnTo>
                    <a:pt x="176" y="71"/>
                  </a:lnTo>
                  <a:lnTo>
                    <a:pt x="180" y="79"/>
                  </a:lnTo>
                  <a:lnTo>
                    <a:pt x="183" y="87"/>
                  </a:lnTo>
                  <a:lnTo>
                    <a:pt x="184" y="95"/>
                  </a:lnTo>
                  <a:lnTo>
                    <a:pt x="183" y="104"/>
                  </a:lnTo>
                  <a:lnTo>
                    <a:pt x="180" y="112"/>
                  </a:lnTo>
                  <a:lnTo>
                    <a:pt x="175" y="120"/>
                  </a:lnTo>
                  <a:lnTo>
                    <a:pt x="170" y="127"/>
                  </a:lnTo>
                  <a:lnTo>
                    <a:pt x="163" y="132"/>
                  </a:lnTo>
                  <a:lnTo>
                    <a:pt x="153" y="137"/>
                  </a:lnTo>
                  <a:lnTo>
                    <a:pt x="142" y="140"/>
                  </a:lnTo>
                  <a:lnTo>
                    <a:pt x="132" y="140"/>
                  </a:lnTo>
                  <a:lnTo>
                    <a:pt x="121" y="138"/>
                  </a:lnTo>
                  <a:lnTo>
                    <a:pt x="111" y="134"/>
                  </a:lnTo>
                  <a:lnTo>
                    <a:pt x="101" y="129"/>
                  </a:lnTo>
                  <a:lnTo>
                    <a:pt x="93" y="123"/>
                  </a:lnTo>
                  <a:lnTo>
                    <a:pt x="87" y="113"/>
                  </a:lnTo>
                  <a:lnTo>
                    <a:pt x="80" y="102"/>
                  </a:lnTo>
                  <a:lnTo>
                    <a:pt x="76" y="88"/>
                  </a:lnTo>
                  <a:lnTo>
                    <a:pt x="76" y="75"/>
                  </a:lnTo>
                  <a:lnTo>
                    <a:pt x="78" y="62"/>
                  </a:lnTo>
                  <a:lnTo>
                    <a:pt x="82" y="49"/>
                  </a:lnTo>
                  <a:lnTo>
                    <a:pt x="90" y="37"/>
                  </a:lnTo>
                  <a:lnTo>
                    <a:pt x="97" y="27"/>
                  </a:lnTo>
                  <a:lnTo>
                    <a:pt x="109" y="19"/>
                  </a:lnTo>
                  <a:lnTo>
                    <a:pt x="125" y="11"/>
                  </a:lnTo>
                  <a:lnTo>
                    <a:pt x="142" y="6"/>
                  </a:lnTo>
                  <a:lnTo>
                    <a:pt x="158" y="4"/>
                  </a:lnTo>
                  <a:lnTo>
                    <a:pt x="175" y="7"/>
                  </a:lnTo>
                  <a:lnTo>
                    <a:pt x="191" y="12"/>
                  </a:lnTo>
                  <a:lnTo>
                    <a:pt x="205" y="20"/>
                  </a:lnTo>
                  <a:lnTo>
                    <a:pt x="218" y="32"/>
                  </a:lnTo>
                  <a:lnTo>
                    <a:pt x="229" y="46"/>
                  </a:lnTo>
                  <a:lnTo>
                    <a:pt x="239" y="66"/>
                  </a:lnTo>
                  <a:lnTo>
                    <a:pt x="245" y="87"/>
                  </a:lnTo>
                  <a:lnTo>
                    <a:pt x="246" y="108"/>
                  </a:lnTo>
                  <a:lnTo>
                    <a:pt x="243" y="129"/>
                  </a:lnTo>
                  <a:lnTo>
                    <a:pt x="237" y="149"/>
                  </a:lnTo>
                  <a:lnTo>
                    <a:pt x="226" y="167"/>
                  </a:lnTo>
                  <a:lnTo>
                    <a:pt x="212" y="183"/>
                  </a:lnTo>
                  <a:lnTo>
                    <a:pt x="195" y="198"/>
                  </a:lnTo>
                  <a:lnTo>
                    <a:pt x="183" y="204"/>
                  </a:lnTo>
                  <a:lnTo>
                    <a:pt x="170" y="209"/>
                  </a:lnTo>
                  <a:lnTo>
                    <a:pt x="158" y="215"/>
                  </a:lnTo>
                  <a:lnTo>
                    <a:pt x="145" y="217"/>
                  </a:lnTo>
                  <a:lnTo>
                    <a:pt x="132" y="219"/>
                  </a:lnTo>
                  <a:lnTo>
                    <a:pt x="117" y="219"/>
                  </a:lnTo>
                  <a:lnTo>
                    <a:pt x="104" y="217"/>
                  </a:lnTo>
                  <a:lnTo>
                    <a:pt x="91" y="215"/>
                  </a:lnTo>
                  <a:lnTo>
                    <a:pt x="78" y="211"/>
                  </a:lnTo>
                  <a:lnTo>
                    <a:pt x="65" y="207"/>
                  </a:lnTo>
                  <a:lnTo>
                    <a:pt x="53" y="200"/>
                  </a:lnTo>
                  <a:lnTo>
                    <a:pt x="41" y="194"/>
                  </a:lnTo>
                  <a:lnTo>
                    <a:pt x="30" y="186"/>
                  </a:lnTo>
                  <a:lnTo>
                    <a:pt x="21" y="175"/>
                  </a:lnTo>
                  <a:lnTo>
                    <a:pt x="12" y="166"/>
                  </a:lnTo>
                  <a:lnTo>
                    <a:pt x="4" y="15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4217988" y="4367213"/>
              <a:ext cx="303213" cy="271463"/>
            </a:xfrm>
            <a:custGeom>
              <a:avLst/>
              <a:gdLst/>
              <a:ahLst/>
              <a:cxnLst>
                <a:cxn ang="0">
                  <a:pos x="14" y="137"/>
                </a:cxn>
                <a:cxn ang="0">
                  <a:pos x="37" y="156"/>
                </a:cxn>
                <a:cxn ang="0">
                  <a:pos x="67" y="168"/>
                </a:cxn>
                <a:cxn ang="0">
                  <a:pos x="99" y="171"/>
                </a:cxn>
                <a:cxn ang="0">
                  <a:pos x="130" y="164"/>
                </a:cxn>
                <a:cxn ang="0">
                  <a:pos x="163" y="145"/>
                </a:cxn>
                <a:cxn ang="0">
                  <a:pos x="188" y="100"/>
                </a:cxn>
                <a:cxn ang="0">
                  <a:pos x="186" y="49"/>
                </a:cxn>
                <a:cxn ang="0">
                  <a:pos x="158" y="13"/>
                </a:cxn>
                <a:cxn ang="0">
                  <a:pos x="120" y="0"/>
                </a:cxn>
                <a:cxn ang="0">
                  <a:pos x="81" y="11"/>
                </a:cxn>
                <a:cxn ang="0">
                  <a:pos x="54" y="68"/>
                </a:cxn>
                <a:cxn ang="0">
                  <a:pos x="74" y="103"/>
                </a:cxn>
                <a:cxn ang="0">
                  <a:pos x="99" y="110"/>
                </a:cxn>
                <a:cxn ang="0">
                  <a:pos x="125" y="104"/>
                </a:cxn>
                <a:cxn ang="0">
                  <a:pos x="142" y="66"/>
                </a:cxn>
                <a:cxn ang="0">
                  <a:pos x="129" y="45"/>
                </a:cxn>
                <a:cxn ang="0">
                  <a:pos x="113" y="39"/>
                </a:cxn>
                <a:cxn ang="0">
                  <a:pos x="96" y="43"/>
                </a:cxn>
                <a:cxn ang="0">
                  <a:pos x="86" y="54"/>
                </a:cxn>
                <a:cxn ang="0">
                  <a:pos x="84" y="68"/>
                </a:cxn>
                <a:cxn ang="0">
                  <a:pos x="94" y="83"/>
                </a:cxn>
                <a:cxn ang="0">
                  <a:pos x="116" y="83"/>
                </a:cxn>
                <a:cxn ang="0">
                  <a:pos x="123" y="67"/>
                </a:cxn>
                <a:cxn ang="0">
                  <a:pos x="120" y="67"/>
                </a:cxn>
                <a:cxn ang="0">
                  <a:pos x="113" y="80"/>
                </a:cxn>
                <a:cxn ang="0">
                  <a:pos x="96" y="80"/>
                </a:cxn>
                <a:cxn ang="0">
                  <a:pos x="88" y="67"/>
                </a:cxn>
                <a:cxn ang="0">
                  <a:pos x="90" y="55"/>
                </a:cxn>
                <a:cxn ang="0">
                  <a:pos x="98" y="46"/>
                </a:cxn>
                <a:cxn ang="0">
                  <a:pos x="112" y="43"/>
                </a:cxn>
                <a:cxn ang="0">
                  <a:pos x="126" y="47"/>
                </a:cxn>
                <a:cxn ang="0">
                  <a:pos x="137" y="62"/>
                </a:cxn>
                <a:cxn ang="0">
                  <a:pos x="138" y="80"/>
                </a:cxn>
                <a:cxn ang="0">
                  <a:pos x="129" y="97"/>
                </a:cxn>
                <a:cxn ang="0">
                  <a:pos x="108" y="106"/>
                </a:cxn>
                <a:cxn ang="0">
                  <a:pos x="84" y="104"/>
                </a:cxn>
                <a:cxn ang="0">
                  <a:pos x="65" y="88"/>
                </a:cxn>
                <a:cxn ang="0">
                  <a:pos x="66" y="29"/>
                </a:cxn>
                <a:cxn ang="0">
                  <a:pos x="107" y="5"/>
                </a:cxn>
                <a:cxn ang="0">
                  <a:pos x="145" y="9"/>
                </a:cxn>
                <a:cxn ang="0">
                  <a:pos x="174" y="36"/>
                </a:cxn>
                <a:cxn ang="0">
                  <a:pos x="187" y="83"/>
                </a:cxn>
                <a:cxn ang="0">
                  <a:pos x="171" y="127"/>
                </a:cxn>
                <a:cxn ang="0">
                  <a:pos x="138" y="156"/>
                </a:cxn>
                <a:cxn ang="0">
                  <a:pos x="109" y="166"/>
                </a:cxn>
                <a:cxn ang="0">
                  <a:pos x="78" y="166"/>
                </a:cxn>
                <a:cxn ang="0">
                  <a:pos x="48" y="158"/>
                </a:cxn>
                <a:cxn ang="0">
                  <a:pos x="23" y="142"/>
                </a:cxn>
                <a:cxn ang="0">
                  <a:pos x="3" y="118"/>
                </a:cxn>
              </a:cxnLst>
              <a:rect l="0" t="0" r="r" b="b"/>
              <a:pathLst>
                <a:path w="191" h="171">
                  <a:moveTo>
                    <a:pt x="0" y="120"/>
                  </a:moveTo>
                  <a:lnTo>
                    <a:pt x="6" y="129"/>
                  </a:lnTo>
                  <a:lnTo>
                    <a:pt x="14" y="137"/>
                  </a:lnTo>
                  <a:lnTo>
                    <a:pt x="20" y="145"/>
                  </a:lnTo>
                  <a:lnTo>
                    <a:pt x="28" y="151"/>
                  </a:lnTo>
                  <a:lnTo>
                    <a:pt x="37" y="156"/>
                  </a:lnTo>
                  <a:lnTo>
                    <a:pt x="46" y="162"/>
                  </a:lnTo>
                  <a:lnTo>
                    <a:pt x="57" y="166"/>
                  </a:lnTo>
                  <a:lnTo>
                    <a:pt x="67" y="168"/>
                  </a:lnTo>
                  <a:lnTo>
                    <a:pt x="78" y="170"/>
                  </a:lnTo>
                  <a:lnTo>
                    <a:pt x="88" y="171"/>
                  </a:lnTo>
                  <a:lnTo>
                    <a:pt x="99" y="171"/>
                  </a:lnTo>
                  <a:lnTo>
                    <a:pt x="109" y="170"/>
                  </a:lnTo>
                  <a:lnTo>
                    <a:pt x="120" y="167"/>
                  </a:lnTo>
                  <a:lnTo>
                    <a:pt x="130" y="164"/>
                  </a:lnTo>
                  <a:lnTo>
                    <a:pt x="141" y="160"/>
                  </a:lnTo>
                  <a:lnTo>
                    <a:pt x="150" y="155"/>
                  </a:lnTo>
                  <a:lnTo>
                    <a:pt x="163" y="145"/>
                  </a:lnTo>
                  <a:lnTo>
                    <a:pt x="175" y="131"/>
                  </a:lnTo>
                  <a:lnTo>
                    <a:pt x="183" y="116"/>
                  </a:lnTo>
                  <a:lnTo>
                    <a:pt x="188" y="100"/>
                  </a:lnTo>
                  <a:lnTo>
                    <a:pt x="191" y="83"/>
                  </a:lnTo>
                  <a:lnTo>
                    <a:pt x="190" y="66"/>
                  </a:lnTo>
                  <a:lnTo>
                    <a:pt x="186" y="49"/>
                  </a:lnTo>
                  <a:lnTo>
                    <a:pt x="178" y="33"/>
                  </a:lnTo>
                  <a:lnTo>
                    <a:pt x="169" y="21"/>
                  </a:lnTo>
                  <a:lnTo>
                    <a:pt x="158" y="13"/>
                  </a:lnTo>
                  <a:lnTo>
                    <a:pt x="146" y="7"/>
                  </a:lnTo>
                  <a:lnTo>
                    <a:pt x="133" y="1"/>
                  </a:lnTo>
                  <a:lnTo>
                    <a:pt x="120" y="0"/>
                  </a:lnTo>
                  <a:lnTo>
                    <a:pt x="107" y="1"/>
                  </a:lnTo>
                  <a:lnTo>
                    <a:pt x="94" y="4"/>
                  </a:lnTo>
                  <a:lnTo>
                    <a:pt x="81" y="11"/>
                  </a:lnTo>
                  <a:lnTo>
                    <a:pt x="65" y="26"/>
                  </a:lnTo>
                  <a:lnTo>
                    <a:pt x="56" y="46"/>
                  </a:lnTo>
                  <a:lnTo>
                    <a:pt x="54" y="68"/>
                  </a:lnTo>
                  <a:lnTo>
                    <a:pt x="62" y="89"/>
                  </a:lnTo>
                  <a:lnTo>
                    <a:pt x="67" y="96"/>
                  </a:lnTo>
                  <a:lnTo>
                    <a:pt x="74" y="103"/>
                  </a:lnTo>
                  <a:lnTo>
                    <a:pt x="82" y="106"/>
                  </a:lnTo>
                  <a:lnTo>
                    <a:pt x="91" y="109"/>
                  </a:lnTo>
                  <a:lnTo>
                    <a:pt x="99" y="110"/>
                  </a:lnTo>
                  <a:lnTo>
                    <a:pt x="108" y="110"/>
                  </a:lnTo>
                  <a:lnTo>
                    <a:pt x="117" y="108"/>
                  </a:lnTo>
                  <a:lnTo>
                    <a:pt x="125" y="104"/>
                  </a:lnTo>
                  <a:lnTo>
                    <a:pt x="136" y="93"/>
                  </a:lnTo>
                  <a:lnTo>
                    <a:pt x="141" y="80"/>
                  </a:lnTo>
                  <a:lnTo>
                    <a:pt x="142" y="66"/>
                  </a:lnTo>
                  <a:lnTo>
                    <a:pt x="137" y="53"/>
                  </a:lnTo>
                  <a:lnTo>
                    <a:pt x="133" y="49"/>
                  </a:lnTo>
                  <a:lnTo>
                    <a:pt x="129" y="45"/>
                  </a:lnTo>
                  <a:lnTo>
                    <a:pt x="124" y="42"/>
                  </a:lnTo>
                  <a:lnTo>
                    <a:pt x="119" y="39"/>
                  </a:lnTo>
                  <a:lnTo>
                    <a:pt x="113" y="39"/>
                  </a:lnTo>
                  <a:lnTo>
                    <a:pt x="107" y="39"/>
                  </a:lnTo>
                  <a:lnTo>
                    <a:pt x="102" y="41"/>
                  </a:lnTo>
                  <a:lnTo>
                    <a:pt x="96" y="43"/>
                  </a:lnTo>
                  <a:lnTo>
                    <a:pt x="92" y="46"/>
                  </a:lnTo>
                  <a:lnTo>
                    <a:pt x="88" y="50"/>
                  </a:lnTo>
                  <a:lnTo>
                    <a:pt x="86" y="54"/>
                  </a:lnTo>
                  <a:lnTo>
                    <a:pt x="84" y="59"/>
                  </a:lnTo>
                  <a:lnTo>
                    <a:pt x="84" y="63"/>
                  </a:lnTo>
                  <a:lnTo>
                    <a:pt x="84" y="68"/>
                  </a:lnTo>
                  <a:lnTo>
                    <a:pt x="86" y="72"/>
                  </a:lnTo>
                  <a:lnTo>
                    <a:pt x="88" y="78"/>
                  </a:lnTo>
                  <a:lnTo>
                    <a:pt x="94" y="83"/>
                  </a:lnTo>
                  <a:lnTo>
                    <a:pt x="100" y="85"/>
                  </a:lnTo>
                  <a:lnTo>
                    <a:pt x="108" y="85"/>
                  </a:lnTo>
                  <a:lnTo>
                    <a:pt x="116" y="83"/>
                  </a:lnTo>
                  <a:lnTo>
                    <a:pt x="120" y="79"/>
                  </a:lnTo>
                  <a:lnTo>
                    <a:pt x="123" y="74"/>
                  </a:lnTo>
                  <a:lnTo>
                    <a:pt x="123" y="67"/>
                  </a:lnTo>
                  <a:lnTo>
                    <a:pt x="120" y="60"/>
                  </a:lnTo>
                  <a:lnTo>
                    <a:pt x="117" y="63"/>
                  </a:lnTo>
                  <a:lnTo>
                    <a:pt x="120" y="67"/>
                  </a:lnTo>
                  <a:lnTo>
                    <a:pt x="120" y="72"/>
                  </a:lnTo>
                  <a:lnTo>
                    <a:pt x="117" y="76"/>
                  </a:lnTo>
                  <a:lnTo>
                    <a:pt x="113" y="80"/>
                  </a:lnTo>
                  <a:lnTo>
                    <a:pt x="107" y="83"/>
                  </a:lnTo>
                  <a:lnTo>
                    <a:pt x="102" y="83"/>
                  </a:lnTo>
                  <a:lnTo>
                    <a:pt x="96" y="80"/>
                  </a:lnTo>
                  <a:lnTo>
                    <a:pt x="91" y="75"/>
                  </a:lnTo>
                  <a:lnTo>
                    <a:pt x="90" y="71"/>
                  </a:lnTo>
                  <a:lnTo>
                    <a:pt x="88" y="67"/>
                  </a:lnTo>
                  <a:lnTo>
                    <a:pt x="88" y="63"/>
                  </a:lnTo>
                  <a:lnTo>
                    <a:pt x="88" y="59"/>
                  </a:lnTo>
                  <a:lnTo>
                    <a:pt x="90" y="55"/>
                  </a:lnTo>
                  <a:lnTo>
                    <a:pt x="91" y="53"/>
                  </a:lnTo>
                  <a:lnTo>
                    <a:pt x="94" y="49"/>
                  </a:lnTo>
                  <a:lnTo>
                    <a:pt x="98" y="46"/>
                  </a:lnTo>
                  <a:lnTo>
                    <a:pt x="103" y="45"/>
                  </a:lnTo>
                  <a:lnTo>
                    <a:pt x="108" y="43"/>
                  </a:lnTo>
                  <a:lnTo>
                    <a:pt x="112" y="43"/>
                  </a:lnTo>
                  <a:lnTo>
                    <a:pt x="117" y="43"/>
                  </a:lnTo>
                  <a:lnTo>
                    <a:pt x="123" y="45"/>
                  </a:lnTo>
                  <a:lnTo>
                    <a:pt x="126" y="47"/>
                  </a:lnTo>
                  <a:lnTo>
                    <a:pt x="130" y="51"/>
                  </a:lnTo>
                  <a:lnTo>
                    <a:pt x="134" y="55"/>
                  </a:lnTo>
                  <a:lnTo>
                    <a:pt x="137" y="62"/>
                  </a:lnTo>
                  <a:lnTo>
                    <a:pt x="138" y="67"/>
                  </a:lnTo>
                  <a:lnTo>
                    <a:pt x="138" y="74"/>
                  </a:lnTo>
                  <a:lnTo>
                    <a:pt x="138" y="80"/>
                  </a:lnTo>
                  <a:lnTo>
                    <a:pt x="136" y="87"/>
                  </a:lnTo>
                  <a:lnTo>
                    <a:pt x="133" y="92"/>
                  </a:lnTo>
                  <a:lnTo>
                    <a:pt x="129" y="97"/>
                  </a:lnTo>
                  <a:lnTo>
                    <a:pt x="124" y="101"/>
                  </a:lnTo>
                  <a:lnTo>
                    <a:pt x="116" y="105"/>
                  </a:lnTo>
                  <a:lnTo>
                    <a:pt x="108" y="106"/>
                  </a:lnTo>
                  <a:lnTo>
                    <a:pt x="100" y="108"/>
                  </a:lnTo>
                  <a:lnTo>
                    <a:pt x="92" y="106"/>
                  </a:lnTo>
                  <a:lnTo>
                    <a:pt x="84" y="104"/>
                  </a:lnTo>
                  <a:lnTo>
                    <a:pt x="77" y="100"/>
                  </a:lnTo>
                  <a:lnTo>
                    <a:pt x="70" y="95"/>
                  </a:lnTo>
                  <a:lnTo>
                    <a:pt x="65" y="88"/>
                  </a:lnTo>
                  <a:lnTo>
                    <a:pt x="57" y="68"/>
                  </a:lnTo>
                  <a:lnTo>
                    <a:pt x="58" y="47"/>
                  </a:lnTo>
                  <a:lnTo>
                    <a:pt x="66" y="29"/>
                  </a:lnTo>
                  <a:lnTo>
                    <a:pt x="82" y="15"/>
                  </a:lnTo>
                  <a:lnTo>
                    <a:pt x="94" y="8"/>
                  </a:lnTo>
                  <a:lnTo>
                    <a:pt x="107" y="5"/>
                  </a:lnTo>
                  <a:lnTo>
                    <a:pt x="120" y="4"/>
                  </a:lnTo>
                  <a:lnTo>
                    <a:pt x="133" y="5"/>
                  </a:lnTo>
                  <a:lnTo>
                    <a:pt x="145" y="9"/>
                  </a:lnTo>
                  <a:lnTo>
                    <a:pt x="157" y="16"/>
                  </a:lnTo>
                  <a:lnTo>
                    <a:pt x="166" y="25"/>
                  </a:lnTo>
                  <a:lnTo>
                    <a:pt x="174" y="36"/>
                  </a:lnTo>
                  <a:lnTo>
                    <a:pt x="182" y="51"/>
                  </a:lnTo>
                  <a:lnTo>
                    <a:pt x="186" y="67"/>
                  </a:lnTo>
                  <a:lnTo>
                    <a:pt x="187" y="83"/>
                  </a:lnTo>
                  <a:lnTo>
                    <a:pt x="184" y="99"/>
                  </a:lnTo>
                  <a:lnTo>
                    <a:pt x="180" y="114"/>
                  </a:lnTo>
                  <a:lnTo>
                    <a:pt x="171" y="127"/>
                  </a:lnTo>
                  <a:lnTo>
                    <a:pt x="161" y="141"/>
                  </a:lnTo>
                  <a:lnTo>
                    <a:pt x="147" y="151"/>
                  </a:lnTo>
                  <a:lnTo>
                    <a:pt x="138" y="156"/>
                  </a:lnTo>
                  <a:lnTo>
                    <a:pt x="129" y="160"/>
                  </a:lnTo>
                  <a:lnTo>
                    <a:pt x="119" y="164"/>
                  </a:lnTo>
                  <a:lnTo>
                    <a:pt x="109" y="166"/>
                  </a:lnTo>
                  <a:lnTo>
                    <a:pt x="99" y="167"/>
                  </a:lnTo>
                  <a:lnTo>
                    <a:pt x="88" y="167"/>
                  </a:lnTo>
                  <a:lnTo>
                    <a:pt x="78" y="166"/>
                  </a:lnTo>
                  <a:lnTo>
                    <a:pt x="67" y="164"/>
                  </a:lnTo>
                  <a:lnTo>
                    <a:pt x="58" y="162"/>
                  </a:lnTo>
                  <a:lnTo>
                    <a:pt x="48" y="158"/>
                  </a:lnTo>
                  <a:lnTo>
                    <a:pt x="40" y="154"/>
                  </a:lnTo>
                  <a:lnTo>
                    <a:pt x="31" y="149"/>
                  </a:lnTo>
                  <a:lnTo>
                    <a:pt x="23" y="142"/>
                  </a:lnTo>
                  <a:lnTo>
                    <a:pt x="15" y="134"/>
                  </a:lnTo>
                  <a:lnTo>
                    <a:pt x="8" y="127"/>
                  </a:lnTo>
                  <a:lnTo>
                    <a:pt x="3" y="11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4710113" y="4684713"/>
              <a:ext cx="225425" cy="198438"/>
            </a:xfrm>
            <a:custGeom>
              <a:avLst/>
              <a:gdLst/>
              <a:ahLst/>
              <a:cxnLst>
                <a:cxn ang="0">
                  <a:pos x="11" y="100"/>
                </a:cxn>
                <a:cxn ang="0">
                  <a:pos x="29" y="113"/>
                </a:cxn>
                <a:cxn ang="0">
                  <a:pos x="52" y="122"/>
                </a:cxn>
                <a:cxn ang="0">
                  <a:pos x="75" y="125"/>
                </a:cxn>
                <a:cxn ang="0">
                  <a:pos x="98" y="119"/>
                </a:cxn>
                <a:cxn ang="0">
                  <a:pos x="123" y="105"/>
                </a:cxn>
                <a:cxn ang="0">
                  <a:pos x="141" y="72"/>
                </a:cxn>
                <a:cxn ang="0">
                  <a:pos x="138" y="35"/>
                </a:cxn>
                <a:cxn ang="0">
                  <a:pos x="119" y="9"/>
                </a:cxn>
                <a:cxn ang="0">
                  <a:pos x="90" y="0"/>
                </a:cxn>
                <a:cxn ang="0">
                  <a:pos x="61" y="6"/>
                </a:cxn>
                <a:cxn ang="0">
                  <a:pos x="41" y="48"/>
                </a:cxn>
                <a:cxn ang="0">
                  <a:pos x="57" y="73"/>
                </a:cxn>
                <a:cxn ang="0">
                  <a:pos x="75" y="80"/>
                </a:cxn>
                <a:cxn ang="0">
                  <a:pos x="95" y="75"/>
                </a:cxn>
                <a:cxn ang="0">
                  <a:pos x="107" y="47"/>
                </a:cxn>
                <a:cxn ang="0">
                  <a:pos x="98" y="31"/>
                </a:cxn>
                <a:cxn ang="0">
                  <a:pos x="84" y="27"/>
                </a:cxn>
                <a:cxn ang="0">
                  <a:pos x="73" y="30"/>
                </a:cxn>
                <a:cxn ang="0">
                  <a:pos x="66" y="38"/>
                </a:cxn>
                <a:cxn ang="0">
                  <a:pos x="63" y="48"/>
                </a:cxn>
                <a:cxn ang="0">
                  <a:pos x="70" y="59"/>
                </a:cxn>
                <a:cxn ang="0">
                  <a:pos x="87" y="60"/>
                </a:cxn>
                <a:cxn ang="0">
                  <a:pos x="92" y="47"/>
                </a:cxn>
                <a:cxn ang="0">
                  <a:pos x="90" y="48"/>
                </a:cxn>
                <a:cxn ang="0">
                  <a:pos x="86" y="58"/>
                </a:cxn>
                <a:cxn ang="0">
                  <a:pos x="73" y="58"/>
                </a:cxn>
                <a:cxn ang="0">
                  <a:pos x="66" y="47"/>
                </a:cxn>
                <a:cxn ang="0">
                  <a:pos x="67" y="39"/>
                </a:cxn>
                <a:cxn ang="0">
                  <a:pos x="74" y="33"/>
                </a:cxn>
                <a:cxn ang="0">
                  <a:pos x="84" y="30"/>
                </a:cxn>
                <a:cxn ang="0">
                  <a:pos x="95" y="34"/>
                </a:cxn>
                <a:cxn ang="0">
                  <a:pos x="103" y="43"/>
                </a:cxn>
                <a:cxn ang="0">
                  <a:pos x="104" y="58"/>
                </a:cxn>
                <a:cxn ang="0">
                  <a:pos x="96" y="71"/>
                </a:cxn>
                <a:cxn ang="0">
                  <a:pos x="81" y="77"/>
                </a:cxn>
                <a:cxn ang="0">
                  <a:pos x="63" y="75"/>
                </a:cxn>
                <a:cxn ang="0">
                  <a:pos x="49" y="63"/>
                </a:cxn>
                <a:cxn ang="0">
                  <a:pos x="50" y="19"/>
                </a:cxn>
                <a:cxn ang="0">
                  <a:pos x="81" y="2"/>
                </a:cxn>
                <a:cxn ang="0">
                  <a:pos x="108" y="6"/>
                </a:cxn>
                <a:cxn ang="0">
                  <a:pos x="130" y="25"/>
                </a:cxn>
                <a:cxn ang="0">
                  <a:pos x="129" y="93"/>
                </a:cxn>
                <a:cxn ang="0">
                  <a:pos x="98" y="117"/>
                </a:cxn>
                <a:cxn ang="0">
                  <a:pos x="75" y="122"/>
                </a:cxn>
                <a:cxn ang="0">
                  <a:pos x="52" y="119"/>
                </a:cxn>
                <a:cxn ang="0">
                  <a:pos x="31" y="111"/>
                </a:cxn>
                <a:cxn ang="0">
                  <a:pos x="12" y="97"/>
                </a:cxn>
                <a:cxn ang="0">
                  <a:pos x="0" y="86"/>
                </a:cxn>
              </a:cxnLst>
              <a:rect l="0" t="0" r="r" b="b"/>
              <a:pathLst>
                <a:path w="142" h="125">
                  <a:moveTo>
                    <a:pt x="0" y="86"/>
                  </a:moveTo>
                  <a:lnTo>
                    <a:pt x="6" y="93"/>
                  </a:lnTo>
                  <a:lnTo>
                    <a:pt x="11" y="100"/>
                  </a:lnTo>
                  <a:lnTo>
                    <a:pt x="16" y="105"/>
                  </a:lnTo>
                  <a:lnTo>
                    <a:pt x="23" y="109"/>
                  </a:lnTo>
                  <a:lnTo>
                    <a:pt x="29" y="113"/>
                  </a:lnTo>
                  <a:lnTo>
                    <a:pt x="36" y="117"/>
                  </a:lnTo>
                  <a:lnTo>
                    <a:pt x="44" y="119"/>
                  </a:lnTo>
                  <a:lnTo>
                    <a:pt x="52" y="122"/>
                  </a:lnTo>
                  <a:lnTo>
                    <a:pt x="60" y="123"/>
                  </a:lnTo>
                  <a:lnTo>
                    <a:pt x="67" y="125"/>
                  </a:lnTo>
                  <a:lnTo>
                    <a:pt x="75" y="125"/>
                  </a:lnTo>
                  <a:lnTo>
                    <a:pt x="83" y="123"/>
                  </a:lnTo>
                  <a:lnTo>
                    <a:pt x="91" y="122"/>
                  </a:lnTo>
                  <a:lnTo>
                    <a:pt x="98" y="119"/>
                  </a:lnTo>
                  <a:lnTo>
                    <a:pt x="105" y="115"/>
                  </a:lnTo>
                  <a:lnTo>
                    <a:pt x="112" y="111"/>
                  </a:lnTo>
                  <a:lnTo>
                    <a:pt x="123" y="105"/>
                  </a:lnTo>
                  <a:lnTo>
                    <a:pt x="132" y="96"/>
                  </a:lnTo>
                  <a:lnTo>
                    <a:pt x="137" y="84"/>
                  </a:lnTo>
                  <a:lnTo>
                    <a:pt x="141" y="72"/>
                  </a:lnTo>
                  <a:lnTo>
                    <a:pt x="142" y="59"/>
                  </a:lnTo>
                  <a:lnTo>
                    <a:pt x="142" y="47"/>
                  </a:lnTo>
                  <a:lnTo>
                    <a:pt x="138" y="35"/>
                  </a:lnTo>
                  <a:lnTo>
                    <a:pt x="133" y="23"/>
                  </a:lnTo>
                  <a:lnTo>
                    <a:pt x="127" y="16"/>
                  </a:lnTo>
                  <a:lnTo>
                    <a:pt x="119" y="9"/>
                  </a:lnTo>
                  <a:lnTo>
                    <a:pt x="109" y="4"/>
                  </a:lnTo>
                  <a:lnTo>
                    <a:pt x="100" y="1"/>
                  </a:lnTo>
                  <a:lnTo>
                    <a:pt x="90" y="0"/>
                  </a:lnTo>
                  <a:lnTo>
                    <a:pt x="81" y="0"/>
                  </a:lnTo>
                  <a:lnTo>
                    <a:pt x="70" y="2"/>
                  </a:lnTo>
                  <a:lnTo>
                    <a:pt x="61" y="6"/>
                  </a:lnTo>
                  <a:lnTo>
                    <a:pt x="49" y="18"/>
                  </a:lnTo>
                  <a:lnTo>
                    <a:pt x="42" y="33"/>
                  </a:lnTo>
                  <a:lnTo>
                    <a:pt x="41" y="48"/>
                  </a:lnTo>
                  <a:lnTo>
                    <a:pt x="48" y="64"/>
                  </a:lnTo>
                  <a:lnTo>
                    <a:pt x="52" y="69"/>
                  </a:lnTo>
                  <a:lnTo>
                    <a:pt x="57" y="73"/>
                  </a:lnTo>
                  <a:lnTo>
                    <a:pt x="62" y="77"/>
                  </a:lnTo>
                  <a:lnTo>
                    <a:pt x="69" y="79"/>
                  </a:lnTo>
                  <a:lnTo>
                    <a:pt x="75" y="80"/>
                  </a:lnTo>
                  <a:lnTo>
                    <a:pt x="82" y="80"/>
                  </a:lnTo>
                  <a:lnTo>
                    <a:pt x="88" y="77"/>
                  </a:lnTo>
                  <a:lnTo>
                    <a:pt x="95" y="75"/>
                  </a:lnTo>
                  <a:lnTo>
                    <a:pt x="103" y="67"/>
                  </a:lnTo>
                  <a:lnTo>
                    <a:pt x="107" y="58"/>
                  </a:lnTo>
                  <a:lnTo>
                    <a:pt x="107" y="47"/>
                  </a:lnTo>
                  <a:lnTo>
                    <a:pt x="103" y="38"/>
                  </a:lnTo>
                  <a:lnTo>
                    <a:pt x="100" y="34"/>
                  </a:lnTo>
                  <a:lnTo>
                    <a:pt x="98" y="31"/>
                  </a:lnTo>
                  <a:lnTo>
                    <a:pt x="94" y="29"/>
                  </a:lnTo>
                  <a:lnTo>
                    <a:pt x="88" y="27"/>
                  </a:lnTo>
                  <a:lnTo>
                    <a:pt x="84" y="27"/>
                  </a:lnTo>
                  <a:lnTo>
                    <a:pt x="81" y="27"/>
                  </a:lnTo>
                  <a:lnTo>
                    <a:pt x="77" y="29"/>
                  </a:lnTo>
                  <a:lnTo>
                    <a:pt x="73" y="30"/>
                  </a:lnTo>
                  <a:lnTo>
                    <a:pt x="70" y="33"/>
                  </a:lnTo>
                  <a:lnTo>
                    <a:pt x="67" y="35"/>
                  </a:lnTo>
                  <a:lnTo>
                    <a:pt x="66" y="38"/>
                  </a:lnTo>
                  <a:lnTo>
                    <a:pt x="65" y="42"/>
                  </a:lnTo>
                  <a:lnTo>
                    <a:pt x="63" y="44"/>
                  </a:lnTo>
                  <a:lnTo>
                    <a:pt x="63" y="48"/>
                  </a:lnTo>
                  <a:lnTo>
                    <a:pt x="65" y="52"/>
                  </a:lnTo>
                  <a:lnTo>
                    <a:pt x="66" y="55"/>
                  </a:lnTo>
                  <a:lnTo>
                    <a:pt x="70" y="59"/>
                  </a:lnTo>
                  <a:lnTo>
                    <a:pt x="77" y="62"/>
                  </a:lnTo>
                  <a:lnTo>
                    <a:pt x="82" y="62"/>
                  </a:lnTo>
                  <a:lnTo>
                    <a:pt x="87" y="60"/>
                  </a:lnTo>
                  <a:lnTo>
                    <a:pt x="90" y="56"/>
                  </a:lnTo>
                  <a:lnTo>
                    <a:pt x="92" y="52"/>
                  </a:lnTo>
                  <a:lnTo>
                    <a:pt x="92" y="47"/>
                  </a:lnTo>
                  <a:lnTo>
                    <a:pt x="91" y="43"/>
                  </a:lnTo>
                  <a:lnTo>
                    <a:pt x="88" y="44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88" y="55"/>
                  </a:lnTo>
                  <a:lnTo>
                    <a:pt x="86" y="58"/>
                  </a:lnTo>
                  <a:lnTo>
                    <a:pt x="82" y="59"/>
                  </a:lnTo>
                  <a:lnTo>
                    <a:pt x="77" y="59"/>
                  </a:lnTo>
                  <a:lnTo>
                    <a:pt x="73" y="58"/>
                  </a:lnTo>
                  <a:lnTo>
                    <a:pt x="69" y="54"/>
                  </a:lnTo>
                  <a:lnTo>
                    <a:pt x="67" y="51"/>
                  </a:lnTo>
                  <a:lnTo>
                    <a:pt x="66" y="47"/>
                  </a:lnTo>
                  <a:lnTo>
                    <a:pt x="66" y="44"/>
                  </a:lnTo>
                  <a:lnTo>
                    <a:pt x="67" y="42"/>
                  </a:lnTo>
                  <a:lnTo>
                    <a:pt x="67" y="39"/>
                  </a:lnTo>
                  <a:lnTo>
                    <a:pt x="69" y="37"/>
                  </a:lnTo>
                  <a:lnTo>
                    <a:pt x="71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81" y="30"/>
                  </a:lnTo>
                  <a:lnTo>
                    <a:pt x="84" y="30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5" y="34"/>
                  </a:lnTo>
                  <a:lnTo>
                    <a:pt x="98" y="37"/>
                  </a:lnTo>
                  <a:lnTo>
                    <a:pt x="100" y="39"/>
                  </a:lnTo>
                  <a:lnTo>
                    <a:pt x="103" y="43"/>
                  </a:lnTo>
                  <a:lnTo>
                    <a:pt x="104" y="48"/>
                  </a:lnTo>
                  <a:lnTo>
                    <a:pt x="104" y="52"/>
                  </a:lnTo>
                  <a:lnTo>
                    <a:pt x="104" y="58"/>
                  </a:lnTo>
                  <a:lnTo>
                    <a:pt x="103" y="63"/>
                  </a:lnTo>
                  <a:lnTo>
                    <a:pt x="100" y="67"/>
                  </a:lnTo>
                  <a:lnTo>
                    <a:pt x="96" y="71"/>
                  </a:lnTo>
                  <a:lnTo>
                    <a:pt x="92" y="73"/>
                  </a:lnTo>
                  <a:lnTo>
                    <a:pt x="87" y="76"/>
                  </a:lnTo>
                  <a:lnTo>
                    <a:pt x="81" y="77"/>
                  </a:lnTo>
                  <a:lnTo>
                    <a:pt x="75" y="77"/>
                  </a:lnTo>
                  <a:lnTo>
                    <a:pt x="69" y="76"/>
                  </a:lnTo>
                  <a:lnTo>
                    <a:pt x="63" y="75"/>
                  </a:lnTo>
                  <a:lnTo>
                    <a:pt x="58" y="72"/>
                  </a:lnTo>
                  <a:lnTo>
                    <a:pt x="53" y="68"/>
                  </a:lnTo>
                  <a:lnTo>
                    <a:pt x="49" y="63"/>
                  </a:lnTo>
                  <a:lnTo>
                    <a:pt x="44" y="48"/>
                  </a:lnTo>
                  <a:lnTo>
                    <a:pt x="45" y="34"/>
                  </a:lnTo>
                  <a:lnTo>
                    <a:pt x="50" y="19"/>
                  </a:lnTo>
                  <a:lnTo>
                    <a:pt x="62" y="9"/>
                  </a:lnTo>
                  <a:lnTo>
                    <a:pt x="71" y="5"/>
                  </a:lnTo>
                  <a:lnTo>
                    <a:pt x="81" y="2"/>
                  </a:lnTo>
                  <a:lnTo>
                    <a:pt x="90" y="1"/>
                  </a:lnTo>
                  <a:lnTo>
                    <a:pt x="100" y="2"/>
                  </a:lnTo>
                  <a:lnTo>
                    <a:pt x="108" y="6"/>
                  </a:lnTo>
                  <a:lnTo>
                    <a:pt x="117" y="10"/>
                  </a:lnTo>
                  <a:lnTo>
                    <a:pt x="124" y="17"/>
                  </a:lnTo>
                  <a:lnTo>
                    <a:pt x="130" y="25"/>
                  </a:lnTo>
                  <a:lnTo>
                    <a:pt x="140" y="47"/>
                  </a:lnTo>
                  <a:lnTo>
                    <a:pt x="138" y="71"/>
                  </a:lnTo>
                  <a:lnTo>
                    <a:pt x="129" y="93"/>
                  </a:lnTo>
                  <a:lnTo>
                    <a:pt x="111" y="110"/>
                  </a:lnTo>
                  <a:lnTo>
                    <a:pt x="104" y="114"/>
                  </a:lnTo>
                  <a:lnTo>
                    <a:pt x="98" y="117"/>
                  </a:lnTo>
                  <a:lnTo>
                    <a:pt x="90" y="119"/>
                  </a:lnTo>
                  <a:lnTo>
                    <a:pt x="83" y="121"/>
                  </a:lnTo>
                  <a:lnTo>
                    <a:pt x="75" y="122"/>
                  </a:lnTo>
                  <a:lnTo>
                    <a:pt x="67" y="122"/>
                  </a:lnTo>
                  <a:lnTo>
                    <a:pt x="60" y="121"/>
                  </a:lnTo>
                  <a:lnTo>
                    <a:pt x="52" y="119"/>
                  </a:lnTo>
                  <a:lnTo>
                    <a:pt x="44" y="118"/>
                  </a:lnTo>
                  <a:lnTo>
                    <a:pt x="37" y="114"/>
                  </a:lnTo>
                  <a:lnTo>
                    <a:pt x="31" y="111"/>
                  </a:lnTo>
                  <a:lnTo>
                    <a:pt x="24" y="107"/>
                  </a:lnTo>
                  <a:lnTo>
                    <a:pt x="17" y="102"/>
                  </a:lnTo>
                  <a:lnTo>
                    <a:pt x="12" y="97"/>
                  </a:lnTo>
                  <a:lnTo>
                    <a:pt x="7" y="92"/>
                  </a:lnTo>
                  <a:lnTo>
                    <a:pt x="3" y="85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724275" y="4900613"/>
              <a:ext cx="187325" cy="215900"/>
            </a:xfrm>
            <a:custGeom>
              <a:avLst/>
              <a:gdLst/>
              <a:ahLst/>
              <a:cxnLst>
                <a:cxn ang="0">
                  <a:pos x="16" y="133"/>
                </a:cxn>
                <a:cxn ang="0">
                  <a:pos x="38" y="136"/>
                </a:cxn>
                <a:cxn ang="0">
                  <a:pos x="62" y="132"/>
                </a:cxn>
                <a:cxn ang="0">
                  <a:pos x="84" y="121"/>
                </a:cxn>
                <a:cxn ang="0">
                  <a:pos x="101" y="105"/>
                </a:cxn>
                <a:cxn ang="0">
                  <a:pos x="116" y="81"/>
                </a:cxn>
                <a:cxn ang="0">
                  <a:pos x="116" y="44"/>
                </a:cxn>
                <a:cxn ang="0">
                  <a:pos x="95" y="12"/>
                </a:cxn>
                <a:cxn ang="0">
                  <a:pos x="64" y="0"/>
                </a:cxn>
                <a:cxn ang="0">
                  <a:pos x="34" y="7"/>
                </a:cxn>
                <a:cxn ang="0">
                  <a:pos x="13" y="28"/>
                </a:cxn>
                <a:cxn ang="0">
                  <a:pos x="17" y="74"/>
                </a:cxn>
                <a:cxn ang="0">
                  <a:pos x="43" y="87"/>
                </a:cxn>
                <a:cxn ang="0">
                  <a:pos x="62" y="83"/>
                </a:cxn>
                <a:cxn ang="0">
                  <a:pos x="76" y="70"/>
                </a:cxn>
                <a:cxn ang="0">
                  <a:pos x="74" y="40"/>
                </a:cxn>
                <a:cxn ang="0">
                  <a:pos x="57" y="31"/>
                </a:cxn>
                <a:cxn ang="0">
                  <a:pos x="43" y="33"/>
                </a:cxn>
                <a:cxn ang="0">
                  <a:pos x="34" y="42"/>
                </a:cxn>
                <a:cxn ang="0">
                  <a:pos x="33" y="53"/>
                </a:cxn>
                <a:cxn ang="0">
                  <a:pos x="37" y="62"/>
                </a:cxn>
                <a:cxn ang="0">
                  <a:pos x="47" y="69"/>
                </a:cxn>
                <a:cxn ang="0">
                  <a:pos x="62" y="61"/>
                </a:cxn>
                <a:cxn ang="0">
                  <a:pos x="60" y="48"/>
                </a:cxn>
                <a:cxn ang="0">
                  <a:pos x="58" y="49"/>
                </a:cxn>
                <a:cxn ang="0">
                  <a:pos x="59" y="60"/>
                </a:cxn>
                <a:cxn ang="0">
                  <a:pos x="47" y="66"/>
                </a:cxn>
                <a:cxn ang="0">
                  <a:pos x="38" y="61"/>
                </a:cxn>
                <a:cxn ang="0">
                  <a:pos x="35" y="53"/>
                </a:cxn>
                <a:cxn ang="0">
                  <a:pos x="37" y="44"/>
                </a:cxn>
                <a:cxn ang="0">
                  <a:pos x="45" y="36"/>
                </a:cxn>
                <a:cxn ang="0">
                  <a:pos x="57" y="33"/>
                </a:cxn>
                <a:cxn ang="0">
                  <a:pos x="67" y="38"/>
                </a:cxn>
                <a:cxn ang="0">
                  <a:pos x="76" y="50"/>
                </a:cxn>
                <a:cxn ang="0">
                  <a:pos x="76" y="65"/>
                </a:cxn>
                <a:cxn ang="0">
                  <a:pos x="66" y="78"/>
                </a:cxn>
                <a:cxn ang="0">
                  <a:pos x="49" y="86"/>
                </a:cxn>
                <a:cxn ang="0">
                  <a:pos x="32" y="82"/>
                </a:cxn>
                <a:cxn ang="0">
                  <a:pos x="11" y="44"/>
                </a:cxn>
                <a:cxn ang="0">
                  <a:pos x="28" y="15"/>
                </a:cxn>
                <a:cxn ang="0">
                  <a:pos x="54" y="3"/>
                </a:cxn>
                <a:cxn ang="0">
                  <a:pos x="83" y="8"/>
                </a:cxn>
                <a:cxn ang="0">
                  <a:pos x="109" y="33"/>
                </a:cxn>
                <a:cxn ang="0">
                  <a:pos x="116" y="67"/>
                </a:cxn>
                <a:cxn ang="0">
                  <a:pos x="104" y="98"/>
                </a:cxn>
                <a:cxn ang="0">
                  <a:pos x="89" y="115"/>
                </a:cxn>
                <a:cxn ang="0">
                  <a:pos x="70" y="127"/>
                </a:cxn>
                <a:cxn ang="0">
                  <a:pos x="46" y="133"/>
                </a:cxn>
                <a:cxn ang="0">
                  <a:pos x="24" y="132"/>
                </a:cxn>
                <a:cxn ang="0">
                  <a:pos x="1" y="125"/>
                </a:cxn>
              </a:cxnLst>
              <a:rect l="0" t="0" r="r" b="b"/>
              <a:pathLst>
                <a:path w="118" h="136">
                  <a:moveTo>
                    <a:pt x="0" y="127"/>
                  </a:moveTo>
                  <a:lnTo>
                    <a:pt x="8" y="130"/>
                  </a:lnTo>
                  <a:lnTo>
                    <a:pt x="16" y="133"/>
                  </a:lnTo>
                  <a:lnTo>
                    <a:pt x="24" y="134"/>
                  </a:lnTo>
                  <a:lnTo>
                    <a:pt x="32" y="136"/>
                  </a:lnTo>
                  <a:lnTo>
                    <a:pt x="38" y="136"/>
                  </a:lnTo>
                  <a:lnTo>
                    <a:pt x="46" y="136"/>
                  </a:lnTo>
                  <a:lnTo>
                    <a:pt x="54" y="134"/>
                  </a:lnTo>
                  <a:lnTo>
                    <a:pt x="62" y="132"/>
                  </a:lnTo>
                  <a:lnTo>
                    <a:pt x="70" y="129"/>
                  </a:lnTo>
                  <a:lnTo>
                    <a:pt x="76" y="125"/>
                  </a:lnTo>
                  <a:lnTo>
                    <a:pt x="84" y="121"/>
                  </a:lnTo>
                  <a:lnTo>
                    <a:pt x="91" y="117"/>
                  </a:lnTo>
                  <a:lnTo>
                    <a:pt x="96" y="112"/>
                  </a:lnTo>
                  <a:lnTo>
                    <a:pt x="101" y="105"/>
                  </a:lnTo>
                  <a:lnTo>
                    <a:pt x="106" y="99"/>
                  </a:lnTo>
                  <a:lnTo>
                    <a:pt x="110" y="92"/>
                  </a:lnTo>
                  <a:lnTo>
                    <a:pt x="116" y="81"/>
                  </a:lnTo>
                  <a:lnTo>
                    <a:pt x="118" y="69"/>
                  </a:lnTo>
                  <a:lnTo>
                    <a:pt x="118" y="56"/>
                  </a:lnTo>
                  <a:lnTo>
                    <a:pt x="116" y="44"/>
                  </a:lnTo>
                  <a:lnTo>
                    <a:pt x="110" y="32"/>
                  </a:lnTo>
                  <a:lnTo>
                    <a:pt x="104" y="21"/>
                  </a:lnTo>
                  <a:lnTo>
                    <a:pt x="95" y="12"/>
                  </a:lnTo>
                  <a:lnTo>
                    <a:pt x="84" y="6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43" y="3"/>
                  </a:lnTo>
                  <a:lnTo>
                    <a:pt x="34" y="7"/>
                  </a:lnTo>
                  <a:lnTo>
                    <a:pt x="26" y="12"/>
                  </a:lnTo>
                  <a:lnTo>
                    <a:pt x="18" y="19"/>
                  </a:lnTo>
                  <a:lnTo>
                    <a:pt x="13" y="28"/>
                  </a:lnTo>
                  <a:lnTo>
                    <a:pt x="8" y="44"/>
                  </a:lnTo>
                  <a:lnTo>
                    <a:pt x="9" y="60"/>
                  </a:lnTo>
                  <a:lnTo>
                    <a:pt x="17" y="74"/>
                  </a:lnTo>
                  <a:lnTo>
                    <a:pt x="30" y="84"/>
                  </a:lnTo>
                  <a:lnTo>
                    <a:pt x="37" y="87"/>
                  </a:lnTo>
                  <a:lnTo>
                    <a:pt x="43" y="87"/>
                  </a:lnTo>
                  <a:lnTo>
                    <a:pt x="50" y="87"/>
                  </a:lnTo>
                  <a:lnTo>
                    <a:pt x="55" y="86"/>
                  </a:lnTo>
                  <a:lnTo>
                    <a:pt x="62" y="83"/>
                  </a:lnTo>
                  <a:lnTo>
                    <a:pt x="67" y="81"/>
                  </a:lnTo>
                  <a:lnTo>
                    <a:pt x="72" y="75"/>
                  </a:lnTo>
                  <a:lnTo>
                    <a:pt x="76" y="70"/>
                  </a:lnTo>
                  <a:lnTo>
                    <a:pt x="79" y="60"/>
                  </a:lnTo>
                  <a:lnTo>
                    <a:pt x="79" y="49"/>
                  </a:lnTo>
                  <a:lnTo>
                    <a:pt x="74" y="40"/>
                  </a:lnTo>
                  <a:lnTo>
                    <a:pt x="64" y="33"/>
                  </a:lnTo>
                  <a:lnTo>
                    <a:pt x="60" y="32"/>
                  </a:lnTo>
                  <a:lnTo>
                    <a:pt x="57" y="31"/>
                  </a:lnTo>
                  <a:lnTo>
                    <a:pt x="53" y="31"/>
                  </a:lnTo>
                  <a:lnTo>
                    <a:pt x="47" y="32"/>
                  </a:lnTo>
                  <a:lnTo>
                    <a:pt x="43" y="33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4" y="42"/>
                  </a:lnTo>
                  <a:lnTo>
                    <a:pt x="33" y="45"/>
                  </a:lnTo>
                  <a:lnTo>
                    <a:pt x="33" y="49"/>
                  </a:lnTo>
                  <a:lnTo>
                    <a:pt x="33" y="53"/>
                  </a:lnTo>
                  <a:lnTo>
                    <a:pt x="33" y="57"/>
                  </a:lnTo>
                  <a:lnTo>
                    <a:pt x="34" y="60"/>
                  </a:lnTo>
                  <a:lnTo>
                    <a:pt x="37" y="62"/>
                  </a:lnTo>
                  <a:lnTo>
                    <a:pt x="39" y="65"/>
                  </a:lnTo>
                  <a:lnTo>
                    <a:pt x="42" y="67"/>
                  </a:lnTo>
                  <a:lnTo>
                    <a:pt x="47" y="69"/>
                  </a:lnTo>
                  <a:lnTo>
                    <a:pt x="53" y="67"/>
                  </a:lnTo>
                  <a:lnTo>
                    <a:pt x="58" y="65"/>
                  </a:lnTo>
                  <a:lnTo>
                    <a:pt x="62" y="61"/>
                  </a:lnTo>
                  <a:lnTo>
                    <a:pt x="63" y="56"/>
                  </a:lnTo>
                  <a:lnTo>
                    <a:pt x="63" y="52"/>
                  </a:lnTo>
                  <a:lnTo>
                    <a:pt x="60" y="48"/>
                  </a:lnTo>
                  <a:lnTo>
                    <a:pt x="57" y="45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9" y="60"/>
                  </a:lnTo>
                  <a:lnTo>
                    <a:pt x="57" y="63"/>
                  </a:lnTo>
                  <a:lnTo>
                    <a:pt x="53" y="65"/>
                  </a:lnTo>
                  <a:lnTo>
                    <a:pt x="47" y="66"/>
                  </a:lnTo>
                  <a:lnTo>
                    <a:pt x="43" y="65"/>
                  </a:lnTo>
                  <a:lnTo>
                    <a:pt x="41" y="62"/>
                  </a:lnTo>
                  <a:lnTo>
                    <a:pt x="38" y="61"/>
                  </a:lnTo>
                  <a:lnTo>
                    <a:pt x="37" y="58"/>
                  </a:lnTo>
                  <a:lnTo>
                    <a:pt x="35" y="56"/>
                  </a:lnTo>
                  <a:lnTo>
                    <a:pt x="35" y="53"/>
                  </a:lnTo>
                  <a:lnTo>
                    <a:pt x="35" y="49"/>
                  </a:lnTo>
                  <a:lnTo>
                    <a:pt x="35" y="46"/>
                  </a:lnTo>
                  <a:lnTo>
                    <a:pt x="37" y="44"/>
                  </a:lnTo>
                  <a:lnTo>
                    <a:pt x="39" y="41"/>
                  </a:lnTo>
                  <a:lnTo>
                    <a:pt x="42" y="38"/>
                  </a:lnTo>
                  <a:lnTo>
                    <a:pt x="45" y="36"/>
                  </a:lnTo>
                  <a:lnTo>
                    <a:pt x="49" y="35"/>
                  </a:lnTo>
                  <a:lnTo>
                    <a:pt x="53" y="33"/>
                  </a:lnTo>
                  <a:lnTo>
                    <a:pt x="57" y="33"/>
                  </a:lnTo>
                  <a:lnTo>
                    <a:pt x="60" y="35"/>
                  </a:lnTo>
                  <a:lnTo>
                    <a:pt x="63" y="36"/>
                  </a:lnTo>
                  <a:lnTo>
                    <a:pt x="67" y="38"/>
                  </a:lnTo>
                  <a:lnTo>
                    <a:pt x="71" y="41"/>
                  </a:lnTo>
                  <a:lnTo>
                    <a:pt x="74" y="45"/>
                  </a:lnTo>
                  <a:lnTo>
                    <a:pt x="76" y="50"/>
                  </a:lnTo>
                  <a:lnTo>
                    <a:pt x="78" y="56"/>
                  </a:lnTo>
                  <a:lnTo>
                    <a:pt x="78" y="60"/>
                  </a:lnTo>
                  <a:lnTo>
                    <a:pt x="76" y="65"/>
                  </a:lnTo>
                  <a:lnTo>
                    <a:pt x="74" y="69"/>
                  </a:lnTo>
                  <a:lnTo>
                    <a:pt x="70" y="74"/>
                  </a:lnTo>
                  <a:lnTo>
                    <a:pt x="66" y="78"/>
                  </a:lnTo>
                  <a:lnTo>
                    <a:pt x="60" y="82"/>
                  </a:lnTo>
                  <a:lnTo>
                    <a:pt x="55" y="84"/>
                  </a:lnTo>
                  <a:lnTo>
                    <a:pt x="49" y="86"/>
                  </a:lnTo>
                  <a:lnTo>
                    <a:pt x="43" y="86"/>
                  </a:lnTo>
                  <a:lnTo>
                    <a:pt x="37" y="84"/>
                  </a:lnTo>
                  <a:lnTo>
                    <a:pt x="32" y="82"/>
                  </a:lnTo>
                  <a:lnTo>
                    <a:pt x="20" y="71"/>
                  </a:lnTo>
                  <a:lnTo>
                    <a:pt x="12" y="60"/>
                  </a:lnTo>
                  <a:lnTo>
                    <a:pt x="11" y="44"/>
                  </a:lnTo>
                  <a:lnTo>
                    <a:pt x="14" y="29"/>
                  </a:lnTo>
                  <a:lnTo>
                    <a:pt x="20" y="21"/>
                  </a:lnTo>
                  <a:lnTo>
                    <a:pt x="28" y="15"/>
                  </a:lnTo>
                  <a:lnTo>
                    <a:pt x="35" y="10"/>
                  </a:lnTo>
                  <a:lnTo>
                    <a:pt x="45" y="6"/>
                  </a:lnTo>
                  <a:lnTo>
                    <a:pt x="54" y="3"/>
                  </a:lnTo>
                  <a:lnTo>
                    <a:pt x="63" y="3"/>
                  </a:lnTo>
                  <a:lnTo>
                    <a:pt x="74" y="4"/>
                  </a:lnTo>
                  <a:lnTo>
                    <a:pt x="83" y="8"/>
                  </a:lnTo>
                  <a:lnTo>
                    <a:pt x="93" y="15"/>
                  </a:lnTo>
                  <a:lnTo>
                    <a:pt x="102" y="24"/>
                  </a:lnTo>
                  <a:lnTo>
                    <a:pt x="109" y="33"/>
                  </a:lnTo>
                  <a:lnTo>
                    <a:pt x="113" y="44"/>
                  </a:lnTo>
                  <a:lnTo>
                    <a:pt x="116" y="56"/>
                  </a:lnTo>
                  <a:lnTo>
                    <a:pt x="116" y="67"/>
                  </a:lnTo>
                  <a:lnTo>
                    <a:pt x="113" y="79"/>
                  </a:lnTo>
                  <a:lnTo>
                    <a:pt x="108" y="91"/>
                  </a:lnTo>
                  <a:lnTo>
                    <a:pt x="104" y="98"/>
                  </a:lnTo>
                  <a:lnTo>
                    <a:pt x="100" y="104"/>
                  </a:lnTo>
                  <a:lnTo>
                    <a:pt x="95" y="109"/>
                  </a:lnTo>
                  <a:lnTo>
                    <a:pt x="89" y="115"/>
                  </a:lnTo>
                  <a:lnTo>
                    <a:pt x="83" y="120"/>
                  </a:lnTo>
                  <a:lnTo>
                    <a:pt x="76" y="124"/>
                  </a:lnTo>
                  <a:lnTo>
                    <a:pt x="70" y="127"/>
                  </a:lnTo>
                  <a:lnTo>
                    <a:pt x="62" y="129"/>
                  </a:lnTo>
                  <a:lnTo>
                    <a:pt x="54" y="132"/>
                  </a:lnTo>
                  <a:lnTo>
                    <a:pt x="46" y="133"/>
                  </a:lnTo>
                  <a:lnTo>
                    <a:pt x="39" y="133"/>
                  </a:lnTo>
                  <a:lnTo>
                    <a:pt x="32" y="133"/>
                  </a:lnTo>
                  <a:lnTo>
                    <a:pt x="24" y="132"/>
                  </a:lnTo>
                  <a:lnTo>
                    <a:pt x="16" y="130"/>
                  </a:lnTo>
                  <a:lnTo>
                    <a:pt x="8" y="128"/>
                  </a:lnTo>
                  <a:lnTo>
                    <a:pt x="1" y="125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4760913" y="4967288"/>
              <a:ext cx="227013" cy="196850"/>
            </a:xfrm>
            <a:custGeom>
              <a:avLst/>
              <a:gdLst/>
              <a:ahLst/>
              <a:cxnLst>
                <a:cxn ang="0">
                  <a:pos x="10" y="99"/>
                </a:cxn>
                <a:cxn ang="0">
                  <a:pos x="29" y="113"/>
                </a:cxn>
                <a:cxn ang="0">
                  <a:pos x="51" y="121"/>
                </a:cxn>
                <a:cxn ang="0">
                  <a:pos x="75" y="124"/>
                </a:cxn>
                <a:cxn ang="0">
                  <a:pos x="98" y="119"/>
                </a:cxn>
                <a:cxn ang="0">
                  <a:pos x="123" y="104"/>
                </a:cxn>
                <a:cxn ang="0">
                  <a:pos x="142" y="73"/>
                </a:cxn>
                <a:cxn ang="0">
                  <a:pos x="139" y="36"/>
                </a:cxn>
                <a:cxn ang="0">
                  <a:pos x="118" y="10"/>
                </a:cxn>
                <a:cxn ang="0">
                  <a:pos x="91" y="0"/>
                </a:cxn>
                <a:cxn ang="0">
                  <a:pos x="60" y="8"/>
                </a:cxn>
                <a:cxn ang="0">
                  <a:pos x="42" y="49"/>
                </a:cxn>
                <a:cxn ang="0">
                  <a:pos x="56" y="74"/>
                </a:cxn>
                <a:cxn ang="0">
                  <a:pos x="75" y="81"/>
                </a:cxn>
                <a:cxn ang="0">
                  <a:pos x="95" y="75"/>
                </a:cxn>
                <a:cxn ang="0">
                  <a:pos x="108" y="49"/>
                </a:cxn>
                <a:cxn ang="0">
                  <a:pos x="97" y="32"/>
                </a:cxn>
                <a:cxn ang="0">
                  <a:pos x="84" y="28"/>
                </a:cxn>
                <a:cxn ang="0">
                  <a:pos x="72" y="32"/>
                </a:cxn>
                <a:cxn ang="0">
                  <a:pos x="66" y="40"/>
                </a:cxn>
                <a:cxn ang="0">
                  <a:pos x="64" y="49"/>
                </a:cxn>
                <a:cxn ang="0">
                  <a:pos x="71" y="61"/>
                </a:cxn>
                <a:cxn ang="0">
                  <a:pos x="87" y="61"/>
                </a:cxn>
                <a:cxn ang="0">
                  <a:pos x="93" y="49"/>
                </a:cxn>
                <a:cxn ang="0">
                  <a:pos x="91" y="49"/>
                </a:cxn>
                <a:cxn ang="0">
                  <a:pos x="85" y="58"/>
                </a:cxn>
                <a:cxn ang="0">
                  <a:pos x="72" y="58"/>
                </a:cxn>
                <a:cxn ang="0">
                  <a:pos x="67" y="49"/>
                </a:cxn>
                <a:cxn ang="0">
                  <a:pos x="68" y="41"/>
                </a:cxn>
                <a:cxn ang="0">
                  <a:pos x="73" y="33"/>
                </a:cxn>
                <a:cxn ang="0">
                  <a:pos x="85" y="31"/>
                </a:cxn>
                <a:cxn ang="0">
                  <a:pos x="96" y="35"/>
                </a:cxn>
                <a:cxn ang="0">
                  <a:pos x="104" y="44"/>
                </a:cxn>
                <a:cxn ang="0">
                  <a:pos x="104" y="58"/>
                </a:cxn>
                <a:cxn ang="0">
                  <a:pos x="97" y="71"/>
                </a:cxn>
                <a:cxn ang="0">
                  <a:pos x="81" y="78"/>
                </a:cxn>
                <a:cxn ang="0">
                  <a:pos x="64" y="75"/>
                </a:cxn>
                <a:cxn ang="0">
                  <a:pos x="50" y="63"/>
                </a:cxn>
                <a:cxn ang="0">
                  <a:pos x="50" y="20"/>
                </a:cxn>
                <a:cxn ang="0">
                  <a:pos x="80" y="3"/>
                </a:cxn>
                <a:cxn ang="0">
                  <a:pos x="109" y="7"/>
                </a:cxn>
                <a:cxn ang="0">
                  <a:pos x="131" y="25"/>
                </a:cxn>
                <a:cxn ang="0">
                  <a:pos x="130" y="94"/>
                </a:cxn>
                <a:cxn ang="0">
                  <a:pos x="97" y="116"/>
                </a:cxn>
                <a:cxn ang="0">
                  <a:pos x="75" y="121"/>
                </a:cxn>
                <a:cxn ang="0">
                  <a:pos x="52" y="119"/>
                </a:cxn>
                <a:cxn ang="0">
                  <a:pos x="30" y="111"/>
                </a:cxn>
                <a:cxn ang="0">
                  <a:pos x="12" y="98"/>
                </a:cxn>
                <a:cxn ang="0">
                  <a:pos x="0" y="87"/>
                </a:cxn>
              </a:cxnLst>
              <a:rect l="0" t="0" r="r" b="b"/>
              <a:pathLst>
                <a:path w="143" h="124">
                  <a:moveTo>
                    <a:pt x="0" y="87"/>
                  </a:moveTo>
                  <a:lnTo>
                    <a:pt x="5" y="94"/>
                  </a:lnTo>
                  <a:lnTo>
                    <a:pt x="10" y="99"/>
                  </a:lnTo>
                  <a:lnTo>
                    <a:pt x="16" y="104"/>
                  </a:lnTo>
                  <a:lnTo>
                    <a:pt x="22" y="109"/>
                  </a:lnTo>
                  <a:lnTo>
                    <a:pt x="29" y="113"/>
                  </a:lnTo>
                  <a:lnTo>
                    <a:pt x="35" y="116"/>
                  </a:lnTo>
                  <a:lnTo>
                    <a:pt x="43" y="120"/>
                  </a:lnTo>
                  <a:lnTo>
                    <a:pt x="51" y="121"/>
                  </a:lnTo>
                  <a:lnTo>
                    <a:pt x="59" y="123"/>
                  </a:lnTo>
                  <a:lnTo>
                    <a:pt x="67" y="124"/>
                  </a:lnTo>
                  <a:lnTo>
                    <a:pt x="75" y="124"/>
                  </a:lnTo>
                  <a:lnTo>
                    <a:pt x="83" y="123"/>
                  </a:lnTo>
                  <a:lnTo>
                    <a:pt x="91" y="121"/>
                  </a:lnTo>
                  <a:lnTo>
                    <a:pt x="98" y="119"/>
                  </a:lnTo>
                  <a:lnTo>
                    <a:pt x="106" y="116"/>
                  </a:lnTo>
                  <a:lnTo>
                    <a:pt x="113" y="112"/>
                  </a:lnTo>
                  <a:lnTo>
                    <a:pt x="123" y="104"/>
                  </a:lnTo>
                  <a:lnTo>
                    <a:pt x="131" y="95"/>
                  </a:lnTo>
                  <a:lnTo>
                    <a:pt x="138" y="85"/>
                  </a:lnTo>
                  <a:lnTo>
                    <a:pt x="142" y="73"/>
                  </a:lnTo>
                  <a:lnTo>
                    <a:pt x="143" y="60"/>
                  </a:lnTo>
                  <a:lnTo>
                    <a:pt x="143" y="48"/>
                  </a:lnTo>
                  <a:lnTo>
                    <a:pt x="139" y="36"/>
                  </a:lnTo>
                  <a:lnTo>
                    <a:pt x="133" y="24"/>
                  </a:lnTo>
                  <a:lnTo>
                    <a:pt x="126" y="16"/>
                  </a:lnTo>
                  <a:lnTo>
                    <a:pt x="118" y="10"/>
                  </a:lnTo>
                  <a:lnTo>
                    <a:pt x="110" y="4"/>
                  </a:lnTo>
                  <a:lnTo>
                    <a:pt x="101" y="2"/>
                  </a:lnTo>
                  <a:lnTo>
                    <a:pt x="91" y="0"/>
                  </a:lnTo>
                  <a:lnTo>
                    <a:pt x="80" y="0"/>
                  </a:lnTo>
                  <a:lnTo>
                    <a:pt x="70" y="3"/>
                  </a:lnTo>
                  <a:lnTo>
                    <a:pt x="60" y="8"/>
                  </a:lnTo>
                  <a:lnTo>
                    <a:pt x="49" y="19"/>
                  </a:lnTo>
                  <a:lnTo>
                    <a:pt x="42" y="33"/>
                  </a:lnTo>
                  <a:lnTo>
                    <a:pt x="42" y="49"/>
                  </a:lnTo>
                  <a:lnTo>
                    <a:pt x="47" y="65"/>
                  </a:lnTo>
                  <a:lnTo>
                    <a:pt x="51" y="70"/>
                  </a:lnTo>
                  <a:lnTo>
                    <a:pt x="56" y="74"/>
                  </a:lnTo>
                  <a:lnTo>
                    <a:pt x="63" y="78"/>
                  </a:lnTo>
                  <a:lnTo>
                    <a:pt x="70" y="79"/>
                  </a:lnTo>
                  <a:lnTo>
                    <a:pt x="75" y="81"/>
                  </a:lnTo>
                  <a:lnTo>
                    <a:pt x="81" y="81"/>
                  </a:lnTo>
                  <a:lnTo>
                    <a:pt x="88" y="78"/>
                  </a:lnTo>
                  <a:lnTo>
                    <a:pt x="95" y="75"/>
                  </a:lnTo>
                  <a:lnTo>
                    <a:pt x="102" y="67"/>
                  </a:lnTo>
                  <a:lnTo>
                    <a:pt x="108" y="58"/>
                  </a:lnTo>
                  <a:lnTo>
                    <a:pt x="108" y="49"/>
                  </a:lnTo>
                  <a:lnTo>
                    <a:pt x="104" y="39"/>
                  </a:lnTo>
                  <a:lnTo>
                    <a:pt x="101" y="35"/>
                  </a:lnTo>
                  <a:lnTo>
                    <a:pt x="97" y="32"/>
                  </a:lnTo>
                  <a:lnTo>
                    <a:pt x="93" y="31"/>
                  </a:lnTo>
                  <a:lnTo>
                    <a:pt x="89" y="29"/>
                  </a:lnTo>
                  <a:lnTo>
                    <a:pt x="84" y="28"/>
                  </a:lnTo>
                  <a:lnTo>
                    <a:pt x="80" y="28"/>
                  </a:lnTo>
                  <a:lnTo>
                    <a:pt x="76" y="29"/>
                  </a:lnTo>
                  <a:lnTo>
                    <a:pt x="72" y="32"/>
                  </a:lnTo>
                  <a:lnTo>
                    <a:pt x="70" y="35"/>
                  </a:lnTo>
                  <a:lnTo>
                    <a:pt x="67" y="37"/>
                  </a:lnTo>
                  <a:lnTo>
                    <a:pt x="66" y="40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4" y="49"/>
                  </a:lnTo>
                  <a:lnTo>
                    <a:pt x="66" y="53"/>
                  </a:lnTo>
                  <a:lnTo>
                    <a:pt x="67" y="56"/>
                  </a:lnTo>
                  <a:lnTo>
                    <a:pt x="71" y="61"/>
                  </a:lnTo>
                  <a:lnTo>
                    <a:pt x="76" y="62"/>
                  </a:lnTo>
                  <a:lnTo>
                    <a:pt x="81" y="62"/>
                  </a:lnTo>
                  <a:lnTo>
                    <a:pt x="87" y="61"/>
                  </a:lnTo>
                  <a:lnTo>
                    <a:pt x="91" y="57"/>
                  </a:lnTo>
                  <a:lnTo>
                    <a:pt x="93" y="53"/>
                  </a:lnTo>
                  <a:lnTo>
                    <a:pt x="93" y="49"/>
                  </a:lnTo>
                  <a:lnTo>
                    <a:pt x="91" y="44"/>
                  </a:lnTo>
                  <a:lnTo>
                    <a:pt x="88" y="45"/>
                  </a:lnTo>
                  <a:lnTo>
                    <a:pt x="91" y="49"/>
                  </a:lnTo>
                  <a:lnTo>
                    <a:pt x="91" y="53"/>
                  </a:lnTo>
                  <a:lnTo>
                    <a:pt x="88" y="56"/>
                  </a:lnTo>
                  <a:lnTo>
                    <a:pt x="85" y="58"/>
                  </a:lnTo>
                  <a:lnTo>
                    <a:pt x="81" y="60"/>
                  </a:lnTo>
                  <a:lnTo>
                    <a:pt x="76" y="60"/>
                  </a:lnTo>
                  <a:lnTo>
                    <a:pt x="72" y="58"/>
                  </a:lnTo>
                  <a:lnTo>
                    <a:pt x="70" y="54"/>
                  </a:lnTo>
                  <a:lnTo>
                    <a:pt x="68" y="52"/>
                  </a:lnTo>
                  <a:lnTo>
                    <a:pt x="67" y="49"/>
                  </a:lnTo>
                  <a:lnTo>
                    <a:pt x="67" y="46"/>
                  </a:lnTo>
                  <a:lnTo>
                    <a:pt x="67" y="44"/>
                  </a:lnTo>
                  <a:lnTo>
                    <a:pt x="68" y="41"/>
                  </a:lnTo>
                  <a:lnTo>
                    <a:pt x="70" y="39"/>
                  </a:lnTo>
                  <a:lnTo>
                    <a:pt x="72" y="36"/>
                  </a:lnTo>
                  <a:lnTo>
                    <a:pt x="73" y="33"/>
                  </a:lnTo>
                  <a:lnTo>
                    <a:pt x="77" y="32"/>
                  </a:lnTo>
                  <a:lnTo>
                    <a:pt x="81" y="31"/>
                  </a:lnTo>
                  <a:lnTo>
                    <a:pt x="85" y="31"/>
                  </a:lnTo>
                  <a:lnTo>
                    <a:pt x="88" y="32"/>
                  </a:lnTo>
                  <a:lnTo>
                    <a:pt x="92" y="33"/>
                  </a:lnTo>
                  <a:lnTo>
                    <a:pt x="96" y="35"/>
                  </a:lnTo>
                  <a:lnTo>
                    <a:pt x="98" y="37"/>
                  </a:lnTo>
                  <a:lnTo>
                    <a:pt x="101" y="40"/>
                  </a:lnTo>
                  <a:lnTo>
                    <a:pt x="104" y="44"/>
                  </a:lnTo>
                  <a:lnTo>
                    <a:pt x="105" y="49"/>
                  </a:lnTo>
                  <a:lnTo>
                    <a:pt x="105" y="53"/>
                  </a:lnTo>
                  <a:lnTo>
                    <a:pt x="104" y="58"/>
                  </a:lnTo>
                  <a:lnTo>
                    <a:pt x="102" y="63"/>
                  </a:lnTo>
                  <a:lnTo>
                    <a:pt x="100" y="67"/>
                  </a:lnTo>
                  <a:lnTo>
                    <a:pt x="97" y="71"/>
                  </a:lnTo>
                  <a:lnTo>
                    <a:pt x="93" y="74"/>
                  </a:lnTo>
                  <a:lnTo>
                    <a:pt x="88" y="77"/>
                  </a:lnTo>
                  <a:lnTo>
                    <a:pt x="81" y="78"/>
                  </a:lnTo>
                  <a:lnTo>
                    <a:pt x="76" y="78"/>
                  </a:lnTo>
                  <a:lnTo>
                    <a:pt x="70" y="78"/>
                  </a:lnTo>
                  <a:lnTo>
                    <a:pt x="64" y="75"/>
                  </a:lnTo>
                  <a:lnTo>
                    <a:pt x="59" y="73"/>
                  </a:lnTo>
                  <a:lnTo>
                    <a:pt x="54" y="69"/>
                  </a:lnTo>
                  <a:lnTo>
                    <a:pt x="50" y="63"/>
                  </a:lnTo>
                  <a:lnTo>
                    <a:pt x="45" y="49"/>
                  </a:lnTo>
                  <a:lnTo>
                    <a:pt x="45" y="35"/>
                  </a:lnTo>
                  <a:lnTo>
                    <a:pt x="50" y="20"/>
                  </a:lnTo>
                  <a:lnTo>
                    <a:pt x="62" y="10"/>
                  </a:lnTo>
                  <a:lnTo>
                    <a:pt x="71" y="6"/>
                  </a:lnTo>
                  <a:lnTo>
                    <a:pt x="80" y="3"/>
                  </a:lnTo>
                  <a:lnTo>
                    <a:pt x="91" y="2"/>
                  </a:lnTo>
                  <a:lnTo>
                    <a:pt x="100" y="3"/>
                  </a:lnTo>
                  <a:lnTo>
                    <a:pt x="109" y="7"/>
                  </a:lnTo>
                  <a:lnTo>
                    <a:pt x="118" y="11"/>
                  </a:lnTo>
                  <a:lnTo>
                    <a:pt x="125" y="18"/>
                  </a:lnTo>
                  <a:lnTo>
                    <a:pt x="131" y="25"/>
                  </a:lnTo>
                  <a:lnTo>
                    <a:pt x="140" y="48"/>
                  </a:lnTo>
                  <a:lnTo>
                    <a:pt x="139" y="71"/>
                  </a:lnTo>
                  <a:lnTo>
                    <a:pt x="130" y="94"/>
                  </a:lnTo>
                  <a:lnTo>
                    <a:pt x="112" y="109"/>
                  </a:lnTo>
                  <a:lnTo>
                    <a:pt x="105" y="113"/>
                  </a:lnTo>
                  <a:lnTo>
                    <a:pt x="97" y="116"/>
                  </a:lnTo>
                  <a:lnTo>
                    <a:pt x="91" y="119"/>
                  </a:lnTo>
                  <a:lnTo>
                    <a:pt x="83" y="120"/>
                  </a:lnTo>
                  <a:lnTo>
                    <a:pt x="75" y="121"/>
                  </a:lnTo>
                  <a:lnTo>
                    <a:pt x="67" y="121"/>
                  </a:lnTo>
                  <a:lnTo>
                    <a:pt x="60" y="120"/>
                  </a:lnTo>
                  <a:lnTo>
                    <a:pt x="52" y="119"/>
                  </a:lnTo>
                  <a:lnTo>
                    <a:pt x="45" y="117"/>
                  </a:lnTo>
                  <a:lnTo>
                    <a:pt x="38" y="115"/>
                  </a:lnTo>
                  <a:lnTo>
                    <a:pt x="30" y="111"/>
                  </a:lnTo>
                  <a:lnTo>
                    <a:pt x="24" y="107"/>
                  </a:lnTo>
                  <a:lnTo>
                    <a:pt x="18" y="102"/>
                  </a:lnTo>
                  <a:lnTo>
                    <a:pt x="12" y="98"/>
                  </a:lnTo>
                  <a:lnTo>
                    <a:pt x="8" y="91"/>
                  </a:lnTo>
                  <a:lnTo>
                    <a:pt x="3" y="86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3862388" y="5364163"/>
              <a:ext cx="185738" cy="214313"/>
            </a:xfrm>
            <a:custGeom>
              <a:avLst/>
              <a:gdLst/>
              <a:ahLst/>
              <a:cxnLst>
                <a:cxn ang="0">
                  <a:pos x="14" y="133"/>
                </a:cxn>
                <a:cxn ang="0">
                  <a:pos x="38" y="135"/>
                </a:cxn>
                <a:cxn ang="0">
                  <a:pos x="61" y="131"/>
                </a:cxn>
                <a:cxn ang="0">
                  <a:pos x="84" y="121"/>
                </a:cxn>
                <a:cxn ang="0">
                  <a:pos x="101" y="105"/>
                </a:cxn>
                <a:cxn ang="0">
                  <a:pos x="115" y="80"/>
                </a:cxn>
                <a:cxn ang="0">
                  <a:pos x="114" y="43"/>
                </a:cxn>
                <a:cxn ang="0">
                  <a:pos x="93" y="12"/>
                </a:cxn>
                <a:cxn ang="0">
                  <a:pos x="63" y="0"/>
                </a:cxn>
                <a:cxn ang="0">
                  <a:pos x="34" y="5"/>
                </a:cxn>
                <a:cxn ang="0">
                  <a:pos x="12" y="28"/>
                </a:cxn>
                <a:cxn ang="0">
                  <a:pos x="17" y="74"/>
                </a:cxn>
                <a:cxn ang="0">
                  <a:pos x="42" y="87"/>
                </a:cxn>
                <a:cxn ang="0">
                  <a:pos x="61" y="83"/>
                </a:cxn>
                <a:cxn ang="0">
                  <a:pos x="76" y="70"/>
                </a:cxn>
                <a:cxn ang="0">
                  <a:pos x="72" y="39"/>
                </a:cxn>
                <a:cxn ang="0">
                  <a:pos x="56" y="30"/>
                </a:cxn>
                <a:cxn ang="0">
                  <a:pos x="43" y="33"/>
                </a:cxn>
                <a:cxn ang="0">
                  <a:pos x="34" y="42"/>
                </a:cxn>
                <a:cxn ang="0">
                  <a:pos x="31" y="53"/>
                </a:cxn>
                <a:cxn ang="0">
                  <a:pos x="35" y="62"/>
                </a:cxn>
                <a:cxn ang="0">
                  <a:pos x="47" y="67"/>
                </a:cxn>
                <a:cxn ang="0">
                  <a:pos x="61" y="61"/>
                </a:cxn>
                <a:cxn ang="0">
                  <a:pos x="60" y="47"/>
                </a:cxn>
                <a:cxn ang="0">
                  <a:pos x="58" y="49"/>
                </a:cxn>
                <a:cxn ang="0">
                  <a:pos x="59" y="59"/>
                </a:cxn>
                <a:cxn ang="0">
                  <a:pos x="47" y="64"/>
                </a:cxn>
                <a:cxn ang="0">
                  <a:pos x="38" y="61"/>
                </a:cxn>
                <a:cxn ang="0">
                  <a:pos x="34" y="53"/>
                </a:cxn>
                <a:cxn ang="0">
                  <a:pos x="37" y="43"/>
                </a:cxn>
                <a:cxn ang="0">
                  <a:pos x="44" y="36"/>
                </a:cxn>
                <a:cxn ang="0">
                  <a:pos x="55" y="33"/>
                </a:cxn>
                <a:cxn ang="0">
                  <a:pos x="67" y="38"/>
                </a:cxn>
                <a:cxn ang="0">
                  <a:pos x="75" y="49"/>
                </a:cxn>
                <a:cxn ang="0">
                  <a:pos x="75" y="63"/>
                </a:cxn>
                <a:cxn ang="0">
                  <a:pos x="65" y="78"/>
                </a:cxn>
                <a:cxn ang="0">
                  <a:pos x="48" y="84"/>
                </a:cxn>
                <a:cxn ang="0">
                  <a:pos x="30" y="82"/>
                </a:cxn>
                <a:cxn ang="0">
                  <a:pos x="10" y="43"/>
                </a:cxn>
                <a:cxn ang="0">
                  <a:pos x="27" y="13"/>
                </a:cxn>
                <a:cxn ang="0">
                  <a:pos x="54" y="3"/>
                </a:cxn>
                <a:cxn ang="0">
                  <a:pos x="81" y="8"/>
                </a:cxn>
                <a:cxn ang="0">
                  <a:pos x="107" y="33"/>
                </a:cxn>
                <a:cxn ang="0">
                  <a:pos x="114" y="67"/>
                </a:cxn>
                <a:cxn ang="0">
                  <a:pos x="104" y="97"/>
                </a:cxn>
                <a:cxn ang="0">
                  <a:pos x="88" y="114"/>
                </a:cxn>
                <a:cxn ang="0">
                  <a:pos x="68" y="126"/>
                </a:cxn>
                <a:cxn ang="0">
                  <a:pos x="46" y="133"/>
                </a:cxn>
                <a:cxn ang="0">
                  <a:pos x="22" y="131"/>
                </a:cxn>
                <a:cxn ang="0">
                  <a:pos x="1" y="124"/>
                </a:cxn>
              </a:cxnLst>
              <a:rect l="0" t="0" r="r" b="b"/>
              <a:pathLst>
                <a:path w="117" h="135">
                  <a:moveTo>
                    <a:pt x="0" y="126"/>
                  </a:moveTo>
                  <a:lnTo>
                    <a:pt x="8" y="130"/>
                  </a:lnTo>
                  <a:lnTo>
                    <a:pt x="14" y="133"/>
                  </a:lnTo>
                  <a:lnTo>
                    <a:pt x="22" y="134"/>
                  </a:lnTo>
                  <a:lnTo>
                    <a:pt x="30" y="135"/>
                  </a:lnTo>
                  <a:lnTo>
                    <a:pt x="38" y="135"/>
                  </a:lnTo>
                  <a:lnTo>
                    <a:pt x="46" y="135"/>
                  </a:lnTo>
                  <a:lnTo>
                    <a:pt x="54" y="134"/>
                  </a:lnTo>
                  <a:lnTo>
                    <a:pt x="61" y="131"/>
                  </a:lnTo>
                  <a:lnTo>
                    <a:pt x="69" y="129"/>
                  </a:lnTo>
                  <a:lnTo>
                    <a:pt x="76" y="125"/>
                  </a:lnTo>
                  <a:lnTo>
                    <a:pt x="84" y="121"/>
                  </a:lnTo>
                  <a:lnTo>
                    <a:pt x="90" y="117"/>
                  </a:lnTo>
                  <a:lnTo>
                    <a:pt x="96" y="112"/>
                  </a:lnTo>
                  <a:lnTo>
                    <a:pt x="101" y="105"/>
                  </a:lnTo>
                  <a:lnTo>
                    <a:pt x="106" y="99"/>
                  </a:lnTo>
                  <a:lnTo>
                    <a:pt x="110" y="92"/>
                  </a:lnTo>
                  <a:lnTo>
                    <a:pt x="115" y="80"/>
                  </a:lnTo>
                  <a:lnTo>
                    <a:pt x="117" y="67"/>
                  </a:lnTo>
                  <a:lnTo>
                    <a:pt x="117" y="55"/>
                  </a:lnTo>
                  <a:lnTo>
                    <a:pt x="114" y="43"/>
                  </a:lnTo>
                  <a:lnTo>
                    <a:pt x="110" y="32"/>
                  </a:lnTo>
                  <a:lnTo>
                    <a:pt x="102" y="21"/>
                  </a:lnTo>
                  <a:lnTo>
                    <a:pt x="93" y="12"/>
                  </a:lnTo>
                  <a:lnTo>
                    <a:pt x="82" y="5"/>
                  </a:lnTo>
                  <a:lnTo>
                    <a:pt x="73" y="1"/>
                  </a:lnTo>
                  <a:lnTo>
                    <a:pt x="63" y="0"/>
                  </a:lnTo>
                  <a:lnTo>
                    <a:pt x="52" y="0"/>
                  </a:lnTo>
                  <a:lnTo>
                    <a:pt x="43" y="1"/>
                  </a:lnTo>
                  <a:lnTo>
                    <a:pt x="34" y="5"/>
                  </a:lnTo>
                  <a:lnTo>
                    <a:pt x="25" y="11"/>
                  </a:lnTo>
                  <a:lnTo>
                    <a:pt x="18" y="18"/>
                  </a:lnTo>
                  <a:lnTo>
                    <a:pt x="12" y="28"/>
                  </a:lnTo>
                  <a:lnTo>
                    <a:pt x="8" y="43"/>
                  </a:lnTo>
                  <a:lnTo>
                    <a:pt x="9" y="59"/>
                  </a:lnTo>
                  <a:lnTo>
                    <a:pt x="17" y="74"/>
                  </a:lnTo>
                  <a:lnTo>
                    <a:pt x="29" y="84"/>
                  </a:lnTo>
                  <a:lnTo>
                    <a:pt x="35" y="87"/>
                  </a:lnTo>
                  <a:lnTo>
                    <a:pt x="42" y="87"/>
                  </a:lnTo>
                  <a:lnTo>
                    <a:pt x="48" y="87"/>
                  </a:lnTo>
                  <a:lnTo>
                    <a:pt x="55" y="85"/>
                  </a:lnTo>
                  <a:lnTo>
                    <a:pt x="61" y="83"/>
                  </a:lnTo>
                  <a:lnTo>
                    <a:pt x="67" y="80"/>
                  </a:lnTo>
                  <a:lnTo>
                    <a:pt x="72" y="75"/>
                  </a:lnTo>
                  <a:lnTo>
                    <a:pt x="76" y="70"/>
                  </a:lnTo>
                  <a:lnTo>
                    <a:pt x="79" y="59"/>
                  </a:lnTo>
                  <a:lnTo>
                    <a:pt x="77" y="49"/>
                  </a:lnTo>
                  <a:lnTo>
                    <a:pt x="72" y="39"/>
                  </a:lnTo>
                  <a:lnTo>
                    <a:pt x="64" y="33"/>
                  </a:lnTo>
                  <a:lnTo>
                    <a:pt x="60" y="32"/>
                  </a:lnTo>
                  <a:lnTo>
                    <a:pt x="56" y="30"/>
                  </a:lnTo>
                  <a:lnTo>
                    <a:pt x="51" y="30"/>
                  </a:lnTo>
                  <a:lnTo>
                    <a:pt x="47" y="32"/>
                  </a:lnTo>
                  <a:lnTo>
                    <a:pt x="43" y="33"/>
                  </a:lnTo>
                  <a:lnTo>
                    <a:pt x="39" y="36"/>
                  </a:lnTo>
                  <a:lnTo>
                    <a:pt x="37" y="38"/>
                  </a:lnTo>
                  <a:lnTo>
                    <a:pt x="34" y="42"/>
                  </a:lnTo>
                  <a:lnTo>
                    <a:pt x="33" y="45"/>
                  </a:lnTo>
                  <a:lnTo>
                    <a:pt x="31" y="49"/>
                  </a:lnTo>
                  <a:lnTo>
                    <a:pt x="31" y="53"/>
                  </a:lnTo>
                  <a:lnTo>
                    <a:pt x="33" y="55"/>
                  </a:lnTo>
                  <a:lnTo>
                    <a:pt x="34" y="59"/>
                  </a:lnTo>
                  <a:lnTo>
                    <a:pt x="35" y="62"/>
                  </a:lnTo>
                  <a:lnTo>
                    <a:pt x="38" y="64"/>
                  </a:lnTo>
                  <a:lnTo>
                    <a:pt x="42" y="66"/>
                  </a:lnTo>
                  <a:lnTo>
                    <a:pt x="47" y="67"/>
                  </a:lnTo>
                  <a:lnTo>
                    <a:pt x="52" y="67"/>
                  </a:lnTo>
                  <a:lnTo>
                    <a:pt x="58" y="64"/>
                  </a:lnTo>
                  <a:lnTo>
                    <a:pt x="61" y="61"/>
                  </a:lnTo>
                  <a:lnTo>
                    <a:pt x="63" y="55"/>
                  </a:lnTo>
                  <a:lnTo>
                    <a:pt x="63" y="51"/>
                  </a:lnTo>
                  <a:lnTo>
                    <a:pt x="60" y="47"/>
                  </a:lnTo>
                  <a:lnTo>
                    <a:pt x="56" y="43"/>
                  </a:lnTo>
                  <a:lnTo>
                    <a:pt x="55" y="46"/>
                  </a:lnTo>
                  <a:lnTo>
                    <a:pt x="58" y="49"/>
                  </a:lnTo>
                  <a:lnTo>
                    <a:pt x="60" y="51"/>
                  </a:lnTo>
                  <a:lnTo>
                    <a:pt x="60" y="55"/>
                  </a:lnTo>
                  <a:lnTo>
                    <a:pt x="59" y="59"/>
                  </a:lnTo>
                  <a:lnTo>
                    <a:pt x="56" y="63"/>
                  </a:lnTo>
                  <a:lnTo>
                    <a:pt x="52" y="64"/>
                  </a:lnTo>
                  <a:lnTo>
                    <a:pt x="47" y="64"/>
                  </a:lnTo>
                  <a:lnTo>
                    <a:pt x="43" y="63"/>
                  </a:lnTo>
                  <a:lnTo>
                    <a:pt x="40" y="62"/>
                  </a:lnTo>
                  <a:lnTo>
                    <a:pt x="38" y="61"/>
                  </a:lnTo>
                  <a:lnTo>
                    <a:pt x="37" y="58"/>
                  </a:lnTo>
                  <a:lnTo>
                    <a:pt x="35" y="55"/>
                  </a:lnTo>
                  <a:lnTo>
                    <a:pt x="34" y="53"/>
                  </a:lnTo>
                  <a:lnTo>
                    <a:pt x="34" y="49"/>
                  </a:lnTo>
                  <a:lnTo>
                    <a:pt x="35" y="46"/>
                  </a:lnTo>
                  <a:lnTo>
                    <a:pt x="37" y="43"/>
                  </a:lnTo>
                  <a:lnTo>
                    <a:pt x="39" y="39"/>
                  </a:lnTo>
                  <a:lnTo>
                    <a:pt x="42" y="37"/>
                  </a:lnTo>
                  <a:lnTo>
                    <a:pt x="44" y="36"/>
                  </a:lnTo>
                  <a:lnTo>
                    <a:pt x="48" y="34"/>
                  </a:lnTo>
                  <a:lnTo>
                    <a:pt x="51" y="33"/>
                  </a:lnTo>
                  <a:lnTo>
                    <a:pt x="55" y="33"/>
                  </a:lnTo>
                  <a:lnTo>
                    <a:pt x="59" y="34"/>
                  </a:lnTo>
                  <a:lnTo>
                    <a:pt x="63" y="36"/>
                  </a:lnTo>
                  <a:lnTo>
                    <a:pt x="67" y="38"/>
                  </a:lnTo>
                  <a:lnTo>
                    <a:pt x="71" y="41"/>
                  </a:lnTo>
                  <a:lnTo>
                    <a:pt x="73" y="45"/>
                  </a:lnTo>
                  <a:lnTo>
                    <a:pt x="75" y="49"/>
                  </a:lnTo>
                  <a:lnTo>
                    <a:pt x="76" y="54"/>
                  </a:lnTo>
                  <a:lnTo>
                    <a:pt x="76" y="58"/>
                  </a:lnTo>
                  <a:lnTo>
                    <a:pt x="75" y="63"/>
                  </a:lnTo>
                  <a:lnTo>
                    <a:pt x="73" y="68"/>
                  </a:lnTo>
                  <a:lnTo>
                    <a:pt x="69" y="74"/>
                  </a:lnTo>
                  <a:lnTo>
                    <a:pt x="65" y="78"/>
                  </a:lnTo>
                  <a:lnTo>
                    <a:pt x="60" y="82"/>
                  </a:lnTo>
                  <a:lnTo>
                    <a:pt x="55" y="83"/>
                  </a:lnTo>
                  <a:lnTo>
                    <a:pt x="48" y="84"/>
                  </a:lnTo>
                  <a:lnTo>
                    <a:pt x="42" y="85"/>
                  </a:lnTo>
                  <a:lnTo>
                    <a:pt x="37" y="84"/>
                  </a:lnTo>
                  <a:lnTo>
                    <a:pt x="30" y="82"/>
                  </a:lnTo>
                  <a:lnTo>
                    <a:pt x="18" y="71"/>
                  </a:lnTo>
                  <a:lnTo>
                    <a:pt x="12" y="58"/>
                  </a:lnTo>
                  <a:lnTo>
                    <a:pt x="10" y="43"/>
                  </a:lnTo>
                  <a:lnTo>
                    <a:pt x="14" y="29"/>
                  </a:lnTo>
                  <a:lnTo>
                    <a:pt x="19" y="20"/>
                  </a:lnTo>
                  <a:lnTo>
                    <a:pt x="27" y="13"/>
                  </a:lnTo>
                  <a:lnTo>
                    <a:pt x="35" y="8"/>
                  </a:lnTo>
                  <a:lnTo>
                    <a:pt x="44" y="4"/>
                  </a:lnTo>
                  <a:lnTo>
                    <a:pt x="54" y="3"/>
                  </a:lnTo>
                  <a:lnTo>
                    <a:pt x="63" y="3"/>
                  </a:lnTo>
                  <a:lnTo>
                    <a:pt x="72" y="4"/>
                  </a:lnTo>
                  <a:lnTo>
                    <a:pt x="81" y="8"/>
                  </a:lnTo>
                  <a:lnTo>
                    <a:pt x="92" y="15"/>
                  </a:lnTo>
                  <a:lnTo>
                    <a:pt x="101" y="24"/>
                  </a:lnTo>
                  <a:lnTo>
                    <a:pt x="107" y="33"/>
                  </a:lnTo>
                  <a:lnTo>
                    <a:pt x="113" y="43"/>
                  </a:lnTo>
                  <a:lnTo>
                    <a:pt x="114" y="55"/>
                  </a:lnTo>
                  <a:lnTo>
                    <a:pt x="114" y="67"/>
                  </a:lnTo>
                  <a:lnTo>
                    <a:pt x="113" y="79"/>
                  </a:lnTo>
                  <a:lnTo>
                    <a:pt x="107" y="91"/>
                  </a:lnTo>
                  <a:lnTo>
                    <a:pt x="104" y="97"/>
                  </a:lnTo>
                  <a:lnTo>
                    <a:pt x="98" y="104"/>
                  </a:lnTo>
                  <a:lnTo>
                    <a:pt x="93" y="109"/>
                  </a:lnTo>
                  <a:lnTo>
                    <a:pt x="88" y="114"/>
                  </a:lnTo>
                  <a:lnTo>
                    <a:pt x="81" y="118"/>
                  </a:lnTo>
                  <a:lnTo>
                    <a:pt x="75" y="122"/>
                  </a:lnTo>
                  <a:lnTo>
                    <a:pt x="68" y="126"/>
                  </a:lnTo>
                  <a:lnTo>
                    <a:pt x="60" y="129"/>
                  </a:lnTo>
                  <a:lnTo>
                    <a:pt x="52" y="131"/>
                  </a:lnTo>
                  <a:lnTo>
                    <a:pt x="46" y="133"/>
                  </a:lnTo>
                  <a:lnTo>
                    <a:pt x="38" y="133"/>
                  </a:lnTo>
                  <a:lnTo>
                    <a:pt x="30" y="133"/>
                  </a:lnTo>
                  <a:lnTo>
                    <a:pt x="22" y="131"/>
                  </a:lnTo>
                  <a:lnTo>
                    <a:pt x="15" y="130"/>
                  </a:lnTo>
                  <a:lnTo>
                    <a:pt x="8" y="128"/>
                  </a:lnTo>
                  <a:lnTo>
                    <a:pt x="1" y="12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4333875" y="5583238"/>
              <a:ext cx="157163" cy="171450"/>
            </a:xfrm>
            <a:custGeom>
              <a:avLst/>
              <a:gdLst/>
              <a:ahLst/>
              <a:cxnLst>
                <a:cxn ang="0">
                  <a:pos x="11" y="106"/>
                </a:cxn>
                <a:cxn ang="0">
                  <a:pos x="31" y="108"/>
                </a:cxn>
                <a:cxn ang="0">
                  <a:pos x="52" y="105"/>
                </a:cxn>
                <a:cxn ang="0">
                  <a:pos x="71" y="96"/>
                </a:cxn>
                <a:cxn ang="0">
                  <a:pos x="85" y="83"/>
                </a:cxn>
                <a:cxn ang="0">
                  <a:pos x="97" y="63"/>
                </a:cxn>
                <a:cxn ang="0">
                  <a:pos x="97" y="34"/>
                </a:cxn>
                <a:cxn ang="0">
                  <a:pos x="80" y="9"/>
                </a:cxn>
                <a:cxn ang="0">
                  <a:pos x="55" y="0"/>
                </a:cxn>
                <a:cxn ang="0">
                  <a:pos x="30" y="5"/>
                </a:cxn>
                <a:cxn ang="0">
                  <a:pos x="11" y="22"/>
                </a:cxn>
                <a:cxn ang="0">
                  <a:pos x="15" y="59"/>
                </a:cxn>
                <a:cxn ang="0">
                  <a:pos x="47" y="68"/>
                </a:cxn>
                <a:cxn ang="0">
                  <a:pos x="67" y="47"/>
                </a:cxn>
                <a:cxn ang="0">
                  <a:pos x="55" y="26"/>
                </a:cxn>
                <a:cxn ang="0">
                  <a:pos x="44" y="24"/>
                </a:cxn>
                <a:cxn ang="0">
                  <a:pos x="35" y="29"/>
                </a:cxn>
                <a:cxn ang="0">
                  <a:pos x="29" y="37"/>
                </a:cxn>
                <a:cxn ang="0">
                  <a:pos x="29" y="45"/>
                </a:cxn>
                <a:cxn ang="0">
                  <a:pos x="34" y="51"/>
                </a:cxn>
                <a:cxn ang="0">
                  <a:pos x="46" y="54"/>
                </a:cxn>
                <a:cxn ang="0">
                  <a:pos x="53" y="45"/>
                </a:cxn>
                <a:cxn ang="0">
                  <a:pos x="48" y="35"/>
                </a:cxn>
                <a:cxn ang="0">
                  <a:pos x="51" y="42"/>
                </a:cxn>
                <a:cxn ang="0">
                  <a:pos x="48" y="50"/>
                </a:cxn>
                <a:cxn ang="0">
                  <a:pos x="36" y="51"/>
                </a:cxn>
                <a:cxn ang="0">
                  <a:pos x="31" y="46"/>
                </a:cxn>
                <a:cxn ang="0">
                  <a:pos x="30" y="39"/>
                </a:cxn>
                <a:cxn ang="0">
                  <a:pos x="34" y="33"/>
                </a:cxn>
                <a:cxn ang="0">
                  <a:pos x="42" y="28"/>
                </a:cxn>
                <a:cxn ang="0">
                  <a:pos x="52" y="26"/>
                </a:cxn>
                <a:cxn ang="0">
                  <a:pos x="60" y="33"/>
                </a:cxn>
                <a:cxn ang="0">
                  <a:pos x="65" y="43"/>
                </a:cxn>
                <a:cxn ang="0">
                  <a:pos x="63" y="54"/>
                </a:cxn>
                <a:cxn ang="0">
                  <a:pos x="36" y="68"/>
                </a:cxn>
                <a:cxn ang="0">
                  <a:pos x="10" y="47"/>
                </a:cxn>
                <a:cxn ang="0">
                  <a:pos x="19" y="17"/>
                </a:cxn>
                <a:cxn ang="0">
                  <a:pos x="39" y="4"/>
                </a:cxn>
                <a:cxn ang="0">
                  <a:pos x="63" y="4"/>
                </a:cxn>
                <a:cxn ang="0">
                  <a:pos x="96" y="34"/>
                </a:cxn>
                <a:cxn ang="0">
                  <a:pos x="88" y="78"/>
                </a:cxn>
                <a:cxn ang="0">
                  <a:pos x="74" y="91"/>
                </a:cxn>
                <a:cxn ang="0">
                  <a:pos x="57" y="100"/>
                </a:cxn>
                <a:cxn ang="0">
                  <a:pos x="38" y="105"/>
                </a:cxn>
                <a:cxn ang="0">
                  <a:pos x="19" y="105"/>
                </a:cxn>
                <a:cxn ang="0">
                  <a:pos x="1" y="100"/>
                </a:cxn>
              </a:cxnLst>
              <a:rect l="0" t="0" r="r" b="b"/>
              <a:pathLst>
                <a:path w="99" h="108">
                  <a:moveTo>
                    <a:pt x="0" y="101"/>
                  </a:moveTo>
                  <a:lnTo>
                    <a:pt x="6" y="104"/>
                  </a:lnTo>
                  <a:lnTo>
                    <a:pt x="11" y="106"/>
                  </a:lnTo>
                  <a:lnTo>
                    <a:pt x="18" y="108"/>
                  </a:lnTo>
                  <a:lnTo>
                    <a:pt x="25" y="108"/>
                  </a:lnTo>
                  <a:lnTo>
                    <a:pt x="31" y="108"/>
                  </a:lnTo>
                  <a:lnTo>
                    <a:pt x="39" y="108"/>
                  </a:lnTo>
                  <a:lnTo>
                    <a:pt x="46" y="106"/>
                  </a:lnTo>
                  <a:lnTo>
                    <a:pt x="52" y="105"/>
                  </a:lnTo>
                  <a:lnTo>
                    <a:pt x="59" y="102"/>
                  </a:lnTo>
                  <a:lnTo>
                    <a:pt x="64" y="100"/>
                  </a:lnTo>
                  <a:lnTo>
                    <a:pt x="71" y="96"/>
                  </a:lnTo>
                  <a:lnTo>
                    <a:pt x="76" y="92"/>
                  </a:lnTo>
                  <a:lnTo>
                    <a:pt x="81" y="88"/>
                  </a:lnTo>
                  <a:lnTo>
                    <a:pt x="85" y="83"/>
                  </a:lnTo>
                  <a:lnTo>
                    <a:pt x="89" y="78"/>
                  </a:lnTo>
                  <a:lnTo>
                    <a:pt x="93" y="72"/>
                  </a:lnTo>
                  <a:lnTo>
                    <a:pt x="97" y="63"/>
                  </a:lnTo>
                  <a:lnTo>
                    <a:pt x="99" y="53"/>
                  </a:lnTo>
                  <a:lnTo>
                    <a:pt x="99" y="43"/>
                  </a:lnTo>
                  <a:lnTo>
                    <a:pt x="97" y="34"/>
                  </a:lnTo>
                  <a:lnTo>
                    <a:pt x="93" y="25"/>
                  </a:lnTo>
                  <a:lnTo>
                    <a:pt x="88" y="17"/>
                  </a:lnTo>
                  <a:lnTo>
                    <a:pt x="80" y="9"/>
                  </a:lnTo>
                  <a:lnTo>
                    <a:pt x="72" y="4"/>
                  </a:lnTo>
                  <a:lnTo>
                    <a:pt x="64" y="1"/>
                  </a:lnTo>
                  <a:lnTo>
                    <a:pt x="55" y="0"/>
                  </a:lnTo>
                  <a:lnTo>
                    <a:pt x="47" y="0"/>
                  </a:lnTo>
                  <a:lnTo>
                    <a:pt x="38" y="3"/>
                  </a:lnTo>
                  <a:lnTo>
                    <a:pt x="30" y="5"/>
                  </a:lnTo>
                  <a:lnTo>
                    <a:pt x="23" y="9"/>
                  </a:lnTo>
                  <a:lnTo>
                    <a:pt x="17" y="16"/>
                  </a:lnTo>
                  <a:lnTo>
                    <a:pt x="11" y="22"/>
                  </a:lnTo>
                  <a:lnTo>
                    <a:pt x="8" y="35"/>
                  </a:lnTo>
                  <a:lnTo>
                    <a:pt x="9" y="49"/>
                  </a:lnTo>
                  <a:lnTo>
                    <a:pt x="15" y="59"/>
                  </a:lnTo>
                  <a:lnTo>
                    <a:pt x="26" y="67"/>
                  </a:lnTo>
                  <a:lnTo>
                    <a:pt x="36" y="70"/>
                  </a:lnTo>
                  <a:lnTo>
                    <a:pt x="47" y="68"/>
                  </a:lnTo>
                  <a:lnTo>
                    <a:pt x="56" y="63"/>
                  </a:lnTo>
                  <a:lnTo>
                    <a:pt x="64" y="55"/>
                  </a:lnTo>
                  <a:lnTo>
                    <a:pt x="67" y="47"/>
                  </a:lnTo>
                  <a:lnTo>
                    <a:pt x="67" y="38"/>
                  </a:lnTo>
                  <a:lnTo>
                    <a:pt x="63" y="32"/>
                  </a:lnTo>
                  <a:lnTo>
                    <a:pt x="55" y="26"/>
                  </a:lnTo>
                  <a:lnTo>
                    <a:pt x="52" y="25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2" y="25"/>
                  </a:lnTo>
                  <a:lnTo>
                    <a:pt x="38" y="26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30" y="34"/>
                  </a:lnTo>
                  <a:lnTo>
                    <a:pt x="29" y="37"/>
                  </a:lnTo>
                  <a:lnTo>
                    <a:pt x="29" y="39"/>
                  </a:lnTo>
                  <a:lnTo>
                    <a:pt x="29" y="42"/>
                  </a:lnTo>
                  <a:lnTo>
                    <a:pt x="29" y="45"/>
                  </a:lnTo>
                  <a:lnTo>
                    <a:pt x="30" y="47"/>
                  </a:lnTo>
                  <a:lnTo>
                    <a:pt x="31" y="50"/>
                  </a:lnTo>
                  <a:lnTo>
                    <a:pt x="34" y="51"/>
                  </a:lnTo>
                  <a:lnTo>
                    <a:pt x="36" y="53"/>
                  </a:lnTo>
                  <a:lnTo>
                    <a:pt x="40" y="54"/>
                  </a:lnTo>
                  <a:lnTo>
                    <a:pt x="46" y="54"/>
                  </a:lnTo>
                  <a:lnTo>
                    <a:pt x="50" y="53"/>
                  </a:lnTo>
                  <a:lnTo>
                    <a:pt x="52" y="49"/>
                  </a:lnTo>
                  <a:lnTo>
                    <a:pt x="53" y="45"/>
                  </a:lnTo>
                  <a:lnTo>
                    <a:pt x="53" y="41"/>
                  </a:lnTo>
                  <a:lnTo>
                    <a:pt x="51" y="38"/>
                  </a:lnTo>
                  <a:lnTo>
                    <a:pt x="48" y="35"/>
                  </a:lnTo>
                  <a:lnTo>
                    <a:pt x="48" y="37"/>
                  </a:lnTo>
                  <a:lnTo>
                    <a:pt x="50" y="39"/>
                  </a:lnTo>
                  <a:lnTo>
                    <a:pt x="51" y="42"/>
                  </a:lnTo>
                  <a:lnTo>
                    <a:pt x="51" y="45"/>
                  </a:lnTo>
                  <a:lnTo>
                    <a:pt x="51" y="47"/>
                  </a:lnTo>
                  <a:lnTo>
                    <a:pt x="48" y="50"/>
                  </a:lnTo>
                  <a:lnTo>
                    <a:pt x="44" y="51"/>
                  </a:lnTo>
                  <a:lnTo>
                    <a:pt x="40" y="53"/>
                  </a:lnTo>
                  <a:lnTo>
                    <a:pt x="36" y="51"/>
                  </a:lnTo>
                  <a:lnTo>
                    <a:pt x="35" y="50"/>
                  </a:lnTo>
                  <a:lnTo>
                    <a:pt x="32" y="49"/>
                  </a:lnTo>
                  <a:lnTo>
                    <a:pt x="31" y="46"/>
                  </a:lnTo>
                  <a:lnTo>
                    <a:pt x="31" y="45"/>
                  </a:lnTo>
                  <a:lnTo>
                    <a:pt x="30" y="42"/>
                  </a:lnTo>
                  <a:lnTo>
                    <a:pt x="30" y="39"/>
                  </a:lnTo>
                  <a:lnTo>
                    <a:pt x="31" y="38"/>
                  </a:lnTo>
                  <a:lnTo>
                    <a:pt x="32" y="35"/>
                  </a:lnTo>
                  <a:lnTo>
                    <a:pt x="34" y="33"/>
                  </a:lnTo>
                  <a:lnTo>
                    <a:pt x="36" y="30"/>
                  </a:lnTo>
                  <a:lnTo>
                    <a:pt x="39" y="29"/>
                  </a:lnTo>
                  <a:lnTo>
                    <a:pt x="42" y="28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5" y="28"/>
                  </a:lnTo>
                  <a:lnTo>
                    <a:pt x="57" y="30"/>
                  </a:lnTo>
                  <a:lnTo>
                    <a:pt x="60" y="33"/>
                  </a:lnTo>
                  <a:lnTo>
                    <a:pt x="63" y="35"/>
                  </a:lnTo>
                  <a:lnTo>
                    <a:pt x="64" y="39"/>
                  </a:lnTo>
                  <a:lnTo>
                    <a:pt x="65" y="43"/>
                  </a:lnTo>
                  <a:lnTo>
                    <a:pt x="65" y="47"/>
                  </a:lnTo>
                  <a:lnTo>
                    <a:pt x="64" y="51"/>
                  </a:lnTo>
                  <a:lnTo>
                    <a:pt x="63" y="54"/>
                  </a:lnTo>
                  <a:lnTo>
                    <a:pt x="56" y="62"/>
                  </a:lnTo>
                  <a:lnTo>
                    <a:pt x="47" y="67"/>
                  </a:lnTo>
                  <a:lnTo>
                    <a:pt x="36" y="68"/>
                  </a:lnTo>
                  <a:lnTo>
                    <a:pt x="26" y="66"/>
                  </a:lnTo>
                  <a:lnTo>
                    <a:pt x="17" y="58"/>
                  </a:lnTo>
                  <a:lnTo>
                    <a:pt x="10" y="47"/>
                  </a:lnTo>
                  <a:lnTo>
                    <a:pt x="10" y="35"/>
                  </a:lnTo>
                  <a:lnTo>
                    <a:pt x="14" y="24"/>
                  </a:lnTo>
                  <a:lnTo>
                    <a:pt x="19" y="17"/>
                  </a:lnTo>
                  <a:lnTo>
                    <a:pt x="25" y="12"/>
                  </a:lnTo>
                  <a:lnTo>
                    <a:pt x="31" y="7"/>
                  </a:lnTo>
                  <a:lnTo>
                    <a:pt x="39" y="4"/>
                  </a:lnTo>
                  <a:lnTo>
                    <a:pt x="47" y="3"/>
                  </a:lnTo>
                  <a:lnTo>
                    <a:pt x="55" y="3"/>
                  </a:lnTo>
                  <a:lnTo>
                    <a:pt x="63" y="4"/>
                  </a:lnTo>
                  <a:lnTo>
                    <a:pt x="71" y="7"/>
                  </a:lnTo>
                  <a:lnTo>
                    <a:pt x="86" y="18"/>
                  </a:lnTo>
                  <a:lnTo>
                    <a:pt x="96" y="34"/>
                  </a:lnTo>
                  <a:lnTo>
                    <a:pt x="97" y="53"/>
                  </a:lnTo>
                  <a:lnTo>
                    <a:pt x="90" y="72"/>
                  </a:lnTo>
                  <a:lnTo>
                    <a:pt x="88" y="78"/>
                  </a:lnTo>
                  <a:lnTo>
                    <a:pt x="84" y="83"/>
                  </a:lnTo>
                  <a:lnTo>
                    <a:pt x="78" y="87"/>
                  </a:lnTo>
                  <a:lnTo>
                    <a:pt x="74" y="91"/>
                  </a:lnTo>
                  <a:lnTo>
                    <a:pt x="69" y="95"/>
                  </a:lnTo>
                  <a:lnTo>
                    <a:pt x="63" y="97"/>
                  </a:lnTo>
                  <a:lnTo>
                    <a:pt x="57" y="100"/>
                  </a:lnTo>
                  <a:lnTo>
                    <a:pt x="51" y="102"/>
                  </a:lnTo>
                  <a:lnTo>
                    <a:pt x="44" y="104"/>
                  </a:lnTo>
                  <a:lnTo>
                    <a:pt x="38" y="105"/>
                  </a:lnTo>
                  <a:lnTo>
                    <a:pt x="31" y="106"/>
                  </a:lnTo>
                  <a:lnTo>
                    <a:pt x="26" y="106"/>
                  </a:lnTo>
                  <a:lnTo>
                    <a:pt x="19" y="105"/>
                  </a:lnTo>
                  <a:lnTo>
                    <a:pt x="13" y="104"/>
                  </a:lnTo>
                  <a:lnTo>
                    <a:pt x="8" y="102"/>
                  </a:lnTo>
                  <a:lnTo>
                    <a:pt x="1" y="10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4083050" y="5487988"/>
              <a:ext cx="166688" cy="182563"/>
            </a:xfrm>
            <a:custGeom>
              <a:avLst/>
              <a:gdLst/>
              <a:ahLst/>
              <a:cxnLst>
                <a:cxn ang="0">
                  <a:pos x="13" y="114"/>
                </a:cxn>
                <a:cxn ang="0">
                  <a:pos x="34" y="115"/>
                </a:cxn>
                <a:cxn ang="0">
                  <a:pos x="56" y="111"/>
                </a:cxn>
                <a:cxn ang="0">
                  <a:pos x="76" y="102"/>
                </a:cxn>
                <a:cxn ang="0">
                  <a:pos x="91" y="89"/>
                </a:cxn>
                <a:cxn ang="0">
                  <a:pos x="104" y="67"/>
                </a:cxn>
                <a:cxn ang="0">
                  <a:pos x="104" y="35"/>
                </a:cxn>
                <a:cxn ang="0">
                  <a:pos x="87" y="9"/>
                </a:cxn>
                <a:cxn ang="0">
                  <a:pos x="60" y="0"/>
                </a:cxn>
                <a:cxn ang="0">
                  <a:pos x="33" y="5"/>
                </a:cxn>
                <a:cxn ang="0">
                  <a:pos x="13" y="23"/>
                </a:cxn>
                <a:cxn ang="0">
                  <a:pos x="16" y="63"/>
                </a:cxn>
                <a:cxn ang="0">
                  <a:pos x="39" y="74"/>
                </a:cxn>
                <a:cxn ang="0">
                  <a:pos x="56" y="71"/>
                </a:cxn>
                <a:cxn ang="0">
                  <a:pos x="70" y="59"/>
                </a:cxn>
                <a:cxn ang="0">
                  <a:pos x="68" y="32"/>
                </a:cxn>
                <a:cxn ang="0">
                  <a:pos x="53" y="25"/>
                </a:cxn>
                <a:cxn ang="0">
                  <a:pos x="41" y="27"/>
                </a:cxn>
                <a:cxn ang="0">
                  <a:pos x="33" y="35"/>
                </a:cxn>
                <a:cxn ang="0">
                  <a:pos x="30" y="44"/>
                </a:cxn>
                <a:cxn ang="0">
                  <a:pos x="34" y="52"/>
                </a:cxn>
                <a:cxn ang="0">
                  <a:pos x="45" y="57"/>
                </a:cxn>
                <a:cxn ang="0">
                  <a:pos x="56" y="51"/>
                </a:cxn>
                <a:cxn ang="0">
                  <a:pos x="56" y="39"/>
                </a:cxn>
                <a:cxn ang="0">
                  <a:pos x="54" y="40"/>
                </a:cxn>
                <a:cxn ang="0">
                  <a:pos x="55" y="50"/>
                </a:cxn>
                <a:cxn ang="0">
                  <a:pos x="45" y="55"/>
                </a:cxn>
                <a:cxn ang="0">
                  <a:pos x="35" y="51"/>
                </a:cxn>
                <a:cxn ang="0">
                  <a:pos x="33" y="44"/>
                </a:cxn>
                <a:cxn ang="0">
                  <a:pos x="35" y="36"/>
                </a:cxn>
                <a:cxn ang="0">
                  <a:pos x="42" y="30"/>
                </a:cxn>
                <a:cxn ang="0">
                  <a:pos x="53" y="27"/>
                </a:cxn>
                <a:cxn ang="0">
                  <a:pos x="63" y="31"/>
                </a:cxn>
                <a:cxn ang="0">
                  <a:pos x="70" y="42"/>
                </a:cxn>
                <a:cxn ang="0">
                  <a:pos x="70" y="53"/>
                </a:cxn>
                <a:cxn ang="0">
                  <a:pos x="50" y="71"/>
                </a:cxn>
                <a:cxn ang="0">
                  <a:pos x="18" y="61"/>
                </a:cxn>
                <a:cxn ang="0">
                  <a:pos x="16" y="25"/>
                </a:cxn>
                <a:cxn ang="0">
                  <a:pos x="34" y="6"/>
                </a:cxn>
                <a:cxn ang="0">
                  <a:pos x="59" y="1"/>
                </a:cxn>
                <a:cxn ang="0">
                  <a:pos x="93" y="18"/>
                </a:cxn>
                <a:cxn ang="0">
                  <a:pos x="99" y="76"/>
                </a:cxn>
                <a:cxn ang="0">
                  <a:pos x="85" y="92"/>
                </a:cxn>
                <a:cxn ang="0">
                  <a:pos x="68" y="105"/>
                </a:cxn>
                <a:cxn ang="0">
                  <a:pos x="49" y="111"/>
                </a:cxn>
                <a:cxn ang="0">
                  <a:pos x="28" y="113"/>
                </a:cxn>
                <a:cxn ang="0">
                  <a:pos x="8" y="109"/>
                </a:cxn>
              </a:cxnLst>
              <a:rect l="0" t="0" r="r" b="b"/>
              <a:pathLst>
                <a:path w="105" h="115">
                  <a:moveTo>
                    <a:pt x="0" y="109"/>
                  </a:moveTo>
                  <a:lnTo>
                    <a:pt x="7" y="111"/>
                  </a:lnTo>
                  <a:lnTo>
                    <a:pt x="13" y="114"/>
                  </a:lnTo>
                  <a:lnTo>
                    <a:pt x="20" y="115"/>
                  </a:lnTo>
                  <a:lnTo>
                    <a:pt x="28" y="115"/>
                  </a:lnTo>
                  <a:lnTo>
                    <a:pt x="34" y="115"/>
                  </a:lnTo>
                  <a:lnTo>
                    <a:pt x="42" y="115"/>
                  </a:lnTo>
                  <a:lnTo>
                    <a:pt x="49" y="114"/>
                  </a:lnTo>
                  <a:lnTo>
                    <a:pt x="56" y="111"/>
                  </a:lnTo>
                  <a:lnTo>
                    <a:pt x="63" y="109"/>
                  </a:lnTo>
                  <a:lnTo>
                    <a:pt x="70" y="106"/>
                  </a:lnTo>
                  <a:lnTo>
                    <a:pt x="76" y="102"/>
                  </a:lnTo>
                  <a:lnTo>
                    <a:pt x="81" y="98"/>
                  </a:lnTo>
                  <a:lnTo>
                    <a:pt x="87" y="94"/>
                  </a:lnTo>
                  <a:lnTo>
                    <a:pt x="91" y="89"/>
                  </a:lnTo>
                  <a:lnTo>
                    <a:pt x="95" y="84"/>
                  </a:lnTo>
                  <a:lnTo>
                    <a:pt x="99" y="77"/>
                  </a:lnTo>
                  <a:lnTo>
                    <a:pt x="104" y="67"/>
                  </a:lnTo>
                  <a:lnTo>
                    <a:pt x="105" y="56"/>
                  </a:lnTo>
                  <a:lnTo>
                    <a:pt x="105" y="46"/>
                  </a:lnTo>
                  <a:lnTo>
                    <a:pt x="104" y="35"/>
                  </a:lnTo>
                  <a:lnTo>
                    <a:pt x="100" y="25"/>
                  </a:lnTo>
                  <a:lnTo>
                    <a:pt x="95" y="17"/>
                  </a:lnTo>
                  <a:lnTo>
                    <a:pt x="87" y="9"/>
                  </a:lnTo>
                  <a:lnTo>
                    <a:pt x="77" y="4"/>
                  </a:lnTo>
                  <a:lnTo>
                    <a:pt x="68" y="1"/>
                  </a:lnTo>
                  <a:lnTo>
                    <a:pt x="60" y="0"/>
                  </a:lnTo>
                  <a:lnTo>
                    <a:pt x="51" y="0"/>
                  </a:lnTo>
                  <a:lnTo>
                    <a:pt x="42" y="1"/>
                  </a:lnTo>
                  <a:lnTo>
                    <a:pt x="33" y="5"/>
                  </a:lnTo>
                  <a:lnTo>
                    <a:pt x="25" y="9"/>
                  </a:lnTo>
                  <a:lnTo>
                    <a:pt x="18" y="15"/>
                  </a:lnTo>
                  <a:lnTo>
                    <a:pt x="13" y="23"/>
                  </a:lnTo>
                  <a:lnTo>
                    <a:pt x="8" y="38"/>
                  </a:lnTo>
                  <a:lnTo>
                    <a:pt x="9" y="51"/>
                  </a:lnTo>
                  <a:lnTo>
                    <a:pt x="16" y="63"/>
                  </a:lnTo>
                  <a:lnTo>
                    <a:pt x="28" y="72"/>
                  </a:lnTo>
                  <a:lnTo>
                    <a:pt x="33" y="73"/>
                  </a:lnTo>
                  <a:lnTo>
                    <a:pt x="39" y="74"/>
                  </a:lnTo>
                  <a:lnTo>
                    <a:pt x="45" y="74"/>
                  </a:lnTo>
                  <a:lnTo>
                    <a:pt x="51" y="73"/>
                  </a:lnTo>
                  <a:lnTo>
                    <a:pt x="56" y="71"/>
                  </a:lnTo>
                  <a:lnTo>
                    <a:pt x="62" y="67"/>
                  </a:lnTo>
                  <a:lnTo>
                    <a:pt x="66" y="64"/>
                  </a:lnTo>
                  <a:lnTo>
                    <a:pt x="70" y="59"/>
                  </a:lnTo>
                  <a:lnTo>
                    <a:pt x="72" y="50"/>
                  </a:lnTo>
                  <a:lnTo>
                    <a:pt x="72" y="40"/>
                  </a:lnTo>
                  <a:lnTo>
                    <a:pt x="68" y="32"/>
                  </a:lnTo>
                  <a:lnTo>
                    <a:pt x="60" y="27"/>
                  </a:lnTo>
                  <a:lnTo>
                    <a:pt x="56" y="26"/>
                  </a:lnTo>
                  <a:lnTo>
                    <a:pt x="53" y="25"/>
                  </a:lnTo>
                  <a:lnTo>
                    <a:pt x="49" y="25"/>
                  </a:lnTo>
                  <a:lnTo>
                    <a:pt x="45" y="26"/>
                  </a:lnTo>
                  <a:lnTo>
                    <a:pt x="41" y="27"/>
                  </a:lnTo>
                  <a:lnTo>
                    <a:pt x="38" y="30"/>
                  </a:lnTo>
                  <a:lnTo>
                    <a:pt x="35" y="32"/>
                  </a:lnTo>
                  <a:lnTo>
                    <a:pt x="33" y="35"/>
                  </a:lnTo>
                  <a:lnTo>
                    <a:pt x="32" y="38"/>
                  </a:lnTo>
                  <a:lnTo>
                    <a:pt x="30" y="40"/>
                  </a:lnTo>
                  <a:lnTo>
                    <a:pt x="30" y="44"/>
                  </a:lnTo>
                  <a:lnTo>
                    <a:pt x="32" y="47"/>
                  </a:lnTo>
                  <a:lnTo>
                    <a:pt x="33" y="50"/>
                  </a:lnTo>
                  <a:lnTo>
                    <a:pt x="34" y="52"/>
                  </a:lnTo>
                  <a:lnTo>
                    <a:pt x="37" y="55"/>
                  </a:lnTo>
                  <a:lnTo>
                    <a:pt x="39" y="56"/>
                  </a:lnTo>
                  <a:lnTo>
                    <a:pt x="45" y="57"/>
                  </a:lnTo>
                  <a:lnTo>
                    <a:pt x="50" y="56"/>
                  </a:lnTo>
                  <a:lnTo>
                    <a:pt x="54" y="55"/>
                  </a:lnTo>
                  <a:lnTo>
                    <a:pt x="56" y="51"/>
                  </a:lnTo>
                  <a:lnTo>
                    <a:pt x="58" y="47"/>
                  </a:lnTo>
                  <a:lnTo>
                    <a:pt x="58" y="43"/>
                  </a:lnTo>
                  <a:lnTo>
                    <a:pt x="56" y="39"/>
                  </a:lnTo>
                  <a:lnTo>
                    <a:pt x="53" y="36"/>
                  </a:lnTo>
                  <a:lnTo>
                    <a:pt x="51" y="39"/>
                  </a:lnTo>
                  <a:lnTo>
                    <a:pt x="54" y="40"/>
                  </a:lnTo>
                  <a:lnTo>
                    <a:pt x="55" y="43"/>
                  </a:lnTo>
                  <a:lnTo>
                    <a:pt x="56" y="47"/>
                  </a:lnTo>
                  <a:lnTo>
                    <a:pt x="55" y="50"/>
                  </a:lnTo>
                  <a:lnTo>
                    <a:pt x="53" y="52"/>
                  </a:lnTo>
                  <a:lnTo>
                    <a:pt x="49" y="55"/>
                  </a:lnTo>
                  <a:lnTo>
                    <a:pt x="45" y="55"/>
                  </a:lnTo>
                  <a:lnTo>
                    <a:pt x="41" y="53"/>
                  </a:lnTo>
                  <a:lnTo>
                    <a:pt x="38" y="52"/>
                  </a:lnTo>
                  <a:lnTo>
                    <a:pt x="35" y="51"/>
                  </a:lnTo>
                  <a:lnTo>
                    <a:pt x="34" y="48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3" y="42"/>
                  </a:lnTo>
                  <a:lnTo>
                    <a:pt x="34" y="39"/>
                  </a:lnTo>
                  <a:lnTo>
                    <a:pt x="35" y="36"/>
                  </a:lnTo>
                  <a:lnTo>
                    <a:pt x="37" y="34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6" y="28"/>
                  </a:lnTo>
                  <a:lnTo>
                    <a:pt x="49" y="27"/>
                  </a:lnTo>
                  <a:lnTo>
                    <a:pt x="53" y="27"/>
                  </a:lnTo>
                  <a:lnTo>
                    <a:pt x="56" y="27"/>
                  </a:lnTo>
                  <a:lnTo>
                    <a:pt x="59" y="28"/>
                  </a:lnTo>
                  <a:lnTo>
                    <a:pt x="63" y="31"/>
                  </a:lnTo>
                  <a:lnTo>
                    <a:pt x="66" y="34"/>
                  </a:lnTo>
                  <a:lnTo>
                    <a:pt x="68" y="38"/>
                  </a:lnTo>
                  <a:lnTo>
                    <a:pt x="70" y="42"/>
                  </a:lnTo>
                  <a:lnTo>
                    <a:pt x="71" y="46"/>
                  </a:lnTo>
                  <a:lnTo>
                    <a:pt x="71" y="50"/>
                  </a:lnTo>
                  <a:lnTo>
                    <a:pt x="70" y="53"/>
                  </a:lnTo>
                  <a:lnTo>
                    <a:pt x="67" y="57"/>
                  </a:lnTo>
                  <a:lnTo>
                    <a:pt x="60" y="65"/>
                  </a:lnTo>
                  <a:lnTo>
                    <a:pt x="50" y="71"/>
                  </a:lnTo>
                  <a:lnTo>
                    <a:pt x="39" y="72"/>
                  </a:lnTo>
                  <a:lnTo>
                    <a:pt x="29" y="69"/>
                  </a:lnTo>
                  <a:lnTo>
                    <a:pt x="18" y="61"/>
                  </a:lnTo>
                  <a:lnTo>
                    <a:pt x="12" y="51"/>
                  </a:lnTo>
                  <a:lnTo>
                    <a:pt x="10" y="38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28" y="11"/>
                  </a:lnTo>
                  <a:lnTo>
                    <a:pt x="34" y="6"/>
                  </a:lnTo>
                  <a:lnTo>
                    <a:pt x="42" y="4"/>
                  </a:lnTo>
                  <a:lnTo>
                    <a:pt x="51" y="1"/>
                  </a:lnTo>
                  <a:lnTo>
                    <a:pt x="59" y="1"/>
                  </a:lnTo>
                  <a:lnTo>
                    <a:pt x="68" y="2"/>
                  </a:lnTo>
                  <a:lnTo>
                    <a:pt x="76" y="5"/>
                  </a:lnTo>
                  <a:lnTo>
                    <a:pt x="93" y="18"/>
                  </a:lnTo>
                  <a:lnTo>
                    <a:pt x="102" y="35"/>
                  </a:lnTo>
                  <a:lnTo>
                    <a:pt x="104" y="56"/>
                  </a:lnTo>
                  <a:lnTo>
                    <a:pt x="99" y="76"/>
                  </a:lnTo>
                  <a:lnTo>
                    <a:pt x="95" y="81"/>
                  </a:lnTo>
                  <a:lnTo>
                    <a:pt x="91" y="86"/>
                  </a:lnTo>
                  <a:lnTo>
                    <a:pt x="85" y="92"/>
                  </a:lnTo>
                  <a:lnTo>
                    <a:pt x="80" y="97"/>
                  </a:lnTo>
                  <a:lnTo>
                    <a:pt x="75" y="101"/>
                  </a:lnTo>
                  <a:lnTo>
                    <a:pt x="68" y="105"/>
                  </a:lnTo>
                  <a:lnTo>
                    <a:pt x="62" y="107"/>
                  </a:lnTo>
                  <a:lnTo>
                    <a:pt x="55" y="110"/>
                  </a:lnTo>
                  <a:lnTo>
                    <a:pt x="49" y="111"/>
                  </a:lnTo>
                  <a:lnTo>
                    <a:pt x="42" y="113"/>
                  </a:lnTo>
                  <a:lnTo>
                    <a:pt x="34" y="113"/>
                  </a:lnTo>
                  <a:lnTo>
                    <a:pt x="28" y="113"/>
                  </a:lnTo>
                  <a:lnTo>
                    <a:pt x="21" y="113"/>
                  </a:lnTo>
                  <a:lnTo>
                    <a:pt x="14" y="111"/>
                  </a:lnTo>
                  <a:lnTo>
                    <a:pt x="8" y="109"/>
                  </a:lnTo>
                  <a:lnTo>
                    <a:pt x="1" y="106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/>
            </p:cNvSpPr>
            <p:nvPr/>
          </p:nvSpPr>
          <p:spPr bwMode="auto">
            <a:xfrm>
              <a:off x="3978275" y="5013325"/>
              <a:ext cx="396875" cy="352425"/>
            </a:xfrm>
            <a:custGeom>
              <a:avLst/>
              <a:gdLst/>
              <a:ahLst/>
              <a:cxnLst>
                <a:cxn ang="0">
                  <a:pos x="17" y="178"/>
                </a:cxn>
                <a:cxn ang="0">
                  <a:pos x="50" y="204"/>
                </a:cxn>
                <a:cxn ang="0">
                  <a:pos x="90" y="218"/>
                </a:cxn>
                <a:cxn ang="0">
                  <a:pos x="132" y="222"/>
                </a:cxn>
                <a:cxn ang="0">
                  <a:pos x="171" y="213"/>
                </a:cxn>
                <a:cxn ang="0">
                  <a:pos x="205" y="193"/>
                </a:cxn>
                <a:cxn ang="0">
                  <a:pos x="228" y="170"/>
                </a:cxn>
                <a:cxn ang="0">
                  <a:pos x="243" y="140"/>
                </a:cxn>
                <a:cxn ang="0">
                  <a:pos x="249" y="84"/>
                </a:cxn>
                <a:cxn ang="0">
                  <a:pos x="220" y="29"/>
                </a:cxn>
                <a:cxn ang="0">
                  <a:pos x="175" y="3"/>
                </a:cxn>
                <a:cxn ang="0">
                  <a:pos x="122" y="7"/>
                </a:cxn>
                <a:cxn ang="0">
                  <a:pos x="84" y="34"/>
                </a:cxn>
                <a:cxn ang="0">
                  <a:pos x="71" y="74"/>
                </a:cxn>
                <a:cxn ang="0">
                  <a:pos x="83" y="116"/>
                </a:cxn>
                <a:cxn ang="0">
                  <a:pos x="109" y="138"/>
                </a:cxn>
                <a:cxn ang="0">
                  <a:pos x="142" y="144"/>
                </a:cxn>
                <a:cxn ang="0">
                  <a:pos x="178" y="121"/>
                </a:cxn>
                <a:cxn ang="0">
                  <a:pos x="179" y="69"/>
                </a:cxn>
                <a:cxn ang="0">
                  <a:pos x="163" y="54"/>
                </a:cxn>
                <a:cxn ang="0">
                  <a:pos x="141" y="52"/>
                </a:cxn>
                <a:cxn ang="0">
                  <a:pos x="121" y="61"/>
                </a:cxn>
                <a:cxn ang="0">
                  <a:pos x="112" y="75"/>
                </a:cxn>
                <a:cxn ang="0">
                  <a:pos x="113" y="94"/>
                </a:cxn>
                <a:cxn ang="0">
                  <a:pos x="133" y="111"/>
                </a:cxn>
                <a:cxn ang="0">
                  <a:pos x="158" y="102"/>
                </a:cxn>
                <a:cxn ang="0">
                  <a:pos x="159" y="78"/>
                </a:cxn>
                <a:cxn ang="0">
                  <a:pos x="157" y="94"/>
                </a:cxn>
                <a:cxn ang="0">
                  <a:pos x="142" y="107"/>
                </a:cxn>
                <a:cxn ang="0">
                  <a:pos x="120" y="98"/>
                </a:cxn>
                <a:cxn ang="0">
                  <a:pos x="117" y="82"/>
                </a:cxn>
                <a:cxn ang="0">
                  <a:pos x="121" y="67"/>
                </a:cxn>
                <a:cxn ang="0">
                  <a:pos x="136" y="58"/>
                </a:cxn>
                <a:cxn ang="0">
                  <a:pos x="155" y="57"/>
                </a:cxn>
                <a:cxn ang="0">
                  <a:pos x="171" y="65"/>
                </a:cxn>
                <a:cxn ang="0">
                  <a:pos x="182" y="86"/>
                </a:cxn>
                <a:cxn ang="0">
                  <a:pos x="178" y="111"/>
                </a:cxn>
                <a:cxn ang="0">
                  <a:pos x="163" y="130"/>
                </a:cxn>
                <a:cxn ang="0">
                  <a:pos x="132" y="140"/>
                </a:cxn>
                <a:cxn ang="0">
                  <a:pos x="101" y="129"/>
                </a:cxn>
                <a:cxn ang="0">
                  <a:pos x="80" y="100"/>
                </a:cxn>
                <a:cxn ang="0">
                  <a:pos x="78" y="61"/>
                </a:cxn>
                <a:cxn ang="0">
                  <a:pos x="98" y="27"/>
                </a:cxn>
                <a:cxn ang="0">
                  <a:pos x="141" y="6"/>
                </a:cxn>
                <a:cxn ang="0">
                  <a:pos x="189" y="12"/>
                </a:cxn>
                <a:cxn ang="0">
                  <a:pos x="228" y="46"/>
                </a:cxn>
                <a:cxn ang="0">
                  <a:pos x="245" y="107"/>
                </a:cxn>
                <a:cxn ang="0">
                  <a:pos x="225" y="166"/>
                </a:cxn>
                <a:cxn ang="0">
                  <a:pos x="182" y="203"/>
                </a:cxn>
                <a:cxn ang="0">
                  <a:pos x="143" y="216"/>
                </a:cxn>
                <a:cxn ang="0">
                  <a:pos x="103" y="217"/>
                </a:cxn>
                <a:cxn ang="0">
                  <a:pos x="65" y="205"/>
                </a:cxn>
                <a:cxn ang="0">
                  <a:pos x="31" y="184"/>
                </a:cxn>
                <a:cxn ang="0">
                  <a:pos x="4" y="153"/>
                </a:cxn>
              </a:cxnLst>
              <a:rect l="0" t="0" r="r" b="b"/>
              <a:pathLst>
                <a:path w="250" h="222">
                  <a:moveTo>
                    <a:pt x="0" y="155"/>
                  </a:moveTo>
                  <a:lnTo>
                    <a:pt x="8" y="167"/>
                  </a:lnTo>
                  <a:lnTo>
                    <a:pt x="17" y="178"/>
                  </a:lnTo>
                  <a:lnTo>
                    <a:pt x="27" y="188"/>
                  </a:lnTo>
                  <a:lnTo>
                    <a:pt x="38" y="196"/>
                  </a:lnTo>
                  <a:lnTo>
                    <a:pt x="50" y="204"/>
                  </a:lnTo>
                  <a:lnTo>
                    <a:pt x="62" y="209"/>
                  </a:lnTo>
                  <a:lnTo>
                    <a:pt x="75" y="214"/>
                  </a:lnTo>
                  <a:lnTo>
                    <a:pt x="90" y="218"/>
                  </a:lnTo>
                  <a:lnTo>
                    <a:pt x="104" y="221"/>
                  </a:lnTo>
                  <a:lnTo>
                    <a:pt x="117" y="222"/>
                  </a:lnTo>
                  <a:lnTo>
                    <a:pt x="132" y="222"/>
                  </a:lnTo>
                  <a:lnTo>
                    <a:pt x="145" y="221"/>
                  </a:lnTo>
                  <a:lnTo>
                    <a:pt x="158" y="217"/>
                  </a:lnTo>
                  <a:lnTo>
                    <a:pt x="171" y="213"/>
                  </a:lnTo>
                  <a:lnTo>
                    <a:pt x="184" y="207"/>
                  </a:lnTo>
                  <a:lnTo>
                    <a:pt x="196" y="200"/>
                  </a:lnTo>
                  <a:lnTo>
                    <a:pt x="205" y="193"/>
                  </a:lnTo>
                  <a:lnTo>
                    <a:pt x="213" y="187"/>
                  </a:lnTo>
                  <a:lnTo>
                    <a:pt x="221" y="179"/>
                  </a:lnTo>
                  <a:lnTo>
                    <a:pt x="228" y="170"/>
                  </a:lnTo>
                  <a:lnTo>
                    <a:pt x="234" y="161"/>
                  </a:lnTo>
                  <a:lnTo>
                    <a:pt x="239" y="150"/>
                  </a:lnTo>
                  <a:lnTo>
                    <a:pt x="243" y="140"/>
                  </a:lnTo>
                  <a:lnTo>
                    <a:pt x="246" y="129"/>
                  </a:lnTo>
                  <a:lnTo>
                    <a:pt x="250" y="107"/>
                  </a:lnTo>
                  <a:lnTo>
                    <a:pt x="249" y="84"/>
                  </a:lnTo>
                  <a:lnTo>
                    <a:pt x="242" y="63"/>
                  </a:lnTo>
                  <a:lnTo>
                    <a:pt x="232" y="44"/>
                  </a:lnTo>
                  <a:lnTo>
                    <a:pt x="220" y="29"/>
                  </a:lnTo>
                  <a:lnTo>
                    <a:pt x="207" y="17"/>
                  </a:lnTo>
                  <a:lnTo>
                    <a:pt x="192" y="8"/>
                  </a:lnTo>
                  <a:lnTo>
                    <a:pt x="175" y="3"/>
                  </a:lnTo>
                  <a:lnTo>
                    <a:pt x="158" y="0"/>
                  </a:lnTo>
                  <a:lnTo>
                    <a:pt x="141" y="2"/>
                  </a:lnTo>
                  <a:lnTo>
                    <a:pt x="122" y="7"/>
                  </a:lnTo>
                  <a:lnTo>
                    <a:pt x="107" y="15"/>
                  </a:lnTo>
                  <a:lnTo>
                    <a:pt x="95" y="24"/>
                  </a:lnTo>
                  <a:lnTo>
                    <a:pt x="84" y="34"/>
                  </a:lnTo>
                  <a:lnTo>
                    <a:pt x="78" y="46"/>
                  </a:lnTo>
                  <a:lnTo>
                    <a:pt x="74" y="59"/>
                  </a:lnTo>
                  <a:lnTo>
                    <a:pt x="71" y="74"/>
                  </a:lnTo>
                  <a:lnTo>
                    <a:pt x="73" y="88"/>
                  </a:lnTo>
                  <a:lnTo>
                    <a:pt x="76" y="103"/>
                  </a:lnTo>
                  <a:lnTo>
                    <a:pt x="83" y="116"/>
                  </a:lnTo>
                  <a:lnTo>
                    <a:pt x="91" y="125"/>
                  </a:lnTo>
                  <a:lnTo>
                    <a:pt x="99" y="133"/>
                  </a:lnTo>
                  <a:lnTo>
                    <a:pt x="109" y="138"/>
                  </a:lnTo>
                  <a:lnTo>
                    <a:pt x="120" y="142"/>
                  </a:lnTo>
                  <a:lnTo>
                    <a:pt x="132" y="144"/>
                  </a:lnTo>
                  <a:lnTo>
                    <a:pt x="142" y="144"/>
                  </a:lnTo>
                  <a:lnTo>
                    <a:pt x="154" y="140"/>
                  </a:lnTo>
                  <a:lnTo>
                    <a:pt x="165" y="134"/>
                  </a:lnTo>
                  <a:lnTo>
                    <a:pt x="178" y="121"/>
                  </a:lnTo>
                  <a:lnTo>
                    <a:pt x="186" y="104"/>
                  </a:lnTo>
                  <a:lnTo>
                    <a:pt x="186" y="86"/>
                  </a:lnTo>
                  <a:lnTo>
                    <a:pt x="179" y="69"/>
                  </a:lnTo>
                  <a:lnTo>
                    <a:pt x="175" y="63"/>
                  </a:lnTo>
                  <a:lnTo>
                    <a:pt x="168" y="58"/>
                  </a:lnTo>
                  <a:lnTo>
                    <a:pt x="163" y="54"/>
                  </a:lnTo>
                  <a:lnTo>
                    <a:pt x="157" y="52"/>
                  </a:lnTo>
                  <a:lnTo>
                    <a:pt x="149" y="50"/>
                  </a:lnTo>
                  <a:lnTo>
                    <a:pt x="141" y="52"/>
                  </a:lnTo>
                  <a:lnTo>
                    <a:pt x="133" y="53"/>
                  </a:lnTo>
                  <a:lnTo>
                    <a:pt x="126" y="57"/>
                  </a:lnTo>
                  <a:lnTo>
                    <a:pt x="121" y="61"/>
                  </a:lnTo>
                  <a:lnTo>
                    <a:pt x="117" y="66"/>
                  </a:lnTo>
                  <a:lnTo>
                    <a:pt x="115" y="70"/>
                  </a:lnTo>
                  <a:lnTo>
                    <a:pt x="112" y="75"/>
                  </a:lnTo>
                  <a:lnTo>
                    <a:pt x="112" y="82"/>
                  </a:lnTo>
                  <a:lnTo>
                    <a:pt x="112" y="87"/>
                  </a:lnTo>
                  <a:lnTo>
                    <a:pt x="113" y="94"/>
                  </a:lnTo>
                  <a:lnTo>
                    <a:pt x="116" y="99"/>
                  </a:lnTo>
                  <a:lnTo>
                    <a:pt x="124" y="107"/>
                  </a:lnTo>
                  <a:lnTo>
                    <a:pt x="133" y="111"/>
                  </a:lnTo>
                  <a:lnTo>
                    <a:pt x="142" y="111"/>
                  </a:lnTo>
                  <a:lnTo>
                    <a:pt x="153" y="108"/>
                  </a:lnTo>
                  <a:lnTo>
                    <a:pt x="158" y="102"/>
                  </a:lnTo>
                  <a:lnTo>
                    <a:pt x="162" y="95"/>
                  </a:lnTo>
                  <a:lnTo>
                    <a:pt x="162" y="86"/>
                  </a:lnTo>
                  <a:lnTo>
                    <a:pt x="159" y="78"/>
                  </a:lnTo>
                  <a:lnTo>
                    <a:pt x="155" y="80"/>
                  </a:lnTo>
                  <a:lnTo>
                    <a:pt x="157" y="87"/>
                  </a:lnTo>
                  <a:lnTo>
                    <a:pt x="157" y="94"/>
                  </a:lnTo>
                  <a:lnTo>
                    <a:pt x="155" y="99"/>
                  </a:lnTo>
                  <a:lnTo>
                    <a:pt x="150" y="104"/>
                  </a:lnTo>
                  <a:lnTo>
                    <a:pt x="142" y="107"/>
                  </a:lnTo>
                  <a:lnTo>
                    <a:pt x="133" y="107"/>
                  </a:lnTo>
                  <a:lnTo>
                    <a:pt x="126" y="103"/>
                  </a:lnTo>
                  <a:lnTo>
                    <a:pt x="120" y="98"/>
                  </a:lnTo>
                  <a:lnTo>
                    <a:pt x="119" y="92"/>
                  </a:lnTo>
                  <a:lnTo>
                    <a:pt x="117" y="87"/>
                  </a:lnTo>
                  <a:lnTo>
                    <a:pt x="117" y="82"/>
                  </a:lnTo>
                  <a:lnTo>
                    <a:pt x="117" y="77"/>
                  </a:lnTo>
                  <a:lnTo>
                    <a:pt x="119" y="71"/>
                  </a:lnTo>
                  <a:lnTo>
                    <a:pt x="121" y="67"/>
                  </a:lnTo>
                  <a:lnTo>
                    <a:pt x="125" y="63"/>
                  </a:lnTo>
                  <a:lnTo>
                    <a:pt x="129" y="61"/>
                  </a:lnTo>
                  <a:lnTo>
                    <a:pt x="136" y="58"/>
                  </a:lnTo>
                  <a:lnTo>
                    <a:pt x="142" y="56"/>
                  </a:lnTo>
                  <a:lnTo>
                    <a:pt x="149" y="56"/>
                  </a:lnTo>
                  <a:lnTo>
                    <a:pt x="155" y="57"/>
                  </a:lnTo>
                  <a:lnTo>
                    <a:pt x="162" y="58"/>
                  </a:lnTo>
                  <a:lnTo>
                    <a:pt x="167" y="61"/>
                  </a:lnTo>
                  <a:lnTo>
                    <a:pt x="171" y="65"/>
                  </a:lnTo>
                  <a:lnTo>
                    <a:pt x="175" y="70"/>
                  </a:lnTo>
                  <a:lnTo>
                    <a:pt x="179" y="78"/>
                  </a:lnTo>
                  <a:lnTo>
                    <a:pt x="182" y="86"/>
                  </a:lnTo>
                  <a:lnTo>
                    <a:pt x="182" y="95"/>
                  </a:lnTo>
                  <a:lnTo>
                    <a:pt x="180" y="103"/>
                  </a:lnTo>
                  <a:lnTo>
                    <a:pt x="178" y="111"/>
                  </a:lnTo>
                  <a:lnTo>
                    <a:pt x="174" y="119"/>
                  </a:lnTo>
                  <a:lnTo>
                    <a:pt x="168" y="125"/>
                  </a:lnTo>
                  <a:lnTo>
                    <a:pt x="163" y="130"/>
                  </a:lnTo>
                  <a:lnTo>
                    <a:pt x="153" y="136"/>
                  </a:lnTo>
                  <a:lnTo>
                    <a:pt x="142" y="138"/>
                  </a:lnTo>
                  <a:lnTo>
                    <a:pt x="132" y="140"/>
                  </a:lnTo>
                  <a:lnTo>
                    <a:pt x="121" y="138"/>
                  </a:lnTo>
                  <a:lnTo>
                    <a:pt x="111" y="134"/>
                  </a:lnTo>
                  <a:lnTo>
                    <a:pt x="101" y="129"/>
                  </a:lnTo>
                  <a:lnTo>
                    <a:pt x="94" y="123"/>
                  </a:lnTo>
                  <a:lnTo>
                    <a:pt x="87" y="113"/>
                  </a:lnTo>
                  <a:lnTo>
                    <a:pt x="80" y="100"/>
                  </a:lnTo>
                  <a:lnTo>
                    <a:pt x="76" y="87"/>
                  </a:lnTo>
                  <a:lnTo>
                    <a:pt x="76" y="74"/>
                  </a:lnTo>
                  <a:lnTo>
                    <a:pt x="78" y="61"/>
                  </a:lnTo>
                  <a:lnTo>
                    <a:pt x="82" y="49"/>
                  </a:lnTo>
                  <a:lnTo>
                    <a:pt x="88" y="37"/>
                  </a:lnTo>
                  <a:lnTo>
                    <a:pt x="98" y="27"/>
                  </a:lnTo>
                  <a:lnTo>
                    <a:pt x="108" y="19"/>
                  </a:lnTo>
                  <a:lnTo>
                    <a:pt x="124" y="11"/>
                  </a:lnTo>
                  <a:lnTo>
                    <a:pt x="141" y="6"/>
                  </a:lnTo>
                  <a:lnTo>
                    <a:pt x="158" y="6"/>
                  </a:lnTo>
                  <a:lnTo>
                    <a:pt x="174" y="7"/>
                  </a:lnTo>
                  <a:lnTo>
                    <a:pt x="189" y="12"/>
                  </a:lnTo>
                  <a:lnTo>
                    <a:pt x="204" y="21"/>
                  </a:lnTo>
                  <a:lnTo>
                    <a:pt x="217" y="32"/>
                  </a:lnTo>
                  <a:lnTo>
                    <a:pt x="228" y="46"/>
                  </a:lnTo>
                  <a:lnTo>
                    <a:pt x="238" y="66"/>
                  </a:lnTo>
                  <a:lnTo>
                    <a:pt x="243" y="86"/>
                  </a:lnTo>
                  <a:lnTo>
                    <a:pt x="245" y="107"/>
                  </a:lnTo>
                  <a:lnTo>
                    <a:pt x="242" y="128"/>
                  </a:lnTo>
                  <a:lnTo>
                    <a:pt x="235" y="147"/>
                  </a:lnTo>
                  <a:lnTo>
                    <a:pt x="225" y="166"/>
                  </a:lnTo>
                  <a:lnTo>
                    <a:pt x="210" y="183"/>
                  </a:lnTo>
                  <a:lnTo>
                    <a:pt x="193" y="196"/>
                  </a:lnTo>
                  <a:lnTo>
                    <a:pt x="182" y="203"/>
                  </a:lnTo>
                  <a:lnTo>
                    <a:pt x="170" y="208"/>
                  </a:lnTo>
                  <a:lnTo>
                    <a:pt x="157" y="213"/>
                  </a:lnTo>
                  <a:lnTo>
                    <a:pt x="143" y="216"/>
                  </a:lnTo>
                  <a:lnTo>
                    <a:pt x="130" y="217"/>
                  </a:lnTo>
                  <a:lnTo>
                    <a:pt x="117" y="217"/>
                  </a:lnTo>
                  <a:lnTo>
                    <a:pt x="103" y="217"/>
                  </a:lnTo>
                  <a:lnTo>
                    <a:pt x="90" y="214"/>
                  </a:lnTo>
                  <a:lnTo>
                    <a:pt x="76" y="211"/>
                  </a:lnTo>
                  <a:lnTo>
                    <a:pt x="65" y="205"/>
                  </a:lnTo>
                  <a:lnTo>
                    <a:pt x="53" y="199"/>
                  </a:lnTo>
                  <a:lnTo>
                    <a:pt x="41" y="192"/>
                  </a:lnTo>
                  <a:lnTo>
                    <a:pt x="31" y="184"/>
                  </a:lnTo>
                  <a:lnTo>
                    <a:pt x="21" y="174"/>
                  </a:lnTo>
                  <a:lnTo>
                    <a:pt x="12" y="165"/>
                  </a:lnTo>
                  <a:lnTo>
                    <a:pt x="4" y="15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3702050" y="4225925"/>
              <a:ext cx="395288" cy="354013"/>
            </a:xfrm>
            <a:custGeom>
              <a:avLst/>
              <a:gdLst/>
              <a:ahLst/>
              <a:cxnLst>
                <a:cxn ang="0">
                  <a:pos x="17" y="178"/>
                </a:cxn>
                <a:cxn ang="0">
                  <a:pos x="48" y="205"/>
                </a:cxn>
                <a:cxn ang="0">
                  <a:pos x="88" y="219"/>
                </a:cxn>
                <a:cxn ang="0">
                  <a:pos x="130" y="223"/>
                </a:cxn>
                <a:cxn ang="0">
                  <a:pos x="170" y="214"/>
                </a:cxn>
                <a:cxn ang="0">
                  <a:pos x="205" y="195"/>
                </a:cxn>
                <a:cxn ang="0">
                  <a:pos x="228" y="171"/>
                </a:cxn>
                <a:cxn ang="0">
                  <a:pos x="244" y="140"/>
                </a:cxn>
                <a:cxn ang="0">
                  <a:pos x="248" y="85"/>
                </a:cxn>
                <a:cxn ang="0">
                  <a:pos x="220" y="29"/>
                </a:cxn>
                <a:cxn ang="0">
                  <a:pos x="174" y="2"/>
                </a:cxn>
                <a:cxn ang="0">
                  <a:pos x="122" y="6"/>
                </a:cxn>
                <a:cxn ang="0">
                  <a:pos x="84" y="35"/>
                </a:cxn>
                <a:cxn ang="0">
                  <a:pos x="71" y="75"/>
                </a:cxn>
                <a:cxn ang="0">
                  <a:pos x="81" y="117"/>
                </a:cxn>
                <a:cxn ang="0">
                  <a:pos x="109" y="139"/>
                </a:cxn>
                <a:cxn ang="0">
                  <a:pos x="141" y="144"/>
                </a:cxn>
                <a:cxn ang="0">
                  <a:pos x="178" y="122"/>
                </a:cxn>
                <a:cxn ang="0">
                  <a:pos x="180" y="69"/>
                </a:cxn>
                <a:cxn ang="0">
                  <a:pos x="162" y="54"/>
                </a:cxn>
                <a:cxn ang="0">
                  <a:pos x="140" y="51"/>
                </a:cxn>
                <a:cxn ang="0">
                  <a:pos x="120" y="60"/>
                </a:cxn>
                <a:cxn ang="0">
                  <a:pos x="111" y="76"/>
                </a:cxn>
                <a:cxn ang="0">
                  <a:pos x="113" y="94"/>
                </a:cxn>
                <a:cxn ang="0">
                  <a:pos x="131" y="113"/>
                </a:cxn>
                <a:cxn ang="0">
                  <a:pos x="157" y="102"/>
                </a:cxn>
                <a:cxn ang="0">
                  <a:pos x="157" y="80"/>
                </a:cxn>
                <a:cxn ang="0">
                  <a:pos x="156" y="94"/>
                </a:cxn>
                <a:cxn ang="0">
                  <a:pos x="140" y="107"/>
                </a:cxn>
                <a:cxn ang="0">
                  <a:pos x="119" y="98"/>
                </a:cxn>
                <a:cxn ang="0">
                  <a:pos x="115" y="82"/>
                </a:cxn>
                <a:cxn ang="0">
                  <a:pos x="120" y="68"/>
                </a:cxn>
                <a:cxn ang="0">
                  <a:pos x="135" y="58"/>
                </a:cxn>
                <a:cxn ang="0">
                  <a:pos x="155" y="56"/>
                </a:cxn>
                <a:cxn ang="0">
                  <a:pos x="172" y="67"/>
                </a:cxn>
                <a:cxn ang="0">
                  <a:pos x="182" y="88"/>
                </a:cxn>
                <a:cxn ang="0">
                  <a:pos x="178" y="113"/>
                </a:cxn>
                <a:cxn ang="0">
                  <a:pos x="161" y="131"/>
                </a:cxn>
                <a:cxn ang="0">
                  <a:pos x="131" y="140"/>
                </a:cxn>
                <a:cxn ang="0">
                  <a:pos x="101" y="130"/>
                </a:cxn>
                <a:cxn ang="0">
                  <a:pos x="78" y="101"/>
                </a:cxn>
                <a:cxn ang="0">
                  <a:pos x="77" y="61"/>
                </a:cxn>
                <a:cxn ang="0">
                  <a:pos x="95" y="27"/>
                </a:cxn>
                <a:cxn ang="0">
                  <a:pos x="140" y="6"/>
                </a:cxn>
                <a:cxn ang="0">
                  <a:pos x="190" y="13"/>
                </a:cxn>
                <a:cxn ang="0">
                  <a:pos x="228" y="46"/>
                </a:cxn>
                <a:cxn ang="0">
                  <a:pos x="245" y="107"/>
                </a:cxn>
                <a:cxn ang="0">
                  <a:pos x="226" y="168"/>
                </a:cxn>
                <a:cxn ang="0">
                  <a:pos x="182" y="205"/>
                </a:cxn>
                <a:cxn ang="0">
                  <a:pos x="144" y="216"/>
                </a:cxn>
                <a:cxn ang="0">
                  <a:pos x="102" y="218"/>
                </a:cxn>
                <a:cxn ang="0">
                  <a:pos x="64" y="206"/>
                </a:cxn>
                <a:cxn ang="0">
                  <a:pos x="30" y="185"/>
                </a:cxn>
                <a:cxn ang="0">
                  <a:pos x="4" y="153"/>
                </a:cxn>
              </a:cxnLst>
              <a:rect l="0" t="0" r="r" b="b"/>
              <a:pathLst>
                <a:path w="249" h="223">
                  <a:moveTo>
                    <a:pt x="0" y="156"/>
                  </a:moveTo>
                  <a:lnTo>
                    <a:pt x="7" y="168"/>
                  </a:lnTo>
                  <a:lnTo>
                    <a:pt x="17" y="178"/>
                  </a:lnTo>
                  <a:lnTo>
                    <a:pt x="26" y="189"/>
                  </a:lnTo>
                  <a:lnTo>
                    <a:pt x="38" y="197"/>
                  </a:lnTo>
                  <a:lnTo>
                    <a:pt x="48" y="205"/>
                  </a:lnTo>
                  <a:lnTo>
                    <a:pt x="61" y="210"/>
                  </a:lnTo>
                  <a:lnTo>
                    <a:pt x="74" y="215"/>
                  </a:lnTo>
                  <a:lnTo>
                    <a:pt x="88" y="219"/>
                  </a:lnTo>
                  <a:lnTo>
                    <a:pt x="102" y="222"/>
                  </a:lnTo>
                  <a:lnTo>
                    <a:pt x="116" y="223"/>
                  </a:lnTo>
                  <a:lnTo>
                    <a:pt x="130" y="223"/>
                  </a:lnTo>
                  <a:lnTo>
                    <a:pt x="144" y="222"/>
                  </a:lnTo>
                  <a:lnTo>
                    <a:pt x="157" y="219"/>
                  </a:lnTo>
                  <a:lnTo>
                    <a:pt x="170" y="214"/>
                  </a:lnTo>
                  <a:lnTo>
                    <a:pt x="183" y="209"/>
                  </a:lnTo>
                  <a:lnTo>
                    <a:pt x="195" y="202"/>
                  </a:lnTo>
                  <a:lnTo>
                    <a:pt x="205" y="195"/>
                  </a:lnTo>
                  <a:lnTo>
                    <a:pt x="214" y="188"/>
                  </a:lnTo>
                  <a:lnTo>
                    <a:pt x="222" y="180"/>
                  </a:lnTo>
                  <a:lnTo>
                    <a:pt x="228" y="171"/>
                  </a:lnTo>
                  <a:lnTo>
                    <a:pt x="235" y="161"/>
                  </a:lnTo>
                  <a:lnTo>
                    <a:pt x="240" y="151"/>
                  </a:lnTo>
                  <a:lnTo>
                    <a:pt x="244" y="140"/>
                  </a:lnTo>
                  <a:lnTo>
                    <a:pt x="247" y="130"/>
                  </a:lnTo>
                  <a:lnTo>
                    <a:pt x="249" y="107"/>
                  </a:lnTo>
                  <a:lnTo>
                    <a:pt x="248" y="85"/>
                  </a:lnTo>
                  <a:lnTo>
                    <a:pt x="241" y="64"/>
                  </a:lnTo>
                  <a:lnTo>
                    <a:pt x="232" y="43"/>
                  </a:lnTo>
                  <a:lnTo>
                    <a:pt x="220" y="29"/>
                  </a:lnTo>
                  <a:lnTo>
                    <a:pt x="207" y="17"/>
                  </a:lnTo>
                  <a:lnTo>
                    <a:pt x="191" y="8"/>
                  </a:lnTo>
                  <a:lnTo>
                    <a:pt x="174" y="2"/>
                  </a:lnTo>
                  <a:lnTo>
                    <a:pt x="157" y="0"/>
                  </a:lnTo>
                  <a:lnTo>
                    <a:pt x="139" y="1"/>
                  </a:lnTo>
                  <a:lnTo>
                    <a:pt x="122" y="6"/>
                  </a:lnTo>
                  <a:lnTo>
                    <a:pt x="105" y="14"/>
                  </a:lnTo>
                  <a:lnTo>
                    <a:pt x="93" y="23"/>
                  </a:lnTo>
                  <a:lnTo>
                    <a:pt x="84" y="35"/>
                  </a:lnTo>
                  <a:lnTo>
                    <a:pt x="77" y="47"/>
                  </a:lnTo>
                  <a:lnTo>
                    <a:pt x="72" y="61"/>
                  </a:lnTo>
                  <a:lnTo>
                    <a:pt x="71" y="75"/>
                  </a:lnTo>
                  <a:lnTo>
                    <a:pt x="71" y="89"/>
                  </a:lnTo>
                  <a:lnTo>
                    <a:pt x="74" y="104"/>
                  </a:lnTo>
                  <a:lnTo>
                    <a:pt x="81" y="117"/>
                  </a:lnTo>
                  <a:lnTo>
                    <a:pt x="89" y="126"/>
                  </a:lnTo>
                  <a:lnTo>
                    <a:pt x="98" y="134"/>
                  </a:lnTo>
                  <a:lnTo>
                    <a:pt x="109" y="139"/>
                  </a:lnTo>
                  <a:lnTo>
                    <a:pt x="119" y="143"/>
                  </a:lnTo>
                  <a:lnTo>
                    <a:pt x="131" y="144"/>
                  </a:lnTo>
                  <a:lnTo>
                    <a:pt x="141" y="144"/>
                  </a:lnTo>
                  <a:lnTo>
                    <a:pt x="153" y="140"/>
                  </a:lnTo>
                  <a:lnTo>
                    <a:pt x="164" y="135"/>
                  </a:lnTo>
                  <a:lnTo>
                    <a:pt x="178" y="122"/>
                  </a:lnTo>
                  <a:lnTo>
                    <a:pt x="186" y="106"/>
                  </a:lnTo>
                  <a:lnTo>
                    <a:pt x="186" y="88"/>
                  </a:lnTo>
                  <a:lnTo>
                    <a:pt x="180" y="69"/>
                  </a:lnTo>
                  <a:lnTo>
                    <a:pt x="174" y="63"/>
                  </a:lnTo>
                  <a:lnTo>
                    <a:pt x="169" y="58"/>
                  </a:lnTo>
                  <a:lnTo>
                    <a:pt x="162" y="54"/>
                  </a:lnTo>
                  <a:lnTo>
                    <a:pt x="155" y="51"/>
                  </a:lnTo>
                  <a:lnTo>
                    <a:pt x="148" y="51"/>
                  </a:lnTo>
                  <a:lnTo>
                    <a:pt x="140" y="51"/>
                  </a:lnTo>
                  <a:lnTo>
                    <a:pt x="132" y="54"/>
                  </a:lnTo>
                  <a:lnTo>
                    <a:pt x="126" y="56"/>
                  </a:lnTo>
                  <a:lnTo>
                    <a:pt x="120" y="60"/>
                  </a:lnTo>
                  <a:lnTo>
                    <a:pt x="116" y="65"/>
                  </a:lnTo>
                  <a:lnTo>
                    <a:pt x="114" y="71"/>
                  </a:lnTo>
                  <a:lnTo>
                    <a:pt x="111" y="76"/>
                  </a:lnTo>
                  <a:lnTo>
                    <a:pt x="111" y="82"/>
                  </a:lnTo>
                  <a:lnTo>
                    <a:pt x="111" y="89"/>
                  </a:lnTo>
                  <a:lnTo>
                    <a:pt x="113" y="94"/>
                  </a:lnTo>
                  <a:lnTo>
                    <a:pt x="115" y="101"/>
                  </a:lnTo>
                  <a:lnTo>
                    <a:pt x="122" y="109"/>
                  </a:lnTo>
                  <a:lnTo>
                    <a:pt x="131" y="113"/>
                  </a:lnTo>
                  <a:lnTo>
                    <a:pt x="141" y="113"/>
                  </a:lnTo>
                  <a:lnTo>
                    <a:pt x="151" y="109"/>
                  </a:lnTo>
                  <a:lnTo>
                    <a:pt x="157" y="102"/>
                  </a:lnTo>
                  <a:lnTo>
                    <a:pt x="160" y="96"/>
                  </a:lnTo>
                  <a:lnTo>
                    <a:pt x="160" y="88"/>
                  </a:lnTo>
                  <a:lnTo>
                    <a:pt x="157" y="80"/>
                  </a:lnTo>
                  <a:lnTo>
                    <a:pt x="153" y="81"/>
                  </a:lnTo>
                  <a:lnTo>
                    <a:pt x="156" y="88"/>
                  </a:lnTo>
                  <a:lnTo>
                    <a:pt x="156" y="94"/>
                  </a:lnTo>
                  <a:lnTo>
                    <a:pt x="153" y="100"/>
                  </a:lnTo>
                  <a:lnTo>
                    <a:pt x="148" y="105"/>
                  </a:lnTo>
                  <a:lnTo>
                    <a:pt x="140" y="107"/>
                  </a:lnTo>
                  <a:lnTo>
                    <a:pt x="132" y="107"/>
                  </a:lnTo>
                  <a:lnTo>
                    <a:pt x="126" y="104"/>
                  </a:lnTo>
                  <a:lnTo>
                    <a:pt x="119" y="98"/>
                  </a:lnTo>
                  <a:lnTo>
                    <a:pt x="116" y="93"/>
                  </a:lnTo>
                  <a:lnTo>
                    <a:pt x="115" y="88"/>
                  </a:lnTo>
                  <a:lnTo>
                    <a:pt x="115" y="82"/>
                  </a:lnTo>
                  <a:lnTo>
                    <a:pt x="116" y="77"/>
                  </a:lnTo>
                  <a:lnTo>
                    <a:pt x="118" y="72"/>
                  </a:lnTo>
                  <a:lnTo>
                    <a:pt x="120" y="68"/>
                  </a:lnTo>
                  <a:lnTo>
                    <a:pt x="124" y="64"/>
                  </a:lnTo>
                  <a:lnTo>
                    <a:pt x="128" y="60"/>
                  </a:lnTo>
                  <a:lnTo>
                    <a:pt x="135" y="58"/>
                  </a:lnTo>
                  <a:lnTo>
                    <a:pt x="141" y="56"/>
                  </a:lnTo>
                  <a:lnTo>
                    <a:pt x="148" y="55"/>
                  </a:lnTo>
                  <a:lnTo>
                    <a:pt x="155" y="56"/>
                  </a:lnTo>
                  <a:lnTo>
                    <a:pt x="160" y="58"/>
                  </a:lnTo>
                  <a:lnTo>
                    <a:pt x="166" y="61"/>
                  </a:lnTo>
                  <a:lnTo>
                    <a:pt x="172" y="67"/>
                  </a:lnTo>
                  <a:lnTo>
                    <a:pt x="176" y="72"/>
                  </a:lnTo>
                  <a:lnTo>
                    <a:pt x="180" y="80"/>
                  </a:lnTo>
                  <a:lnTo>
                    <a:pt x="182" y="88"/>
                  </a:lnTo>
                  <a:lnTo>
                    <a:pt x="182" y="96"/>
                  </a:lnTo>
                  <a:lnTo>
                    <a:pt x="181" y="105"/>
                  </a:lnTo>
                  <a:lnTo>
                    <a:pt x="178" y="113"/>
                  </a:lnTo>
                  <a:lnTo>
                    <a:pt x="174" y="119"/>
                  </a:lnTo>
                  <a:lnTo>
                    <a:pt x="168" y="126"/>
                  </a:lnTo>
                  <a:lnTo>
                    <a:pt x="161" y="131"/>
                  </a:lnTo>
                  <a:lnTo>
                    <a:pt x="152" y="136"/>
                  </a:lnTo>
                  <a:lnTo>
                    <a:pt x="141" y="139"/>
                  </a:lnTo>
                  <a:lnTo>
                    <a:pt x="131" y="140"/>
                  </a:lnTo>
                  <a:lnTo>
                    <a:pt x="120" y="139"/>
                  </a:lnTo>
                  <a:lnTo>
                    <a:pt x="110" y="135"/>
                  </a:lnTo>
                  <a:lnTo>
                    <a:pt x="101" y="130"/>
                  </a:lnTo>
                  <a:lnTo>
                    <a:pt x="92" y="123"/>
                  </a:lnTo>
                  <a:lnTo>
                    <a:pt x="85" y="114"/>
                  </a:lnTo>
                  <a:lnTo>
                    <a:pt x="78" y="101"/>
                  </a:lnTo>
                  <a:lnTo>
                    <a:pt x="76" y="88"/>
                  </a:lnTo>
                  <a:lnTo>
                    <a:pt x="74" y="75"/>
                  </a:lnTo>
                  <a:lnTo>
                    <a:pt x="77" y="61"/>
                  </a:lnTo>
                  <a:lnTo>
                    <a:pt x="81" y="50"/>
                  </a:lnTo>
                  <a:lnTo>
                    <a:pt x="88" y="38"/>
                  </a:lnTo>
                  <a:lnTo>
                    <a:pt x="95" y="27"/>
                  </a:lnTo>
                  <a:lnTo>
                    <a:pt x="107" y="18"/>
                  </a:lnTo>
                  <a:lnTo>
                    <a:pt x="123" y="10"/>
                  </a:lnTo>
                  <a:lnTo>
                    <a:pt x="140" y="6"/>
                  </a:lnTo>
                  <a:lnTo>
                    <a:pt x="157" y="5"/>
                  </a:lnTo>
                  <a:lnTo>
                    <a:pt x="174" y="8"/>
                  </a:lnTo>
                  <a:lnTo>
                    <a:pt x="190" y="13"/>
                  </a:lnTo>
                  <a:lnTo>
                    <a:pt x="205" y="21"/>
                  </a:lnTo>
                  <a:lnTo>
                    <a:pt x="218" y="31"/>
                  </a:lnTo>
                  <a:lnTo>
                    <a:pt x="228" y="46"/>
                  </a:lnTo>
                  <a:lnTo>
                    <a:pt x="239" y="65"/>
                  </a:lnTo>
                  <a:lnTo>
                    <a:pt x="244" y="86"/>
                  </a:lnTo>
                  <a:lnTo>
                    <a:pt x="245" y="107"/>
                  </a:lnTo>
                  <a:lnTo>
                    <a:pt x="243" y="128"/>
                  </a:lnTo>
                  <a:lnTo>
                    <a:pt x="236" y="149"/>
                  </a:lnTo>
                  <a:lnTo>
                    <a:pt x="226" y="168"/>
                  </a:lnTo>
                  <a:lnTo>
                    <a:pt x="211" y="184"/>
                  </a:lnTo>
                  <a:lnTo>
                    <a:pt x="194" y="198"/>
                  </a:lnTo>
                  <a:lnTo>
                    <a:pt x="182" y="205"/>
                  </a:lnTo>
                  <a:lnTo>
                    <a:pt x="169" y="210"/>
                  </a:lnTo>
                  <a:lnTo>
                    <a:pt x="157" y="214"/>
                  </a:lnTo>
                  <a:lnTo>
                    <a:pt x="144" y="216"/>
                  </a:lnTo>
                  <a:lnTo>
                    <a:pt x="130" y="218"/>
                  </a:lnTo>
                  <a:lnTo>
                    <a:pt x="116" y="218"/>
                  </a:lnTo>
                  <a:lnTo>
                    <a:pt x="102" y="218"/>
                  </a:lnTo>
                  <a:lnTo>
                    <a:pt x="89" y="215"/>
                  </a:lnTo>
                  <a:lnTo>
                    <a:pt x="76" y="211"/>
                  </a:lnTo>
                  <a:lnTo>
                    <a:pt x="64" y="206"/>
                  </a:lnTo>
                  <a:lnTo>
                    <a:pt x="52" y="201"/>
                  </a:lnTo>
                  <a:lnTo>
                    <a:pt x="40" y="193"/>
                  </a:lnTo>
                  <a:lnTo>
                    <a:pt x="30" y="185"/>
                  </a:lnTo>
                  <a:lnTo>
                    <a:pt x="21" y="176"/>
                  </a:lnTo>
                  <a:lnTo>
                    <a:pt x="11" y="165"/>
                  </a:lnTo>
                  <a:lnTo>
                    <a:pt x="4" y="153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A5E0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2" name="Freeform 50"/>
            <p:cNvSpPr>
              <a:spLocks/>
            </p:cNvSpPr>
            <p:nvPr/>
          </p:nvSpPr>
          <p:spPr bwMode="auto">
            <a:xfrm>
              <a:off x="3968750" y="4638675"/>
              <a:ext cx="255588" cy="233363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31" y="134"/>
                </a:cxn>
                <a:cxn ang="0">
                  <a:pos x="58" y="144"/>
                </a:cxn>
                <a:cxn ang="0">
                  <a:pos x="84" y="146"/>
                </a:cxn>
                <a:cxn ang="0">
                  <a:pos x="110" y="139"/>
                </a:cxn>
                <a:cxn ang="0">
                  <a:pos x="138" y="122"/>
                </a:cxn>
                <a:cxn ang="0">
                  <a:pos x="159" y="85"/>
                </a:cxn>
                <a:cxn ang="0">
                  <a:pos x="156" y="41"/>
                </a:cxn>
                <a:cxn ang="0">
                  <a:pos x="134" y="10"/>
                </a:cxn>
                <a:cxn ang="0">
                  <a:pos x="101" y="0"/>
                </a:cxn>
                <a:cxn ang="0">
                  <a:pos x="68" y="9"/>
                </a:cxn>
                <a:cxn ang="0">
                  <a:pos x="47" y="58"/>
                </a:cxn>
                <a:cxn ang="0">
                  <a:pos x="64" y="88"/>
                </a:cxn>
                <a:cxn ang="0">
                  <a:pos x="84" y="94"/>
                </a:cxn>
                <a:cxn ang="0">
                  <a:pos x="106" y="88"/>
                </a:cxn>
                <a:cxn ang="0">
                  <a:pos x="121" y="56"/>
                </a:cxn>
                <a:cxn ang="0">
                  <a:pos x="110" y="38"/>
                </a:cxn>
                <a:cxn ang="0">
                  <a:pos x="96" y="33"/>
                </a:cxn>
                <a:cxn ang="0">
                  <a:pos x="81" y="37"/>
                </a:cxn>
                <a:cxn ang="0">
                  <a:pos x="73" y="46"/>
                </a:cxn>
                <a:cxn ang="0">
                  <a:pos x="72" y="58"/>
                </a:cxn>
                <a:cxn ang="0">
                  <a:pos x="80" y="71"/>
                </a:cxn>
                <a:cxn ang="0">
                  <a:pos x="98" y="71"/>
                </a:cxn>
                <a:cxn ang="0">
                  <a:pos x="104" y="56"/>
                </a:cxn>
                <a:cxn ang="0">
                  <a:pos x="101" y="58"/>
                </a:cxn>
                <a:cxn ang="0">
                  <a:pos x="96" y="68"/>
                </a:cxn>
                <a:cxn ang="0">
                  <a:pos x="81" y="68"/>
                </a:cxn>
                <a:cxn ang="0">
                  <a:pos x="75" y="58"/>
                </a:cxn>
                <a:cxn ang="0">
                  <a:pos x="76" y="47"/>
                </a:cxn>
                <a:cxn ang="0">
                  <a:pos x="82" y="39"/>
                </a:cxn>
                <a:cxn ang="0">
                  <a:pos x="96" y="37"/>
                </a:cxn>
                <a:cxn ang="0">
                  <a:pos x="107" y="39"/>
                </a:cxn>
                <a:cxn ang="0">
                  <a:pos x="117" y="51"/>
                </a:cxn>
                <a:cxn ang="0">
                  <a:pos x="117" y="68"/>
                </a:cxn>
                <a:cxn ang="0">
                  <a:pos x="109" y="81"/>
                </a:cxn>
                <a:cxn ang="0">
                  <a:pos x="92" y="91"/>
                </a:cxn>
                <a:cxn ang="0">
                  <a:pos x="71" y="89"/>
                </a:cxn>
                <a:cxn ang="0">
                  <a:pos x="56" y="75"/>
                </a:cxn>
                <a:cxn ang="0">
                  <a:pos x="58" y="23"/>
                </a:cxn>
                <a:cxn ang="0">
                  <a:pos x="90" y="4"/>
                </a:cxn>
                <a:cxn ang="0">
                  <a:pos x="122" y="8"/>
                </a:cxn>
                <a:cxn ang="0">
                  <a:pos x="147" y="30"/>
                </a:cxn>
                <a:cxn ang="0">
                  <a:pos x="157" y="69"/>
                </a:cxn>
                <a:cxn ang="0">
                  <a:pos x="144" y="109"/>
                </a:cxn>
                <a:cxn ang="0">
                  <a:pos x="117" y="133"/>
                </a:cxn>
                <a:cxn ang="0">
                  <a:pos x="93" y="142"/>
                </a:cxn>
                <a:cxn ang="0">
                  <a:pos x="67" y="142"/>
                </a:cxn>
                <a:cxn ang="0">
                  <a:pos x="42" y="135"/>
                </a:cxn>
                <a:cxn ang="0">
                  <a:pos x="19" y="121"/>
                </a:cxn>
                <a:cxn ang="0">
                  <a:pos x="2" y="101"/>
                </a:cxn>
              </a:cxnLst>
              <a:rect l="0" t="0" r="r" b="b"/>
              <a:pathLst>
                <a:path w="161" h="147">
                  <a:moveTo>
                    <a:pt x="0" y="102"/>
                  </a:moveTo>
                  <a:lnTo>
                    <a:pt x="5" y="110"/>
                  </a:lnTo>
                  <a:lnTo>
                    <a:pt x="10" y="117"/>
                  </a:lnTo>
                  <a:lnTo>
                    <a:pt x="17" y="123"/>
                  </a:lnTo>
                  <a:lnTo>
                    <a:pt x="25" y="129"/>
                  </a:lnTo>
                  <a:lnTo>
                    <a:pt x="31" y="134"/>
                  </a:lnTo>
                  <a:lnTo>
                    <a:pt x="40" y="138"/>
                  </a:lnTo>
                  <a:lnTo>
                    <a:pt x="48" y="142"/>
                  </a:lnTo>
                  <a:lnTo>
                    <a:pt x="58" y="144"/>
                  </a:lnTo>
                  <a:lnTo>
                    <a:pt x="67" y="146"/>
                  </a:lnTo>
                  <a:lnTo>
                    <a:pt x="75" y="147"/>
                  </a:lnTo>
                  <a:lnTo>
                    <a:pt x="84" y="146"/>
                  </a:lnTo>
                  <a:lnTo>
                    <a:pt x="93" y="144"/>
                  </a:lnTo>
                  <a:lnTo>
                    <a:pt x="101" y="143"/>
                  </a:lnTo>
                  <a:lnTo>
                    <a:pt x="110" y="139"/>
                  </a:lnTo>
                  <a:lnTo>
                    <a:pt x="118" y="135"/>
                  </a:lnTo>
                  <a:lnTo>
                    <a:pt x="126" y="131"/>
                  </a:lnTo>
                  <a:lnTo>
                    <a:pt x="138" y="122"/>
                  </a:lnTo>
                  <a:lnTo>
                    <a:pt x="147" y="112"/>
                  </a:lnTo>
                  <a:lnTo>
                    <a:pt x="155" y="98"/>
                  </a:lnTo>
                  <a:lnTo>
                    <a:pt x="159" y="85"/>
                  </a:lnTo>
                  <a:lnTo>
                    <a:pt x="161" y="71"/>
                  </a:lnTo>
                  <a:lnTo>
                    <a:pt x="160" y="55"/>
                  </a:lnTo>
                  <a:lnTo>
                    <a:pt x="156" y="41"/>
                  </a:lnTo>
                  <a:lnTo>
                    <a:pt x="149" y="27"/>
                  </a:lnTo>
                  <a:lnTo>
                    <a:pt x="142" y="18"/>
                  </a:lnTo>
                  <a:lnTo>
                    <a:pt x="134" y="10"/>
                  </a:lnTo>
                  <a:lnTo>
                    <a:pt x="123" y="5"/>
                  </a:lnTo>
                  <a:lnTo>
                    <a:pt x="113" y="1"/>
                  </a:lnTo>
                  <a:lnTo>
                    <a:pt x="101" y="0"/>
                  </a:lnTo>
                  <a:lnTo>
                    <a:pt x="90" y="0"/>
                  </a:lnTo>
                  <a:lnTo>
                    <a:pt x="79" y="4"/>
                  </a:lnTo>
                  <a:lnTo>
                    <a:pt x="68" y="9"/>
                  </a:lnTo>
                  <a:lnTo>
                    <a:pt x="55" y="22"/>
                  </a:lnTo>
                  <a:lnTo>
                    <a:pt x="47" y="39"/>
                  </a:lnTo>
                  <a:lnTo>
                    <a:pt x="47" y="58"/>
                  </a:lnTo>
                  <a:lnTo>
                    <a:pt x="54" y="76"/>
                  </a:lnTo>
                  <a:lnTo>
                    <a:pt x="58" y="83"/>
                  </a:lnTo>
                  <a:lnTo>
                    <a:pt x="64" y="88"/>
                  </a:lnTo>
                  <a:lnTo>
                    <a:pt x="69" y="91"/>
                  </a:lnTo>
                  <a:lnTo>
                    <a:pt x="77" y="93"/>
                  </a:lnTo>
                  <a:lnTo>
                    <a:pt x="84" y="94"/>
                  </a:lnTo>
                  <a:lnTo>
                    <a:pt x="92" y="93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5" y="79"/>
                  </a:lnTo>
                  <a:lnTo>
                    <a:pt x="119" y="68"/>
                  </a:lnTo>
                  <a:lnTo>
                    <a:pt x="121" y="56"/>
                  </a:lnTo>
                  <a:lnTo>
                    <a:pt x="117" y="45"/>
                  </a:lnTo>
                  <a:lnTo>
                    <a:pt x="114" y="41"/>
                  </a:lnTo>
                  <a:lnTo>
                    <a:pt x="110" y="38"/>
                  </a:lnTo>
                  <a:lnTo>
                    <a:pt x="106" y="35"/>
                  </a:lnTo>
                  <a:lnTo>
                    <a:pt x="101" y="33"/>
                  </a:lnTo>
                  <a:lnTo>
                    <a:pt x="96" y="33"/>
                  </a:lnTo>
                  <a:lnTo>
                    <a:pt x="90" y="33"/>
                  </a:lnTo>
                  <a:lnTo>
                    <a:pt x="85" y="34"/>
                  </a:lnTo>
                  <a:lnTo>
                    <a:pt x="81" y="37"/>
                  </a:lnTo>
                  <a:lnTo>
                    <a:pt x="79" y="39"/>
                  </a:lnTo>
                  <a:lnTo>
                    <a:pt x="76" y="42"/>
                  </a:lnTo>
                  <a:lnTo>
                    <a:pt x="73" y="46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2" y="58"/>
                  </a:lnTo>
                  <a:lnTo>
                    <a:pt x="73" y="62"/>
                  </a:lnTo>
                  <a:lnTo>
                    <a:pt x="75" y="66"/>
                  </a:lnTo>
                  <a:lnTo>
                    <a:pt x="80" y="71"/>
                  </a:lnTo>
                  <a:lnTo>
                    <a:pt x="85" y="73"/>
                  </a:lnTo>
                  <a:lnTo>
                    <a:pt x="92" y="73"/>
                  </a:lnTo>
                  <a:lnTo>
                    <a:pt x="98" y="71"/>
                  </a:lnTo>
                  <a:lnTo>
                    <a:pt x="102" y="67"/>
                  </a:lnTo>
                  <a:lnTo>
                    <a:pt x="104" y="62"/>
                  </a:lnTo>
                  <a:lnTo>
                    <a:pt x="104" y="56"/>
                  </a:lnTo>
                  <a:lnTo>
                    <a:pt x="102" y="51"/>
                  </a:lnTo>
                  <a:lnTo>
                    <a:pt x="100" y="54"/>
                  </a:lnTo>
                  <a:lnTo>
                    <a:pt x="101" y="58"/>
                  </a:lnTo>
                  <a:lnTo>
                    <a:pt x="101" y="62"/>
                  </a:lnTo>
                  <a:lnTo>
                    <a:pt x="98" y="66"/>
                  </a:lnTo>
                  <a:lnTo>
                    <a:pt x="96" y="68"/>
                  </a:lnTo>
                  <a:lnTo>
                    <a:pt x="90" y="69"/>
                  </a:lnTo>
                  <a:lnTo>
                    <a:pt x="85" y="69"/>
                  </a:lnTo>
                  <a:lnTo>
                    <a:pt x="81" y="68"/>
                  </a:lnTo>
                  <a:lnTo>
                    <a:pt x="77" y="64"/>
                  </a:lnTo>
                  <a:lnTo>
                    <a:pt x="76" y="62"/>
                  </a:lnTo>
                  <a:lnTo>
                    <a:pt x="75" y="58"/>
                  </a:lnTo>
                  <a:lnTo>
                    <a:pt x="75" y="54"/>
                  </a:lnTo>
                  <a:lnTo>
                    <a:pt x="75" y="50"/>
                  </a:lnTo>
                  <a:lnTo>
                    <a:pt x="76" y="47"/>
                  </a:lnTo>
                  <a:lnTo>
                    <a:pt x="77" y="45"/>
                  </a:lnTo>
                  <a:lnTo>
                    <a:pt x="80" y="42"/>
                  </a:lnTo>
                  <a:lnTo>
                    <a:pt x="82" y="39"/>
                  </a:lnTo>
                  <a:lnTo>
                    <a:pt x="86" y="38"/>
                  </a:lnTo>
                  <a:lnTo>
                    <a:pt x="92" y="37"/>
                  </a:lnTo>
                  <a:lnTo>
                    <a:pt x="96" y="37"/>
                  </a:lnTo>
                  <a:lnTo>
                    <a:pt x="100" y="37"/>
                  </a:lnTo>
                  <a:lnTo>
                    <a:pt x="104" y="38"/>
                  </a:lnTo>
                  <a:lnTo>
                    <a:pt x="107" y="39"/>
                  </a:lnTo>
                  <a:lnTo>
                    <a:pt x="111" y="42"/>
                  </a:lnTo>
                  <a:lnTo>
                    <a:pt x="114" y="46"/>
                  </a:lnTo>
                  <a:lnTo>
                    <a:pt x="117" y="51"/>
                  </a:lnTo>
                  <a:lnTo>
                    <a:pt x="118" y="56"/>
                  </a:lnTo>
                  <a:lnTo>
                    <a:pt x="118" y="63"/>
                  </a:lnTo>
                  <a:lnTo>
                    <a:pt x="117" y="68"/>
                  </a:lnTo>
                  <a:lnTo>
                    <a:pt x="115" y="73"/>
                  </a:lnTo>
                  <a:lnTo>
                    <a:pt x="113" y="77"/>
                  </a:lnTo>
                  <a:lnTo>
                    <a:pt x="109" y="81"/>
                  </a:lnTo>
                  <a:lnTo>
                    <a:pt x="105" y="85"/>
                  </a:lnTo>
                  <a:lnTo>
                    <a:pt x="98" y="89"/>
                  </a:lnTo>
                  <a:lnTo>
                    <a:pt x="92" y="91"/>
                  </a:lnTo>
                  <a:lnTo>
                    <a:pt x="84" y="92"/>
                  </a:lnTo>
                  <a:lnTo>
                    <a:pt x="77" y="91"/>
                  </a:lnTo>
                  <a:lnTo>
                    <a:pt x="71" y="89"/>
                  </a:lnTo>
                  <a:lnTo>
                    <a:pt x="65" y="85"/>
                  </a:lnTo>
                  <a:lnTo>
                    <a:pt x="60" y="80"/>
                  </a:lnTo>
                  <a:lnTo>
                    <a:pt x="56" y="75"/>
                  </a:lnTo>
                  <a:lnTo>
                    <a:pt x="50" y="58"/>
                  </a:lnTo>
                  <a:lnTo>
                    <a:pt x="51" y="41"/>
                  </a:lnTo>
                  <a:lnTo>
                    <a:pt x="58" y="23"/>
                  </a:lnTo>
                  <a:lnTo>
                    <a:pt x="69" y="12"/>
                  </a:lnTo>
                  <a:lnTo>
                    <a:pt x="80" y="6"/>
                  </a:lnTo>
                  <a:lnTo>
                    <a:pt x="90" y="4"/>
                  </a:lnTo>
                  <a:lnTo>
                    <a:pt x="101" y="2"/>
                  </a:lnTo>
                  <a:lnTo>
                    <a:pt x="113" y="4"/>
                  </a:lnTo>
                  <a:lnTo>
                    <a:pt x="122" y="8"/>
                  </a:lnTo>
                  <a:lnTo>
                    <a:pt x="132" y="13"/>
                  </a:lnTo>
                  <a:lnTo>
                    <a:pt x="140" y="21"/>
                  </a:lnTo>
                  <a:lnTo>
                    <a:pt x="147" y="30"/>
                  </a:lnTo>
                  <a:lnTo>
                    <a:pt x="153" y="43"/>
                  </a:lnTo>
                  <a:lnTo>
                    <a:pt x="157" y="56"/>
                  </a:lnTo>
                  <a:lnTo>
                    <a:pt x="157" y="69"/>
                  </a:lnTo>
                  <a:lnTo>
                    <a:pt x="156" y="84"/>
                  </a:lnTo>
                  <a:lnTo>
                    <a:pt x="152" y="97"/>
                  </a:lnTo>
                  <a:lnTo>
                    <a:pt x="144" y="109"/>
                  </a:lnTo>
                  <a:lnTo>
                    <a:pt x="136" y="119"/>
                  </a:lnTo>
                  <a:lnTo>
                    <a:pt x="125" y="129"/>
                  </a:lnTo>
                  <a:lnTo>
                    <a:pt x="117" y="133"/>
                  </a:lnTo>
                  <a:lnTo>
                    <a:pt x="109" y="136"/>
                  </a:lnTo>
                  <a:lnTo>
                    <a:pt x="101" y="139"/>
                  </a:lnTo>
                  <a:lnTo>
                    <a:pt x="93" y="142"/>
                  </a:lnTo>
                  <a:lnTo>
                    <a:pt x="84" y="143"/>
                  </a:lnTo>
                  <a:lnTo>
                    <a:pt x="75" y="143"/>
                  </a:lnTo>
                  <a:lnTo>
                    <a:pt x="67" y="142"/>
                  </a:lnTo>
                  <a:lnTo>
                    <a:pt x="58" y="140"/>
                  </a:lnTo>
                  <a:lnTo>
                    <a:pt x="50" y="138"/>
                  </a:lnTo>
                  <a:lnTo>
                    <a:pt x="42" y="135"/>
                  </a:lnTo>
                  <a:lnTo>
                    <a:pt x="34" y="131"/>
                  </a:lnTo>
                  <a:lnTo>
                    <a:pt x="26" y="126"/>
                  </a:lnTo>
                  <a:lnTo>
                    <a:pt x="19" y="121"/>
                  </a:lnTo>
                  <a:lnTo>
                    <a:pt x="13" y="114"/>
                  </a:lnTo>
                  <a:lnTo>
                    <a:pt x="8" y="108"/>
                  </a:lnTo>
                  <a:lnTo>
                    <a:pt x="2" y="101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3" name="Freeform 51"/>
            <p:cNvSpPr>
              <a:spLocks/>
            </p:cNvSpPr>
            <p:nvPr/>
          </p:nvSpPr>
          <p:spPr bwMode="auto">
            <a:xfrm>
              <a:off x="4586288" y="4368800"/>
              <a:ext cx="255588" cy="234950"/>
            </a:xfrm>
            <a:custGeom>
              <a:avLst/>
              <a:gdLst/>
              <a:ahLst/>
              <a:cxnLst>
                <a:cxn ang="0">
                  <a:pos x="10" y="117"/>
                </a:cxn>
                <a:cxn ang="0">
                  <a:pos x="31" y="134"/>
                </a:cxn>
                <a:cxn ang="0">
                  <a:pos x="56" y="145"/>
                </a:cxn>
                <a:cxn ang="0">
                  <a:pos x="84" y="146"/>
                </a:cxn>
                <a:cxn ang="0">
                  <a:pos x="110" y="140"/>
                </a:cxn>
                <a:cxn ang="0">
                  <a:pos x="138" y="123"/>
                </a:cxn>
                <a:cxn ang="0">
                  <a:pos x="159" y="86"/>
                </a:cxn>
                <a:cxn ang="0">
                  <a:pos x="156" y="41"/>
                </a:cxn>
                <a:cxn ang="0">
                  <a:pos x="134" y="11"/>
                </a:cxn>
                <a:cxn ang="0">
                  <a:pos x="101" y="0"/>
                </a:cxn>
                <a:cxn ang="0">
                  <a:pos x="68" y="10"/>
                </a:cxn>
                <a:cxn ang="0">
                  <a:pos x="46" y="58"/>
                </a:cxn>
                <a:cxn ang="0">
                  <a:pos x="63" y="88"/>
                </a:cxn>
                <a:cxn ang="0">
                  <a:pos x="84" y="95"/>
                </a:cxn>
                <a:cxn ang="0">
                  <a:pos x="106" y="88"/>
                </a:cxn>
                <a:cxn ang="0">
                  <a:pos x="119" y="57"/>
                </a:cxn>
                <a:cxn ang="0">
                  <a:pos x="109" y="38"/>
                </a:cxn>
                <a:cxn ang="0">
                  <a:pos x="94" y="33"/>
                </a:cxn>
                <a:cxn ang="0">
                  <a:pos x="81" y="37"/>
                </a:cxn>
                <a:cxn ang="0">
                  <a:pos x="73" y="46"/>
                </a:cxn>
                <a:cxn ang="0">
                  <a:pos x="72" y="58"/>
                </a:cxn>
                <a:cxn ang="0">
                  <a:pos x="80" y="71"/>
                </a:cxn>
                <a:cxn ang="0">
                  <a:pos x="97" y="71"/>
                </a:cxn>
                <a:cxn ang="0">
                  <a:pos x="103" y="57"/>
                </a:cxn>
                <a:cxn ang="0">
                  <a:pos x="101" y="58"/>
                </a:cxn>
                <a:cxn ang="0">
                  <a:pos x="95" y="69"/>
                </a:cxn>
                <a:cxn ang="0">
                  <a:pos x="81" y="69"/>
                </a:cxn>
                <a:cxn ang="0">
                  <a:pos x="74" y="58"/>
                </a:cxn>
                <a:cxn ang="0">
                  <a:pos x="76" y="48"/>
                </a:cxn>
                <a:cxn ang="0">
                  <a:pos x="82" y="40"/>
                </a:cxn>
                <a:cxn ang="0">
                  <a:pos x="95" y="37"/>
                </a:cxn>
                <a:cxn ang="0">
                  <a:pos x="107" y="41"/>
                </a:cxn>
                <a:cxn ang="0">
                  <a:pos x="115" y="52"/>
                </a:cxn>
                <a:cxn ang="0">
                  <a:pos x="116" y="69"/>
                </a:cxn>
                <a:cxn ang="0">
                  <a:pos x="109" y="83"/>
                </a:cxn>
                <a:cxn ang="0">
                  <a:pos x="92" y="91"/>
                </a:cxn>
                <a:cxn ang="0">
                  <a:pos x="71" y="90"/>
                </a:cxn>
                <a:cxn ang="0">
                  <a:pos x="55" y="75"/>
                </a:cxn>
                <a:cxn ang="0">
                  <a:pos x="56" y="24"/>
                </a:cxn>
                <a:cxn ang="0">
                  <a:pos x="90" y="4"/>
                </a:cxn>
                <a:cxn ang="0">
                  <a:pos x="122" y="8"/>
                </a:cxn>
                <a:cxn ang="0">
                  <a:pos x="147" y="31"/>
                </a:cxn>
                <a:cxn ang="0">
                  <a:pos x="157" y="70"/>
                </a:cxn>
                <a:cxn ang="0">
                  <a:pos x="144" y="109"/>
                </a:cxn>
                <a:cxn ang="0">
                  <a:pos x="116" y="133"/>
                </a:cxn>
                <a:cxn ang="0">
                  <a:pos x="92" y="142"/>
                </a:cxn>
                <a:cxn ang="0">
                  <a:pos x="65" y="142"/>
                </a:cxn>
                <a:cxn ang="0">
                  <a:pos x="40" y="136"/>
                </a:cxn>
                <a:cxn ang="0">
                  <a:pos x="18" y="121"/>
                </a:cxn>
                <a:cxn ang="0">
                  <a:pos x="2" y="102"/>
                </a:cxn>
              </a:cxnLst>
              <a:rect l="0" t="0" r="r" b="b"/>
              <a:pathLst>
                <a:path w="161" h="148">
                  <a:moveTo>
                    <a:pt x="0" y="103"/>
                  </a:moveTo>
                  <a:lnTo>
                    <a:pt x="5" y="111"/>
                  </a:lnTo>
                  <a:lnTo>
                    <a:pt x="10" y="117"/>
                  </a:lnTo>
                  <a:lnTo>
                    <a:pt x="17" y="124"/>
                  </a:lnTo>
                  <a:lnTo>
                    <a:pt x="25" y="129"/>
                  </a:lnTo>
                  <a:lnTo>
                    <a:pt x="31" y="134"/>
                  </a:lnTo>
                  <a:lnTo>
                    <a:pt x="39" y="138"/>
                  </a:lnTo>
                  <a:lnTo>
                    <a:pt x="47" y="142"/>
                  </a:lnTo>
                  <a:lnTo>
                    <a:pt x="56" y="145"/>
                  </a:lnTo>
                  <a:lnTo>
                    <a:pt x="65" y="146"/>
                  </a:lnTo>
                  <a:lnTo>
                    <a:pt x="74" y="148"/>
                  </a:lnTo>
                  <a:lnTo>
                    <a:pt x="84" y="146"/>
                  </a:lnTo>
                  <a:lnTo>
                    <a:pt x="93" y="145"/>
                  </a:lnTo>
                  <a:lnTo>
                    <a:pt x="101" y="144"/>
                  </a:lnTo>
                  <a:lnTo>
                    <a:pt x="110" y="140"/>
                  </a:lnTo>
                  <a:lnTo>
                    <a:pt x="118" y="136"/>
                  </a:lnTo>
                  <a:lnTo>
                    <a:pt x="126" y="132"/>
                  </a:lnTo>
                  <a:lnTo>
                    <a:pt x="138" y="123"/>
                  </a:lnTo>
                  <a:lnTo>
                    <a:pt x="147" y="112"/>
                  </a:lnTo>
                  <a:lnTo>
                    <a:pt x="155" y="99"/>
                  </a:lnTo>
                  <a:lnTo>
                    <a:pt x="159" y="86"/>
                  </a:lnTo>
                  <a:lnTo>
                    <a:pt x="161" y="71"/>
                  </a:lnTo>
                  <a:lnTo>
                    <a:pt x="160" y="56"/>
                  </a:lnTo>
                  <a:lnTo>
                    <a:pt x="156" y="41"/>
                  </a:lnTo>
                  <a:lnTo>
                    <a:pt x="149" y="28"/>
                  </a:lnTo>
                  <a:lnTo>
                    <a:pt x="141" y="19"/>
                  </a:lnTo>
                  <a:lnTo>
                    <a:pt x="134" y="11"/>
                  </a:lnTo>
                  <a:lnTo>
                    <a:pt x="123" y="6"/>
                  </a:lnTo>
                  <a:lnTo>
                    <a:pt x="113" y="2"/>
                  </a:lnTo>
                  <a:lnTo>
                    <a:pt x="101" y="0"/>
                  </a:lnTo>
                  <a:lnTo>
                    <a:pt x="90" y="2"/>
                  </a:lnTo>
                  <a:lnTo>
                    <a:pt x="78" y="4"/>
                  </a:lnTo>
                  <a:lnTo>
                    <a:pt x="68" y="10"/>
                  </a:lnTo>
                  <a:lnTo>
                    <a:pt x="55" y="23"/>
                  </a:lnTo>
                  <a:lnTo>
                    <a:pt x="47" y="40"/>
                  </a:lnTo>
                  <a:lnTo>
                    <a:pt x="46" y="58"/>
                  </a:lnTo>
                  <a:lnTo>
                    <a:pt x="52" y="77"/>
                  </a:lnTo>
                  <a:lnTo>
                    <a:pt x="57" y="83"/>
                  </a:lnTo>
                  <a:lnTo>
                    <a:pt x="63" y="88"/>
                  </a:lnTo>
                  <a:lnTo>
                    <a:pt x="69" y="91"/>
                  </a:lnTo>
                  <a:lnTo>
                    <a:pt x="77" y="94"/>
                  </a:lnTo>
                  <a:lnTo>
                    <a:pt x="84" y="95"/>
                  </a:lnTo>
                  <a:lnTo>
                    <a:pt x="92" y="94"/>
                  </a:lnTo>
                  <a:lnTo>
                    <a:pt x="99" y="92"/>
                  </a:lnTo>
                  <a:lnTo>
                    <a:pt x="106" y="88"/>
                  </a:lnTo>
                  <a:lnTo>
                    <a:pt x="115" y="79"/>
                  </a:lnTo>
                  <a:lnTo>
                    <a:pt x="119" y="69"/>
                  </a:lnTo>
                  <a:lnTo>
                    <a:pt x="119" y="57"/>
                  </a:lnTo>
                  <a:lnTo>
                    <a:pt x="115" y="45"/>
                  </a:lnTo>
                  <a:lnTo>
                    <a:pt x="113" y="41"/>
                  </a:lnTo>
                  <a:lnTo>
                    <a:pt x="109" y="38"/>
                  </a:lnTo>
                  <a:lnTo>
                    <a:pt x="105" y="36"/>
                  </a:lnTo>
                  <a:lnTo>
                    <a:pt x="99" y="35"/>
                  </a:lnTo>
                  <a:lnTo>
                    <a:pt x="94" y="33"/>
                  </a:lnTo>
                  <a:lnTo>
                    <a:pt x="90" y="33"/>
                  </a:lnTo>
                  <a:lnTo>
                    <a:pt x="85" y="35"/>
                  </a:lnTo>
                  <a:lnTo>
                    <a:pt x="81" y="37"/>
                  </a:lnTo>
                  <a:lnTo>
                    <a:pt x="77" y="40"/>
                  </a:lnTo>
                  <a:lnTo>
                    <a:pt x="74" y="42"/>
                  </a:lnTo>
                  <a:lnTo>
                    <a:pt x="73" y="46"/>
                  </a:lnTo>
                  <a:lnTo>
                    <a:pt x="72" y="50"/>
                  </a:lnTo>
                  <a:lnTo>
                    <a:pt x="72" y="54"/>
                  </a:lnTo>
                  <a:lnTo>
                    <a:pt x="72" y="58"/>
                  </a:lnTo>
                  <a:lnTo>
                    <a:pt x="73" y="62"/>
                  </a:lnTo>
                  <a:lnTo>
                    <a:pt x="74" y="66"/>
                  </a:lnTo>
                  <a:lnTo>
                    <a:pt x="80" y="71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1" y="67"/>
                  </a:lnTo>
                  <a:lnTo>
                    <a:pt x="103" y="62"/>
                  </a:lnTo>
                  <a:lnTo>
                    <a:pt x="103" y="57"/>
                  </a:lnTo>
                  <a:lnTo>
                    <a:pt x="102" y="52"/>
                  </a:lnTo>
                  <a:lnTo>
                    <a:pt x="99" y="54"/>
                  </a:lnTo>
                  <a:lnTo>
                    <a:pt x="101" y="58"/>
                  </a:lnTo>
                  <a:lnTo>
                    <a:pt x="101" y="62"/>
                  </a:lnTo>
                  <a:lnTo>
                    <a:pt x="98" y="66"/>
                  </a:lnTo>
                  <a:lnTo>
                    <a:pt x="95" y="69"/>
                  </a:lnTo>
                  <a:lnTo>
                    <a:pt x="90" y="70"/>
                  </a:lnTo>
                  <a:lnTo>
                    <a:pt x="85" y="70"/>
                  </a:lnTo>
                  <a:lnTo>
                    <a:pt x="81" y="69"/>
                  </a:lnTo>
                  <a:lnTo>
                    <a:pt x="77" y="65"/>
                  </a:lnTo>
                  <a:lnTo>
                    <a:pt x="76" y="62"/>
                  </a:lnTo>
                  <a:lnTo>
                    <a:pt x="74" y="58"/>
                  </a:lnTo>
                  <a:lnTo>
                    <a:pt x="74" y="54"/>
                  </a:lnTo>
                  <a:lnTo>
                    <a:pt x="74" y="52"/>
                  </a:lnTo>
                  <a:lnTo>
                    <a:pt x="76" y="48"/>
                  </a:lnTo>
                  <a:lnTo>
                    <a:pt x="77" y="45"/>
                  </a:lnTo>
                  <a:lnTo>
                    <a:pt x="80" y="42"/>
                  </a:lnTo>
                  <a:lnTo>
                    <a:pt x="82" y="40"/>
                  </a:lnTo>
                  <a:lnTo>
                    <a:pt x="86" y="38"/>
                  </a:lnTo>
                  <a:lnTo>
                    <a:pt x="92" y="37"/>
                  </a:lnTo>
                  <a:lnTo>
                    <a:pt x="95" y="37"/>
                  </a:lnTo>
                  <a:lnTo>
                    <a:pt x="99" y="37"/>
                  </a:lnTo>
                  <a:lnTo>
                    <a:pt x="103" y="38"/>
                  </a:lnTo>
                  <a:lnTo>
                    <a:pt x="107" y="41"/>
                  </a:lnTo>
                  <a:lnTo>
                    <a:pt x="110" y="44"/>
                  </a:lnTo>
                  <a:lnTo>
                    <a:pt x="113" y="46"/>
                  </a:lnTo>
                  <a:lnTo>
                    <a:pt x="115" y="52"/>
                  </a:lnTo>
                  <a:lnTo>
                    <a:pt x="116" y="57"/>
                  </a:lnTo>
                  <a:lnTo>
                    <a:pt x="116" y="63"/>
                  </a:lnTo>
                  <a:lnTo>
                    <a:pt x="116" y="69"/>
                  </a:lnTo>
                  <a:lnTo>
                    <a:pt x="115" y="74"/>
                  </a:lnTo>
                  <a:lnTo>
                    <a:pt x="113" y="79"/>
                  </a:lnTo>
                  <a:lnTo>
                    <a:pt x="109" y="83"/>
                  </a:lnTo>
                  <a:lnTo>
                    <a:pt x="105" y="86"/>
                  </a:lnTo>
                  <a:lnTo>
                    <a:pt x="98" y="90"/>
                  </a:lnTo>
                  <a:lnTo>
                    <a:pt x="92" y="91"/>
                  </a:lnTo>
                  <a:lnTo>
                    <a:pt x="84" y="92"/>
                  </a:lnTo>
                  <a:lnTo>
                    <a:pt x="77" y="91"/>
                  </a:lnTo>
                  <a:lnTo>
                    <a:pt x="71" y="90"/>
                  </a:lnTo>
                  <a:lnTo>
                    <a:pt x="64" y="86"/>
                  </a:lnTo>
                  <a:lnTo>
                    <a:pt x="59" y="81"/>
                  </a:lnTo>
                  <a:lnTo>
                    <a:pt x="55" y="75"/>
                  </a:lnTo>
                  <a:lnTo>
                    <a:pt x="48" y="58"/>
                  </a:lnTo>
                  <a:lnTo>
                    <a:pt x="49" y="41"/>
                  </a:lnTo>
                  <a:lnTo>
                    <a:pt x="56" y="24"/>
                  </a:lnTo>
                  <a:lnTo>
                    <a:pt x="69" y="12"/>
                  </a:lnTo>
                  <a:lnTo>
                    <a:pt x="80" y="7"/>
                  </a:lnTo>
                  <a:lnTo>
                    <a:pt x="90" y="4"/>
                  </a:lnTo>
                  <a:lnTo>
                    <a:pt x="101" y="3"/>
                  </a:lnTo>
                  <a:lnTo>
                    <a:pt x="113" y="4"/>
                  </a:lnTo>
                  <a:lnTo>
                    <a:pt x="122" y="8"/>
                  </a:lnTo>
                  <a:lnTo>
                    <a:pt x="132" y="14"/>
                  </a:lnTo>
                  <a:lnTo>
                    <a:pt x="140" y="21"/>
                  </a:lnTo>
                  <a:lnTo>
                    <a:pt x="147" y="31"/>
                  </a:lnTo>
                  <a:lnTo>
                    <a:pt x="153" y="44"/>
                  </a:lnTo>
                  <a:lnTo>
                    <a:pt x="157" y="57"/>
                  </a:lnTo>
                  <a:lnTo>
                    <a:pt x="157" y="70"/>
                  </a:lnTo>
                  <a:lnTo>
                    <a:pt x="156" y="84"/>
                  </a:lnTo>
                  <a:lnTo>
                    <a:pt x="152" y="98"/>
                  </a:lnTo>
                  <a:lnTo>
                    <a:pt x="144" y="109"/>
                  </a:lnTo>
                  <a:lnTo>
                    <a:pt x="136" y="120"/>
                  </a:lnTo>
                  <a:lnTo>
                    <a:pt x="124" y="129"/>
                  </a:lnTo>
                  <a:lnTo>
                    <a:pt x="116" y="133"/>
                  </a:lnTo>
                  <a:lnTo>
                    <a:pt x="109" y="137"/>
                  </a:lnTo>
                  <a:lnTo>
                    <a:pt x="101" y="140"/>
                  </a:lnTo>
                  <a:lnTo>
                    <a:pt x="92" y="142"/>
                  </a:lnTo>
                  <a:lnTo>
                    <a:pt x="84" y="144"/>
                  </a:lnTo>
                  <a:lnTo>
                    <a:pt x="74" y="144"/>
                  </a:lnTo>
                  <a:lnTo>
                    <a:pt x="65" y="142"/>
                  </a:lnTo>
                  <a:lnTo>
                    <a:pt x="57" y="141"/>
                  </a:lnTo>
                  <a:lnTo>
                    <a:pt x="48" y="138"/>
                  </a:lnTo>
                  <a:lnTo>
                    <a:pt x="40" y="136"/>
                  </a:lnTo>
                  <a:lnTo>
                    <a:pt x="32" y="132"/>
                  </a:lnTo>
                  <a:lnTo>
                    <a:pt x="26" y="126"/>
                  </a:lnTo>
                  <a:lnTo>
                    <a:pt x="18" y="121"/>
                  </a:lnTo>
                  <a:lnTo>
                    <a:pt x="13" y="115"/>
                  </a:lnTo>
                  <a:lnTo>
                    <a:pt x="7" y="108"/>
                  </a:lnTo>
                  <a:lnTo>
                    <a:pt x="2" y="102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4" name="Freeform 52"/>
            <p:cNvSpPr>
              <a:spLocks/>
            </p:cNvSpPr>
            <p:nvPr/>
          </p:nvSpPr>
          <p:spPr bwMode="auto">
            <a:xfrm>
              <a:off x="3732213" y="4625975"/>
              <a:ext cx="209550" cy="250825"/>
            </a:xfrm>
            <a:custGeom>
              <a:avLst/>
              <a:gdLst/>
              <a:ahLst/>
              <a:cxnLst>
                <a:cxn ang="0">
                  <a:pos x="17" y="154"/>
                </a:cxn>
                <a:cxn ang="0">
                  <a:pos x="44" y="158"/>
                </a:cxn>
                <a:cxn ang="0">
                  <a:pos x="70" y="154"/>
                </a:cxn>
                <a:cxn ang="0">
                  <a:pos x="95" y="142"/>
                </a:cxn>
                <a:cxn ang="0">
                  <a:pos x="113" y="123"/>
                </a:cxn>
                <a:cxn ang="0">
                  <a:pos x="129" y="95"/>
                </a:cxn>
                <a:cxn ang="0">
                  <a:pos x="129" y="51"/>
                </a:cxn>
                <a:cxn ang="0">
                  <a:pos x="104" y="16"/>
                </a:cxn>
                <a:cxn ang="0">
                  <a:pos x="70" y="0"/>
                </a:cxn>
                <a:cxn ang="0">
                  <a:pos x="37" y="7"/>
                </a:cxn>
                <a:cxn ang="0">
                  <a:pos x="12" y="31"/>
                </a:cxn>
                <a:cxn ang="0">
                  <a:pos x="19" y="85"/>
                </a:cxn>
                <a:cxn ang="0">
                  <a:pos x="48" y="101"/>
                </a:cxn>
                <a:cxn ang="0">
                  <a:pos x="69" y="97"/>
                </a:cxn>
                <a:cxn ang="0">
                  <a:pos x="84" y="81"/>
                </a:cxn>
                <a:cxn ang="0">
                  <a:pos x="80" y="46"/>
                </a:cxn>
                <a:cxn ang="0">
                  <a:pos x="62" y="35"/>
                </a:cxn>
                <a:cxn ang="0">
                  <a:pos x="48" y="38"/>
                </a:cxn>
                <a:cxn ang="0">
                  <a:pos x="37" y="49"/>
                </a:cxn>
                <a:cxn ang="0">
                  <a:pos x="34" y="60"/>
                </a:cxn>
                <a:cxn ang="0">
                  <a:pos x="40" y="72"/>
                </a:cxn>
                <a:cxn ang="0">
                  <a:pos x="53" y="79"/>
                </a:cxn>
                <a:cxn ang="0">
                  <a:pos x="69" y="70"/>
                </a:cxn>
                <a:cxn ang="0">
                  <a:pos x="67" y="55"/>
                </a:cxn>
                <a:cxn ang="0">
                  <a:pos x="65" y="56"/>
                </a:cxn>
                <a:cxn ang="0">
                  <a:pos x="66" y="68"/>
                </a:cxn>
                <a:cxn ang="0">
                  <a:pos x="53" y="76"/>
                </a:cxn>
                <a:cxn ang="0">
                  <a:pos x="42" y="70"/>
                </a:cxn>
                <a:cxn ang="0">
                  <a:pos x="38" y="60"/>
                </a:cxn>
                <a:cxn ang="0">
                  <a:pos x="40" y="50"/>
                </a:cxn>
                <a:cxn ang="0">
                  <a:pos x="49" y="41"/>
                </a:cxn>
                <a:cxn ang="0">
                  <a:pos x="62" y="38"/>
                </a:cxn>
                <a:cxn ang="0">
                  <a:pos x="75" y="45"/>
                </a:cxn>
                <a:cxn ang="0">
                  <a:pos x="84" y="58"/>
                </a:cxn>
                <a:cxn ang="0">
                  <a:pos x="84" y="75"/>
                </a:cxn>
                <a:cxn ang="0">
                  <a:pos x="73" y="91"/>
                </a:cxn>
                <a:cxn ang="0">
                  <a:pos x="54" y="99"/>
                </a:cxn>
                <a:cxn ang="0">
                  <a:pos x="34" y="95"/>
                </a:cxn>
                <a:cxn ang="0">
                  <a:pos x="11" y="50"/>
                </a:cxn>
                <a:cxn ang="0">
                  <a:pos x="29" y="16"/>
                </a:cxn>
                <a:cxn ang="0">
                  <a:pos x="58" y="3"/>
                </a:cxn>
                <a:cxn ang="0">
                  <a:pos x="91" y="9"/>
                </a:cxn>
                <a:cxn ang="0">
                  <a:pos x="120" y="39"/>
                </a:cxn>
                <a:cxn ang="0">
                  <a:pos x="129" y="80"/>
                </a:cxn>
                <a:cxn ang="0">
                  <a:pos x="117" y="114"/>
                </a:cxn>
                <a:cxn ang="0">
                  <a:pos x="100" y="134"/>
                </a:cxn>
                <a:cxn ang="0">
                  <a:pos x="78" y="148"/>
                </a:cxn>
                <a:cxn ang="0">
                  <a:pos x="52" y="154"/>
                </a:cxn>
                <a:cxn ang="0">
                  <a:pos x="27" y="152"/>
                </a:cxn>
                <a:cxn ang="0">
                  <a:pos x="2" y="144"/>
                </a:cxn>
              </a:cxnLst>
              <a:rect l="0" t="0" r="r" b="b"/>
              <a:pathLst>
                <a:path w="132" h="158">
                  <a:moveTo>
                    <a:pt x="0" y="147"/>
                  </a:moveTo>
                  <a:lnTo>
                    <a:pt x="8" y="151"/>
                  </a:lnTo>
                  <a:lnTo>
                    <a:pt x="17" y="154"/>
                  </a:lnTo>
                  <a:lnTo>
                    <a:pt x="25" y="156"/>
                  </a:lnTo>
                  <a:lnTo>
                    <a:pt x="34" y="158"/>
                  </a:lnTo>
                  <a:lnTo>
                    <a:pt x="44" y="158"/>
                  </a:lnTo>
                  <a:lnTo>
                    <a:pt x="52" y="158"/>
                  </a:lnTo>
                  <a:lnTo>
                    <a:pt x="61" y="156"/>
                  </a:lnTo>
                  <a:lnTo>
                    <a:pt x="70" y="154"/>
                  </a:lnTo>
                  <a:lnTo>
                    <a:pt x="79" y="151"/>
                  </a:lnTo>
                  <a:lnTo>
                    <a:pt x="87" y="147"/>
                  </a:lnTo>
                  <a:lnTo>
                    <a:pt x="95" y="142"/>
                  </a:lnTo>
                  <a:lnTo>
                    <a:pt x="101" y="137"/>
                  </a:lnTo>
                  <a:lnTo>
                    <a:pt x="108" y="130"/>
                  </a:lnTo>
                  <a:lnTo>
                    <a:pt x="113" y="123"/>
                  </a:lnTo>
                  <a:lnTo>
                    <a:pt x="119" y="117"/>
                  </a:lnTo>
                  <a:lnTo>
                    <a:pt x="124" y="109"/>
                  </a:lnTo>
                  <a:lnTo>
                    <a:pt x="129" y="95"/>
                  </a:lnTo>
                  <a:lnTo>
                    <a:pt x="132" y="80"/>
                  </a:lnTo>
                  <a:lnTo>
                    <a:pt x="132" y="66"/>
                  </a:lnTo>
                  <a:lnTo>
                    <a:pt x="129" y="51"/>
                  </a:lnTo>
                  <a:lnTo>
                    <a:pt x="122" y="37"/>
                  </a:lnTo>
                  <a:lnTo>
                    <a:pt x="115" y="25"/>
                  </a:lnTo>
                  <a:lnTo>
                    <a:pt x="104" y="16"/>
                  </a:lnTo>
                  <a:lnTo>
                    <a:pt x="92" y="7"/>
                  </a:lnTo>
                  <a:lnTo>
                    <a:pt x="82" y="1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8" y="3"/>
                  </a:lnTo>
                  <a:lnTo>
                    <a:pt x="37" y="7"/>
                  </a:lnTo>
                  <a:lnTo>
                    <a:pt x="28" y="13"/>
                  </a:lnTo>
                  <a:lnTo>
                    <a:pt x="19" y="21"/>
                  </a:lnTo>
                  <a:lnTo>
                    <a:pt x="12" y="31"/>
                  </a:lnTo>
                  <a:lnTo>
                    <a:pt x="7" y="50"/>
                  </a:lnTo>
                  <a:lnTo>
                    <a:pt x="9" y="68"/>
                  </a:lnTo>
                  <a:lnTo>
                    <a:pt x="19" y="85"/>
                  </a:lnTo>
                  <a:lnTo>
                    <a:pt x="33" y="97"/>
                  </a:lnTo>
                  <a:lnTo>
                    <a:pt x="40" y="100"/>
                  </a:lnTo>
                  <a:lnTo>
                    <a:pt x="48" y="101"/>
                  </a:lnTo>
                  <a:lnTo>
                    <a:pt x="55" y="101"/>
                  </a:lnTo>
                  <a:lnTo>
                    <a:pt x="62" y="100"/>
                  </a:lnTo>
                  <a:lnTo>
                    <a:pt x="69" y="97"/>
                  </a:lnTo>
                  <a:lnTo>
                    <a:pt x="75" y="93"/>
                  </a:lnTo>
                  <a:lnTo>
                    <a:pt x="80" y="88"/>
                  </a:lnTo>
                  <a:lnTo>
                    <a:pt x="84" y="81"/>
                  </a:lnTo>
                  <a:lnTo>
                    <a:pt x="88" y="70"/>
                  </a:lnTo>
                  <a:lnTo>
                    <a:pt x="87" y="58"/>
                  </a:lnTo>
                  <a:lnTo>
                    <a:pt x="80" y="46"/>
                  </a:lnTo>
                  <a:lnTo>
                    <a:pt x="71" y="38"/>
                  </a:lnTo>
                  <a:lnTo>
                    <a:pt x="67" y="37"/>
                  </a:lnTo>
                  <a:lnTo>
                    <a:pt x="62" y="35"/>
                  </a:lnTo>
                  <a:lnTo>
                    <a:pt x="57" y="35"/>
                  </a:lnTo>
                  <a:lnTo>
                    <a:pt x="53" y="37"/>
                  </a:lnTo>
                  <a:lnTo>
                    <a:pt x="48" y="38"/>
                  </a:lnTo>
                  <a:lnTo>
                    <a:pt x="44" y="41"/>
                  </a:lnTo>
                  <a:lnTo>
                    <a:pt x="40" y="45"/>
                  </a:lnTo>
                  <a:lnTo>
                    <a:pt x="37" y="49"/>
                  </a:lnTo>
                  <a:lnTo>
                    <a:pt x="36" y="53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6" y="64"/>
                  </a:lnTo>
                  <a:lnTo>
                    <a:pt x="37" y="68"/>
                  </a:lnTo>
                  <a:lnTo>
                    <a:pt x="40" y="72"/>
                  </a:lnTo>
                  <a:lnTo>
                    <a:pt x="42" y="75"/>
                  </a:lnTo>
                  <a:lnTo>
                    <a:pt x="46" y="77"/>
                  </a:lnTo>
                  <a:lnTo>
                    <a:pt x="53" y="79"/>
                  </a:lnTo>
                  <a:lnTo>
                    <a:pt x="59" y="79"/>
                  </a:lnTo>
                  <a:lnTo>
                    <a:pt x="65" y="75"/>
                  </a:lnTo>
                  <a:lnTo>
                    <a:pt x="69" y="70"/>
                  </a:lnTo>
                  <a:lnTo>
                    <a:pt x="70" y="64"/>
                  </a:lnTo>
                  <a:lnTo>
                    <a:pt x="70" y="59"/>
                  </a:lnTo>
                  <a:lnTo>
                    <a:pt x="67" y="55"/>
                  </a:lnTo>
                  <a:lnTo>
                    <a:pt x="63" y="51"/>
                  </a:lnTo>
                  <a:lnTo>
                    <a:pt x="62" y="54"/>
                  </a:lnTo>
                  <a:lnTo>
                    <a:pt x="65" y="56"/>
                  </a:lnTo>
                  <a:lnTo>
                    <a:pt x="66" y="60"/>
                  </a:lnTo>
                  <a:lnTo>
                    <a:pt x="67" y="64"/>
                  </a:lnTo>
                  <a:lnTo>
                    <a:pt x="66" y="68"/>
                  </a:lnTo>
                  <a:lnTo>
                    <a:pt x="62" y="72"/>
                  </a:lnTo>
                  <a:lnTo>
                    <a:pt x="58" y="75"/>
                  </a:lnTo>
                  <a:lnTo>
                    <a:pt x="53" y="76"/>
                  </a:lnTo>
                  <a:lnTo>
                    <a:pt x="48" y="75"/>
                  </a:lnTo>
                  <a:lnTo>
                    <a:pt x="45" y="72"/>
                  </a:lnTo>
                  <a:lnTo>
                    <a:pt x="42" y="70"/>
                  </a:lnTo>
                  <a:lnTo>
                    <a:pt x="40" y="67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40" y="50"/>
                  </a:lnTo>
                  <a:lnTo>
                    <a:pt x="42" y="46"/>
                  </a:lnTo>
                  <a:lnTo>
                    <a:pt x="45" y="43"/>
                  </a:lnTo>
                  <a:lnTo>
                    <a:pt x="49" y="41"/>
                  </a:lnTo>
                  <a:lnTo>
                    <a:pt x="53" y="39"/>
                  </a:lnTo>
                  <a:lnTo>
                    <a:pt x="58" y="38"/>
                  </a:lnTo>
                  <a:lnTo>
                    <a:pt x="62" y="38"/>
                  </a:lnTo>
                  <a:lnTo>
                    <a:pt x="66" y="39"/>
                  </a:lnTo>
                  <a:lnTo>
                    <a:pt x="70" y="41"/>
                  </a:lnTo>
                  <a:lnTo>
                    <a:pt x="75" y="45"/>
                  </a:lnTo>
                  <a:lnTo>
                    <a:pt x="79" y="49"/>
                  </a:lnTo>
                  <a:lnTo>
                    <a:pt x="82" y="53"/>
                  </a:lnTo>
                  <a:lnTo>
                    <a:pt x="84" y="58"/>
                  </a:lnTo>
                  <a:lnTo>
                    <a:pt x="86" y="63"/>
                  </a:lnTo>
                  <a:lnTo>
                    <a:pt x="86" y="70"/>
                  </a:lnTo>
                  <a:lnTo>
                    <a:pt x="84" y="75"/>
                  </a:lnTo>
                  <a:lnTo>
                    <a:pt x="82" y="80"/>
                  </a:lnTo>
                  <a:lnTo>
                    <a:pt x="78" y="85"/>
                  </a:lnTo>
                  <a:lnTo>
                    <a:pt x="73" y="91"/>
                  </a:lnTo>
                  <a:lnTo>
                    <a:pt x="67" y="95"/>
                  </a:lnTo>
                  <a:lnTo>
                    <a:pt x="61" y="97"/>
                  </a:lnTo>
                  <a:lnTo>
                    <a:pt x="54" y="99"/>
                  </a:lnTo>
                  <a:lnTo>
                    <a:pt x="48" y="99"/>
                  </a:lnTo>
                  <a:lnTo>
                    <a:pt x="41" y="97"/>
                  </a:lnTo>
                  <a:lnTo>
                    <a:pt x="34" y="95"/>
                  </a:lnTo>
                  <a:lnTo>
                    <a:pt x="20" y="83"/>
                  </a:lnTo>
                  <a:lnTo>
                    <a:pt x="12" y="67"/>
                  </a:lnTo>
                  <a:lnTo>
                    <a:pt x="11" y="50"/>
                  </a:lnTo>
                  <a:lnTo>
                    <a:pt x="15" y="33"/>
                  </a:lnTo>
                  <a:lnTo>
                    <a:pt x="21" y="24"/>
                  </a:lnTo>
                  <a:lnTo>
                    <a:pt x="29" y="16"/>
                  </a:lnTo>
                  <a:lnTo>
                    <a:pt x="38" y="9"/>
                  </a:lnTo>
                  <a:lnTo>
                    <a:pt x="48" y="5"/>
                  </a:lnTo>
                  <a:lnTo>
                    <a:pt x="58" y="3"/>
                  </a:lnTo>
                  <a:lnTo>
                    <a:pt x="70" y="3"/>
                  </a:lnTo>
                  <a:lnTo>
                    <a:pt x="80" y="5"/>
                  </a:lnTo>
                  <a:lnTo>
                    <a:pt x="91" y="9"/>
                  </a:lnTo>
                  <a:lnTo>
                    <a:pt x="103" y="17"/>
                  </a:lnTo>
                  <a:lnTo>
                    <a:pt x="113" y="28"/>
                  </a:lnTo>
                  <a:lnTo>
                    <a:pt x="120" y="39"/>
                  </a:lnTo>
                  <a:lnTo>
                    <a:pt x="126" y="53"/>
                  </a:lnTo>
                  <a:lnTo>
                    <a:pt x="129" y="66"/>
                  </a:lnTo>
                  <a:lnTo>
                    <a:pt x="129" y="80"/>
                  </a:lnTo>
                  <a:lnTo>
                    <a:pt x="126" y="93"/>
                  </a:lnTo>
                  <a:lnTo>
                    <a:pt x="121" y="106"/>
                  </a:lnTo>
                  <a:lnTo>
                    <a:pt x="117" y="114"/>
                  </a:lnTo>
                  <a:lnTo>
                    <a:pt x="112" y="122"/>
                  </a:lnTo>
                  <a:lnTo>
                    <a:pt x="107" y="129"/>
                  </a:lnTo>
                  <a:lnTo>
                    <a:pt x="100" y="134"/>
                  </a:lnTo>
                  <a:lnTo>
                    <a:pt x="92" y="141"/>
                  </a:lnTo>
                  <a:lnTo>
                    <a:pt x="86" y="144"/>
                  </a:lnTo>
                  <a:lnTo>
                    <a:pt x="78" y="148"/>
                  </a:lnTo>
                  <a:lnTo>
                    <a:pt x="69" y="151"/>
                  </a:lnTo>
                  <a:lnTo>
                    <a:pt x="61" y="154"/>
                  </a:lnTo>
                  <a:lnTo>
                    <a:pt x="52" y="154"/>
                  </a:lnTo>
                  <a:lnTo>
                    <a:pt x="44" y="155"/>
                  </a:lnTo>
                  <a:lnTo>
                    <a:pt x="34" y="154"/>
                  </a:lnTo>
                  <a:lnTo>
                    <a:pt x="27" y="152"/>
                  </a:lnTo>
                  <a:lnTo>
                    <a:pt x="17" y="151"/>
                  </a:lnTo>
                  <a:lnTo>
                    <a:pt x="9" y="148"/>
                  </a:lnTo>
                  <a:lnTo>
                    <a:pt x="2" y="144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5" name="Freeform 53"/>
            <p:cNvSpPr>
              <a:spLocks/>
            </p:cNvSpPr>
            <p:nvPr/>
          </p:nvSpPr>
          <p:spPr bwMode="auto">
            <a:xfrm>
              <a:off x="3690938" y="5170488"/>
              <a:ext cx="211138" cy="247650"/>
            </a:xfrm>
            <a:custGeom>
              <a:avLst/>
              <a:gdLst/>
              <a:ahLst/>
              <a:cxnLst>
                <a:cxn ang="0">
                  <a:pos x="17" y="152"/>
                </a:cxn>
                <a:cxn ang="0">
                  <a:pos x="43" y="156"/>
                </a:cxn>
                <a:cxn ang="0">
                  <a:pos x="71" y="152"/>
                </a:cxn>
                <a:cxn ang="0">
                  <a:pos x="95" y="142"/>
                </a:cxn>
                <a:cxn ang="0">
                  <a:pos x="114" y="123"/>
                </a:cxn>
                <a:cxn ang="0">
                  <a:pos x="130" y="94"/>
                </a:cxn>
                <a:cxn ang="0">
                  <a:pos x="129" y="50"/>
                </a:cxn>
                <a:cxn ang="0">
                  <a:pos x="105" y="14"/>
                </a:cxn>
                <a:cxn ang="0">
                  <a:pos x="70" y="0"/>
                </a:cxn>
                <a:cxn ang="0">
                  <a:pos x="37" y="5"/>
                </a:cxn>
                <a:cxn ang="0">
                  <a:pos x="13" y="30"/>
                </a:cxn>
                <a:cxn ang="0">
                  <a:pos x="18" y="84"/>
                </a:cxn>
                <a:cxn ang="0">
                  <a:pos x="47" y="101"/>
                </a:cxn>
                <a:cxn ang="0">
                  <a:pos x="70" y="97"/>
                </a:cxn>
                <a:cxn ang="0">
                  <a:pos x="85" y="80"/>
                </a:cxn>
                <a:cxn ang="0">
                  <a:pos x="81" y="46"/>
                </a:cxn>
                <a:cxn ang="0">
                  <a:pos x="63" y="34"/>
                </a:cxn>
                <a:cxn ang="0">
                  <a:pos x="47" y="38"/>
                </a:cxn>
                <a:cxn ang="0">
                  <a:pos x="38" y="48"/>
                </a:cxn>
                <a:cxn ang="0">
                  <a:pos x="35" y="60"/>
                </a:cxn>
                <a:cxn ang="0">
                  <a:pos x="41" y="71"/>
                </a:cxn>
                <a:cxn ang="0">
                  <a:pos x="53" y="77"/>
                </a:cxn>
                <a:cxn ang="0">
                  <a:pos x="70" y="70"/>
                </a:cxn>
                <a:cxn ang="0">
                  <a:pos x="67" y="54"/>
                </a:cxn>
                <a:cxn ang="0">
                  <a:pos x="66" y="56"/>
                </a:cxn>
                <a:cxn ang="0">
                  <a:pos x="66" y="68"/>
                </a:cxn>
                <a:cxn ang="0">
                  <a:pos x="53" y="75"/>
                </a:cxn>
                <a:cxn ang="0">
                  <a:pos x="42" y="68"/>
                </a:cxn>
                <a:cxn ang="0">
                  <a:pos x="38" y="60"/>
                </a:cxn>
                <a:cxn ang="0">
                  <a:pos x="41" y="50"/>
                </a:cxn>
                <a:cxn ang="0">
                  <a:pos x="50" y="41"/>
                </a:cxn>
                <a:cxn ang="0">
                  <a:pos x="63" y="38"/>
                </a:cxn>
                <a:cxn ang="0">
                  <a:pos x="75" y="43"/>
                </a:cxn>
                <a:cxn ang="0">
                  <a:pos x="84" y="58"/>
                </a:cxn>
                <a:cxn ang="0">
                  <a:pos x="84" y="73"/>
                </a:cxn>
                <a:cxn ang="0">
                  <a:pos x="74" y="91"/>
                </a:cxn>
                <a:cxn ang="0">
                  <a:pos x="55" y="98"/>
                </a:cxn>
                <a:cxn ang="0">
                  <a:pos x="34" y="93"/>
                </a:cxn>
                <a:cxn ang="0">
                  <a:pos x="11" y="50"/>
                </a:cxn>
                <a:cxn ang="0">
                  <a:pos x="30" y="14"/>
                </a:cxn>
                <a:cxn ang="0">
                  <a:pos x="59" y="3"/>
                </a:cxn>
                <a:cxn ang="0">
                  <a:pos x="92" y="9"/>
                </a:cxn>
                <a:cxn ang="0">
                  <a:pos x="121" y="38"/>
                </a:cxn>
                <a:cxn ang="0">
                  <a:pos x="130" y="79"/>
                </a:cxn>
                <a:cxn ang="0">
                  <a:pos x="117" y="114"/>
                </a:cxn>
                <a:cxn ang="0">
                  <a:pos x="100" y="134"/>
                </a:cxn>
                <a:cxn ang="0">
                  <a:pos x="78" y="147"/>
                </a:cxn>
                <a:cxn ang="0">
                  <a:pos x="53" y="154"/>
                </a:cxn>
                <a:cxn ang="0">
                  <a:pos x="26" y="152"/>
                </a:cxn>
                <a:cxn ang="0">
                  <a:pos x="1" y="143"/>
                </a:cxn>
              </a:cxnLst>
              <a:rect l="0" t="0" r="r" b="b"/>
              <a:pathLst>
                <a:path w="133" h="156">
                  <a:moveTo>
                    <a:pt x="0" y="146"/>
                  </a:moveTo>
                  <a:lnTo>
                    <a:pt x="8" y="150"/>
                  </a:lnTo>
                  <a:lnTo>
                    <a:pt x="17" y="152"/>
                  </a:lnTo>
                  <a:lnTo>
                    <a:pt x="26" y="155"/>
                  </a:lnTo>
                  <a:lnTo>
                    <a:pt x="35" y="156"/>
                  </a:lnTo>
                  <a:lnTo>
                    <a:pt x="43" y="156"/>
                  </a:lnTo>
                  <a:lnTo>
                    <a:pt x="53" y="156"/>
                  </a:lnTo>
                  <a:lnTo>
                    <a:pt x="62" y="155"/>
                  </a:lnTo>
                  <a:lnTo>
                    <a:pt x="71" y="152"/>
                  </a:lnTo>
                  <a:lnTo>
                    <a:pt x="79" y="150"/>
                  </a:lnTo>
                  <a:lnTo>
                    <a:pt x="87" y="146"/>
                  </a:lnTo>
                  <a:lnTo>
                    <a:pt x="95" y="142"/>
                  </a:lnTo>
                  <a:lnTo>
                    <a:pt x="102" y="135"/>
                  </a:lnTo>
                  <a:lnTo>
                    <a:pt x="109" y="130"/>
                  </a:lnTo>
                  <a:lnTo>
                    <a:pt x="114" y="123"/>
                  </a:lnTo>
                  <a:lnTo>
                    <a:pt x="120" y="115"/>
                  </a:lnTo>
                  <a:lnTo>
                    <a:pt x="125" y="108"/>
                  </a:lnTo>
                  <a:lnTo>
                    <a:pt x="130" y="94"/>
                  </a:lnTo>
                  <a:lnTo>
                    <a:pt x="133" y="80"/>
                  </a:lnTo>
                  <a:lnTo>
                    <a:pt x="133" y="64"/>
                  </a:lnTo>
                  <a:lnTo>
                    <a:pt x="129" y="50"/>
                  </a:lnTo>
                  <a:lnTo>
                    <a:pt x="123" y="37"/>
                  </a:lnTo>
                  <a:lnTo>
                    <a:pt x="116" y="25"/>
                  </a:lnTo>
                  <a:lnTo>
                    <a:pt x="105" y="14"/>
                  </a:lnTo>
                  <a:lnTo>
                    <a:pt x="93" y="6"/>
                  </a:lnTo>
                  <a:lnTo>
                    <a:pt x="81" y="1"/>
                  </a:lnTo>
                  <a:lnTo>
                    <a:pt x="70" y="0"/>
                  </a:lnTo>
                  <a:lnTo>
                    <a:pt x="58" y="0"/>
                  </a:lnTo>
                  <a:lnTo>
                    <a:pt x="47" y="1"/>
                  </a:lnTo>
                  <a:lnTo>
                    <a:pt x="37" y="5"/>
                  </a:lnTo>
                  <a:lnTo>
                    <a:pt x="28" y="12"/>
                  </a:lnTo>
                  <a:lnTo>
                    <a:pt x="20" y="20"/>
                  </a:lnTo>
                  <a:lnTo>
                    <a:pt x="13" y="30"/>
                  </a:lnTo>
                  <a:lnTo>
                    <a:pt x="8" y="48"/>
                  </a:lnTo>
                  <a:lnTo>
                    <a:pt x="9" y="67"/>
                  </a:lnTo>
                  <a:lnTo>
                    <a:pt x="18" y="84"/>
                  </a:lnTo>
                  <a:lnTo>
                    <a:pt x="33" y="97"/>
                  </a:lnTo>
                  <a:lnTo>
                    <a:pt x="41" y="100"/>
                  </a:lnTo>
                  <a:lnTo>
                    <a:pt x="47" y="101"/>
                  </a:lnTo>
                  <a:lnTo>
                    <a:pt x="55" y="101"/>
                  </a:lnTo>
                  <a:lnTo>
                    <a:pt x="63" y="100"/>
                  </a:lnTo>
                  <a:lnTo>
                    <a:pt x="70" y="97"/>
                  </a:lnTo>
                  <a:lnTo>
                    <a:pt x="75" y="92"/>
                  </a:lnTo>
                  <a:lnTo>
                    <a:pt x="81" y="87"/>
                  </a:lnTo>
                  <a:lnTo>
                    <a:pt x="85" y="80"/>
                  </a:lnTo>
                  <a:lnTo>
                    <a:pt x="89" y="68"/>
                  </a:lnTo>
                  <a:lnTo>
                    <a:pt x="87" y="56"/>
                  </a:lnTo>
                  <a:lnTo>
                    <a:pt x="81" y="46"/>
                  </a:lnTo>
                  <a:lnTo>
                    <a:pt x="72" y="38"/>
                  </a:lnTo>
                  <a:lnTo>
                    <a:pt x="67" y="35"/>
                  </a:lnTo>
                  <a:lnTo>
                    <a:pt x="63" y="34"/>
                  </a:lnTo>
                  <a:lnTo>
                    <a:pt x="58" y="34"/>
                  </a:lnTo>
                  <a:lnTo>
                    <a:pt x="53" y="35"/>
                  </a:lnTo>
                  <a:lnTo>
                    <a:pt x="47" y="38"/>
                  </a:lnTo>
                  <a:lnTo>
                    <a:pt x="43" y="41"/>
                  </a:lnTo>
                  <a:lnTo>
                    <a:pt x="41" y="45"/>
                  </a:lnTo>
                  <a:lnTo>
                    <a:pt x="38" y="48"/>
                  </a:lnTo>
                  <a:lnTo>
                    <a:pt x="37" y="52"/>
                  </a:lnTo>
                  <a:lnTo>
                    <a:pt x="35" y="56"/>
                  </a:lnTo>
                  <a:lnTo>
                    <a:pt x="35" y="60"/>
                  </a:lnTo>
                  <a:lnTo>
                    <a:pt x="37" y="64"/>
                  </a:lnTo>
                  <a:lnTo>
                    <a:pt x="38" y="68"/>
                  </a:lnTo>
                  <a:lnTo>
                    <a:pt x="41" y="71"/>
                  </a:lnTo>
                  <a:lnTo>
                    <a:pt x="43" y="73"/>
                  </a:lnTo>
                  <a:lnTo>
                    <a:pt x="46" y="76"/>
                  </a:lnTo>
                  <a:lnTo>
                    <a:pt x="53" y="77"/>
                  </a:lnTo>
                  <a:lnTo>
                    <a:pt x="59" y="77"/>
                  </a:lnTo>
                  <a:lnTo>
                    <a:pt x="64" y="75"/>
                  </a:lnTo>
                  <a:lnTo>
                    <a:pt x="70" y="70"/>
                  </a:lnTo>
                  <a:lnTo>
                    <a:pt x="71" y="64"/>
                  </a:lnTo>
                  <a:lnTo>
                    <a:pt x="70" y="59"/>
                  </a:lnTo>
                  <a:lnTo>
                    <a:pt x="67" y="54"/>
                  </a:lnTo>
                  <a:lnTo>
                    <a:pt x="63" y="51"/>
                  </a:lnTo>
                  <a:lnTo>
                    <a:pt x="62" y="54"/>
                  </a:lnTo>
                  <a:lnTo>
                    <a:pt x="66" y="56"/>
                  </a:lnTo>
                  <a:lnTo>
                    <a:pt x="67" y="60"/>
                  </a:lnTo>
                  <a:lnTo>
                    <a:pt x="67" y="64"/>
                  </a:lnTo>
                  <a:lnTo>
                    <a:pt x="66" y="68"/>
                  </a:lnTo>
                  <a:lnTo>
                    <a:pt x="63" y="72"/>
                  </a:lnTo>
                  <a:lnTo>
                    <a:pt x="59" y="75"/>
                  </a:lnTo>
                  <a:lnTo>
                    <a:pt x="53" y="75"/>
                  </a:lnTo>
                  <a:lnTo>
                    <a:pt x="47" y="73"/>
                  </a:lnTo>
                  <a:lnTo>
                    <a:pt x="45" y="71"/>
                  </a:lnTo>
                  <a:lnTo>
                    <a:pt x="42" y="68"/>
                  </a:lnTo>
                  <a:lnTo>
                    <a:pt x="41" y="66"/>
                  </a:lnTo>
                  <a:lnTo>
                    <a:pt x="39" y="63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9" y="52"/>
                  </a:lnTo>
                  <a:lnTo>
                    <a:pt x="41" y="50"/>
                  </a:lnTo>
                  <a:lnTo>
                    <a:pt x="43" y="46"/>
                  </a:lnTo>
                  <a:lnTo>
                    <a:pt x="46" y="43"/>
                  </a:lnTo>
                  <a:lnTo>
                    <a:pt x="50" y="41"/>
                  </a:lnTo>
                  <a:lnTo>
                    <a:pt x="54" y="38"/>
                  </a:lnTo>
                  <a:lnTo>
                    <a:pt x="58" y="38"/>
                  </a:lnTo>
                  <a:lnTo>
                    <a:pt x="63" y="38"/>
                  </a:lnTo>
                  <a:lnTo>
                    <a:pt x="67" y="39"/>
                  </a:lnTo>
                  <a:lnTo>
                    <a:pt x="71" y="41"/>
                  </a:lnTo>
                  <a:lnTo>
                    <a:pt x="75" y="43"/>
                  </a:lnTo>
                  <a:lnTo>
                    <a:pt x="79" y="47"/>
                  </a:lnTo>
                  <a:lnTo>
                    <a:pt x="81" y="52"/>
                  </a:lnTo>
                  <a:lnTo>
                    <a:pt x="84" y="58"/>
                  </a:lnTo>
                  <a:lnTo>
                    <a:pt x="85" y="63"/>
                  </a:lnTo>
                  <a:lnTo>
                    <a:pt x="85" y="68"/>
                  </a:lnTo>
                  <a:lnTo>
                    <a:pt x="84" y="73"/>
                  </a:lnTo>
                  <a:lnTo>
                    <a:pt x="83" y="79"/>
                  </a:lnTo>
                  <a:lnTo>
                    <a:pt x="79" y="85"/>
                  </a:lnTo>
                  <a:lnTo>
                    <a:pt x="74" y="91"/>
                  </a:lnTo>
                  <a:lnTo>
                    <a:pt x="68" y="94"/>
                  </a:lnTo>
                  <a:lnTo>
                    <a:pt x="62" y="97"/>
                  </a:lnTo>
                  <a:lnTo>
                    <a:pt x="55" y="98"/>
                  </a:lnTo>
                  <a:lnTo>
                    <a:pt x="47" y="98"/>
                  </a:lnTo>
                  <a:lnTo>
                    <a:pt x="41" y="96"/>
                  </a:lnTo>
                  <a:lnTo>
                    <a:pt x="34" y="93"/>
                  </a:lnTo>
                  <a:lnTo>
                    <a:pt x="21" y="81"/>
                  </a:lnTo>
                  <a:lnTo>
                    <a:pt x="13" y="67"/>
                  </a:lnTo>
                  <a:lnTo>
                    <a:pt x="11" y="50"/>
                  </a:lnTo>
                  <a:lnTo>
                    <a:pt x="16" y="33"/>
                  </a:lnTo>
                  <a:lnTo>
                    <a:pt x="22" y="22"/>
                  </a:lnTo>
                  <a:lnTo>
                    <a:pt x="30" y="14"/>
                  </a:lnTo>
                  <a:lnTo>
                    <a:pt x="39" y="8"/>
                  </a:lnTo>
                  <a:lnTo>
                    <a:pt x="49" y="4"/>
                  </a:lnTo>
                  <a:lnTo>
                    <a:pt x="59" y="3"/>
                  </a:lnTo>
                  <a:lnTo>
                    <a:pt x="71" y="3"/>
                  </a:lnTo>
                  <a:lnTo>
                    <a:pt x="81" y="4"/>
                  </a:lnTo>
                  <a:lnTo>
                    <a:pt x="92" y="9"/>
                  </a:lnTo>
                  <a:lnTo>
                    <a:pt x="104" y="17"/>
                  </a:lnTo>
                  <a:lnTo>
                    <a:pt x="113" y="27"/>
                  </a:lnTo>
                  <a:lnTo>
                    <a:pt x="121" y="38"/>
                  </a:lnTo>
                  <a:lnTo>
                    <a:pt x="126" y="51"/>
                  </a:lnTo>
                  <a:lnTo>
                    <a:pt x="129" y="64"/>
                  </a:lnTo>
                  <a:lnTo>
                    <a:pt x="130" y="79"/>
                  </a:lnTo>
                  <a:lnTo>
                    <a:pt x="127" y="93"/>
                  </a:lnTo>
                  <a:lnTo>
                    <a:pt x="122" y="106"/>
                  </a:lnTo>
                  <a:lnTo>
                    <a:pt x="117" y="114"/>
                  </a:lnTo>
                  <a:lnTo>
                    <a:pt x="112" y="121"/>
                  </a:lnTo>
                  <a:lnTo>
                    <a:pt x="106" y="127"/>
                  </a:lnTo>
                  <a:lnTo>
                    <a:pt x="100" y="134"/>
                  </a:lnTo>
                  <a:lnTo>
                    <a:pt x="93" y="139"/>
                  </a:lnTo>
                  <a:lnTo>
                    <a:pt x="85" y="143"/>
                  </a:lnTo>
                  <a:lnTo>
                    <a:pt x="78" y="147"/>
                  </a:lnTo>
                  <a:lnTo>
                    <a:pt x="70" y="150"/>
                  </a:lnTo>
                  <a:lnTo>
                    <a:pt x="62" y="152"/>
                  </a:lnTo>
                  <a:lnTo>
                    <a:pt x="53" y="154"/>
                  </a:lnTo>
                  <a:lnTo>
                    <a:pt x="43" y="154"/>
                  </a:lnTo>
                  <a:lnTo>
                    <a:pt x="35" y="154"/>
                  </a:lnTo>
                  <a:lnTo>
                    <a:pt x="26" y="152"/>
                  </a:lnTo>
                  <a:lnTo>
                    <a:pt x="17" y="150"/>
                  </a:lnTo>
                  <a:lnTo>
                    <a:pt x="9" y="147"/>
                  </a:lnTo>
                  <a:lnTo>
                    <a:pt x="1" y="143"/>
                  </a:lnTo>
                  <a:lnTo>
                    <a:pt x="0" y="146"/>
                  </a:lnTo>
                  <a:close/>
                </a:path>
              </a:pathLst>
            </a:custGeom>
            <a:solidFill>
              <a:srgbClr val="FFFF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3989388" y="3209925"/>
              <a:ext cx="730250" cy="1222375"/>
            </a:xfrm>
            <a:custGeom>
              <a:avLst/>
              <a:gdLst/>
              <a:ahLst/>
              <a:cxnLst>
                <a:cxn ang="0">
                  <a:pos x="453" y="54"/>
                </a:cxn>
                <a:cxn ang="0">
                  <a:pos x="424" y="42"/>
                </a:cxn>
                <a:cxn ang="0">
                  <a:pos x="390" y="77"/>
                </a:cxn>
                <a:cxn ang="0">
                  <a:pos x="366" y="134"/>
                </a:cxn>
                <a:cxn ang="0">
                  <a:pos x="332" y="164"/>
                </a:cxn>
                <a:cxn ang="0">
                  <a:pos x="281" y="181"/>
                </a:cxn>
                <a:cxn ang="0">
                  <a:pos x="263" y="205"/>
                </a:cxn>
                <a:cxn ang="0">
                  <a:pos x="260" y="261"/>
                </a:cxn>
                <a:cxn ang="0">
                  <a:pos x="285" y="343"/>
                </a:cxn>
                <a:cxn ang="0">
                  <a:pos x="264" y="402"/>
                </a:cxn>
                <a:cxn ang="0">
                  <a:pos x="221" y="432"/>
                </a:cxn>
                <a:cxn ang="0">
                  <a:pos x="207" y="482"/>
                </a:cxn>
                <a:cxn ang="0">
                  <a:pos x="198" y="562"/>
                </a:cxn>
                <a:cxn ang="0">
                  <a:pos x="117" y="607"/>
                </a:cxn>
                <a:cxn ang="0">
                  <a:pos x="80" y="678"/>
                </a:cxn>
                <a:cxn ang="0">
                  <a:pos x="109" y="741"/>
                </a:cxn>
                <a:cxn ang="0">
                  <a:pos x="158" y="744"/>
                </a:cxn>
                <a:cxn ang="0">
                  <a:pos x="176" y="715"/>
                </a:cxn>
                <a:cxn ang="0">
                  <a:pos x="169" y="686"/>
                </a:cxn>
                <a:cxn ang="0">
                  <a:pos x="188" y="730"/>
                </a:cxn>
                <a:cxn ang="0">
                  <a:pos x="146" y="770"/>
                </a:cxn>
                <a:cxn ang="0">
                  <a:pos x="71" y="751"/>
                </a:cxn>
                <a:cxn ang="0">
                  <a:pos x="12" y="686"/>
                </a:cxn>
                <a:cxn ang="0">
                  <a:pos x="1" y="599"/>
                </a:cxn>
                <a:cxn ang="0">
                  <a:pos x="27" y="545"/>
                </a:cxn>
                <a:cxn ang="0">
                  <a:pos x="63" y="519"/>
                </a:cxn>
                <a:cxn ang="0">
                  <a:pos x="115" y="485"/>
                </a:cxn>
                <a:cxn ang="0">
                  <a:pos x="154" y="435"/>
                </a:cxn>
                <a:cxn ang="0">
                  <a:pos x="152" y="380"/>
                </a:cxn>
                <a:cxn ang="0">
                  <a:pos x="168" y="349"/>
                </a:cxn>
                <a:cxn ang="0">
                  <a:pos x="200" y="326"/>
                </a:cxn>
                <a:cxn ang="0">
                  <a:pos x="215" y="298"/>
                </a:cxn>
                <a:cxn ang="0">
                  <a:pos x="202" y="264"/>
                </a:cxn>
                <a:cxn ang="0">
                  <a:pos x="180" y="214"/>
                </a:cxn>
                <a:cxn ang="0">
                  <a:pos x="185" y="171"/>
                </a:cxn>
                <a:cxn ang="0">
                  <a:pos x="226" y="138"/>
                </a:cxn>
                <a:cxn ang="0">
                  <a:pos x="285" y="123"/>
                </a:cxn>
                <a:cxn ang="0">
                  <a:pos x="320" y="123"/>
                </a:cxn>
                <a:cxn ang="0">
                  <a:pos x="323" y="94"/>
                </a:cxn>
                <a:cxn ang="0">
                  <a:pos x="335" y="43"/>
                </a:cxn>
                <a:cxn ang="0">
                  <a:pos x="377" y="9"/>
                </a:cxn>
                <a:cxn ang="0">
                  <a:pos x="425" y="1"/>
                </a:cxn>
                <a:cxn ang="0">
                  <a:pos x="452" y="27"/>
                </a:cxn>
                <a:cxn ang="0">
                  <a:pos x="460" y="58"/>
                </a:cxn>
              </a:cxnLst>
              <a:rect l="0" t="0" r="r" b="b"/>
              <a:pathLst>
                <a:path w="460" h="770">
                  <a:moveTo>
                    <a:pt x="460" y="60"/>
                  </a:moveTo>
                  <a:lnTo>
                    <a:pt x="458" y="58"/>
                  </a:lnTo>
                  <a:lnTo>
                    <a:pt x="453" y="54"/>
                  </a:lnTo>
                  <a:lnTo>
                    <a:pt x="445" y="47"/>
                  </a:lnTo>
                  <a:lnTo>
                    <a:pt x="435" y="43"/>
                  </a:lnTo>
                  <a:lnTo>
                    <a:pt x="424" y="42"/>
                  </a:lnTo>
                  <a:lnTo>
                    <a:pt x="412" y="46"/>
                  </a:lnTo>
                  <a:lnTo>
                    <a:pt x="401" y="56"/>
                  </a:lnTo>
                  <a:lnTo>
                    <a:pt x="390" y="77"/>
                  </a:lnTo>
                  <a:lnTo>
                    <a:pt x="381" y="101"/>
                  </a:lnTo>
                  <a:lnTo>
                    <a:pt x="373" y="119"/>
                  </a:lnTo>
                  <a:lnTo>
                    <a:pt x="366" y="134"/>
                  </a:lnTo>
                  <a:lnTo>
                    <a:pt x="358" y="146"/>
                  </a:lnTo>
                  <a:lnTo>
                    <a:pt x="347" y="156"/>
                  </a:lnTo>
                  <a:lnTo>
                    <a:pt x="332" y="164"/>
                  </a:lnTo>
                  <a:lnTo>
                    <a:pt x="311" y="172"/>
                  </a:lnTo>
                  <a:lnTo>
                    <a:pt x="284" y="180"/>
                  </a:lnTo>
                  <a:lnTo>
                    <a:pt x="281" y="181"/>
                  </a:lnTo>
                  <a:lnTo>
                    <a:pt x="276" y="186"/>
                  </a:lnTo>
                  <a:lnTo>
                    <a:pt x="269" y="194"/>
                  </a:lnTo>
                  <a:lnTo>
                    <a:pt x="263" y="205"/>
                  </a:lnTo>
                  <a:lnTo>
                    <a:pt x="257" y="221"/>
                  </a:lnTo>
                  <a:lnTo>
                    <a:pt x="256" y="239"/>
                  </a:lnTo>
                  <a:lnTo>
                    <a:pt x="260" y="261"/>
                  </a:lnTo>
                  <a:lnTo>
                    <a:pt x="270" y="289"/>
                  </a:lnTo>
                  <a:lnTo>
                    <a:pt x="281" y="318"/>
                  </a:lnTo>
                  <a:lnTo>
                    <a:pt x="285" y="343"/>
                  </a:lnTo>
                  <a:lnTo>
                    <a:pt x="282" y="365"/>
                  </a:lnTo>
                  <a:lnTo>
                    <a:pt x="274" y="386"/>
                  </a:lnTo>
                  <a:lnTo>
                    <a:pt x="264" y="402"/>
                  </a:lnTo>
                  <a:lnTo>
                    <a:pt x="251" y="416"/>
                  </a:lnTo>
                  <a:lnTo>
                    <a:pt x="235" y="426"/>
                  </a:lnTo>
                  <a:lnTo>
                    <a:pt x="221" y="432"/>
                  </a:lnTo>
                  <a:lnTo>
                    <a:pt x="210" y="441"/>
                  </a:lnTo>
                  <a:lnTo>
                    <a:pt x="207" y="458"/>
                  </a:lnTo>
                  <a:lnTo>
                    <a:pt x="207" y="482"/>
                  </a:lnTo>
                  <a:lnTo>
                    <a:pt x="209" y="510"/>
                  </a:lnTo>
                  <a:lnTo>
                    <a:pt x="206" y="536"/>
                  </a:lnTo>
                  <a:lnTo>
                    <a:pt x="198" y="562"/>
                  </a:lnTo>
                  <a:lnTo>
                    <a:pt x="180" y="582"/>
                  </a:lnTo>
                  <a:lnTo>
                    <a:pt x="150" y="595"/>
                  </a:lnTo>
                  <a:lnTo>
                    <a:pt x="117" y="607"/>
                  </a:lnTo>
                  <a:lnTo>
                    <a:pt x="96" y="627"/>
                  </a:lnTo>
                  <a:lnTo>
                    <a:pt x="84" y="652"/>
                  </a:lnTo>
                  <a:lnTo>
                    <a:pt x="80" y="678"/>
                  </a:lnTo>
                  <a:lnTo>
                    <a:pt x="84" y="703"/>
                  </a:lnTo>
                  <a:lnTo>
                    <a:pt x="94" y="725"/>
                  </a:lnTo>
                  <a:lnTo>
                    <a:pt x="109" y="741"/>
                  </a:lnTo>
                  <a:lnTo>
                    <a:pt x="127" y="749"/>
                  </a:lnTo>
                  <a:lnTo>
                    <a:pt x="144" y="749"/>
                  </a:lnTo>
                  <a:lnTo>
                    <a:pt x="158" y="744"/>
                  </a:lnTo>
                  <a:lnTo>
                    <a:pt x="167" y="736"/>
                  </a:lnTo>
                  <a:lnTo>
                    <a:pt x="173" y="726"/>
                  </a:lnTo>
                  <a:lnTo>
                    <a:pt x="176" y="715"/>
                  </a:lnTo>
                  <a:lnTo>
                    <a:pt x="176" y="704"/>
                  </a:lnTo>
                  <a:lnTo>
                    <a:pt x="173" y="694"/>
                  </a:lnTo>
                  <a:lnTo>
                    <a:pt x="169" y="686"/>
                  </a:lnTo>
                  <a:lnTo>
                    <a:pt x="175" y="692"/>
                  </a:lnTo>
                  <a:lnTo>
                    <a:pt x="184" y="708"/>
                  </a:lnTo>
                  <a:lnTo>
                    <a:pt x="188" y="730"/>
                  </a:lnTo>
                  <a:lnTo>
                    <a:pt x="179" y="755"/>
                  </a:lnTo>
                  <a:lnTo>
                    <a:pt x="165" y="765"/>
                  </a:lnTo>
                  <a:lnTo>
                    <a:pt x="146" y="770"/>
                  </a:lnTo>
                  <a:lnTo>
                    <a:pt x="122" y="768"/>
                  </a:lnTo>
                  <a:lnTo>
                    <a:pt x="96" y="763"/>
                  </a:lnTo>
                  <a:lnTo>
                    <a:pt x="71" y="751"/>
                  </a:lnTo>
                  <a:lnTo>
                    <a:pt x="46" y="736"/>
                  </a:lnTo>
                  <a:lnTo>
                    <a:pt x="26" y="713"/>
                  </a:lnTo>
                  <a:lnTo>
                    <a:pt x="12" y="686"/>
                  </a:lnTo>
                  <a:lnTo>
                    <a:pt x="2" y="653"/>
                  </a:lnTo>
                  <a:lnTo>
                    <a:pt x="0" y="624"/>
                  </a:lnTo>
                  <a:lnTo>
                    <a:pt x="1" y="599"/>
                  </a:lnTo>
                  <a:lnTo>
                    <a:pt x="8" y="577"/>
                  </a:lnTo>
                  <a:lnTo>
                    <a:pt x="17" y="560"/>
                  </a:lnTo>
                  <a:lnTo>
                    <a:pt x="27" y="545"/>
                  </a:lnTo>
                  <a:lnTo>
                    <a:pt x="39" y="533"/>
                  </a:lnTo>
                  <a:lnTo>
                    <a:pt x="50" y="525"/>
                  </a:lnTo>
                  <a:lnTo>
                    <a:pt x="63" y="519"/>
                  </a:lnTo>
                  <a:lnTo>
                    <a:pt x="79" y="510"/>
                  </a:lnTo>
                  <a:lnTo>
                    <a:pt x="97" y="498"/>
                  </a:lnTo>
                  <a:lnTo>
                    <a:pt x="115" y="485"/>
                  </a:lnTo>
                  <a:lnTo>
                    <a:pt x="133" y="470"/>
                  </a:lnTo>
                  <a:lnTo>
                    <a:pt x="146" y="453"/>
                  </a:lnTo>
                  <a:lnTo>
                    <a:pt x="154" y="435"/>
                  </a:lnTo>
                  <a:lnTo>
                    <a:pt x="154" y="414"/>
                  </a:lnTo>
                  <a:lnTo>
                    <a:pt x="151" y="394"/>
                  </a:lnTo>
                  <a:lnTo>
                    <a:pt x="152" y="380"/>
                  </a:lnTo>
                  <a:lnTo>
                    <a:pt x="155" y="366"/>
                  </a:lnTo>
                  <a:lnTo>
                    <a:pt x="160" y="357"/>
                  </a:lnTo>
                  <a:lnTo>
                    <a:pt x="168" y="349"/>
                  </a:lnTo>
                  <a:lnTo>
                    <a:pt x="177" y="341"/>
                  </a:lnTo>
                  <a:lnTo>
                    <a:pt x="188" y="335"/>
                  </a:lnTo>
                  <a:lnTo>
                    <a:pt x="200" y="326"/>
                  </a:lnTo>
                  <a:lnTo>
                    <a:pt x="209" y="317"/>
                  </a:lnTo>
                  <a:lnTo>
                    <a:pt x="214" y="307"/>
                  </a:lnTo>
                  <a:lnTo>
                    <a:pt x="215" y="298"/>
                  </a:lnTo>
                  <a:lnTo>
                    <a:pt x="213" y="289"/>
                  </a:lnTo>
                  <a:lnTo>
                    <a:pt x="209" y="277"/>
                  </a:lnTo>
                  <a:lnTo>
                    <a:pt x="202" y="264"/>
                  </a:lnTo>
                  <a:lnTo>
                    <a:pt x="194" y="249"/>
                  </a:lnTo>
                  <a:lnTo>
                    <a:pt x="186" y="232"/>
                  </a:lnTo>
                  <a:lnTo>
                    <a:pt x="180" y="214"/>
                  </a:lnTo>
                  <a:lnTo>
                    <a:pt x="179" y="198"/>
                  </a:lnTo>
                  <a:lnTo>
                    <a:pt x="180" y="184"/>
                  </a:lnTo>
                  <a:lnTo>
                    <a:pt x="185" y="171"/>
                  </a:lnTo>
                  <a:lnTo>
                    <a:pt x="196" y="159"/>
                  </a:lnTo>
                  <a:lnTo>
                    <a:pt x="209" y="148"/>
                  </a:lnTo>
                  <a:lnTo>
                    <a:pt x="226" y="138"/>
                  </a:lnTo>
                  <a:lnTo>
                    <a:pt x="247" y="130"/>
                  </a:lnTo>
                  <a:lnTo>
                    <a:pt x="268" y="125"/>
                  </a:lnTo>
                  <a:lnTo>
                    <a:pt x="285" y="123"/>
                  </a:lnTo>
                  <a:lnTo>
                    <a:pt x="301" y="123"/>
                  </a:lnTo>
                  <a:lnTo>
                    <a:pt x="313" y="125"/>
                  </a:lnTo>
                  <a:lnTo>
                    <a:pt x="320" y="123"/>
                  </a:lnTo>
                  <a:lnTo>
                    <a:pt x="324" y="119"/>
                  </a:lnTo>
                  <a:lnTo>
                    <a:pt x="326" y="110"/>
                  </a:lnTo>
                  <a:lnTo>
                    <a:pt x="323" y="94"/>
                  </a:lnTo>
                  <a:lnTo>
                    <a:pt x="322" y="76"/>
                  </a:lnTo>
                  <a:lnTo>
                    <a:pt x="326" y="59"/>
                  </a:lnTo>
                  <a:lnTo>
                    <a:pt x="335" y="43"/>
                  </a:lnTo>
                  <a:lnTo>
                    <a:pt x="347" y="29"/>
                  </a:lnTo>
                  <a:lnTo>
                    <a:pt x="361" y="18"/>
                  </a:lnTo>
                  <a:lnTo>
                    <a:pt x="377" y="9"/>
                  </a:lnTo>
                  <a:lnTo>
                    <a:pt x="394" y="2"/>
                  </a:lnTo>
                  <a:lnTo>
                    <a:pt x="411" y="0"/>
                  </a:lnTo>
                  <a:lnTo>
                    <a:pt x="425" y="1"/>
                  </a:lnTo>
                  <a:lnTo>
                    <a:pt x="437" y="6"/>
                  </a:lnTo>
                  <a:lnTo>
                    <a:pt x="447" y="17"/>
                  </a:lnTo>
                  <a:lnTo>
                    <a:pt x="452" y="27"/>
                  </a:lnTo>
                  <a:lnTo>
                    <a:pt x="456" y="39"/>
                  </a:lnTo>
                  <a:lnTo>
                    <a:pt x="458" y="50"/>
                  </a:lnTo>
                  <a:lnTo>
                    <a:pt x="460" y="58"/>
                  </a:lnTo>
                  <a:lnTo>
                    <a:pt x="46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4370388" y="3417888"/>
              <a:ext cx="90488" cy="936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57" y="48"/>
                </a:cxn>
                <a:cxn ang="0">
                  <a:pos x="44" y="59"/>
                </a:cxn>
                <a:cxn ang="0">
                  <a:pos x="0" y="12"/>
                </a:cxn>
                <a:cxn ang="0">
                  <a:pos x="12" y="0"/>
                </a:cxn>
              </a:cxnLst>
              <a:rect l="0" t="0" r="r" b="b"/>
              <a:pathLst>
                <a:path w="57" h="59">
                  <a:moveTo>
                    <a:pt x="12" y="0"/>
                  </a:moveTo>
                  <a:lnTo>
                    <a:pt x="57" y="48"/>
                  </a:lnTo>
                  <a:lnTo>
                    <a:pt x="44" y="59"/>
                  </a:lnTo>
                  <a:lnTo>
                    <a:pt x="0" y="1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1FF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4464050" y="3230563"/>
              <a:ext cx="196850" cy="212725"/>
            </a:xfrm>
            <a:custGeom>
              <a:avLst/>
              <a:gdLst/>
              <a:ahLst/>
              <a:cxnLst>
                <a:cxn ang="0">
                  <a:pos x="124" y="14"/>
                </a:cxn>
                <a:cxn ang="0">
                  <a:pos x="123" y="13"/>
                </a:cxn>
                <a:cxn ang="0">
                  <a:pos x="117" y="12"/>
                </a:cxn>
                <a:cxn ang="0">
                  <a:pos x="111" y="9"/>
                </a:cxn>
                <a:cxn ang="0">
                  <a:pos x="104" y="8"/>
                </a:cxn>
                <a:cxn ang="0">
                  <a:pos x="96" y="9"/>
                </a:cxn>
                <a:cxn ang="0">
                  <a:pos x="88" y="13"/>
                </a:cxn>
                <a:cxn ang="0">
                  <a:pos x="83" y="20"/>
                </a:cxn>
                <a:cxn ang="0">
                  <a:pos x="79" y="33"/>
                </a:cxn>
                <a:cxn ang="0">
                  <a:pos x="77" y="49"/>
                </a:cxn>
                <a:cxn ang="0">
                  <a:pos x="73" y="64"/>
                </a:cxn>
                <a:cxn ang="0">
                  <a:pos x="67" y="80"/>
                </a:cxn>
                <a:cxn ang="0">
                  <a:pos x="59" y="96"/>
                </a:cxn>
                <a:cxn ang="0">
                  <a:pos x="49" y="109"/>
                </a:cxn>
                <a:cxn ang="0">
                  <a:pos x="36" y="121"/>
                </a:cxn>
                <a:cxn ang="0">
                  <a:pos x="20" y="129"/>
                </a:cxn>
                <a:cxn ang="0">
                  <a:pos x="0" y="134"/>
                </a:cxn>
                <a:cxn ang="0">
                  <a:pos x="3" y="133"/>
                </a:cxn>
                <a:cxn ang="0">
                  <a:pos x="8" y="129"/>
                </a:cxn>
                <a:cxn ang="0">
                  <a:pos x="17" y="124"/>
                </a:cxn>
                <a:cxn ang="0">
                  <a:pos x="27" y="117"/>
                </a:cxn>
                <a:cxn ang="0">
                  <a:pos x="37" y="108"/>
                </a:cxn>
                <a:cxn ang="0">
                  <a:pos x="46" y="97"/>
                </a:cxn>
                <a:cxn ang="0">
                  <a:pos x="53" y="85"/>
                </a:cxn>
                <a:cxn ang="0">
                  <a:pos x="57" y="72"/>
                </a:cxn>
                <a:cxn ang="0">
                  <a:pos x="58" y="58"/>
                </a:cxn>
                <a:cxn ang="0">
                  <a:pos x="62" y="43"/>
                </a:cxn>
                <a:cxn ang="0">
                  <a:pos x="66" y="28"/>
                </a:cxn>
                <a:cxn ang="0">
                  <a:pos x="73" y="14"/>
                </a:cxn>
                <a:cxn ang="0">
                  <a:pos x="82" y="5"/>
                </a:cxn>
                <a:cxn ang="0">
                  <a:pos x="92" y="0"/>
                </a:cxn>
                <a:cxn ang="0">
                  <a:pos x="107" y="3"/>
                </a:cxn>
                <a:cxn ang="0">
                  <a:pos x="124" y="14"/>
                </a:cxn>
              </a:cxnLst>
              <a:rect l="0" t="0" r="r" b="b"/>
              <a:pathLst>
                <a:path w="124" h="134">
                  <a:moveTo>
                    <a:pt x="124" y="14"/>
                  </a:moveTo>
                  <a:lnTo>
                    <a:pt x="123" y="13"/>
                  </a:lnTo>
                  <a:lnTo>
                    <a:pt x="117" y="12"/>
                  </a:lnTo>
                  <a:lnTo>
                    <a:pt x="111" y="9"/>
                  </a:lnTo>
                  <a:lnTo>
                    <a:pt x="104" y="8"/>
                  </a:lnTo>
                  <a:lnTo>
                    <a:pt x="96" y="9"/>
                  </a:lnTo>
                  <a:lnTo>
                    <a:pt x="88" y="13"/>
                  </a:lnTo>
                  <a:lnTo>
                    <a:pt x="83" y="20"/>
                  </a:lnTo>
                  <a:lnTo>
                    <a:pt x="79" y="33"/>
                  </a:lnTo>
                  <a:lnTo>
                    <a:pt x="77" y="49"/>
                  </a:lnTo>
                  <a:lnTo>
                    <a:pt x="73" y="64"/>
                  </a:lnTo>
                  <a:lnTo>
                    <a:pt x="67" y="80"/>
                  </a:lnTo>
                  <a:lnTo>
                    <a:pt x="59" y="96"/>
                  </a:lnTo>
                  <a:lnTo>
                    <a:pt x="49" y="109"/>
                  </a:lnTo>
                  <a:lnTo>
                    <a:pt x="36" y="121"/>
                  </a:lnTo>
                  <a:lnTo>
                    <a:pt x="20" y="129"/>
                  </a:lnTo>
                  <a:lnTo>
                    <a:pt x="0" y="134"/>
                  </a:lnTo>
                  <a:lnTo>
                    <a:pt x="3" y="133"/>
                  </a:lnTo>
                  <a:lnTo>
                    <a:pt x="8" y="129"/>
                  </a:lnTo>
                  <a:lnTo>
                    <a:pt x="17" y="124"/>
                  </a:lnTo>
                  <a:lnTo>
                    <a:pt x="27" y="117"/>
                  </a:lnTo>
                  <a:lnTo>
                    <a:pt x="37" y="108"/>
                  </a:lnTo>
                  <a:lnTo>
                    <a:pt x="46" y="97"/>
                  </a:lnTo>
                  <a:lnTo>
                    <a:pt x="53" y="85"/>
                  </a:lnTo>
                  <a:lnTo>
                    <a:pt x="57" y="72"/>
                  </a:lnTo>
                  <a:lnTo>
                    <a:pt x="58" y="58"/>
                  </a:lnTo>
                  <a:lnTo>
                    <a:pt x="62" y="43"/>
                  </a:lnTo>
                  <a:lnTo>
                    <a:pt x="66" y="28"/>
                  </a:lnTo>
                  <a:lnTo>
                    <a:pt x="73" y="14"/>
                  </a:lnTo>
                  <a:lnTo>
                    <a:pt x="82" y="5"/>
                  </a:lnTo>
                  <a:lnTo>
                    <a:pt x="92" y="0"/>
                  </a:lnTo>
                  <a:lnTo>
                    <a:pt x="107" y="3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68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9" name="Freeform 57"/>
            <p:cNvSpPr>
              <a:spLocks/>
            </p:cNvSpPr>
            <p:nvPr/>
          </p:nvSpPr>
          <p:spPr bwMode="auto">
            <a:xfrm>
              <a:off x="4181475" y="3508375"/>
              <a:ext cx="182563" cy="465138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07" y="2"/>
                </a:cxn>
                <a:cxn ang="0">
                  <a:pos x="100" y="8"/>
                </a:cxn>
                <a:cxn ang="0">
                  <a:pos x="88" y="16"/>
                </a:cxn>
                <a:cxn ang="0">
                  <a:pos x="76" y="27"/>
                </a:cxn>
                <a:cxn ang="0">
                  <a:pos x="64" y="40"/>
                </a:cxn>
                <a:cxn ang="0">
                  <a:pos x="58" y="55"/>
                </a:cxn>
                <a:cxn ang="0">
                  <a:pos x="56" y="69"/>
                </a:cxn>
                <a:cxn ang="0">
                  <a:pos x="63" y="85"/>
                </a:cxn>
                <a:cxn ang="0">
                  <a:pos x="77" y="101"/>
                </a:cxn>
                <a:cxn ang="0">
                  <a:pos x="92" y="117"/>
                </a:cxn>
                <a:cxn ang="0">
                  <a:pos x="104" y="134"/>
                </a:cxn>
                <a:cxn ang="0">
                  <a:pos x="113" y="150"/>
                </a:cxn>
                <a:cxn ang="0">
                  <a:pos x="115" y="165"/>
                </a:cxn>
                <a:cxn ang="0">
                  <a:pos x="110" y="180"/>
                </a:cxn>
                <a:cxn ang="0">
                  <a:pos x="93" y="193"/>
                </a:cxn>
                <a:cxn ang="0">
                  <a:pos x="64" y="203"/>
                </a:cxn>
                <a:cxn ang="0">
                  <a:pos x="35" y="214"/>
                </a:cxn>
                <a:cxn ang="0">
                  <a:pos x="18" y="228"/>
                </a:cxn>
                <a:cxn ang="0">
                  <a:pos x="10" y="243"/>
                </a:cxn>
                <a:cxn ang="0">
                  <a:pos x="10" y="257"/>
                </a:cxn>
                <a:cxn ang="0">
                  <a:pos x="15" y="270"/>
                </a:cxn>
                <a:cxn ang="0">
                  <a:pos x="22" y="282"/>
                </a:cxn>
                <a:cxn ang="0">
                  <a:pos x="27" y="290"/>
                </a:cxn>
                <a:cxn ang="0">
                  <a:pos x="30" y="293"/>
                </a:cxn>
                <a:cxn ang="0">
                  <a:pos x="27" y="290"/>
                </a:cxn>
                <a:cxn ang="0">
                  <a:pos x="21" y="282"/>
                </a:cxn>
                <a:cxn ang="0">
                  <a:pos x="13" y="272"/>
                </a:cxn>
                <a:cxn ang="0">
                  <a:pos x="5" y="259"/>
                </a:cxn>
                <a:cxn ang="0">
                  <a:pos x="0" y="245"/>
                </a:cxn>
                <a:cxn ang="0">
                  <a:pos x="0" y="232"/>
                </a:cxn>
                <a:cxn ang="0">
                  <a:pos x="8" y="219"/>
                </a:cxn>
                <a:cxn ang="0">
                  <a:pos x="23" y="210"/>
                </a:cxn>
                <a:cxn ang="0">
                  <a:pos x="43" y="203"/>
                </a:cxn>
                <a:cxn ang="0">
                  <a:pos x="61" y="197"/>
                </a:cxn>
                <a:cxn ang="0">
                  <a:pos x="77" y="190"/>
                </a:cxn>
                <a:cxn ang="0">
                  <a:pos x="90" y="182"/>
                </a:cxn>
                <a:cxn ang="0">
                  <a:pos x="98" y="174"/>
                </a:cxn>
                <a:cxn ang="0">
                  <a:pos x="101" y="167"/>
                </a:cxn>
                <a:cxn ang="0">
                  <a:pos x="98" y="156"/>
                </a:cxn>
                <a:cxn ang="0">
                  <a:pos x="89" y="143"/>
                </a:cxn>
                <a:cxn ang="0">
                  <a:pos x="76" y="129"/>
                </a:cxn>
                <a:cxn ang="0">
                  <a:pos x="61" y="113"/>
                </a:cxn>
                <a:cxn ang="0">
                  <a:pos x="50" y="97"/>
                </a:cxn>
                <a:cxn ang="0">
                  <a:pos x="43" y="79"/>
                </a:cxn>
                <a:cxn ang="0">
                  <a:pos x="43" y="60"/>
                </a:cxn>
                <a:cxn ang="0">
                  <a:pos x="52" y="40"/>
                </a:cxn>
                <a:cxn ang="0">
                  <a:pos x="75" y="21"/>
                </a:cxn>
                <a:cxn ang="0">
                  <a:pos x="111" y="0"/>
                </a:cxn>
              </a:cxnLst>
              <a:rect l="0" t="0" r="r" b="b"/>
              <a:pathLst>
                <a:path w="115" h="293">
                  <a:moveTo>
                    <a:pt x="111" y="0"/>
                  </a:moveTo>
                  <a:lnTo>
                    <a:pt x="107" y="2"/>
                  </a:lnTo>
                  <a:lnTo>
                    <a:pt x="100" y="8"/>
                  </a:lnTo>
                  <a:lnTo>
                    <a:pt x="88" y="16"/>
                  </a:lnTo>
                  <a:lnTo>
                    <a:pt x="76" y="27"/>
                  </a:lnTo>
                  <a:lnTo>
                    <a:pt x="64" y="40"/>
                  </a:lnTo>
                  <a:lnTo>
                    <a:pt x="58" y="55"/>
                  </a:lnTo>
                  <a:lnTo>
                    <a:pt x="56" y="69"/>
                  </a:lnTo>
                  <a:lnTo>
                    <a:pt x="63" y="85"/>
                  </a:lnTo>
                  <a:lnTo>
                    <a:pt x="77" y="101"/>
                  </a:lnTo>
                  <a:lnTo>
                    <a:pt x="92" y="117"/>
                  </a:lnTo>
                  <a:lnTo>
                    <a:pt x="104" y="134"/>
                  </a:lnTo>
                  <a:lnTo>
                    <a:pt x="113" y="150"/>
                  </a:lnTo>
                  <a:lnTo>
                    <a:pt x="115" y="165"/>
                  </a:lnTo>
                  <a:lnTo>
                    <a:pt x="110" y="180"/>
                  </a:lnTo>
                  <a:lnTo>
                    <a:pt x="93" y="193"/>
                  </a:lnTo>
                  <a:lnTo>
                    <a:pt x="64" y="203"/>
                  </a:lnTo>
                  <a:lnTo>
                    <a:pt x="35" y="214"/>
                  </a:lnTo>
                  <a:lnTo>
                    <a:pt x="18" y="228"/>
                  </a:lnTo>
                  <a:lnTo>
                    <a:pt x="10" y="243"/>
                  </a:lnTo>
                  <a:lnTo>
                    <a:pt x="10" y="257"/>
                  </a:lnTo>
                  <a:lnTo>
                    <a:pt x="15" y="270"/>
                  </a:lnTo>
                  <a:lnTo>
                    <a:pt x="22" y="282"/>
                  </a:lnTo>
                  <a:lnTo>
                    <a:pt x="27" y="290"/>
                  </a:lnTo>
                  <a:lnTo>
                    <a:pt x="30" y="293"/>
                  </a:lnTo>
                  <a:lnTo>
                    <a:pt x="27" y="290"/>
                  </a:lnTo>
                  <a:lnTo>
                    <a:pt x="21" y="282"/>
                  </a:lnTo>
                  <a:lnTo>
                    <a:pt x="13" y="272"/>
                  </a:lnTo>
                  <a:lnTo>
                    <a:pt x="5" y="259"/>
                  </a:lnTo>
                  <a:lnTo>
                    <a:pt x="0" y="245"/>
                  </a:lnTo>
                  <a:lnTo>
                    <a:pt x="0" y="232"/>
                  </a:lnTo>
                  <a:lnTo>
                    <a:pt x="8" y="219"/>
                  </a:lnTo>
                  <a:lnTo>
                    <a:pt x="23" y="210"/>
                  </a:lnTo>
                  <a:lnTo>
                    <a:pt x="43" y="203"/>
                  </a:lnTo>
                  <a:lnTo>
                    <a:pt x="61" y="197"/>
                  </a:lnTo>
                  <a:lnTo>
                    <a:pt x="77" y="190"/>
                  </a:lnTo>
                  <a:lnTo>
                    <a:pt x="90" y="182"/>
                  </a:lnTo>
                  <a:lnTo>
                    <a:pt x="98" y="174"/>
                  </a:lnTo>
                  <a:lnTo>
                    <a:pt x="101" y="167"/>
                  </a:lnTo>
                  <a:lnTo>
                    <a:pt x="98" y="156"/>
                  </a:lnTo>
                  <a:lnTo>
                    <a:pt x="89" y="143"/>
                  </a:lnTo>
                  <a:lnTo>
                    <a:pt x="76" y="129"/>
                  </a:lnTo>
                  <a:lnTo>
                    <a:pt x="61" y="113"/>
                  </a:lnTo>
                  <a:lnTo>
                    <a:pt x="50" y="97"/>
                  </a:lnTo>
                  <a:lnTo>
                    <a:pt x="43" y="79"/>
                  </a:lnTo>
                  <a:lnTo>
                    <a:pt x="43" y="60"/>
                  </a:lnTo>
                  <a:lnTo>
                    <a:pt x="52" y="40"/>
                  </a:lnTo>
                  <a:lnTo>
                    <a:pt x="75" y="2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84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0" name="Freeform 58"/>
            <p:cNvSpPr>
              <a:spLocks/>
            </p:cNvSpPr>
            <p:nvPr/>
          </p:nvSpPr>
          <p:spPr bwMode="auto">
            <a:xfrm>
              <a:off x="4713288" y="5864225"/>
              <a:ext cx="255588" cy="449263"/>
            </a:xfrm>
            <a:custGeom>
              <a:avLst/>
              <a:gdLst/>
              <a:ahLst/>
              <a:cxnLst>
                <a:cxn ang="0">
                  <a:pos x="73" y="0"/>
                </a:cxn>
                <a:cxn ang="0">
                  <a:pos x="71" y="7"/>
                </a:cxn>
                <a:cxn ang="0">
                  <a:pos x="64" y="23"/>
                </a:cxn>
                <a:cxn ang="0">
                  <a:pos x="54" y="48"/>
                </a:cxn>
                <a:cxn ang="0">
                  <a:pos x="40" y="81"/>
                </a:cxn>
                <a:cxn ang="0">
                  <a:pos x="29" y="117"/>
                </a:cxn>
                <a:cxn ang="0">
                  <a:pos x="17" y="157"/>
                </a:cxn>
                <a:cxn ang="0">
                  <a:pos x="6" y="199"/>
                </a:cxn>
                <a:cxn ang="0">
                  <a:pos x="0" y="238"/>
                </a:cxn>
                <a:cxn ang="0">
                  <a:pos x="1" y="242"/>
                </a:cxn>
                <a:cxn ang="0">
                  <a:pos x="6" y="250"/>
                </a:cxn>
                <a:cxn ang="0">
                  <a:pos x="17" y="261"/>
                </a:cxn>
                <a:cxn ang="0">
                  <a:pos x="31" y="271"/>
                </a:cxn>
                <a:cxn ang="0">
                  <a:pos x="54" y="280"/>
                </a:cxn>
                <a:cxn ang="0">
                  <a:pos x="81" y="283"/>
                </a:cxn>
                <a:cxn ang="0">
                  <a:pos x="117" y="279"/>
                </a:cxn>
                <a:cxn ang="0">
                  <a:pos x="161" y="264"/>
                </a:cxn>
                <a:cxn ang="0">
                  <a:pos x="160" y="255"/>
                </a:cxn>
                <a:cxn ang="0">
                  <a:pos x="156" y="232"/>
                </a:cxn>
                <a:cxn ang="0">
                  <a:pos x="151" y="196"/>
                </a:cxn>
                <a:cxn ang="0">
                  <a:pos x="142" y="154"/>
                </a:cxn>
                <a:cxn ang="0">
                  <a:pos x="130" y="109"/>
                </a:cxn>
                <a:cxn ang="0">
                  <a:pos x="114" y="66"/>
                </a:cxn>
                <a:cxn ang="0">
                  <a:pos x="96" y="28"/>
                </a:cxn>
                <a:cxn ang="0">
                  <a:pos x="73" y="0"/>
                </a:cxn>
              </a:cxnLst>
              <a:rect l="0" t="0" r="r" b="b"/>
              <a:pathLst>
                <a:path w="161" h="283">
                  <a:moveTo>
                    <a:pt x="73" y="0"/>
                  </a:moveTo>
                  <a:lnTo>
                    <a:pt x="71" y="7"/>
                  </a:lnTo>
                  <a:lnTo>
                    <a:pt x="64" y="23"/>
                  </a:lnTo>
                  <a:lnTo>
                    <a:pt x="54" y="48"/>
                  </a:lnTo>
                  <a:lnTo>
                    <a:pt x="40" y="81"/>
                  </a:lnTo>
                  <a:lnTo>
                    <a:pt x="29" y="117"/>
                  </a:lnTo>
                  <a:lnTo>
                    <a:pt x="17" y="157"/>
                  </a:lnTo>
                  <a:lnTo>
                    <a:pt x="6" y="199"/>
                  </a:lnTo>
                  <a:lnTo>
                    <a:pt x="0" y="238"/>
                  </a:lnTo>
                  <a:lnTo>
                    <a:pt x="1" y="242"/>
                  </a:lnTo>
                  <a:lnTo>
                    <a:pt x="6" y="250"/>
                  </a:lnTo>
                  <a:lnTo>
                    <a:pt x="17" y="261"/>
                  </a:lnTo>
                  <a:lnTo>
                    <a:pt x="31" y="271"/>
                  </a:lnTo>
                  <a:lnTo>
                    <a:pt x="54" y="280"/>
                  </a:lnTo>
                  <a:lnTo>
                    <a:pt x="81" y="283"/>
                  </a:lnTo>
                  <a:lnTo>
                    <a:pt x="117" y="279"/>
                  </a:lnTo>
                  <a:lnTo>
                    <a:pt x="161" y="264"/>
                  </a:lnTo>
                  <a:lnTo>
                    <a:pt x="160" y="255"/>
                  </a:lnTo>
                  <a:lnTo>
                    <a:pt x="156" y="232"/>
                  </a:lnTo>
                  <a:lnTo>
                    <a:pt x="151" y="196"/>
                  </a:lnTo>
                  <a:lnTo>
                    <a:pt x="142" y="154"/>
                  </a:lnTo>
                  <a:lnTo>
                    <a:pt x="130" y="109"/>
                  </a:lnTo>
                  <a:lnTo>
                    <a:pt x="114" y="66"/>
                  </a:lnTo>
                  <a:lnTo>
                    <a:pt x="96" y="2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AA0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5381625" y="5834063"/>
              <a:ext cx="184150" cy="428625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61" y="5"/>
                </a:cxn>
                <a:cxn ang="0">
                  <a:pos x="66" y="19"/>
                </a:cxn>
                <a:cxn ang="0">
                  <a:pos x="74" y="43"/>
                </a:cxn>
                <a:cxn ang="0">
                  <a:pos x="84" y="73"/>
                </a:cxn>
                <a:cxn ang="0">
                  <a:pos x="94" y="110"/>
                </a:cxn>
                <a:cxn ang="0">
                  <a:pos x="104" y="151"/>
                </a:cxn>
                <a:cxn ang="0">
                  <a:pos x="111" y="195"/>
                </a:cxn>
                <a:cxn ang="0">
                  <a:pos x="116" y="241"/>
                </a:cxn>
                <a:cxn ang="0">
                  <a:pos x="115" y="243"/>
                </a:cxn>
                <a:cxn ang="0">
                  <a:pos x="112" y="248"/>
                </a:cxn>
                <a:cxn ang="0">
                  <a:pos x="107" y="255"/>
                </a:cxn>
                <a:cxn ang="0">
                  <a:pos x="98" y="261"/>
                </a:cxn>
                <a:cxn ang="0">
                  <a:pos x="83" y="268"/>
                </a:cxn>
                <a:cxn ang="0">
                  <a:pos x="62" y="270"/>
                </a:cxn>
                <a:cxn ang="0">
                  <a:pos x="35" y="270"/>
                </a:cxn>
                <a:cxn ang="0">
                  <a:pos x="0" y="265"/>
                </a:cxn>
                <a:cxn ang="0">
                  <a:pos x="58" y="0"/>
                </a:cxn>
              </a:cxnLst>
              <a:rect l="0" t="0" r="r" b="b"/>
              <a:pathLst>
                <a:path w="116" h="270">
                  <a:moveTo>
                    <a:pt x="58" y="0"/>
                  </a:moveTo>
                  <a:lnTo>
                    <a:pt x="61" y="5"/>
                  </a:lnTo>
                  <a:lnTo>
                    <a:pt x="66" y="19"/>
                  </a:lnTo>
                  <a:lnTo>
                    <a:pt x="74" y="43"/>
                  </a:lnTo>
                  <a:lnTo>
                    <a:pt x="84" y="73"/>
                  </a:lnTo>
                  <a:lnTo>
                    <a:pt x="94" y="110"/>
                  </a:lnTo>
                  <a:lnTo>
                    <a:pt x="104" y="151"/>
                  </a:lnTo>
                  <a:lnTo>
                    <a:pt x="111" y="195"/>
                  </a:lnTo>
                  <a:lnTo>
                    <a:pt x="116" y="241"/>
                  </a:lnTo>
                  <a:lnTo>
                    <a:pt x="115" y="243"/>
                  </a:lnTo>
                  <a:lnTo>
                    <a:pt x="112" y="248"/>
                  </a:lnTo>
                  <a:lnTo>
                    <a:pt x="107" y="255"/>
                  </a:lnTo>
                  <a:lnTo>
                    <a:pt x="98" y="261"/>
                  </a:lnTo>
                  <a:lnTo>
                    <a:pt x="83" y="268"/>
                  </a:lnTo>
                  <a:lnTo>
                    <a:pt x="62" y="270"/>
                  </a:lnTo>
                  <a:lnTo>
                    <a:pt x="35" y="270"/>
                  </a:lnTo>
                  <a:lnTo>
                    <a:pt x="0" y="26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AA0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5313363" y="5724525"/>
              <a:ext cx="100013" cy="20002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" y="12"/>
                </a:cxn>
                <a:cxn ang="0">
                  <a:pos x="4" y="6"/>
                </a:cxn>
                <a:cxn ang="0">
                  <a:pos x="11" y="0"/>
                </a:cxn>
                <a:cxn ang="0">
                  <a:pos x="24" y="3"/>
                </a:cxn>
                <a:cxn ang="0">
                  <a:pos x="63" y="56"/>
                </a:cxn>
                <a:cxn ang="0">
                  <a:pos x="55" y="126"/>
                </a:cxn>
                <a:cxn ang="0">
                  <a:pos x="51" y="126"/>
                </a:cxn>
                <a:cxn ang="0">
                  <a:pos x="46" y="120"/>
                </a:cxn>
                <a:cxn ang="0">
                  <a:pos x="42" y="102"/>
                </a:cxn>
                <a:cxn ang="0">
                  <a:pos x="47" y="63"/>
                </a:cxn>
                <a:cxn ang="0">
                  <a:pos x="0" y="16"/>
                </a:cxn>
              </a:cxnLst>
              <a:rect l="0" t="0" r="r" b="b"/>
              <a:pathLst>
                <a:path w="63" h="126">
                  <a:moveTo>
                    <a:pt x="0" y="16"/>
                  </a:moveTo>
                  <a:lnTo>
                    <a:pt x="1" y="12"/>
                  </a:lnTo>
                  <a:lnTo>
                    <a:pt x="4" y="6"/>
                  </a:lnTo>
                  <a:lnTo>
                    <a:pt x="11" y="0"/>
                  </a:lnTo>
                  <a:lnTo>
                    <a:pt x="24" y="3"/>
                  </a:lnTo>
                  <a:lnTo>
                    <a:pt x="63" y="56"/>
                  </a:lnTo>
                  <a:lnTo>
                    <a:pt x="55" y="126"/>
                  </a:lnTo>
                  <a:lnTo>
                    <a:pt x="51" y="126"/>
                  </a:lnTo>
                  <a:lnTo>
                    <a:pt x="46" y="120"/>
                  </a:lnTo>
                  <a:lnTo>
                    <a:pt x="42" y="102"/>
                  </a:lnTo>
                  <a:lnTo>
                    <a:pt x="47" y="63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5372100" y="5757863"/>
              <a:ext cx="100013" cy="21272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7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26" y="14"/>
                </a:cxn>
                <a:cxn ang="0">
                  <a:pos x="30" y="14"/>
                </a:cxn>
                <a:cxn ang="0">
                  <a:pos x="38" y="16"/>
                </a:cxn>
                <a:cxn ang="0">
                  <a:pos x="47" y="21"/>
                </a:cxn>
                <a:cxn ang="0">
                  <a:pos x="52" y="29"/>
                </a:cxn>
                <a:cxn ang="0">
                  <a:pos x="55" y="42"/>
                </a:cxn>
                <a:cxn ang="0">
                  <a:pos x="59" y="58"/>
                </a:cxn>
                <a:cxn ang="0">
                  <a:pos x="62" y="71"/>
                </a:cxn>
                <a:cxn ang="0">
                  <a:pos x="63" y="77"/>
                </a:cxn>
                <a:cxn ang="0">
                  <a:pos x="39" y="134"/>
                </a:cxn>
                <a:cxn ang="0">
                  <a:pos x="37" y="133"/>
                </a:cxn>
                <a:cxn ang="0">
                  <a:pos x="30" y="129"/>
                </a:cxn>
                <a:cxn ang="0">
                  <a:pos x="26" y="119"/>
                </a:cxn>
                <a:cxn ang="0">
                  <a:pos x="29" y="100"/>
                </a:cxn>
                <a:cxn ang="0">
                  <a:pos x="33" y="79"/>
                </a:cxn>
                <a:cxn ang="0">
                  <a:pos x="33" y="62"/>
                </a:cxn>
                <a:cxn ang="0">
                  <a:pos x="30" y="52"/>
                </a:cxn>
                <a:cxn ang="0">
                  <a:pos x="29" y="48"/>
                </a:cxn>
                <a:cxn ang="0">
                  <a:pos x="0" y="11"/>
                </a:cxn>
              </a:cxnLst>
              <a:rect l="0" t="0" r="r" b="b"/>
              <a:pathLst>
                <a:path w="63" h="134">
                  <a:moveTo>
                    <a:pt x="0" y="11"/>
                  </a:moveTo>
                  <a:lnTo>
                    <a:pt x="2" y="7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8" y="16"/>
                  </a:lnTo>
                  <a:lnTo>
                    <a:pt x="47" y="21"/>
                  </a:lnTo>
                  <a:lnTo>
                    <a:pt x="52" y="29"/>
                  </a:lnTo>
                  <a:lnTo>
                    <a:pt x="55" y="42"/>
                  </a:lnTo>
                  <a:lnTo>
                    <a:pt x="59" y="58"/>
                  </a:lnTo>
                  <a:lnTo>
                    <a:pt x="62" y="71"/>
                  </a:lnTo>
                  <a:lnTo>
                    <a:pt x="63" y="77"/>
                  </a:lnTo>
                  <a:lnTo>
                    <a:pt x="39" y="134"/>
                  </a:lnTo>
                  <a:lnTo>
                    <a:pt x="37" y="133"/>
                  </a:lnTo>
                  <a:lnTo>
                    <a:pt x="30" y="129"/>
                  </a:lnTo>
                  <a:lnTo>
                    <a:pt x="26" y="119"/>
                  </a:lnTo>
                  <a:lnTo>
                    <a:pt x="29" y="100"/>
                  </a:lnTo>
                  <a:lnTo>
                    <a:pt x="33" y="79"/>
                  </a:lnTo>
                  <a:lnTo>
                    <a:pt x="33" y="62"/>
                  </a:lnTo>
                  <a:lnTo>
                    <a:pt x="30" y="52"/>
                  </a:lnTo>
                  <a:lnTo>
                    <a:pt x="29" y="48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5446713" y="5816600"/>
              <a:ext cx="46038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1"/>
                </a:cxn>
                <a:cxn ang="0">
                  <a:pos x="13" y="4"/>
                </a:cxn>
                <a:cxn ang="0">
                  <a:pos x="17" y="11"/>
                </a:cxn>
                <a:cxn ang="0">
                  <a:pos x="21" y="21"/>
                </a:cxn>
                <a:cxn ang="0">
                  <a:pos x="25" y="34"/>
                </a:cxn>
                <a:cxn ang="0">
                  <a:pos x="28" y="45"/>
                </a:cxn>
                <a:cxn ang="0">
                  <a:pos x="29" y="50"/>
                </a:cxn>
                <a:cxn ang="0">
                  <a:pos x="8" y="97"/>
                </a:cxn>
                <a:cxn ang="0">
                  <a:pos x="7" y="95"/>
                </a:cxn>
                <a:cxn ang="0">
                  <a:pos x="3" y="88"/>
                </a:cxn>
                <a:cxn ang="0">
                  <a:pos x="0" y="79"/>
                </a:cxn>
                <a:cxn ang="0">
                  <a:pos x="3" y="68"/>
                </a:cxn>
                <a:cxn ang="0">
                  <a:pos x="5" y="51"/>
                </a:cxn>
                <a:cxn ang="0">
                  <a:pos x="4" y="28"/>
                </a:cxn>
                <a:cxn ang="0">
                  <a:pos x="1" y="8"/>
                </a:cxn>
                <a:cxn ang="0">
                  <a:pos x="0" y="0"/>
                </a:cxn>
              </a:cxnLst>
              <a:rect l="0" t="0" r="r" b="b"/>
              <a:pathLst>
                <a:path w="29" h="97">
                  <a:moveTo>
                    <a:pt x="0" y="0"/>
                  </a:moveTo>
                  <a:lnTo>
                    <a:pt x="3" y="0"/>
                  </a:lnTo>
                  <a:lnTo>
                    <a:pt x="7" y="1"/>
                  </a:lnTo>
                  <a:lnTo>
                    <a:pt x="13" y="4"/>
                  </a:lnTo>
                  <a:lnTo>
                    <a:pt x="17" y="11"/>
                  </a:lnTo>
                  <a:lnTo>
                    <a:pt x="21" y="21"/>
                  </a:lnTo>
                  <a:lnTo>
                    <a:pt x="25" y="34"/>
                  </a:lnTo>
                  <a:lnTo>
                    <a:pt x="28" y="45"/>
                  </a:lnTo>
                  <a:lnTo>
                    <a:pt x="29" y="50"/>
                  </a:lnTo>
                  <a:lnTo>
                    <a:pt x="8" y="97"/>
                  </a:lnTo>
                  <a:lnTo>
                    <a:pt x="7" y="95"/>
                  </a:lnTo>
                  <a:lnTo>
                    <a:pt x="3" y="88"/>
                  </a:lnTo>
                  <a:lnTo>
                    <a:pt x="0" y="79"/>
                  </a:lnTo>
                  <a:lnTo>
                    <a:pt x="3" y="68"/>
                  </a:lnTo>
                  <a:lnTo>
                    <a:pt x="5" y="51"/>
                  </a:lnTo>
                  <a:lnTo>
                    <a:pt x="4" y="28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843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5" name="Freeform 63"/>
            <p:cNvSpPr>
              <a:spLocks/>
            </p:cNvSpPr>
            <p:nvPr/>
          </p:nvSpPr>
          <p:spPr bwMode="auto">
            <a:xfrm>
              <a:off x="5087938" y="6129338"/>
              <a:ext cx="203200" cy="296863"/>
            </a:xfrm>
            <a:custGeom>
              <a:avLst/>
              <a:gdLst/>
              <a:ahLst/>
              <a:cxnLst>
                <a:cxn ang="0">
                  <a:pos x="99" y="183"/>
                </a:cxn>
                <a:cxn ang="0">
                  <a:pos x="86" y="171"/>
                </a:cxn>
                <a:cxn ang="0">
                  <a:pos x="74" y="159"/>
                </a:cxn>
                <a:cxn ang="0">
                  <a:pos x="62" y="147"/>
                </a:cxn>
                <a:cxn ang="0">
                  <a:pos x="50" y="136"/>
                </a:cxn>
                <a:cxn ang="0">
                  <a:pos x="40" y="122"/>
                </a:cxn>
                <a:cxn ang="0">
                  <a:pos x="30" y="108"/>
                </a:cxn>
                <a:cxn ang="0">
                  <a:pos x="23" y="94"/>
                </a:cxn>
                <a:cxn ang="0">
                  <a:pos x="16" y="76"/>
                </a:cxn>
                <a:cxn ang="0">
                  <a:pos x="12" y="57"/>
                </a:cxn>
                <a:cxn ang="0">
                  <a:pos x="15" y="42"/>
                </a:cxn>
                <a:cxn ang="0">
                  <a:pos x="21" y="34"/>
                </a:cxn>
                <a:cxn ang="0">
                  <a:pos x="32" y="32"/>
                </a:cxn>
                <a:cxn ang="0">
                  <a:pos x="44" y="32"/>
                </a:cxn>
                <a:cxn ang="0">
                  <a:pos x="58" y="36"/>
                </a:cxn>
                <a:cxn ang="0">
                  <a:pos x="70" y="41"/>
                </a:cxn>
                <a:cxn ang="0">
                  <a:pos x="82" y="48"/>
                </a:cxn>
                <a:cxn ang="0">
                  <a:pos x="92" y="57"/>
                </a:cxn>
                <a:cxn ang="0">
                  <a:pos x="101" y="66"/>
                </a:cxn>
                <a:cxn ang="0">
                  <a:pos x="111" y="78"/>
                </a:cxn>
                <a:cxn ang="0">
                  <a:pos x="118" y="90"/>
                </a:cxn>
                <a:cxn ang="0">
                  <a:pos x="121" y="90"/>
                </a:cxn>
                <a:cxn ang="0">
                  <a:pos x="125" y="84"/>
                </a:cxn>
                <a:cxn ang="0">
                  <a:pos x="126" y="78"/>
                </a:cxn>
                <a:cxn ang="0">
                  <a:pos x="128" y="74"/>
                </a:cxn>
                <a:cxn ang="0">
                  <a:pos x="120" y="54"/>
                </a:cxn>
                <a:cxn ang="0">
                  <a:pos x="108" y="34"/>
                </a:cxn>
                <a:cxn ang="0">
                  <a:pos x="92" y="19"/>
                </a:cxn>
                <a:cxn ang="0">
                  <a:pos x="75" y="5"/>
                </a:cxn>
                <a:cxn ang="0">
                  <a:pos x="55" y="0"/>
                </a:cxn>
                <a:cxn ang="0">
                  <a:pos x="37" y="0"/>
                </a:cxn>
                <a:cxn ang="0">
                  <a:pos x="20" y="11"/>
                </a:cxn>
                <a:cxn ang="0">
                  <a:pos x="7" y="32"/>
                </a:cxn>
                <a:cxn ang="0">
                  <a:pos x="0" y="57"/>
                </a:cxn>
                <a:cxn ang="0">
                  <a:pos x="1" y="80"/>
                </a:cxn>
                <a:cxn ang="0">
                  <a:pos x="11" y="101"/>
                </a:cxn>
                <a:cxn ang="0">
                  <a:pos x="25" y="121"/>
                </a:cxn>
                <a:cxn ang="0">
                  <a:pos x="42" y="140"/>
                </a:cxn>
                <a:cxn ang="0">
                  <a:pos x="61" y="157"/>
                </a:cxn>
                <a:cxn ang="0">
                  <a:pos x="80" y="172"/>
                </a:cxn>
                <a:cxn ang="0">
                  <a:pos x="97" y="187"/>
                </a:cxn>
                <a:cxn ang="0">
                  <a:pos x="97" y="187"/>
                </a:cxn>
                <a:cxn ang="0">
                  <a:pos x="99" y="185"/>
                </a:cxn>
                <a:cxn ang="0">
                  <a:pos x="99" y="184"/>
                </a:cxn>
                <a:cxn ang="0">
                  <a:pos x="99" y="183"/>
                </a:cxn>
                <a:cxn ang="0">
                  <a:pos x="99" y="183"/>
                </a:cxn>
              </a:cxnLst>
              <a:rect l="0" t="0" r="r" b="b"/>
              <a:pathLst>
                <a:path w="128" h="187">
                  <a:moveTo>
                    <a:pt x="99" y="183"/>
                  </a:moveTo>
                  <a:lnTo>
                    <a:pt x="86" y="171"/>
                  </a:lnTo>
                  <a:lnTo>
                    <a:pt x="74" y="159"/>
                  </a:lnTo>
                  <a:lnTo>
                    <a:pt x="62" y="147"/>
                  </a:lnTo>
                  <a:lnTo>
                    <a:pt x="50" y="136"/>
                  </a:lnTo>
                  <a:lnTo>
                    <a:pt x="40" y="122"/>
                  </a:lnTo>
                  <a:lnTo>
                    <a:pt x="30" y="108"/>
                  </a:lnTo>
                  <a:lnTo>
                    <a:pt x="23" y="94"/>
                  </a:lnTo>
                  <a:lnTo>
                    <a:pt x="16" y="76"/>
                  </a:lnTo>
                  <a:lnTo>
                    <a:pt x="12" y="57"/>
                  </a:lnTo>
                  <a:lnTo>
                    <a:pt x="15" y="42"/>
                  </a:lnTo>
                  <a:lnTo>
                    <a:pt x="21" y="34"/>
                  </a:lnTo>
                  <a:lnTo>
                    <a:pt x="32" y="32"/>
                  </a:lnTo>
                  <a:lnTo>
                    <a:pt x="44" y="32"/>
                  </a:lnTo>
                  <a:lnTo>
                    <a:pt x="58" y="36"/>
                  </a:lnTo>
                  <a:lnTo>
                    <a:pt x="70" y="41"/>
                  </a:lnTo>
                  <a:lnTo>
                    <a:pt x="82" y="48"/>
                  </a:lnTo>
                  <a:lnTo>
                    <a:pt x="92" y="57"/>
                  </a:lnTo>
                  <a:lnTo>
                    <a:pt x="101" y="66"/>
                  </a:lnTo>
                  <a:lnTo>
                    <a:pt x="111" y="78"/>
                  </a:lnTo>
                  <a:lnTo>
                    <a:pt x="118" y="90"/>
                  </a:lnTo>
                  <a:lnTo>
                    <a:pt x="121" y="90"/>
                  </a:lnTo>
                  <a:lnTo>
                    <a:pt x="125" y="84"/>
                  </a:lnTo>
                  <a:lnTo>
                    <a:pt x="126" y="78"/>
                  </a:lnTo>
                  <a:lnTo>
                    <a:pt x="128" y="74"/>
                  </a:lnTo>
                  <a:lnTo>
                    <a:pt x="120" y="54"/>
                  </a:lnTo>
                  <a:lnTo>
                    <a:pt x="108" y="34"/>
                  </a:lnTo>
                  <a:lnTo>
                    <a:pt x="92" y="19"/>
                  </a:lnTo>
                  <a:lnTo>
                    <a:pt x="75" y="5"/>
                  </a:lnTo>
                  <a:lnTo>
                    <a:pt x="55" y="0"/>
                  </a:lnTo>
                  <a:lnTo>
                    <a:pt x="37" y="0"/>
                  </a:lnTo>
                  <a:lnTo>
                    <a:pt x="20" y="11"/>
                  </a:lnTo>
                  <a:lnTo>
                    <a:pt x="7" y="32"/>
                  </a:lnTo>
                  <a:lnTo>
                    <a:pt x="0" y="57"/>
                  </a:lnTo>
                  <a:lnTo>
                    <a:pt x="1" y="80"/>
                  </a:lnTo>
                  <a:lnTo>
                    <a:pt x="11" y="101"/>
                  </a:lnTo>
                  <a:lnTo>
                    <a:pt x="25" y="121"/>
                  </a:lnTo>
                  <a:lnTo>
                    <a:pt x="42" y="140"/>
                  </a:lnTo>
                  <a:lnTo>
                    <a:pt x="61" y="157"/>
                  </a:lnTo>
                  <a:lnTo>
                    <a:pt x="80" y="172"/>
                  </a:lnTo>
                  <a:lnTo>
                    <a:pt x="97" y="187"/>
                  </a:lnTo>
                  <a:lnTo>
                    <a:pt x="97" y="187"/>
                  </a:lnTo>
                  <a:lnTo>
                    <a:pt x="99" y="185"/>
                  </a:lnTo>
                  <a:lnTo>
                    <a:pt x="99" y="184"/>
                  </a:lnTo>
                  <a:lnTo>
                    <a:pt x="99" y="183"/>
                  </a:lnTo>
                  <a:lnTo>
                    <a:pt x="99" y="183"/>
                  </a:lnTo>
                  <a:close/>
                </a:path>
              </a:pathLst>
            </a:custGeom>
            <a:solidFill>
              <a:srgbClr val="F45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5259388" y="6161088"/>
              <a:ext cx="146050" cy="250825"/>
            </a:xfrm>
            <a:custGeom>
              <a:avLst/>
              <a:gdLst/>
              <a:ahLst/>
              <a:cxnLst>
                <a:cxn ang="0">
                  <a:pos x="20" y="62"/>
                </a:cxn>
                <a:cxn ang="0">
                  <a:pos x="10" y="66"/>
                </a:cxn>
                <a:cxn ang="0">
                  <a:pos x="5" y="60"/>
                </a:cxn>
                <a:cxn ang="0">
                  <a:pos x="6" y="49"/>
                </a:cxn>
                <a:cxn ang="0">
                  <a:pos x="16" y="28"/>
                </a:cxn>
                <a:cxn ang="0">
                  <a:pos x="31" y="10"/>
                </a:cxn>
                <a:cxn ang="0">
                  <a:pos x="51" y="3"/>
                </a:cxn>
                <a:cxn ang="0">
                  <a:pos x="66" y="3"/>
                </a:cxn>
                <a:cxn ang="0">
                  <a:pos x="79" y="9"/>
                </a:cxn>
                <a:cxn ang="0">
                  <a:pos x="87" y="21"/>
                </a:cxn>
                <a:cxn ang="0">
                  <a:pos x="89" y="47"/>
                </a:cxn>
                <a:cxn ang="0">
                  <a:pos x="75" y="81"/>
                </a:cxn>
                <a:cxn ang="0">
                  <a:pos x="47" y="109"/>
                </a:cxn>
                <a:cxn ang="0">
                  <a:pos x="18" y="134"/>
                </a:cxn>
                <a:cxn ang="0">
                  <a:pos x="4" y="148"/>
                </a:cxn>
                <a:cxn ang="0">
                  <a:pos x="0" y="158"/>
                </a:cxn>
                <a:cxn ang="0">
                  <a:pos x="16" y="148"/>
                </a:cxn>
                <a:cxn ang="0">
                  <a:pos x="39" y="129"/>
                </a:cxn>
                <a:cxn ang="0">
                  <a:pos x="62" y="106"/>
                </a:cxn>
                <a:cxn ang="0">
                  <a:pos x="79" y="80"/>
                </a:cxn>
                <a:cxn ang="0">
                  <a:pos x="89" y="54"/>
                </a:cxn>
                <a:cxn ang="0">
                  <a:pos x="92" y="30"/>
                </a:cxn>
                <a:cxn ang="0">
                  <a:pos x="84" y="12"/>
                </a:cxn>
                <a:cxn ang="0">
                  <a:pos x="66" y="1"/>
                </a:cxn>
                <a:cxn ang="0">
                  <a:pos x="42" y="1"/>
                </a:cxn>
                <a:cxn ang="0">
                  <a:pos x="25" y="13"/>
                </a:cxn>
                <a:cxn ang="0">
                  <a:pos x="13" y="30"/>
                </a:cxn>
                <a:cxn ang="0">
                  <a:pos x="5" y="50"/>
                </a:cxn>
                <a:cxn ang="0">
                  <a:pos x="3" y="71"/>
                </a:cxn>
                <a:cxn ang="0">
                  <a:pos x="18" y="71"/>
                </a:cxn>
                <a:cxn ang="0">
                  <a:pos x="25" y="60"/>
                </a:cxn>
                <a:cxn ang="0">
                  <a:pos x="25" y="60"/>
                </a:cxn>
                <a:cxn ang="0">
                  <a:pos x="25" y="60"/>
                </a:cxn>
              </a:cxnLst>
              <a:rect l="0" t="0" r="r" b="b"/>
              <a:pathLst>
                <a:path w="92" h="158">
                  <a:moveTo>
                    <a:pt x="25" y="60"/>
                  </a:moveTo>
                  <a:lnTo>
                    <a:pt x="20" y="62"/>
                  </a:lnTo>
                  <a:lnTo>
                    <a:pt x="16" y="63"/>
                  </a:lnTo>
                  <a:lnTo>
                    <a:pt x="10" y="66"/>
                  </a:lnTo>
                  <a:lnTo>
                    <a:pt x="5" y="67"/>
                  </a:lnTo>
                  <a:lnTo>
                    <a:pt x="5" y="60"/>
                  </a:lnTo>
                  <a:lnTo>
                    <a:pt x="5" y="54"/>
                  </a:lnTo>
                  <a:lnTo>
                    <a:pt x="6" y="49"/>
                  </a:lnTo>
                  <a:lnTo>
                    <a:pt x="8" y="43"/>
                  </a:lnTo>
                  <a:lnTo>
                    <a:pt x="16" y="28"/>
                  </a:lnTo>
                  <a:lnTo>
                    <a:pt x="24" y="17"/>
                  </a:lnTo>
                  <a:lnTo>
                    <a:pt x="31" y="10"/>
                  </a:lnTo>
                  <a:lnTo>
                    <a:pt x="43" y="5"/>
                  </a:lnTo>
                  <a:lnTo>
                    <a:pt x="51" y="3"/>
                  </a:lnTo>
                  <a:lnTo>
                    <a:pt x="58" y="3"/>
                  </a:lnTo>
                  <a:lnTo>
                    <a:pt x="66" y="3"/>
                  </a:lnTo>
                  <a:lnTo>
                    <a:pt x="72" y="5"/>
                  </a:lnTo>
                  <a:lnTo>
                    <a:pt x="79" y="9"/>
                  </a:lnTo>
                  <a:lnTo>
                    <a:pt x="83" y="14"/>
                  </a:lnTo>
                  <a:lnTo>
                    <a:pt x="87" y="21"/>
                  </a:lnTo>
                  <a:lnTo>
                    <a:pt x="89" y="28"/>
                  </a:lnTo>
                  <a:lnTo>
                    <a:pt x="89" y="47"/>
                  </a:lnTo>
                  <a:lnTo>
                    <a:pt x="85" y="66"/>
                  </a:lnTo>
                  <a:lnTo>
                    <a:pt x="75" y="81"/>
                  </a:lnTo>
                  <a:lnTo>
                    <a:pt x="63" y="96"/>
                  </a:lnTo>
                  <a:lnTo>
                    <a:pt x="47" y="109"/>
                  </a:lnTo>
                  <a:lnTo>
                    <a:pt x="33" y="121"/>
                  </a:lnTo>
                  <a:lnTo>
                    <a:pt x="18" y="134"/>
                  </a:lnTo>
                  <a:lnTo>
                    <a:pt x="5" y="146"/>
                  </a:lnTo>
                  <a:lnTo>
                    <a:pt x="4" y="148"/>
                  </a:lnTo>
                  <a:lnTo>
                    <a:pt x="1" y="154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16" y="148"/>
                  </a:lnTo>
                  <a:lnTo>
                    <a:pt x="27" y="139"/>
                  </a:lnTo>
                  <a:lnTo>
                    <a:pt x="39" y="129"/>
                  </a:lnTo>
                  <a:lnTo>
                    <a:pt x="51" y="117"/>
                  </a:lnTo>
                  <a:lnTo>
                    <a:pt x="62" y="106"/>
                  </a:lnTo>
                  <a:lnTo>
                    <a:pt x="71" y="93"/>
                  </a:lnTo>
                  <a:lnTo>
                    <a:pt x="79" y="80"/>
                  </a:lnTo>
                  <a:lnTo>
                    <a:pt x="85" y="66"/>
                  </a:lnTo>
                  <a:lnTo>
                    <a:pt x="89" y="54"/>
                  </a:lnTo>
                  <a:lnTo>
                    <a:pt x="92" y="42"/>
                  </a:lnTo>
                  <a:lnTo>
                    <a:pt x="92" y="30"/>
                  </a:lnTo>
                  <a:lnTo>
                    <a:pt x="89" y="20"/>
                  </a:lnTo>
                  <a:lnTo>
                    <a:pt x="84" y="12"/>
                  </a:lnTo>
                  <a:lnTo>
                    <a:pt x="76" y="5"/>
                  </a:lnTo>
                  <a:lnTo>
                    <a:pt x="66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3" y="7"/>
                  </a:lnTo>
                  <a:lnTo>
                    <a:pt x="25" y="13"/>
                  </a:lnTo>
                  <a:lnTo>
                    <a:pt x="18" y="21"/>
                  </a:lnTo>
                  <a:lnTo>
                    <a:pt x="13" y="30"/>
                  </a:lnTo>
                  <a:lnTo>
                    <a:pt x="8" y="39"/>
                  </a:lnTo>
                  <a:lnTo>
                    <a:pt x="5" y="50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0" y="75"/>
                  </a:lnTo>
                  <a:lnTo>
                    <a:pt x="18" y="71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lnTo>
                    <a:pt x="25" y="60"/>
                  </a:lnTo>
                  <a:close/>
                </a:path>
              </a:pathLst>
            </a:custGeom>
            <a:solidFill>
              <a:srgbClr val="F454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3200400" y="6464808"/>
            <a:ext cx="2362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Responding to Disclosures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of Prior Sexual Abuse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8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8" name="Straight Connector 77"/>
          <p:cNvSpPr>
            <a:spLocks noChangeShapeType="1"/>
          </p:cNvSpPr>
          <p:nvPr/>
        </p:nvSpPr>
        <p:spPr bwMode="auto">
          <a:xfrm rot="5400000">
            <a:off x="4572000" y="1905000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990600" y="685800"/>
            <a:ext cx="7467600" cy="2667000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990601"/>
            <a:ext cx="6934200" cy="251459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Why Does a Child </a:t>
            </a:r>
            <a:br>
              <a:rPr lang="en-US" sz="4500" dirty="0" smtClean="0"/>
            </a:br>
            <a:r>
              <a:rPr lang="en-US" sz="4500" dirty="0" smtClean="0"/>
              <a:t>Who Has Been Sexually </a:t>
            </a:r>
            <a:br>
              <a:rPr lang="en-US" sz="4500" dirty="0" smtClean="0"/>
            </a:br>
            <a:r>
              <a:rPr lang="en-US" sz="4500" dirty="0" smtClean="0"/>
              <a:t>Abused Keep Secrets?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943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 is Met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3352800"/>
            <a:ext cx="2590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Relaxation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(Behavior)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76200"/>
            <a:ext cx="9144000" cy="609600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0099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Cycle of Unmet Need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D0099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Picture 3" descr="Cycle of Need Arrow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838200"/>
            <a:ext cx="6469812" cy="579401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9906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76200" y="5715000"/>
            <a:ext cx="9144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Need is 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Not</a:t>
            </a: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en-US" sz="3000" b="1" dirty="0" smtClean="0">
                <a:latin typeface="Tahoma" pitchFamily="34" charset="0"/>
                <a:ea typeface="+mj-ea"/>
                <a:cs typeface="Tahoma" pitchFamily="34" charset="0"/>
              </a:rPr>
              <a:t>M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2971800"/>
            <a:ext cx="2590800" cy="1676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Anxious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Angry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Fearful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019800" y="3352800"/>
            <a:ext cx="2590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Expression</a:t>
            </a:r>
            <a:b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</a:b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(Cry)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3352800"/>
            <a:ext cx="91440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MISTRUST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0279"/>
            <a:ext cx="7467600" cy="236219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Behaviors Resulting From Trust and Attachment:</a:t>
            </a:r>
            <a:endParaRPr lang="en-US" sz="4500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41437"/>
            <a:ext cx="5334000" cy="42211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4500" dirty="0" smtClean="0"/>
              <a:t>Delayed</a:t>
            </a:r>
          </a:p>
          <a:p>
            <a:pPr>
              <a:lnSpc>
                <a:spcPts val="5000"/>
              </a:lnSpc>
            </a:pPr>
            <a:r>
              <a:rPr lang="en-US" sz="4500" dirty="0" smtClean="0"/>
              <a:t>Conflicted</a:t>
            </a:r>
          </a:p>
          <a:p>
            <a:pPr>
              <a:lnSpc>
                <a:spcPts val="5000"/>
              </a:lnSpc>
            </a:pPr>
            <a:r>
              <a:rPr lang="en-US" sz="4500" dirty="0" smtClean="0"/>
              <a:t>Unconvincing</a:t>
            </a:r>
            <a:endParaRPr lang="en-US" sz="45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Child Behaviors That </a:t>
            </a:r>
            <a:br>
              <a:rPr lang="en-US" sz="4500" dirty="0" smtClean="0"/>
            </a:br>
            <a:r>
              <a:rPr lang="en-US" sz="4500" dirty="0" smtClean="0"/>
              <a:t>May Be An Opportunity for Disclosure:</a:t>
            </a:r>
            <a:endParaRPr lang="en-US" sz="4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066800"/>
          </a:xfrm>
        </p:spPr>
        <p:txBody>
          <a:bodyPr/>
          <a:lstStyle/>
          <a:p>
            <a:r>
              <a:rPr lang="en-US" dirty="0" smtClean="0"/>
              <a:t>Five Introductory Meetings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68471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Handling the Double Trauma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of Sexual Abuse and Placement 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Managing Behaviors to Meet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the Needs of Children Who Have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Been Sexually Abused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1066800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48" y="1085548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4: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7620" y="3096308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0168" y="3124200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5: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Reactions of </a:t>
            </a:r>
            <a:br>
              <a:rPr lang="en-US" sz="4500" dirty="0" smtClean="0"/>
            </a:br>
            <a:r>
              <a:rPr lang="en-US" sz="4500" dirty="0" smtClean="0"/>
              <a:t>Unprepared Parents </a:t>
            </a:r>
            <a:br>
              <a:rPr lang="en-US" sz="4500" dirty="0" smtClean="0"/>
            </a:br>
            <a:r>
              <a:rPr lang="en-US" sz="4500" dirty="0" smtClean="0"/>
              <a:t>to Behaviors:</a:t>
            </a:r>
            <a:endParaRPr lang="en-US" sz="45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rgbClr val="319C9C">
              <a:alpha val="15000"/>
            </a:srgbClr>
          </a:solidFill>
          <a:ln>
            <a:solidFill>
              <a:srgbClr val="319C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Needs of a Child Struggling with a </a:t>
            </a:r>
            <a:br>
              <a:rPr lang="en-US" sz="4500" dirty="0" smtClean="0"/>
            </a:br>
            <a:r>
              <a:rPr lang="en-US" sz="4500" dirty="0" smtClean="0"/>
              <a:t>Painful Secret:</a:t>
            </a:r>
            <a:endParaRPr lang="en-US" sz="4500" dirty="0"/>
          </a:p>
        </p:txBody>
      </p:sp>
      <p:grpSp>
        <p:nvGrpSpPr>
          <p:cNvPr id="58" name="Group 57"/>
          <p:cNvGrpSpPr/>
          <p:nvPr/>
        </p:nvGrpSpPr>
        <p:grpSpPr>
          <a:xfrm>
            <a:off x="3413060" y="4184742"/>
            <a:ext cx="2682940" cy="2275006"/>
            <a:chOff x="2971800" y="3934514"/>
            <a:chExt cx="2986088" cy="2532062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71800" y="3934514"/>
              <a:ext cx="2986088" cy="253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490913" y="3934514"/>
              <a:ext cx="2466975" cy="1000125"/>
            </a:xfrm>
            <a:custGeom>
              <a:avLst/>
              <a:gdLst/>
              <a:ahLst/>
              <a:cxnLst>
                <a:cxn ang="0">
                  <a:pos x="3108" y="1260"/>
                </a:cxn>
                <a:cxn ang="0">
                  <a:pos x="3108" y="0"/>
                </a:cxn>
                <a:cxn ang="0">
                  <a:pos x="0" y="0"/>
                </a:cxn>
                <a:cxn ang="0">
                  <a:pos x="0" y="1257"/>
                </a:cxn>
                <a:cxn ang="0">
                  <a:pos x="3108" y="1260"/>
                </a:cxn>
              </a:cxnLst>
              <a:rect l="0" t="0" r="r" b="b"/>
              <a:pathLst>
                <a:path w="3108" h="1260">
                  <a:moveTo>
                    <a:pt x="3108" y="1260"/>
                  </a:moveTo>
                  <a:lnTo>
                    <a:pt x="3108" y="0"/>
                  </a:lnTo>
                  <a:lnTo>
                    <a:pt x="0" y="0"/>
                  </a:lnTo>
                  <a:lnTo>
                    <a:pt x="0" y="1257"/>
                  </a:lnTo>
                  <a:lnTo>
                    <a:pt x="3108" y="1260"/>
                  </a:lnTo>
                  <a:close/>
                </a:path>
              </a:pathLst>
            </a:custGeom>
            <a:solidFill>
              <a:srgbClr val="ADE2E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409950" y="4901301"/>
              <a:ext cx="2547938" cy="1063625"/>
            </a:xfrm>
            <a:custGeom>
              <a:avLst/>
              <a:gdLst/>
              <a:ahLst/>
              <a:cxnLst>
                <a:cxn ang="0">
                  <a:pos x="121" y="23"/>
                </a:cxn>
                <a:cxn ang="0">
                  <a:pos x="161" y="21"/>
                </a:cxn>
                <a:cxn ang="0">
                  <a:pos x="217" y="21"/>
                </a:cxn>
                <a:cxn ang="0">
                  <a:pos x="271" y="26"/>
                </a:cxn>
                <a:cxn ang="0">
                  <a:pos x="305" y="36"/>
                </a:cxn>
                <a:cxn ang="0">
                  <a:pos x="335" y="49"/>
                </a:cxn>
                <a:cxn ang="0">
                  <a:pos x="371" y="60"/>
                </a:cxn>
                <a:cxn ang="0">
                  <a:pos x="413" y="68"/>
                </a:cxn>
                <a:cxn ang="0">
                  <a:pos x="460" y="68"/>
                </a:cxn>
                <a:cxn ang="0">
                  <a:pos x="519" y="57"/>
                </a:cxn>
                <a:cxn ang="0">
                  <a:pos x="578" y="43"/>
                </a:cxn>
                <a:cxn ang="0">
                  <a:pos x="625" y="32"/>
                </a:cxn>
                <a:cxn ang="0">
                  <a:pos x="655" y="30"/>
                </a:cxn>
                <a:cxn ang="0">
                  <a:pos x="697" y="28"/>
                </a:cxn>
                <a:cxn ang="0">
                  <a:pos x="750" y="24"/>
                </a:cxn>
                <a:cxn ang="0">
                  <a:pos x="801" y="23"/>
                </a:cxn>
                <a:cxn ang="0">
                  <a:pos x="845" y="23"/>
                </a:cxn>
                <a:cxn ang="0">
                  <a:pos x="885" y="24"/>
                </a:cxn>
                <a:cxn ang="0">
                  <a:pos x="921" y="26"/>
                </a:cxn>
                <a:cxn ang="0">
                  <a:pos x="951" y="24"/>
                </a:cxn>
                <a:cxn ang="0">
                  <a:pos x="976" y="21"/>
                </a:cxn>
                <a:cxn ang="0">
                  <a:pos x="1061" y="19"/>
                </a:cxn>
                <a:cxn ang="0">
                  <a:pos x="1203" y="17"/>
                </a:cxn>
                <a:cxn ang="0">
                  <a:pos x="1379" y="17"/>
                </a:cxn>
                <a:cxn ang="0">
                  <a:pos x="1565" y="15"/>
                </a:cxn>
                <a:cxn ang="0">
                  <a:pos x="1737" y="15"/>
                </a:cxn>
                <a:cxn ang="0">
                  <a:pos x="1876" y="15"/>
                </a:cxn>
                <a:cxn ang="0">
                  <a:pos x="1955" y="15"/>
                </a:cxn>
                <a:cxn ang="0">
                  <a:pos x="1971" y="15"/>
                </a:cxn>
                <a:cxn ang="0">
                  <a:pos x="1999" y="15"/>
                </a:cxn>
                <a:cxn ang="0">
                  <a:pos x="2041" y="15"/>
                </a:cxn>
                <a:cxn ang="0">
                  <a:pos x="2079" y="15"/>
                </a:cxn>
                <a:cxn ang="0">
                  <a:pos x="2099" y="15"/>
                </a:cxn>
                <a:cxn ang="0">
                  <a:pos x="2147" y="17"/>
                </a:cxn>
                <a:cxn ang="0">
                  <a:pos x="2224" y="21"/>
                </a:cxn>
                <a:cxn ang="0">
                  <a:pos x="2319" y="24"/>
                </a:cxn>
                <a:cxn ang="0">
                  <a:pos x="2418" y="28"/>
                </a:cxn>
                <a:cxn ang="0">
                  <a:pos x="2513" y="32"/>
                </a:cxn>
                <a:cxn ang="0">
                  <a:pos x="2592" y="36"/>
                </a:cxn>
                <a:cxn ang="0">
                  <a:pos x="2641" y="38"/>
                </a:cxn>
                <a:cxn ang="0">
                  <a:pos x="2660" y="38"/>
                </a:cxn>
                <a:cxn ang="0">
                  <a:pos x="2691" y="34"/>
                </a:cxn>
                <a:cxn ang="0">
                  <a:pos x="2734" y="28"/>
                </a:cxn>
                <a:cxn ang="0">
                  <a:pos x="2785" y="21"/>
                </a:cxn>
                <a:cxn ang="0">
                  <a:pos x="2842" y="11"/>
                </a:cxn>
                <a:cxn ang="0">
                  <a:pos x="2897" y="5"/>
                </a:cxn>
                <a:cxn ang="0">
                  <a:pos x="2945" y="0"/>
                </a:cxn>
                <a:cxn ang="0">
                  <a:pos x="2984" y="0"/>
                </a:cxn>
                <a:cxn ang="0">
                  <a:pos x="3024" y="4"/>
                </a:cxn>
                <a:cxn ang="0">
                  <a:pos x="3092" y="13"/>
                </a:cxn>
                <a:cxn ang="0">
                  <a:pos x="3159" y="21"/>
                </a:cxn>
                <a:cxn ang="0">
                  <a:pos x="3204" y="28"/>
                </a:cxn>
                <a:cxn ang="0">
                  <a:pos x="3210" y="1340"/>
                </a:cxn>
                <a:cxn ang="0">
                  <a:pos x="0" y="131"/>
                </a:cxn>
              </a:cxnLst>
              <a:rect l="0" t="0" r="r" b="b"/>
              <a:pathLst>
                <a:path w="3210" h="1340">
                  <a:moveTo>
                    <a:pt x="115" y="23"/>
                  </a:moveTo>
                  <a:lnTo>
                    <a:pt x="121" y="23"/>
                  </a:lnTo>
                  <a:lnTo>
                    <a:pt x="138" y="21"/>
                  </a:lnTo>
                  <a:lnTo>
                    <a:pt x="161" y="21"/>
                  </a:lnTo>
                  <a:lnTo>
                    <a:pt x="189" y="21"/>
                  </a:lnTo>
                  <a:lnTo>
                    <a:pt x="217" y="21"/>
                  </a:lnTo>
                  <a:lnTo>
                    <a:pt x="246" y="23"/>
                  </a:lnTo>
                  <a:lnTo>
                    <a:pt x="271" y="26"/>
                  </a:lnTo>
                  <a:lnTo>
                    <a:pt x="289" y="30"/>
                  </a:lnTo>
                  <a:lnTo>
                    <a:pt x="305" y="36"/>
                  </a:lnTo>
                  <a:lnTo>
                    <a:pt x="320" y="43"/>
                  </a:lnTo>
                  <a:lnTo>
                    <a:pt x="335" y="49"/>
                  </a:lnTo>
                  <a:lnTo>
                    <a:pt x="354" y="55"/>
                  </a:lnTo>
                  <a:lnTo>
                    <a:pt x="371" y="60"/>
                  </a:lnTo>
                  <a:lnTo>
                    <a:pt x="392" y="66"/>
                  </a:lnTo>
                  <a:lnTo>
                    <a:pt x="413" y="68"/>
                  </a:lnTo>
                  <a:lnTo>
                    <a:pt x="435" y="70"/>
                  </a:lnTo>
                  <a:lnTo>
                    <a:pt x="460" y="68"/>
                  </a:lnTo>
                  <a:lnTo>
                    <a:pt x="488" y="64"/>
                  </a:lnTo>
                  <a:lnTo>
                    <a:pt x="519" y="57"/>
                  </a:lnTo>
                  <a:lnTo>
                    <a:pt x="549" y="49"/>
                  </a:lnTo>
                  <a:lnTo>
                    <a:pt x="578" y="43"/>
                  </a:lnTo>
                  <a:lnTo>
                    <a:pt x="604" y="36"/>
                  </a:lnTo>
                  <a:lnTo>
                    <a:pt x="625" y="32"/>
                  </a:lnTo>
                  <a:lnTo>
                    <a:pt x="640" y="30"/>
                  </a:lnTo>
                  <a:lnTo>
                    <a:pt x="655" y="30"/>
                  </a:lnTo>
                  <a:lnTo>
                    <a:pt x="674" y="28"/>
                  </a:lnTo>
                  <a:lnTo>
                    <a:pt x="697" y="28"/>
                  </a:lnTo>
                  <a:lnTo>
                    <a:pt x="723" y="26"/>
                  </a:lnTo>
                  <a:lnTo>
                    <a:pt x="750" y="24"/>
                  </a:lnTo>
                  <a:lnTo>
                    <a:pt x="777" y="24"/>
                  </a:lnTo>
                  <a:lnTo>
                    <a:pt x="801" y="23"/>
                  </a:lnTo>
                  <a:lnTo>
                    <a:pt x="824" y="23"/>
                  </a:lnTo>
                  <a:lnTo>
                    <a:pt x="845" y="23"/>
                  </a:lnTo>
                  <a:lnTo>
                    <a:pt x="864" y="24"/>
                  </a:lnTo>
                  <a:lnTo>
                    <a:pt x="885" y="24"/>
                  </a:lnTo>
                  <a:lnTo>
                    <a:pt x="904" y="24"/>
                  </a:lnTo>
                  <a:lnTo>
                    <a:pt x="921" y="26"/>
                  </a:lnTo>
                  <a:lnTo>
                    <a:pt x="938" y="26"/>
                  </a:lnTo>
                  <a:lnTo>
                    <a:pt x="951" y="24"/>
                  </a:lnTo>
                  <a:lnTo>
                    <a:pt x="960" y="23"/>
                  </a:lnTo>
                  <a:lnTo>
                    <a:pt x="976" y="21"/>
                  </a:lnTo>
                  <a:lnTo>
                    <a:pt x="1010" y="21"/>
                  </a:lnTo>
                  <a:lnTo>
                    <a:pt x="1061" y="19"/>
                  </a:lnTo>
                  <a:lnTo>
                    <a:pt x="1127" y="19"/>
                  </a:lnTo>
                  <a:lnTo>
                    <a:pt x="1203" y="17"/>
                  </a:lnTo>
                  <a:lnTo>
                    <a:pt x="1288" y="17"/>
                  </a:lnTo>
                  <a:lnTo>
                    <a:pt x="1379" y="17"/>
                  </a:lnTo>
                  <a:lnTo>
                    <a:pt x="1472" y="15"/>
                  </a:lnTo>
                  <a:lnTo>
                    <a:pt x="1565" y="15"/>
                  </a:lnTo>
                  <a:lnTo>
                    <a:pt x="1654" y="15"/>
                  </a:lnTo>
                  <a:lnTo>
                    <a:pt x="1737" y="15"/>
                  </a:lnTo>
                  <a:lnTo>
                    <a:pt x="1813" y="15"/>
                  </a:lnTo>
                  <a:lnTo>
                    <a:pt x="1876" y="15"/>
                  </a:lnTo>
                  <a:lnTo>
                    <a:pt x="1925" y="15"/>
                  </a:lnTo>
                  <a:lnTo>
                    <a:pt x="1955" y="15"/>
                  </a:lnTo>
                  <a:lnTo>
                    <a:pt x="1967" y="15"/>
                  </a:lnTo>
                  <a:lnTo>
                    <a:pt x="1971" y="15"/>
                  </a:lnTo>
                  <a:lnTo>
                    <a:pt x="1982" y="15"/>
                  </a:lnTo>
                  <a:lnTo>
                    <a:pt x="1999" y="15"/>
                  </a:lnTo>
                  <a:lnTo>
                    <a:pt x="2020" y="15"/>
                  </a:lnTo>
                  <a:lnTo>
                    <a:pt x="2041" y="15"/>
                  </a:lnTo>
                  <a:lnTo>
                    <a:pt x="2062" y="15"/>
                  </a:lnTo>
                  <a:lnTo>
                    <a:pt x="2079" y="15"/>
                  </a:lnTo>
                  <a:lnTo>
                    <a:pt x="2090" y="15"/>
                  </a:lnTo>
                  <a:lnTo>
                    <a:pt x="2099" y="15"/>
                  </a:lnTo>
                  <a:lnTo>
                    <a:pt x="2120" y="17"/>
                  </a:lnTo>
                  <a:lnTo>
                    <a:pt x="2147" y="17"/>
                  </a:lnTo>
                  <a:lnTo>
                    <a:pt x="2183" y="19"/>
                  </a:lnTo>
                  <a:lnTo>
                    <a:pt x="2224" y="21"/>
                  </a:lnTo>
                  <a:lnTo>
                    <a:pt x="2270" y="23"/>
                  </a:lnTo>
                  <a:lnTo>
                    <a:pt x="2319" y="24"/>
                  </a:lnTo>
                  <a:lnTo>
                    <a:pt x="2369" y="26"/>
                  </a:lnTo>
                  <a:lnTo>
                    <a:pt x="2418" y="28"/>
                  </a:lnTo>
                  <a:lnTo>
                    <a:pt x="2467" y="30"/>
                  </a:lnTo>
                  <a:lnTo>
                    <a:pt x="2513" y="32"/>
                  </a:lnTo>
                  <a:lnTo>
                    <a:pt x="2556" y="34"/>
                  </a:lnTo>
                  <a:lnTo>
                    <a:pt x="2592" y="36"/>
                  </a:lnTo>
                  <a:lnTo>
                    <a:pt x="2621" y="36"/>
                  </a:lnTo>
                  <a:lnTo>
                    <a:pt x="2641" y="38"/>
                  </a:lnTo>
                  <a:lnTo>
                    <a:pt x="2653" y="38"/>
                  </a:lnTo>
                  <a:lnTo>
                    <a:pt x="2660" y="38"/>
                  </a:lnTo>
                  <a:lnTo>
                    <a:pt x="2674" y="36"/>
                  </a:lnTo>
                  <a:lnTo>
                    <a:pt x="2691" y="34"/>
                  </a:lnTo>
                  <a:lnTo>
                    <a:pt x="2712" y="30"/>
                  </a:lnTo>
                  <a:lnTo>
                    <a:pt x="2734" y="28"/>
                  </a:lnTo>
                  <a:lnTo>
                    <a:pt x="2759" y="24"/>
                  </a:lnTo>
                  <a:lnTo>
                    <a:pt x="2785" y="21"/>
                  </a:lnTo>
                  <a:lnTo>
                    <a:pt x="2814" y="15"/>
                  </a:lnTo>
                  <a:lnTo>
                    <a:pt x="2842" y="11"/>
                  </a:lnTo>
                  <a:lnTo>
                    <a:pt x="2869" y="9"/>
                  </a:lnTo>
                  <a:lnTo>
                    <a:pt x="2897" y="5"/>
                  </a:lnTo>
                  <a:lnTo>
                    <a:pt x="2922" y="2"/>
                  </a:lnTo>
                  <a:lnTo>
                    <a:pt x="2945" y="0"/>
                  </a:lnTo>
                  <a:lnTo>
                    <a:pt x="2966" y="0"/>
                  </a:lnTo>
                  <a:lnTo>
                    <a:pt x="2984" y="0"/>
                  </a:lnTo>
                  <a:lnTo>
                    <a:pt x="2998" y="0"/>
                  </a:lnTo>
                  <a:lnTo>
                    <a:pt x="3024" y="4"/>
                  </a:lnTo>
                  <a:lnTo>
                    <a:pt x="3056" y="7"/>
                  </a:lnTo>
                  <a:lnTo>
                    <a:pt x="3092" y="13"/>
                  </a:lnTo>
                  <a:lnTo>
                    <a:pt x="3127" y="17"/>
                  </a:lnTo>
                  <a:lnTo>
                    <a:pt x="3159" y="21"/>
                  </a:lnTo>
                  <a:lnTo>
                    <a:pt x="3185" y="24"/>
                  </a:lnTo>
                  <a:lnTo>
                    <a:pt x="3204" y="28"/>
                  </a:lnTo>
                  <a:lnTo>
                    <a:pt x="3210" y="28"/>
                  </a:lnTo>
                  <a:lnTo>
                    <a:pt x="3210" y="1340"/>
                  </a:lnTo>
                  <a:lnTo>
                    <a:pt x="37" y="1266"/>
                  </a:lnTo>
                  <a:lnTo>
                    <a:pt x="0" y="131"/>
                  </a:lnTo>
                  <a:lnTo>
                    <a:pt x="115" y="23"/>
                  </a:lnTo>
                  <a:close/>
                </a:path>
              </a:pathLst>
            </a:custGeom>
            <a:solidFill>
              <a:srgbClr val="A7D97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038725" y="3972614"/>
              <a:ext cx="919163" cy="1081087"/>
            </a:xfrm>
            <a:custGeom>
              <a:avLst/>
              <a:gdLst/>
              <a:ahLst/>
              <a:cxnLst>
                <a:cxn ang="0">
                  <a:pos x="265" y="205"/>
                </a:cxn>
                <a:cxn ang="0">
                  <a:pos x="190" y="325"/>
                </a:cxn>
                <a:cxn ang="0">
                  <a:pos x="125" y="446"/>
                </a:cxn>
                <a:cxn ang="0">
                  <a:pos x="148" y="451"/>
                </a:cxn>
                <a:cxn ang="0">
                  <a:pos x="182" y="434"/>
                </a:cxn>
                <a:cxn ang="0">
                  <a:pos x="208" y="433"/>
                </a:cxn>
                <a:cxn ang="0">
                  <a:pos x="193" y="560"/>
                </a:cxn>
                <a:cxn ang="0">
                  <a:pos x="68" y="772"/>
                </a:cxn>
                <a:cxn ang="0">
                  <a:pos x="40" y="855"/>
                </a:cxn>
                <a:cxn ang="0">
                  <a:pos x="89" y="884"/>
                </a:cxn>
                <a:cxn ang="0">
                  <a:pos x="157" y="920"/>
                </a:cxn>
                <a:cxn ang="0">
                  <a:pos x="4" y="1195"/>
                </a:cxn>
                <a:cxn ang="0">
                  <a:pos x="2" y="1257"/>
                </a:cxn>
                <a:cxn ang="0">
                  <a:pos x="44" y="1287"/>
                </a:cxn>
                <a:cxn ang="0">
                  <a:pos x="70" y="1278"/>
                </a:cxn>
                <a:cxn ang="0">
                  <a:pos x="93" y="1257"/>
                </a:cxn>
                <a:cxn ang="0">
                  <a:pos x="119" y="1238"/>
                </a:cxn>
                <a:cxn ang="0">
                  <a:pos x="154" y="1238"/>
                </a:cxn>
                <a:cxn ang="0">
                  <a:pos x="190" y="1253"/>
                </a:cxn>
                <a:cxn ang="0">
                  <a:pos x="224" y="1282"/>
                </a:cxn>
                <a:cxn ang="0">
                  <a:pos x="252" y="1304"/>
                </a:cxn>
                <a:cxn ang="0">
                  <a:pos x="275" y="1312"/>
                </a:cxn>
                <a:cxn ang="0">
                  <a:pos x="305" y="1312"/>
                </a:cxn>
                <a:cxn ang="0">
                  <a:pos x="332" y="1304"/>
                </a:cxn>
                <a:cxn ang="0">
                  <a:pos x="356" y="1301"/>
                </a:cxn>
                <a:cxn ang="0">
                  <a:pos x="381" y="1303"/>
                </a:cxn>
                <a:cxn ang="0">
                  <a:pos x="398" y="1303"/>
                </a:cxn>
                <a:cxn ang="0">
                  <a:pos x="426" y="1318"/>
                </a:cxn>
                <a:cxn ang="0">
                  <a:pos x="489" y="1342"/>
                </a:cxn>
                <a:cxn ang="0">
                  <a:pos x="555" y="1359"/>
                </a:cxn>
                <a:cxn ang="0">
                  <a:pos x="584" y="1361"/>
                </a:cxn>
                <a:cxn ang="0">
                  <a:pos x="696" y="1350"/>
                </a:cxn>
                <a:cxn ang="0">
                  <a:pos x="824" y="1339"/>
                </a:cxn>
                <a:cxn ang="0">
                  <a:pos x="891" y="1339"/>
                </a:cxn>
                <a:cxn ang="0">
                  <a:pos x="980" y="1344"/>
                </a:cxn>
                <a:cxn ang="0">
                  <a:pos x="1058" y="1354"/>
                </a:cxn>
                <a:cxn ang="0">
                  <a:pos x="1111" y="1354"/>
                </a:cxn>
                <a:cxn ang="0">
                  <a:pos x="1149" y="1344"/>
                </a:cxn>
                <a:cxn ang="0">
                  <a:pos x="1158" y="601"/>
                </a:cxn>
                <a:cxn ang="0">
                  <a:pos x="914" y="315"/>
                </a:cxn>
                <a:cxn ang="0">
                  <a:pos x="732" y="266"/>
                </a:cxn>
                <a:cxn ang="0">
                  <a:pos x="608" y="451"/>
                </a:cxn>
                <a:cxn ang="0">
                  <a:pos x="572" y="406"/>
                </a:cxn>
                <a:cxn ang="0">
                  <a:pos x="548" y="366"/>
                </a:cxn>
                <a:cxn ang="0">
                  <a:pos x="527" y="315"/>
                </a:cxn>
                <a:cxn ang="0">
                  <a:pos x="497" y="251"/>
                </a:cxn>
                <a:cxn ang="0">
                  <a:pos x="478" y="188"/>
                </a:cxn>
                <a:cxn ang="0">
                  <a:pos x="366" y="0"/>
                </a:cxn>
              </a:cxnLst>
              <a:rect l="0" t="0" r="r" b="b"/>
              <a:pathLst>
                <a:path w="1158" h="1363">
                  <a:moveTo>
                    <a:pt x="366" y="0"/>
                  </a:moveTo>
                  <a:lnTo>
                    <a:pt x="273" y="194"/>
                  </a:lnTo>
                  <a:lnTo>
                    <a:pt x="265" y="205"/>
                  </a:lnTo>
                  <a:lnTo>
                    <a:pt x="246" y="235"/>
                  </a:lnTo>
                  <a:lnTo>
                    <a:pt x="220" y="277"/>
                  </a:lnTo>
                  <a:lnTo>
                    <a:pt x="190" y="325"/>
                  </a:lnTo>
                  <a:lnTo>
                    <a:pt x="161" y="374"/>
                  </a:lnTo>
                  <a:lnTo>
                    <a:pt x="138" y="415"/>
                  </a:lnTo>
                  <a:lnTo>
                    <a:pt x="125" y="446"/>
                  </a:lnTo>
                  <a:lnTo>
                    <a:pt x="127" y="457"/>
                  </a:lnTo>
                  <a:lnTo>
                    <a:pt x="136" y="455"/>
                  </a:lnTo>
                  <a:lnTo>
                    <a:pt x="148" y="451"/>
                  </a:lnTo>
                  <a:lnTo>
                    <a:pt x="159" y="446"/>
                  </a:lnTo>
                  <a:lnTo>
                    <a:pt x="171" y="438"/>
                  </a:lnTo>
                  <a:lnTo>
                    <a:pt x="182" y="434"/>
                  </a:lnTo>
                  <a:lnTo>
                    <a:pt x="193" y="431"/>
                  </a:lnTo>
                  <a:lnTo>
                    <a:pt x="201" y="429"/>
                  </a:lnTo>
                  <a:lnTo>
                    <a:pt x="208" y="433"/>
                  </a:lnTo>
                  <a:lnTo>
                    <a:pt x="212" y="463"/>
                  </a:lnTo>
                  <a:lnTo>
                    <a:pt x="205" y="512"/>
                  </a:lnTo>
                  <a:lnTo>
                    <a:pt x="193" y="560"/>
                  </a:lnTo>
                  <a:lnTo>
                    <a:pt x="188" y="580"/>
                  </a:lnTo>
                  <a:lnTo>
                    <a:pt x="76" y="759"/>
                  </a:lnTo>
                  <a:lnTo>
                    <a:pt x="68" y="772"/>
                  </a:lnTo>
                  <a:lnTo>
                    <a:pt x="53" y="802"/>
                  </a:lnTo>
                  <a:lnTo>
                    <a:pt x="40" y="834"/>
                  </a:lnTo>
                  <a:lnTo>
                    <a:pt x="40" y="855"/>
                  </a:lnTo>
                  <a:lnTo>
                    <a:pt x="49" y="861"/>
                  </a:lnTo>
                  <a:lnTo>
                    <a:pt x="68" y="870"/>
                  </a:lnTo>
                  <a:lnTo>
                    <a:pt x="89" y="884"/>
                  </a:lnTo>
                  <a:lnTo>
                    <a:pt x="114" y="897"/>
                  </a:lnTo>
                  <a:lnTo>
                    <a:pt x="136" y="910"/>
                  </a:lnTo>
                  <a:lnTo>
                    <a:pt x="157" y="920"/>
                  </a:lnTo>
                  <a:lnTo>
                    <a:pt x="171" y="927"/>
                  </a:lnTo>
                  <a:lnTo>
                    <a:pt x="176" y="931"/>
                  </a:lnTo>
                  <a:lnTo>
                    <a:pt x="4" y="1195"/>
                  </a:lnTo>
                  <a:lnTo>
                    <a:pt x="2" y="1206"/>
                  </a:lnTo>
                  <a:lnTo>
                    <a:pt x="0" y="1229"/>
                  </a:lnTo>
                  <a:lnTo>
                    <a:pt x="2" y="1257"/>
                  </a:lnTo>
                  <a:lnTo>
                    <a:pt x="15" y="1276"/>
                  </a:lnTo>
                  <a:lnTo>
                    <a:pt x="30" y="1284"/>
                  </a:lnTo>
                  <a:lnTo>
                    <a:pt x="44" y="1287"/>
                  </a:lnTo>
                  <a:lnTo>
                    <a:pt x="53" y="1285"/>
                  </a:lnTo>
                  <a:lnTo>
                    <a:pt x="64" y="1282"/>
                  </a:lnTo>
                  <a:lnTo>
                    <a:pt x="70" y="1278"/>
                  </a:lnTo>
                  <a:lnTo>
                    <a:pt x="78" y="1272"/>
                  </a:lnTo>
                  <a:lnTo>
                    <a:pt x="85" y="1265"/>
                  </a:lnTo>
                  <a:lnTo>
                    <a:pt x="93" y="1257"/>
                  </a:lnTo>
                  <a:lnTo>
                    <a:pt x="100" y="1249"/>
                  </a:lnTo>
                  <a:lnTo>
                    <a:pt x="110" y="1242"/>
                  </a:lnTo>
                  <a:lnTo>
                    <a:pt x="119" y="1238"/>
                  </a:lnTo>
                  <a:lnTo>
                    <a:pt x="131" y="1236"/>
                  </a:lnTo>
                  <a:lnTo>
                    <a:pt x="142" y="1236"/>
                  </a:lnTo>
                  <a:lnTo>
                    <a:pt x="154" y="1238"/>
                  </a:lnTo>
                  <a:lnTo>
                    <a:pt x="165" y="1242"/>
                  </a:lnTo>
                  <a:lnTo>
                    <a:pt x="178" y="1248"/>
                  </a:lnTo>
                  <a:lnTo>
                    <a:pt x="190" y="1253"/>
                  </a:lnTo>
                  <a:lnTo>
                    <a:pt x="201" y="1261"/>
                  </a:lnTo>
                  <a:lnTo>
                    <a:pt x="212" y="1270"/>
                  </a:lnTo>
                  <a:lnTo>
                    <a:pt x="224" y="1282"/>
                  </a:lnTo>
                  <a:lnTo>
                    <a:pt x="235" y="1291"/>
                  </a:lnTo>
                  <a:lnTo>
                    <a:pt x="243" y="1299"/>
                  </a:lnTo>
                  <a:lnTo>
                    <a:pt x="252" y="1304"/>
                  </a:lnTo>
                  <a:lnTo>
                    <a:pt x="260" y="1308"/>
                  </a:lnTo>
                  <a:lnTo>
                    <a:pt x="265" y="1310"/>
                  </a:lnTo>
                  <a:lnTo>
                    <a:pt x="275" y="1312"/>
                  </a:lnTo>
                  <a:lnTo>
                    <a:pt x="282" y="1312"/>
                  </a:lnTo>
                  <a:lnTo>
                    <a:pt x="294" y="1312"/>
                  </a:lnTo>
                  <a:lnTo>
                    <a:pt x="305" y="1312"/>
                  </a:lnTo>
                  <a:lnTo>
                    <a:pt x="315" y="1310"/>
                  </a:lnTo>
                  <a:lnTo>
                    <a:pt x="322" y="1308"/>
                  </a:lnTo>
                  <a:lnTo>
                    <a:pt x="332" y="1304"/>
                  </a:lnTo>
                  <a:lnTo>
                    <a:pt x="339" y="1303"/>
                  </a:lnTo>
                  <a:lnTo>
                    <a:pt x="347" y="1303"/>
                  </a:lnTo>
                  <a:lnTo>
                    <a:pt x="356" y="1301"/>
                  </a:lnTo>
                  <a:lnTo>
                    <a:pt x="366" y="1303"/>
                  </a:lnTo>
                  <a:lnTo>
                    <a:pt x="373" y="1303"/>
                  </a:lnTo>
                  <a:lnTo>
                    <a:pt x="381" y="1303"/>
                  </a:lnTo>
                  <a:lnTo>
                    <a:pt x="387" y="1303"/>
                  </a:lnTo>
                  <a:lnTo>
                    <a:pt x="392" y="1301"/>
                  </a:lnTo>
                  <a:lnTo>
                    <a:pt x="398" y="1303"/>
                  </a:lnTo>
                  <a:lnTo>
                    <a:pt x="406" y="1304"/>
                  </a:lnTo>
                  <a:lnTo>
                    <a:pt x="415" y="1310"/>
                  </a:lnTo>
                  <a:lnTo>
                    <a:pt x="426" y="1318"/>
                  </a:lnTo>
                  <a:lnTo>
                    <a:pt x="444" y="1327"/>
                  </a:lnTo>
                  <a:lnTo>
                    <a:pt x="464" y="1335"/>
                  </a:lnTo>
                  <a:lnTo>
                    <a:pt x="489" y="1342"/>
                  </a:lnTo>
                  <a:lnTo>
                    <a:pt x="514" y="1350"/>
                  </a:lnTo>
                  <a:lnTo>
                    <a:pt x="536" y="1356"/>
                  </a:lnTo>
                  <a:lnTo>
                    <a:pt x="555" y="1359"/>
                  </a:lnTo>
                  <a:lnTo>
                    <a:pt x="569" y="1363"/>
                  </a:lnTo>
                  <a:lnTo>
                    <a:pt x="574" y="1363"/>
                  </a:lnTo>
                  <a:lnTo>
                    <a:pt x="584" y="1361"/>
                  </a:lnTo>
                  <a:lnTo>
                    <a:pt x="612" y="1359"/>
                  </a:lnTo>
                  <a:lnTo>
                    <a:pt x="650" y="1356"/>
                  </a:lnTo>
                  <a:lnTo>
                    <a:pt x="696" y="1350"/>
                  </a:lnTo>
                  <a:lnTo>
                    <a:pt x="743" y="1344"/>
                  </a:lnTo>
                  <a:lnTo>
                    <a:pt x="788" y="1340"/>
                  </a:lnTo>
                  <a:lnTo>
                    <a:pt x="824" y="1339"/>
                  </a:lnTo>
                  <a:lnTo>
                    <a:pt x="849" y="1337"/>
                  </a:lnTo>
                  <a:lnTo>
                    <a:pt x="868" y="1337"/>
                  </a:lnTo>
                  <a:lnTo>
                    <a:pt x="891" y="1339"/>
                  </a:lnTo>
                  <a:lnTo>
                    <a:pt x="919" y="1339"/>
                  </a:lnTo>
                  <a:lnTo>
                    <a:pt x="950" y="1340"/>
                  </a:lnTo>
                  <a:lnTo>
                    <a:pt x="980" y="1344"/>
                  </a:lnTo>
                  <a:lnTo>
                    <a:pt x="1008" y="1346"/>
                  </a:lnTo>
                  <a:lnTo>
                    <a:pt x="1035" y="1350"/>
                  </a:lnTo>
                  <a:lnTo>
                    <a:pt x="1058" y="1354"/>
                  </a:lnTo>
                  <a:lnTo>
                    <a:pt x="1077" y="1356"/>
                  </a:lnTo>
                  <a:lnTo>
                    <a:pt x="1094" y="1356"/>
                  </a:lnTo>
                  <a:lnTo>
                    <a:pt x="1111" y="1354"/>
                  </a:lnTo>
                  <a:lnTo>
                    <a:pt x="1126" y="1350"/>
                  </a:lnTo>
                  <a:lnTo>
                    <a:pt x="1139" y="1348"/>
                  </a:lnTo>
                  <a:lnTo>
                    <a:pt x="1149" y="1344"/>
                  </a:lnTo>
                  <a:lnTo>
                    <a:pt x="1156" y="1342"/>
                  </a:lnTo>
                  <a:lnTo>
                    <a:pt x="1158" y="1340"/>
                  </a:lnTo>
                  <a:lnTo>
                    <a:pt x="1158" y="601"/>
                  </a:lnTo>
                  <a:lnTo>
                    <a:pt x="1073" y="423"/>
                  </a:lnTo>
                  <a:lnTo>
                    <a:pt x="980" y="351"/>
                  </a:lnTo>
                  <a:lnTo>
                    <a:pt x="914" y="315"/>
                  </a:lnTo>
                  <a:lnTo>
                    <a:pt x="889" y="199"/>
                  </a:lnTo>
                  <a:lnTo>
                    <a:pt x="798" y="158"/>
                  </a:lnTo>
                  <a:lnTo>
                    <a:pt x="732" y="266"/>
                  </a:lnTo>
                  <a:lnTo>
                    <a:pt x="620" y="463"/>
                  </a:lnTo>
                  <a:lnTo>
                    <a:pt x="616" y="459"/>
                  </a:lnTo>
                  <a:lnTo>
                    <a:pt x="608" y="451"/>
                  </a:lnTo>
                  <a:lnTo>
                    <a:pt x="599" y="438"/>
                  </a:lnTo>
                  <a:lnTo>
                    <a:pt x="586" y="423"/>
                  </a:lnTo>
                  <a:lnTo>
                    <a:pt x="572" y="406"/>
                  </a:lnTo>
                  <a:lnTo>
                    <a:pt x="561" y="391"/>
                  </a:lnTo>
                  <a:lnTo>
                    <a:pt x="552" y="376"/>
                  </a:lnTo>
                  <a:lnTo>
                    <a:pt x="548" y="366"/>
                  </a:lnTo>
                  <a:lnTo>
                    <a:pt x="544" y="355"/>
                  </a:lnTo>
                  <a:lnTo>
                    <a:pt x="536" y="336"/>
                  </a:lnTo>
                  <a:lnTo>
                    <a:pt x="527" y="315"/>
                  </a:lnTo>
                  <a:lnTo>
                    <a:pt x="516" y="292"/>
                  </a:lnTo>
                  <a:lnTo>
                    <a:pt x="506" y="270"/>
                  </a:lnTo>
                  <a:lnTo>
                    <a:pt x="497" y="251"/>
                  </a:lnTo>
                  <a:lnTo>
                    <a:pt x="489" y="239"/>
                  </a:lnTo>
                  <a:lnTo>
                    <a:pt x="487" y="234"/>
                  </a:lnTo>
                  <a:lnTo>
                    <a:pt x="478" y="188"/>
                  </a:lnTo>
                  <a:lnTo>
                    <a:pt x="417" y="107"/>
                  </a:lnTo>
                  <a:lnTo>
                    <a:pt x="385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052763" y="5841101"/>
              <a:ext cx="2905125" cy="623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289300" y="6104626"/>
              <a:ext cx="2668588" cy="190500"/>
            </a:xfrm>
            <a:custGeom>
              <a:avLst/>
              <a:gdLst/>
              <a:ahLst/>
              <a:cxnLst>
                <a:cxn ang="0">
                  <a:pos x="3362" y="237"/>
                </a:cxn>
                <a:cxn ang="0">
                  <a:pos x="3362" y="0"/>
                </a:cxn>
                <a:cxn ang="0">
                  <a:pos x="0" y="4"/>
                </a:cxn>
                <a:cxn ang="0">
                  <a:pos x="0" y="241"/>
                </a:cxn>
                <a:cxn ang="0">
                  <a:pos x="3362" y="237"/>
                </a:cxn>
              </a:cxnLst>
              <a:rect l="0" t="0" r="r" b="b"/>
              <a:pathLst>
                <a:path w="3362" h="241">
                  <a:moveTo>
                    <a:pt x="3362" y="237"/>
                  </a:moveTo>
                  <a:lnTo>
                    <a:pt x="3362" y="0"/>
                  </a:lnTo>
                  <a:lnTo>
                    <a:pt x="0" y="4"/>
                  </a:lnTo>
                  <a:lnTo>
                    <a:pt x="0" y="241"/>
                  </a:lnTo>
                  <a:lnTo>
                    <a:pt x="3362" y="237"/>
                  </a:lnTo>
                  <a:close/>
                </a:path>
              </a:pathLst>
            </a:custGeom>
            <a:solidFill>
              <a:srgbClr val="BAC6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052763" y="3934514"/>
              <a:ext cx="1447800" cy="2244725"/>
            </a:xfrm>
            <a:custGeom>
              <a:avLst/>
              <a:gdLst/>
              <a:ahLst/>
              <a:cxnLst>
                <a:cxn ang="0">
                  <a:pos x="146" y="2828"/>
                </a:cxn>
                <a:cxn ang="0">
                  <a:pos x="395" y="2775"/>
                </a:cxn>
                <a:cxn ang="0">
                  <a:pos x="425" y="2655"/>
                </a:cxn>
                <a:cxn ang="0">
                  <a:pos x="588" y="2638"/>
                </a:cxn>
                <a:cxn ang="0">
                  <a:pos x="717" y="2364"/>
                </a:cxn>
                <a:cxn ang="0">
                  <a:pos x="559" y="1234"/>
                </a:cxn>
                <a:cxn ang="0">
                  <a:pos x="673" y="1173"/>
                </a:cxn>
                <a:cxn ang="0">
                  <a:pos x="671" y="929"/>
                </a:cxn>
                <a:cxn ang="0">
                  <a:pos x="1010" y="751"/>
                </a:cxn>
                <a:cxn ang="0">
                  <a:pos x="1264" y="578"/>
                </a:cxn>
                <a:cxn ang="0">
                  <a:pos x="1581" y="307"/>
                </a:cxn>
                <a:cxn ang="0">
                  <a:pos x="1824" y="0"/>
                </a:cxn>
                <a:cxn ang="0">
                  <a:pos x="69" y="0"/>
                </a:cxn>
                <a:cxn ang="0">
                  <a:pos x="69" y="868"/>
                </a:cxn>
                <a:cxn ang="0">
                  <a:pos x="0" y="2798"/>
                </a:cxn>
                <a:cxn ang="0">
                  <a:pos x="146" y="2828"/>
                </a:cxn>
              </a:cxnLst>
              <a:rect l="0" t="0" r="r" b="b"/>
              <a:pathLst>
                <a:path w="1824" h="2828">
                  <a:moveTo>
                    <a:pt x="146" y="2828"/>
                  </a:moveTo>
                  <a:lnTo>
                    <a:pt x="395" y="2775"/>
                  </a:lnTo>
                  <a:lnTo>
                    <a:pt x="425" y="2655"/>
                  </a:lnTo>
                  <a:lnTo>
                    <a:pt x="588" y="2638"/>
                  </a:lnTo>
                  <a:lnTo>
                    <a:pt x="717" y="2364"/>
                  </a:lnTo>
                  <a:lnTo>
                    <a:pt x="559" y="1234"/>
                  </a:lnTo>
                  <a:lnTo>
                    <a:pt x="673" y="1173"/>
                  </a:lnTo>
                  <a:lnTo>
                    <a:pt x="671" y="929"/>
                  </a:lnTo>
                  <a:lnTo>
                    <a:pt x="1010" y="751"/>
                  </a:lnTo>
                  <a:lnTo>
                    <a:pt x="1264" y="578"/>
                  </a:lnTo>
                  <a:lnTo>
                    <a:pt x="1581" y="307"/>
                  </a:lnTo>
                  <a:lnTo>
                    <a:pt x="1824" y="0"/>
                  </a:lnTo>
                  <a:lnTo>
                    <a:pt x="69" y="0"/>
                  </a:lnTo>
                  <a:lnTo>
                    <a:pt x="69" y="868"/>
                  </a:lnTo>
                  <a:lnTo>
                    <a:pt x="0" y="2798"/>
                  </a:lnTo>
                  <a:lnTo>
                    <a:pt x="146" y="2828"/>
                  </a:lnTo>
                  <a:close/>
                </a:path>
              </a:pathLst>
            </a:custGeom>
            <a:solidFill>
              <a:srgbClr val="FFFFB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578225" y="5372789"/>
              <a:ext cx="2193925" cy="1093787"/>
            </a:xfrm>
            <a:custGeom>
              <a:avLst/>
              <a:gdLst/>
              <a:ahLst/>
              <a:cxnLst>
                <a:cxn ang="0">
                  <a:pos x="1777" y="188"/>
                </a:cxn>
                <a:cxn ang="0">
                  <a:pos x="1783" y="245"/>
                </a:cxn>
                <a:cxn ang="0">
                  <a:pos x="1823" y="250"/>
                </a:cxn>
                <a:cxn ang="0">
                  <a:pos x="1904" y="239"/>
                </a:cxn>
                <a:cxn ang="0">
                  <a:pos x="1997" y="245"/>
                </a:cxn>
                <a:cxn ang="0">
                  <a:pos x="2058" y="256"/>
                </a:cxn>
                <a:cxn ang="0">
                  <a:pos x="2086" y="252"/>
                </a:cxn>
                <a:cxn ang="0">
                  <a:pos x="2107" y="245"/>
                </a:cxn>
                <a:cxn ang="0">
                  <a:pos x="2162" y="226"/>
                </a:cxn>
                <a:cxn ang="0">
                  <a:pos x="2229" y="209"/>
                </a:cxn>
                <a:cxn ang="0">
                  <a:pos x="2289" y="214"/>
                </a:cxn>
                <a:cxn ang="0">
                  <a:pos x="2373" y="227"/>
                </a:cxn>
                <a:cxn ang="0">
                  <a:pos x="2439" y="239"/>
                </a:cxn>
                <a:cxn ang="0">
                  <a:pos x="2520" y="258"/>
                </a:cxn>
                <a:cxn ang="0">
                  <a:pos x="2627" y="288"/>
                </a:cxn>
                <a:cxn ang="0">
                  <a:pos x="2680" y="320"/>
                </a:cxn>
                <a:cxn ang="0">
                  <a:pos x="2721" y="364"/>
                </a:cxn>
                <a:cxn ang="0">
                  <a:pos x="2755" y="411"/>
                </a:cxn>
                <a:cxn ang="0">
                  <a:pos x="2765" y="517"/>
                </a:cxn>
                <a:cxn ang="0">
                  <a:pos x="2746" y="620"/>
                </a:cxn>
                <a:cxn ang="0">
                  <a:pos x="2699" y="696"/>
                </a:cxn>
                <a:cxn ang="0">
                  <a:pos x="2623" y="787"/>
                </a:cxn>
                <a:cxn ang="0">
                  <a:pos x="2517" y="861"/>
                </a:cxn>
                <a:cxn ang="0">
                  <a:pos x="2386" y="914"/>
                </a:cxn>
                <a:cxn ang="0">
                  <a:pos x="2312" y="940"/>
                </a:cxn>
                <a:cxn ang="0">
                  <a:pos x="2259" y="978"/>
                </a:cxn>
                <a:cxn ang="0">
                  <a:pos x="2185" y="1031"/>
                </a:cxn>
                <a:cxn ang="0">
                  <a:pos x="2160" y="1378"/>
                </a:cxn>
                <a:cxn ang="0">
                  <a:pos x="369" y="940"/>
                </a:cxn>
                <a:cxn ang="0">
                  <a:pos x="295" y="887"/>
                </a:cxn>
                <a:cxn ang="0">
                  <a:pos x="168" y="796"/>
                </a:cxn>
                <a:cxn ang="0">
                  <a:pos x="117" y="751"/>
                </a:cxn>
                <a:cxn ang="0">
                  <a:pos x="59" y="667"/>
                </a:cxn>
                <a:cxn ang="0">
                  <a:pos x="5" y="591"/>
                </a:cxn>
                <a:cxn ang="0">
                  <a:pos x="115" y="339"/>
                </a:cxn>
                <a:cxn ang="0">
                  <a:pos x="392" y="301"/>
                </a:cxn>
                <a:cxn ang="0">
                  <a:pos x="464" y="269"/>
                </a:cxn>
                <a:cxn ang="0">
                  <a:pos x="546" y="237"/>
                </a:cxn>
                <a:cxn ang="0">
                  <a:pos x="585" y="235"/>
                </a:cxn>
                <a:cxn ang="0">
                  <a:pos x="646" y="241"/>
                </a:cxn>
                <a:cxn ang="0">
                  <a:pos x="680" y="245"/>
                </a:cxn>
                <a:cxn ang="0">
                  <a:pos x="873" y="51"/>
                </a:cxn>
              </a:cxnLst>
              <a:rect l="0" t="0" r="r" b="b"/>
              <a:pathLst>
                <a:path w="2765" h="1378">
                  <a:moveTo>
                    <a:pt x="1681" y="0"/>
                  </a:moveTo>
                  <a:lnTo>
                    <a:pt x="1759" y="61"/>
                  </a:lnTo>
                  <a:lnTo>
                    <a:pt x="1777" y="188"/>
                  </a:lnTo>
                  <a:lnTo>
                    <a:pt x="1777" y="197"/>
                  </a:lnTo>
                  <a:lnTo>
                    <a:pt x="1777" y="220"/>
                  </a:lnTo>
                  <a:lnTo>
                    <a:pt x="1783" y="245"/>
                  </a:lnTo>
                  <a:lnTo>
                    <a:pt x="1793" y="254"/>
                  </a:lnTo>
                  <a:lnTo>
                    <a:pt x="1804" y="252"/>
                  </a:lnTo>
                  <a:lnTo>
                    <a:pt x="1823" y="250"/>
                  </a:lnTo>
                  <a:lnTo>
                    <a:pt x="1846" y="246"/>
                  </a:lnTo>
                  <a:lnTo>
                    <a:pt x="1874" y="241"/>
                  </a:lnTo>
                  <a:lnTo>
                    <a:pt x="1904" y="239"/>
                  </a:lnTo>
                  <a:lnTo>
                    <a:pt x="1937" y="237"/>
                  </a:lnTo>
                  <a:lnTo>
                    <a:pt x="1967" y="239"/>
                  </a:lnTo>
                  <a:lnTo>
                    <a:pt x="1997" y="245"/>
                  </a:lnTo>
                  <a:lnTo>
                    <a:pt x="2022" y="250"/>
                  </a:lnTo>
                  <a:lnTo>
                    <a:pt x="2043" y="254"/>
                  </a:lnTo>
                  <a:lnTo>
                    <a:pt x="2058" y="256"/>
                  </a:lnTo>
                  <a:lnTo>
                    <a:pt x="2071" y="256"/>
                  </a:lnTo>
                  <a:lnTo>
                    <a:pt x="2079" y="254"/>
                  </a:lnTo>
                  <a:lnTo>
                    <a:pt x="2086" y="252"/>
                  </a:lnTo>
                  <a:lnTo>
                    <a:pt x="2092" y="250"/>
                  </a:lnTo>
                  <a:lnTo>
                    <a:pt x="2098" y="248"/>
                  </a:lnTo>
                  <a:lnTo>
                    <a:pt x="2107" y="245"/>
                  </a:lnTo>
                  <a:lnTo>
                    <a:pt x="2122" y="239"/>
                  </a:lnTo>
                  <a:lnTo>
                    <a:pt x="2141" y="233"/>
                  </a:lnTo>
                  <a:lnTo>
                    <a:pt x="2162" y="226"/>
                  </a:lnTo>
                  <a:lnTo>
                    <a:pt x="2185" y="218"/>
                  </a:lnTo>
                  <a:lnTo>
                    <a:pt x="2208" y="212"/>
                  </a:lnTo>
                  <a:lnTo>
                    <a:pt x="2229" y="209"/>
                  </a:lnTo>
                  <a:lnTo>
                    <a:pt x="2246" y="209"/>
                  </a:lnTo>
                  <a:lnTo>
                    <a:pt x="2265" y="210"/>
                  </a:lnTo>
                  <a:lnTo>
                    <a:pt x="2289" y="214"/>
                  </a:lnTo>
                  <a:lnTo>
                    <a:pt x="2316" y="218"/>
                  </a:lnTo>
                  <a:lnTo>
                    <a:pt x="2344" y="224"/>
                  </a:lnTo>
                  <a:lnTo>
                    <a:pt x="2373" y="227"/>
                  </a:lnTo>
                  <a:lnTo>
                    <a:pt x="2399" y="233"/>
                  </a:lnTo>
                  <a:lnTo>
                    <a:pt x="2422" y="237"/>
                  </a:lnTo>
                  <a:lnTo>
                    <a:pt x="2439" y="239"/>
                  </a:lnTo>
                  <a:lnTo>
                    <a:pt x="2458" y="243"/>
                  </a:lnTo>
                  <a:lnTo>
                    <a:pt x="2486" y="248"/>
                  </a:lnTo>
                  <a:lnTo>
                    <a:pt x="2520" y="258"/>
                  </a:lnTo>
                  <a:lnTo>
                    <a:pt x="2556" y="267"/>
                  </a:lnTo>
                  <a:lnTo>
                    <a:pt x="2594" y="277"/>
                  </a:lnTo>
                  <a:lnTo>
                    <a:pt x="2627" y="288"/>
                  </a:lnTo>
                  <a:lnTo>
                    <a:pt x="2653" y="300"/>
                  </a:lnTo>
                  <a:lnTo>
                    <a:pt x="2668" y="309"/>
                  </a:lnTo>
                  <a:lnTo>
                    <a:pt x="2680" y="320"/>
                  </a:lnTo>
                  <a:lnTo>
                    <a:pt x="2693" y="334"/>
                  </a:lnTo>
                  <a:lnTo>
                    <a:pt x="2706" y="349"/>
                  </a:lnTo>
                  <a:lnTo>
                    <a:pt x="2721" y="364"/>
                  </a:lnTo>
                  <a:lnTo>
                    <a:pt x="2735" y="381"/>
                  </a:lnTo>
                  <a:lnTo>
                    <a:pt x="2746" y="396"/>
                  </a:lnTo>
                  <a:lnTo>
                    <a:pt x="2755" y="411"/>
                  </a:lnTo>
                  <a:lnTo>
                    <a:pt x="2759" y="426"/>
                  </a:lnTo>
                  <a:lnTo>
                    <a:pt x="2763" y="464"/>
                  </a:lnTo>
                  <a:lnTo>
                    <a:pt x="2765" y="517"/>
                  </a:lnTo>
                  <a:lnTo>
                    <a:pt x="2761" y="569"/>
                  </a:lnTo>
                  <a:lnTo>
                    <a:pt x="2754" y="605"/>
                  </a:lnTo>
                  <a:lnTo>
                    <a:pt x="2746" y="620"/>
                  </a:lnTo>
                  <a:lnTo>
                    <a:pt x="2733" y="641"/>
                  </a:lnTo>
                  <a:lnTo>
                    <a:pt x="2718" y="667"/>
                  </a:lnTo>
                  <a:lnTo>
                    <a:pt x="2699" y="696"/>
                  </a:lnTo>
                  <a:lnTo>
                    <a:pt x="2676" y="726"/>
                  </a:lnTo>
                  <a:lnTo>
                    <a:pt x="2649" y="756"/>
                  </a:lnTo>
                  <a:lnTo>
                    <a:pt x="2623" y="787"/>
                  </a:lnTo>
                  <a:lnTo>
                    <a:pt x="2592" y="813"/>
                  </a:lnTo>
                  <a:lnTo>
                    <a:pt x="2558" y="838"/>
                  </a:lnTo>
                  <a:lnTo>
                    <a:pt x="2517" y="861"/>
                  </a:lnTo>
                  <a:lnTo>
                    <a:pt x="2471" y="880"/>
                  </a:lnTo>
                  <a:lnTo>
                    <a:pt x="2428" y="898"/>
                  </a:lnTo>
                  <a:lnTo>
                    <a:pt x="2386" y="914"/>
                  </a:lnTo>
                  <a:lnTo>
                    <a:pt x="2350" y="925"/>
                  </a:lnTo>
                  <a:lnTo>
                    <a:pt x="2325" y="934"/>
                  </a:lnTo>
                  <a:lnTo>
                    <a:pt x="2312" y="940"/>
                  </a:lnTo>
                  <a:lnTo>
                    <a:pt x="2301" y="948"/>
                  </a:lnTo>
                  <a:lnTo>
                    <a:pt x="2282" y="961"/>
                  </a:lnTo>
                  <a:lnTo>
                    <a:pt x="2259" y="978"/>
                  </a:lnTo>
                  <a:lnTo>
                    <a:pt x="2232" y="997"/>
                  </a:lnTo>
                  <a:lnTo>
                    <a:pt x="2208" y="1016"/>
                  </a:lnTo>
                  <a:lnTo>
                    <a:pt x="2185" y="1031"/>
                  </a:lnTo>
                  <a:lnTo>
                    <a:pt x="2170" y="1043"/>
                  </a:lnTo>
                  <a:lnTo>
                    <a:pt x="2164" y="1046"/>
                  </a:lnTo>
                  <a:lnTo>
                    <a:pt x="2160" y="1378"/>
                  </a:lnTo>
                  <a:lnTo>
                    <a:pt x="493" y="1378"/>
                  </a:lnTo>
                  <a:lnTo>
                    <a:pt x="457" y="1022"/>
                  </a:lnTo>
                  <a:lnTo>
                    <a:pt x="369" y="940"/>
                  </a:lnTo>
                  <a:lnTo>
                    <a:pt x="360" y="933"/>
                  </a:lnTo>
                  <a:lnTo>
                    <a:pt x="333" y="914"/>
                  </a:lnTo>
                  <a:lnTo>
                    <a:pt x="295" y="887"/>
                  </a:lnTo>
                  <a:lnTo>
                    <a:pt x="252" y="857"/>
                  </a:lnTo>
                  <a:lnTo>
                    <a:pt x="208" y="825"/>
                  </a:lnTo>
                  <a:lnTo>
                    <a:pt x="168" y="796"/>
                  </a:lnTo>
                  <a:lnTo>
                    <a:pt x="140" y="773"/>
                  </a:lnTo>
                  <a:lnTo>
                    <a:pt x="127" y="762"/>
                  </a:lnTo>
                  <a:lnTo>
                    <a:pt x="117" y="751"/>
                  </a:lnTo>
                  <a:lnTo>
                    <a:pt x="102" y="728"/>
                  </a:lnTo>
                  <a:lnTo>
                    <a:pt x="81" y="699"/>
                  </a:lnTo>
                  <a:lnTo>
                    <a:pt x="59" y="667"/>
                  </a:lnTo>
                  <a:lnTo>
                    <a:pt x="38" y="637"/>
                  </a:lnTo>
                  <a:lnTo>
                    <a:pt x="19" y="610"/>
                  </a:lnTo>
                  <a:lnTo>
                    <a:pt x="5" y="591"/>
                  </a:lnTo>
                  <a:lnTo>
                    <a:pt x="0" y="584"/>
                  </a:lnTo>
                  <a:lnTo>
                    <a:pt x="19" y="402"/>
                  </a:lnTo>
                  <a:lnTo>
                    <a:pt x="115" y="339"/>
                  </a:lnTo>
                  <a:lnTo>
                    <a:pt x="223" y="305"/>
                  </a:lnTo>
                  <a:lnTo>
                    <a:pt x="384" y="305"/>
                  </a:lnTo>
                  <a:lnTo>
                    <a:pt x="392" y="301"/>
                  </a:lnTo>
                  <a:lnTo>
                    <a:pt x="409" y="294"/>
                  </a:lnTo>
                  <a:lnTo>
                    <a:pt x="434" y="282"/>
                  </a:lnTo>
                  <a:lnTo>
                    <a:pt x="464" y="269"/>
                  </a:lnTo>
                  <a:lnTo>
                    <a:pt x="494" y="256"/>
                  </a:lnTo>
                  <a:lnTo>
                    <a:pt x="523" y="245"/>
                  </a:lnTo>
                  <a:lnTo>
                    <a:pt x="546" y="237"/>
                  </a:lnTo>
                  <a:lnTo>
                    <a:pt x="559" y="233"/>
                  </a:lnTo>
                  <a:lnTo>
                    <a:pt x="570" y="233"/>
                  </a:lnTo>
                  <a:lnTo>
                    <a:pt x="585" y="235"/>
                  </a:lnTo>
                  <a:lnTo>
                    <a:pt x="606" y="237"/>
                  </a:lnTo>
                  <a:lnTo>
                    <a:pt x="627" y="239"/>
                  </a:lnTo>
                  <a:lnTo>
                    <a:pt x="646" y="241"/>
                  </a:lnTo>
                  <a:lnTo>
                    <a:pt x="663" y="243"/>
                  </a:lnTo>
                  <a:lnTo>
                    <a:pt x="676" y="245"/>
                  </a:lnTo>
                  <a:lnTo>
                    <a:pt x="680" y="245"/>
                  </a:lnTo>
                  <a:lnTo>
                    <a:pt x="771" y="248"/>
                  </a:lnTo>
                  <a:lnTo>
                    <a:pt x="798" y="127"/>
                  </a:lnTo>
                  <a:lnTo>
                    <a:pt x="873" y="51"/>
                  </a:lnTo>
                  <a:lnTo>
                    <a:pt x="940" y="15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E23F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175125" y="4653651"/>
              <a:ext cx="822325" cy="841375"/>
            </a:xfrm>
            <a:custGeom>
              <a:avLst/>
              <a:gdLst/>
              <a:ahLst/>
              <a:cxnLst>
                <a:cxn ang="0">
                  <a:pos x="961" y="93"/>
                </a:cxn>
                <a:cxn ang="0">
                  <a:pos x="660" y="0"/>
                </a:cxn>
                <a:cxn ang="0">
                  <a:pos x="497" y="53"/>
                </a:cxn>
                <a:cxn ang="0">
                  <a:pos x="466" y="63"/>
                </a:cxn>
                <a:cxn ang="0">
                  <a:pos x="419" y="74"/>
                </a:cxn>
                <a:cxn ang="0">
                  <a:pos x="379" y="82"/>
                </a:cxn>
                <a:cxn ang="0">
                  <a:pos x="353" y="80"/>
                </a:cxn>
                <a:cxn ang="0">
                  <a:pos x="313" y="80"/>
                </a:cxn>
                <a:cxn ang="0">
                  <a:pos x="266" y="83"/>
                </a:cxn>
                <a:cxn ang="0">
                  <a:pos x="220" y="97"/>
                </a:cxn>
                <a:cxn ang="0">
                  <a:pos x="182" y="131"/>
                </a:cxn>
                <a:cxn ang="0">
                  <a:pos x="120" y="216"/>
                </a:cxn>
                <a:cxn ang="0">
                  <a:pos x="53" y="318"/>
                </a:cxn>
                <a:cxn ang="0">
                  <a:pos x="8" y="390"/>
                </a:cxn>
                <a:cxn ang="0">
                  <a:pos x="4" y="442"/>
                </a:cxn>
                <a:cxn ang="0">
                  <a:pos x="15" y="631"/>
                </a:cxn>
                <a:cxn ang="0">
                  <a:pos x="17" y="718"/>
                </a:cxn>
                <a:cxn ang="0">
                  <a:pos x="40" y="781"/>
                </a:cxn>
                <a:cxn ang="0">
                  <a:pos x="74" y="847"/>
                </a:cxn>
                <a:cxn ang="0">
                  <a:pos x="106" y="900"/>
                </a:cxn>
                <a:cxn ang="0">
                  <a:pos x="125" y="927"/>
                </a:cxn>
                <a:cxn ang="0">
                  <a:pos x="152" y="953"/>
                </a:cxn>
                <a:cxn ang="0">
                  <a:pos x="180" y="978"/>
                </a:cxn>
                <a:cxn ang="0">
                  <a:pos x="199" y="995"/>
                </a:cxn>
                <a:cxn ang="0">
                  <a:pos x="284" y="997"/>
                </a:cxn>
                <a:cxn ang="0">
                  <a:pos x="392" y="967"/>
                </a:cxn>
                <a:cxn ang="0">
                  <a:pos x="387" y="1008"/>
                </a:cxn>
                <a:cxn ang="0">
                  <a:pos x="408" y="1016"/>
                </a:cxn>
                <a:cxn ang="0">
                  <a:pos x="444" y="1001"/>
                </a:cxn>
                <a:cxn ang="0">
                  <a:pos x="485" y="984"/>
                </a:cxn>
                <a:cxn ang="0">
                  <a:pos x="514" y="969"/>
                </a:cxn>
                <a:cxn ang="0">
                  <a:pos x="554" y="1048"/>
                </a:cxn>
                <a:cxn ang="0">
                  <a:pos x="561" y="1050"/>
                </a:cxn>
                <a:cxn ang="0">
                  <a:pos x="578" y="1056"/>
                </a:cxn>
                <a:cxn ang="0">
                  <a:pos x="601" y="1058"/>
                </a:cxn>
                <a:cxn ang="0">
                  <a:pos x="626" y="1058"/>
                </a:cxn>
                <a:cxn ang="0">
                  <a:pos x="658" y="1039"/>
                </a:cxn>
                <a:cxn ang="0">
                  <a:pos x="698" y="1003"/>
                </a:cxn>
                <a:cxn ang="0">
                  <a:pos x="732" y="967"/>
                </a:cxn>
                <a:cxn ang="0">
                  <a:pos x="747" y="952"/>
                </a:cxn>
                <a:cxn ang="0">
                  <a:pos x="1007" y="459"/>
                </a:cxn>
                <a:cxn ang="0">
                  <a:pos x="1037" y="275"/>
                </a:cxn>
              </a:cxnLst>
              <a:rect l="0" t="0" r="r" b="b"/>
              <a:pathLst>
                <a:path w="1037" h="1060">
                  <a:moveTo>
                    <a:pt x="1037" y="275"/>
                  </a:moveTo>
                  <a:lnTo>
                    <a:pt x="961" y="93"/>
                  </a:lnTo>
                  <a:lnTo>
                    <a:pt x="802" y="27"/>
                  </a:lnTo>
                  <a:lnTo>
                    <a:pt x="660" y="0"/>
                  </a:lnTo>
                  <a:lnTo>
                    <a:pt x="502" y="51"/>
                  </a:lnTo>
                  <a:lnTo>
                    <a:pt x="497" y="53"/>
                  </a:lnTo>
                  <a:lnTo>
                    <a:pt x="485" y="57"/>
                  </a:lnTo>
                  <a:lnTo>
                    <a:pt x="466" y="63"/>
                  </a:lnTo>
                  <a:lnTo>
                    <a:pt x="444" y="68"/>
                  </a:lnTo>
                  <a:lnTo>
                    <a:pt x="419" y="74"/>
                  </a:lnTo>
                  <a:lnTo>
                    <a:pt x="398" y="80"/>
                  </a:lnTo>
                  <a:lnTo>
                    <a:pt x="379" y="82"/>
                  </a:lnTo>
                  <a:lnTo>
                    <a:pt x="366" y="82"/>
                  </a:lnTo>
                  <a:lnTo>
                    <a:pt x="353" y="80"/>
                  </a:lnTo>
                  <a:lnTo>
                    <a:pt x="336" y="80"/>
                  </a:lnTo>
                  <a:lnTo>
                    <a:pt x="313" y="80"/>
                  </a:lnTo>
                  <a:lnTo>
                    <a:pt x="290" y="80"/>
                  </a:lnTo>
                  <a:lnTo>
                    <a:pt x="266" y="83"/>
                  </a:lnTo>
                  <a:lnTo>
                    <a:pt x="241" y="89"/>
                  </a:lnTo>
                  <a:lnTo>
                    <a:pt x="220" y="97"/>
                  </a:lnTo>
                  <a:lnTo>
                    <a:pt x="203" y="108"/>
                  </a:lnTo>
                  <a:lnTo>
                    <a:pt x="182" y="131"/>
                  </a:lnTo>
                  <a:lnTo>
                    <a:pt x="154" y="169"/>
                  </a:lnTo>
                  <a:lnTo>
                    <a:pt x="120" y="216"/>
                  </a:lnTo>
                  <a:lnTo>
                    <a:pt x="85" y="267"/>
                  </a:lnTo>
                  <a:lnTo>
                    <a:pt x="53" y="318"/>
                  </a:lnTo>
                  <a:lnTo>
                    <a:pt x="27" y="360"/>
                  </a:lnTo>
                  <a:lnTo>
                    <a:pt x="8" y="390"/>
                  </a:lnTo>
                  <a:lnTo>
                    <a:pt x="0" y="402"/>
                  </a:lnTo>
                  <a:lnTo>
                    <a:pt x="4" y="442"/>
                  </a:lnTo>
                  <a:lnTo>
                    <a:pt x="10" y="533"/>
                  </a:lnTo>
                  <a:lnTo>
                    <a:pt x="15" y="631"/>
                  </a:lnTo>
                  <a:lnTo>
                    <a:pt x="15" y="698"/>
                  </a:lnTo>
                  <a:lnTo>
                    <a:pt x="17" y="718"/>
                  </a:lnTo>
                  <a:lnTo>
                    <a:pt x="27" y="747"/>
                  </a:lnTo>
                  <a:lnTo>
                    <a:pt x="40" y="781"/>
                  </a:lnTo>
                  <a:lnTo>
                    <a:pt x="57" y="815"/>
                  </a:lnTo>
                  <a:lnTo>
                    <a:pt x="74" y="847"/>
                  </a:lnTo>
                  <a:lnTo>
                    <a:pt x="91" y="878"/>
                  </a:lnTo>
                  <a:lnTo>
                    <a:pt x="106" y="900"/>
                  </a:lnTo>
                  <a:lnTo>
                    <a:pt x="116" y="916"/>
                  </a:lnTo>
                  <a:lnTo>
                    <a:pt x="125" y="927"/>
                  </a:lnTo>
                  <a:lnTo>
                    <a:pt x="139" y="940"/>
                  </a:lnTo>
                  <a:lnTo>
                    <a:pt x="152" y="953"/>
                  </a:lnTo>
                  <a:lnTo>
                    <a:pt x="167" y="967"/>
                  </a:lnTo>
                  <a:lnTo>
                    <a:pt x="180" y="978"/>
                  </a:lnTo>
                  <a:lnTo>
                    <a:pt x="192" y="988"/>
                  </a:lnTo>
                  <a:lnTo>
                    <a:pt x="199" y="995"/>
                  </a:lnTo>
                  <a:lnTo>
                    <a:pt x="203" y="997"/>
                  </a:lnTo>
                  <a:lnTo>
                    <a:pt x="284" y="997"/>
                  </a:lnTo>
                  <a:lnTo>
                    <a:pt x="396" y="957"/>
                  </a:lnTo>
                  <a:lnTo>
                    <a:pt x="392" y="967"/>
                  </a:lnTo>
                  <a:lnTo>
                    <a:pt x="389" y="988"/>
                  </a:lnTo>
                  <a:lnTo>
                    <a:pt x="387" y="1008"/>
                  </a:lnTo>
                  <a:lnTo>
                    <a:pt x="396" y="1018"/>
                  </a:lnTo>
                  <a:lnTo>
                    <a:pt x="408" y="1016"/>
                  </a:lnTo>
                  <a:lnTo>
                    <a:pt x="425" y="1010"/>
                  </a:lnTo>
                  <a:lnTo>
                    <a:pt x="444" y="1001"/>
                  </a:lnTo>
                  <a:lnTo>
                    <a:pt x="464" y="991"/>
                  </a:lnTo>
                  <a:lnTo>
                    <a:pt x="485" y="984"/>
                  </a:lnTo>
                  <a:lnTo>
                    <a:pt x="502" y="974"/>
                  </a:lnTo>
                  <a:lnTo>
                    <a:pt x="514" y="969"/>
                  </a:lnTo>
                  <a:lnTo>
                    <a:pt x="518" y="967"/>
                  </a:lnTo>
                  <a:lnTo>
                    <a:pt x="554" y="1048"/>
                  </a:lnTo>
                  <a:lnTo>
                    <a:pt x="555" y="1048"/>
                  </a:lnTo>
                  <a:lnTo>
                    <a:pt x="561" y="1050"/>
                  </a:lnTo>
                  <a:lnTo>
                    <a:pt x="569" y="1052"/>
                  </a:lnTo>
                  <a:lnTo>
                    <a:pt x="578" y="1056"/>
                  </a:lnTo>
                  <a:lnTo>
                    <a:pt x="590" y="1058"/>
                  </a:lnTo>
                  <a:lnTo>
                    <a:pt x="601" y="1058"/>
                  </a:lnTo>
                  <a:lnTo>
                    <a:pt x="612" y="1060"/>
                  </a:lnTo>
                  <a:lnTo>
                    <a:pt x="626" y="1058"/>
                  </a:lnTo>
                  <a:lnTo>
                    <a:pt x="639" y="1052"/>
                  </a:lnTo>
                  <a:lnTo>
                    <a:pt x="658" y="1039"/>
                  </a:lnTo>
                  <a:lnTo>
                    <a:pt x="677" y="1022"/>
                  </a:lnTo>
                  <a:lnTo>
                    <a:pt x="698" y="1003"/>
                  </a:lnTo>
                  <a:lnTo>
                    <a:pt x="717" y="984"/>
                  </a:lnTo>
                  <a:lnTo>
                    <a:pt x="732" y="967"/>
                  </a:lnTo>
                  <a:lnTo>
                    <a:pt x="743" y="955"/>
                  </a:lnTo>
                  <a:lnTo>
                    <a:pt x="747" y="952"/>
                  </a:lnTo>
                  <a:lnTo>
                    <a:pt x="961" y="544"/>
                  </a:lnTo>
                  <a:lnTo>
                    <a:pt x="1007" y="459"/>
                  </a:lnTo>
                  <a:lnTo>
                    <a:pt x="1010" y="383"/>
                  </a:lnTo>
                  <a:lnTo>
                    <a:pt x="1037" y="275"/>
                  </a:lnTo>
                  <a:close/>
                </a:path>
              </a:pathLst>
            </a:custGeom>
            <a:solidFill>
              <a:srgbClr val="BC8C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686300" y="5006076"/>
              <a:ext cx="311150" cy="484187"/>
            </a:xfrm>
            <a:custGeom>
              <a:avLst/>
              <a:gdLst/>
              <a:ahLst/>
              <a:cxnLst>
                <a:cxn ang="0">
                  <a:pos x="371" y="0"/>
                </a:cxn>
                <a:cxn ang="0">
                  <a:pos x="392" y="182"/>
                </a:cxn>
                <a:cxn ang="0">
                  <a:pos x="316" y="417"/>
                </a:cxn>
                <a:cxn ang="0">
                  <a:pos x="214" y="568"/>
                </a:cxn>
                <a:cxn ang="0">
                  <a:pos x="0" y="610"/>
                </a:cxn>
                <a:cxn ang="0">
                  <a:pos x="5" y="602"/>
                </a:cxn>
                <a:cxn ang="0">
                  <a:pos x="20" y="583"/>
                </a:cxn>
                <a:cxn ang="0">
                  <a:pos x="41" y="555"/>
                </a:cxn>
                <a:cxn ang="0">
                  <a:pos x="66" y="523"/>
                </a:cxn>
                <a:cxn ang="0">
                  <a:pos x="91" y="489"/>
                </a:cxn>
                <a:cxn ang="0">
                  <a:pos x="113" y="458"/>
                </a:cxn>
                <a:cxn ang="0">
                  <a:pos x="130" y="434"/>
                </a:cxn>
                <a:cxn ang="0">
                  <a:pos x="142" y="420"/>
                </a:cxn>
                <a:cxn ang="0">
                  <a:pos x="157" y="384"/>
                </a:cxn>
                <a:cxn ang="0">
                  <a:pos x="174" y="322"/>
                </a:cxn>
                <a:cxn ang="0">
                  <a:pos x="187" y="265"/>
                </a:cxn>
                <a:cxn ang="0">
                  <a:pos x="193" y="238"/>
                </a:cxn>
                <a:cxn ang="0">
                  <a:pos x="189" y="225"/>
                </a:cxn>
                <a:cxn ang="0">
                  <a:pos x="183" y="193"/>
                </a:cxn>
                <a:cxn ang="0">
                  <a:pos x="178" y="157"/>
                </a:cxn>
                <a:cxn ang="0">
                  <a:pos x="183" y="130"/>
                </a:cxn>
                <a:cxn ang="0">
                  <a:pos x="199" y="109"/>
                </a:cxn>
                <a:cxn ang="0">
                  <a:pos x="216" y="81"/>
                </a:cxn>
                <a:cxn ang="0">
                  <a:pos x="229" y="56"/>
                </a:cxn>
                <a:cxn ang="0">
                  <a:pos x="235" y="45"/>
                </a:cxn>
                <a:cxn ang="0">
                  <a:pos x="265" y="55"/>
                </a:cxn>
                <a:cxn ang="0">
                  <a:pos x="310" y="127"/>
                </a:cxn>
                <a:cxn ang="0">
                  <a:pos x="335" y="70"/>
                </a:cxn>
                <a:cxn ang="0">
                  <a:pos x="371" y="0"/>
                </a:cxn>
              </a:cxnLst>
              <a:rect l="0" t="0" r="r" b="b"/>
              <a:pathLst>
                <a:path w="392" h="610">
                  <a:moveTo>
                    <a:pt x="371" y="0"/>
                  </a:moveTo>
                  <a:lnTo>
                    <a:pt x="392" y="182"/>
                  </a:lnTo>
                  <a:lnTo>
                    <a:pt x="316" y="417"/>
                  </a:lnTo>
                  <a:lnTo>
                    <a:pt x="214" y="568"/>
                  </a:lnTo>
                  <a:lnTo>
                    <a:pt x="0" y="610"/>
                  </a:lnTo>
                  <a:lnTo>
                    <a:pt x="5" y="602"/>
                  </a:lnTo>
                  <a:lnTo>
                    <a:pt x="20" y="583"/>
                  </a:lnTo>
                  <a:lnTo>
                    <a:pt x="41" y="555"/>
                  </a:lnTo>
                  <a:lnTo>
                    <a:pt x="66" y="523"/>
                  </a:lnTo>
                  <a:lnTo>
                    <a:pt x="91" y="489"/>
                  </a:lnTo>
                  <a:lnTo>
                    <a:pt x="113" y="458"/>
                  </a:lnTo>
                  <a:lnTo>
                    <a:pt x="130" y="434"/>
                  </a:lnTo>
                  <a:lnTo>
                    <a:pt x="142" y="420"/>
                  </a:lnTo>
                  <a:lnTo>
                    <a:pt x="157" y="384"/>
                  </a:lnTo>
                  <a:lnTo>
                    <a:pt x="174" y="322"/>
                  </a:lnTo>
                  <a:lnTo>
                    <a:pt x="187" y="265"/>
                  </a:lnTo>
                  <a:lnTo>
                    <a:pt x="193" y="238"/>
                  </a:lnTo>
                  <a:lnTo>
                    <a:pt x="189" y="225"/>
                  </a:lnTo>
                  <a:lnTo>
                    <a:pt x="183" y="193"/>
                  </a:lnTo>
                  <a:lnTo>
                    <a:pt x="178" y="157"/>
                  </a:lnTo>
                  <a:lnTo>
                    <a:pt x="183" y="130"/>
                  </a:lnTo>
                  <a:lnTo>
                    <a:pt x="199" y="109"/>
                  </a:lnTo>
                  <a:lnTo>
                    <a:pt x="216" y="81"/>
                  </a:lnTo>
                  <a:lnTo>
                    <a:pt x="229" y="56"/>
                  </a:lnTo>
                  <a:lnTo>
                    <a:pt x="235" y="45"/>
                  </a:lnTo>
                  <a:lnTo>
                    <a:pt x="265" y="55"/>
                  </a:lnTo>
                  <a:lnTo>
                    <a:pt x="310" y="127"/>
                  </a:lnTo>
                  <a:lnTo>
                    <a:pt x="335" y="70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978150" y="4509189"/>
              <a:ext cx="136525" cy="161925"/>
            </a:xfrm>
            <a:custGeom>
              <a:avLst/>
              <a:gdLst/>
              <a:ahLst/>
              <a:cxnLst>
                <a:cxn ang="0">
                  <a:pos x="87" y="205"/>
                </a:cxn>
                <a:cxn ang="0">
                  <a:pos x="104" y="203"/>
                </a:cxn>
                <a:cxn ang="0">
                  <a:pos x="121" y="197"/>
                </a:cxn>
                <a:cxn ang="0">
                  <a:pos x="134" y="188"/>
                </a:cxn>
                <a:cxn ang="0">
                  <a:pos x="147" y="174"/>
                </a:cxn>
                <a:cxn ang="0">
                  <a:pos x="157" y="159"/>
                </a:cxn>
                <a:cxn ang="0">
                  <a:pos x="164" y="142"/>
                </a:cxn>
                <a:cxn ang="0">
                  <a:pos x="170" y="123"/>
                </a:cxn>
                <a:cxn ang="0">
                  <a:pos x="172" y="102"/>
                </a:cxn>
                <a:cxn ang="0">
                  <a:pos x="170" y="82"/>
                </a:cxn>
                <a:cxn ang="0">
                  <a:pos x="164" y="63"/>
                </a:cxn>
                <a:cxn ang="0">
                  <a:pos x="157" y="46"/>
                </a:cxn>
                <a:cxn ang="0">
                  <a:pos x="147" y="30"/>
                </a:cxn>
                <a:cxn ang="0">
                  <a:pos x="134" y="17"/>
                </a:cxn>
                <a:cxn ang="0">
                  <a:pos x="121" y="8"/>
                </a:cxn>
                <a:cxn ang="0">
                  <a:pos x="104" y="2"/>
                </a:cxn>
                <a:cxn ang="0">
                  <a:pos x="87" y="0"/>
                </a:cxn>
                <a:cxn ang="0">
                  <a:pos x="70" y="2"/>
                </a:cxn>
                <a:cxn ang="0">
                  <a:pos x="53" y="8"/>
                </a:cxn>
                <a:cxn ang="0">
                  <a:pos x="37" y="17"/>
                </a:cxn>
                <a:cxn ang="0">
                  <a:pos x="26" y="30"/>
                </a:cxn>
                <a:cxn ang="0">
                  <a:pos x="15" y="46"/>
                </a:cxn>
                <a:cxn ang="0">
                  <a:pos x="7" y="63"/>
                </a:cxn>
                <a:cxn ang="0">
                  <a:pos x="1" y="82"/>
                </a:cxn>
                <a:cxn ang="0">
                  <a:pos x="0" y="102"/>
                </a:cxn>
                <a:cxn ang="0">
                  <a:pos x="1" y="123"/>
                </a:cxn>
                <a:cxn ang="0">
                  <a:pos x="7" y="142"/>
                </a:cxn>
                <a:cxn ang="0">
                  <a:pos x="15" y="159"/>
                </a:cxn>
                <a:cxn ang="0">
                  <a:pos x="26" y="174"/>
                </a:cxn>
                <a:cxn ang="0">
                  <a:pos x="37" y="188"/>
                </a:cxn>
                <a:cxn ang="0">
                  <a:pos x="53" y="197"/>
                </a:cxn>
                <a:cxn ang="0">
                  <a:pos x="70" y="203"/>
                </a:cxn>
                <a:cxn ang="0">
                  <a:pos x="87" y="205"/>
                </a:cxn>
              </a:cxnLst>
              <a:rect l="0" t="0" r="r" b="b"/>
              <a:pathLst>
                <a:path w="172" h="205">
                  <a:moveTo>
                    <a:pt x="87" y="205"/>
                  </a:moveTo>
                  <a:lnTo>
                    <a:pt x="104" y="203"/>
                  </a:lnTo>
                  <a:lnTo>
                    <a:pt x="121" y="197"/>
                  </a:lnTo>
                  <a:lnTo>
                    <a:pt x="134" y="188"/>
                  </a:lnTo>
                  <a:lnTo>
                    <a:pt x="147" y="174"/>
                  </a:lnTo>
                  <a:lnTo>
                    <a:pt x="157" y="159"/>
                  </a:lnTo>
                  <a:lnTo>
                    <a:pt x="164" y="142"/>
                  </a:lnTo>
                  <a:lnTo>
                    <a:pt x="170" y="123"/>
                  </a:lnTo>
                  <a:lnTo>
                    <a:pt x="172" y="102"/>
                  </a:lnTo>
                  <a:lnTo>
                    <a:pt x="170" y="82"/>
                  </a:lnTo>
                  <a:lnTo>
                    <a:pt x="164" y="63"/>
                  </a:lnTo>
                  <a:lnTo>
                    <a:pt x="157" y="46"/>
                  </a:lnTo>
                  <a:lnTo>
                    <a:pt x="147" y="30"/>
                  </a:lnTo>
                  <a:lnTo>
                    <a:pt x="134" y="17"/>
                  </a:lnTo>
                  <a:lnTo>
                    <a:pt x="121" y="8"/>
                  </a:lnTo>
                  <a:lnTo>
                    <a:pt x="104" y="2"/>
                  </a:lnTo>
                  <a:lnTo>
                    <a:pt x="87" y="0"/>
                  </a:lnTo>
                  <a:lnTo>
                    <a:pt x="70" y="2"/>
                  </a:lnTo>
                  <a:lnTo>
                    <a:pt x="53" y="8"/>
                  </a:lnTo>
                  <a:lnTo>
                    <a:pt x="37" y="17"/>
                  </a:lnTo>
                  <a:lnTo>
                    <a:pt x="26" y="30"/>
                  </a:lnTo>
                  <a:lnTo>
                    <a:pt x="15" y="46"/>
                  </a:lnTo>
                  <a:lnTo>
                    <a:pt x="7" y="63"/>
                  </a:lnTo>
                  <a:lnTo>
                    <a:pt x="1" y="82"/>
                  </a:lnTo>
                  <a:lnTo>
                    <a:pt x="0" y="102"/>
                  </a:lnTo>
                  <a:lnTo>
                    <a:pt x="1" y="123"/>
                  </a:lnTo>
                  <a:lnTo>
                    <a:pt x="7" y="142"/>
                  </a:lnTo>
                  <a:lnTo>
                    <a:pt x="15" y="159"/>
                  </a:lnTo>
                  <a:lnTo>
                    <a:pt x="26" y="174"/>
                  </a:lnTo>
                  <a:lnTo>
                    <a:pt x="37" y="188"/>
                  </a:lnTo>
                  <a:lnTo>
                    <a:pt x="53" y="197"/>
                  </a:lnTo>
                  <a:lnTo>
                    <a:pt x="70" y="203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8C8C8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911600" y="4455214"/>
              <a:ext cx="2046288" cy="71437"/>
            </a:xfrm>
            <a:prstGeom prst="rect">
              <a:avLst/>
            </a:prstGeom>
            <a:solidFill>
              <a:srgbClr val="D1DBE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5022850" y="4582214"/>
              <a:ext cx="385763" cy="17621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0" y="76"/>
                </a:cxn>
                <a:cxn ang="0">
                  <a:pos x="10" y="118"/>
                </a:cxn>
                <a:cxn ang="0">
                  <a:pos x="67" y="121"/>
                </a:cxn>
                <a:cxn ang="0">
                  <a:pos x="85" y="193"/>
                </a:cxn>
                <a:cxn ang="0">
                  <a:pos x="173" y="178"/>
                </a:cxn>
                <a:cxn ang="0">
                  <a:pos x="175" y="180"/>
                </a:cxn>
                <a:cxn ang="0">
                  <a:pos x="182" y="186"/>
                </a:cxn>
                <a:cxn ang="0">
                  <a:pos x="193" y="193"/>
                </a:cxn>
                <a:cxn ang="0">
                  <a:pos x="205" y="201"/>
                </a:cxn>
                <a:cxn ang="0">
                  <a:pos x="218" y="209"/>
                </a:cxn>
                <a:cxn ang="0">
                  <a:pos x="229" y="216"/>
                </a:cxn>
                <a:cxn ang="0">
                  <a:pos x="241" y="222"/>
                </a:cxn>
                <a:cxn ang="0">
                  <a:pos x="248" y="224"/>
                </a:cxn>
                <a:cxn ang="0">
                  <a:pos x="254" y="224"/>
                </a:cxn>
                <a:cxn ang="0">
                  <a:pos x="262" y="222"/>
                </a:cxn>
                <a:cxn ang="0">
                  <a:pos x="269" y="218"/>
                </a:cxn>
                <a:cxn ang="0">
                  <a:pos x="279" y="216"/>
                </a:cxn>
                <a:cxn ang="0">
                  <a:pos x="290" y="214"/>
                </a:cxn>
                <a:cxn ang="0">
                  <a:pos x="302" y="210"/>
                </a:cxn>
                <a:cxn ang="0">
                  <a:pos x="313" y="209"/>
                </a:cxn>
                <a:cxn ang="0">
                  <a:pos x="326" y="209"/>
                </a:cxn>
                <a:cxn ang="0">
                  <a:pos x="339" y="207"/>
                </a:cxn>
                <a:cxn ang="0">
                  <a:pos x="356" y="205"/>
                </a:cxn>
                <a:cxn ang="0">
                  <a:pos x="372" y="201"/>
                </a:cxn>
                <a:cxn ang="0">
                  <a:pos x="387" y="195"/>
                </a:cxn>
                <a:cxn ang="0">
                  <a:pos x="402" y="191"/>
                </a:cxn>
                <a:cxn ang="0">
                  <a:pos x="413" y="188"/>
                </a:cxn>
                <a:cxn ang="0">
                  <a:pos x="421" y="186"/>
                </a:cxn>
                <a:cxn ang="0">
                  <a:pos x="423" y="184"/>
                </a:cxn>
                <a:cxn ang="0">
                  <a:pos x="487" y="127"/>
                </a:cxn>
                <a:cxn ang="0">
                  <a:pos x="483" y="127"/>
                </a:cxn>
                <a:cxn ang="0">
                  <a:pos x="472" y="127"/>
                </a:cxn>
                <a:cxn ang="0">
                  <a:pos x="455" y="127"/>
                </a:cxn>
                <a:cxn ang="0">
                  <a:pos x="436" y="127"/>
                </a:cxn>
                <a:cxn ang="0">
                  <a:pos x="417" y="127"/>
                </a:cxn>
                <a:cxn ang="0">
                  <a:pos x="398" y="127"/>
                </a:cxn>
                <a:cxn ang="0">
                  <a:pos x="381" y="127"/>
                </a:cxn>
                <a:cxn ang="0">
                  <a:pos x="372" y="127"/>
                </a:cxn>
                <a:cxn ang="0">
                  <a:pos x="360" y="125"/>
                </a:cxn>
                <a:cxn ang="0">
                  <a:pos x="345" y="118"/>
                </a:cxn>
                <a:cxn ang="0">
                  <a:pos x="328" y="110"/>
                </a:cxn>
                <a:cxn ang="0">
                  <a:pos x="309" y="99"/>
                </a:cxn>
                <a:cxn ang="0">
                  <a:pos x="292" y="89"/>
                </a:cxn>
                <a:cxn ang="0">
                  <a:pos x="277" y="82"/>
                </a:cxn>
                <a:cxn ang="0">
                  <a:pos x="267" y="74"/>
                </a:cxn>
                <a:cxn ang="0">
                  <a:pos x="264" y="72"/>
                </a:cxn>
                <a:cxn ang="0">
                  <a:pos x="197" y="76"/>
                </a:cxn>
                <a:cxn ang="0">
                  <a:pos x="118" y="57"/>
                </a:cxn>
                <a:cxn ang="0">
                  <a:pos x="106" y="0"/>
                </a:cxn>
              </a:cxnLst>
              <a:rect l="0" t="0" r="r" b="b"/>
              <a:pathLst>
                <a:path w="487" h="224">
                  <a:moveTo>
                    <a:pt x="106" y="0"/>
                  </a:moveTo>
                  <a:lnTo>
                    <a:pt x="0" y="76"/>
                  </a:lnTo>
                  <a:lnTo>
                    <a:pt x="10" y="118"/>
                  </a:lnTo>
                  <a:lnTo>
                    <a:pt x="67" y="121"/>
                  </a:lnTo>
                  <a:lnTo>
                    <a:pt x="85" y="193"/>
                  </a:lnTo>
                  <a:lnTo>
                    <a:pt x="173" y="178"/>
                  </a:lnTo>
                  <a:lnTo>
                    <a:pt x="175" y="180"/>
                  </a:lnTo>
                  <a:lnTo>
                    <a:pt x="182" y="186"/>
                  </a:lnTo>
                  <a:lnTo>
                    <a:pt x="193" y="193"/>
                  </a:lnTo>
                  <a:lnTo>
                    <a:pt x="205" y="201"/>
                  </a:lnTo>
                  <a:lnTo>
                    <a:pt x="218" y="209"/>
                  </a:lnTo>
                  <a:lnTo>
                    <a:pt x="229" y="216"/>
                  </a:lnTo>
                  <a:lnTo>
                    <a:pt x="241" y="222"/>
                  </a:lnTo>
                  <a:lnTo>
                    <a:pt x="248" y="224"/>
                  </a:lnTo>
                  <a:lnTo>
                    <a:pt x="254" y="224"/>
                  </a:lnTo>
                  <a:lnTo>
                    <a:pt x="262" y="222"/>
                  </a:lnTo>
                  <a:lnTo>
                    <a:pt x="269" y="218"/>
                  </a:lnTo>
                  <a:lnTo>
                    <a:pt x="279" y="216"/>
                  </a:lnTo>
                  <a:lnTo>
                    <a:pt x="290" y="214"/>
                  </a:lnTo>
                  <a:lnTo>
                    <a:pt x="302" y="210"/>
                  </a:lnTo>
                  <a:lnTo>
                    <a:pt x="313" y="209"/>
                  </a:lnTo>
                  <a:lnTo>
                    <a:pt x="326" y="209"/>
                  </a:lnTo>
                  <a:lnTo>
                    <a:pt x="339" y="207"/>
                  </a:lnTo>
                  <a:lnTo>
                    <a:pt x="356" y="205"/>
                  </a:lnTo>
                  <a:lnTo>
                    <a:pt x="372" y="201"/>
                  </a:lnTo>
                  <a:lnTo>
                    <a:pt x="387" y="195"/>
                  </a:lnTo>
                  <a:lnTo>
                    <a:pt x="402" y="191"/>
                  </a:lnTo>
                  <a:lnTo>
                    <a:pt x="413" y="188"/>
                  </a:lnTo>
                  <a:lnTo>
                    <a:pt x="421" y="186"/>
                  </a:lnTo>
                  <a:lnTo>
                    <a:pt x="423" y="184"/>
                  </a:lnTo>
                  <a:lnTo>
                    <a:pt x="487" y="127"/>
                  </a:lnTo>
                  <a:lnTo>
                    <a:pt x="483" y="127"/>
                  </a:lnTo>
                  <a:lnTo>
                    <a:pt x="472" y="127"/>
                  </a:lnTo>
                  <a:lnTo>
                    <a:pt x="455" y="127"/>
                  </a:lnTo>
                  <a:lnTo>
                    <a:pt x="436" y="127"/>
                  </a:lnTo>
                  <a:lnTo>
                    <a:pt x="417" y="127"/>
                  </a:lnTo>
                  <a:lnTo>
                    <a:pt x="398" y="127"/>
                  </a:lnTo>
                  <a:lnTo>
                    <a:pt x="381" y="127"/>
                  </a:lnTo>
                  <a:lnTo>
                    <a:pt x="372" y="127"/>
                  </a:lnTo>
                  <a:lnTo>
                    <a:pt x="360" y="125"/>
                  </a:lnTo>
                  <a:lnTo>
                    <a:pt x="345" y="118"/>
                  </a:lnTo>
                  <a:lnTo>
                    <a:pt x="328" y="110"/>
                  </a:lnTo>
                  <a:lnTo>
                    <a:pt x="309" y="99"/>
                  </a:lnTo>
                  <a:lnTo>
                    <a:pt x="292" y="89"/>
                  </a:lnTo>
                  <a:lnTo>
                    <a:pt x="277" y="82"/>
                  </a:lnTo>
                  <a:lnTo>
                    <a:pt x="267" y="74"/>
                  </a:lnTo>
                  <a:lnTo>
                    <a:pt x="264" y="72"/>
                  </a:lnTo>
                  <a:lnTo>
                    <a:pt x="197" y="76"/>
                  </a:lnTo>
                  <a:lnTo>
                    <a:pt x="118" y="57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5680075" y="4601264"/>
              <a:ext cx="254000" cy="104775"/>
            </a:xfrm>
            <a:custGeom>
              <a:avLst/>
              <a:gdLst/>
              <a:ahLst/>
              <a:cxnLst>
                <a:cxn ang="0">
                  <a:pos x="321" y="87"/>
                </a:cxn>
                <a:cxn ang="0">
                  <a:pos x="158" y="132"/>
                </a:cxn>
                <a:cxn ang="0">
                  <a:pos x="67" y="93"/>
                </a:cxn>
                <a:cxn ang="0">
                  <a:pos x="0" y="102"/>
                </a:cxn>
                <a:cxn ang="0">
                  <a:pos x="6" y="47"/>
                </a:cxn>
                <a:cxn ang="0">
                  <a:pos x="97" y="0"/>
                </a:cxn>
                <a:cxn ang="0">
                  <a:pos x="186" y="17"/>
                </a:cxn>
                <a:cxn ang="0">
                  <a:pos x="285" y="41"/>
                </a:cxn>
                <a:cxn ang="0">
                  <a:pos x="321" y="87"/>
                </a:cxn>
              </a:cxnLst>
              <a:rect l="0" t="0" r="r" b="b"/>
              <a:pathLst>
                <a:path w="321" h="132">
                  <a:moveTo>
                    <a:pt x="321" y="87"/>
                  </a:moveTo>
                  <a:lnTo>
                    <a:pt x="158" y="132"/>
                  </a:lnTo>
                  <a:lnTo>
                    <a:pt x="67" y="93"/>
                  </a:lnTo>
                  <a:lnTo>
                    <a:pt x="0" y="102"/>
                  </a:lnTo>
                  <a:lnTo>
                    <a:pt x="6" y="47"/>
                  </a:lnTo>
                  <a:lnTo>
                    <a:pt x="97" y="0"/>
                  </a:lnTo>
                  <a:lnTo>
                    <a:pt x="186" y="17"/>
                  </a:lnTo>
                  <a:lnTo>
                    <a:pt x="285" y="41"/>
                  </a:lnTo>
                  <a:lnTo>
                    <a:pt x="321" y="87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408613" y="4956864"/>
              <a:ext cx="509588" cy="136525"/>
            </a:xfrm>
            <a:custGeom>
              <a:avLst/>
              <a:gdLst/>
              <a:ahLst/>
              <a:cxnLst>
                <a:cxn ang="0">
                  <a:pos x="495" y="157"/>
                </a:cxn>
                <a:cxn ang="0">
                  <a:pos x="476" y="157"/>
                </a:cxn>
                <a:cxn ang="0">
                  <a:pos x="434" y="153"/>
                </a:cxn>
                <a:cxn ang="0">
                  <a:pos x="389" y="152"/>
                </a:cxn>
                <a:cxn ang="0">
                  <a:pos x="362" y="152"/>
                </a:cxn>
                <a:cxn ang="0">
                  <a:pos x="341" y="153"/>
                </a:cxn>
                <a:cxn ang="0">
                  <a:pos x="311" y="155"/>
                </a:cxn>
                <a:cxn ang="0">
                  <a:pos x="283" y="159"/>
                </a:cxn>
                <a:cxn ang="0">
                  <a:pos x="271" y="161"/>
                </a:cxn>
                <a:cxn ang="0">
                  <a:pos x="264" y="163"/>
                </a:cxn>
                <a:cxn ang="0">
                  <a:pos x="249" y="167"/>
                </a:cxn>
                <a:cxn ang="0">
                  <a:pos x="228" y="170"/>
                </a:cxn>
                <a:cxn ang="0">
                  <a:pos x="209" y="167"/>
                </a:cxn>
                <a:cxn ang="0">
                  <a:pos x="192" y="155"/>
                </a:cxn>
                <a:cxn ang="0">
                  <a:pos x="171" y="138"/>
                </a:cxn>
                <a:cxn ang="0">
                  <a:pos x="156" y="123"/>
                </a:cxn>
                <a:cxn ang="0">
                  <a:pos x="148" y="116"/>
                </a:cxn>
                <a:cxn ang="0">
                  <a:pos x="0" y="167"/>
                </a:cxn>
                <a:cxn ang="0">
                  <a:pos x="72" y="15"/>
                </a:cxn>
                <a:cxn ang="0">
                  <a:pos x="84" y="13"/>
                </a:cxn>
                <a:cxn ang="0">
                  <a:pos x="110" y="9"/>
                </a:cxn>
                <a:cxn ang="0">
                  <a:pos x="140" y="7"/>
                </a:cxn>
                <a:cxn ang="0">
                  <a:pos x="169" y="9"/>
                </a:cxn>
                <a:cxn ang="0">
                  <a:pos x="192" y="19"/>
                </a:cxn>
                <a:cxn ang="0">
                  <a:pos x="216" y="34"/>
                </a:cxn>
                <a:cxn ang="0">
                  <a:pos x="239" y="49"/>
                </a:cxn>
                <a:cxn ang="0">
                  <a:pos x="260" y="55"/>
                </a:cxn>
                <a:cxn ang="0">
                  <a:pos x="281" y="49"/>
                </a:cxn>
                <a:cxn ang="0">
                  <a:pos x="303" y="40"/>
                </a:cxn>
                <a:cxn ang="0">
                  <a:pos x="324" y="26"/>
                </a:cxn>
                <a:cxn ang="0">
                  <a:pos x="341" y="19"/>
                </a:cxn>
                <a:cxn ang="0">
                  <a:pos x="357" y="13"/>
                </a:cxn>
                <a:cxn ang="0">
                  <a:pos x="372" y="4"/>
                </a:cxn>
                <a:cxn ang="0">
                  <a:pos x="391" y="0"/>
                </a:cxn>
                <a:cxn ang="0">
                  <a:pos x="423" y="4"/>
                </a:cxn>
                <a:cxn ang="0">
                  <a:pos x="451" y="15"/>
                </a:cxn>
                <a:cxn ang="0">
                  <a:pos x="470" y="25"/>
                </a:cxn>
                <a:cxn ang="0">
                  <a:pos x="485" y="32"/>
                </a:cxn>
                <a:cxn ang="0">
                  <a:pos x="510" y="40"/>
                </a:cxn>
                <a:cxn ang="0">
                  <a:pos x="537" y="45"/>
                </a:cxn>
                <a:cxn ang="0">
                  <a:pos x="557" y="45"/>
                </a:cxn>
                <a:cxn ang="0">
                  <a:pos x="582" y="45"/>
                </a:cxn>
                <a:cxn ang="0">
                  <a:pos x="611" y="45"/>
                </a:cxn>
                <a:cxn ang="0">
                  <a:pos x="643" y="78"/>
                </a:cxn>
                <a:cxn ang="0">
                  <a:pos x="641" y="112"/>
                </a:cxn>
              </a:cxnLst>
              <a:rect l="0" t="0" r="r" b="b"/>
              <a:pathLst>
                <a:path w="643" h="170">
                  <a:moveTo>
                    <a:pt x="641" y="112"/>
                  </a:moveTo>
                  <a:lnTo>
                    <a:pt x="495" y="157"/>
                  </a:lnTo>
                  <a:lnTo>
                    <a:pt x="489" y="157"/>
                  </a:lnTo>
                  <a:lnTo>
                    <a:pt x="476" y="157"/>
                  </a:lnTo>
                  <a:lnTo>
                    <a:pt x="457" y="155"/>
                  </a:lnTo>
                  <a:lnTo>
                    <a:pt x="434" y="153"/>
                  </a:lnTo>
                  <a:lnTo>
                    <a:pt x="412" y="153"/>
                  </a:lnTo>
                  <a:lnTo>
                    <a:pt x="389" y="152"/>
                  </a:lnTo>
                  <a:lnTo>
                    <a:pt x="372" y="152"/>
                  </a:lnTo>
                  <a:lnTo>
                    <a:pt x="362" y="152"/>
                  </a:lnTo>
                  <a:lnTo>
                    <a:pt x="355" y="152"/>
                  </a:lnTo>
                  <a:lnTo>
                    <a:pt x="341" y="153"/>
                  </a:lnTo>
                  <a:lnTo>
                    <a:pt x="326" y="155"/>
                  </a:lnTo>
                  <a:lnTo>
                    <a:pt x="311" y="155"/>
                  </a:lnTo>
                  <a:lnTo>
                    <a:pt x="296" y="157"/>
                  </a:lnTo>
                  <a:lnTo>
                    <a:pt x="283" y="159"/>
                  </a:lnTo>
                  <a:lnTo>
                    <a:pt x="275" y="161"/>
                  </a:lnTo>
                  <a:lnTo>
                    <a:pt x="271" y="161"/>
                  </a:lnTo>
                  <a:lnTo>
                    <a:pt x="269" y="161"/>
                  </a:lnTo>
                  <a:lnTo>
                    <a:pt x="264" y="163"/>
                  </a:lnTo>
                  <a:lnTo>
                    <a:pt x="256" y="165"/>
                  </a:lnTo>
                  <a:lnTo>
                    <a:pt x="249" y="167"/>
                  </a:lnTo>
                  <a:lnTo>
                    <a:pt x="237" y="169"/>
                  </a:lnTo>
                  <a:lnTo>
                    <a:pt x="228" y="170"/>
                  </a:lnTo>
                  <a:lnTo>
                    <a:pt x="218" y="169"/>
                  </a:lnTo>
                  <a:lnTo>
                    <a:pt x="209" y="167"/>
                  </a:lnTo>
                  <a:lnTo>
                    <a:pt x="201" y="161"/>
                  </a:lnTo>
                  <a:lnTo>
                    <a:pt x="192" y="155"/>
                  </a:lnTo>
                  <a:lnTo>
                    <a:pt x="180" y="146"/>
                  </a:lnTo>
                  <a:lnTo>
                    <a:pt x="171" y="138"/>
                  </a:lnTo>
                  <a:lnTo>
                    <a:pt x="161" y="129"/>
                  </a:lnTo>
                  <a:lnTo>
                    <a:pt x="156" y="123"/>
                  </a:lnTo>
                  <a:lnTo>
                    <a:pt x="150" y="117"/>
                  </a:lnTo>
                  <a:lnTo>
                    <a:pt x="148" y="116"/>
                  </a:lnTo>
                  <a:lnTo>
                    <a:pt x="67" y="161"/>
                  </a:lnTo>
                  <a:lnTo>
                    <a:pt x="0" y="167"/>
                  </a:lnTo>
                  <a:lnTo>
                    <a:pt x="6" y="106"/>
                  </a:lnTo>
                  <a:lnTo>
                    <a:pt x="72" y="15"/>
                  </a:lnTo>
                  <a:lnTo>
                    <a:pt x="76" y="15"/>
                  </a:lnTo>
                  <a:lnTo>
                    <a:pt x="84" y="13"/>
                  </a:lnTo>
                  <a:lnTo>
                    <a:pt x="95" y="11"/>
                  </a:lnTo>
                  <a:lnTo>
                    <a:pt x="110" y="9"/>
                  </a:lnTo>
                  <a:lnTo>
                    <a:pt x="125" y="9"/>
                  </a:lnTo>
                  <a:lnTo>
                    <a:pt x="140" y="7"/>
                  </a:lnTo>
                  <a:lnTo>
                    <a:pt x="156" y="7"/>
                  </a:lnTo>
                  <a:lnTo>
                    <a:pt x="169" y="9"/>
                  </a:lnTo>
                  <a:lnTo>
                    <a:pt x="180" y="13"/>
                  </a:lnTo>
                  <a:lnTo>
                    <a:pt x="192" y="19"/>
                  </a:lnTo>
                  <a:lnTo>
                    <a:pt x="205" y="26"/>
                  </a:lnTo>
                  <a:lnTo>
                    <a:pt x="216" y="34"/>
                  </a:lnTo>
                  <a:lnTo>
                    <a:pt x="228" y="42"/>
                  </a:lnTo>
                  <a:lnTo>
                    <a:pt x="239" y="49"/>
                  </a:lnTo>
                  <a:lnTo>
                    <a:pt x="250" y="53"/>
                  </a:lnTo>
                  <a:lnTo>
                    <a:pt x="260" y="55"/>
                  </a:lnTo>
                  <a:lnTo>
                    <a:pt x="269" y="53"/>
                  </a:lnTo>
                  <a:lnTo>
                    <a:pt x="281" y="49"/>
                  </a:lnTo>
                  <a:lnTo>
                    <a:pt x="292" y="45"/>
                  </a:lnTo>
                  <a:lnTo>
                    <a:pt x="303" y="40"/>
                  </a:lnTo>
                  <a:lnTo>
                    <a:pt x="313" y="32"/>
                  </a:lnTo>
                  <a:lnTo>
                    <a:pt x="324" y="26"/>
                  </a:lnTo>
                  <a:lnTo>
                    <a:pt x="334" y="23"/>
                  </a:lnTo>
                  <a:lnTo>
                    <a:pt x="341" y="19"/>
                  </a:lnTo>
                  <a:lnTo>
                    <a:pt x="349" y="17"/>
                  </a:lnTo>
                  <a:lnTo>
                    <a:pt x="357" y="13"/>
                  </a:lnTo>
                  <a:lnTo>
                    <a:pt x="362" y="7"/>
                  </a:lnTo>
                  <a:lnTo>
                    <a:pt x="372" y="4"/>
                  </a:lnTo>
                  <a:lnTo>
                    <a:pt x="379" y="0"/>
                  </a:lnTo>
                  <a:lnTo>
                    <a:pt x="391" y="0"/>
                  </a:lnTo>
                  <a:lnTo>
                    <a:pt x="406" y="0"/>
                  </a:lnTo>
                  <a:lnTo>
                    <a:pt x="423" y="4"/>
                  </a:lnTo>
                  <a:lnTo>
                    <a:pt x="440" y="9"/>
                  </a:lnTo>
                  <a:lnTo>
                    <a:pt x="451" y="15"/>
                  </a:lnTo>
                  <a:lnTo>
                    <a:pt x="463" y="19"/>
                  </a:lnTo>
                  <a:lnTo>
                    <a:pt x="470" y="25"/>
                  </a:lnTo>
                  <a:lnTo>
                    <a:pt x="478" y="28"/>
                  </a:lnTo>
                  <a:lnTo>
                    <a:pt x="485" y="32"/>
                  </a:lnTo>
                  <a:lnTo>
                    <a:pt x="497" y="36"/>
                  </a:lnTo>
                  <a:lnTo>
                    <a:pt x="510" y="40"/>
                  </a:lnTo>
                  <a:lnTo>
                    <a:pt x="523" y="43"/>
                  </a:lnTo>
                  <a:lnTo>
                    <a:pt x="537" y="45"/>
                  </a:lnTo>
                  <a:lnTo>
                    <a:pt x="548" y="45"/>
                  </a:lnTo>
                  <a:lnTo>
                    <a:pt x="557" y="45"/>
                  </a:lnTo>
                  <a:lnTo>
                    <a:pt x="569" y="45"/>
                  </a:lnTo>
                  <a:lnTo>
                    <a:pt x="582" y="45"/>
                  </a:lnTo>
                  <a:lnTo>
                    <a:pt x="595" y="45"/>
                  </a:lnTo>
                  <a:lnTo>
                    <a:pt x="611" y="45"/>
                  </a:lnTo>
                  <a:lnTo>
                    <a:pt x="635" y="55"/>
                  </a:lnTo>
                  <a:lnTo>
                    <a:pt x="643" y="78"/>
                  </a:lnTo>
                  <a:lnTo>
                    <a:pt x="643" y="102"/>
                  </a:lnTo>
                  <a:lnTo>
                    <a:pt x="641" y="112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5518150" y="4250426"/>
              <a:ext cx="314325" cy="125412"/>
            </a:xfrm>
            <a:custGeom>
              <a:avLst/>
              <a:gdLst/>
              <a:ahLst/>
              <a:cxnLst>
                <a:cxn ang="0">
                  <a:pos x="85" y="0"/>
                </a:cxn>
                <a:cxn ang="0">
                  <a:pos x="81" y="4"/>
                </a:cxn>
                <a:cxn ang="0">
                  <a:pos x="70" y="15"/>
                </a:cxn>
                <a:cxn ang="0">
                  <a:pos x="55" y="30"/>
                </a:cxn>
                <a:cxn ang="0">
                  <a:pos x="38" y="47"/>
                </a:cxn>
                <a:cxn ang="0">
                  <a:pos x="22" y="66"/>
                </a:cxn>
                <a:cxn ang="0">
                  <a:pos x="9" y="85"/>
                </a:cxn>
                <a:cxn ang="0">
                  <a:pos x="0" y="102"/>
                </a:cxn>
                <a:cxn ang="0">
                  <a:pos x="0" y="114"/>
                </a:cxn>
                <a:cxn ang="0">
                  <a:pos x="7" y="133"/>
                </a:cxn>
                <a:cxn ang="0">
                  <a:pos x="13" y="148"/>
                </a:cxn>
                <a:cxn ang="0">
                  <a:pos x="22" y="157"/>
                </a:cxn>
                <a:cxn ang="0">
                  <a:pos x="36" y="157"/>
                </a:cxn>
                <a:cxn ang="0">
                  <a:pos x="45" y="154"/>
                </a:cxn>
                <a:cxn ang="0">
                  <a:pos x="56" y="148"/>
                </a:cxn>
                <a:cxn ang="0">
                  <a:pos x="70" y="142"/>
                </a:cxn>
                <a:cxn ang="0">
                  <a:pos x="83" y="133"/>
                </a:cxn>
                <a:cxn ang="0">
                  <a:pos x="96" y="125"/>
                </a:cxn>
                <a:cxn ang="0">
                  <a:pos x="108" y="118"/>
                </a:cxn>
                <a:cxn ang="0">
                  <a:pos x="115" y="114"/>
                </a:cxn>
                <a:cxn ang="0">
                  <a:pos x="117" y="112"/>
                </a:cxn>
                <a:cxn ang="0">
                  <a:pos x="172" y="118"/>
                </a:cxn>
                <a:cxn ang="0">
                  <a:pos x="172" y="121"/>
                </a:cxn>
                <a:cxn ang="0">
                  <a:pos x="178" y="129"/>
                </a:cxn>
                <a:cxn ang="0">
                  <a:pos x="191" y="138"/>
                </a:cxn>
                <a:cxn ang="0">
                  <a:pos x="218" y="148"/>
                </a:cxn>
                <a:cxn ang="0">
                  <a:pos x="235" y="150"/>
                </a:cxn>
                <a:cxn ang="0">
                  <a:pos x="254" y="152"/>
                </a:cxn>
                <a:cxn ang="0">
                  <a:pos x="271" y="150"/>
                </a:cxn>
                <a:cxn ang="0">
                  <a:pos x="286" y="148"/>
                </a:cxn>
                <a:cxn ang="0">
                  <a:pos x="299" y="146"/>
                </a:cxn>
                <a:cxn ang="0">
                  <a:pos x="310" y="144"/>
                </a:cxn>
                <a:cxn ang="0">
                  <a:pos x="318" y="142"/>
                </a:cxn>
                <a:cxn ang="0">
                  <a:pos x="320" y="142"/>
                </a:cxn>
                <a:cxn ang="0">
                  <a:pos x="396" y="121"/>
                </a:cxn>
                <a:cxn ang="0">
                  <a:pos x="394" y="119"/>
                </a:cxn>
                <a:cxn ang="0">
                  <a:pos x="386" y="118"/>
                </a:cxn>
                <a:cxn ang="0">
                  <a:pos x="377" y="114"/>
                </a:cxn>
                <a:cxn ang="0">
                  <a:pos x="365" y="108"/>
                </a:cxn>
                <a:cxn ang="0">
                  <a:pos x="354" y="102"/>
                </a:cxn>
                <a:cxn ang="0">
                  <a:pos x="343" y="97"/>
                </a:cxn>
                <a:cxn ang="0">
                  <a:pos x="331" y="91"/>
                </a:cxn>
                <a:cxn ang="0">
                  <a:pos x="324" y="87"/>
                </a:cxn>
                <a:cxn ang="0">
                  <a:pos x="316" y="82"/>
                </a:cxn>
                <a:cxn ang="0">
                  <a:pos x="307" y="76"/>
                </a:cxn>
                <a:cxn ang="0">
                  <a:pos x="293" y="68"/>
                </a:cxn>
                <a:cxn ang="0">
                  <a:pos x="282" y="61"/>
                </a:cxn>
                <a:cxn ang="0">
                  <a:pos x="269" y="51"/>
                </a:cxn>
                <a:cxn ang="0">
                  <a:pos x="255" y="44"/>
                </a:cxn>
                <a:cxn ang="0">
                  <a:pos x="246" y="36"/>
                </a:cxn>
                <a:cxn ang="0">
                  <a:pos x="238" y="30"/>
                </a:cxn>
                <a:cxn ang="0">
                  <a:pos x="231" y="27"/>
                </a:cxn>
                <a:cxn ang="0">
                  <a:pos x="218" y="27"/>
                </a:cxn>
                <a:cxn ang="0">
                  <a:pos x="202" y="28"/>
                </a:cxn>
                <a:cxn ang="0">
                  <a:pos x="185" y="32"/>
                </a:cxn>
                <a:cxn ang="0">
                  <a:pos x="170" y="36"/>
                </a:cxn>
                <a:cxn ang="0">
                  <a:pos x="157" y="42"/>
                </a:cxn>
                <a:cxn ang="0">
                  <a:pos x="147" y="44"/>
                </a:cxn>
                <a:cxn ang="0">
                  <a:pos x="144" y="46"/>
                </a:cxn>
                <a:cxn ang="0">
                  <a:pos x="85" y="0"/>
                </a:cxn>
              </a:cxnLst>
              <a:rect l="0" t="0" r="r" b="b"/>
              <a:pathLst>
                <a:path w="396" h="157">
                  <a:moveTo>
                    <a:pt x="85" y="0"/>
                  </a:moveTo>
                  <a:lnTo>
                    <a:pt x="81" y="4"/>
                  </a:lnTo>
                  <a:lnTo>
                    <a:pt x="70" y="15"/>
                  </a:lnTo>
                  <a:lnTo>
                    <a:pt x="55" y="30"/>
                  </a:lnTo>
                  <a:lnTo>
                    <a:pt x="38" y="47"/>
                  </a:lnTo>
                  <a:lnTo>
                    <a:pt x="22" y="66"/>
                  </a:lnTo>
                  <a:lnTo>
                    <a:pt x="9" y="85"/>
                  </a:lnTo>
                  <a:lnTo>
                    <a:pt x="0" y="102"/>
                  </a:lnTo>
                  <a:lnTo>
                    <a:pt x="0" y="114"/>
                  </a:lnTo>
                  <a:lnTo>
                    <a:pt x="7" y="133"/>
                  </a:lnTo>
                  <a:lnTo>
                    <a:pt x="13" y="148"/>
                  </a:lnTo>
                  <a:lnTo>
                    <a:pt x="22" y="157"/>
                  </a:lnTo>
                  <a:lnTo>
                    <a:pt x="36" y="157"/>
                  </a:lnTo>
                  <a:lnTo>
                    <a:pt x="45" y="154"/>
                  </a:lnTo>
                  <a:lnTo>
                    <a:pt x="56" y="148"/>
                  </a:lnTo>
                  <a:lnTo>
                    <a:pt x="70" y="142"/>
                  </a:lnTo>
                  <a:lnTo>
                    <a:pt x="83" y="133"/>
                  </a:lnTo>
                  <a:lnTo>
                    <a:pt x="96" y="125"/>
                  </a:lnTo>
                  <a:lnTo>
                    <a:pt x="108" y="118"/>
                  </a:lnTo>
                  <a:lnTo>
                    <a:pt x="115" y="114"/>
                  </a:lnTo>
                  <a:lnTo>
                    <a:pt x="117" y="112"/>
                  </a:lnTo>
                  <a:lnTo>
                    <a:pt x="172" y="118"/>
                  </a:lnTo>
                  <a:lnTo>
                    <a:pt x="172" y="121"/>
                  </a:lnTo>
                  <a:lnTo>
                    <a:pt x="178" y="129"/>
                  </a:lnTo>
                  <a:lnTo>
                    <a:pt x="191" y="138"/>
                  </a:lnTo>
                  <a:lnTo>
                    <a:pt x="218" y="148"/>
                  </a:lnTo>
                  <a:lnTo>
                    <a:pt x="235" y="150"/>
                  </a:lnTo>
                  <a:lnTo>
                    <a:pt x="254" y="152"/>
                  </a:lnTo>
                  <a:lnTo>
                    <a:pt x="271" y="150"/>
                  </a:lnTo>
                  <a:lnTo>
                    <a:pt x="286" y="148"/>
                  </a:lnTo>
                  <a:lnTo>
                    <a:pt x="299" y="146"/>
                  </a:lnTo>
                  <a:lnTo>
                    <a:pt x="310" y="144"/>
                  </a:lnTo>
                  <a:lnTo>
                    <a:pt x="318" y="142"/>
                  </a:lnTo>
                  <a:lnTo>
                    <a:pt x="320" y="142"/>
                  </a:lnTo>
                  <a:lnTo>
                    <a:pt x="396" y="121"/>
                  </a:lnTo>
                  <a:lnTo>
                    <a:pt x="394" y="119"/>
                  </a:lnTo>
                  <a:lnTo>
                    <a:pt x="386" y="118"/>
                  </a:lnTo>
                  <a:lnTo>
                    <a:pt x="377" y="114"/>
                  </a:lnTo>
                  <a:lnTo>
                    <a:pt x="365" y="108"/>
                  </a:lnTo>
                  <a:lnTo>
                    <a:pt x="354" y="102"/>
                  </a:lnTo>
                  <a:lnTo>
                    <a:pt x="343" y="97"/>
                  </a:lnTo>
                  <a:lnTo>
                    <a:pt x="331" y="91"/>
                  </a:lnTo>
                  <a:lnTo>
                    <a:pt x="324" y="87"/>
                  </a:lnTo>
                  <a:lnTo>
                    <a:pt x="316" y="82"/>
                  </a:lnTo>
                  <a:lnTo>
                    <a:pt x="307" y="76"/>
                  </a:lnTo>
                  <a:lnTo>
                    <a:pt x="293" y="68"/>
                  </a:lnTo>
                  <a:lnTo>
                    <a:pt x="282" y="61"/>
                  </a:lnTo>
                  <a:lnTo>
                    <a:pt x="269" y="51"/>
                  </a:lnTo>
                  <a:lnTo>
                    <a:pt x="255" y="44"/>
                  </a:lnTo>
                  <a:lnTo>
                    <a:pt x="246" y="36"/>
                  </a:lnTo>
                  <a:lnTo>
                    <a:pt x="238" y="30"/>
                  </a:lnTo>
                  <a:lnTo>
                    <a:pt x="231" y="27"/>
                  </a:lnTo>
                  <a:lnTo>
                    <a:pt x="218" y="27"/>
                  </a:lnTo>
                  <a:lnTo>
                    <a:pt x="202" y="28"/>
                  </a:lnTo>
                  <a:lnTo>
                    <a:pt x="185" y="32"/>
                  </a:lnTo>
                  <a:lnTo>
                    <a:pt x="170" y="36"/>
                  </a:lnTo>
                  <a:lnTo>
                    <a:pt x="157" y="42"/>
                  </a:lnTo>
                  <a:lnTo>
                    <a:pt x="147" y="44"/>
                  </a:lnTo>
                  <a:lnTo>
                    <a:pt x="144" y="4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48325" y="3959914"/>
              <a:ext cx="131763" cy="19050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34" y="72"/>
                </a:cxn>
                <a:cxn ang="0">
                  <a:pos x="0" y="194"/>
                </a:cxn>
                <a:cxn ang="0">
                  <a:pos x="1" y="194"/>
                </a:cxn>
                <a:cxn ang="0">
                  <a:pos x="7" y="197"/>
                </a:cxn>
                <a:cxn ang="0">
                  <a:pos x="15" y="199"/>
                </a:cxn>
                <a:cxn ang="0">
                  <a:pos x="24" y="203"/>
                </a:cxn>
                <a:cxn ang="0">
                  <a:pos x="34" y="209"/>
                </a:cxn>
                <a:cxn ang="0">
                  <a:pos x="45" y="211"/>
                </a:cxn>
                <a:cxn ang="0">
                  <a:pos x="53" y="214"/>
                </a:cxn>
                <a:cxn ang="0">
                  <a:pos x="60" y="214"/>
                </a:cxn>
                <a:cxn ang="0">
                  <a:pos x="70" y="216"/>
                </a:cxn>
                <a:cxn ang="0">
                  <a:pos x="83" y="218"/>
                </a:cxn>
                <a:cxn ang="0">
                  <a:pos x="100" y="222"/>
                </a:cxn>
                <a:cxn ang="0">
                  <a:pos x="119" y="226"/>
                </a:cxn>
                <a:cxn ang="0">
                  <a:pos x="136" y="231"/>
                </a:cxn>
                <a:cxn ang="0">
                  <a:pos x="151" y="235"/>
                </a:cxn>
                <a:cxn ang="0">
                  <a:pos x="163" y="237"/>
                </a:cxn>
                <a:cxn ang="0">
                  <a:pos x="166" y="239"/>
                </a:cxn>
                <a:cxn ang="0">
                  <a:pos x="130" y="173"/>
                </a:cxn>
                <a:cxn ang="0">
                  <a:pos x="127" y="158"/>
                </a:cxn>
                <a:cxn ang="0">
                  <a:pos x="119" y="120"/>
                </a:cxn>
                <a:cxn ang="0">
                  <a:pos x="110" y="80"/>
                </a:cxn>
                <a:cxn ang="0">
                  <a:pos x="106" y="55"/>
                </a:cxn>
                <a:cxn ang="0">
                  <a:pos x="98" y="40"/>
                </a:cxn>
                <a:cxn ang="0">
                  <a:pos x="81" y="21"/>
                </a:cxn>
                <a:cxn ang="0">
                  <a:pos x="62" y="6"/>
                </a:cxn>
                <a:cxn ang="0">
                  <a:pos x="55" y="0"/>
                </a:cxn>
              </a:cxnLst>
              <a:rect l="0" t="0" r="r" b="b"/>
              <a:pathLst>
                <a:path w="166" h="239">
                  <a:moveTo>
                    <a:pt x="55" y="0"/>
                  </a:moveTo>
                  <a:lnTo>
                    <a:pt x="34" y="72"/>
                  </a:lnTo>
                  <a:lnTo>
                    <a:pt x="0" y="194"/>
                  </a:lnTo>
                  <a:lnTo>
                    <a:pt x="1" y="194"/>
                  </a:lnTo>
                  <a:lnTo>
                    <a:pt x="7" y="197"/>
                  </a:lnTo>
                  <a:lnTo>
                    <a:pt x="15" y="199"/>
                  </a:lnTo>
                  <a:lnTo>
                    <a:pt x="24" y="203"/>
                  </a:lnTo>
                  <a:lnTo>
                    <a:pt x="34" y="209"/>
                  </a:lnTo>
                  <a:lnTo>
                    <a:pt x="45" y="211"/>
                  </a:lnTo>
                  <a:lnTo>
                    <a:pt x="53" y="214"/>
                  </a:lnTo>
                  <a:lnTo>
                    <a:pt x="60" y="214"/>
                  </a:lnTo>
                  <a:lnTo>
                    <a:pt x="70" y="216"/>
                  </a:lnTo>
                  <a:lnTo>
                    <a:pt x="83" y="218"/>
                  </a:lnTo>
                  <a:lnTo>
                    <a:pt x="100" y="222"/>
                  </a:lnTo>
                  <a:lnTo>
                    <a:pt x="119" y="226"/>
                  </a:lnTo>
                  <a:lnTo>
                    <a:pt x="136" y="231"/>
                  </a:lnTo>
                  <a:lnTo>
                    <a:pt x="151" y="235"/>
                  </a:lnTo>
                  <a:lnTo>
                    <a:pt x="163" y="237"/>
                  </a:lnTo>
                  <a:lnTo>
                    <a:pt x="166" y="239"/>
                  </a:lnTo>
                  <a:lnTo>
                    <a:pt x="130" y="173"/>
                  </a:lnTo>
                  <a:lnTo>
                    <a:pt x="127" y="158"/>
                  </a:lnTo>
                  <a:lnTo>
                    <a:pt x="119" y="120"/>
                  </a:lnTo>
                  <a:lnTo>
                    <a:pt x="110" y="80"/>
                  </a:lnTo>
                  <a:lnTo>
                    <a:pt x="106" y="55"/>
                  </a:lnTo>
                  <a:lnTo>
                    <a:pt x="98" y="40"/>
                  </a:lnTo>
                  <a:lnTo>
                    <a:pt x="81" y="21"/>
                  </a:lnTo>
                  <a:lnTo>
                    <a:pt x="62" y="6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224463" y="4025001"/>
              <a:ext cx="207963" cy="149225"/>
            </a:xfrm>
            <a:custGeom>
              <a:avLst/>
              <a:gdLst/>
              <a:ahLst/>
              <a:cxnLst>
                <a:cxn ang="0">
                  <a:pos x="66" y="21"/>
                </a:cxn>
                <a:cxn ang="0">
                  <a:pos x="0" y="127"/>
                </a:cxn>
                <a:cxn ang="0">
                  <a:pos x="2" y="127"/>
                </a:cxn>
                <a:cxn ang="0">
                  <a:pos x="6" y="127"/>
                </a:cxn>
                <a:cxn ang="0">
                  <a:pos x="13" y="127"/>
                </a:cxn>
                <a:cxn ang="0">
                  <a:pos x="23" y="127"/>
                </a:cxn>
                <a:cxn ang="0">
                  <a:pos x="32" y="129"/>
                </a:cxn>
                <a:cxn ang="0">
                  <a:pos x="42" y="129"/>
                </a:cxn>
                <a:cxn ang="0">
                  <a:pos x="51" y="131"/>
                </a:cxn>
                <a:cxn ang="0">
                  <a:pos x="61" y="132"/>
                </a:cxn>
                <a:cxn ang="0">
                  <a:pos x="70" y="136"/>
                </a:cxn>
                <a:cxn ang="0">
                  <a:pos x="84" y="142"/>
                </a:cxn>
                <a:cxn ang="0">
                  <a:pos x="99" y="151"/>
                </a:cxn>
                <a:cxn ang="0">
                  <a:pos x="114" y="161"/>
                </a:cxn>
                <a:cxn ang="0">
                  <a:pos x="129" y="170"/>
                </a:cxn>
                <a:cxn ang="0">
                  <a:pos x="140" y="180"/>
                </a:cxn>
                <a:cxn ang="0">
                  <a:pos x="148" y="185"/>
                </a:cxn>
                <a:cxn ang="0">
                  <a:pos x="152" y="187"/>
                </a:cxn>
                <a:cxn ang="0">
                  <a:pos x="218" y="187"/>
                </a:cxn>
                <a:cxn ang="0">
                  <a:pos x="264" y="167"/>
                </a:cxn>
                <a:cxn ang="0">
                  <a:pos x="260" y="163"/>
                </a:cxn>
                <a:cxn ang="0">
                  <a:pos x="250" y="155"/>
                </a:cxn>
                <a:cxn ang="0">
                  <a:pos x="233" y="144"/>
                </a:cxn>
                <a:cxn ang="0">
                  <a:pos x="216" y="129"/>
                </a:cxn>
                <a:cxn ang="0">
                  <a:pos x="195" y="115"/>
                </a:cxn>
                <a:cxn ang="0">
                  <a:pos x="176" y="106"/>
                </a:cxn>
                <a:cxn ang="0">
                  <a:pos x="157" y="98"/>
                </a:cxn>
                <a:cxn ang="0">
                  <a:pos x="142" y="96"/>
                </a:cxn>
                <a:cxn ang="0">
                  <a:pos x="120" y="83"/>
                </a:cxn>
                <a:cxn ang="0">
                  <a:pos x="102" y="51"/>
                </a:cxn>
                <a:cxn ang="0">
                  <a:pos x="91" y="15"/>
                </a:cxn>
                <a:cxn ang="0">
                  <a:pos x="87" y="0"/>
                </a:cxn>
                <a:cxn ang="0">
                  <a:pos x="66" y="21"/>
                </a:cxn>
              </a:cxnLst>
              <a:rect l="0" t="0" r="r" b="b"/>
              <a:pathLst>
                <a:path w="264" h="187">
                  <a:moveTo>
                    <a:pt x="66" y="21"/>
                  </a:moveTo>
                  <a:lnTo>
                    <a:pt x="0" y="127"/>
                  </a:lnTo>
                  <a:lnTo>
                    <a:pt x="2" y="127"/>
                  </a:lnTo>
                  <a:lnTo>
                    <a:pt x="6" y="127"/>
                  </a:lnTo>
                  <a:lnTo>
                    <a:pt x="13" y="127"/>
                  </a:lnTo>
                  <a:lnTo>
                    <a:pt x="23" y="127"/>
                  </a:lnTo>
                  <a:lnTo>
                    <a:pt x="32" y="129"/>
                  </a:lnTo>
                  <a:lnTo>
                    <a:pt x="42" y="129"/>
                  </a:lnTo>
                  <a:lnTo>
                    <a:pt x="51" y="131"/>
                  </a:lnTo>
                  <a:lnTo>
                    <a:pt x="61" y="132"/>
                  </a:lnTo>
                  <a:lnTo>
                    <a:pt x="70" y="136"/>
                  </a:lnTo>
                  <a:lnTo>
                    <a:pt x="84" y="142"/>
                  </a:lnTo>
                  <a:lnTo>
                    <a:pt x="99" y="151"/>
                  </a:lnTo>
                  <a:lnTo>
                    <a:pt x="114" y="161"/>
                  </a:lnTo>
                  <a:lnTo>
                    <a:pt x="129" y="170"/>
                  </a:lnTo>
                  <a:lnTo>
                    <a:pt x="140" y="180"/>
                  </a:lnTo>
                  <a:lnTo>
                    <a:pt x="148" y="185"/>
                  </a:lnTo>
                  <a:lnTo>
                    <a:pt x="152" y="187"/>
                  </a:lnTo>
                  <a:lnTo>
                    <a:pt x="218" y="187"/>
                  </a:lnTo>
                  <a:lnTo>
                    <a:pt x="264" y="167"/>
                  </a:lnTo>
                  <a:lnTo>
                    <a:pt x="260" y="163"/>
                  </a:lnTo>
                  <a:lnTo>
                    <a:pt x="250" y="155"/>
                  </a:lnTo>
                  <a:lnTo>
                    <a:pt x="233" y="144"/>
                  </a:lnTo>
                  <a:lnTo>
                    <a:pt x="216" y="129"/>
                  </a:lnTo>
                  <a:lnTo>
                    <a:pt x="195" y="115"/>
                  </a:lnTo>
                  <a:lnTo>
                    <a:pt x="176" y="106"/>
                  </a:lnTo>
                  <a:lnTo>
                    <a:pt x="157" y="98"/>
                  </a:lnTo>
                  <a:lnTo>
                    <a:pt x="142" y="96"/>
                  </a:lnTo>
                  <a:lnTo>
                    <a:pt x="120" y="83"/>
                  </a:lnTo>
                  <a:lnTo>
                    <a:pt x="102" y="51"/>
                  </a:lnTo>
                  <a:lnTo>
                    <a:pt x="91" y="15"/>
                  </a:lnTo>
                  <a:lnTo>
                    <a:pt x="87" y="0"/>
                  </a:lnTo>
                  <a:lnTo>
                    <a:pt x="66" y="21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118100" y="4250426"/>
              <a:ext cx="266700" cy="104775"/>
            </a:xfrm>
            <a:custGeom>
              <a:avLst/>
              <a:gdLst/>
              <a:ahLst/>
              <a:cxnLst>
                <a:cxn ang="0">
                  <a:pos x="266" y="61"/>
                </a:cxn>
                <a:cxn ang="0">
                  <a:pos x="260" y="27"/>
                </a:cxn>
                <a:cxn ang="0">
                  <a:pos x="209" y="0"/>
                </a:cxn>
                <a:cxn ang="0">
                  <a:pos x="133" y="15"/>
                </a:cxn>
                <a:cxn ang="0">
                  <a:pos x="82" y="0"/>
                </a:cxn>
                <a:cxn ang="0">
                  <a:pos x="78" y="4"/>
                </a:cxn>
                <a:cxn ang="0">
                  <a:pos x="69" y="11"/>
                </a:cxn>
                <a:cxn ang="0">
                  <a:pos x="55" y="25"/>
                </a:cxn>
                <a:cxn ang="0">
                  <a:pos x="42" y="40"/>
                </a:cxn>
                <a:cxn ang="0">
                  <a:pos x="27" y="57"/>
                </a:cxn>
                <a:cxn ang="0">
                  <a:pos x="14" y="72"/>
                </a:cxn>
                <a:cxn ang="0">
                  <a:pos x="4" y="87"/>
                </a:cxn>
                <a:cxn ang="0">
                  <a:pos x="0" y="97"/>
                </a:cxn>
                <a:cxn ang="0">
                  <a:pos x="2" y="102"/>
                </a:cxn>
                <a:cxn ang="0">
                  <a:pos x="8" y="108"/>
                </a:cxn>
                <a:cxn ang="0">
                  <a:pos x="16" y="110"/>
                </a:cxn>
                <a:cxn ang="0">
                  <a:pos x="25" y="112"/>
                </a:cxn>
                <a:cxn ang="0">
                  <a:pos x="35" y="112"/>
                </a:cxn>
                <a:cxn ang="0">
                  <a:pos x="46" y="110"/>
                </a:cxn>
                <a:cxn ang="0">
                  <a:pos x="54" y="108"/>
                </a:cxn>
                <a:cxn ang="0">
                  <a:pos x="61" y="106"/>
                </a:cxn>
                <a:cxn ang="0">
                  <a:pos x="69" y="104"/>
                </a:cxn>
                <a:cxn ang="0">
                  <a:pos x="82" y="104"/>
                </a:cxn>
                <a:cxn ang="0">
                  <a:pos x="97" y="102"/>
                </a:cxn>
                <a:cxn ang="0">
                  <a:pos x="114" y="102"/>
                </a:cxn>
                <a:cxn ang="0">
                  <a:pos x="129" y="102"/>
                </a:cxn>
                <a:cxn ang="0">
                  <a:pos x="141" y="102"/>
                </a:cxn>
                <a:cxn ang="0">
                  <a:pos x="150" y="102"/>
                </a:cxn>
                <a:cxn ang="0">
                  <a:pos x="154" y="102"/>
                </a:cxn>
                <a:cxn ang="0">
                  <a:pos x="158" y="106"/>
                </a:cxn>
                <a:cxn ang="0">
                  <a:pos x="169" y="118"/>
                </a:cxn>
                <a:cxn ang="0">
                  <a:pos x="186" y="127"/>
                </a:cxn>
                <a:cxn ang="0">
                  <a:pos x="205" y="133"/>
                </a:cxn>
                <a:cxn ang="0">
                  <a:pos x="215" y="131"/>
                </a:cxn>
                <a:cxn ang="0">
                  <a:pos x="222" y="129"/>
                </a:cxn>
                <a:cxn ang="0">
                  <a:pos x="228" y="123"/>
                </a:cxn>
                <a:cxn ang="0">
                  <a:pos x="235" y="119"/>
                </a:cxn>
                <a:cxn ang="0">
                  <a:pos x="241" y="114"/>
                </a:cxn>
                <a:cxn ang="0">
                  <a:pos x="249" y="108"/>
                </a:cxn>
                <a:cxn ang="0">
                  <a:pos x="256" y="104"/>
                </a:cxn>
                <a:cxn ang="0">
                  <a:pos x="266" y="102"/>
                </a:cxn>
                <a:cxn ang="0">
                  <a:pos x="275" y="100"/>
                </a:cxn>
                <a:cxn ang="0">
                  <a:pos x="287" y="102"/>
                </a:cxn>
                <a:cxn ang="0">
                  <a:pos x="298" y="102"/>
                </a:cxn>
                <a:cxn ang="0">
                  <a:pos x="309" y="104"/>
                </a:cxn>
                <a:cxn ang="0">
                  <a:pos x="321" y="108"/>
                </a:cxn>
                <a:cxn ang="0">
                  <a:pos x="328" y="110"/>
                </a:cxn>
                <a:cxn ang="0">
                  <a:pos x="334" y="112"/>
                </a:cxn>
                <a:cxn ang="0">
                  <a:pos x="336" y="112"/>
                </a:cxn>
                <a:cxn ang="0">
                  <a:pos x="266" y="61"/>
                </a:cxn>
              </a:cxnLst>
              <a:rect l="0" t="0" r="r" b="b"/>
              <a:pathLst>
                <a:path w="336" h="133">
                  <a:moveTo>
                    <a:pt x="266" y="61"/>
                  </a:moveTo>
                  <a:lnTo>
                    <a:pt x="260" y="27"/>
                  </a:lnTo>
                  <a:lnTo>
                    <a:pt x="209" y="0"/>
                  </a:lnTo>
                  <a:lnTo>
                    <a:pt x="133" y="15"/>
                  </a:lnTo>
                  <a:lnTo>
                    <a:pt x="82" y="0"/>
                  </a:lnTo>
                  <a:lnTo>
                    <a:pt x="78" y="4"/>
                  </a:lnTo>
                  <a:lnTo>
                    <a:pt x="69" y="11"/>
                  </a:lnTo>
                  <a:lnTo>
                    <a:pt x="55" y="25"/>
                  </a:lnTo>
                  <a:lnTo>
                    <a:pt x="42" y="40"/>
                  </a:lnTo>
                  <a:lnTo>
                    <a:pt x="27" y="57"/>
                  </a:lnTo>
                  <a:lnTo>
                    <a:pt x="14" y="72"/>
                  </a:lnTo>
                  <a:lnTo>
                    <a:pt x="4" y="87"/>
                  </a:lnTo>
                  <a:lnTo>
                    <a:pt x="0" y="97"/>
                  </a:lnTo>
                  <a:lnTo>
                    <a:pt x="2" y="102"/>
                  </a:lnTo>
                  <a:lnTo>
                    <a:pt x="8" y="108"/>
                  </a:lnTo>
                  <a:lnTo>
                    <a:pt x="16" y="110"/>
                  </a:lnTo>
                  <a:lnTo>
                    <a:pt x="25" y="112"/>
                  </a:lnTo>
                  <a:lnTo>
                    <a:pt x="35" y="112"/>
                  </a:lnTo>
                  <a:lnTo>
                    <a:pt x="46" y="110"/>
                  </a:lnTo>
                  <a:lnTo>
                    <a:pt x="54" y="108"/>
                  </a:lnTo>
                  <a:lnTo>
                    <a:pt x="61" y="106"/>
                  </a:lnTo>
                  <a:lnTo>
                    <a:pt x="69" y="104"/>
                  </a:lnTo>
                  <a:lnTo>
                    <a:pt x="82" y="104"/>
                  </a:lnTo>
                  <a:lnTo>
                    <a:pt x="97" y="102"/>
                  </a:lnTo>
                  <a:lnTo>
                    <a:pt x="114" y="102"/>
                  </a:lnTo>
                  <a:lnTo>
                    <a:pt x="129" y="102"/>
                  </a:lnTo>
                  <a:lnTo>
                    <a:pt x="141" y="102"/>
                  </a:lnTo>
                  <a:lnTo>
                    <a:pt x="150" y="102"/>
                  </a:lnTo>
                  <a:lnTo>
                    <a:pt x="154" y="102"/>
                  </a:lnTo>
                  <a:lnTo>
                    <a:pt x="158" y="106"/>
                  </a:lnTo>
                  <a:lnTo>
                    <a:pt x="169" y="118"/>
                  </a:lnTo>
                  <a:lnTo>
                    <a:pt x="186" y="127"/>
                  </a:lnTo>
                  <a:lnTo>
                    <a:pt x="205" y="133"/>
                  </a:lnTo>
                  <a:lnTo>
                    <a:pt x="215" y="131"/>
                  </a:lnTo>
                  <a:lnTo>
                    <a:pt x="222" y="129"/>
                  </a:lnTo>
                  <a:lnTo>
                    <a:pt x="228" y="123"/>
                  </a:lnTo>
                  <a:lnTo>
                    <a:pt x="235" y="119"/>
                  </a:lnTo>
                  <a:lnTo>
                    <a:pt x="241" y="114"/>
                  </a:lnTo>
                  <a:lnTo>
                    <a:pt x="249" y="108"/>
                  </a:lnTo>
                  <a:lnTo>
                    <a:pt x="256" y="104"/>
                  </a:lnTo>
                  <a:lnTo>
                    <a:pt x="266" y="102"/>
                  </a:lnTo>
                  <a:lnTo>
                    <a:pt x="275" y="100"/>
                  </a:lnTo>
                  <a:lnTo>
                    <a:pt x="287" y="102"/>
                  </a:lnTo>
                  <a:lnTo>
                    <a:pt x="298" y="102"/>
                  </a:lnTo>
                  <a:lnTo>
                    <a:pt x="309" y="104"/>
                  </a:lnTo>
                  <a:lnTo>
                    <a:pt x="321" y="108"/>
                  </a:lnTo>
                  <a:lnTo>
                    <a:pt x="328" y="110"/>
                  </a:lnTo>
                  <a:lnTo>
                    <a:pt x="334" y="112"/>
                  </a:lnTo>
                  <a:lnTo>
                    <a:pt x="336" y="112"/>
                  </a:lnTo>
                  <a:lnTo>
                    <a:pt x="266" y="61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164013" y="4650476"/>
              <a:ext cx="752475" cy="784225"/>
            </a:xfrm>
            <a:custGeom>
              <a:avLst/>
              <a:gdLst/>
              <a:ahLst/>
              <a:cxnLst>
                <a:cxn ang="0">
                  <a:pos x="813" y="25"/>
                </a:cxn>
                <a:cxn ang="0">
                  <a:pos x="529" y="55"/>
                </a:cxn>
                <a:cxn ang="0">
                  <a:pos x="461" y="67"/>
                </a:cxn>
                <a:cxn ang="0">
                  <a:pos x="440" y="63"/>
                </a:cxn>
                <a:cxn ang="0">
                  <a:pos x="406" y="61"/>
                </a:cxn>
                <a:cxn ang="0">
                  <a:pos x="366" y="65"/>
                </a:cxn>
                <a:cxn ang="0">
                  <a:pos x="320" y="78"/>
                </a:cxn>
                <a:cxn ang="0">
                  <a:pos x="262" y="97"/>
                </a:cxn>
                <a:cxn ang="0">
                  <a:pos x="195" y="120"/>
                </a:cxn>
                <a:cxn ang="0">
                  <a:pos x="138" y="156"/>
                </a:cxn>
                <a:cxn ang="0">
                  <a:pos x="97" y="205"/>
                </a:cxn>
                <a:cxn ang="0">
                  <a:pos x="57" y="271"/>
                </a:cxn>
                <a:cxn ang="0">
                  <a:pos x="23" y="343"/>
                </a:cxn>
                <a:cxn ang="0">
                  <a:pos x="4" y="404"/>
                </a:cxn>
                <a:cxn ang="0">
                  <a:pos x="4" y="474"/>
                </a:cxn>
                <a:cxn ang="0">
                  <a:pos x="19" y="603"/>
                </a:cxn>
                <a:cxn ang="0">
                  <a:pos x="28" y="692"/>
                </a:cxn>
                <a:cxn ang="0">
                  <a:pos x="40" y="738"/>
                </a:cxn>
                <a:cxn ang="0">
                  <a:pos x="59" y="777"/>
                </a:cxn>
                <a:cxn ang="0">
                  <a:pos x="80" y="817"/>
                </a:cxn>
                <a:cxn ang="0">
                  <a:pos x="102" y="861"/>
                </a:cxn>
                <a:cxn ang="0">
                  <a:pos x="121" y="904"/>
                </a:cxn>
                <a:cxn ang="0">
                  <a:pos x="140" y="940"/>
                </a:cxn>
                <a:cxn ang="0">
                  <a:pos x="157" y="965"/>
                </a:cxn>
                <a:cxn ang="0">
                  <a:pos x="176" y="974"/>
                </a:cxn>
                <a:cxn ang="0">
                  <a:pos x="199" y="984"/>
                </a:cxn>
                <a:cxn ang="0">
                  <a:pos x="222" y="988"/>
                </a:cxn>
                <a:cxn ang="0">
                  <a:pos x="237" y="984"/>
                </a:cxn>
                <a:cxn ang="0">
                  <a:pos x="241" y="961"/>
                </a:cxn>
                <a:cxn ang="0">
                  <a:pos x="212" y="906"/>
                </a:cxn>
                <a:cxn ang="0">
                  <a:pos x="165" y="825"/>
                </a:cxn>
                <a:cxn ang="0">
                  <a:pos x="121" y="724"/>
                </a:cxn>
                <a:cxn ang="0">
                  <a:pos x="100" y="622"/>
                </a:cxn>
                <a:cxn ang="0">
                  <a:pos x="106" y="516"/>
                </a:cxn>
                <a:cxn ang="0">
                  <a:pos x="133" y="410"/>
                </a:cxn>
                <a:cxn ang="0">
                  <a:pos x="178" y="322"/>
                </a:cxn>
                <a:cxn ang="0">
                  <a:pos x="227" y="271"/>
                </a:cxn>
                <a:cxn ang="0">
                  <a:pos x="273" y="228"/>
                </a:cxn>
                <a:cxn ang="0">
                  <a:pos x="332" y="186"/>
                </a:cxn>
                <a:cxn ang="0">
                  <a:pos x="396" y="165"/>
                </a:cxn>
                <a:cxn ang="0">
                  <a:pos x="464" y="171"/>
                </a:cxn>
                <a:cxn ang="0">
                  <a:pos x="502" y="163"/>
                </a:cxn>
                <a:cxn ang="0">
                  <a:pos x="523" y="144"/>
                </a:cxn>
                <a:cxn ang="0">
                  <a:pos x="538" y="123"/>
                </a:cxn>
                <a:cxn ang="0">
                  <a:pos x="572" y="106"/>
                </a:cxn>
                <a:cxn ang="0">
                  <a:pos x="633" y="91"/>
                </a:cxn>
                <a:cxn ang="0">
                  <a:pos x="697" y="80"/>
                </a:cxn>
                <a:cxn ang="0">
                  <a:pos x="747" y="76"/>
                </a:cxn>
                <a:cxn ang="0">
                  <a:pos x="777" y="78"/>
                </a:cxn>
                <a:cxn ang="0">
                  <a:pos x="832" y="84"/>
                </a:cxn>
                <a:cxn ang="0">
                  <a:pos x="896" y="87"/>
                </a:cxn>
                <a:cxn ang="0">
                  <a:pos x="942" y="91"/>
                </a:cxn>
              </a:cxnLst>
              <a:rect l="0" t="0" r="r" b="b"/>
              <a:pathLst>
                <a:path w="950" h="988">
                  <a:moveTo>
                    <a:pt x="950" y="91"/>
                  </a:moveTo>
                  <a:lnTo>
                    <a:pt x="813" y="25"/>
                  </a:lnTo>
                  <a:lnTo>
                    <a:pt x="660" y="0"/>
                  </a:lnTo>
                  <a:lnTo>
                    <a:pt x="529" y="55"/>
                  </a:lnTo>
                  <a:lnTo>
                    <a:pt x="462" y="67"/>
                  </a:lnTo>
                  <a:lnTo>
                    <a:pt x="461" y="67"/>
                  </a:lnTo>
                  <a:lnTo>
                    <a:pt x="451" y="65"/>
                  </a:lnTo>
                  <a:lnTo>
                    <a:pt x="440" y="63"/>
                  </a:lnTo>
                  <a:lnTo>
                    <a:pt x="425" y="61"/>
                  </a:lnTo>
                  <a:lnTo>
                    <a:pt x="406" y="61"/>
                  </a:lnTo>
                  <a:lnTo>
                    <a:pt x="387" y="61"/>
                  </a:lnTo>
                  <a:lnTo>
                    <a:pt x="366" y="65"/>
                  </a:lnTo>
                  <a:lnTo>
                    <a:pt x="345" y="70"/>
                  </a:lnTo>
                  <a:lnTo>
                    <a:pt x="320" y="78"/>
                  </a:lnTo>
                  <a:lnTo>
                    <a:pt x="292" y="87"/>
                  </a:lnTo>
                  <a:lnTo>
                    <a:pt x="262" y="97"/>
                  </a:lnTo>
                  <a:lnTo>
                    <a:pt x="227" y="106"/>
                  </a:lnTo>
                  <a:lnTo>
                    <a:pt x="195" y="120"/>
                  </a:lnTo>
                  <a:lnTo>
                    <a:pt x="165" y="137"/>
                  </a:lnTo>
                  <a:lnTo>
                    <a:pt x="138" y="156"/>
                  </a:lnTo>
                  <a:lnTo>
                    <a:pt x="116" y="178"/>
                  </a:lnTo>
                  <a:lnTo>
                    <a:pt x="97" y="205"/>
                  </a:lnTo>
                  <a:lnTo>
                    <a:pt x="76" y="237"/>
                  </a:lnTo>
                  <a:lnTo>
                    <a:pt x="57" y="271"/>
                  </a:lnTo>
                  <a:lnTo>
                    <a:pt x="38" y="307"/>
                  </a:lnTo>
                  <a:lnTo>
                    <a:pt x="23" y="343"/>
                  </a:lnTo>
                  <a:lnTo>
                    <a:pt x="11" y="376"/>
                  </a:lnTo>
                  <a:lnTo>
                    <a:pt x="4" y="404"/>
                  </a:lnTo>
                  <a:lnTo>
                    <a:pt x="0" y="427"/>
                  </a:lnTo>
                  <a:lnTo>
                    <a:pt x="4" y="474"/>
                  </a:lnTo>
                  <a:lnTo>
                    <a:pt x="9" y="537"/>
                  </a:lnTo>
                  <a:lnTo>
                    <a:pt x="19" y="603"/>
                  </a:lnTo>
                  <a:lnTo>
                    <a:pt x="25" y="666"/>
                  </a:lnTo>
                  <a:lnTo>
                    <a:pt x="28" y="692"/>
                  </a:lnTo>
                  <a:lnTo>
                    <a:pt x="32" y="717"/>
                  </a:lnTo>
                  <a:lnTo>
                    <a:pt x="40" y="738"/>
                  </a:lnTo>
                  <a:lnTo>
                    <a:pt x="49" y="756"/>
                  </a:lnTo>
                  <a:lnTo>
                    <a:pt x="59" y="777"/>
                  </a:lnTo>
                  <a:lnTo>
                    <a:pt x="68" y="796"/>
                  </a:lnTo>
                  <a:lnTo>
                    <a:pt x="80" y="817"/>
                  </a:lnTo>
                  <a:lnTo>
                    <a:pt x="91" y="838"/>
                  </a:lnTo>
                  <a:lnTo>
                    <a:pt x="102" y="861"/>
                  </a:lnTo>
                  <a:lnTo>
                    <a:pt x="112" y="883"/>
                  </a:lnTo>
                  <a:lnTo>
                    <a:pt x="121" y="904"/>
                  </a:lnTo>
                  <a:lnTo>
                    <a:pt x="131" y="923"/>
                  </a:lnTo>
                  <a:lnTo>
                    <a:pt x="140" y="940"/>
                  </a:lnTo>
                  <a:lnTo>
                    <a:pt x="150" y="954"/>
                  </a:lnTo>
                  <a:lnTo>
                    <a:pt x="157" y="965"/>
                  </a:lnTo>
                  <a:lnTo>
                    <a:pt x="167" y="971"/>
                  </a:lnTo>
                  <a:lnTo>
                    <a:pt x="176" y="974"/>
                  </a:lnTo>
                  <a:lnTo>
                    <a:pt x="188" y="978"/>
                  </a:lnTo>
                  <a:lnTo>
                    <a:pt x="199" y="984"/>
                  </a:lnTo>
                  <a:lnTo>
                    <a:pt x="210" y="986"/>
                  </a:lnTo>
                  <a:lnTo>
                    <a:pt x="222" y="988"/>
                  </a:lnTo>
                  <a:lnTo>
                    <a:pt x="229" y="988"/>
                  </a:lnTo>
                  <a:lnTo>
                    <a:pt x="237" y="984"/>
                  </a:lnTo>
                  <a:lnTo>
                    <a:pt x="243" y="976"/>
                  </a:lnTo>
                  <a:lnTo>
                    <a:pt x="241" y="961"/>
                  </a:lnTo>
                  <a:lnTo>
                    <a:pt x="229" y="938"/>
                  </a:lnTo>
                  <a:lnTo>
                    <a:pt x="212" y="906"/>
                  </a:lnTo>
                  <a:lnTo>
                    <a:pt x="190" y="868"/>
                  </a:lnTo>
                  <a:lnTo>
                    <a:pt x="165" y="825"/>
                  </a:lnTo>
                  <a:lnTo>
                    <a:pt x="140" y="775"/>
                  </a:lnTo>
                  <a:lnTo>
                    <a:pt x="121" y="724"/>
                  </a:lnTo>
                  <a:lnTo>
                    <a:pt x="106" y="671"/>
                  </a:lnTo>
                  <a:lnTo>
                    <a:pt x="100" y="622"/>
                  </a:lnTo>
                  <a:lnTo>
                    <a:pt x="100" y="569"/>
                  </a:lnTo>
                  <a:lnTo>
                    <a:pt x="106" y="516"/>
                  </a:lnTo>
                  <a:lnTo>
                    <a:pt x="116" y="461"/>
                  </a:lnTo>
                  <a:lnTo>
                    <a:pt x="133" y="410"/>
                  </a:lnTo>
                  <a:lnTo>
                    <a:pt x="154" y="364"/>
                  </a:lnTo>
                  <a:lnTo>
                    <a:pt x="178" y="322"/>
                  </a:lnTo>
                  <a:lnTo>
                    <a:pt x="208" y="290"/>
                  </a:lnTo>
                  <a:lnTo>
                    <a:pt x="227" y="271"/>
                  </a:lnTo>
                  <a:lnTo>
                    <a:pt x="248" y="250"/>
                  </a:lnTo>
                  <a:lnTo>
                    <a:pt x="273" y="228"/>
                  </a:lnTo>
                  <a:lnTo>
                    <a:pt x="301" y="205"/>
                  </a:lnTo>
                  <a:lnTo>
                    <a:pt x="332" y="186"/>
                  </a:lnTo>
                  <a:lnTo>
                    <a:pt x="362" y="171"/>
                  </a:lnTo>
                  <a:lnTo>
                    <a:pt x="396" y="165"/>
                  </a:lnTo>
                  <a:lnTo>
                    <a:pt x="432" y="167"/>
                  </a:lnTo>
                  <a:lnTo>
                    <a:pt x="464" y="171"/>
                  </a:lnTo>
                  <a:lnTo>
                    <a:pt x="487" y="171"/>
                  </a:lnTo>
                  <a:lnTo>
                    <a:pt x="502" y="163"/>
                  </a:lnTo>
                  <a:lnTo>
                    <a:pt x="514" y="156"/>
                  </a:lnTo>
                  <a:lnTo>
                    <a:pt x="523" y="144"/>
                  </a:lnTo>
                  <a:lnTo>
                    <a:pt x="529" y="133"/>
                  </a:lnTo>
                  <a:lnTo>
                    <a:pt x="538" y="123"/>
                  </a:lnTo>
                  <a:lnTo>
                    <a:pt x="548" y="116"/>
                  </a:lnTo>
                  <a:lnTo>
                    <a:pt x="572" y="106"/>
                  </a:lnTo>
                  <a:lnTo>
                    <a:pt x="601" y="99"/>
                  </a:lnTo>
                  <a:lnTo>
                    <a:pt x="633" y="91"/>
                  </a:lnTo>
                  <a:lnTo>
                    <a:pt x="667" y="84"/>
                  </a:lnTo>
                  <a:lnTo>
                    <a:pt x="697" y="80"/>
                  </a:lnTo>
                  <a:lnTo>
                    <a:pt x="726" y="76"/>
                  </a:lnTo>
                  <a:lnTo>
                    <a:pt x="747" y="76"/>
                  </a:lnTo>
                  <a:lnTo>
                    <a:pt x="762" y="76"/>
                  </a:lnTo>
                  <a:lnTo>
                    <a:pt x="777" y="78"/>
                  </a:lnTo>
                  <a:lnTo>
                    <a:pt x="802" y="82"/>
                  </a:lnTo>
                  <a:lnTo>
                    <a:pt x="832" y="84"/>
                  </a:lnTo>
                  <a:lnTo>
                    <a:pt x="864" y="86"/>
                  </a:lnTo>
                  <a:lnTo>
                    <a:pt x="896" y="87"/>
                  </a:lnTo>
                  <a:lnTo>
                    <a:pt x="923" y="89"/>
                  </a:lnTo>
                  <a:lnTo>
                    <a:pt x="942" y="91"/>
                  </a:lnTo>
                  <a:lnTo>
                    <a:pt x="950" y="9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4184650" y="5414064"/>
              <a:ext cx="312738" cy="244475"/>
            </a:xfrm>
            <a:custGeom>
              <a:avLst/>
              <a:gdLst/>
              <a:ahLst/>
              <a:cxnLst>
                <a:cxn ang="0">
                  <a:pos x="288" y="46"/>
                </a:cxn>
                <a:cxn ang="0">
                  <a:pos x="246" y="0"/>
                </a:cxn>
                <a:cxn ang="0">
                  <a:pos x="240" y="2"/>
                </a:cxn>
                <a:cxn ang="0">
                  <a:pos x="225" y="8"/>
                </a:cxn>
                <a:cxn ang="0">
                  <a:pos x="206" y="10"/>
                </a:cxn>
                <a:cxn ang="0">
                  <a:pos x="191" y="10"/>
                </a:cxn>
                <a:cxn ang="0">
                  <a:pos x="183" y="8"/>
                </a:cxn>
                <a:cxn ang="0">
                  <a:pos x="170" y="8"/>
                </a:cxn>
                <a:cxn ang="0">
                  <a:pos x="157" y="8"/>
                </a:cxn>
                <a:cxn ang="0">
                  <a:pos x="140" y="8"/>
                </a:cxn>
                <a:cxn ang="0">
                  <a:pos x="123" y="10"/>
                </a:cxn>
                <a:cxn ang="0">
                  <a:pos x="109" y="13"/>
                </a:cxn>
                <a:cxn ang="0">
                  <a:pos x="96" y="15"/>
                </a:cxn>
                <a:cxn ang="0">
                  <a:pos x="89" y="19"/>
                </a:cxn>
                <a:cxn ang="0">
                  <a:pos x="81" y="27"/>
                </a:cxn>
                <a:cxn ang="0">
                  <a:pos x="70" y="36"/>
                </a:cxn>
                <a:cxn ang="0">
                  <a:pos x="58" y="49"/>
                </a:cxn>
                <a:cxn ang="0">
                  <a:pos x="45" y="65"/>
                </a:cxn>
                <a:cxn ang="0">
                  <a:pos x="34" y="82"/>
                </a:cxn>
                <a:cxn ang="0">
                  <a:pos x="22" y="97"/>
                </a:cxn>
                <a:cxn ang="0">
                  <a:pos x="15" y="110"/>
                </a:cxn>
                <a:cxn ang="0">
                  <a:pos x="13" y="122"/>
                </a:cxn>
                <a:cxn ang="0">
                  <a:pos x="7" y="148"/>
                </a:cxn>
                <a:cxn ang="0">
                  <a:pos x="0" y="188"/>
                </a:cxn>
                <a:cxn ang="0">
                  <a:pos x="0" y="226"/>
                </a:cxn>
                <a:cxn ang="0">
                  <a:pos x="18" y="254"/>
                </a:cxn>
                <a:cxn ang="0">
                  <a:pos x="34" y="264"/>
                </a:cxn>
                <a:cxn ang="0">
                  <a:pos x="49" y="273"/>
                </a:cxn>
                <a:cxn ang="0">
                  <a:pos x="62" y="283"/>
                </a:cxn>
                <a:cxn ang="0">
                  <a:pos x="73" y="290"/>
                </a:cxn>
                <a:cxn ang="0">
                  <a:pos x="85" y="298"/>
                </a:cxn>
                <a:cxn ang="0">
                  <a:pos x="92" y="303"/>
                </a:cxn>
                <a:cxn ang="0">
                  <a:pos x="98" y="307"/>
                </a:cxn>
                <a:cxn ang="0">
                  <a:pos x="100" y="309"/>
                </a:cxn>
                <a:cxn ang="0">
                  <a:pos x="115" y="194"/>
                </a:cxn>
                <a:cxn ang="0">
                  <a:pos x="119" y="175"/>
                </a:cxn>
                <a:cxn ang="0">
                  <a:pos x="127" y="135"/>
                </a:cxn>
                <a:cxn ang="0">
                  <a:pos x="138" y="95"/>
                </a:cxn>
                <a:cxn ang="0">
                  <a:pos x="149" y="76"/>
                </a:cxn>
                <a:cxn ang="0">
                  <a:pos x="157" y="76"/>
                </a:cxn>
                <a:cxn ang="0">
                  <a:pos x="166" y="78"/>
                </a:cxn>
                <a:cxn ang="0">
                  <a:pos x="180" y="82"/>
                </a:cxn>
                <a:cxn ang="0">
                  <a:pos x="193" y="84"/>
                </a:cxn>
                <a:cxn ang="0">
                  <a:pos x="208" y="85"/>
                </a:cxn>
                <a:cxn ang="0">
                  <a:pos x="221" y="89"/>
                </a:cxn>
                <a:cxn ang="0">
                  <a:pos x="233" y="91"/>
                </a:cxn>
                <a:cxn ang="0">
                  <a:pos x="242" y="91"/>
                </a:cxn>
                <a:cxn ang="0">
                  <a:pos x="272" y="89"/>
                </a:cxn>
                <a:cxn ang="0">
                  <a:pos x="301" y="84"/>
                </a:cxn>
                <a:cxn ang="0">
                  <a:pos x="327" y="74"/>
                </a:cxn>
                <a:cxn ang="0">
                  <a:pos x="350" y="65"/>
                </a:cxn>
                <a:cxn ang="0">
                  <a:pos x="369" y="57"/>
                </a:cxn>
                <a:cxn ang="0">
                  <a:pos x="382" y="48"/>
                </a:cxn>
                <a:cxn ang="0">
                  <a:pos x="390" y="42"/>
                </a:cxn>
                <a:cxn ang="0">
                  <a:pos x="394" y="40"/>
                </a:cxn>
                <a:cxn ang="0">
                  <a:pos x="288" y="46"/>
                </a:cxn>
              </a:cxnLst>
              <a:rect l="0" t="0" r="r" b="b"/>
              <a:pathLst>
                <a:path w="394" h="309">
                  <a:moveTo>
                    <a:pt x="288" y="46"/>
                  </a:moveTo>
                  <a:lnTo>
                    <a:pt x="246" y="0"/>
                  </a:lnTo>
                  <a:lnTo>
                    <a:pt x="240" y="2"/>
                  </a:lnTo>
                  <a:lnTo>
                    <a:pt x="225" y="8"/>
                  </a:lnTo>
                  <a:lnTo>
                    <a:pt x="206" y="10"/>
                  </a:lnTo>
                  <a:lnTo>
                    <a:pt x="191" y="10"/>
                  </a:lnTo>
                  <a:lnTo>
                    <a:pt x="183" y="8"/>
                  </a:lnTo>
                  <a:lnTo>
                    <a:pt x="170" y="8"/>
                  </a:lnTo>
                  <a:lnTo>
                    <a:pt x="157" y="8"/>
                  </a:lnTo>
                  <a:lnTo>
                    <a:pt x="140" y="8"/>
                  </a:lnTo>
                  <a:lnTo>
                    <a:pt x="123" y="10"/>
                  </a:lnTo>
                  <a:lnTo>
                    <a:pt x="109" y="13"/>
                  </a:lnTo>
                  <a:lnTo>
                    <a:pt x="96" y="15"/>
                  </a:lnTo>
                  <a:lnTo>
                    <a:pt x="89" y="19"/>
                  </a:lnTo>
                  <a:lnTo>
                    <a:pt x="81" y="27"/>
                  </a:lnTo>
                  <a:lnTo>
                    <a:pt x="70" y="36"/>
                  </a:lnTo>
                  <a:lnTo>
                    <a:pt x="58" y="49"/>
                  </a:lnTo>
                  <a:lnTo>
                    <a:pt x="45" y="65"/>
                  </a:lnTo>
                  <a:lnTo>
                    <a:pt x="34" y="82"/>
                  </a:lnTo>
                  <a:lnTo>
                    <a:pt x="22" y="97"/>
                  </a:lnTo>
                  <a:lnTo>
                    <a:pt x="15" y="110"/>
                  </a:lnTo>
                  <a:lnTo>
                    <a:pt x="13" y="122"/>
                  </a:lnTo>
                  <a:lnTo>
                    <a:pt x="7" y="148"/>
                  </a:lnTo>
                  <a:lnTo>
                    <a:pt x="0" y="188"/>
                  </a:lnTo>
                  <a:lnTo>
                    <a:pt x="0" y="226"/>
                  </a:lnTo>
                  <a:lnTo>
                    <a:pt x="18" y="254"/>
                  </a:lnTo>
                  <a:lnTo>
                    <a:pt x="34" y="264"/>
                  </a:lnTo>
                  <a:lnTo>
                    <a:pt x="49" y="273"/>
                  </a:lnTo>
                  <a:lnTo>
                    <a:pt x="62" y="283"/>
                  </a:lnTo>
                  <a:lnTo>
                    <a:pt x="73" y="290"/>
                  </a:lnTo>
                  <a:lnTo>
                    <a:pt x="85" y="298"/>
                  </a:lnTo>
                  <a:lnTo>
                    <a:pt x="92" y="303"/>
                  </a:lnTo>
                  <a:lnTo>
                    <a:pt x="98" y="307"/>
                  </a:lnTo>
                  <a:lnTo>
                    <a:pt x="100" y="309"/>
                  </a:lnTo>
                  <a:lnTo>
                    <a:pt x="115" y="194"/>
                  </a:lnTo>
                  <a:lnTo>
                    <a:pt x="119" y="175"/>
                  </a:lnTo>
                  <a:lnTo>
                    <a:pt x="127" y="135"/>
                  </a:lnTo>
                  <a:lnTo>
                    <a:pt x="138" y="95"/>
                  </a:lnTo>
                  <a:lnTo>
                    <a:pt x="149" y="76"/>
                  </a:lnTo>
                  <a:lnTo>
                    <a:pt x="157" y="76"/>
                  </a:lnTo>
                  <a:lnTo>
                    <a:pt x="166" y="78"/>
                  </a:lnTo>
                  <a:lnTo>
                    <a:pt x="180" y="82"/>
                  </a:lnTo>
                  <a:lnTo>
                    <a:pt x="193" y="84"/>
                  </a:lnTo>
                  <a:lnTo>
                    <a:pt x="208" y="85"/>
                  </a:lnTo>
                  <a:lnTo>
                    <a:pt x="221" y="89"/>
                  </a:lnTo>
                  <a:lnTo>
                    <a:pt x="233" y="91"/>
                  </a:lnTo>
                  <a:lnTo>
                    <a:pt x="242" y="91"/>
                  </a:lnTo>
                  <a:lnTo>
                    <a:pt x="272" y="89"/>
                  </a:lnTo>
                  <a:lnTo>
                    <a:pt x="301" y="84"/>
                  </a:lnTo>
                  <a:lnTo>
                    <a:pt x="327" y="74"/>
                  </a:lnTo>
                  <a:lnTo>
                    <a:pt x="350" y="65"/>
                  </a:lnTo>
                  <a:lnTo>
                    <a:pt x="369" y="57"/>
                  </a:lnTo>
                  <a:lnTo>
                    <a:pt x="382" y="48"/>
                  </a:lnTo>
                  <a:lnTo>
                    <a:pt x="390" y="42"/>
                  </a:lnTo>
                  <a:lnTo>
                    <a:pt x="394" y="40"/>
                  </a:lnTo>
                  <a:lnTo>
                    <a:pt x="288" y="4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3746500" y="5561701"/>
              <a:ext cx="525463" cy="155575"/>
            </a:xfrm>
            <a:custGeom>
              <a:avLst/>
              <a:gdLst/>
              <a:ahLst/>
              <a:cxnLst>
                <a:cxn ang="0">
                  <a:pos x="565" y="24"/>
                </a:cxn>
                <a:cxn ang="0">
                  <a:pos x="559" y="24"/>
                </a:cxn>
                <a:cxn ang="0">
                  <a:pos x="548" y="23"/>
                </a:cxn>
                <a:cxn ang="0">
                  <a:pos x="529" y="19"/>
                </a:cxn>
                <a:cxn ang="0">
                  <a:pos x="506" y="17"/>
                </a:cxn>
                <a:cxn ang="0">
                  <a:pos x="483" y="13"/>
                </a:cxn>
                <a:cxn ang="0">
                  <a:pos x="462" y="9"/>
                </a:cxn>
                <a:cxn ang="0">
                  <a:pos x="444" y="7"/>
                </a:cxn>
                <a:cxn ang="0">
                  <a:pos x="432" y="6"/>
                </a:cxn>
                <a:cxn ang="0">
                  <a:pos x="421" y="4"/>
                </a:cxn>
                <a:cxn ang="0">
                  <a:pos x="406" y="2"/>
                </a:cxn>
                <a:cxn ang="0">
                  <a:pos x="387" y="0"/>
                </a:cxn>
                <a:cxn ang="0">
                  <a:pos x="364" y="0"/>
                </a:cxn>
                <a:cxn ang="0">
                  <a:pos x="341" y="0"/>
                </a:cxn>
                <a:cxn ang="0">
                  <a:pos x="320" y="0"/>
                </a:cxn>
                <a:cxn ang="0">
                  <a:pos x="303" y="2"/>
                </a:cxn>
                <a:cxn ang="0">
                  <a:pos x="290" y="6"/>
                </a:cxn>
                <a:cxn ang="0">
                  <a:pos x="273" y="11"/>
                </a:cxn>
                <a:cxn ang="0">
                  <a:pos x="246" y="21"/>
                </a:cxn>
                <a:cxn ang="0">
                  <a:pos x="212" y="34"/>
                </a:cxn>
                <a:cxn ang="0">
                  <a:pos x="174" y="47"/>
                </a:cxn>
                <a:cxn ang="0">
                  <a:pos x="138" y="61"/>
                </a:cxn>
                <a:cxn ang="0">
                  <a:pos x="108" y="70"/>
                </a:cxn>
                <a:cxn ang="0">
                  <a:pos x="85" y="78"/>
                </a:cxn>
                <a:cxn ang="0">
                  <a:pos x="78" y="81"/>
                </a:cxn>
                <a:cxn ang="0">
                  <a:pos x="0" y="136"/>
                </a:cxn>
                <a:cxn ang="0">
                  <a:pos x="0" y="140"/>
                </a:cxn>
                <a:cxn ang="0">
                  <a:pos x="0" y="148"/>
                </a:cxn>
                <a:cxn ang="0">
                  <a:pos x="0" y="159"/>
                </a:cxn>
                <a:cxn ang="0">
                  <a:pos x="4" y="170"/>
                </a:cxn>
                <a:cxn ang="0">
                  <a:pos x="13" y="182"/>
                </a:cxn>
                <a:cxn ang="0">
                  <a:pos x="28" y="191"/>
                </a:cxn>
                <a:cxn ang="0">
                  <a:pos x="51" y="195"/>
                </a:cxn>
                <a:cxn ang="0">
                  <a:pos x="82" y="193"/>
                </a:cxn>
                <a:cxn ang="0">
                  <a:pos x="108" y="187"/>
                </a:cxn>
                <a:cxn ang="0">
                  <a:pos x="140" y="176"/>
                </a:cxn>
                <a:cxn ang="0">
                  <a:pos x="176" y="163"/>
                </a:cxn>
                <a:cxn ang="0">
                  <a:pos x="214" y="148"/>
                </a:cxn>
                <a:cxn ang="0">
                  <a:pos x="254" y="133"/>
                </a:cxn>
                <a:cxn ang="0">
                  <a:pos x="290" y="117"/>
                </a:cxn>
                <a:cxn ang="0">
                  <a:pos x="322" y="108"/>
                </a:cxn>
                <a:cxn ang="0">
                  <a:pos x="351" y="100"/>
                </a:cxn>
                <a:cxn ang="0">
                  <a:pos x="375" y="97"/>
                </a:cxn>
                <a:cxn ang="0">
                  <a:pos x="402" y="95"/>
                </a:cxn>
                <a:cxn ang="0">
                  <a:pos x="428" y="95"/>
                </a:cxn>
                <a:cxn ang="0">
                  <a:pos x="455" y="95"/>
                </a:cxn>
                <a:cxn ang="0">
                  <a:pos x="481" y="95"/>
                </a:cxn>
                <a:cxn ang="0">
                  <a:pos x="508" y="97"/>
                </a:cxn>
                <a:cxn ang="0">
                  <a:pos x="533" y="97"/>
                </a:cxn>
                <a:cxn ang="0">
                  <a:pos x="555" y="98"/>
                </a:cxn>
                <a:cxn ang="0">
                  <a:pos x="578" y="100"/>
                </a:cxn>
                <a:cxn ang="0">
                  <a:pos x="599" y="102"/>
                </a:cxn>
                <a:cxn ang="0">
                  <a:pos x="616" y="106"/>
                </a:cxn>
                <a:cxn ang="0">
                  <a:pos x="631" y="108"/>
                </a:cxn>
                <a:cxn ang="0">
                  <a:pos x="644" y="110"/>
                </a:cxn>
                <a:cxn ang="0">
                  <a:pos x="654" y="110"/>
                </a:cxn>
                <a:cxn ang="0">
                  <a:pos x="660" y="112"/>
                </a:cxn>
                <a:cxn ang="0">
                  <a:pos x="661" y="112"/>
                </a:cxn>
                <a:cxn ang="0">
                  <a:pos x="565" y="24"/>
                </a:cxn>
              </a:cxnLst>
              <a:rect l="0" t="0" r="r" b="b"/>
              <a:pathLst>
                <a:path w="661" h="195">
                  <a:moveTo>
                    <a:pt x="565" y="24"/>
                  </a:moveTo>
                  <a:lnTo>
                    <a:pt x="559" y="24"/>
                  </a:lnTo>
                  <a:lnTo>
                    <a:pt x="548" y="23"/>
                  </a:lnTo>
                  <a:lnTo>
                    <a:pt x="529" y="19"/>
                  </a:lnTo>
                  <a:lnTo>
                    <a:pt x="506" y="17"/>
                  </a:lnTo>
                  <a:lnTo>
                    <a:pt x="483" y="13"/>
                  </a:lnTo>
                  <a:lnTo>
                    <a:pt x="462" y="9"/>
                  </a:lnTo>
                  <a:lnTo>
                    <a:pt x="444" y="7"/>
                  </a:lnTo>
                  <a:lnTo>
                    <a:pt x="432" y="6"/>
                  </a:lnTo>
                  <a:lnTo>
                    <a:pt x="421" y="4"/>
                  </a:lnTo>
                  <a:lnTo>
                    <a:pt x="406" y="2"/>
                  </a:lnTo>
                  <a:lnTo>
                    <a:pt x="387" y="0"/>
                  </a:lnTo>
                  <a:lnTo>
                    <a:pt x="364" y="0"/>
                  </a:lnTo>
                  <a:lnTo>
                    <a:pt x="341" y="0"/>
                  </a:lnTo>
                  <a:lnTo>
                    <a:pt x="320" y="0"/>
                  </a:lnTo>
                  <a:lnTo>
                    <a:pt x="303" y="2"/>
                  </a:lnTo>
                  <a:lnTo>
                    <a:pt x="290" y="6"/>
                  </a:lnTo>
                  <a:lnTo>
                    <a:pt x="273" y="11"/>
                  </a:lnTo>
                  <a:lnTo>
                    <a:pt x="246" y="21"/>
                  </a:lnTo>
                  <a:lnTo>
                    <a:pt x="212" y="34"/>
                  </a:lnTo>
                  <a:lnTo>
                    <a:pt x="174" y="47"/>
                  </a:lnTo>
                  <a:lnTo>
                    <a:pt x="138" y="61"/>
                  </a:lnTo>
                  <a:lnTo>
                    <a:pt x="108" y="70"/>
                  </a:lnTo>
                  <a:lnTo>
                    <a:pt x="85" y="78"/>
                  </a:lnTo>
                  <a:lnTo>
                    <a:pt x="78" y="81"/>
                  </a:lnTo>
                  <a:lnTo>
                    <a:pt x="0" y="136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9"/>
                  </a:lnTo>
                  <a:lnTo>
                    <a:pt x="4" y="170"/>
                  </a:lnTo>
                  <a:lnTo>
                    <a:pt x="13" y="182"/>
                  </a:lnTo>
                  <a:lnTo>
                    <a:pt x="28" y="191"/>
                  </a:lnTo>
                  <a:lnTo>
                    <a:pt x="51" y="195"/>
                  </a:lnTo>
                  <a:lnTo>
                    <a:pt x="82" y="193"/>
                  </a:lnTo>
                  <a:lnTo>
                    <a:pt x="108" y="187"/>
                  </a:lnTo>
                  <a:lnTo>
                    <a:pt x="140" y="176"/>
                  </a:lnTo>
                  <a:lnTo>
                    <a:pt x="176" y="163"/>
                  </a:lnTo>
                  <a:lnTo>
                    <a:pt x="214" y="148"/>
                  </a:lnTo>
                  <a:lnTo>
                    <a:pt x="254" y="133"/>
                  </a:lnTo>
                  <a:lnTo>
                    <a:pt x="290" y="117"/>
                  </a:lnTo>
                  <a:lnTo>
                    <a:pt x="322" y="108"/>
                  </a:lnTo>
                  <a:lnTo>
                    <a:pt x="351" y="100"/>
                  </a:lnTo>
                  <a:lnTo>
                    <a:pt x="375" y="97"/>
                  </a:lnTo>
                  <a:lnTo>
                    <a:pt x="402" y="95"/>
                  </a:lnTo>
                  <a:lnTo>
                    <a:pt x="428" y="95"/>
                  </a:lnTo>
                  <a:lnTo>
                    <a:pt x="455" y="95"/>
                  </a:lnTo>
                  <a:lnTo>
                    <a:pt x="481" y="95"/>
                  </a:lnTo>
                  <a:lnTo>
                    <a:pt x="508" y="97"/>
                  </a:lnTo>
                  <a:lnTo>
                    <a:pt x="533" y="97"/>
                  </a:lnTo>
                  <a:lnTo>
                    <a:pt x="555" y="98"/>
                  </a:lnTo>
                  <a:lnTo>
                    <a:pt x="578" y="100"/>
                  </a:lnTo>
                  <a:lnTo>
                    <a:pt x="599" y="102"/>
                  </a:lnTo>
                  <a:lnTo>
                    <a:pt x="616" y="106"/>
                  </a:lnTo>
                  <a:lnTo>
                    <a:pt x="631" y="108"/>
                  </a:lnTo>
                  <a:lnTo>
                    <a:pt x="644" y="110"/>
                  </a:lnTo>
                  <a:lnTo>
                    <a:pt x="654" y="110"/>
                  </a:lnTo>
                  <a:lnTo>
                    <a:pt x="660" y="112"/>
                  </a:lnTo>
                  <a:lnTo>
                    <a:pt x="661" y="112"/>
                  </a:lnTo>
                  <a:lnTo>
                    <a:pt x="565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559175" y="5634726"/>
              <a:ext cx="534988" cy="831850"/>
            </a:xfrm>
            <a:custGeom>
              <a:avLst/>
              <a:gdLst/>
              <a:ahLst/>
              <a:cxnLst>
                <a:cxn ang="0">
                  <a:pos x="146" y="4"/>
                </a:cxn>
                <a:cxn ang="0">
                  <a:pos x="106" y="32"/>
                </a:cxn>
                <a:cxn ang="0">
                  <a:pos x="55" y="72"/>
                </a:cxn>
                <a:cxn ang="0">
                  <a:pos x="15" y="110"/>
                </a:cxn>
                <a:cxn ang="0">
                  <a:pos x="6" y="148"/>
                </a:cxn>
                <a:cxn ang="0">
                  <a:pos x="0" y="214"/>
                </a:cxn>
                <a:cxn ang="0">
                  <a:pos x="15" y="250"/>
                </a:cxn>
                <a:cxn ang="0">
                  <a:pos x="29" y="275"/>
                </a:cxn>
                <a:cxn ang="0">
                  <a:pos x="42" y="305"/>
                </a:cxn>
                <a:cxn ang="0">
                  <a:pos x="65" y="345"/>
                </a:cxn>
                <a:cxn ang="0">
                  <a:pos x="102" y="392"/>
                </a:cxn>
                <a:cxn ang="0">
                  <a:pos x="176" y="453"/>
                </a:cxn>
                <a:cxn ang="0">
                  <a:pos x="262" y="517"/>
                </a:cxn>
                <a:cxn ang="0">
                  <a:pos x="328" y="567"/>
                </a:cxn>
                <a:cxn ang="0">
                  <a:pos x="358" y="591"/>
                </a:cxn>
                <a:cxn ang="0">
                  <a:pos x="404" y="618"/>
                </a:cxn>
                <a:cxn ang="0">
                  <a:pos x="457" y="650"/>
                </a:cxn>
                <a:cxn ang="0">
                  <a:pos x="495" y="678"/>
                </a:cxn>
                <a:cxn ang="0">
                  <a:pos x="506" y="760"/>
                </a:cxn>
                <a:cxn ang="0">
                  <a:pos x="516" y="997"/>
                </a:cxn>
                <a:cxn ang="0">
                  <a:pos x="675" y="1048"/>
                </a:cxn>
                <a:cxn ang="0">
                  <a:pos x="580" y="559"/>
                </a:cxn>
                <a:cxn ang="0">
                  <a:pos x="550" y="557"/>
                </a:cxn>
                <a:cxn ang="0">
                  <a:pos x="508" y="551"/>
                </a:cxn>
                <a:cxn ang="0">
                  <a:pos x="472" y="542"/>
                </a:cxn>
                <a:cxn ang="0">
                  <a:pos x="447" y="523"/>
                </a:cxn>
                <a:cxn ang="0">
                  <a:pos x="391" y="479"/>
                </a:cxn>
                <a:cxn ang="0">
                  <a:pos x="320" y="426"/>
                </a:cxn>
                <a:cxn ang="0">
                  <a:pos x="260" y="381"/>
                </a:cxn>
                <a:cxn ang="0">
                  <a:pos x="228" y="350"/>
                </a:cxn>
                <a:cxn ang="0">
                  <a:pos x="188" y="303"/>
                </a:cxn>
                <a:cxn ang="0">
                  <a:pos x="144" y="248"/>
                </a:cxn>
                <a:cxn ang="0">
                  <a:pos x="114" y="205"/>
                </a:cxn>
                <a:cxn ang="0">
                  <a:pos x="101" y="165"/>
                </a:cxn>
                <a:cxn ang="0">
                  <a:pos x="108" y="100"/>
                </a:cxn>
                <a:cxn ang="0">
                  <a:pos x="131" y="43"/>
                </a:cxn>
                <a:cxn ang="0">
                  <a:pos x="148" y="6"/>
                </a:cxn>
              </a:cxnLst>
              <a:rect l="0" t="0" r="r" b="b"/>
              <a:pathLst>
                <a:path w="675" h="1048">
                  <a:moveTo>
                    <a:pt x="152" y="0"/>
                  </a:moveTo>
                  <a:lnTo>
                    <a:pt x="146" y="4"/>
                  </a:lnTo>
                  <a:lnTo>
                    <a:pt x="129" y="15"/>
                  </a:lnTo>
                  <a:lnTo>
                    <a:pt x="106" y="32"/>
                  </a:lnTo>
                  <a:lnTo>
                    <a:pt x="82" y="51"/>
                  </a:lnTo>
                  <a:lnTo>
                    <a:pt x="55" y="72"/>
                  </a:lnTo>
                  <a:lnTo>
                    <a:pt x="32" y="93"/>
                  </a:lnTo>
                  <a:lnTo>
                    <a:pt x="15" y="110"/>
                  </a:lnTo>
                  <a:lnTo>
                    <a:pt x="10" y="123"/>
                  </a:lnTo>
                  <a:lnTo>
                    <a:pt x="6" y="148"/>
                  </a:lnTo>
                  <a:lnTo>
                    <a:pt x="2" y="180"/>
                  </a:lnTo>
                  <a:lnTo>
                    <a:pt x="0" y="214"/>
                  </a:lnTo>
                  <a:lnTo>
                    <a:pt x="10" y="239"/>
                  </a:lnTo>
                  <a:lnTo>
                    <a:pt x="15" y="250"/>
                  </a:lnTo>
                  <a:lnTo>
                    <a:pt x="23" y="261"/>
                  </a:lnTo>
                  <a:lnTo>
                    <a:pt x="29" y="275"/>
                  </a:lnTo>
                  <a:lnTo>
                    <a:pt x="34" y="290"/>
                  </a:lnTo>
                  <a:lnTo>
                    <a:pt x="42" y="305"/>
                  </a:lnTo>
                  <a:lnTo>
                    <a:pt x="53" y="324"/>
                  </a:lnTo>
                  <a:lnTo>
                    <a:pt x="65" y="345"/>
                  </a:lnTo>
                  <a:lnTo>
                    <a:pt x="80" y="366"/>
                  </a:lnTo>
                  <a:lnTo>
                    <a:pt x="102" y="392"/>
                  </a:lnTo>
                  <a:lnTo>
                    <a:pt x="137" y="421"/>
                  </a:lnTo>
                  <a:lnTo>
                    <a:pt x="176" y="453"/>
                  </a:lnTo>
                  <a:lnTo>
                    <a:pt x="220" y="487"/>
                  </a:lnTo>
                  <a:lnTo>
                    <a:pt x="262" y="517"/>
                  </a:lnTo>
                  <a:lnTo>
                    <a:pt x="300" y="544"/>
                  </a:lnTo>
                  <a:lnTo>
                    <a:pt x="328" y="567"/>
                  </a:lnTo>
                  <a:lnTo>
                    <a:pt x="345" y="580"/>
                  </a:lnTo>
                  <a:lnTo>
                    <a:pt x="358" y="591"/>
                  </a:lnTo>
                  <a:lnTo>
                    <a:pt x="379" y="603"/>
                  </a:lnTo>
                  <a:lnTo>
                    <a:pt x="404" y="618"/>
                  </a:lnTo>
                  <a:lnTo>
                    <a:pt x="430" y="633"/>
                  </a:lnTo>
                  <a:lnTo>
                    <a:pt x="457" y="650"/>
                  </a:lnTo>
                  <a:lnTo>
                    <a:pt x="480" y="665"/>
                  </a:lnTo>
                  <a:lnTo>
                    <a:pt x="495" y="678"/>
                  </a:lnTo>
                  <a:lnTo>
                    <a:pt x="502" y="692"/>
                  </a:lnTo>
                  <a:lnTo>
                    <a:pt x="506" y="760"/>
                  </a:lnTo>
                  <a:lnTo>
                    <a:pt x="512" y="881"/>
                  </a:lnTo>
                  <a:lnTo>
                    <a:pt x="516" y="997"/>
                  </a:lnTo>
                  <a:lnTo>
                    <a:pt x="518" y="1048"/>
                  </a:lnTo>
                  <a:lnTo>
                    <a:pt x="675" y="1048"/>
                  </a:lnTo>
                  <a:lnTo>
                    <a:pt x="584" y="559"/>
                  </a:lnTo>
                  <a:lnTo>
                    <a:pt x="580" y="559"/>
                  </a:lnTo>
                  <a:lnTo>
                    <a:pt x="567" y="559"/>
                  </a:lnTo>
                  <a:lnTo>
                    <a:pt x="550" y="557"/>
                  </a:lnTo>
                  <a:lnTo>
                    <a:pt x="531" y="555"/>
                  </a:lnTo>
                  <a:lnTo>
                    <a:pt x="508" y="551"/>
                  </a:lnTo>
                  <a:lnTo>
                    <a:pt x="489" y="548"/>
                  </a:lnTo>
                  <a:lnTo>
                    <a:pt x="472" y="542"/>
                  </a:lnTo>
                  <a:lnTo>
                    <a:pt x="461" y="534"/>
                  </a:lnTo>
                  <a:lnTo>
                    <a:pt x="447" y="523"/>
                  </a:lnTo>
                  <a:lnTo>
                    <a:pt x="423" y="504"/>
                  </a:lnTo>
                  <a:lnTo>
                    <a:pt x="391" y="479"/>
                  </a:lnTo>
                  <a:lnTo>
                    <a:pt x="356" y="453"/>
                  </a:lnTo>
                  <a:lnTo>
                    <a:pt x="320" y="426"/>
                  </a:lnTo>
                  <a:lnTo>
                    <a:pt x="286" y="402"/>
                  </a:lnTo>
                  <a:lnTo>
                    <a:pt x="260" y="381"/>
                  </a:lnTo>
                  <a:lnTo>
                    <a:pt x="243" y="366"/>
                  </a:lnTo>
                  <a:lnTo>
                    <a:pt x="228" y="350"/>
                  </a:lnTo>
                  <a:lnTo>
                    <a:pt x="211" y="330"/>
                  </a:lnTo>
                  <a:lnTo>
                    <a:pt x="188" y="303"/>
                  </a:lnTo>
                  <a:lnTo>
                    <a:pt x="167" y="277"/>
                  </a:lnTo>
                  <a:lnTo>
                    <a:pt x="144" y="248"/>
                  </a:lnTo>
                  <a:lnTo>
                    <a:pt x="127" y="225"/>
                  </a:lnTo>
                  <a:lnTo>
                    <a:pt x="114" y="205"/>
                  </a:lnTo>
                  <a:lnTo>
                    <a:pt x="106" y="193"/>
                  </a:lnTo>
                  <a:lnTo>
                    <a:pt x="101" y="165"/>
                  </a:lnTo>
                  <a:lnTo>
                    <a:pt x="102" y="133"/>
                  </a:lnTo>
                  <a:lnTo>
                    <a:pt x="108" y="100"/>
                  </a:lnTo>
                  <a:lnTo>
                    <a:pt x="120" y="70"/>
                  </a:lnTo>
                  <a:lnTo>
                    <a:pt x="131" y="43"/>
                  </a:lnTo>
                  <a:lnTo>
                    <a:pt x="140" y="21"/>
                  </a:lnTo>
                  <a:lnTo>
                    <a:pt x="148" y="6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387725" y="4917176"/>
              <a:ext cx="138113" cy="1108075"/>
            </a:xfrm>
            <a:custGeom>
              <a:avLst/>
              <a:gdLst/>
              <a:ahLst/>
              <a:cxnLst>
                <a:cxn ang="0">
                  <a:pos x="55" y="112"/>
                </a:cxn>
                <a:cxn ang="0">
                  <a:pos x="172" y="1351"/>
                </a:cxn>
                <a:cxn ang="0">
                  <a:pos x="61" y="1397"/>
                </a:cxn>
                <a:cxn ang="0">
                  <a:pos x="0" y="0"/>
                </a:cxn>
                <a:cxn ang="0">
                  <a:pos x="55" y="112"/>
                </a:cxn>
              </a:cxnLst>
              <a:rect l="0" t="0" r="r" b="b"/>
              <a:pathLst>
                <a:path w="172" h="1397">
                  <a:moveTo>
                    <a:pt x="55" y="112"/>
                  </a:moveTo>
                  <a:lnTo>
                    <a:pt x="172" y="1351"/>
                  </a:lnTo>
                  <a:lnTo>
                    <a:pt x="61" y="1397"/>
                  </a:lnTo>
                  <a:lnTo>
                    <a:pt x="0" y="0"/>
                  </a:lnTo>
                  <a:lnTo>
                    <a:pt x="55" y="1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3254375" y="4864789"/>
              <a:ext cx="133350" cy="13112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653"/>
                </a:cxn>
                <a:cxn ang="0">
                  <a:pos x="137" y="1606"/>
                </a:cxn>
                <a:cxn ang="0">
                  <a:pos x="169" y="1479"/>
                </a:cxn>
                <a:cxn ang="0">
                  <a:pos x="133" y="1454"/>
                </a:cxn>
                <a:cxn ang="0">
                  <a:pos x="82" y="36"/>
                </a:cxn>
                <a:cxn ang="0">
                  <a:pos x="0" y="0"/>
                </a:cxn>
              </a:cxnLst>
              <a:rect l="0" t="0" r="r" b="b"/>
              <a:pathLst>
                <a:path w="169" h="1653">
                  <a:moveTo>
                    <a:pt x="0" y="0"/>
                  </a:moveTo>
                  <a:lnTo>
                    <a:pt x="21" y="1653"/>
                  </a:lnTo>
                  <a:lnTo>
                    <a:pt x="137" y="1606"/>
                  </a:lnTo>
                  <a:lnTo>
                    <a:pt x="169" y="1479"/>
                  </a:lnTo>
                  <a:lnTo>
                    <a:pt x="133" y="1454"/>
                  </a:lnTo>
                  <a:lnTo>
                    <a:pt x="8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3282950" y="4347264"/>
              <a:ext cx="261938" cy="293687"/>
            </a:xfrm>
            <a:custGeom>
              <a:avLst/>
              <a:gdLst/>
              <a:ahLst/>
              <a:cxnLst>
                <a:cxn ang="0">
                  <a:pos x="330" y="0"/>
                </a:cxn>
                <a:cxn ang="0">
                  <a:pos x="321" y="144"/>
                </a:cxn>
                <a:cxn ang="0">
                  <a:pos x="233" y="357"/>
                </a:cxn>
                <a:cxn ang="0">
                  <a:pos x="127" y="372"/>
                </a:cxn>
                <a:cxn ang="0">
                  <a:pos x="0" y="342"/>
                </a:cxn>
                <a:cxn ang="0">
                  <a:pos x="4" y="342"/>
                </a:cxn>
                <a:cxn ang="0">
                  <a:pos x="15" y="340"/>
                </a:cxn>
                <a:cxn ang="0">
                  <a:pos x="34" y="338"/>
                </a:cxn>
                <a:cxn ang="0">
                  <a:pos x="57" y="332"/>
                </a:cxn>
                <a:cxn ang="0">
                  <a:pos x="82" y="326"/>
                </a:cxn>
                <a:cxn ang="0">
                  <a:pos x="108" y="317"/>
                </a:cxn>
                <a:cxn ang="0">
                  <a:pos x="133" y="306"/>
                </a:cxn>
                <a:cxn ang="0">
                  <a:pos x="158" y="290"/>
                </a:cxn>
                <a:cxn ang="0">
                  <a:pos x="184" y="269"/>
                </a:cxn>
                <a:cxn ang="0">
                  <a:pos x="203" y="245"/>
                </a:cxn>
                <a:cxn ang="0">
                  <a:pos x="220" y="220"/>
                </a:cxn>
                <a:cxn ang="0">
                  <a:pos x="232" y="197"/>
                </a:cxn>
                <a:cxn ang="0">
                  <a:pos x="239" y="177"/>
                </a:cxn>
                <a:cxn ang="0">
                  <a:pos x="245" y="160"/>
                </a:cxn>
                <a:cxn ang="0">
                  <a:pos x="249" y="148"/>
                </a:cxn>
                <a:cxn ang="0">
                  <a:pos x="249" y="144"/>
                </a:cxn>
                <a:cxn ang="0">
                  <a:pos x="330" y="0"/>
                </a:cxn>
              </a:cxnLst>
              <a:rect l="0" t="0" r="r" b="b"/>
              <a:pathLst>
                <a:path w="330" h="372">
                  <a:moveTo>
                    <a:pt x="330" y="0"/>
                  </a:moveTo>
                  <a:lnTo>
                    <a:pt x="321" y="144"/>
                  </a:lnTo>
                  <a:lnTo>
                    <a:pt x="233" y="357"/>
                  </a:lnTo>
                  <a:lnTo>
                    <a:pt x="127" y="372"/>
                  </a:lnTo>
                  <a:lnTo>
                    <a:pt x="0" y="342"/>
                  </a:lnTo>
                  <a:lnTo>
                    <a:pt x="4" y="342"/>
                  </a:lnTo>
                  <a:lnTo>
                    <a:pt x="15" y="340"/>
                  </a:lnTo>
                  <a:lnTo>
                    <a:pt x="34" y="338"/>
                  </a:lnTo>
                  <a:lnTo>
                    <a:pt x="57" y="332"/>
                  </a:lnTo>
                  <a:lnTo>
                    <a:pt x="82" y="326"/>
                  </a:lnTo>
                  <a:lnTo>
                    <a:pt x="108" y="317"/>
                  </a:lnTo>
                  <a:lnTo>
                    <a:pt x="133" y="306"/>
                  </a:lnTo>
                  <a:lnTo>
                    <a:pt x="158" y="290"/>
                  </a:lnTo>
                  <a:lnTo>
                    <a:pt x="184" y="269"/>
                  </a:lnTo>
                  <a:lnTo>
                    <a:pt x="203" y="245"/>
                  </a:lnTo>
                  <a:lnTo>
                    <a:pt x="220" y="220"/>
                  </a:lnTo>
                  <a:lnTo>
                    <a:pt x="232" y="197"/>
                  </a:lnTo>
                  <a:lnTo>
                    <a:pt x="239" y="177"/>
                  </a:lnTo>
                  <a:lnTo>
                    <a:pt x="245" y="160"/>
                  </a:lnTo>
                  <a:lnTo>
                    <a:pt x="249" y="148"/>
                  </a:lnTo>
                  <a:lnTo>
                    <a:pt x="249" y="144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3589338" y="3934514"/>
              <a:ext cx="912813" cy="706437"/>
            </a:xfrm>
            <a:custGeom>
              <a:avLst/>
              <a:gdLst/>
              <a:ahLst/>
              <a:cxnLst>
                <a:cxn ang="0">
                  <a:pos x="1010" y="8"/>
                </a:cxn>
                <a:cxn ang="0">
                  <a:pos x="976" y="49"/>
                </a:cxn>
                <a:cxn ang="0">
                  <a:pos x="929" y="108"/>
                </a:cxn>
                <a:cxn ang="0">
                  <a:pos x="887" y="159"/>
                </a:cxn>
                <a:cxn ang="0">
                  <a:pos x="855" y="195"/>
                </a:cxn>
                <a:cxn ang="0">
                  <a:pos x="802" y="250"/>
                </a:cxn>
                <a:cxn ang="0">
                  <a:pos x="731" y="317"/>
                </a:cxn>
                <a:cxn ang="0">
                  <a:pos x="654" y="387"/>
                </a:cxn>
                <a:cxn ang="0">
                  <a:pos x="576" y="455"/>
                </a:cxn>
                <a:cxn ang="0">
                  <a:pos x="506" y="516"/>
                </a:cxn>
                <a:cxn ang="0">
                  <a:pos x="453" y="561"/>
                </a:cxn>
                <a:cxn ang="0">
                  <a:pos x="421" y="588"/>
                </a:cxn>
                <a:cxn ang="0">
                  <a:pos x="0" y="891"/>
                </a:cxn>
                <a:cxn ang="0">
                  <a:pos x="26" y="881"/>
                </a:cxn>
                <a:cxn ang="0">
                  <a:pos x="85" y="862"/>
                </a:cxn>
                <a:cxn ang="0">
                  <a:pos x="148" y="840"/>
                </a:cxn>
                <a:cxn ang="0">
                  <a:pos x="188" y="825"/>
                </a:cxn>
                <a:cxn ang="0">
                  <a:pos x="214" y="809"/>
                </a:cxn>
                <a:cxn ang="0">
                  <a:pos x="265" y="775"/>
                </a:cxn>
                <a:cxn ang="0">
                  <a:pos x="337" y="730"/>
                </a:cxn>
                <a:cxn ang="0">
                  <a:pos x="419" y="677"/>
                </a:cxn>
                <a:cxn ang="0">
                  <a:pos x="498" y="624"/>
                </a:cxn>
                <a:cxn ang="0">
                  <a:pos x="572" y="576"/>
                </a:cxn>
                <a:cxn ang="0">
                  <a:pos x="629" y="542"/>
                </a:cxn>
                <a:cxn ang="0">
                  <a:pos x="659" y="525"/>
                </a:cxn>
                <a:cxn ang="0">
                  <a:pos x="718" y="481"/>
                </a:cxn>
                <a:cxn ang="0">
                  <a:pos x="811" y="398"/>
                </a:cxn>
                <a:cxn ang="0">
                  <a:pos x="900" y="313"/>
                </a:cxn>
                <a:cxn ang="0">
                  <a:pos x="949" y="265"/>
                </a:cxn>
                <a:cxn ang="0">
                  <a:pos x="984" y="227"/>
                </a:cxn>
                <a:cxn ang="0">
                  <a:pos x="1031" y="159"/>
                </a:cxn>
                <a:cxn ang="0">
                  <a:pos x="1073" y="97"/>
                </a:cxn>
                <a:cxn ang="0">
                  <a:pos x="1092" y="68"/>
                </a:cxn>
                <a:cxn ang="0">
                  <a:pos x="1016" y="2"/>
                </a:cxn>
              </a:cxnLst>
              <a:rect l="0" t="0" r="r" b="b"/>
              <a:pathLst>
                <a:path w="1148" h="891">
                  <a:moveTo>
                    <a:pt x="1016" y="2"/>
                  </a:moveTo>
                  <a:lnTo>
                    <a:pt x="1010" y="8"/>
                  </a:lnTo>
                  <a:lnTo>
                    <a:pt x="997" y="25"/>
                  </a:lnTo>
                  <a:lnTo>
                    <a:pt x="976" y="49"/>
                  </a:lnTo>
                  <a:lnTo>
                    <a:pt x="953" y="78"/>
                  </a:lnTo>
                  <a:lnTo>
                    <a:pt x="929" y="108"/>
                  </a:lnTo>
                  <a:lnTo>
                    <a:pt x="906" y="135"/>
                  </a:lnTo>
                  <a:lnTo>
                    <a:pt x="887" y="159"/>
                  </a:lnTo>
                  <a:lnTo>
                    <a:pt x="874" y="174"/>
                  </a:lnTo>
                  <a:lnTo>
                    <a:pt x="855" y="195"/>
                  </a:lnTo>
                  <a:lnTo>
                    <a:pt x="830" y="222"/>
                  </a:lnTo>
                  <a:lnTo>
                    <a:pt x="802" y="250"/>
                  </a:lnTo>
                  <a:lnTo>
                    <a:pt x="767" y="282"/>
                  </a:lnTo>
                  <a:lnTo>
                    <a:pt x="731" y="317"/>
                  </a:lnTo>
                  <a:lnTo>
                    <a:pt x="694" y="351"/>
                  </a:lnTo>
                  <a:lnTo>
                    <a:pt x="654" y="387"/>
                  </a:lnTo>
                  <a:lnTo>
                    <a:pt x="614" y="421"/>
                  </a:lnTo>
                  <a:lnTo>
                    <a:pt x="576" y="455"/>
                  </a:lnTo>
                  <a:lnTo>
                    <a:pt x="540" y="487"/>
                  </a:lnTo>
                  <a:lnTo>
                    <a:pt x="506" y="516"/>
                  </a:lnTo>
                  <a:lnTo>
                    <a:pt x="478" y="540"/>
                  </a:lnTo>
                  <a:lnTo>
                    <a:pt x="453" y="561"/>
                  </a:lnTo>
                  <a:lnTo>
                    <a:pt x="434" y="578"/>
                  </a:lnTo>
                  <a:lnTo>
                    <a:pt x="421" y="588"/>
                  </a:lnTo>
                  <a:lnTo>
                    <a:pt x="417" y="591"/>
                  </a:lnTo>
                  <a:lnTo>
                    <a:pt x="0" y="891"/>
                  </a:lnTo>
                  <a:lnTo>
                    <a:pt x="8" y="889"/>
                  </a:lnTo>
                  <a:lnTo>
                    <a:pt x="26" y="881"/>
                  </a:lnTo>
                  <a:lnTo>
                    <a:pt x="53" y="874"/>
                  </a:lnTo>
                  <a:lnTo>
                    <a:pt x="85" y="862"/>
                  </a:lnTo>
                  <a:lnTo>
                    <a:pt x="117" y="851"/>
                  </a:lnTo>
                  <a:lnTo>
                    <a:pt x="148" y="840"/>
                  </a:lnTo>
                  <a:lnTo>
                    <a:pt x="172" y="830"/>
                  </a:lnTo>
                  <a:lnTo>
                    <a:pt x="188" y="825"/>
                  </a:lnTo>
                  <a:lnTo>
                    <a:pt x="197" y="819"/>
                  </a:lnTo>
                  <a:lnTo>
                    <a:pt x="214" y="809"/>
                  </a:lnTo>
                  <a:lnTo>
                    <a:pt x="237" y="794"/>
                  </a:lnTo>
                  <a:lnTo>
                    <a:pt x="265" y="775"/>
                  </a:lnTo>
                  <a:lnTo>
                    <a:pt x="299" y="754"/>
                  </a:lnTo>
                  <a:lnTo>
                    <a:pt x="337" y="730"/>
                  </a:lnTo>
                  <a:lnTo>
                    <a:pt x="377" y="703"/>
                  </a:lnTo>
                  <a:lnTo>
                    <a:pt x="419" y="677"/>
                  </a:lnTo>
                  <a:lnTo>
                    <a:pt x="459" y="650"/>
                  </a:lnTo>
                  <a:lnTo>
                    <a:pt x="498" y="624"/>
                  </a:lnTo>
                  <a:lnTo>
                    <a:pt x="538" y="599"/>
                  </a:lnTo>
                  <a:lnTo>
                    <a:pt x="572" y="576"/>
                  </a:lnTo>
                  <a:lnTo>
                    <a:pt x="603" y="557"/>
                  </a:lnTo>
                  <a:lnTo>
                    <a:pt x="629" y="542"/>
                  </a:lnTo>
                  <a:lnTo>
                    <a:pt x="648" y="531"/>
                  </a:lnTo>
                  <a:lnTo>
                    <a:pt x="659" y="525"/>
                  </a:lnTo>
                  <a:lnTo>
                    <a:pt x="682" y="510"/>
                  </a:lnTo>
                  <a:lnTo>
                    <a:pt x="718" y="481"/>
                  </a:lnTo>
                  <a:lnTo>
                    <a:pt x="764" y="442"/>
                  </a:lnTo>
                  <a:lnTo>
                    <a:pt x="811" y="398"/>
                  </a:lnTo>
                  <a:lnTo>
                    <a:pt x="858" y="353"/>
                  </a:lnTo>
                  <a:lnTo>
                    <a:pt x="900" y="313"/>
                  </a:lnTo>
                  <a:lnTo>
                    <a:pt x="932" y="282"/>
                  </a:lnTo>
                  <a:lnTo>
                    <a:pt x="949" y="265"/>
                  </a:lnTo>
                  <a:lnTo>
                    <a:pt x="963" y="252"/>
                  </a:lnTo>
                  <a:lnTo>
                    <a:pt x="984" y="227"/>
                  </a:lnTo>
                  <a:lnTo>
                    <a:pt x="1006" y="195"/>
                  </a:lnTo>
                  <a:lnTo>
                    <a:pt x="1031" y="159"/>
                  </a:lnTo>
                  <a:lnTo>
                    <a:pt x="1054" y="125"/>
                  </a:lnTo>
                  <a:lnTo>
                    <a:pt x="1073" y="97"/>
                  </a:lnTo>
                  <a:lnTo>
                    <a:pt x="1086" y="76"/>
                  </a:lnTo>
                  <a:lnTo>
                    <a:pt x="1092" y="68"/>
                  </a:lnTo>
                  <a:lnTo>
                    <a:pt x="1148" y="0"/>
                  </a:lnTo>
                  <a:lnTo>
                    <a:pt x="1016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3014663" y="4564751"/>
              <a:ext cx="66675" cy="88900"/>
            </a:xfrm>
            <a:custGeom>
              <a:avLst/>
              <a:gdLst/>
              <a:ahLst/>
              <a:cxnLst>
                <a:cxn ang="0">
                  <a:pos x="21" y="110"/>
                </a:cxn>
                <a:cxn ang="0">
                  <a:pos x="28" y="112"/>
                </a:cxn>
                <a:cxn ang="0">
                  <a:pos x="36" y="112"/>
                </a:cxn>
                <a:cxn ang="0">
                  <a:pos x="44" y="110"/>
                </a:cxn>
                <a:cxn ang="0">
                  <a:pos x="53" y="104"/>
                </a:cxn>
                <a:cxn ang="0">
                  <a:pos x="61" y="99"/>
                </a:cxn>
                <a:cxn ang="0">
                  <a:pos x="66" y="91"/>
                </a:cxn>
                <a:cxn ang="0">
                  <a:pos x="72" y="82"/>
                </a:cxn>
                <a:cxn ang="0">
                  <a:pos x="78" y="72"/>
                </a:cxn>
                <a:cxn ang="0">
                  <a:pos x="83" y="49"/>
                </a:cxn>
                <a:cxn ang="0">
                  <a:pos x="83" y="29"/>
                </a:cxn>
                <a:cxn ang="0">
                  <a:pos x="76" y="13"/>
                </a:cxn>
                <a:cxn ang="0">
                  <a:pos x="64" y="2"/>
                </a:cxn>
                <a:cxn ang="0">
                  <a:pos x="57" y="0"/>
                </a:cxn>
                <a:cxn ang="0">
                  <a:pos x="49" y="0"/>
                </a:cxn>
                <a:cxn ang="0">
                  <a:pos x="40" y="4"/>
                </a:cxn>
                <a:cxn ang="0">
                  <a:pos x="32" y="8"/>
                </a:cxn>
                <a:cxn ang="0">
                  <a:pos x="25" y="13"/>
                </a:cxn>
                <a:cxn ang="0">
                  <a:pos x="17" y="21"/>
                </a:cxn>
                <a:cxn ang="0">
                  <a:pos x="11" y="31"/>
                </a:cxn>
                <a:cxn ang="0">
                  <a:pos x="6" y="42"/>
                </a:cxn>
                <a:cxn ang="0">
                  <a:pos x="0" y="65"/>
                </a:cxn>
                <a:cxn ang="0">
                  <a:pos x="2" y="84"/>
                </a:cxn>
                <a:cxn ang="0">
                  <a:pos x="8" y="101"/>
                </a:cxn>
                <a:cxn ang="0">
                  <a:pos x="21" y="110"/>
                </a:cxn>
              </a:cxnLst>
              <a:rect l="0" t="0" r="r" b="b"/>
              <a:pathLst>
                <a:path w="83" h="112">
                  <a:moveTo>
                    <a:pt x="21" y="110"/>
                  </a:moveTo>
                  <a:lnTo>
                    <a:pt x="28" y="112"/>
                  </a:lnTo>
                  <a:lnTo>
                    <a:pt x="36" y="112"/>
                  </a:lnTo>
                  <a:lnTo>
                    <a:pt x="44" y="110"/>
                  </a:lnTo>
                  <a:lnTo>
                    <a:pt x="53" y="104"/>
                  </a:lnTo>
                  <a:lnTo>
                    <a:pt x="61" y="99"/>
                  </a:lnTo>
                  <a:lnTo>
                    <a:pt x="66" y="91"/>
                  </a:lnTo>
                  <a:lnTo>
                    <a:pt x="72" y="82"/>
                  </a:lnTo>
                  <a:lnTo>
                    <a:pt x="78" y="72"/>
                  </a:lnTo>
                  <a:lnTo>
                    <a:pt x="83" y="49"/>
                  </a:lnTo>
                  <a:lnTo>
                    <a:pt x="83" y="29"/>
                  </a:lnTo>
                  <a:lnTo>
                    <a:pt x="76" y="13"/>
                  </a:lnTo>
                  <a:lnTo>
                    <a:pt x="64" y="2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0" y="4"/>
                  </a:lnTo>
                  <a:lnTo>
                    <a:pt x="32" y="8"/>
                  </a:lnTo>
                  <a:lnTo>
                    <a:pt x="25" y="13"/>
                  </a:lnTo>
                  <a:lnTo>
                    <a:pt x="17" y="21"/>
                  </a:lnTo>
                  <a:lnTo>
                    <a:pt x="11" y="31"/>
                  </a:lnTo>
                  <a:lnTo>
                    <a:pt x="6" y="42"/>
                  </a:lnTo>
                  <a:lnTo>
                    <a:pt x="0" y="65"/>
                  </a:lnTo>
                  <a:lnTo>
                    <a:pt x="2" y="84"/>
                  </a:lnTo>
                  <a:lnTo>
                    <a:pt x="8" y="101"/>
                  </a:lnTo>
                  <a:lnTo>
                    <a:pt x="21" y="1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486400" y="3951976"/>
              <a:ext cx="452438" cy="457200"/>
            </a:xfrm>
            <a:custGeom>
              <a:avLst/>
              <a:gdLst/>
              <a:ahLst/>
              <a:cxnLst>
                <a:cxn ang="0">
                  <a:pos x="331" y="115"/>
                </a:cxn>
                <a:cxn ang="0">
                  <a:pos x="369" y="189"/>
                </a:cxn>
                <a:cxn ang="0">
                  <a:pos x="411" y="261"/>
                </a:cxn>
                <a:cxn ang="0">
                  <a:pos x="392" y="273"/>
                </a:cxn>
                <a:cxn ang="0">
                  <a:pos x="369" y="276"/>
                </a:cxn>
                <a:cxn ang="0">
                  <a:pos x="352" y="290"/>
                </a:cxn>
                <a:cxn ang="0">
                  <a:pos x="367" y="341"/>
                </a:cxn>
                <a:cxn ang="0">
                  <a:pos x="443" y="379"/>
                </a:cxn>
                <a:cxn ang="0">
                  <a:pos x="508" y="438"/>
                </a:cxn>
                <a:cxn ang="0">
                  <a:pos x="551" y="513"/>
                </a:cxn>
                <a:cxn ang="0">
                  <a:pos x="566" y="576"/>
                </a:cxn>
                <a:cxn ang="0">
                  <a:pos x="483" y="453"/>
                </a:cxn>
                <a:cxn ang="0">
                  <a:pos x="405" y="385"/>
                </a:cxn>
                <a:cxn ang="0">
                  <a:pos x="345" y="350"/>
                </a:cxn>
                <a:cxn ang="0">
                  <a:pos x="330" y="292"/>
                </a:cxn>
                <a:cxn ang="0">
                  <a:pos x="303" y="244"/>
                </a:cxn>
                <a:cxn ang="0">
                  <a:pos x="263" y="235"/>
                </a:cxn>
                <a:cxn ang="0">
                  <a:pos x="239" y="227"/>
                </a:cxn>
                <a:cxn ang="0">
                  <a:pos x="214" y="227"/>
                </a:cxn>
                <a:cxn ang="0">
                  <a:pos x="168" y="330"/>
                </a:cxn>
                <a:cxn ang="0">
                  <a:pos x="110" y="426"/>
                </a:cxn>
                <a:cxn ang="0">
                  <a:pos x="64" y="491"/>
                </a:cxn>
                <a:cxn ang="0">
                  <a:pos x="114" y="485"/>
                </a:cxn>
                <a:cxn ang="0">
                  <a:pos x="187" y="474"/>
                </a:cxn>
                <a:cxn ang="0">
                  <a:pos x="263" y="510"/>
                </a:cxn>
                <a:cxn ang="0">
                  <a:pos x="331" y="498"/>
                </a:cxn>
                <a:cxn ang="0">
                  <a:pos x="343" y="475"/>
                </a:cxn>
                <a:cxn ang="0">
                  <a:pos x="305" y="443"/>
                </a:cxn>
                <a:cxn ang="0">
                  <a:pos x="271" y="409"/>
                </a:cxn>
                <a:cxn ang="0">
                  <a:pos x="273" y="400"/>
                </a:cxn>
                <a:cxn ang="0">
                  <a:pos x="305" y="415"/>
                </a:cxn>
                <a:cxn ang="0">
                  <a:pos x="337" y="438"/>
                </a:cxn>
                <a:cxn ang="0">
                  <a:pos x="383" y="443"/>
                </a:cxn>
                <a:cxn ang="0">
                  <a:pos x="434" y="449"/>
                </a:cxn>
                <a:cxn ang="0">
                  <a:pos x="468" y="485"/>
                </a:cxn>
                <a:cxn ang="0">
                  <a:pos x="445" y="525"/>
                </a:cxn>
                <a:cxn ang="0">
                  <a:pos x="371" y="527"/>
                </a:cxn>
                <a:cxn ang="0">
                  <a:pos x="282" y="548"/>
                </a:cxn>
                <a:cxn ang="0">
                  <a:pos x="197" y="500"/>
                </a:cxn>
                <a:cxn ang="0">
                  <a:pos x="146" y="508"/>
                </a:cxn>
                <a:cxn ang="0">
                  <a:pos x="100" y="532"/>
                </a:cxn>
                <a:cxn ang="0">
                  <a:pos x="53" y="538"/>
                </a:cxn>
                <a:cxn ang="0">
                  <a:pos x="28" y="525"/>
                </a:cxn>
                <a:cxn ang="0">
                  <a:pos x="5" y="508"/>
                </a:cxn>
                <a:cxn ang="0">
                  <a:pos x="7" y="466"/>
                </a:cxn>
                <a:cxn ang="0">
                  <a:pos x="53" y="436"/>
                </a:cxn>
                <a:cxn ang="0">
                  <a:pos x="108" y="369"/>
                </a:cxn>
                <a:cxn ang="0">
                  <a:pos x="153" y="275"/>
                </a:cxn>
                <a:cxn ang="0">
                  <a:pos x="199" y="180"/>
                </a:cxn>
                <a:cxn ang="0">
                  <a:pos x="231" y="121"/>
                </a:cxn>
                <a:cxn ang="0">
                  <a:pos x="225" y="193"/>
                </a:cxn>
                <a:cxn ang="0">
                  <a:pos x="254" y="208"/>
                </a:cxn>
                <a:cxn ang="0">
                  <a:pos x="286" y="216"/>
                </a:cxn>
                <a:cxn ang="0">
                  <a:pos x="316" y="227"/>
                </a:cxn>
                <a:cxn ang="0">
                  <a:pos x="345" y="239"/>
                </a:cxn>
                <a:cxn ang="0">
                  <a:pos x="322" y="197"/>
                </a:cxn>
                <a:cxn ang="0">
                  <a:pos x="297" y="106"/>
                </a:cxn>
                <a:cxn ang="0">
                  <a:pos x="256" y="51"/>
                </a:cxn>
                <a:cxn ang="0">
                  <a:pos x="240" y="89"/>
                </a:cxn>
                <a:cxn ang="0">
                  <a:pos x="227" y="53"/>
                </a:cxn>
                <a:cxn ang="0">
                  <a:pos x="246" y="15"/>
                </a:cxn>
                <a:cxn ang="0">
                  <a:pos x="290" y="11"/>
                </a:cxn>
                <a:cxn ang="0">
                  <a:pos x="318" y="60"/>
                </a:cxn>
              </a:cxnLst>
              <a:rect l="0" t="0" r="r" b="b"/>
              <a:pathLst>
                <a:path w="568" h="576">
                  <a:moveTo>
                    <a:pt x="318" y="60"/>
                  </a:moveTo>
                  <a:lnTo>
                    <a:pt x="324" y="89"/>
                  </a:lnTo>
                  <a:lnTo>
                    <a:pt x="331" y="115"/>
                  </a:lnTo>
                  <a:lnTo>
                    <a:pt x="343" y="140"/>
                  </a:lnTo>
                  <a:lnTo>
                    <a:pt x="354" y="165"/>
                  </a:lnTo>
                  <a:lnTo>
                    <a:pt x="369" y="189"/>
                  </a:lnTo>
                  <a:lnTo>
                    <a:pt x="383" y="214"/>
                  </a:lnTo>
                  <a:lnTo>
                    <a:pt x="398" y="237"/>
                  </a:lnTo>
                  <a:lnTo>
                    <a:pt x="411" y="261"/>
                  </a:lnTo>
                  <a:lnTo>
                    <a:pt x="405" y="265"/>
                  </a:lnTo>
                  <a:lnTo>
                    <a:pt x="400" y="269"/>
                  </a:lnTo>
                  <a:lnTo>
                    <a:pt x="392" y="273"/>
                  </a:lnTo>
                  <a:lnTo>
                    <a:pt x="385" y="275"/>
                  </a:lnTo>
                  <a:lnTo>
                    <a:pt x="377" y="276"/>
                  </a:lnTo>
                  <a:lnTo>
                    <a:pt x="369" y="276"/>
                  </a:lnTo>
                  <a:lnTo>
                    <a:pt x="360" y="275"/>
                  </a:lnTo>
                  <a:lnTo>
                    <a:pt x="352" y="273"/>
                  </a:lnTo>
                  <a:lnTo>
                    <a:pt x="352" y="290"/>
                  </a:lnTo>
                  <a:lnTo>
                    <a:pt x="356" y="307"/>
                  </a:lnTo>
                  <a:lnTo>
                    <a:pt x="362" y="324"/>
                  </a:lnTo>
                  <a:lnTo>
                    <a:pt x="367" y="341"/>
                  </a:lnTo>
                  <a:lnTo>
                    <a:pt x="394" y="350"/>
                  </a:lnTo>
                  <a:lnTo>
                    <a:pt x="419" y="364"/>
                  </a:lnTo>
                  <a:lnTo>
                    <a:pt x="443" y="379"/>
                  </a:lnTo>
                  <a:lnTo>
                    <a:pt x="466" y="396"/>
                  </a:lnTo>
                  <a:lnTo>
                    <a:pt x="489" y="415"/>
                  </a:lnTo>
                  <a:lnTo>
                    <a:pt x="508" y="438"/>
                  </a:lnTo>
                  <a:lnTo>
                    <a:pt x="525" y="460"/>
                  </a:lnTo>
                  <a:lnTo>
                    <a:pt x="538" y="485"/>
                  </a:lnTo>
                  <a:lnTo>
                    <a:pt x="551" y="513"/>
                  </a:lnTo>
                  <a:lnTo>
                    <a:pt x="561" y="544"/>
                  </a:lnTo>
                  <a:lnTo>
                    <a:pt x="568" y="566"/>
                  </a:lnTo>
                  <a:lnTo>
                    <a:pt x="566" y="576"/>
                  </a:lnTo>
                  <a:lnTo>
                    <a:pt x="538" y="529"/>
                  </a:lnTo>
                  <a:lnTo>
                    <a:pt x="510" y="487"/>
                  </a:lnTo>
                  <a:lnTo>
                    <a:pt x="483" y="453"/>
                  </a:lnTo>
                  <a:lnTo>
                    <a:pt x="457" y="424"/>
                  </a:lnTo>
                  <a:lnTo>
                    <a:pt x="432" y="402"/>
                  </a:lnTo>
                  <a:lnTo>
                    <a:pt x="405" y="385"/>
                  </a:lnTo>
                  <a:lnTo>
                    <a:pt x="381" y="373"/>
                  </a:lnTo>
                  <a:lnTo>
                    <a:pt x="356" y="366"/>
                  </a:lnTo>
                  <a:lnTo>
                    <a:pt x="345" y="350"/>
                  </a:lnTo>
                  <a:lnTo>
                    <a:pt x="337" y="331"/>
                  </a:lnTo>
                  <a:lnTo>
                    <a:pt x="333" y="312"/>
                  </a:lnTo>
                  <a:lnTo>
                    <a:pt x="330" y="292"/>
                  </a:lnTo>
                  <a:lnTo>
                    <a:pt x="326" y="273"/>
                  </a:lnTo>
                  <a:lnTo>
                    <a:pt x="316" y="256"/>
                  </a:lnTo>
                  <a:lnTo>
                    <a:pt x="303" y="244"/>
                  </a:lnTo>
                  <a:lnTo>
                    <a:pt x="280" y="239"/>
                  </a:lnTo>
                  <a:lnTo>
                    <a:pt x="271" y="237"/>
                  </a:lnTo>
                  <a:lnTo>
                    <a:pt x="263" y="235"/>
                  </a:lnTo>
                  <a:lnTo>
                    <a:pt x="256" y="233"/>
                  </a:lnTo>
                  <a:lnTo>
                    <a:pt x="248" y="229"/>
                  </a:lnTo>
                  <a:lnTo>
                    <a:pt x="239" y="227"/>
                  </a:lnTo>
                  <a:lnTo>
                    <a:pt x="231" y="227"/>
                  </a:lnTo>
                  <a:lnTo>
                    <a:pt x="223" y="225"/>
                  </a:lnTo>
                  <a:lnTo>
                    <a:pt x="214" y="227"/>
                  </a:lnTo>
                  <a:lnTo>
                    <a:pt x="199" y="261"/>
                  </a:lnTo>
                  <a:lnTo>
                    <a:pt x="184" y="295"/>
                  </a:lnTo>
                  <a:lnTo>
                    <a:pt x="168" y="330"/>
                  </a:lnTo>
                  <a:lnTo>
                    <a:pt x="151" y="362"/>
                  </a:lnTo>
                  <a:lnTo>
                    <a:pt x="131" y="396"/>
                  </a:lnTo>
                  <a:lnTo>
                    <a:pt x="110" y="426"/>
                  </a:lnTo>
                  <a:lnTo>
                    <a:pt x="85" y="455"/>
                  </a:lnTo>
                  <a:lnTo>
                    <a:pt x="59" y="481"/>
                  </a:lnTo>
                  <a:lnTo>
                    <a:pt x="64" y="491"/>
                  </a:lnTo>
                  <a:lnTo>
                    <a:pt x="76" y="493"/>
                  </a:lnTo>
                  <a:lnTo>
                    <a:pt x="93" y="491"/>
                  </a:lnTo>
                  <a:lnTo>
                    <a:pt x="114" y="485"/>
                  </a:lnTo>
                  <a:lnTo>
                    <a:pt x="138" y="477"/>
                  </a:lnTo>
                  <a:lnTo>
                    <a:pt x="163" y="474"/>
                  </a:lnTo>
                  <a:lnTo>
                    <a:pt x="187" y="474"/>
                  </a:lnTo>
                  <a:lnTo>
                    <a:pt x="212" y="479"/>
                  </a:lnTo>
                  <a:lnTo>
                    <a:pt x="237" y="500"/>
                  </a:lnTo>
                  <a:lnTo>
                    <a:pt x="263" y="510"/>
                  </a:lnTo>
                  <a:lnTo>
                    <a:pt x="290" y="512"/>
                  </a:lnTo>
                  <a:lnTo>
                    <a:pt x="313" y="506"/>
                  </a:lnTo>
                  <a:lnTo>
                    <a:pt x="331" y="498"/>
                  </a:lnTo>
                  <a:lnTo>
                    <a:pt x="343" y="489"/>
                  </a:lnTo>
                  <a:lnTo>
                    <a:pt x="349" y="479"/>
                  </a:lnTo>
                  <a:lnTo>
                    <a:pt x="343" y="475"/>
                  </a:lnTo>
                  <a:lnTo>
                    <a:pt x="331" y="468"/>
                  </a:lnTo>
                  <a:lnTo>
                    <a:pt x="318" y="457"/>
                  </a:lnTo>
                  <a:lnTo>
                    <a:pt x="305" y="443"/>
                  </a:lnTo>
                  <a:lnTo>
                    <a:pt x="292" y="432"/>
                  </a:lnTo>
                  <a:lnTo>
                    <a:pt x="280" y="419"/>
                  </a:lnTo>
                  <a:lnTo>
                    <a:pt x="271" y="409"/>
                  </a:lnTo>
                  <a:lnTo>
                    <a:pt x="263" y="402"/>
                  </a:lnTo>
                  <a:lnTo>
                    <a:pt x="261" y="400"/>
                  </a:lnTo>
                  <a:lnTo>
                    <a:pt x="273" y="400"/>
                  </a:lnTo>
                  <a:lnTo>
                    <a:pt x="284" y="402"/>
                  </a:lnTo>
                  <a:lnTo>
                    <a:pt x="295" y="407"/>
                  </a:lnTo>
                  <a:lnTo>
                    <a:pt x="305" y="415"/>
                  </a:lnTo>
                  <a:lnTo>
                    <a:pt x="314" y="422"/>
                  </a:lnTo>
                  <a:lnTo>
                    <a:pt x="326" y="432"/>
                  </a:lnTo>
                  <a:lnTo>
                    <a:pt x="337" y="438"/>
                  </a:lnTo>
                  <a:lnTo>
                    <a:pt x="349" y="443"/>
                  </a:lnTo>
                  <a:lnTo>
                    <a:pt x="366" y="443"/>
                  </a:lnTo>
                  <a:lnTo>
                    <a:pt x="383" y="443"/>
                  </a:lnTo>
                  <a:lnTo>
                    <a:pt x="402" y="443"/>
                  </a:lnTo>
                  <a:lnTo>
                    <a:pt x="419" y="445"/>
                  </a:lnTo>
                  <a:lnTo>
                    <a:pt x="434" y="449"/>
                  </a:lnTo>
                  <a:lnTo>
                    <a:pt x="449" y="457"/>
                  </a:lnTo>
                  <a:lnTo>
                    <a:pt x="460" y="468"/>
                  </a:lnTo>
                  <a:lnTo>
                    <a:pt x="468" y="485"/>
                  </a:lnTo>
                  <a:lnTo>
                    <a:pt x="464" y="504"/>
                  </a:lnTo>
                  <a:lnTo>
                    <a:pt x="457" y="517"/>
                  </a:lnTo>
                  <a:lnTo>
                    <a:pt x="445" y="525"/>
                  </a:lnTo>
                  <a:lnTo>
                    <a:pt x="432" y="529"/>
                  </a:lnTo>
                  <a:lnTo>
                    <a:pt x="402" y="525"/>
                  </a:lnTo>
                  <a:lnTo>
                    <a:pt x="371" y="527"/>
                  </a:lnTo>
                  <a:lnTo>
                    <a:pt x="341" y="534"/>
                  </a:lnTo>
                  <a:lnTo>
                    <a:pt x="313" y="542"/>
                  </a:lnTo>
                  <a:lnTo>
                    <a:pt x="282" y="548"/>
                  </a:lnTo>
                  <a:lnTo>
                    <a:pt x="254" y="544"/>
                  </a:lnTo>
                  <a:lnTo>
                    <a:pt x="225" y="530"/>
                  </a:lnTo>
                  <a:lnTo>
                    <a:pt x="197" y="500"/>
                  </a:lnTo>
                  <a:lnTo>
                    <a:pt x="178" y="498"/>
                  </a:lnTo>
                  <a:lnTo>
                    <a:pt x="161" y="502"/>
                  </a:lnTo>
                  <a:lnTo>
                    <a:pt x="146" y="508"/>
                  </a:lnTo>
                  <a:lnTo>
                    <a:pt x="132" y="515"/>
                  </a:lnTo>
                  <a:lnTo>
                    <a:pt x="117" y="525"/>
                  </a:lnTo>
                  <a:lnTo>
                    <a:pt x="100" y="532"/>
                  </a:lnTo>
                  <a:lnTo>
                    <a:pt x="81" y="540"/>
                  </a:lnTo>
                  <a:lnTo>
                    <a:pt x="60" y="544"/>
                  </a:lnTo>
                  <a:lnTo>
                    <a:pt x="53" y="538"/>
                  </a:lnTo>
                  <a:lnTo>
                    <a:pt x="45" y="532"/>
                  </a:lnTo>
                  <a:lnTo>
                    <a:pt x="38" y="529"/>
                  </a:lnTo>
                  <a:lnTo>
                    <a:pt x="28" y="525"/>
                  </a:lnTo>
                  <a:lnTo>
                    <a:pt x="21" y="521"/>
                  </a:lnTo>
                  <a:lnTo>
                    <a:pt x="13" y="515"/>
                  </a:lnTo>
                  <a:lnTo>
                    <a:pt x="5" y="508"/>
                  </a:lnTo>
                  <a:lnTo>
                    <a:pt x="0" y="500"/>
                  </a:lnTo>
                  <a:lnTo>
                    <a:pt x="0" y="481"/>
                  </a:lnTo>
                  <a:lnTo>
                    <a:pt x="7" y="466"/>
                  </a:lnTo>
                  <a:lnTo>
                    <a:pt x="19" y="457"/>
                  </a:lnTo>
                  <a:lnTo>
                    <a:pt x="34" y="447"/>
                  </a:lnTo>
                  <a:lnTo>
                    <a:pt x="53" y="436"/>
                  </a:lnTo>
                  <a:lnTo>
                    <a:pt x="72" y="421"/>
                  </a:lnTo>
                  <a:lnTo>
                    <a:pt x="91" y="400"/>
                  </a:lnTo>
                  <a:lnTo>
                    <a:pt x="108" y="369"/>
                  </a:lnTo>
                  <a:lnTo>
                    <a:pt x="123" y="337"/>
                  </a:lnTo>
                  <a:lnTo>
                    <a:pt x="138" y="307"/>
                  </a:lnTo>
                  <a:lnTo>
                    <a:pt x="153" y="275"/>
                  </a:lnTo>
                  <a:lnTo>
                    <a:pt x="170" y="244"/>
                  </a:lnTo>
                  <a:lnTo>
                    <a:pt x="184" y="212"/>
                  </a:lnTo>
                  <a:lnTo>
                    <a:pt x="199" y="180"/>
                  </a:lnTo>
                  <a:lnTo>
                    <a:pt x="212" y="146"/>
                  </a:lnTo>
                  <a:lnTo>
                    <a:pt x="225" y="113"/>
                  </a:lnTo>
                  <a:lnTo>
                    <a:pt x="231" y="121"/>
                  </a:lnTo>
                  <a:lnTo>
                    <a:pt x="235" y="144"/>
                  </a:lnTo>
                  <a:lnTo>
                    <a:pt x="231" y="172"/>
                  </a:lnTo>
                  <a:lnTo>
                    <a:pt x="225" y="193"/>
                  </a:lnTo>
                  <a:lnTo>
                    <a:pt x="233" y="201"/>
                  </a:lnTo>
                  <a:lnTo>
                    <a:pt x="242" y="206"/>
                  </a:lnTo>
                  <a:lnTo>
                    <a:pt x="254" y="208"/>
                  </a:lnTo>
                  <a:lnTo>
                    <a:pt x="263" y="210"/>
                  </a:lnTo>
                  <a:lnTo>
                    <a:pt x="275" y="212"/>
                  </a:lnTo>
                  <a:lnTo>
                    <a:pt x="286" y="216"/>
                  </a:lnTo>
                  <a:lnTo>
                    <a:pt x="297" y="218"/>
                  </a:lnTo>
                  <a:lnTo>
                    <a:pt x="307" y="223"/>
                  </a:lnTo>
                  <a:lnTo>
                    <a:pt x="316" y="227"/>
                  </a:lnTo>
                  <a:lnTo>
                    <a:pt x="326" y="233"/>
                  </a:lnTo>
                  <a:lnTo>
                    <a:pt x="335" y="237"/>
                  </a:lnTo>
                  <a:lnTo>
                    <a:pt x="345" y="239"/>
                  </a:lnTo>
                  <a:lnTo>
                    <a:pt x="341" y="225"/>
                  </a:lnTo>
                  <a:lnTo>
                    <a:pt x="331" y="210"/>
                  </a:lnTo>
                  <a:lnTo>
                    <a:pt x="322" y="197"/>
                  </a:lnTo>
                  <a:lnTo>
                    <a:pt x="314" y="184"/>
                  </a:lnTo>
                  <a:lnTo>
                    <a:pt x="305" y="146"/>
                  </a:lnTo>
                  <a:lnTo>
                    <a:pt x="297" y="106"/>
                  </a:lnTo>
                  <a:lnTo>
                    <a:pt x="286" y="70"/>
                  </a:lnTo>
                  <a:lnTo>
                    <a:pt x="265" y="41"/>
                  </a:lnTo>
                  <a:lnTo>
                    <a:pt x="256" y="51"/>
                  </a:lnTo>
                  <a:lnTo>
                    <a:pt x="256" y="68"/>
                  </a:lnTo>
                  <a:lnTo>
                    <a:pt x="254" y="81"/>
                  </a:lnTo>
                  <a:lnTo>
                    <a:pt x="240" y="89"/>
                  </a:lnTo>
                  <a:lnTo>
                    <a:pt x="229" y="79"/>
                  </a:lnTo>
                  <a:lnTo>
                    <a:pt x="225" y="66"/>
                  </a:lnTo>
                  <a:lnTo>
                    <a:pt x="227" y="53"/>
                  </a:lnTo>
                  <a:lnTo>
                    <a:pt x="229" y="41"/>
                  </a:lnTo>
                  <a:lnTo>
                    <a:pt x="237" y="28"/>
                  </a:lnTo>
                  <a:lnTo>
                    <a:pt x="246" y="15"/>
                  </a:lnTo>
                  <a:lnTo>
                    <a:pt x="259" y="5"/>
                  </a:lnTo>
                  <a:lnTo>
                    <a:pt x="275" y="0"/>
                  </a:lnTo>
                  <a:lnTo>
                    <a:pt x="290" y="11"/>
                  </a:lnTo>
                  <a:lnTo>
                    <a:pt x="301" y="26"/>
                  </a:lnTo>
                  <a:lnTo>
                    <a:pt x="311" y="43"/>
                  </a:lnTo>
                  <a:lnTo>
                    <a:pt x="31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100638" y="3953564"/>
              <a:ext cx="338138" cy="465137"/>
            </a:xfrm>
            <a:custGeom>
              <a:avLst/>
              <a:gdLst/>
              <a:ahLst/>
              <a:cxnLst>
                <a:cxn ang="0">
                  <a:pos x="352" y="123"/>
                </a:cxn>
                <a:cxn ang="0">
                  <a:pos x="341" y="147"/>
                </a:cxn>
                <a:cxn ang="0">
                  <a:pos x="314" y="115"/>
                </a:cxn>
                <a:cxn ang="0">
                  <a:pos x="293" y="77"/>
                </a:cxn>
                <a:cxn ang="0">
                  <a:pos x="276" y="85"/>
                </a:cxn>
                <a:cxn ang="0">
                  <a:pos x="250" y="117"/>
                </a:cxn>
                <a:cxn ang="0">
                  <a:pos x="221" y="147"/>
                </a:cxn>
                <a:cxn ang="0">
                  <a:pos x="185" y="193"/>
                </a:cxn>
                <a:cxn ang="0">
                  <a:pos x="199" y="199"/>
                </a:cxn>
                <a:cxn ang="0">
                  <a:pos x="242" y="216"/>
                </a:cxn>
                <a:cxn ang="0">
                  <a:pos x="293" y="248"/>
                </a:cxn>
                <a:cxn ang="0">
                  <a:pos x="348" y="261"/>
                </a:cxn>
                <a:cxn ang="0">
                  <a:pos x="403" y="254"/>
                </a:cxn>
                <a:cxn ang="0">
                  <a:pos x="415" y="273"/>
                </a:cxn>
                <a:cxn ang="0">
                  <a:pos x="369" y="288"/>
                </a:cxn>
                <a:cxn ang="0">
                  <a:pos x="318" y="293"/>
                </a:cxn>
                <a:cxn ang="0">
                  <a:pos x="276" y="292"/>
                </a:cxn>
                <a:cxn ang="0">
                  <a:pos x="244" y="273"/>
                </a:cxn>
                <a:cxn ang="0">
                  <a:pos x="221" y="242"/>
                </a:cxn>
                <a:cxn ang="0">
                  <a:pos x="157" y="329"/>
                </a:cxn>
                <a:cxn ang="0">
                  <a:pos x="87" y="417"/>
                </a:cxn>
                <a:cxn ang="0">
                  <a:pos x="64" y="466"/>
                </a:cxn>
                <a:cxn ang="0">
                  <a:pos x="93" y="456"/>
                </a:cxn>
                <a:cxn ang="0">
                  <a:pos x="125" y="447"/>
                </a:cxn>
                <a:cxn ang="0">
                  <a:pos x="165" y="460"/>
                </a:cxn>
                <a:cxn ang="0">
                  <a:pos x="201" y="487"/>
                </a:cxn>
                <a:cxn ang="0">
                  <a:pos x="244" y="492"/>
                </a:cxn>
                <a:cxn ang="0">
                  <a:pos x="267" y="479"/>
                </a:cxn>
                <a:cxn ang="0">
                  <a:pos x="290" y="466"/>
                </a:cxn>
                <a:cxn ang="0">
                  <a:pos x="295" y="458"/>
                </a:cxn>
                <a:cxn ang="0">
                  <a:pos x="267" y="432"/>
                </a:cxn>
                <a:cxn ang="0">
                  <a:pos x="248" y="398"/>
                </a:cxn>
                <a:cxn ang="0">
                  <a:pos x="267" y="379"/>
                </a:cxn>
                <a:cxn ang="0">
                  <a:pos x="301" y="396"/>
                </a:cxn>
                <a:cxn ang="0">
                  <a:pos x="324" y="430"/>
                </a:cxn>
                <a:cxn ang="0">
                  <a:pos x="366" y="434"/>
                </a:cxn>
                <a:cxn ang="0">
                  <a:pos x="403" y="441"/>
                </a:cxn>
                <a:cxn ang="0">
                  <a:pos x="402" y="487"/>
                </a:cxn>
                <a:cxn ang="0">
                  <a:pos x="333" y="500"/>
                </a:cxn>
                <a:cxn ang="0">
                  <a:pos x="261" y="510"/>
                </a:cxn>
                <a:cxn ang="0">
                  <a:pos x="218" y="528"/>
                </a:cxn>
                <a:cxn ang="0">
                  <a:pos x="187" y="513"/>
                </a:cxn>
                <a:cxn ang="0">
                  <a:pos x="159" y="494"/>
                </a:cxn>
                <a:cxn ang="0">
                  <a:pos x="140" y="530"/>
                </a:cxn>
                <a:cxn ang="0">
                  <a:pos x="117" y="576"/>
                </a:cxn>
                <a:cxn ang="0">
                  <a:pos x="93" y="564"/>
                </a:cxn>
                <a:cxn ang="0">
                  <a:pos x="113" y="502"/>
                </a:cxn>
                <a:cxn ang="0">
                  <a:pos x="72" y="500"/>
                </a:cxn>
                <a:cxn ang="0">
                  <a:pos x="19" y="504"/>
                </a:cxn>
                <a:cxn ang="0">
                  <a:pos x="5" y="470"/>
                </a:cxn>
                <a:cxn ang="0">
                  <a:pos x="83" y="365"/>
                </a:cxn>
                <a:cxn ang="0">
                  <a:pos x="170" y="267"/>
                </a:cxn>
                <a:cxn ang="0">
                  <a:pos x="170" y="246"/>
                </a:cxn>
                <a:cxn ang="0">
                  <a:pos x="144" y="248"/>
                </a:cxn>
                <a:cxn ang="0">
                  <a:pos x="127" y="231"/>
                </a:cxn>
                <a:cxn ang="0">
                  <a:pos x="182" y="132"/>
                </a:cxn>
                <a:cxn ang="0">
                  <a:pos x="263" y="28"/>
                </a:cxn>
                <a:cxn ang="0">
                  <a:pos x="312" y="11"/>
                </a:cxn>
                <a:cxn ang="0">
                  <a:pos x="329" y="91"/>
                </a:cxn>
              </a:cxnLst>
              <a:rect l="0" t="0" r="r" b="b"/>
              <a:pathLst>
                <a:path w="426" h="585">
                  <a:moveTo>
                    <a:pt x="329" y="91"/>
                  </a:moveTo>
                  <a:lnTo>
                    <a:pt x="339" y="106"/>
                  </a:lnTo>
                  <a:lnTo>
                    <a:pt x="352" y="123"/>
                  </a:lnTo>
                  <a:lnTo>
                    <a:pt x="358" y="140"/>
                  </a:lnTo>
                  <a:lnTo>
                    <a:pt x="350" y="157"/>
                  </a:lnTo>
                  <a:lnTo>
                    <a:pt x="341" y="147"/>
                  </a:lnTo>
                  <a:lnTo>
                    <a:pt x="331" y="138"/>
                  </a:lnTo>
                  <a:lnTo>
                    <a:pt x="322" y="127"/>
                  </a:lnTo>
                  <a:lnTo>
                    <a:pt x="314" y="115"/>
                  </a:lnTo>
                  <a:lnTo>
                    <a:pt x="307" y="104"/>
                  </a:lnTo>
                  <a:lnTo>
                    <a:pt x="299" y="91"/>
                  </a:lnTo>
                  <a:lnTo>
                    <a:pt x="293" y="77"/>
                  </a:lnTo>
                  <a:lnTo>
                    <a:pt x="292" y="64"/>
                  </a:lnTo>
                  <a:lnTo>
                    <a:pt x="284" y="74"/>
                  </a:lnTo>
                  <a:lnTo>
                    <a:pt x="276" y="85"/>
                  </a:lnTo>
                  <a:lnTo>
                    <a:pt x="267" y="96"/>
                  </a:lnTo>
                  <a:lnTo>
                    <a:pt x="259" y="108"/>
                  </a:lnTo>
                  <a:lnTo>
                    <a:pt x="250" y="117"/>
                  </a:lnTo>
                  <a:lnTo>
                    <a:pt x="242" y="129"/>
                  </a:lnTo>
                  <a:lnTo>
                    <a:pt x="231" y="138"/>
                  </a:lnTo>
                  <a:lnTo>
                    <a:pt x="221" y="147"/>
                  </a:lnTo>
                  <a:lnTo>
                    <a:pt x="214" y="166"/>
                  </a:lnTo>
                  <a:lnTo>
                    <a:pt x="201" y="180"/>
                  </a:lnTo>
                  <a:lnTo>
                    <a:pt x="185" y="193"/>
                  </a:lnTo>
                  <a:lnTo>
                    <a:pt x="174" y="210"/>
                  </a:lnTo>
                  <a:lnTo>
                    <a:pt x="185" y="208"/>
                  </a:lnTo>
                  <a:lnTo>
                    <a:pt x="199" y="199"/>
                  </a:lnTo>
                  <a:lnTo>
                    <a:pt x="212" y="197"/>
                  </a:lnTo>
                  <a:lnTo>
                    <a:pt x="225" y="206"/>
                  </a:lnTo>
                  <a:lnTo>
                    <a:pt x="242" y="216"/>
                  </a:lnTo>
                  <a:lnTo>
                    <a:pt x="259" y="225"/>
                  </a:lnTo>
                  <a:lnTo>
                    <a:pt x="276" y="237"/>
                  </a:lnTo>
                  <a:lnTo>
                    <a:pt x="293" y="248"/>
                  </a:lnTo>
                  <a:lnTo>
                    <a:pt x="311" y="257"/>
                  </a:lnTo>
                  <a:lnTo>
                    <a:pt x="329" y="261"/>
                  </a:lnTo>
                  <a:lnTo>
                    <a:pt x="348" y="261"/>
                  </a:lnTo>
                  <a:lnTo>
                    <a:pt x="371" y="256"/>
                  </a:lnTo>
                  <a:lnTo>
                    <a:pt x="386" y="252"/>
                  </a:lnTo>
                  <a:lnTo>
                    <a:pt x="403" y="254"/>
                  </a:lnTo>
                  <a:lnTo>
                    <a:pt x="419" y="259"/>
                  </a:lnTo>
                  <a:lnTo>
                    <a:pt x="426" y="263"/>
                  </a:lnTo>
                  <a:lnTo>
                    <a:pt x="415" y="273"/>
                  </a:lnTo>
                  <a:lnTo>
                    <a:pt x="400" y="280"/>
                  </a:lnTo>
                  <a:lnTo>
                    <a:pt x="384" y="286"/>
                  </a:lnTo>
                  <a:lnTo>
                    <a:pt x="369" y="288"/>
                  </a:lnTo>
                  <a:lnTo>
                    <a:pt x="352" y="292"/>
                  </a:lnTo>
                  <a:lnTo>
                    <a:pt x="335" y="292"/>
                  </a:lnTo>
                  <a:lnTo>
                    <a:pt x="318" y="293"/>
                  </a:lnTo>
                  <a:lnTo>
                    <a:pt x="301" y="295"/>
                  </a:lnTo>
                  <a:lnTo>
                    <a:pt x="288" y="293"/>
                  </a:lnTo>
                  <a:lnTo>
                    <a:pt x="276" y="292"/>
                  </a:lnTo>
                  <a:lnTo>
                    <a:pt x="265" y="286"/>
                  </a:lnTo>
                  <a:lnTo>
                    <a:pt x="254" y="280"/>
                  </a:lnTo>
                  <a:lnTo>
                    <a:pt x="244" y="273"/>
                  </a:lnTo>
                  <a:lnTo>
                    <a:pt x="235" y="263"/>
                  </a:lnTo>
                  <a:lnTo>
                    <a:pt x="227" y="254"/>
                  </a:lnTo>
                  <a:lnTo>
                    <a:pt x="221" y="242"/>
                  </a:lnTo>
                  <a:lnTo>
                    <a:pt x="203" y="271"/>
                  </a:lnTo>
                  <a:lnTo>
                    <a:pt x="180" y="301"/>
                  </a:lnTo>
                  <a:lnTo>
                    <a:pt x="157" y="329"/>
                  </a:lnTo>
                  <a:lnTo>
                    <a:pt x="132" y="360"/>
                  </a:lnTo>
                  <a:lnTo>
                    <a:pt x="110" y="388"/>
                  </a:lnTo>
                  <a:lnTo>
                    <a:pt x="87" y="417"/>
                  </a:lnTo>
                  <a:lnTo>
                    <a:pt x="70" y="443"/>
                  </a:lnTo>
                  <a:lnTo>
                    <a:pt x="55" y="468"/>
                  </a:lnTo>
                  <a:lnTo>
                    <a:pt x="64" y="466"/>
                  </a:lnTo>
                  <a:lnTo>
                    <a:pt x="74" y="464"/>
                  </a:lnTo>
                  <a:lnTo>
                    <a:pt x="83" y="460"/>
                  </a:lnTo>
                  <a:lnTo>
                    <a:pt x="93" y="456"/>
                  </a:lnTo>
                  <a:lnTo>
                    <a:pt x="104" y="453"/>
                  </a:lnTo>
                  <a:lnTo>
                    <a:pt x="113" y="449"/>
                  </a:lnTo>
                  <a:lnTo>
                    <a:pt x="125" y="447"/>
                  </a:lnTo>
                  <a:lnTo>
                    <a:pt x="136" y="447"/>
                  </a:lnTo>
                  <a:lnTo>
                    <a:pt x="151" y="453"/>
                  </a:lnTo>
                  <a:lnTo>
                    <a:pt x="165" y="460"/>
                  </a:lnTo>
                  <a:lnTo>
                    <a:pt x="176" y="468"/>
                  </a:lnTo>
                  <a:lnTo>
                    <a:pt x="189" y="477"/>
                  </a:lnTo>
                  <a:lnTo>
                    <a:pt x="201" y="487"/>
                  </a:lnTo>
                  <a:lnTo>
                    <a:pt x="214" y="492"/>
                  </a:lnTo>
                  <a:lnTo>
                    <a:pt x="229" y="494"/>
                  </a:lnTo>
                  <a:lnTo>
                    <a:pt x="244" y="492"/>
                  </a:lnTo>
                  <a:lnTo>
                    <a:pt x="252" y="489"/>
                  </a:lnTo>
                  <a:lnTo>
                    <a:pt x="259" y="483"/>
                  </a:lnTo>
                  <a:lnTo>
                    <a:pt x="267" y="479"/>
                  </a:lnTo>
                  <a:lnTo>
                    <a:pt x="275" y="475"/>
                  </a:lnTo>
                  <a:lnTo>
                    <a:pt x="282" y="472"/>
                  </a:lnTo>
                  <a:lnTo>
                    <a:pt x="290" y="466"/>
                  </a:lnTo>
                  <a:lnTo>
                    <a:pt x="297" y="464"/>
                  </a:lnTo>
                  <a:lnTo>
                    <a:pt x="305" y="460"/>
                  </a:lnTo>
                  <a:lnTo>
                    <a:pt x="295" y="458"/>
                  </a:lnTo>
                  <a:lnTo>
                    <a:pt x="286" y="451"/>
                  </a:lnTo>
                  <a:lnTo>
                    <a:pt x="276" y="443"/>
                  </a:lnTo>
                  <a:lnTo>
                    <a:pt x="267" y="432"/>
                  </a:lnTo>
                  <a:lnTo>
                    <a:pt x="257" y="420"/>
                  </a:lnTo>
                  <a:lnTo>
                    <a:pt x="252" y="409"/>
                  </a:lnTo>
                  <a:lnTo>
                    <a:pt x="248" y="398"/>
                  </a:lnTo>
                  <a:lnTo>
                    <a:pt x="250" y="388"/>
                  </a:lnTo>
                  <a:lnTo>
                    <a:pt x="257" y="383"/>
                  </a:lnTo>
                  <a:lnTo>
                    <a:pt x="267" y="379"/>
                  </a:lnTo>
                  <a:lnTo>
                    <a:pt x="278" y="379"/>
                  </a:lnTo>
                  <a:lnTo>
                    <a:pt x="288" y="383"/>
                  </a:lnTo>
                  <a:lnTo>
                    <a:pt x="301" y="396"/>
                  </a:lnTo>
                  <a:lnTo>
                    <a:pt x="301" y="413"/>
                  </a:lnTo>
                  <a:lnTo>
                    <a:pt x="303" y="426"/>
                  </a:lnTo>
                  <a:lnTo>
                    <a:pt x="324" y="430"/>
                  </a:lnTo>
                  <a:lnTo>
                    <a:pt x="337" y="434"/>
                  </a:lnTo>
                  <a:lnTo>
                    <a:pt x="350" y="434"/>
                  </a:lnTo>
                  <a:lnTo>
                    <a:pt x="366" y="434"/>
                  </a:lnTo>
                  <a:lnTo>
                    <a:pt x="379" y="436"/>
                  </a:lnTo>
                  <a:lnTo>
                    <a:pt x="392" y="437"/>
                  </a:lnTo>
                  <a:lnTo>
                    <a:pt x="403" y="441"/>
                  </a:lnTo>
                  <a:lnTo>
                    <a:pt x="411" y="451"/>
                  </a:lnTo>
                  <a:lnTo>
                    <a:pt x="417" y="464"/>
                  </a:lnTo>
                  <a:lnTo>
                    <a:pt x="402" y="487"/>
                  </a:lnTo>
                  <a:lnTo>
                    <a:pt x="381" y="498"/>
                  </a:lnTo>
                  <a:lnTo>
                    <a:pt x="358" y="502"/>
                  </a:lnTo>
                  <a:lnTo>
                    <a:pt x="333" y="500"/>
                  </a:lnTo>
                  <a:lnTo>
                    <a:pt x="307" y="500"/>
                  </a:lnTo>
                  <a:lnTo>
                    <a:pt x="282" y="502"/>
                  </a:lnTo>
                  <a:lnTo>
                    <a:pt x="261" y="510"/>
                  </a:lnTo>
                  <a:lnTo>
                    <a:pt x="242" y="528"/>
                  </a:lnTo>
                  <a:lnTo>
                    <a:pt x="229" y="528"/>
                  </a:lnTo>
                  <a:lnTo>
                    <a:pt x="218" y="528"/>
                  </a:lnTo>
                  <a:lnTo>
                    <a:pt x="206" y="525"/>
                  </a:lnTo>
                  <a:lnTo>
                    <a:pt x="197" y="519"/>
                  </a:lnTo>
                  <a:lnTo>
                    <a:pt x="187" y="513"/>
                  </a:lnTo>
                  <a:lnTo>
                    <a:pt x="178" y="508"/>
                  </a:lnTo>
                  <a:lnTo>
                    <a:pt x="168" y="500"/>
                  </a:lnTo>
                  <a:lnTo>
                    <a:pt x="159" y="494"/>
                  </a:lnTo>
                  <a:lnTo>
                    <a:pt x="153" y="502"/>
                  </a:lnTo>
                  <a:lnTo>
                    <a:pt x="148" y="515"/>
                  </a:lnTo>
                  <a:lnTo>
                    <a:pt x="140" y="530"/>
                  </a:lnTo>
                  <a:lnTo>
                    <a:pt x="134" y="547"/>
                  </a:lnTo>
                  <a:lnTo>
                    <a:pt x="127" y="563"/>
                  </a:lnTo>
                  <a:lnTo>
                    <a:pt x="117" y="576"/>
                  </a:lnTo>
                  <a:lnTo>
                    <a:pt x="106" y="583"/>
                  </a:lnTo>
                  <a:lnTo>
                    <a:pt x="94" y="585"/>
                  </a:lnTo>
                  <a:lnTo>
                    <a:pt x="93" y="564"/>
                  </a:lnTo>
                  <a:lnTo>
                    <a:pt x="100" y="544"/>
                  </a:lnTo>
                  <a:lnTo>
                    <a:pt x="108" y="523"/>
                  </a:lnTo>
                  <a:lnTo>
                    <a:pt x="113" y="502"/>
                  </a:lnTo>
                  <a:lnTo>
                    <a:pt x="104" y="500"/>
                  </a:lnTo>
                  <a:lnTo>
                    <a:pt x="89" y="500"/>
                  </a:lnTo>
                  <a:lnTo>
                    <a:pt x="72" y="500"/>
                  </a:lnTo>
                  <a:lnTo>
                    <a:pt x="53" y="502"/>
                  </a:lnTo>
                  <a:lnTo>
                    <a:pt x="36" y="504"/>
                  </a:lnTo>
                  <a:lnTo>
                    <a:pt x="19" y="504"/>
                  </a:lnTo>
                  <a:lnTo>
                    <a:pt x="7" y="502"/>
                  </a:lnTo>
                  <a:lnTo>
                    <a:pt x="0" y="496"/>
                  </a:lnTo>
                  <a:lnTo>
                    <a:pt x="5" y="470"/>
                  </a:lnTo>
                  <a:lnTo>
                    <a:pt x="24" y="437"/>
                  </a:lnTo>
                  <a:lnTo>
                    <a:pt x="51" y="401"/>
                  </a:lnTo>
                  <a:lnTo>
                    <a:pt x="83" y="365"/>
                  </a:lnTo>
                  <a:lnTo>
                    <a:pt x="115" y="328"/>
                  </a:lnTo>
                  <a:lnTo>
                    <a:pt x="146" y="295"/>
                  </a:lnTo>
                  <a:lnTo>
                    <a:pt x="170" y="267"/>
                  </a:lnTo>
                  <a:lnTo>
                    <a:pt x="184" y="246"/>
                  </a:lnTo>
                  <a:lnTo>
                    <a:pt x="178" y="246"/>
                  </a:lnTo>
                  <a:lnTo>
                    <a:pt x="170" y="246"/>
                  </a:lnTo>
                  <a:lnTo>
                    <a:pt x="161" y="248"/>
                  </a:lnTo>
                  <a:lnTo>
                    <a:pt x="153" y="248"/>
                  </a:lnTo>
                  <a:lnTo>
                    <a:pt x="144" y="248"/>
                  </a:lnTo>
                  <a:lnTo>
                    <a:pt x="136" y="244"/>
                  </a:lnTo>
                  <a:lnTo>
                    <a:pt x="130" y="240"/>
                  </a:lnTo>
                  <a:lnTo>
                    <a:pt x="127" y="231"/>
                  </a:lnTo>
                  <a:lnTo>
                    <a:pt x="136" y="204"/>
                  </a:lnTo>
                  <a:lnTo>
                    <a:pt x="157" y="170"/>
                  </a:lnTo>
                  <a:lnTo>
                    <a:pt x="182" y="132"/>
                  </a:lnTo>
                  <a:lnTo>
                    <a:pt x="210" y="94"/>
                  </a:lnTo>
                  <a:lnTo>
                    <a:pt x="239" y="58"/>
                  </a:lnTo>
                  <a:lnTo>
                    <a:pt x="263" y="28"/>
                  </a:lnTo>
                  <a:lnTo>
                    <a:pt x="280" y="7"/>
                  </a:lnTo>
                  <a:lnTo>
                    <a:pt x="286" y="0"/>
                  </a:lnTo>
                  <a:lnTo>
                    <a:pt x="312" y="11"/>
                  </a:lnTo>
                  <a:lnTo>
                    <a:pt x="320" y="36"/>
                  </a:lnTo>
                  <a:lnTo>
                    <a:pt x="322" y="64"/>
                  </a:lnTo>
                  <a:lnTo>
                    <a:pt x="329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71800" y="4499664"/>
              <a:ext cx="146050" cy="168275"/>
            </a:xfrm>
            <a:custGeom>
              <a:avLst/>
              <a:gdLst/>
              <a:ahLst/>
              <a:cxnLst>
                <a:cxn ang="0">
                  <a:pos x="184" y="55"/>
                </a:cxn>
                <a:cxn ang="0">
                  <a:pos x="174" y="91"/>
                </a:cxn>
                <a:cxn ang="0">
                  <a:pos x="167" y="81"/>
                </a:cxn>
                <a:cxn ang="0">
                  <a:pos x="155" y="41"/>
                </a:cxn>
                <a:cxn ang="0">
                  <a:pos x="125" y="28"/>
                </a:cxn>
                <a:cxn ang="0">
                  <a:pos x="106" y="28"/>
                </a:cxn>
                <a:cxn ang="0">
                  <a:pos x="87" y="32"/>
                </a:cxn>
                <a:cxn ang="0">
                  <a:pos x="72" y="41"/>
                </a:cxn>
                <a:cxn ang="0">
                  <a:pos x="55" y="60"/>
                </a:cxn>
                <a:cxn ang="0">
                  <a:pos x="40" y="89"/>
                </a:cxn>
                <a:cxn ang="0">
                  <a:pos x="34" y="119"/>
                </a:cxn>
                <a:cxn ang="0">
                  <a:pos x="34" y="148"/>
                </a:cxn>
                <a:cxn ang="0">
                  <a:pos x="47" y="174"/>
                </a:cxn>
                <a:cxn ang="0">
                  <a:pos x="74" y="184"/>
                </a:cxn>
                <a:cxn ang="0">
                  <a:pos x="104" y="165"/>
                </a:cxn>
                <a:cxn ang="0">
                  <a:pos x="119" y="129"/>
                </a:cxn>
                <a:cxn ang="0">
                  <a:pos x="112" y="102"/>
                </a:cxn>
                <a:cxn ang="0">
                  <a:pos x="93" y="102"/>
                </a:cxn>
                <a:cxn ang="0">
                  <a:pos x="83" y="98"/>
                </a:cxn>
                <a:cxn ang="0">
                  <a:pos x="93" y="89"/>
                </a:cxn>
                <a:cxn ang="0">
                  <a:pos x="110" y="81"/>
                </a:cxn>
                <a:cxn ang="0">
                  <a:pos x="129" y="91"/>
                </a:cxn>
                <a:cxn ang="0">
                  <a:pos x="138" y="127"/>
                </a:cxn>
                <a:cxn ang="0">
                  <a:pos x="125" y="172"/>
                </a:cxn>
                <a:cxn ang="0">
                  <a:pos x="100" y="199"/>
                </a:cxn>
                <a:cxn ang="0">
                  <a:pos x="87" y="208"/>
                </a:cxn>
                <a:cxn ang="0">
                  <a:pos x="68" y="212"/>
                </a:cxn>
                <a:cxn ang="0">
                  <a:pos x="49" y="208"/>
                </a:cxn>
                <a:cxn ang="0">
                  <a:pos x="30" y="201"/>
                </a:cxn>
                <a:cxn ang="0">
                  <a:pos x="17" y="189"/>
                </a:cxn>
                <a:cxn ang="0">
                  <a:pos x="8" y="174"/>
                </a:cxn>
                <a:cxn ang="0">
                  <a:pos x="2" y="153"/>
                </a:cxn>
                <a:cxn ang="0">
                  <a:pos x="2" y="127"/>
                </a:cxn>
                <a:cxn ang="0">
                  <a:pos x="9" y="93"/>
                </a:cxn>
                <a:cxn ang="0">
                  <a:pos x="19" y="64"/>
                </a:cxn>
                <a:cxn ang="0">
                  <a:pos x="32" y="41"/>
                </a:cxn>
                <a:cxn ang="0">
                  <a:pos x="49" y="22"/>
                </a:cxn>
                <a:cxn ang="0">
                  <a:pos x="72" y="9"/>
                </a:cxn>
                <a:cxn ang="0">
                  <a:pos x="99" y="0"/>
                </a:cxn>
                <a:cxn ang="0">
                  <a:pos x="127" y="0"/>
                </a:cxn>
                <a:cxn ang="0">
                  <a:pos x="152" y="9"/>
                </a:cxn>
                <a:cxn ang="0">
                  <a:pos x="172" y="24"/>
                </a:cxn>
              </a:cxnLst>
              <a:rect l="0" t="0" r="r" b="b"/>
              <a:pathLst>
                <a:path w="184" h="212">
                  <a:moveTo>
                    <a:pt x="180" y="36"/>
                  </a:moveTo>
                  <a:lnTo>
                    <a:pt x="184" y="55"/>
                  </a:lnTo>
                  <a:lnTo>
                    <a:pt x="180" y="74"/>
                  </a:lnTo>
                  <a:lnTo>
                    <a:pt x="174" y="91"/>
                  </a:lnTo>
                  <a:lnTo>
                    <a:pt x="167" y="106"/>
                  </a:lnTo>
                  <a:lnTo>
                    <a:pt x="167" y="81"/>
                  </a:lnTo>
                  <a:lnTo>
                    <a:pt x="165" y="58"/>
                  </a:lnTo>
                  <a:lnTo>
                    <a:pt x="155" y="41"/>
                  </a:lnTo>
                  <a:lnTo>
                    <a:pt x="136" y="28"/>
                  </a:lnTo>
                  <a:lnTo>
                    <a:pt x="125" y="28"/>
                  </a:lnTo>
                  <a:lnTo>
                    <a:pt x="116" y="28"/>
                  </a:lnTo>
                  <a:lnTo>
                    <a:pt x="106" y="28"/>
                  </a:lnTo>
                  <a:lnTo>
                    <a:pt x="97" y="30"/>
                  </a:lnTo>
                  <a:lnTo>
                    <a:pt x="87" y="32"/>
                  </a:lnTo>
                  <a:lnTo>
                    <a:pt x="80" y="36"/>
                  </a:lnTo>
                  <a:lnTo>
                    <a:pt x="72" y="41"/>
                  </a:lnTo>
                  <a:lnTo>
                    <a:pt x="64" y="47"/>
                  </a:lnTo>
                  <a:lnTo>
                    <a:pt x="55" y="60"/>
                  </a:lnTo>
                  <a:lnTo>
                    <a:pt x="47" y="74"/>
                  </a:lnTo>
                  <a:lnTo>
                    <a:pt x="40" y="89"/>
                  </a:lnTo>
                  <a:lnTo>
                    <a:pt x="36" y="104"/>
                  </a:lnTo>
                  <a:lnTo>
                    <a:pt x="34" y="119"/>
                  </a:lnTo>
                  <a:lnTo>
                    <a:pt x="34" y="132"/>
                  </a:lnTo>
                  <a:lnTo>
                    <a:pt x="34" y="148"/>
                  </a:lnTo>
                  <a:lnTo>
                    <a:pt x="38" y="163"/>
                  </a:lnTo>
                  <a:lnTo>
                    <a:pt x="47" y="174"/>
                  </a:lnTo>
                  <a:lnTo>
                    <a:pt x="59" y="182"/>
                  </a:lnTo>
                  <a:lnTo>
                    <a:pt x="74" y="184"/>
                  </a:lnTo>
                  <a:lnTo>
                    <a:pt x="93" y="176"/>
                  </a:lnTo>
                  <a:lnTo>
                    <a:pt x="104" y="165"/>
                  </a:lnTo>
                  <a:lnTo>
                    <a:pt x="116" y="148"/>
                  </a:lnTo>
                  <a:lnTo>
                    <a:pt x="119" y="129"/>
                  </a:lnTo>
                  <a:lnTo>
                    <a:pt x="119" y="110"/>
                  </a:lnTo>
                  <a:lnTo>
                    <a:pt x="112" y="102"/>
                  </a:lnTo>
                  <a:lnTo>
                    <a:pt x="102" y="100"/>
                  </a:lnTo>
                  <a:lnTo>
                    <a:pt x="93" y="102"/>
                  </a:lnTo>
                  <a:lnTo>
                    <a:pt x="85" y="102"/>
                  </a:lnTo>
                  <a:lnTo>
                    <a:pt x="83" y="98"/>
                  </a:lnTo>
                  <a:lnTo>
                    <a:pt x="85" y="93"/>
                  </a:lnTo>
                  <a:lnTo>
                    <a:pt x="93" y="89"/>
                  </a:lnTo>
                  <a:lnTo>
                    <a:pt x="97" y="83"/>
                  </a:lnTo>
                  <a:lnTo>
                    <a:pt x="110" y="81"/>
                  </a:lnTo>
                  <a:lnTo>
                    <a:pt x="121" y="83"/>
                  </a:lnTo>
                  <a:lnTo>
                    <a:pt x="129" y="91"/>
                  </a:lnTo>
                  <a:lnTo>
                    <a:pt x="136" y="100"/>
                  </a:lnTo>
                  <a:lnTo>
                    <a:pt x="138" y="127"/>
                  </a:lnTo>
                  <a:lnTo>
                    <a:pt x="136" y="151"/>
                  </a:lnTo>
                  <a:lnTo>
                    <a:pt x="125" y="172"/>
                  </a:lnTo>
                  <a:lnTo>
                    <a:pt x="108" y="193"/>
                  </a:lnTo>
                  <a:lnTo>
                    <a:pt x="100" y="199"/>
                  </a:lnTo>
                  <a:lnTo>
                    <a:pt x="95" y="204"/>
                  </a:lnTo>
                  <a:lnTo>
                    <a:pt x="87" y="208"/>
                  </a:lnTo>
                  <a:lnTo>
                    <a:pt x="78" y="210"/>
                  </a:lnTo>
                  <a:lnTo>
                    <a:pt x="68" y="212"/>
                  </a:lnTo>
                  <a:lnTo>
                    <a:pt x="59" y="212"/>
                  </a:lnTo>
                  <a:lnTo>
                    <a:pt x="49" y="208"/>
                  </a:lnTo>
                  <a:lnTo>
                    <a:pt x="38" y="204"/>
                  </a:lnTo>
                  <a:lnTo>
                    <a:pt x="30" y="201"/>
                  </a:lnTo>
                  <a:lnTo>
                    <a:pt x="23" y="195"/>
                  </a:lnTo>
                  <a:lnTo>
                    <a:pt x="17" y="189"/>
                  </a:lnTo>
                  <a:lnTo>
                    <a:pt x="13" y="184"/>
                  </a:lnTo>
                  <a:lnTo>
                    <a:pt x="8" y="174"/>
                  </a:lnTo>
                  <a:lnTo>
                    <a:pt x="4" y="163"/>
                  </a:lnTo>
                  <a:lnTo>
                    <a:pt x="2" y="153"/>
                  </a:lnTo>
                  <a:lnTo>
                    <a:pt x="0" y="142"/>
                  </a:lnTo>
                  <a:lnTo>
                    <a:pt x="2" y="127"/>
                  </a:lnTo>
                  <a:lnTo>
                    <a:pt x="6" y="110"/>
                  </a:lnTo>
                  <a:lnTo>
                    <a:pt x="9" y="93"/>
                  </a:lnTo>
                  <a:lnTo>
                    <a:pt x="15" y="77"/>
                  </a:lnTo>
                  <a:lnTo>
                    <a:pt x="19" y="64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40" y="32"/>
                  </a:lnTo>
                  <a:lnTo>
                    <a:pt x="49" y="22"/>
                  </a:lnTo>
                  <a:lnTo>
                    <a:pt x="61" y="15"/>
                  </a:lnTo>
                  <a:lnTo>
                    <a:pt x="72" y="9"/>
                  </a:lnTo>
                  <a:lnTo>
                    <a:pt x="85" y="3"/>
                  </a:lnTo>
                  <a:lnTo>
                    <a:pt x="99" y="0"/>
                  </a:lnTo>
                  <a:lnTo>
                    <a:pt x="114" y="0"/>
                  </a:lnTo>
                  <a:lnTo>
                    <a:pt x="127" y="0"/>
                  </a:lnTo>
                  <a:lnTo>
                    <a:pt x="140" y="3"/>
                  </a:lnTo>
                  <a:lnTo>
                    <a:pt x="152" y="9"/>
                  </a:lnTo>
                  <a:lnTo>
                    <a:pt x="163" y="15"/>
                  </a:lnTo>
                  <a:lnTo>
                    <a:pt x="172" y="24"/>
                  </a:lnTo>
                  <a:lnTo>
                    <a:pt x="18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10150" y="4574276"/>
              <a:ext cx="382588" cy="350837"/>
            </a:xfrm>
            <a:custGeom>
              <a:avLst/>
              <a:gdLst/>
              <a:ahLst/>
              <a:cxnLst>
                <a:cxn ang="0">
                  <a:pos x="161" y="45"/>
                </a:cxn>
                <a:cxn ang="0">
                  <a:pos x="199" y="66"/>
                </a:cxn>
                <a:cxn ang="0">
                  <a:pos x="233" y="53"/>
                </a:cxn>
                <a:cxn ang="0">
                  <a:pos x="265" y="55"/>
                </a:cxn>
                <a:cxn ang="0">
                  <a:pos x="292" y="77"/>
                </a:cxn>
                <a:cxn ang="0">
                  <a:pos x="313" y="98"/>
                </a:cxn>
                <a:cxn ang="0">
                  <a:pos x="337" y="117"/>
                </a:cxn>
                <a:cxn ang="0">
                  <a:pos x="392" y="121"/>
                </a:cxn>
                <a:cxn ang="0">
                  <a:pos x="445" y="127"/>
                </a:cxn>
                <a:cxn ang="0">
                  <a:pos x="476" y="142"/>
                </a:cxn>
                <a:cxn ang="0">
                  <a:pos x="383" y="155"/>
                </a:cxn>
                <a:cxn ang="0">
                  <a:pos x="271" y="127"/>
                </a:cxn>
                <a:cxn ang="0">
                  <a:pos x="218" y="100"/>
                </a:cxn>
                <a:cxn ang="0">
                  <a:pos x="172" y="98"/>
                </a:cxn>
                <a:cxn ang="0">
                  <a:pos x="133" y="79"/>
                </a:cxn>
                <a:cxn ang="0">
                  <a:pos x="121" y="43"/>
                </a:cxn>
                <a:cxn ang="0">
                  <a:pos x="99" y="53"/>
                </a:cxn>
                <a:cxn ang="0">
                  <a:pos x="64" y="75"/>
                </a:cxn>
                <a:cxn ang="0">
                  <a:pos x="34" y="100"/>
                </a:cxn>
                <a:cxn ang="0">
                  <a:pos x="63" y="104"/>
                </a:cxn>
                <a:cxn ang="0">
                  <a:pos x="89" y="109"/>
                </a:cxn>
                <a:cxn ang="0">
                  <a:pos x="102" y="138"/>
                </a:cxn>
                <a:cxn ang="0">
                  <a:pos x="97" y="178"/>
                </a:cxn>
                <a:cxn ang="0">
                  <a:pos x="140" y="187"/>
                </a:cxn>
                <a:cxn ang="0">
                  <a:pos x="184" y="163"/>
                </a:cxn>
                <a:cxn ang="0">
                  <a:pos x="222" y="174"/>
                </a:cxn>
                <a:cxn ang="0">
                  <a:pos x="244" y="193"/>
                </a:cxn>
                <a:cxn ang="0">
                  <a:pos x="269" y="208"/>
                </a:cxn>
                <a:cxn ang="0">
                  <a:pos x="313" y="199"/>
                </a:cxn>
                <a:cxn ang="0">
                  <a:pos x="373" y="183"/>
                </a:cxn>
                <a:cxn ang="0">
                  <a:pos x="407" y="183"/>
                </a:cxn>
                <a:cxn ang="0">
                  <a:pos x="387" y="223"/>
                </a:cxn>
                <a:cxn ang="0">
                  <a:pos x="330" y="236"/>
                </a:cxn>
                <a:cxn ang="0">
                  <a:pos x="265" y="235"/>
                </a:cxn>
                <a:cxn ang="0">
                  <a:pos x="208" y="204"/>
                </a:cxn>
                <a:cxn ang="0">
                  <a:pos x="159" y="297"/>
                </a:cxn>
                <a:cxn ang="0">
                  <a:pos x="97" y="384"/>
                </a:cxn>
                <a:cxn ang="0">
                  <a:pos x="44" y="441"/>
                </a:cxn>
                <a:cxn ang="0">
                  <a:pos x="34" y="434"/>
                </a:cxn>
                <a:cxn ang="0">
                  <a:pos x="78" y="352"/>
                </a:cxn>
                <a:cxn ang="0">
                  <a:pos x="144" y="254"/>
                </a:cxn>
                <a:cxn ang="0">
                  <a:pos x="169" y="212"/>
                </a:cxn>
                <a:cxn ang="0">
                  <a:pos x="144" y="219"/>
                </a:cxn>
                <a:cxn ang="0">
                  <a:pos x="116" y="221"/>
                </a:cxn>
                <a:cxn ang="0">
                  <a:pos x="76" y="193"/>
                </a:cxn>
                <a:cxn ang="0">
                  <a:pos x="63" y="147"/>
                </a:cxn>
                <a:cxn ang="0">
                  <a:pos x="42" y="138"/>
                </a:cxn>
                <a:cxn ang="0">
                  <a:pos x="11" y="132"/>
                </a:cxn>
                <a:cxn ang="0">
                  <a:pos x="4" y="91"/>
                </a:cxn>
                <a:cxn ang="0">
                  <a:pos x="42" y="41"/>
                </a:cxn>
                <a:cxn ang="0">
                  <a:pos x="85" y="0"/>
                </a:cxn>
                <a:cxn ang="0">
                  <a:pos x="121" y="1"/>
                </a:cxn>
                <a:cxn ang="0">
                  <a:pos x="146" y="5"/>
                </a:cxn>
              </a:cxnLst>
              <a:rect l="0" t="0" r="r" b="b"/>
              <a:pathLst>
                <a:path w="481" h="441">
                  <a:moveTo>
                    <a:pt x="150" y="9"/>
                  </a:moveTo>
                  <a:lnTo>
                    <a:pt x="154" y="28"/>
                  </a:lnTo>
                  <a:lnTo>
                    <a:pt x="161" y="45"/>
                  </a:lnTo>
                  <a:lnTo>
                    <a:pt x="172" y="60"/>
                  </a:lnTo>
                  <a:lnTo>
                    <a:pt x="190" y="70"/>
                  </a:lnTo>
                  <a:lnTo>
                    <a:pt x="199" y="66"/>
                  </a:lnTo>
                  <a:lnTo>
                    <a:pt x="210" y="60"/>
                  </a:lnTo>
                  <a:lnTo>
                    <a:pt x="222" y="56"/>
                  </a:lnTo>
                  <a:lnTo>
                    <a:pt x="233" y="53"/>
                  </a:lnTo>
                  <a:lnTo>
                    <a:pt x="243" y="51"/>
                  </a:lnTo>
                  <a:lnTo>
                    <a:pt x="254" y="51"/>
                  </a:lnTo>
                  <a:lnTo>
                    <a:pt x="265" y="55"/>
                  </a:lnTo>
                  <a:lnTo>
                    <a:pt x="275" y="62"/>
                  </a:lnTo>
                  <a:lnTo>
                    <a:pt x="284" y="70"/>
                  </a:lnTo>
                  <a:lnTo>
                    <a:pt x="292" y="77"/>
                  </a:lnTo>
                  <a:lnTo>
                    <a:pt x="299" y="83"/>
                  </a:lnTo>
                  <a:lnTo>
                    <a:pt x="305" y="91"/>
                  </a:lnTo>
                  <a:lnTo>
                    <a:pt x="313" y="98"/>
                  </a:lnTo>
                  <a:lnTo>
                    <a:pt x="318" y="104"/>
                  </a:lnTo>
                  <a:lnTo>
                    <a:pt x="328" y="111"/>
                  </a:lnTo>
                  <a:lnTo>
                    <a:pt x="337" y="117"/>
                  </a:lnTo>
                  <a:lnTo>
                    <a:pt x="356" y="119"/>
                  </a:lnTo>
                  <a:lnTo>
                    <a:pt x="373" y="121"/>
                  </a:lnTo>
                  <a:lnTo>
                    <a:pt x="392" y="121"/>
                  </a:lnTo>
                  <a:lnTo>
                    <a:pt x="409" y="123"/>
                  </a:lnTo>
                  <a:lnTo>
                    <a:pt x="426" y="125"/>
                  </a:lnTo>
                  <a:lnTo>
                    <a:pt x="445" y="127"/>
                  </a:lnTo>
                  <a:lnTo>
                    <a:pt x="462" y="130"/>
                  </a:lnTo>
                  <a:lnTo>
                    <a:pt x="481" y="136"/>
                  </a:lnTo>
                  <a:lnTo>
                    <a:pt x="476" y="142"/>
                  </a:lnTo>
                  <a:lnTo>
                    <a:pt x="453" y="147"/>
                  </a:lnTo>
                  <a:lnTo>
                    <a:pt x="421" y="153"/>
                  </a:lnTo>
                  <a:lnTo>
                    <a:pt x="383" y="155"/>
                  </a:lnTo>
                  <a:lnTo>
                    <a:pt x="341" y="153"/>
                  </a:lnTo>
                  <a:lnTo>
                    <a:pt x="303" y="144"/>
                  </a:lnTo>
                  <a:lnTo>
                    <a:pt x="271" y="127"/>
                  </a:lnTo>
                  <a:lnTo>
                    <a:pt x="250" y="98"/>
                  </a:lnTo>
                  <a:lnTo>
                    <a:pt x="233" y="100"/>
                  </a:lnTo>
                  <a:lnTo>
                    <a:pt x="218" y="100"/>
                  </a:lnTo>
                  <a:lnTo>
                    <a:pt x="203" y="102"/>
                  </a:lnTo>
                  <a:lnTo>
                    <a:pt x="188" y="100"/>
                  </a:lnTo>
                  <a:lnTo>
                    <a:pt x="172" y="98"/>
                  </a:lnTo>
                  <a:lnTo>
                    <a:pt x="159" y="94"/>
                  </a:lnTo>
                  <a:lnTo>
                    <a:pt x="146" y="89"/>
                  </a:lnTo>
                  <a:lnTo>
                    <a:pt x="133" y="79"/>
                  </a:lnTo>
                  <a:lnTo>
                    <a:pt x="127" y="68"/>
                  </a:lnTo>
                  <a:lnTo>
                    <a:pt x="125" y="55"/>
                  </a:lnTo>
                  <a:lnTo>
                    <a:pt x="121" y="43"/>
                  </a:lnTo>
                  <a:lnTo>
                    <a:pt x="116" y="32"/>
                  </a:lnTo>
                  <a:lnTo>
                    <a:pt x="108" y="43"/>
                  </a:lnTo>
                  <a:lnTo>
                    <a:pt x="99" y="53"/>
                  </a:lnTo>
                  <a:lnTo>
                    <a:pt x="87" y="62"/>
                  </a:lnTo>
                  <a:lnTo>
                    <a:pt x="76" y="68"/>
                  </a:lnTo>
                  <a:lnTo>
                    <a:pt x="64" y="75"/>
                  </a:lnTo>
                  <a:lnTo>
                    <a:pt x="53" y="81"/>
                  </a:lnTo>
                  <a:lnTo>
                    <a:pt x="44" y="91"/>
                  </a:lnTo>
                  <a:lnTo>
                    <a:pt x="34" y="100"/>
                  </a:lnTo>
                  <a:lnTo>
                    <a:pt x="42" y="102"/>
                  </a:lnTo>
                  <a:lnTo>
                    <a:pt x="51" y="104"/>
                  </a:lnTo>
                  <a:lnTo>
                    <a:pt x="63" y="104"/>
                  </a:lnTo>
                  <a:lnTo>
                    <a:pt x="72" y="106"/>
                  </a:lnTo>
                  <a:lnTo>
                    <a:pt x="82" y="108"/>
                  </a:lnTo>
                  <a:lnTo>
                    <a:pt x="89" y="109"/>
                  </a:lnTo>
                  <a:lnTo>
                    <a:pt x="97" y="115"/>
                  </a:lnTo>
                  <a:lnTo>
                    <a:pt x="100" y="123"/>
                  </a:lnTo>
                  <a:lnTo>
                    <a:pt x="102" y="138"/>
                  </a:lnTo>
                  <a:lnTo>
                    <a:pt x="97" y="151"/>
                  </a:lnTo>
                  <a:lnTo>
                    <a:pt x="93" y="164"/>
                  </a:lnTo>
                  <a:lnTo>
                    <a:pt x="97" y="178"/>
                  </a:lnTo>
                  <a:lnTo>
                    <a:pt x="112" y="189"/>
                  </a:lnTo>
                  <a:lnTo>
                    <a:pt x="127" y="191"/>
                  </a:lnTo>
                  <a:lnTo>
                    <a:pt x="140" y="187"/>
                  </a:lnTo>
                  <a:lnTo>
                    <a:pt x="155" y="180"/>
                  </a:lnTo>
                  <a:lnTo>
                    <a:pt x="169" y="170"/>
                  </a:lnTo>
                  <a:lnTo>
                    <a:pt x="184" y="163"/>
                  </a:lnTo>
                  <a:lnTo>
                    <a:pt x="199" y="161"/>
                  </a:lnTo>
                  <a:lnTo>
                    <a:pt x="216" y="164"/>
                  </a:lnTo>
                  <a:lnTo>
                    <a:pt x="222" y="174"/>
                  </a:lnTo>
                  <a:lnTo>
                    <a:pt x="229" y="182"/>
                  </a:lnTo>
                  <a:lnTo>
                    <a:pt x="237" y="187"/>
                  </a:lnTo>
                  <a:lnTo>
                    <a:pt x="244" y="193"/>
                  </a:lnTo>
                  <a:lnTo>
                    <a:pt x="252" y="199"/>
                  </a:lnTo>
                  <a:lnTo>
                    <a:pt x="262" y="202"/>
                  </a:lnTo>
                  <a:lnTo>
                    <a:pt x="269" y="208"/>
                  </a:lnTo>
                  <a:lnTo>
                    <a:pt x="279" y="212"/>
                  </a:lnTo>
                  <a:lnTo>
                    <a:pt x="294" y="206"/>
                  </a:lnTo>
                  <a:lnTo>
                    <a:pt x="313" y="199"/>
                  </a:lnTo>
                  <a:lnTo>
                    <a:pt x="332" y="193"/>
                  </a:lnTo>
                  <a:lnTo>
                    <a:pt x="354" y="187"/>
                  </a:lnTo>
                  <a:lnTo>
                    <a:pt x="373" y="183"/>
                  </a:lnTo>
                  <a:lnTo>
                    <a:pt x="390" y="182"/>
                  </a:lnTo>
                  <a:lnTo>
                    <a:pt x="402" y="182"/>
                  </a:lnTo>
                  <a:lnTo>
                    <a:pt x="407" y="183"/>
                  </a:lnTo>
                  <a:lnTo>
                    <a:pt x="404" y="199"/>
                  </a:lnTo>
                  <a:lnTo>
                    <a:pt x="396" y="212"/>
                  </a:lnTo>
                  <a:lnTo>
                    <a:pt x="387" y="223"/>
                  </a:lnTo>
                  <a:lnTo>
                    <a:pt x="373" y="231"/>
                  </a:lnTo>
                  <a:lnTo>
                    <a:pt x="353" y="235"/>
                  </a:lnTo>
                  <a:lnTo>
                    <a:pt x="330" y="236"/>
                  </a:lnTo>
                  <a:lnTo>
                    <a:pt x="307" y="238"/>
                  </a:lnTo>
                  <a:lnTo>
                    <a:pt x="286" y="238"/>
                  </a:lnTo>
                  <a:lnTo>
                    <a:pt x="265" y="235"/>
                  </a:lnTo>
                  <a:lnTo>
                    <a:pt x="244" y="229"/>
                  </a:lnTo>
                  <a:lnTo>
                    <a:pt x="226" y="219"/>
                  </a:lnTo>
                  <a:lnTo>
                    <a:pt x="208" y="204"/>
                  </a:lnTo>
                  <a:lnTo>
                    <a:pt x="193" y="236"/>
                  </a:lnTo>
                  <a:lnTo>
                    <a:pt x="176" y="267"/>
                  </a:lnTo>
                  <a:lnTo>
                    <a:pt x="159" y="297"/>
                  </a:lnTo>
                  <a:lnTo>
                    <a:pt x="140" y="327"/>
                  </a:lnTo>
                  <a:lnTo>
                    <a:pt x="119" y="356"/>
                  </a:lnTo>
                  <a:lnTo>
                    <a:pt x="97" y="384"/>
                  </a:lnTo>
                  <a:lnTo>
                    <a:pt x="74" y="413"/>
                  </a:lnTo>
                  <a:lnTo>
                    <a:pt x="49" y="441"/>
                  </a:lnTo>
                  <a:lnTo>
                    <a:pt x="44" y="441"/>
                  </a:lnTo>
                  <a:lnTo>
                    <a:pt x="42" y="439"/>
                  </a:lnTo>
                  <a:lnTo>
                    <a:pt x="38" y="437"/>
                  </a:lnTo>
                  <a:lnTo>
                    <a:pt x="34" y="434"/>
                  </a:lnTo>
                  <a:lnTo>
                    <a:pt x="42" y="413"/>
                  </a:lnTo>
                  <a:lnTo>
                    <a:pt x="57" y="384"/>
                  </a:lnTo>
                  <a:lnTo>
                    <a:pt x="78" y="352"/>
                  </a:lnTo>
                  <a:lnTo>
                    <a:pt x="100" y="318"/>
                  </a:lnTo>
                  <a:lnTo>
                    <a:pt x="123" y="284"/>
                  </a:lnTo>
                  <a:lnTo>
                    <a:pt x="144" y="254"/>
                  </a:lnTo>
                  <a:lnTo>
                    <a:pt x="163" y="227"/>
                  </a:lnTo>
                  <a:lnTo>
                    <a:pt x="176" y="210"/>
                  </a:lnTo>
                  <a:lnTo>
                    <a:pt x="169" y="212"/>
                  </a:lnTo>
                  <a:lnTo>
                    <a:pt x="161" y="216"/>
                  </a:lnTo>
                  <a:lnTo>
                    <a:pt x="154" y="218"/>
                  </a:lnTo>
                  <a:lnTo>
                    <a:pt x="144" y="219"/>
                  </a:lnTo>
                  <a:lnTo>
                    <a:pt x="135" y="221"/>
                  </a:lnTo>
                  <a:lnTo>
                    <a:pt x="125" y="221"/>
                  </a:lnTo>
                  <a:lnTo>
                    <a:pt x="116" y="221"/>
                  </a:lnTo>
                  <a:lnTo>
                    <a:pt x="106" y="218"/>
                  </a:lnTo>
                  <a:lnTo>
                    <a:pt x="89" y="208"/>
                  </a:lnTo>
                  <a:lnTo>
                    <a:pt x="76" y="193"/>
                  </a:lnTo>
                  <a:lnTo>
                    <a:pt x="68" y="174"/>
                  </a:lnTo>
                  <a:lnTo>
                    <a:pt x="63" y="155"/>
                  </a:lnTo>
                  <a:lnTo>
                    <a:pt x="63" y="147"/>
                  </a:lnTo>
                  <a:lnTo>
                    <a:pt x="59" y="142"/>
                  </a:lnTo>
                  <a:lnTo>
                    <a:pt x="51" y="140"/>
                  </a:lnTo>
                  <a:lnTo>
                    <a:pt x="42" y="138"/>
                  </a:lnTo>
                  <a:lnTo>
                    <a:pt x="30" y="138"/>
                  </a:lnTo>
                  <a:lnTo>
                    <a:pt x="21" y="136"/>
                  </a:lnTo>
                  <a:lnTo>
                    <a:pt x="11" y="132"/>
                  </a:lnTo>
                  <a:lnTo>
                    <a:pt x="6" y="125"/>
                  </a:lnTo>
                  <a:lnTo>
                    <a:pt x="0" y="108"/>
                  </a:lnTo>
                  <a:lnTo>
                    <a:pt x="4" y="91"/>
                  </a:lnTo>
                  <a:lnTo>
                    <a:pt x="13" y="73"/>
                  </a:lnTo>
                  <a:lnTo>
                    <a:pt x="27" y="56"/>
                  </a:lnTo>
                  <a:lnTo>
                    <a:pt x="42" y="41"/>
                  </a:lnTo>
                  <a:lnTo>
                    <a:pt x="59" y="26"/>
                  </a:lnTo>
                  <a:lnTo>
                    <a:pt x="74" y="13"/>
                  </a:lnTo>
                  <a:lnTo>
                    <a:pt x="85" y="0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21" y="1"/>
                  </a:lnTo>
                  <a:lnTo>
                    <a:pt x="131" y="1"/>
                  </a:lnTo>
                  <a:lnTo>
                    <a:pt x="140" y="3"/>
                  </a:lnTo>
                  <a:lnTo>
                    <a:pt x="146" y="5"/>
                  </a:lnTo>
                  <a:lnTo>
                    <a:pt x="150" y="7"/>
                  </a:lnTo>
                  <a:lnTo>
                    <a:pt x="15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380038" y="4580626"/>
              <a:ext cx="482600" cy="539750"/>
            </a:xfrm>
            <a:custGeom>
              <a:avLst/>
              <a:gdLst/>
              <a:ahLst/>
              <a:cxnLst>
                <a:cxn ang="0">
                  <a:pos x="434" y="512"/>
                </a:cxn>
                <a:cxn ang="0">
                  <a:pos x="319" y="538"/>
                </a:cxn>
                <a:cxn ang="0">
                  <a:pos x="235" y="537"/>
                </a:cxn>
                <a:cxn ang="0">
                  <a:pos x="158" y="504"/>
                </a:cxn>
                <a:cxn ang="0">
                  <a:pos x="95" y="531"/>
                </a:cxn>
                <a:cxn ang="0">
                  <a:pos x="59" y="590"/>
                </a:cxn>
                <a:cxn ang="0">
                  <a:pos x="89" y="626"/>
                </a:cxn>
                <a:cxn ang="0">
                  <a:pos x="158" y="574"/>
                </a:cxn>
                <a:cxn ang="0">
                  <a:pos x="216" y="597"/>
                </a:cxn>
                <a:cxn ang="0">
                  <a:pos x="267" y="629"/>
                </a:cxn>
                <a:cxn ang="0">
                  <a:pos x="366" y="601"/>
                </a:cxn>
                <a:cxn ang="0">
                  <a:pos x="485" y="609"/>
                </a:cxn>
                <a:cxn ang="0">
                  <a:pos x="531" y="639"/>
                </a:cxn>
                <a:cxn ang="0">
                  <a:pos x="321" y="654"/>
                </a:cxn>
                <a:cxn ang="0">
                  <a:pos x="277" y="679"/>
                </a:cxn>
                <a:cxn ang="0">
                  <a:pos x="228" y="658"/>
                </a:cxn>
                <a:cxn ang="0">
                  <a:pos x="175" y="622"/>
                </a:cxn>
                <a:cxn ang="0">
                  <a:pos x="122" y="646"/>
                </a:cxn>
                <a:cxn ang="0">
                  <a:pos x="82" y="671"/>
                </a:cxn>
                <a:cxn ang="0">
                  <a:pos x="42" y="677"/>
                </a:cxn>
                <a:cxn ang="0">
                  <a:pos x="12" y="665"/>
                </a:cxn>
                <a:cxn ang="0">
                  <a:pos x="15" y="597"/>
                </a:cxn>
                <a:cxn ang="0">
                  <a:pos x="142" y="366"/>
                </a:cxn>
                <a:cxn ang="0">
                  <a:pos x="148" y="237"/>
                </a:cxn>
                <a:cxn ang="0">
                  <a:pos x="80" y="250"/>
                </a:cxn>
                <a:cxn ang="0">
                  <a:pos x="63" y="176"/>
                </a:cxn>
                <a:cxn ang="0">
                  <a:pos x="123" y="85"/>
                </a:cxn>
                <a:cxn ang="0">
                  <a:pos x="188" y="8"/>
                </a:cxn>
                <a:cxn ang="0">
                  <a:pos x="190" y="51"/>
                </a:cxn>
                <a:cxn ang="0">
                  <a:pos x="110" y="173"/>
                </a:cxn>
                <a:cxn ang="0">
                  <a:pos x="114" y="207"/>
                </a:cxn>
                <a:cxn ang="0">
                  <a:pos x="171" y="186"/>
                </a:cxn>
                <a:cxn ang="0">
                  <a:pos x="226" y="214"/>
                </a:cxn>
                <a:cxn ang="0">
                  <a:pos x="275" y="258"/>
                </a:cxn>
                <a:cxn ang="0">
                  <a:pos x="345" y="231"/>
                </a:cxn>
                <a:cxn ang="0">
                  <a:pos x="423" y="205"/>
                </a:cxn>
                <a:cxn ang="0">
                  <a:pos x="487" y="228"/>
                </a:cxn>
                <a:cxn ang="0">
                  <a:pos x="535" y="245"/>
                </a:cxn>
                <a:cxn ang="0">
                  <a:pos x="580" y="226"/>
                </a:cxn>
                <a:cxn ang="0">
                  <a:pos x="605" y="233"/>
                </a:cxn>
                <a:cxn ang="0">
                  <a:pos x="554" y="284"/>
                </a:cxn>
                <a:cxn ang="0">
                  <a:pos x="474" y="267"/>
                </a:cxn>
                <a:cxn ang="0">
                  <a:pos x="377" y="271"/>
                </a:cxn>
                <a:cxn ang="0">
                  <a:pos x="303" y="300"/>
                </a:cxn>
                <a:cxn ang="0">
                  <a:pos x="243" y="296"/>
                </a:cxn>
                <a:cxn ang="0">
                  <a:pos x="195" y="330"/>
                </a:cxn>
                <a:cxn ang="0">
                  <a:pos x="156" y="421"/>
                </a:cxn>
                <a:cxn ang="0">
                  <a:pos x="178" y="465"/>
                </a:cxn>
                <a:cxn ang="0">
                  <a:pos x="249" y="485"/>
                </a:cxn>
                <a:cxn ang="0">
                  <a:pos x="317" y="510"/>
                </a:cxn>
                <a:cxn ang="0">
                  <a:pos x="389" y="466"/>
                </a:cxn>
              </a:cxnLst>
              <a:rect l="0" t="0" r="r" b="b"/>
              <a:pathLst>
                <a:path w="609" h="681">
                  <a:moveTo>
                    <a:pt x="548" y="518"/>
                  </a:moveTo>
                  <a:lnTo>
                    <a:pt x="502" y="512"/>
                  </a:lnTo>
                  <a:lnTo>
                    <a:pt x="465" y="510"/>
                  </a:lnTo>
                  <a:lnTo>
                    <a:pt x="434" y="512"/>
                  </a:lnTo>
                  <a:lnTo>
                    <a:pt x="406" y="514"/>
                  </a:lnTo>
                  <a:lnTo>
                    <a:pt x="379" y="521"/>
                  </a:lnTo>
                  <a:lnTo>
                    <a:pt x="351" y="529"/>
                  </a:lnTo>
                  <a:lnTo>
                    <a:pt x="319" y="538"/>
                  </a:lnTo>
                  <a:lnTo>
                    <a:pt x="283" y="552"/>
                  </a:lnTo>
                  <a:lnTo>
                    <a:pt x="269" y="552"/>
                  </a:lnTo>
                  <a:lnTo>
                    <a:pt x="254" y="546"/>
                  </a:lnTo>
                  <a:lnTo>
                    <a:pt x="235" y="537"/>
                  </a:lnTo>
                  <a:lnTo>
                    <a:pt x="214" y="527"/>
                  </a:lnTo>
                  <a:lnTo>
                    <a:pt x="194" y="516"/>
                  </a:lnTo>
                  <a:lnTo>
                    <a:pt x="175" y="508"/>
                  </a:lnTo>
                  <a:lnTo>
                    <a:pt x="158" y="504"/>
                  </a:lnTo>
                  <a:lnTo>
                    <a:pt x="142" y="506"/>
                  </a:lnTo>
                  <a:lnTo>
                    <a:pt x="122" y="510"/>
                  </a:lnTo>
                  <a:lnTo>
                    <a:pt x="106" y="519"/>
                  </a:lnTo>
                  <a:lnTo>
                    <a:pt x="95" y="531"/>
                  </a:lnTo>
                  <a:lnTo>
                    <a:pt x="87" y="544"/>
                  </a:lnTo>
                  <a:lnTo>
                    <a:pt x="80" y="559"/>
                  </a:lnTo>
                  <a:lnTo>
                    <a:pt x="70" y="574"/>
                  </a:lnTo>
                  <a:lnTo>
                    <a:pt x="59" y="590"/>
                  </a:lnTo>
                  <a:lnTo>
                    <a:pt x="44" y="605"/>
                  </a:lnTo>
                  <a:lnTo>
                    <a:pt x="59" y="624"/>
                  </a:lnTo>
                  <a:lnTo>
                    <a:pt x="74" y="629"/>
                  </a:lnTo>
                  <a:lnTo>
                    <a:pt x="89" y="626"/>
                  </a:lnTo>
                  <a:lnTo>
                    <a:pt x="104" y="614"/>
                  </a:lnTo>
                  <a:lnTo>
                    <a:pt x="122" y="601"/>
                  </a:lnTo>
                  <a:lnTo>
                    <a:pt x="139" y="586"/>
                  </a:lnTo>
                  <a:lnTo>
                    <a:pt x="158" y="574"/>
                  </a:lnTo>
                  <a:lnTo>
                    <a:pt x="176" y="571"/>
                  </a:lnTo>
                  <a:lnTo>
                    <a:pt x="192" y="576"/>
                  </a:lnTo>
                  <a:lnTo>
                    <a:pt x="205" y="586"/>
                  </a:lnTo>
                  <a:lnTo>
                    <a:pt x="216" y="597"/>
                  </a:lnTo>
                  <a:lnTo>
                    <a:pt x="228" y="609"/>
                  </a:lnTo>
                  <a:lnTo>
                    <a:pt x="239" y="620"/>
                  </a:lnTo>
                  <a:lnTo>
                    <a:pt x="252" y="628"/>
                  </a:lnTo>
                  <a:lnTo>
                    <a:pt x="267" y="629"/>
                  </a:lnTo>
                  <a:lnTo>
                    <a:pt x="286" y="626"/>
                  </a:lnTo>
                  <a:lnTo>
                    <a:pt x="311" y="610"/>
                  </a:lnTo>
                  <a:lnTo>
                    <a:pt x="338" y="603"/>
                  </a:lnTo>
                  <a:lnTo>
                    <a:pt x="366" y="601"/>
                  </a:lnTo>
                  <a:lnTo>
                    <a:pt x="396" y="601"/>
                  </a:lnTo>
                  <a:lnTo>
                    <a:pt x="427" y="603"/>
                  </a:lnTo>
                  <a:lnTo>
                    <a:pt x="457" y="607"/>
                  </a:lnTo>
                  <a:lnTo>
                    <a:pt x="485" y="609"/>
                  </a:lnTo>
                  <a:lnTo>
                    <a:pt x="514" y="609"/>
                  </a:lnTo>
                  <a:lnTo>
                    <a:pt x="521" y="616"/>
                  </a:lnTo>
                  <a:lnTo>
                    <a:pt x="527" y="628"/>
                  </a:lnTo>
                  <a:lnTo>
                    <a:pt x="531" y="639"/>
                  </a:lnTo>
                  <a:lnTo>
                    <a:pt x="531" y="646"/>
                  </a:lnTo>
                  <a:lnTo>
                    <a:pt x="343" y="645"/>
                  </a:lnTo>
                  <a:lnTo>
                    <a:pt x="332" y="648"/>
                  </a:lnTo>
                  <a:lnTo>
                    <a:pt x="321" y="654"/>
                  </a:lnTo>
                  <a:lnTo>
                    <a:pt x="309" y="662"/>
                  </a:lnTo>
                  <a:lnTo>
                    <a:pt x="300" y="669"/>
                  </a:lnTo>
                  <a:lnTo>
                    <a:pt x="288" y="675"/>
                  </a:lnTo>
                  <a:lnTo>
                    <a:pt x="277" y="679"/>
                  </a:lnTo>
                  <a:lnTo>
                    <a:pt x="266" y="681"/>
                  </a:lnTo>
                  <a:lnTo>
                    <a:pt x="252" y="677"/>
                  </a:lnTo>
                  <a:lnTo>
                    <a:pt x="239" y="669"/>
                  </a:lnTo>
                  <a:lnTo>
                    <a:pt x="228" y="658"/>
                  </a:lnTo>
                  <a:lnTo>
                    <a:pt x="214" y="646"/>
                  </a:lnTo>
                  <a:lnTo>
                    <a:pt x="203" y="637"/>
                  </a:lnTo>
                  <a:lnTo>
                    <a:pt x="190" y="628"/>
                  </a:lnTo>
                  <a:lnTo>
                    <a:pt x="175" y="622"/>
                  </a:lnTo>
                  <a:lnTo>
                    <a:pt x="158" y="622"/>
                  </a:lnTo>
                  <a:lnTo>
                    <a:pt x="139" y="628"/>
                  </a:lnTo>
                  <a:lnTo>
                    <a:pt x="129" y="637"/>
                  </a:lnTo>
                  <a:lnTo>
                    <a:pt x="122" y="646"/>
                  </a:lnTo>
                  <a:lnTo>
                    <a:pt x="112" y="654"/>
                  </a:lnTo>
                  <a:lnTo>
                    <a:pt x="103" y="662"/>
                  </a:lnTo>
                  <a:lnTo>
                    <a:pt x="93" y="667"/>
                  </a:lnTo>
                  <a:lnTo>
                    <a:pt x="82" y="671"/>
                  </a:lnTo>
                  <a:lnTo>
                    <a:pt x="70" y="675"/>
                  </a:lnTo>
                  <a:lnTo>
                    <a:pt x="59" y="677"/>
                  </a:lnTo>
                  <a:lnTo>
                    <a:pt x="50" y="677"/>
                  </a:lnTo>
                  <a:lnTo>
                    <a:pt x="42" y="677"/>
                  </a:lnTo>
                  <a:lnTo>
                    <a:pt x="32" y="675"/>
                  </a:lnTo>
                  <a:lnTo>
                    <a:pt x="25" y="673"/>
                  </a:lnTo>
                  <a:lnTo>
                    <a:pt x="17" y="669"/>
                  </a:lnTo>
                  <a:lnTo>
                    <a:pt x="12" y="665"/>
                  </a:lnTo>
                  <a:lnTo>
                    <a:pt x="6" y="660"/>
                  </a:lnTo>
                  <a:lnTo>
                    <a:pt x="0" y="652"/>
                  </a:lnTo>
                  <a:lnTo>
                    <a:pt x="0" y="633"/>
                  </a:lnTo>
                  <a:lnTo>
                    <a:pt x="15" y="597"/>
                  </a:lnTo>
                  <a:lnTo>
                    <a:pt x="42" y="550"/>
                  </a:lnTo>
                  <a:lnTo>
                    <a:pt x="76" y="493"/>
                  </a:lnTo>
                  <a:lnTo>
                    <a:pt x="110" y="430"/>
                  </a:lnTo>
                  <a:lnTo>
                    <a:pt x="142" y="366"/>
                  </a:lnTo>
                  <a:lnTo>
                    <a:pt x="165" y="302"/>
                  </a:lnTo>
                  <a:lnTo>
                    <a:pt x="178" y="243"/>
                  </a:lnTo>
                  <a:lnTo>
                    <a:pt x="163" y="237"/>
                  </a:lnTo>
                  <a:lnTo>
                    <a:pt x="148" y="237"/>
                  </a:lnTo>
                  <a:lnTo>
                    <a:pt x="131" y="241"/>
                  </a:lnTo>
                  <a:lnTo>
                    <a:pt x="114" y="247"/>
                  </a:lnTo>
                  <a:lnTo>
                    <a:pt x="97" y="250"/>
                  </a:lnTo>
                  <a:lnTo>
                    <a:pt x="80" y="250"/>
                  </a:lnTo>
                  <a:lnTo>
                    <a:pt x="65" y="245"/>
                  </a:lnTo>
                  <a:lnTo>
                    <a:pt x="51" y="229"/>
                  </a:lnTo>
                  <a:lnTo>
                    <a:pt x="55" y="201"/>
                  </a:lnTo>
                  <a:lnTo>
                    <a:pt x="63" y="176"/>
                  </a:lnTo>
                  <a:lnTo>
                    <a:pt x="74" y="154"/>
                  </a:lnTo>
                  <a:lnTo>
                    <a:pt x="87" y="133"/>
                  </a:lnTo>
                  <a:lnTo>
                    <a:pt x="104" y="110"/>
                  </a:lnTo>
                  <a:lnTo>
                    <a:pt x="123" y="85"/>
                  </a:lnTo>
                  <a:lnTo>
                    <a:pt x="144" y="59"/>
                  </a:lnTo>
                  <a:lnTo>
                    <a:pt x="169" y="29"/>
                  </a:lnTo>
                  <a:lnTo>
                    <a:pt x="176" y="19"/>
                  </a:lnTo>
                  <a:lnTo>
                    <a:pt x="188" y="8"/>
                  </a:lnTo>
                  <a:lnTo>
                    <a:pt x="199" y="0"/>
                  </a:lnTo>
                  <a:lnTo>
                    <a:pt x="213" y="2"/>
                  </a:lnTo>
                  <a:lnTo>
                    <a:pt x="205" y="25"/>
                  </a:lnTo>
                  <a:lnTo>
                    <a:pt x="190" y="51"/>
                  </a:lnTo>
                  <a:lnTo>
                    <a:pt x="173" y="82"/>
                  </a:lnTo>
                  <a:lnTo>
                    <a:pt x="150" y="114"/>
                  </a:lnTo>
                  <a:lnTo>
                    <a:pt x="129" y="144"/>
                  </a:lnTo>
                  <a:lnTo>
                    <a:pt x="110" y="173"/>
                  </a:lnTo>
                  <a:lnTo>
                    <a:pt x="95" y="195"/>
                  </a:lnTo>
                  <a:lnTo>
                    <a:pt x="87" y="211"/>
                  </a:lnTo>
                  <a:lnTo>
                    <a:pt x="101" y="211"/>
                  </a:lnTo>
                  <a:lnTo>
                    <a:pt x="114" y="207"/>
                  </a:lnTo>
                  <a:lnTo>
                    <a:pt x="127" y="201"/>
                  </a:lnTo>
                  <a:lnTo>
                    <a:pt x="142" y="195"/>
                  </a:lnTo>
                  <a:lnTo>
                    <a:pt x="156" y="190"/>
                  </a:lnTo>
                  <a:lnTo>
                    <a:pt x="171" y="186"/>
                  </a:lnTo>
                  <a:lnTo>
                    <a:pt x="186" y="186"/>
                  </a:lnTo>
                  <a:lnTo>
                    <a:pt x="201" y="190"/>
                  </a:lnTo>
                  <a:lnTo>
                    <a:pt x="214" y="201"/>
                  </a:lnTo>
                  <a:lnTo>
                    <a:pt x="226" y="214"/>
                  </a:lnTo>
                  <a:lnTo>
                    <a:pt x="237" y="228"/>
                  </a:lnTo>
                  <a:lnTo>
                    <a:pt x="249" y="241"/>
                  </a:lnTo>
                  <a:lnTo>
                    <a:pt x="260" y="252"/>
                  </a:lnTo>
                  <a:lnTo>
                    <a:pt x="275" y="258"/>
                  </a:lnTo>
                  <a:lnTo>
                    <a:pt x="290" y="260"/>
                  </a:lnTo>
                  <a:lnTo>
                    <a:pt x="309" y="252"/>
                  </a:lnTo>
                  <a:lnTo>
                    <a:pt x="326" y="241"/>
                  </a:lnTo>
                  <a:lnTo>
                    <a:pt x="345" y="231"/>
                  </a:lnTo>
                  <a:lnTo>
                    <a:pt x="364" y="220"/>
                  </a:lnTo>
                  <a:lnTo>
                    <a:pt x="383" y="212"/>
                  </a:lnTo>
                  <a:lnTo>
                    <a:pt x="402" y="207"/>
                  </a:lnTo>
                  <a:lnTo>
                    <a:pt x="423" y="205"/>
                  </a:lnTo>
                  <a:lnTo>
                    <a:pt x="444" y="207"/>
                  </a:lnTo>
                  <a:lnTo>
                    <a:pt x="465" y="216"/>
                  </a:lnTo>
                  <a:lnTo>
                    <a:pt x="476" y="222"/>
                  </a:lnTo>
                  <a:lnTo>
                    <a:pt x="487" y="228"/>
                  </a:lnTo>
                  <a:lnTo>
                    <a:pt x="499" y="233"/>
                  </a:lnTo>
                  <a:lnTo>
                    <a:pt x="510" y="237"/>
                  </a:lnTo>
                  <a:lnTo>
                    <a:pt x="521" y="241"/>
                  </a:lnTo>
                  <a:lnTo>
                    <a:pt x="535" y="245"/>
                  </a:lnTo>
                  <a:lnTo>
                    <a:pt x="546" y="245"/>
                  </a:lnTo>
                  <a:lnTo>
                    <a:pt x="559" y="243"/>
                  </a:lnTo>
                  <a:lnTo>
                    <a:pt x="569" y="233"/>
                  </a:lnTo>
                  <a:lnTo>
                    <a:pt x="580" y="226"/>
                  </a:lnTo>
                  <a:lnTo>
                    <a:pt x="593" y="220"/>
                  </a:lnTo>
                  <a:lnTo>
                    <a:pt x="607" y="218"/>
                  </a:lnTo>
                  <a:lnTo>
                    <a:pt x="609" y="222"/>
                  </a:lnTo>
                  <a:lnTo>
                    <a:pt x="605" y="233"/>
                  </a:lnTo>
                  <a:lnTo>
                    <a:pt x="595" y="247"/>
                  </a:lnTo>
                  <a:lnTo>
                    <a:pt x="584" y="262"/>
                  </a:lnTo>
                  <a:lnTo>
                    <a:pt x="571" y="275"/>
                  </a:lnTo>
                  <a:lnTo>
                    <a:pt x="554" y="284"/>
                  </a:lnTo>
                  <a:lnTo>
                    <a:pt x="537" y="288"/>
                  </a:lnTo>
                  <a:lnTo>
                    <a:pt x="520" y="283"/>
                  </a:lnTo>
                  <a:lnTo>
                    <a:pt x="497" y="273"/>
                  </a:lnTo>
                  <a:lnTo>
                    <a:pt x="474" y="267"/>
                  </a:lnTo>
                  <a:lnTo>
                    <a:pt x="449" y="264"/>
                  </a:lnTo>
                  <a:lnTo>
                    <a:pt x="425" y="264"/>
                  </a:lnTo>
                  <a:lnTo>
                    <a:pt x="400" y="265"/>
                  </a:lnTo>
                  <a:lnTo>
                    <a:pt x="377" y="271"/>
                  </a:lnTo>
                  <a:lnTo>
                    <a:pt x="357" y="283"/>
                  </a:lnTo>
                  <a:lnTo>
                    <a:pt x="336" y="296"/>
                  </a:lnTo>
                  <a:lnTo>
                    <a:pt x="319" y="298"/>
                  </a:lnTo>
                  <a:lnTo>
                    <a:pt x="303" y="300"/>
                  </a:lnTo>
                  <a:lnTo>
                    <a:pt x="288" y="300"/>
                  </a:lnTo>
                  <a:lnTo>
                    <a:pt x="273" y="300"/>
                  </a:lnTo>
                  <a:lnTo>
                    <a:pt x="258" y="300"/>
                  </a:lnTo>
                  <a:lnTo>
                    <a:pt x="243" y="296"/>
                  </a:lnTo>
                  <a:lnTo>
                    <a:pt x="230" y="292"/>
                  </a:lnTo>
                  <a:lnTo>
                    <a:pt x="214" y="284"/>
                  </a:lnTo>
                  <a:lnTo>
                    <a:pt x="205" y="307"/>
                  </a:lnTo>
                  <a:lnTo>
                    <a:pt x="195" y="330"/>
                  </a:lnTo>
                  <a:lnTo>
                    <a:pt x="186" y="353"/>
                  </a:lnTo>
                  <a:lnTo>
                    <a:pt x="175" y="375"/>
                  </a:lnTo>
                  <a:lnTo>
                    <a:pt x="165" y="398"/>
                  </a:lnTo>
                  <a:lnTo>
                    <a:pt x="156" y="421"/>
                  </a:lnTo>
                  <a:lnTo>
                    <a:pt x="148" y="444"/>
                  </a:lnTo>
                  <a:lnTo>
                    <a:pt x="140" y="468"/>
                  </a:lnTo>
                  <a:lnTo>
                    <a:pt x="159" y="465"/>
                  </a:lnTo>
                  <a:lnTo>
                    <a:pt x="178" y="465"/>
                  </a:lnTo>
                  <a:lnTo>
                    <a:pt x="197" y="465"/>
                  </a:lnTo>
                  <a:lnTo>
                    <a:pt x="214" y="470"/>
                  </a:lnTo>
                  <a:lnTo>
                    <a:pt x="231" y="476"/>
                  </a:lnTo>
                  <a:lnTo>
                    <a:pt x="249" y="485"/>
                  </a:lnTo>
                  <a:lnTo>
                    <a:pt x="264" y="497"/>
                  </a:lnTo>
                  <a:lnTo>
                    <a:pt x="279" y="512"/>
                  </a:lnTo>
                  <a:lnTo>
                    <a:pt x="298" y="514"/>
                  </a:lnTo>
                  <a:lnTo>
                    <a:pt x="317" y="510"/>
                  </a:lnTo>
                  <a:lnTo>
                    <a:pt x="334" y="501"/>
                  </a:lnTo>
                  <a:lnTo>
                    <a:pt x="353" y="489"/>
                  </a:lnTo>
                  <a:lnTo>
                    <a:pt x="370" y="476"/>
                  </a:lnTo>
                  <a:lnTo>
                    <a:pt x="389" y="466"/>
                  </a:lnTo>
                  <a:lnTo>
                    <a:pt x="406" y="459"/>
                  </a:lnTo>
                  <a:lnTo>
                    <a:pt x="425" y="457"/>
                  </a:lnTo>
                  <a:lnTo>
                    <a:pt x="548" y="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661025" y="4601264"/>
              <a:ext cx="279400" cy="114300"/>
            </a:xfrm>
            <a:custGeom>
              <a:avLst/>
              <a:gdLst/>
              <a:ahLst/>
              <a:cxnLst>
                <a:cxn ang="0">
                  <a:pos x="231" y="26"/>
                </a:cxn>
                <a:cxn ang="0">
                  <a:pos x="185" y="28"/>
                </a:cxn>
                <a:cxn ang="0">
                  <a:pos x="119" y="38"/>
                </a:cxn>
                <a:cxn ang="0">
                  <a:pos x="56" y="66"/>
                </a:cxn>
                <a:cxn ang="0">
                  <a:pos x="43" y="87"/>
                </a:cxn>
                <a:cxn ang="0">
                  <a:pos x="62" y="81"/>
                </a:cxn>
                <a:cxn ang="0">
                  <a:pos x="83" y="74"/>
                </a:cxn>
                <a:cxn ang="0">
                  <a:pos x="102" y="70"/>
                </a:cxn>
                <a:cxn ang="0">
                  <a:pos x="129" y="83"/>
                </a:cxn>
                <a:cxn ang="0">
                  <a:pos x="151" y="110"/>
                </a:cxn>
                <a:cxn ang="0">
                  <a:pos x="187" y="110"/>
                </a:cxn>
                <a:cxn ang="0">
                  <a:pos x="242" y="94"/>
                </a:cxn>
                <a:cxn ang="0">
                  <a:pos x="299" y="85"/>
                </a:cxn>
                <a:cxn ang="0">
                  <a:pos x="341" y="81"/>
                </a:cxn>
                <a:cxn ang="0">
                  <a:pos x="337" y="98"/>
                </a:cxn>
                <a:cxn ang="0">
                  <a:pos x="297" y="115"/>
                </a:cxn>
                <a:cxn ang="0">
                  <a:pos x="250" y="121"/>
                </a:cxn>
                <a:cxn ang="0">
                  <a:pos x="204" y="130"/>
                </a:cxn>
                <a:cxn ang="0">
                  <a:pos x="170" y="144"/>
                </a:cxn>
                <a:cxn ang="0">
                  <a:pos x="147" y="138"/>
                </a:cxn>
                <a:cxn ang="0">
                  <a:pos x="127" y="127"/>
                </a:cxn>
                <a:cxn ang="0">
                  <a:pos x="110" y="112"/>
                </a:cxn>
                <a:cxn ang="0">
                  <a:pos x="89" y="104"/>
                </a:cxn>
                <a:cxn ang="0">
                  <a:pos x="60" y="115"/>
                </a:cxn>
                <a:cxn ang="0">
                  <a:pos x="34" y="123"/>
                </a:cxn>
                <a:cxn ang="0">
                  <a:pos x="9" y="115"/>
                </a:cxn>
                <a:cxn ang="0">
                  <a:pos x="2" y="79"/>
                </a:cxn>
                <a:cxn ang="0">
                  <a:pos x="24" y="36"/>
                </a:cxn>
                <a:cxn ang="0">
                  <a:pos x="62" y="11"/>
                </a:cxn>
                <a:cxn ang="0">
                  <a:pos x="111" y="0"/>
                </a:cxn>
                <a:cxn ang="0">
                  <a:pos x="166" y="2"/>
                </a:cxn>
                <a:cxn ang="0">
                  <a:pos x="216" y="15"/>
                </a:cxn>
              </a:cxnLst>
              <a:rect l="0" t="0" r="r" b="b"/>
              <a:pathLst>
                <a:path w="350" h="144">
                  <a:moveTo>
                    <a:pt x="238" y="26"/>
                  </a:moveTo>
                  <a:lnTo>
                    <a:pt x="231" y="26"/>
                  </a:lnTo>
                  <a:lnTo>
                    <a:pt x="214" y="26"/>
                  </a:lnTo>
                  <a:lnTo>
                    <a:pt x="185" y="28"/>
                  </a:lnTo>
                  <a:lnTo>
                    <a:pt x="153" y="32"/>
                  </a:lnTo>
                  <a:lnTo>
                    <a:pt x="119" y="38"/>
                  </a:lnTo>
                  <a:lnTo>
                    <a:pt x="85" y="49"/>
                  </a:lnTo>
                  <a:lnTo>
                    <a:pt x="56" y="66"/>
                  </a:lnTo>
                  <a:lnTo>
                    <a:pt x="34" y="87"/>
                  </a:lnTo>
                  <a:lnTo>
                    <a:pt x="43" y="87"/>
                  </a:lnTo>
                  <a:lnTo>
                    <a:pt x="53" y="85"/>
                  </a:lnTo>
                  <a:lnTo>
                    <a:pt x="62" y="81"/>
                  </a:lnTo>
                  <a:lnTo>
                    <a:pt x="74" y="77"/>
                  </a:lnTo>
                  <a:lnTo>
                    <a:pt x="83" y="74"/>
                  </a:lnTo>
                  <a:lnTo>
                    <a:pt x="93" y="72"/>
                  </a:lnTo>
                  <a:lnTo>
                    <a:pt x="102" y="70"/>
                  </a:lnTo>
                  <a:lnTo>
                    <a:pt x="113" y="72"/>
                  </a:lnTo>
                  <a:lnTo>
                    <a:pt x="129" y="83"/>
                  </a:lnTo>
                  <a:lnTo>
                    <a:pt x="140" y="96"/>
                  </a:lnTo>
                  <a:lnTo>
                    <a:pt x="151" y="110"/>
                  </a:lnTo>
                  <a:lnTo>
                    <a:pt x="168" y="117"/>
                  </a:lnTo>
                  <a:lnTo>
                    <a:pt x="187" y="110"/>
                  </a:lnTo>
                  <a:lnTo>
                    <a:pt x="214" y="102"/>
                  </a:lnTo>
                  <a:lnTo>
                    <a:pt x="242" y="94"/>
                  </a:lnTo>
                  <a:lnTo>
                    <a:pt x="271" y="89"/>
                  </a:lnTo>
                  <a:lnTo>
                    <a:pt x="299" y="85"/>
                  </a:lnTo>
                  <a:lnTo>
                    <a:pt x="324" y="81"/>
                  </a:lnTo>
                  <a:lnTo>
                    <a:pt x="341" y="81"/>
                  </a:lnTo>
                  <a:lnTo>
                    <a:pt x="350" y="81"/>
                  </a:lnTo>
                  <a:lnTo>
                    <a:pt x="337" y="98"/>
                  </a:lnTo>
                  <a:lnTo>
                    <a:pt x="318" y="110"/>
                  </a:lnTo>
                  <a:lnTo>
                    <a:pt x="297" y="115"/>
                  </a:lnTo>
                  <a:lnTo>
                    <a:pt x="274" y="117"/>
                  </a:lnTo>
                  <a:lnTo>
                    <a:pt x="250" y="121"/>
                  </a:lnTo>
                  <a:lnTo>
                    <a:pt x="225" y="125"/>
                  </a:lnTo>
                  <a:lnTo>
                    <a:pt x="204" y="130"/>
                  </a:lnTo>
                  <a:lnTo>
                    <a:pt x="183" y="144"/>
                  </a:lnTo>
                  <a:lnTo>
                    <a:pt x="170" y="144"/>
                  </a:lnTo>
                  <a:lnTo>
                    <a:pt x="159" y="142"/>
                  </a:lnTo>
                  <a:lnTo>
                    <a:pt x="147" y="138"/>
                  </a:lnTo>
                  <a:lnTo>
                    <a:pt x="138" y="132"/>
                  </a:lnTo>
                  <a:lnTo>
                    <a:pt x="127" y="127"/>
                  </a:lnTo>
                  <a:lnTo>
                    <a:pt x="117" y="119"/>
                  </a:lnTo>
                  <a:lnTo>
                    <a:pt x="110" y="112"/>
                  </a:lnTo>
                  <a:lnTo>
                    <a:pt x="102" y="102"/>
                  </a:lnTo>
                  <a:lnTo>
                    <a:pt x="89" y="104"/>
                  </a:lnTo>
                  <a:lnTo>
                    <a:pt x="75" y="110"/>
                  </a:lnTo>
                  <a:lnTo>
                    <a:pt x="60" y="115"/>
                  </a:lnTo>
                  <a:lnTo>
                    <a:pt x="47" y="121"/>
                  </a:lnTo>
                  <a:lnTo>
                    <a:pt x="34" y="123"/>
                  </a:lnTo>
                  <a:lnTo>
                    <a:pt x="20" y="123"/>
                  </a:lnTo>
                  <a:lnTo>
                    <a:pt x="9" y="115"/>
                  </a:lnTo>
                  <a:lnTo>
                    <a:pt x="0" y="102"/>
                  </a:lnTo>
                  <a:lnTo>
                    <a:pt x="2" y="79"/>
                  </a:lnTo>
                  <a:lnTo>
                    <a:pt x="11" y="55"/>
                  </a:lnTo>
                  <a:lnTo>
                    <a:pt x="24" y="36"/>
                  </a:lnTo>
                  <a:lnTo>
                    <a:pt x="39" y="21"/>
                  </a:lnTo>
                  <a:lnTo>
                    <a:pt x="62" y="11"/>
                  </a:lnTo>
                  <a:lnTo>
                    <a:pt x="87" y="3"/>
                  </a:lnTo>
                  <a:lnTo>
                    <a:pt x="111" y="0"/>
                  </a:lnTo>
                  <a:lnTo>
                    <a:pt x="140" y="0"/>
                  </a:lnTo>
                  <a:lnTo>
                    <a:pt x="166" y="2"/>
                  </a:lnTo>
                  <a:lnTo>
                    <a:pt x="191" y="5"/>
                  </a:lnTo>
                  <a:lnTo>
                    <a:pt x="216" y="15"/>
                  </a:lnTo>
                  <a:lnTo>
                    <a:pt x="238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4556125" y="4644126"/>
              <a:ext cx="463550" cy="742950"/>
            </a:xfrm>
            <a:custGeom>
              <a:avLst/>
              <a:gdLst/>
              <a:ahLst/>
              <a:cxnLst>
                <a:cxn ang="0">
                  <a:pos x="563" y="204"/>
                </a:cxn>
                <a:cxn ang="0">
                  <a:pos x="574" y="293"/>
                </a:cxn>
                <a:cxn ang="0">
                  <a:pos x="551" y="341"/>
                </a:cxn>
                <a:cxn ang="0">
                  <a:pos x="527" y="335"/>
                </a:cxn>
                <a:cxn ang="0">
                  <a:pos x="528" y="360"/>
                </a:cxn>
                <a:cxn ang="0">
                  <a:pos x="555" y="417"/>
                </a:cxn>
                <a:cxn ang="0">
                  <a:pos x="574" y="477"/>
                </a:cxn>
                <a:cxn ang="0">
                  <a:pos x="583" y="549"/>
                </a:cxn>
                <a:cxn ang="0">
                  <a:pos x="580" y="646"/>
                </a:cxn>
                <a:cxn ang="0">
                  <a:pos x="559" y="748"/>
                </a:cxn>
                <a:cxn ang="0">
                  <a:pos x="515" y="839"/>
                </a:cxn>
                <a:cxn ang="0">
                  <a:pos x="447" y="911"/>
                </a:cxn>
                <a:cxn ang="0">
                  <a:pos x="409" y="925"/>
                </a:cxn>
                <a:cxn ang="0">
                  <a:pos x="453" y="843"/>
                </a:cxn>
                <a:cxn ang="0">
                  <a:pos x="508" y="714"/>
                </a:cxn>
                <a:cxn ang="0">
                  <a:pos x="538" y="574"/>
                </a:cxn>
                <a:cxn ang="0">
                  <a:pos x="515" y="521"/>
                </a:cxn>
                <a:cxn ang="0">
                  <a:pos x="487" y="547"/>
                </a:cxn>
                <a:cxn ang="0">
                  <a:pos x="494" y="504"/>
                </a:cxn>
                <a:cxn ang="0">
                  <a:pos x="502" y="424"/>
                </a:cxn>
                <a:cxn ang="0">
                  <a:pos x="489" y="364"/>
                </a:cxn>
                <a:cxn ang="0">
                  <a:pos x="466" y="309"/>
                </a:cxn>
                <a:cxn ang="0">
                  <a:pos x="453" y="278"/>
                </a:cxn>
                <a:cxn ang="0">
                  <a:pos x="470" y="273"/>
                </a:cxn>
                <a:cxn ang="0">
                  <a:pos x="491" y="274"/>
                </a:cxn>
                <a:cxn ang="0">
                  <a:pos x="509" y="276"/>
                </a:cxn>
                <a:cxn ang="0">
                  <a:pos x="509" y="246"/>
                </a:cxn>
                <a:cxn ang="0">
                  <a:pos x="479" y="191"/>
                </a:cxn>
                <a:cxn ang="0">
                  <a:pos x="432" y="146"/>
                </a:cxn>
                <a:cxn ang="0">
                  <a:pos x="377" y="110"/>
                </a:cxn>
                <a:cxn ang="0">
                  <a:pos x="320" y="81"/>
                </a:cxn>
                <a:cxn ang="0">
                  <a:pos x="257" y="64"/>
                </a:cxn>
                <a:cxn ang="0">
                  <a:pos x="197" y="57"/>
                </a:cxn>
                <a:cxn ang="0">
                  <a:pos x="140" y="58"/>
                </a:cxn>
                <a:cxn ang="0">
                  <a:pos x="91" y="64"/>
                </a:cxn>
                <a:cxn ang="0">
                  <a:pos x="49" y="72"/>
                </a:cxn>
                <a:cxn ang="0">
                  <a:pos x="19" y="77"/>
                </a:cxn>
                <a:cxn ang="0">
                  <a:pos x="2" y="81"/>
                </a:cxn>
                <a:cxn ang="0">
                  <a:pos x="9" y="72"/>
                </a:cxn>
                <a:cxn ang="0">
                  <a:pos x="45" y="49"/>
                </a:cxn>
                <a:cxn ang="0">
                  <a:pos x="91" y="26"/>
                </a:cxn>
                <a:cxn ang="0">
                  <a:pos x="134" y="9"/>
                </a:cxn>
                <a:cxn ang="0">
                  <a:pos x="180" y="2"/>
                </a:cxn>
                <a:cxn ang="0">
                  <a:pos x="237" y="0"/>
                </a:cxn>
                <a:cxn ang="0">
                  <a:pos x="295" y="3"/>
                </a:cxn>
                <a:cxn ang="0">
                  <a:pos x="350" y="15"/>
                </a:cxn>
                <a:cxn ang="0">
                  <a:pos x="401" y="34"/>
                </a:cxn>
                <a:cxn ang="0">
                  <a:pos x="451" y="60"/>
                </a:cxn>
                <a:cxn ang="0">
                  <a:pos x="492" y="94"/>
                </a:cxn>
                <a:cxn ang="0">
                  <a:pos x="530" y="140"/>
                </a:cxn>
              </a:cxnLst>
              <a:rect l="0" t="0" r="r" b="b"/>
              <a:pathLst>
                <a:path w="583" h="936">
                  <a:moveTo>
                    <a:pt x="547" y="165"/>
                  </a:moveTo>
                  <a:lnTo>
                    <a:pt x="563" y="204"/>
                  </a:lnTo>
                  <a:lnTo>
                    <a:pt x="574" y="248"/>
                  </a:lnTo>
                  <a:lnTo>
                    <a:pt x="574" y="293"/>
                  </a:lnTo>
                  <a:lnTo>
                    <a:pt x="564" y="337"/>
                  </a:lnTo>
                  <a:lnTo>
                    <a:pt x="551" y="341"/>
                  </a:lnTo>
                  <a:lnTo>
                    <a:pt x="538" y="341"/>
                  </a:lnTo>
                  <a:lnTo>
                    <a:pt x="527" y="335"/>
                  </a:lnTo>
                  <a:lnTo>
                    <a:pt x="515" y="329"/>
                  </a:lnTo>
                  <a:lnTo>
                    <a:pt x="528" y="360"/>
                  </a:lnTo>
                  <a:lnTo>
                    <a:pt x="542" y="388"/>
                  </a:lnTo>
                  <a:lnTo>
                    <a:pt x="555" y="417"/>
                  </a:lnTo>
                  <a:lnTo>
                    <a:pt x="564" y="445"/>
                  </a:lnTo>
                  <a:lnTo>
                    <a:pt x="574" y="477"/>
                  </a:lnTo>
                  <a:lnTo>
                    <a:pt x="580" y="511"/>
                  </a:lnTo>
                  <a:lnTo>
                    <a:pt x="583" y="549"/>
                  </a:lnTo>
                  <a:lnTo>
                    <a:pt x="583" y="593"/>
                  </a:lnTo>
                  <a:lnTo>
                    <a:pt x="580" y="646"/>
                  </a:lnTo>
                  <a:lnTo>
                    <a:pt x="572" y="699"/>
                  </a:lnTo>
                  <a:lnTo>
                    <a:pt x="559" y="748"/>
                  </a:lnTo>
                  <a:lnTo>
                    <a:pt x="540" y="796"/>
                  </a:lnTo>
                  <a:lnTo>
                    <a:pt x="515" y="839"/>
                  </a:lnTo>
                  <a:lnTo>
                    <a:pt x="485" y="879"/>
                  </a:lnTo>
                  <a:lnTo>
                    <a:pt x="447" y="911"/>
                  </a:lnTo>
                  <a:lnTo>
                    <a:pt x="401" y="936"/>
                  </a:lnTo>
                  <a:lnTo>
                    <a:pt x="409" y="925"/>
                  </a:lnTo>
                  <a:lnTo>
                    <a:pt x="428" y="892"/>
                  </a:lnTo>
                  <a:lnTo>
                    <a:pt x="453" y="843"/>
                  </a:lnTo>
                  <a:lnTo>
                    <a:pt x="481" y="782"/>
                  </a:lnTo>
                  <a:lnTo>
                    <a:pt x="508" y="714"/>
                  </a:lnTo>
                  <a:lnTo>
                    <a:pt x="528" y="644"/>
                  </a:lnTo>
                  <a:lnTo>
                    <a:pt x="538" y="574"/>
                  </a:lnTo>
                  <a:lnTo>
                    <a:pt x="532" y="510"/>
                  </a:lnTo>
                  <a:lnTo>
                    <a:pt x="515" y="521"/>
                  </a:lnTo>
                  <a:lnTo>
                    <a:pt x="498" y="534"/>
                  </a:lnTo>
                  <a:lnTo>
                    <a:pt x="487" y="547"/>
                  </a:lnTo>
                  <a:lnTo>
                    <a:pt x="481" y="553"/>
                  </a:lnTo>
                  <a:lnTo>
                    <a:pt x="494" y="504"/>
                  </a:lnTo>
                  <a:lnTo>
                    <a:pt x="500" y="462"/>
                  </a:lnTo>
                  <a:lnTo>
                    <a:pt x="502" y="424"/>
                  </a:lnTo>
                  <a:lnTo>
                    <a:pt x="498" y="392"/>
                  </a:lnTo>
                  <a:lnTo>
                    <a:pt x="489" y="364"/>
                  </a:lnTo>
                  <a:lnTo>
                    <a:pt x="479" y="335"/>
                  </a:lnTo>
                  <a:lnTo>
                    <a:pt x="466" y="309"/>
                  </a:lnTo>
                  <a:lnTo>
                    <a:pt x="451" y="284"/>
                  </a:lnTo>
                  <a:lnTo>
                    <a:pt x="453" y="278"/>
                  </a:lnTo>
                  <a:lnTo>
                    <a:pt x="460" y="274"/>
                  </a:lnTo>
                  <a:lnTo>
                    <a:pt x="470" y="273"/>
                  </a:lnTo>
                  <a:lnTo>
                    <a:pt x="479" y="273"/>
                  </a:lnTo>
                  <a:lnTo>
                    <a:pt x="491" y="274"/>
                  </a:lnTo>
                  <a:lnTo>
                    <a:pt x="502" y="276"/>
                  </a:lnTo>
                  <a:lnTo>
                    <a:pt x="509" y="276"/>
                  </a:lnTo>
                  <a:lnTo>
                    <a:pt x="513" y="278"/>
                  </a:lnTo>
                  <a:lnTo>
                    <a:pt x="509" y="246"/>
                  </a:lnTo>
                  <a:lnTo>
                    <a:pt x="498" y="218"/>
                  </a:lnTo>
                  <a:lnTo>
                    <a:pt x="479" y="191"/>
                  </a:lnTo>
                  <a:lnTo>
                    <a:pt x="458" y="166"/>
                  </a:lnTo>
                  <a:lnTo>
                    <a:pt x="432" y="146"/>
                  </a:lnTo>
                  <a:lnTo>
                    <a:pt x="405" y="127"/>
                  </a:lnTo>
                  <a:lnTo>
                    <a:pt x="377" y="110"/>
                  </a:lnTo>
                  <a:lnTo>
                    <a:pt x="350" y="94"/>
                  </a:lnTo>
                  <a:lnTo>
                    <a:pt x="320" y="81"/>
                  </a:lnTo>
                  <a:lnTo>
                    <a:pt x="290" y="72"/>
                  </a:lnTo>
                  <a:lnTo>
                    <a:pt x="257" y="64"/>
                  </a:lnTo>
                  <a:lnTo>
                    <a:pt x="227" y="58"/>
                  </a:lnTo>
                  <a:lnTo>
                    <a:pt x="197" y="57"/>
                  </a:lnTo>
                  <a:lnTo>
                    <a:pt x="168" y="57"/>
                  </a:lnTo>
                  <a:lnTo>
                    <a:pt x="140" y="58"/>
                  </a:lnTo>
                  <a:lnTo>
                    <a:pt x="115" y="60"/>
                  </a:lnTo>
                  <a:lnTo>
                    <a:pt x="91" y="64"/>
                  </a:lnTo>
                  <a:lnTo>
                    <a:pt x="68" y="68"/>
                  </a:lnTo>
                  <a:lnTo>
                    <a:pt x="49" y="72"/>
                  </a:lnTo>
                  <a:lnTo>
                    <a:pt x="32" y="75"/>
                  </a:lnTo>
                  <a:lnTo>
                    <a:pt x="19" y="77"/>
                  </a:lnTo>
                  <a:lnTo>
                    <a:pt x="7" y="79"/>
                  </a:lnTo>
                  <a:lnTo>
                    <a:pt x="2" y="81"/>
                  </a:lnTo>
                  <a:lnTo>
                    <a:pt x="0" y="79"/>
                  </a:lnTo>
                  <a:lnTo>
                    <a:pt x="9" y="72"/>
                  </a:lnTo>
                  <a:lnTo>
                    <a:pt x="24" y="60"/>
                  </a:lnTo>
                  <a:lnTo>
                    <a:pt x="45" y="49"/>
                  </a:lnTo>
                  <a:lnTo>
                    <a:pt x="68" y="36"/>
                  </a:lnTo>
                  <a:lnTo>
                    <a:pt x="91" y="26"/>
                  </a:lnTo>
                  <a:lnTo>
                    <a:pt x="113" y="17"/>
                  </a:lnTo>
                  <a:lnTo>
                    <a:pt x="134" y="9"/>
                  </a:lnTo>
                  <a:lnTo>
                    <a:pt x="149" y="5"/>
                  </a:lnTo>
                  <a:lnTo>
                    <a:pt x="180" y="2"/>
                  </a:lnTo>
                  <a:lnTo>
                    <a:pt x="208" y="0"/>
                  </a:lnTo>
                  <a:lnTo>
                    <a:pt x="237" y="0"/>
                  </a:lnTo>
                  <a:lnTo>
                    <a:pt x="267" y="2"/>
                  </a:lnTo>
                  <a:lnTo>
                    <a:pt x="295" y="3"/>
                  </a:lnTo>
                  <a:lnTo>
                    <a:pt x="322" y="9"/>
                  </a:lnTo>
                  <a:lnTo>
                    <a:pt x="350" y="15"/>
                  </a:lnTo>
                  <a:lnTo>
                    <a:pt x="377" y="22"/>
                  </a:lnTo>
                  <a:lnTo>
                    <a:pt x="401" y="34"/>
                  </a:lnTo>
                  <a:lnTo>
                    <a:pt x="426" y="45"/>
                  </a:lnTo>
                  <a:lnTo>
                    <a:pt x="451" y="60"/>
                  </a:lnTo>
                  <a:lnTo>
                    <a:pt x="472" y="77"/>
                  </a:lnTo>
                  <a:lnTo>
                    <a:pt x="492" y="94"/>
                  </a:lnTo>
                  <a:lnTo>
                    <a:pt x="513" y="115"/>
                  </a:lnTo>
                  <a:lnTo>
                    <a:pt x="530" y="140"/>
                  </a:lnTo>
                  <a:lnTo>
                    <a:pt x="547" y="1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005138" y="4658414"/>
              <a:ext cx="595313" cy="1552575"/>
            </a:xfrm>
            <a:custGeom>
              <a:avLst/>
              <a:gdLst/>
              <a:ahLst/>
              <a:cxnLst>
                <a:cxn ang="0">
                  <a:pos x="275" y="157"/>
                </a:cxn>
                <a:cxn ang="0">
                  <a:pos x="354" y="214"/>
                </a:cxn>
                <a:cxn ang="0">
                  <a:pos x="430" y="254"/>
                </a:cxn>
                <a:cxn ang="0">
                  <a:pos x="508" y="278"/>
                </a:cxn>
                <a:cxn ang="0">
                  <a:pos x="593" y="290"/>
                </a:cxn>
                <a:cxn ang="0">
                  <a:pos x="661" y="292"/>
                </a:cxn>
                <a:cxn ang="0">
                  <a:pos x="665" y="309"/>
                </a:cxn>
                <a:cxn ang="0">
                  <a:pos x="636" y="330"/>
                </a:cxn>
                <a:cxn ang="0">
                  <a:pos x="654" y="462"/>
                </a:cxn>
                <a:cxn ang="0">
                  <a:pos x="710" y="866"/>
                </a:cxn>
                <a:cxn ang="0">
                  <a:pos x="750" y="1194"/>
                </a:cxn>
                <a:cxn ang="0">
                  <a:pos x="735" y="1215"/>
                </a:cxn>
                <a:cxn ang="0">
                  <a:pos x="701" y="1084"/>
                </a:cxn>
                <a:cxn ang="0">
                  <a:pos x="633" y="663"/>
                </a:cxn>
                <a:cxn ang="0">
                  <a:pos x="563" y="335"/>
                </a:cxn>
                <a:cxn ang="0">
                  <a:pos x="502" y="335"/>
                </a:cxn>
                <a:cxn ang="0">
                  <a:pos x="447" y="322"/>
                </a:cxn>
                <a:cxn ang="0">
                  <a:pos x="419" y="557"/>
                </a:cxn>
                <a:cxn ang="0">
                  <a:pos x="456" y="1673"/>
                </a:cxn>
                <a:cxn ang="0">
                  <a:pos x="513" y="1694"/>
                </a:cxn>
                <a:cxn ang="0">
                  <a:pos x="574" y="1696"/>
                </a:cxn>
                <a:cxn ang="0">
                  <a:pos x="604" y="1637"/>
                </a:cxn>
                <a:cxn ang="0">
                  <a:pos x="570" y="1118"/>
                </a:cxn>
                <a:cxn ang="0">
                  <a:pos x="538" y="589"/>
                </a:cxn>
                <a:cxn ang="0">
                  <a:pos x="549" y="534"/>
                </a:cxn>
                <a:cxn ang="0">
                  <a:pos x="566" y="582"/>
                </a:cxn>
                <a:cxn ang="0">
                  <a:pos x="618" y="1069"/>
                </a:cxn>
                <a:cxn ang="0">
                  <a:pos x="667" y="1558"/>
                </a:cxn>
                <a:cxn ang="0">
                  <a:pos x="682" y="1666"/>
                </a:cxn>
                <a:cxn ang="0">
                  <a:pos x="636" y="1740"/>
                </a:cxn>
                <a:cxn ang="0">
                  <a:pos x="574" y="1759"/>
                </a:cxn>
                <a:cxn ang="0">
                  <a:pos x="506" y="1749"/>
                </a:cxn>
                <a:cxn ang="0">
                  <a:pos x="466" y="1757"/>
                </a:cxn>
                <a:cxn ang="0">
                  <a:pos x="420" y="1768"/>
                </a:cxn>
                <a:cxn ang="0">
                  <a:pos x="394" y="1770"/>
                </a:cxn>
                <a:cxn ang="0">
                  <a:pos x="365" y="530"/>
                </a:cxn>
                <a:cxn ang="0">
                  <a:pos x="153" y="203"/>
                </a:cxn>
                <a:cxn ang="0">
                  <a:pos x="125" y="964"/>
                </a:cxn>
                <a:cxn ang="0">
                  <a:pos x="94" y="1747"/>
                </a:cxn>
                <a:cxn ang="0">
                  <a:pos x="157" y="1861"/>
                </a:cxn>
                <a:cxn ang="0">
                  <a:pos x="248" y="1874"/>
                </a:cxn>
                <a:cxn ang="0">
                  <a:pos x="328" y="1863"/>
                </a:cxn>
                <a:cxn ang="0">
                  <a:pos x="392" y="1842"/>
                </a:cxn>
                <a:cxn ang="0">
                  <a:pos x="436" y="1827"/>
                </a:cxn>
                <a:cxn ang="0">
                  <a:pos x="458" y="1842"/>
                </a:cxn>
                <a:cxn ang="0">
                  <a:pos x="449" y="1895"/>
                </a:cxn>
                <a:cxn ang="0">
                  <a:pos x="322" y="1937"/>
                </a:cxn>
                <a:cxn ang="0">
                  <a:pos x="218" y="1954"/>
                </a:cxn>
                <a:cxn ang="0">
                  <a:pos x="132" y="1952"/>
                </a:cxn>
                <a:cxn ang="0">
                  <a:pos x="66" y="1935"/>
                </a:cxn>
                <a:cxn ang="0">
                  <a:pos x="13" y="1910"/>
                </a:cxn>
                <a:cxn ang="0">
                  <a:pos x="15" y="1605"/>
                </a:cxn>
                <a:cxn ang="0">
                  <a:pos x="70" y="608"/>
                </a:cxn>
                <a:cxn ang="0">
                  <a:pos x="127" y="0"/>
                </a:cxn>
                <a:cxn ang="0">
                  <a:pos x="153" y="36"/>
                </a:cxn>
                <a:cxn ang="0">
                  <a:pos x="195" y="85"/>
                </a:cxn>
              </a:cxnLst>
              <a:rect l="0" t="0" r="r" b="b"/>
              <a:pathLst>
                <a:path w="750" h="1956">
                  <a:moveTo>
                    <a:pt x="220" y="110"/>
                  </a:moveTo>
                  <a:lnTo>
                    <a:pt x="248" y="134"/>
                  </a:lnTo>
                  <a:lnTo>
                    <a:pt x="275" y="157"/>
                  </a:lnTo>
                  <a:lnTo>
                    <a:pt x="301" y="178"/>
                  </a:lnTo>
                  <a:lnTo>
                    <a:pt x="328" y="197"/>
                  </a:lnTo>
                  <a:lnTo>
                    <a:pt x="354" y="214"/>
                  </a:lnTo>
                  <a:lnTo>
                    <a:pt x="379" y="229"/>
                  </a:lnTo>
                  <a:lnTo>
                    <a:pt x="403" y="242"/>
                  </a:lnTo>
                  <a:lnTo>
                    <a:pt x="430" y="254"/>
                  </a:lnTo>
                  <a:lnTo>
                    <a:pt x="455" y="265"/>
                  </a:lnTo>
                  <a:lnTo>
                    <a:pt x="481" y="273"/>
                  </a:lnTo>
                  <a:lnTo>
                    <a:pt x="508" y="278"/>
                  </a:lnTo>
                  <a:lnTo>
                    <a:pt x="534" y="284"/>
                  </a:lnTo>
                  <a:lnTo>
                    <a:pt x="563" y="288"/>
                  </a:lnTo>
                  <a:lnTo>
                    <a:pt x="593" y="290"/>
                  </a:lnTo>
                  <a:lnTo>
                    <a:pt x="623" y="290"/>
                  </a:lnTo>
                  <a:lnTo>
                    <a:pt x="655" y="288"/>
                  </a:lnTo>
                  <a:lnTo>
                    <a:pt x="661" y="292"/>
                  </a:lnTo>
                  <a:lnTo>
                    <a:pt x="665" y="295"/>
                  </a:lnTo>
                  <a:lnTo>
                    <a:pt x="665" y="303"/>
                  </a:lnTo>
                  <a:lnTo>
                    <a:pt x="665" y="309"/>
                  </a:lnTo>
                  <a:lnTo>
                    <a:pt x="657" y="320"/>
                  </a:lnTo>
                  <a:lnTo>
                    <a:pt x="648" y="326"/>
                  </a:lnTo>
                  <a:lnTo>
                    <a:pt x="636" y="330"/>
                  </a:lnTo>
                  <a:lnTo>
                    <a:pt x="625" y="331"/>
                  </a:lnTo>
                  <a:lnTo>
                    <a:pt x="638" y="373"/>
                  </a:lnTo>
                  <a:lnTo>
                    <a:pt x="654" y="462"/>
                  </a:lnTo>
                  <a:lnTo>
                    <a:pt x="672" y="582"/>
                  </a:lnTo>
                  <a:lnTo>
                    <a:pt x="691" y="722"/>
                  </a:lnTo>
                  <a:lnTo>
                    <a:pt x="710" y="866"/>
                  </a:lnTo>
                  <a:lnTo>
                    <a:pt x="727" y="1002"/>
                  </a:lnTo>
                  <a:lnTo>
                    <a:pt x="741" y="1116"/>
                  </a:lnTo>
                  <a:lnTo>
                    <a:pt x="750" y="1194"/>
                  </a:lnTo>
                  <a:lnTo>
                    <a:pt x="748" y="1203"/>
                  </a:lnTo>
                  <a:lnTo>
                    <a:pt x="743" y="1211"/>
                  </a:lnTo>
                  <a:lnTo>
                    <a:pt x="735" y="1215"/>
                  </a:lnTo>
                  <a:lnTo>
                    <a:pt x="724" y="1211"/>
                  </a:lnTo>
                  <a:lnTo>
                    <a:pt x="714" y="1173"/>
                  </a:lnTo>
                  <a:lnTo>
                    <a:pt x="701" y="1084"/>
                  </a:lnTo>
                  <a:lnTo>
                    <a:pt x="680" y="959"/>
                  </a:lnTo>
                  <a:lnTo>
                    <a:pt x="657" y="815"/>
                  </a:lnTo>
                  <a:lnTo>
                    <a:pt x="633" y="663"/>
                  </a:lnTo>
                  <a:lnTo>
                    <a:pt x="608" y="523"/>
                  </a:lnTo>
                  <a:lnTo>
                    <a:pt x="583" y="409"/>
                  </a:lnTo>
                  <a:lnTo>
                    <a:pt x="563" y="335"/>
                  </a:lnTo>
                  <a:lnTo>
                    <a:pt x="542" y="337"/>
                  </a:lnTo>
                  <a:lnTo>
                    <a:pt x="521" y="337"/>
                  </a:lnTo>
                  <a:lnTo>
                    <a:pt x="502" y="335"/>
                  </a:lnTo>
                  <a:lnTo>
                    <a:pt x="483" y="331"/>
                  </a:lnTo>
                  <a:lnTo>
                    <a:pt x="466" y="328"/>
                  </a:lnTo>
                  <a:lnTo>
                    <a:pt x="447" y="322"/>
                  </a:lnTo>
                  <a:lnTo>
                    <a:pt x="428" y="318"/>
                  </a:lnTo>
                  <a:lnTo>
                    <a:pt x="409" y="312"/>
                  </a:lnTo>
                  <a:lnTo>
                    <a:pt x="419" y="557"/>
                  </a:lnTo>
                  <a:lnTo>
                    <a:pt x="430" y="1000"/>
                  </a:lnTo>
                  <a:lnTo>
                    <a:pt x="445" y="1438"/>
                  </a:lnTo>
                  <a:lnTo>
                    <a:pt x="456" y="1673"/>
                  </a:lnTo>
                  <a:lnTo>
                    <a:pt x="473" y="1683"/>
                  </a:lnTo>
                  <a:lnTo>
                    <a:pt x="494" y="1690"/>
                  </a:lnTo>
                  <a:lnTo>
                    <a:pt x="513" y="1694"/>
                  </a:lnTo>
                  <a:lnTo>
                    <a:pt x="534" y="1698"/>
                  </a:lnTo>
                  <a:lnTo>
                    <a:pt x="553" y="1698"/>
                  </a:lnTo>
                  <a:lnTo>
                    <a:pt x="574" y="1696"/>
                  </a:lnTo>
                  <a:lnTo>
                    <a:pt x="591" y="1692"/>
                  </a:lnTo>
                  <a:lnTo>
                    <a:pt x="608" y="1687"/>
                  </a:lnTo>
                  <a:lnTo>
                    <a:pt x="604" y="1637"/>
                  </a:lnTo>
                  <a:lnTo>
                    <a:pt x="597" y="1510"/>
                  </a:lnTo>
                  <a:lnTo>
                    <a:pt x="583" y="1326"/>
                  </a:lnTo>
                  <a:lnTo>
                    <a:pt x="570" y="1118"/>
                  </a:lnTo>
                  <a:lnTo>
                    <a:pt x="557" y="908"/>
                  </a:lnTo>
                  <a:lnTo>
                    <a:pt x="546" y="722"/>
                  </a:lnTo>
                  <a:lnTo>
                    <a:pt x="538" y="589"/>
                  </a:lnTo>
                  <a:lnTo>
                    <a:pt x="536" y="532"/>
                  </a:lnTo>
                  <a:lnTo>
                    <a:pt x="542" y="532"/>
                  </a:lnTo>
                  <a:lnTo>
                    <a:pt x="549" y="534"/>
                  </a:lnTo>
                  <a:lnTo>
                    <a:pt x="555" y="536"/>
                  </a:lnTo>
                  <a:lnTo>
                    <a:pt x="561" y="536"/>
                  </a:lnTo>
                  <a:lnTo>
                    <a:pt x="566" y="582"/>
                  </a:lnTo>
                  <a:lnTo>
                    <a:pt x="578" y="703"/>
                  </a:lnTo>
                  <a:lnTo>
                    <a:pt x="597" y="873"/>
                  </a:lnTo>
                  <a:lnTo>
                    <a:pt x="618" y="1069"/>
                  </a:lnTo>
                  <a:lnTo>
                    <a:pt x="638" y="1266"/>
                  </a:lnTo>
                  <a:lnTo>
                    <a:pt x="655" y="1436"/>
                  </a:lnTo>
                  <a:lnTo>
                    <a:pt x="667" y="1558"/>
                  </a:lnTo>
                  <a:lnTo>
                    <a:pt x="671" y="1605"/>
                  </a:lnTo>
                  <a:lnTo>
                    <a:pt x="680" y="1634"/>
                  </a:lnTo>
                  <a:lnTo>
                    <a:pt x="682" y="1666"/>
                  </a:lnTo>
                  <a:lnTo>
                    <a:pt x="674" y="1696"/>
                  </a:lnTo>
                  <a:lnTo>
                    <a:pt x="659" y="1723"/>
                  </a:lnTo>
                  <a:lnTo>
                    <a:pt x="636" y="1740"/>
                  </a:lnTo>
                  <a:lnTo>
                    <a:pt x="616" y="1751"/>
                  </a:lnTo>
                  <a:lnTo>
                    <a:pt x="595" y="1757"/>
                  </a:lnTo>
                  <a:lnTo>
                    <a:pt x="574" y="1759"/>
                  </a:lnTo>
                  <a:lnTo>
                    <a:pt x="551" y="1757"/>
                  </a:lnTo>
                  <a:lnTo>
                    <a:pt x="528" y="1753"/>
                  </a:lnTo>
                  <a:lnTo>
                    <a:pt x="506" y="1749"/>
                  </a:lnTo>
                  <a:lnTo>
                    <a:pt x="481" y="1745"/>
                  </a:lnTo>
                  <a:lnTo>
                    <a:pt x="475" y="1751"/>
                  </a:lnTo>
                  <a:lnTo>
                    <a:pt x="466" y="1757"/>
                  </a:lnTo>
                  <a:lnTo>
                    <a:pt x="451" y="1762"/>
                  </a:lnTo>
                  <a:lnTo>
                    <a:pt x="436" y="1764"/>
                  </a:lnTo>
                  <a:lnTo>
                    <a:pt x="420" y="1768"/>
                  </a:lnTo>
                  <a:lnTo>
                    <a:pt x="407" y="1768"/>
                  </a:lnTo>
                  <a:lnTo>
                    <a:pt x="398" y="1770"/>
                  </a:lnTo>
                  <a:lnTo>
                    <a:pt x="394" y="1770"/>
                  </a:lnTo>
                  <a:lnTo>
                    <a:pt x="388" y="1512"/>
                  </a:lnTo>
                  <a:lnTo>
                    <a:pt x="377" y="1019"/>
                  </a:lnTo>
                  <a:lnTo>
                    <a:pt x="365" y="530"/>
                  </a:lnTo>
                  <a:lnTo>
                    <a:pt x="354" y="286"/>
                  </a:lnTo>
                  <a:lnTo>
                    <a:pt x="157" y="130"/>
                  </a:lnTo>
                  <a:lnTo>
                    <a:pt x="153" y="203"/>
                  </a:lnTo>
                  <a:lnTo>
                    <a:pt x="148" y="390"/>
                  </a:lnTo>
                  <a:lnTo>
                    <a:pt x="136" y="657"/>
                  </a:lnTo>
                  <a:lnTo>
                    <a:pt x="125" y="964"/>
                  </a:lnTo>
                  <a:lnTo>
                    <a:pt x="112" y="1273"/>
                  </a:lnTo>
                  <a:lnTo>
                    <a:pt x="102" y="1548"/>
                  </a:lnTo>
                  <a:lnTo>
                    <a:pt x="94" y="1747"/>
                  </a:lnTo>
                  <a:lnTo>
                    <a:pt x="93" y="1833"/>
                  </a:lnTo>
                  <a:lnTo>
                    <a:pt x="125" y="1850"/>
                  </a:lnTo>
                  <a:lnTo>
                    <a:pt x="157" y="1861"/>
                  </a:lnTo>
                  <a:lnTo>
                    <a:pt x="187" y="1870"/>
                  </a:lnTo>
                  <a:lnTo>
                    <a:pt x="218" y="1874"/>
                  </a:lnTo>
                  <a:lnTo>
                    <a:pt x="248" y="1874"/>
                  </a:lnTo>
                  <a:lnTo>
                    <a:pt x="276" y="1872"/>
                  </a:lnTo>
                  <a:lnTo>
                    <a:pt x="303" y="1869"/>
                  </a:lnTo>
                  <a:lnTo>
                    <a:pt x="328" y="1863"/>
                  </a:lnTo>
                  <a:lnTo>
                    <a:pt x="352" y="1857"/>
                  </a:lnTo>
                  <a:lnTo>
                    <a:pt x="373" y="1850"/>
                  </a:lnTo>
                  <a:lnTo>
                    <a:pt x="392" y="1842"/>
                  </a:lnTo>
                  <a:lnTo>
                    <a:pt x="409" y="1836"/>
                  </a:lnTo>
                  <a:lnTo>
                    <a:pt x="424" y="1831"/>
                  </a:lnTo>
                  <a:lnTo>
                    <a:pt x="436" y="1827"/>
                  </a:lnTo>
                  <a:lnTo>
                    <a:pt x="445" y="1825"/>
                  </a:lnTo>
                  <a:lnTo>
                    <a:pt x="451" y="1825"/>
                  </a:lnTo>
                  <a:lnTo>
                    <a:pt x="458" y="1842"/>
                  </a:lnTo>
                  <a:lnTo>
                    <a:pt x="455" y="1859"/>
                  </a:lnTo>
                  <a:lnTo>
                    <a:pt x="449" y="1876"/>
                  </a:lnTo>
                  <a:lnTo>
                    <a:pt x="449" y="1895"/>
                  </a:lnTo>
                  <a:lnTo>
                    <a:pt x="403" y="1912"/>
                  </a:lnTo>
                  <a:lnTo>
                    <a:pt x="362" y="1925"/>
                  </a:lnTo>
                  <a:lnTo>
                    <a:pt x="322" y="1937"/>
                  </a:lnTo>
                  <a:lnTo>
                    <a:pt x="286" y="1946"/>
                  </a:lnTo>
                  <a:lnTo>
                    <a:pt x="250" y="1952"/>
                  </a:lnTo>
                  <a:lnTo>
                    <a:pt x="218" y="1954"/>
                  </a:lnTo>
                  <a:lnTo>
                    <a:pt x="187" y="1956"/>
                  </a:lnTo>
                  <a:lnTo>
                    <a:pt x="159" y="1954"/>
                  </a:lnTo>
                  <a:lnTo>
                    <a:pt x="132" y="1952"/>
                  </a:lnTo>
                  <a:lnTo>
                    <a:pt x="108" y="1948"/>
                  </a:lnTo>
                  <a:lnTo>
                    <a:pt x="85" y="1943"/>
                  </a:lnTo>
                  <a:lnTo>
                    <a:pt x="66" y="1935"/>
                  </a:lnTo>
                  <a:lnTo>
                    <a:pt x="47" y="1927"/>
                  </a:lnTo>
                  <a:lnTo>
                    <a:pt x="30" y="1920"/>
                  </a:lnTo>
                  <a:lnTo>
                    <a:pt x="13" y="1910"/>
                  </a:lnTo>
                  <a:lnTo>
                    <a:pt x="0" y="1901"/>
                  </a:lnTo>
                  <a:lnTo>
                    <a:pt x="3" y="1819"/>
                  </a:lnTo>
                  <a:lnTo>
                    <a:pt x="15" y="1605"/>
                  </a:lnTo>
                  <a:lnTo>
                    <a:pt x="30" y="1304"/>
                  </a:lnTo>
                  <a:lnTo>
                    <a:pt x="49" y="955"/>
                  </a:lnTo>
                  <a:lnTo>
                    <a:pt x="70" y="608"/>
                  </a:lnTo>
                  <a:lnTo>
                    <a:pt x="91" y="303"/>
                  </a:lnTo>
                  <a:lnTo>
                    <a:pt x="110" y="85"/>
                  </a:lnTo>
                  <a:lnTo>
                    <a:pt x="127" y="0"/>
                  </a:lnTo>
                  <a:lnTo>
                    <a:pt x="132" y="7"/>
                  </a:lnTo>
                  <a:lnTo>
                    <a:pt x="142" y="21"/>
                  </a:lnTo>
                  <a:lnTo>
                    <a:pt x="153" y="36"/>
                  </a:lnTo>
                  <a:lnTo>
                    <a:pt x="166" y="51"/>
                  </a:lnTo>
                  <a:lnTo>
                    <a:pt x="182" y="68"/>
                  </a:lnTo>
                  <a:lnTo>
                    <a:pt x="195" y="85"/>
                  </a:lnTo>
                  <a:lnTo>
                    <a:pt x="208" y="98"/>
                  </a:lnTo>
                  <a:lnTo>
                    <a:pt x="220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756025" y="4693339"/>
              <a:ext cx="954088" cy="1038225"/>
            </a:xfrm>
            <a:custGeom>
              <a:avLst/>
              <a:gdLst/>
              <a:ahLst/>
              <a:cxnLst>
                <a:cxn ang="0">
                  <a:pos x="736" y="135"/>
                </a:cxn>
                <a:cxn ang="0">
                  <a:pos x="597" y="300"/>
                </a:cxn>
                <a:cxn ang="0">
                  <a:pos x="561" y="508"/>
                </a:cxn>
                <a:cxn ang="0">
                  <a:pos x="597" y="717"/>
                </a:cxn>
                <a:cxn ang="0">
                  <a:pos x="660" y="834"/>
                </a:cxn>
                <a:cxn ang="0">
                  <a:pos x="698" y="895"/>
                </a:cxn>
                <a:cxn ang="0">
                  <a:pos x="664" y="933"/>
                </a:cxn>
                <a:cxn ang="0">
                  <a:pos x="597" y="1001"/>
                </a:cxn>
                <a:cxn ang="0">
                  <a:pos x="584" y="1105"/>
                </a:cxn>
                <a:cxn ang="0">
                  <a:pos x="611" y="1162"/>
                </a:cxn>
                <a:cxn ang="0">
                  <a:pos x="652" y="1185"/>
                </a:cxn>
                <a:cxn ang="0">
                  <a:pos x="728" y="1189"/>
                </a:cxn>
                <a:cxn ang="0">
                  <a:pos x="815" y="1221"/>
                </a:cxn>
                <a:cxn ang="0">
                  <a:pos x="885" y="1219"/>
                </a:cxn>
                <a:cxn ang="0">
                  <a:pos x="944" y="1249"/>
                </a:cxn>
                <a:cxn ang="0">
                  <a:pos x="993" y="1227"/>
                </a:cxn>
                <a:cxn ang="0">
                  <a:pos x="1043" y="1221"/>
                </a:cxn>
                <a:cxn ang="0">
                  <a:pos x="1113" y="1244"/>
                </a:cxn>
                <a:cxn ang="0">
                  <a:pos x="1192" y="1240"/>
                </a:cxn>
                <a:cxn ang="0">
                  <a:pos x="1170" y="1270"/>
                </a:cxn>
                <a:cxn ang="0">
                  <a:pos x="1128" y="1285"/>
                </a:cxn>
                <a:cxn ang="0">
                  <a:pos x="1079" y="1293"/>
                </a:cxn>
                <a:cxn ang="0">
                  <a:pos x="1033" y="1276"/>
                </a:cxn>
                <a:cxn ang="0">
                  <a:pos x="976" y="1297"/>
                </a:cxn>
                <a:cxn ang="0">
                  <a:pos x="906" y="1304"/>
                </a:cxn>
                <a:cxn ang="0">
                  <a:pos x="851" y="1263"/>
                </a:cxn>
                <a:cxn ang="0">
                  <a:pos x="813" y="1266"/>
                </a:cxn>
                <a:cxn ang="0">
                  <a:pos x="776" y="1274"/>
                </a:cxn>
                <a:cxn ang="0">
                  <a:pos x="726" y="1253"/>
                </a:cxn>
                <a:cxn ang="0">
                  <a:pos x="679" y="1229"/>
                </a:cxn>
                <a:cxn ang="0">
                  <a:pos x="611" y="1221"/>
                </a:cxn>
                <a:cxn ang="0">
                  <a:pos x="552" y="1175"/>
                </a:cxn>
                <a:cxn ang="0">
                  <a:pos x="467" y="1141"/>
                </a:cxn>
                <a:cxn ang="0">
                  <a:pos x="349" y="1136"/>
                </a:cxn>
                <a:cxn ang="0">
                  <a:pos x="196" y="1175"/>
                </a:cxn>
                <a:cxn ang="0">
                  <a:pos x="48" y="1227"/>
                </a:cxn>
                <a:cxn ang="0">
                  <a:pos x="0" y="1217"/>
                </a:cxn>
                <a:cxn ang="0">
                  <a:pos x="65" y="1179"/>
                </a:cxn>
                <a:cxn ang="0">
                  <a:pos x="135" y="1139"/>
                </a:cxn>
                <a:cxn ang="0">
                  <a:pos x="218" y="1103"/>
                </a:cxn>
                <a:cxn ang="0">
                  <a:pos x="338" y="1071"/>
                </a:cxn>
                <a:cxn ang="0">
                  <a:pos x="434" y="1071"/>
                </a:cxn>
                <a:cxn ang="0">
                  <a:pos x="508" y="1088"/>
                </a:cxn>
                <a:cxn ang="0">
                  <a:pos x="563" y="956"/>
                </a:cxn>
                <a:cxn ang="0">
                  <a:pos x="643" y="885"/>
                </a:cxn>
                <a:cxn ang="0">
                  <a:pos x="512" y="660"/>
                </a:cxn>
                <a:cxn ang="0">
                  <a:pos x="505" y="309"/>
                </a:cxn>
                <a:cxn ang="0">
                  <a:pos x="597" y="135"/>
                </a:cxn>
                <a:cxn ang="0">
                  <a:pos x="732" y="31"/>
                </a:cxn>
                <a:cxn ang="0">
                  <a:pos x="868" y="0"/>
                </a:cxn>
                <a:cxn ang="0">
                  <a:pos x="956" y="27"/>
                </a:cxn>
                <a:cxn ang="0">
                  <a:pos x="954" y="48"/>
                </a:cxn>
                <a:cxn ang="0">
                  <a:pos x="889" y="61"/>
                </a:cxn>
              </a:cxnLst>
              <a:rect l="0" t="0" r="r" b="b"/>
              <a:pathLst>
                <a:path w="1204" h="1308">
                  <a:moveTo>
                    <a:pt x="874" y="63"/>
                  </a:moveTo>
                  <a:lnTo>
                    <a:pt x="827" y="80"/>
                  </a:lnTo>
                  <a:lnTo>
                    <a:pt x="779" y="105"/>
                  </a:lnTo>
                  <a:lnTo>
                    <a:pt x="736" y="135"/>
                  </a:lnTo>
                  <a:lnTo>
                    <a:pt x="694" y="173"/>
                  </a:lnTo>
                  <a:lnTo>
                    <a:pt x="658" y="213"/>
                  </a:lnTo>
                  <a:lnTo>
                    <a:pt x="626" y="256"/>
                  </a:lnTo>
                  <a:lnTo>
                    <a:pt x="597" y="300"/>
                  </a:lnTo>
                  <a:lnTo>
                    <a:pt x="577" y="345"/>
                  </a:lnTo>
                  <a:lnTo>
                    <a:pt x="567" y="398"/>
                  </a:lnTo>
                  <a:lnTo>
                    <a:pt x="561" y="453"/>
                  </a:lnTo>
                  <a:lnTo>
                    <a:pt x="561" y="508"/>
                  </a:lnTo>
                  <a:lnTo>
                    <a:pt x="563" y="561"/>
                  </a:lnTo>
                  <a:lnTo>
                    <a:pt x="571" y="614"/>
                  </a:lnTo>
                  <a:lnTo>
                    <a:pt x="582" y="667"/>
                  </a:lnTo>
                  <a:lnTo>
                    <a:pt x="597" y="717"/>
                  </a:lnTo>
                  <a:lnTo>
                    <a:pt x="618" y="764"/>
                  </a:lnTo>
                  <a:lnTo>
                    <a:pt x="633" y="793"/>
                  </a:lnTo>
                  <a:lnTo>
                    <a:pt x="647" y="817"/>
                  </a:lnTo>
                  <a:lnTo>
                    <a:pt x="660" y="834"/>
                  </a:lnTo>
                  <a:lnTo>
                    <a:pt x="671" y="849"/>
                  </a:lnTo>
                  <a:lnTo>
                    <a:pt x="681" y="865"/>
                  </a:lnTo>
                  <a:lnTo>
                    <a:pt x="690" y="878"/>
                  </a:lnTo>
                  <a:lnTo>
                    <a:pt x="698" y="895"/>
                  </a:lnTo>
                  <a:lnTo>
                    <a:pt x="702" y="914"/>
                  </a:lnTo>
                  <a:lnTo>
                    <a:pt x="692" y="925"/>
                  </a:lnTo>
                  <a:lnTo>
                    <a:pt x="679" y="931"/>
                  </a:lnTo>
                  <a:lnTo>
                    <a:pt x="664" y="933"/>
                  </a:lnTo>
                  <a:lnTo>
                    <a:pt x="649" y="937"/>
                  </a:lnTo>
                  <a:lnTo>
                    <a:pt x="628" y="956"/>
                  </a:lnTo>
                  <a:lnTo>
                    <a:pt x="611" y="978"/>
                  </a:lnTo>
                  <a:lnTo>
                    <a:pt x="597" y="1001"/>
                  </a:lnTo>
                  <a:lnTo>
                    <a:pt x="588" y="1026"/>
                  </a:lnTo>
                  <a:lnTo>
                    <a:pt x="584" y="1050"/>
                  </a:lnTo>
                  <a:lnTo>
                    <a:pt x="582" y="1079"/>
                  </a:lnTo>
                  <a:lnTo>
                    <a:pt x="584" y="1105"/>
                  </a:lnTo>
                  <a:lnTo>
                    <a:pt x="590" y="1134"/>
                  </a:lnTo>
                  <a:lnTo>
                    <a:pt x="596" y="1145"/>
                  </a:lnTo>
                  <a:lnTo>
                    <a:pt x="603" y="1155"/>
                  </a:lnTo>
                  <a:lnTo>
                    <a:pt x="611" y="1162"/>
                  </a:lnTo>
                  <a:lnTo>
                    <a:pt x="620" y="1170"/>
                  </a:lnTo>
                  <a:lnTo>
                    <a:pt x="632" y="1177"/>
                  </a:lnTo>
                  <a:lnTo>
                    <a:pt x="641" y="1181"/>
                  </a:lnTo>
                  <a:lnTo>
                    <a:pt x="652" y="1185"/>
                  </a:lnTo>
                  <a:lnTo>
                    <a:pt x="662" y="1185"/>
                  </a:lnTo>
                  <a:lnTo>
                    <a:pt x="685" y="1172"/>
                  </a:lnTo>
                  <a:lnTo>
                    <a:pt x="707" y="1175"/>
                  </a:lnTo>
                  <a:lnTo>
                    <a:pt x="728" y="1189"/>
                  </a:lnTo>
                  <a:lnTo>
                    <a:pt x="749" y="1204"/>
                  </a:lnTo>
                  <a:lnTo>
                    <a:pt x="770" y="1219"/>
                  </a:lnTo>
                  <a:lnTo>
                    <a:pt x="793" y="1227"/>
                  </a:lnTo>
                  <a:lnTo>
                    <a:pt x="815" y="1221"/>
                  </a:lnTo>
                  <a:lnTo>
                    <a:pt x="840" y="1198"/>
                  </a:lnTo>
                  <a:lnTo>
                    <a:pt x="857" y="1202"/>
                  </a:lnTo>
                  <a:lnTo>
                    <a:pt x="872" y="1210"/>
                  </a:lnTo>
                  <a:lnTo>
                    <a:pt x="885" y="1219"/>
                  </a:lnTo>
                  <a:lnTo>
                    <a:pt x="901" y="1230"/>
                  </a:lnTo>
                  <a:lnTo>
                    <a:pt x="914" y="1240"/>
                  </a:lnTo>
                  <a:lnTo>
                    <a:pt x="929" y="1246"/>
                  </a:lnTo>
                  <a:lnTo>
                    <a:pt x="944" y="1249"/>
                  </a:lnTo>
                  <a:lnTo>
                    <a:pt x="963" y="1246"/>
                  </a:lnTo>
                  <a:lnTo>
                    <a:pt x="973" y="1240"/>
                  </a:lnTo>
                  <a:lnTo>
                    <a:pt x="984" y="1232"/>
                  </a:lnTo>
                  <a:lnTo>
                    <a:pt x="993" y="1227"/>
                  </a:lnTo>
                  <a:lnTo>
                    <a:pt x="1007" y="1221"/>
                  </a:lnTo>
                  <a:lnTo>
                    <a:pt x="1018" y="1217"/>
                  </a:lnTo>
                  <a:lnTo>
                    <a:pt x="1030" y="1217"/>
                  </a:lnTo>
                  <a:lnTo>
                    <a:pt x="1043" y="1221"/>
                  </a:lnTo>
                  <a:lnTo>
                    <a:pt x="1054" y="1229"/>
                  </a:lnTo>
                  <a:lnTo>
                    <a:pt x="1071" y="1244"/>
                  </a:lnTo>
                  <a:lnTo>
                    <a:pt x="1092" y="1247"/>
                  </a:lnTo>
                  <a:lnTo>
                    <a:pt x="1113" y="1244"/>
                  </a:lnTo>
                  <a:lnTo>
                    <a:pt x="1136" y="1236"/>
                  </a:lnTo>
                  <a:lnTo>
                    <a:pt x="1156" y="1230"/>
                  </a:lnTo>
                  <a:lnTo>
                    <a:pt x="1175" y="1230"/>
                  </a:lnTo>
                  <a:lnTo>
                    <a:pt x="1192" y="1240"/>
                  </a:lnTo>
                  <a:lnTo>
                    <a:pt x="1204" y="1263"/>
                  </a:lnTo>
                  <a:lnTo>
                    <a:pt x="1192" y="1266"/>
                  </a:lnTo>
                  <a:lnTo>
                    <a:pt x="1181" y="1268"/>
                  </a:lnTo>
                  <a:lnTo>
                    <a:pt x="1170" y="1270"/>
                  </a:lnTo>
                  <a:lnTo>
                    <a:pt x="1158" y="1272"/>
                  </a:lnTo>
                  <a:lnTo>
                    <a:pt x="1147" y="1276"/>
                  </a:lnTo>
                  <a:lnTo>
                    <a:pt x="1138" y="1280"/>
                  </a:lnTo>
                  <a:lnTo>
                    <a:pt x="1128" y="1285"/>
                  </a:lnTo>
                  <a:lnTo>
                    <a:pt x="1119" y="1295"/>
                  </a:lnTo>
                  <a:lnTo>
                    <a:pt x="1105" y="1295"/>
                  </a:lnTo>
                  <a:lnTo>
                    <a:pt x="1092" y="1295"/>
                  </a:lnTo>
                  <a:lnTo>
                    <a:pt x="1079" y="1293"/>
                  </a:lnTo>
                  <a:lnTo>
                    <a:pt x="1067" y="1291"/>
                  </a:lnTo>
                  <a:lnTo>
                    <a:pt x="1056" y="1287"/>
                  </a:lnTo>
                  <a:lnTo>
                    <a:pt x="1045" y="1283"/>
                  </a:lnTo>
                  <a:lnTo>
                    <a:pt x="1033" y="1276"/>
                  </a:lnTo>
                  <a:lnTo>
                    <a:pt x="1024" y="1268"/>
                  </a:lnTo>
                  <a:lnTo>
                    <a:pt x="1009" y="1280"/>
                  </a:lnTo>
                  <a:lnTo>
                    <a:pt x="993" y="1289"/>
                  </a:lnTo>
                  <a:lnTo>
                    <a:pt x="976" y="1297"/>
                  </a:lnTo>
                  <a:lnTo>
                    <a:pt x="959" y="1304"/>
                  </a:lnTo>
                  <a:lnTo>
                    <a:pt x="942" y="1308"/>
                  </a:lnTo>
                  <a:lnTo>
                    <a:pt x="923" y="1308"/>
                  </a:lnTo>
                  <a:lnTo>
                    <a:pt x="906" y="1304"/>
                  </a:lnTo>
                  <a:lnTo>
                    <a:pt x="889" y="1297"/>
                  </a:lnTo>
                  <a:lnTo>
                    <a:pt x="874" y="1289"/>
                  </a:lnTo>
                  <a:lnTo>
                    <a:pt x="863" y="1276"/>
                  </a:lnTo>
                  <a:lnTo>
                    <a:pt x="851" y="1263"/>
                  </a:lnTo>
                  <a:lnTo>
                    <a:pt x="840" y="1249"/>
                  </a:lnTo>
                  <a:lnTo>
                    <a:pt x="832" y="1255"/>
                  </a:lnTo>
                  <a:lnTo>
                    <a:pt x="823" y="1261"/>
                  </a:lnTo>
                  <a:lnTo>
                    <a:pt x="813" y="1266"/>
                  </a:lnTo>
                  <a:lnTo>
                    <a:pt x="806" y="1270"/>
                  </a:lnTo>
                  <a:lnTo>
                    <a:pt x="795" y="1274"/>
                  </a:lnTo>
                  <a:lnTo>
                    <a:pt x="785" y="1274"/>
                  </a:lnTo>
                  <a:lnTo>
                    <a:pt x="776" y="1274"/>
                  </a:lnTo>
                  <a:lnTo>
                    <a:pt x="764" y="1270"/>
                  </a:lnTo>
                  <a:lnTo>
                    <a:pt x="751" y="1268"/>
                  </a:lnTo>
                  <a:lnTo>
                    <a:pt x="738" y="1263"/>
                  </a:lnTo>
                  <a:lnTo>
                    <a:pt x="726" y="1253"/>
                  </a:lnTo>
                  <a:lnTo>
                    <a:pt x="715" y="1244"/>
                  </a:lnTo>
                  <a:lnTo>
                    <a:pt x="704" y="1236"/>
                  </a:lnTo>
                  <a:lnTo>
                    <a:pt x="692" y="1230"/>
                  </a:lnTo>
                  <a:lnTo>
                    <a:pt x="679" y="1229"/>
                  </a:lnTo>
                  <a:lnTo>
                    <a:pt x="666" y="1232"/>
                  </a:lnTo>
                  <a:lnTo>
                    <a:pt x="647" y="1230"/>
                  </a:lnTo>
                  <a:lnTo>
                    <a:pt x="628" y="1227"/>
                  </a:lnTo>
                  <a:lnTo>
                    <a:pt x="611" y="1221"/>
                  </a:lnTo>
                  <a:lnTo>
                    <a:pt x="594" y="1211"/>
                  </a:lnTo>
                  <a:lnTo>
                    <a:pt x="578" y="1202"/>
                  </a:lnTo>
                  <a:lnTo>
                    <a:pt x="565" y="1189"/>
                  </a:lnTo>
                  <a:lnTo>
                    <a:pt x="552" y="1175"/>
                  </a:lnTo>
                  <a:lnTo>
                    <a:pt x="542" y="1158"/>
                  </a:lnTo>
                  <a:lnTo>
                    <a:pt x="516" y="1153"/>
                  </a:lnTo>
                  <a:lnTo>
                    <a:pt x="491" y="1147"/>
                  </a:lnTo>
                  <a:lnTo>
                    <a:pt x="467" y="1141"/>
                  </a:lnTo>
                  <a:lnTo>
                    <a:pt x="442" y="1136"/>
                  </a:lnTo>
                  <a:lnTo>
                    <a:pt x="415" y="1134"/>
                  </a:lnTo>
                  <a:lnTo>
                    <a:pt x="385" y="1132"/>
                  </a:lnTo>
                  <a:lnTo>
                    <a:pt x="349" y="1136"/>
                  </a:lnTo>
                  <a:lnTo>
                    <a:pt x="307" y="1143"/>
                  </a:lnTo>
                  <a:lnTo>
                    <a:pt x="270" y="1153"/>
                  </a:lnTo>
                  <a:lnTo>
                    <a:pt x="232" y="1164"/>
                  </a:lnTo>
                  <a:lnTo>
                    <a:pt x="196" y="1175"/>
                  </a:lnTo>
                  <a:lnTo>
                    <a:pt x="158" y="1189"/>
                  </a:lnTo>
                  <a:lnTo>
                    <a:pt x="122" y="1202"/>
                  </a:lnTo>
                  <a:lnTo>
                    <a:pt x="84" y="1215"/>
                  </a:lnTo>
                  <a:lnTo>
                    <a:pt x="48" y="1227"/>
                  </a:lnTo>
                  <a:lnTo>
                    <a:pt x="10" y="1238"/>
                  </a:lnTo>
                  <a:lnTo>
                    <a:pt x="4" y="1232"/>
                  </a:lnTo>
                  <a:lnTo>
                    <a:pt x="0" y="1225"/>
                  </a:lnTo>
                  <a:lnTo>
                    <a:pt x="0" y="1217"/>
                  </a:lnTo>
                  <a:lnTo>
                    <a:pt x="4" y="1210"/>
                  </a:lnTo>
                  <a:lnTo>
                    <a:pt x="25" y="1200"/>
                  </a:lnTo>
                  <a:lnTo>
                    <a:pt x="46" y="1189"/>
                  </a:lnTo>
                  <a:lnTo>
                    <a:pt x="65" y="1179"/>
                  </a:lnTo>
                  <a:lnTo>
                    <a:pt x="82" y="1170"/>
                  </a:lnTo>
                  <a:lnTo>
                    <a:pt x="101" y="1160"/>
                  </a:lnTo>
                  <a:lnTo>
                    <a:pt x="118" y="1149"/>
                  </a:lnTo>
                  <a:lnTo>
                    <a:pt x="135" y="1139"/>
                  </a:lnTo>
                  <a:lnTo>
                    <a:pt x="154" y="1130"/>
                  </a:lnTo>
                  <a:lnTo>
                    <a:pt x="173" y="1120"/>
                  </a:lnTo>
                  <a:lnTo>
                    <a:pt x="196" y="1111"/>
                  </a:lnTo>
                  <a:lnTo>
                    <a:pt x="218" y="1103"/>
                  </a:lnTo>
                  <a:lnTo>
                    <a:pt x="243" y="1094"/>
                  </a:lnTo>
                  <a:lnTo>
                    <a:pt x="271" y="1086"/>
                  </a:lnTo>
                  <a:lnTo>
                    <a:pt x="304" y="1079"/>
                  </a:lnTo>
                  <a:lnTo>
                    <a:pt x="338" y="1071"/>
                  </a:lnTo>
                  <a:lnTo>
                    <a:pt x="378" y="1064"/>
                  </a:lnTo>
                  <a:lnTo>
                    <a:pt x="397" y="1067"/>
                  </a:lnTo>
                  <a:lnTo>
                    <a:pt x="415" y="1069"/>
                  </a:lnTo>
                  <a:lnTo>
                    <a:pt x="434" y="1071"/>
                  </a:lnTo>
                  <a:lnTo>
                    <a:pt x="453" y="1073"/>
                  </a:lnTo>
                  <a:lnTo>
                    <a:pt x="472" y="1077"/>
                  </a:lnTo>
                  <a:lnTo>
                    <a:pt x="491" y="1081"/>
                  </a:lnTo>
                  <a:lnTo>
                    <a:pt x="508" y="1088"/>
                  </a:lnTo>
                  <a:lnTo>
                    <a:pt x="523" y="1100"/>
                  </a:lnTo>
                  <a:lnTo>
                    <a:pt x="529" y="1039"/>
                  </a:lnTo>
                  <a:lnTo>
                    <a:pt x="544" y="992"/>
                  </a:lnTo>
                  <a:lnTo>
                    <a:pt x="563" y="956"/>
                  </a:lnTo>
                  <a:lnTo>
                    <a:pt x="586" y="927"/>
                  </a:lnTo>
                  <a:lnTo>
                    <a:pt x="609" y="906"/>
                  </a:lnTo>
                  <a:lnTo>
                    <a:pt x="630" y="893"/>
                  </a:lnTo>
                  <a:lnTo>
                    <a:pt x="643" y="885"/>
                  </a:lnTo>
                  <a:lnTo>
                    <a:pt x="649" y="882"/>
                  </a:lnTo>
                  <a:lnTo>
                    <a:pt x="592" y="815"/>
                  </a:lnTo>
                  <a:lnTo>
                    <a:pt x="546" y="740"/>
                  </a:lnTo>
                  <a:lnTo>
                    <a:pt x="512" y="660"/>
                  </a:lnTo>
                  <a:lnTo>
                    <a:pt x="491" y="573"/>
                  </a:lnTo>
                  <a:lnTo>
                    <a:pt x="484" y="486"/>
                  </a:lnTo>
                  <a:lnTo>
                    <a:pt x="487" y="396"/>
                  </a:lnTo>
                  <a:lnTo>
                    <a:pt x="505" y="309"/>
                  </a:lnTo>
                  <a:lnTo>
                    <a:pt x="533" y="226"/>
                  </a:lnTo>
                  <a:lnTo>
                    <a:pt x="554" y="194"/>
                  </a:lnTo>
                  <a:lnTo>
                    <a:pt x="575" y="163"/>
                  </a:lnTo>
                  <a:lnTo>
                    <a:pt x="597" y="135"/>
                  </a:lnTo>
                  <a:lnTo>
                    <a:pt x="624" y="106"/>
                  </a:lnTo>
                  <a:lnTo>
                    <a:pt x="654" y="80"/>
                  </a:lnTo>
                  <a:lnTo>
                    <a:pt x="690" y="55"/>
                  </a:lnTo>
                  <a:lnTo>
                    <a:pt x="732" y="31"/>
                  </a:lnTo>
                  <a:lnTo>
                    <a:pt x="783" y="8"/>
                  </a:lnTo>
                  <a:lnTo>
                    <a:pt x="813" y="2"/>
                  </a:lnTo>
                  <a:lnTo>
                    <a:pt x="842" y="0"/>
                  </a:lnTo>
                  <a:lnTo>
                    <a:pt x="868" y="0"/>
                  </a:lnTo>
                  <a:lnTo>
                    <a:pt x="891" y="2"/>
                  </a:lnTo>
                  <a:lnTo>
                    <a:pt x="914" y="6"/>
                  </a:lnTo>
                  <a:lnTo>
                    <a:pt x="937" y="15"/>
                  </a:lnTo>
                  <a:lnTo>
                    <a:pt x="956" y="27"/>
                  </a:lnTo>
                  <a:lnTo>
                    <a:pt x="976" y="42"/>
                  </a:lnTo>
                  <a:lnTo>
                    <a:pt x="975" y="42"/>
                  </a:lnTo>
                  <a:lnTo>
                    <a:pt x="965" y="46"/>
                  </a:lnTo>
                  <a:lnTo>
                    <a:pt x="954" y="48"/>
                  </a:lnTo>
                  <a:lnTo>
                    <a:pt x="940" y="51"/>
                  </a:lnTo>
                  <a:lnTo>
                    <a:pt x="923" y="55"/>
                  </a:lnTo>
                  <a:lnTo>
                    <a:pt x="906" y="59"/>
                  </a:lnTo>
                  <a:lnTo>
                    <a:pt x="889" y="61"/>
                  </a:lnTo>
                  <a:lnTo>
                    <a:pt x="87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652838" y="4906064"/>
              <a:ext cx="465138" cy="69850"/>
            </a:xfrm>
            <a:custGeom>
              <a:avLst/>
              <a:gdLst/>
              <a:ahLst/>
              <a:cxnLst>
                <a:cxn ang="0">
                  <a:pos x="585" y="48"/>
                </a:cxn>
                <a:cxn ang="0">
                  <a:pos x="564" y="50"/>
                </a:cxn>
                <a:cxn ang="0">
                  <a:pos x="543" y="50"/>
                </a:cxn>
                <a:cxn ang="0">
                  <a:pos x="523" y="50"/>
                </a:cxn>
                <a:cxn ang="0">
                  <a:pos x="502" y="48"/>
                </a:cxn>
                <a:cxn ang="0">
                  <a:pos x="481" y="48"/>
                </a:cxn>
                <a:cxn ang="0">
                  <a:pos x="460" y="46"/>
                </a:cxn>
                <a:cxn ang="0">
                  <a:pos x="439" y="44"/>
                </a:cxn>
                <a:cxn ang="0">
                  <a:pos x="418" y="42"/>
                </a:cxn>
                <a:cxn ang="0">
                  <a:pos x="398" y="42"/>
                </a:cxn>
                <a:cxn ang="0">
                  <a:pos x="377" y="40"/>
                </a:cxn>
                <a:cxn ang="0">
                  <a:pos x="358" y="42"/>
                </a:cxn>
                <a:cxn ang="0">
                  <a:pos x="339" y="44"/>
                </a:cxn>
                <a:cxn ang="0">
                  <a:pos x="318" y="48"/>
                </a:cxn>
                <a:cxn ang="0">
                  <a:pos x="299" y="54"/>
                </a:cxn>
                <a:cxn ang="0">
                  <a:pos x="282" y="61"/>
                </a:cxn>
                <a:cxn ang="0">
                  <a:pos x="263" y="71"/>
                </a:cxn>
                <a:cxn ang="0">
                  <a:pos x="231" y="78"/>
                </a:cxn>
                <a:cxn ang="0">
                  <a:pos x="195" y="84"/>
                </a:cxn>
                <a:cxn ang="0">
                  <a:pos x="159" y="88"/>
                </a:cxn>
                <a:cxn ang="0">
                  <a:pos x="123" y="86"/>
                </a:cxn>
                <a:cxn ang="0">
                  <a:pos x="87" y="82"/>
                </a:cxn>
                <a:cxn ang="0">
                  <a:pos x="53" y="71"/>
                </a:cxn>
                <a:cxn ang="0">
                  <a:pos x="24" y="54"/>
                </a:cxn>
                <a:cxn ang="0">
                  <a:pos x="0" y="29"/>
                </a:cxn>
                <a:cxn ang="0">
                  <a:pos x="22" y="33"/>
                </a:cxn>
                <a:cxn ang="0">
                  <a:pos x="45" y="35"/>
                </a:cxn>
                <a:cxn ang="0">
                  <a:pos x="68" y="36"/>
                </a:cxn>
                <a:cxn ang="0">
                  <a:pos x="91" y="36"/>
                </a:cxn>
                <a:cxn ang="0">
                  <a:pos x="115" y="36"/>
                </a:cxn>
                <a:cxn ang="0">
                  <a:pos x="140" y="36"/>
                </a:cxn>
                <a:cxn ang="0">
                  <a:pos x="164" y="35"/>
                </a:cxn>
                <a:cxn ang="0">
                  <a:pos x="189" y="31"/>
                </a:cxn>
                <a:cxn ang="0">
                  <a:pos x="212" y="29"/>
                </a:cxn>
                <a:cxn ang="0">
                  <a:pos x="236" y="25"/>
                </a:cxn>
                <a:cxn ang="0">
                  <a:pos x="259" y="21"/>
                </a:cxn>
                <a:cxn ang="0">
                  <a:pos x="282" y="18"/>
                </a:cxn>
                <a:cxn ang="0">
                  <a:pos x="305" y="14"/>
                </a:cxn>
                <a:cxn ang="0">
                  <a:pos x="326" y="10"/>
                </a:cxn>
                <a:cxn ang="0">
                  <a:pos x="346" y="4"/>
                </a:cxn>
                <a:cxn ang="0">
                  <a:pos x="365" y="0"/>
                </a:cxn>
                <a:cxn ang="0">
                  <a:pos x="555" y="2"/>
                </a:cxn>
                <a:cxn ang="0">
                  <a:pos x="564" y="8"/>
                </a:cxn>
                <a:cxn ang="0">
                  <a:pos x="576" y="23"/>
                </a:cxn>
                <a:cxn ang="0">
                  <a:pos x="583" y="40"/>
                </a:cxn>
                <a:cxn ang="0">
                  <a:pos x="585" y="48"/>
                </a:cxn>
              </a:cxnLst>
              <a:rect l="0" t="0" r="r" b="b"/>
              <a:pathLst>
                <a:path w="585" h="88">
                  <a:moveTo>
                    <a:pt x="585" y="48"/>
                  </a:moveTo>
                  <a:lnTo>
                    <a:pt x="564" y="50"/>
                  </a:lnTo>
                  <a:lnTo>
                    <a:pt x="543" y="50"/>
                  </a:lnTo>
                  <a:lnTo>
                    <a:pt x="523" y="50"/>
                  </a:lnTo>
                  <a:lnTo>
                    <a:pt x="502" y="48"/>
                  </a:lnTo>
                  <a:lnTo>
                    <a:pt x="481" y="48"/>
                  </a:lnTo>
                  <a:lnTo>
                    <a:pt x="460" y="46"/>
                  </a:lnTo>
                  <a:lnTo>
                    <a:pt x="439" y="44"/>
                  </a:lnTo>
                  <a:lnTo>
                    <a:pt x="418" y="42"/>
                  </a:lnTo>
                  <a:lnTo>
                    <a:pt x="398" y="42"/>
                  </a:lnTo>
                  <a:lnTo>
                    <a:pt x="377" y="40"/>
                  </a:lnTo>
                  <a:lnTo>
                    <a:pt x="358" y="42"/>
                  </a:lnTo>
                  <a:lnTo>
                    <a:pt x="339" y="44"/>
                  </a:lnTo>
                  <a:lnTo>
                    <a:pt x="318" y="48"/>
                  </a:lnTo>
                  <a:lnTo>
                    <a:pt x="299" y="54"/>
                  </a:lnTo>
                  <a:lnTo>
                    <a:pt x="282" y="61"/>
                  </a:lnTo>
                  <a:lnTo>
                    <a:pt x="263" y="71"/>
                  </a:lnTo>
                  <a:lnTo>
                    <a:pt x="231" y="78"/>
                  </a:lnTo>
                  <a:lnTo>
                    <a:pt x="195" y="84"/>
                  </a:lnTo>
                  <a:lnTo>
                    <a:pt x="159" y="88"/>
                  </a:lnTo>
                  <a:lnTo>
                    <a:pt x="123" y="86"/>
                  </a:lnTo>
                  <a:lnTo>
                    <a:pt x="87" y="82"/>
                  </a:lnTo>
                  <a:lnTo>
                    <a:pt x="53" y="71"/>
                  </a:lnTo>
                  <a:lnTo>
                    <a:pt x="24" y="54"/>
                  </a:lnTo>
                  <a:lnTo>
                    <a:pt x="0" y="29"/>
                  </a:lnTo>
                  <a:lnTo>
                    <a:pt x="22" y="33"/>
                  </a:lnTo>
                  <a:lnTo>
                    <a:pt x="45" y="35"/>
                  </a:lnTo>
                  <a:lnTo>
                    <a:pt x="68" y="36"/>
                  </a:lnTo>
                  <a:lnTo>
                    <a:pt x="91" y="36"/>
                  </a:lnTo>
                  <a:lnTo>
                    <a:pt x="115" y="36"/>
                  </a:lnTo>
                  <a:lnTo>
                    <a:pt x="140" y="36"/>
                  </a:lnTo>
                  <a:lnTo>
                    <a:pt x="164" y="35"/>
                  </a:lnTo>
                  <a:lnTo>
                    <a:pt x="189" y="31"/>
                  </a:lnTo>
                  <a:lnTo>
                    <a:pt x="212" y="29"/>
                  </a:lnTo>
                  <a:lnTo>
                    <a:pt x="236" y="25"/>
                  </a:lnTo>
                  <a:lnTo>
                    <a:pt x="259" y="21"/>
                  </a:lnTo>
                  <a:lnTo>
                    <a:pt x="282" y="18"/>
                  </a:lnTo>
                  <a:lnTo>
                    <a:pt x="305" y="14"/>
                  </a:lnTo>
                  <a:lnTo>
                    <a:pt x="326" y="10"/>
                  </a:lnTo>
                  <a:lnTo>
                    <a:pt x="346" y="4"/>
                  </a:lnTo>
                  <a:lnTo>
                    <a:pt x="365" y="0"/>
                  </a:lnTo>
                  <a:lnTo>
                    <a:pt x="555" y="2"/>
                  </a:lnTo>
                  <a:lnTo>
                    <a:pt x="564" y="8"/>
                  </a:lnTo>
                  <a:lnTo>
                    <a:pt x="576" y="23"/>
                  </a:lnTo>
                  <a:lnTo>
                    <a:pt x="583" y="40"/>
                  </a:lnTo>
                  <a:lnTo>
                    <a:pt x="585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049838" y="4931464"/>
              <a:ext cx="319088" cy="101600"/>
            </a:xfrm>
            <a:custGeom>
              <a:avLst/>
              <a:gdLst/>
              <a:ahLst/>
              <a:cxnLst>
                <a:cxn ang="0">
                  <a:pos x="313" y="57"/>
                </a:cxn>
                <a:cxn ang="0">
                  <a:pos x="351" y="68"/>
                </a:cxn>
                <a:cxn ang="0">
                  <a:pos x="383" y="91"/>
                </a:cxn>
                <a:cxn ang="0">
                  <a:pos x="402" y="111"/>
                </a:cxn>
                <a:cxn ang="0">
                  <a:pos x="391" y="123"/>
                </a:cxn>
                <a:cxn ang="0">
                  <a:pos x="370" y="119"/>
                </a:cxn>
                <a:cxn ang="0">
                  <a:pos x="347" y="111"/>
                </a:cxn>
                <a:cxn ang="0">
                  <a:pos x="324" y="108"/>
                </a:cxn>
                <a:cxn ang="0">
                  <a:pos x="304" y="117"/>
                </a:cxn>
                <a:cxn ang="0">
                  <a:pos x="286" y="125"/>
                </a:cxn>
                <a:cxn ang="0">
                  <a:pos x="266" y="127"/>
                </a:cxn>
                <a:cxn ang="0">
                  <a:pos x="247" y="125"/>
                </a:cxn>
                <a:cxn ang="0">
                  <a:pos x="220" y="113"/>
                </a:cxn>
                <a:cxn ang="0">
                  <a:pos x="192" y="87"/>
                </a:cxn>
                <a:cxn ang="0">
                  <a:pos x="163" y="60"/>
                </a:cxn>
                <a:cxn ang="0">
                  <a:pos x="131" y="51"/>
                </a:cxn>
                <a:cxn ang="0">
                  <a:pos x="99" y="64"/>
                </a:cxn>
                <a:cxn ang="0">
                  <a:pos x="82" y="79"/>
                </a:cxn>
                <a:cxn ang="0">
                  <a:pos x="63" y="91"/>
                </a:cxn>
                <a:cxn ang="0">
                  <a:pos x="40" y="98"/>
                </a:cxn>
                <a:cxn ang="0">
                  <a:pos x="19" y="89"/>
                </a:cxn>
                <a:cxn ang="0">
                  <a:pos x="10" y="70"/>
                </a:cxn>
                <a:cxn ang="0">
                  <a:pos x="4" y="60"/>
                </a:cxn>
                <a:cxn ang="0">
                  <a:pos x="29" y="58"/>
                </a:cxn>
                <a:cxn ang="0">
                  <a:pos x="48" y="49"/>
                </a:cxn>
                <a:cxn ang="0">
                  <a:pos x="61" y="32"/>
                </a:cxn>
                <a:cxn ang="0">
                  <a:pos x="76" y="17"/>
                </a:cxn>
                <a:cxn ang="0">
                  <a:pos x="91" y="5"/>
                </a:cxn>
                <a:cxn ang="0">
                  <a:pos x="131" y="0"/>
                </a:cxn>
                <a:cxn ang="0">
                  <a:pos x="178" y="28"/>
                </a:cxn>
                <a:cxn ang="0">
                  <a:pos x="220" y="70"/>
                </a:cxn>
                <a:cxn ang="0">
                  <a:pos x="266" y="79"/>
                </a:cxn>
              </a:cxnLst>
              <a:rect l="0" t="0" r="r" b="b"/>
              <a:pathLst>
                <a:path w="402" h="127">
                  <a:moveTo>
                    <a:pt x="294" y="58"/>
                  </a:moveTo>
                  <a:lnTo>
                    <a:pt x="313" y="57"/>
                  </a:lnTo>
                  <a:lnTo>
                    <a:pt x="332" y="58"/>
                  </a:lnTo>
                  <a:lnTo>
                    <a:pt x="351" y="68"/>
                  </a:lnTo>
                  <a:lnTo>
                    <a:pt x="368" y="79"/>
                  </a:lnTo>
                  <a:lnTo>
                    <a:pt x="383" y="91"/>
                  </a:lnTo>
                  <a:lnTo>
                    <a:pt x="394" y="102"/>
                  </a:lnTo>
                  <a:lnTo>
                    <a:pt x="402" y="111"/>
                  </a:lnTo>
                  <a:lnTo>
                    <a:pt x="402" y="117"/>
                  </a:lnTo>
                  <a:lnTo>
                    <a:pt x="391" y="123"/>
                  </a:lnTo>
                  <a:lnTo>
                    <a:pt x="379" y="123"/>
                  </a:lnTo>
                  <a:lnTo>
                    <a:pt x="370" y="119"/>
                  </a:lnTo>
                  <a:lnTo>
                    <a:pt x="358" y="115"/>
                  </a:lnTo>
                  <a:lnTo>
                    <a:pt x="347" y="111"/>
                  </a:lnTo>
                  <a:lnTo>
                    <a:pt x="336" y="108"/>
                  </a:lnTo>
                  <a:lnTo>
                    <a:pt x="324" y="108"/>
                  </a:lnTo>
                  <a:lnTo>
                    <a:pt x="311" y="113"/>
                  </a:lnTo>
                  <a:lnTo>
                    <a:pt x="304" y="117"/>
                  </a:lnTo>
                  <a:lnTo>
                    <a:pt x="296" y="121"/>
                  </a:lnTo>
                  <a:lnTo>
                    <a:pt x="286" y="125"/>
                  </a:lnTo>
                  <a:lnTo>
                    <a:pt x="277" y="127"/>
                  </a:lnTo>
                  <a:lnTo>
                    <a:pt x="266" y="127"/>
                  </a:lnTo>
                  <a:lnTo>
                    <a:pt x="256" y="127"/>
                  </a:lnTo>
                  <a:lnTo>
                    <a:pt x="247" y="125"/>
                  </a:lnTo>
                  <a:lnTo>
                    <a:pt x="237" y="123"/>
                  </a:lnTo>
                  <a:lnTo>
                    <a:pt x="220" y="113"/>
                  </a:lnTo>
                  <a:lnTo>
                    <a:pt x="205" y="100"/>
                  </a:lnTo>
                  <a:lnTo>
                    <a:pt x="192" y="87"/>
                  </a:lnTo>
                  <a:lnTo>
                    <a:pt x="178" y="72"/>
                  </a:lnTo>
                  <a:lnTo>
                    <a:pt x="163" y="60"/>
                  </a:lnTo>
                  <a:lnTo>
                    <a:pt x="148" y="53"/>
                  </a:lnTo>
                  <a:lnTo>
                    <a:pt x="131" y="51"/>
                  </a:lnTo>
                  <a:lnTo>
                    <a:pt x="108" y="57"/>
                  </a:lnTo>
                  <a:lnTo>
                    <a:pt x="99" y="64"/>
                  </a:lnTo>
                  <a:lnTo>
                    <a:pt x="89" y="72"/>
                  </a:lnTo>
                  <a:lnTo>
                    <a:pt x="82" y="79"/>
                  </a:lnTo>
                  <a:lnTo>
                    <a:pt x="72" y="85"/>
                  </a:lnTo>
                  <a:lnTo>
                    <a:pt x="63" y="91"/>
                  </a:lnTo>
                  <a:lnTo>
                    <a:pt x="51" y="96"/>
                  </a:lnTo>
                  <a:lnTo>
                    <a:pt x="40" y="98"/>
                  </a:lnTo>
                  <a:lnTo>
                    <a:pt x="29" y="96"/>
                  </a:lnTo>
                  <a:lnTo>
                    <a:pt x="19" y="89"/>
                  </a:lnTo>
                  <a:lnTo>
                    <a:pt x="15" y="79"/>
                  </a:lnTo>
                  <a:lnTo>
                    <a:pt x="10" y="70"/>
                  </a:lnTo>
                  <a:lnTo>
                    <a:pt x="0" y="64"/>
                  </a:lnTo>
                  <a:lnTo>
                    <a:pt x="4" y="60"/>
                  </a:lnTo>
                  <a:lnTo>
                    <a:pt x="15" y="58"/>
                  </a:lnTo>
                  <a:lnTo>
                    <a:pt x="29" y="58"/>
                  </a:lnTo>
                  <a:lnTo>
                    <a:pt x="40" y="57"/>
                  </a:lnTo>
                  <a:lnTo>
                    <a:pt x="48" y="49"/>
                  </a:lnTo>
                  <a:lnTo>
                    <a:pt x="53" y="41"/>
                  </a:lnTo>
                  <a:lnTo>
                    <a:pt x="61" y="32"/>
                  </a:lnTo>
                  <a:lnTo>
                    <a:pt x="69" y="24"/>
                  </a:lnTo>
                  <a:lnTo>
                    <a:pt x="76" y="17"/>
                  </a:lnTo>
                  <a:lnTo>
                    <a:pt x="84" y="9"/>
                  </a:lnTo>
                  <a:lnTo>
                    <a:pt x="91" y="5"/>
                  </a:lnTo>
                  <a:lnTo>
                    <a:pt x="101" y="2"/>
                  </a:lnTo>
                  <a:lnTo>
                    <a:pt x="131" y="0"/>
                  </a:lnTo>
                  <a:lnTo>
                    <a:pt x="156" y="9"/>
                  </a:lnTo>
                  <a:lnTo>
                    <a:pt x="178" y="28"/>
                  </a:lnTo>
                  <a:lnTo>
                    <a:pt x="201" y="51"/>
                  </a:lnTo>
                  <a:lnTo>
                    <a:pt x="220" y="70"/>
                  </a:lnTo>
                  <a:lnTo>
                    <a:pt x="243" y="81"/>
                  </a:lnTo>
                  <a:lnTo>
                    <a:pt x="266" y="79"/>
                  </a:lnTo>
                  <a:lnTo>
                    <a:pt x="294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740275" y="5034651"/>
              <a:ext cx="180975" cy="392112"/>
            </a:xfrm>
            <a:custGeom>
              <a:avLst/>
              <a:gdLst/>
              <a:ahLst/>
              <a:cxnLst>
                <a:cxn ang="0">
                  <a:pos x="223" y="28"/>
                </a:cxn>
                <a:cxn ang="0">
                  <a:pos x="225" y="45"/>
                </a:cxn>
                <a:cxn ang="0">
                  <a:pos x="227" y="62"/>
                </a:cxn>
                <a:cxn ang="0">
                  <a:pos x="225" y="77"/>
                </a:cxn>
                <a:cxn ang="0">
                  <a:pos x="220" y="94"/>
                </a:cxn>
                <a:cxn ang="0">
                  <a:pos x="208" y="81"/>
                </a:cxn>
                <a:cxn ang="0">
                  <a:pos x="197" y="68"/>
                </a:cxn>
                <a:cxn ang="0">
                  <a:pos x="187" y="53"/>
                </a:cxn>
                <a:cxn ang="0">
                  <a:pos x="180" y="36"/>
                </a:cxn>
                <a:cxn ang="0">
                  <a:pos x="170" y="37"/>
                </a:cxn>
                <a:cxn ang="0">
                  <a:pos x="165" y="45"/>
                </a:cxn>
                <a:cxn ang="0">
                  <a:pos x="159" y="55"/>
                </a:cxn>
                <a:cxn ang="0">
                  <a:pos x="153" y="62"/>
                </a:cxn>
                <a:cxn ang="0">
                  <a:pos x="142" y="98"/>
                </a:cxn>
                <a:cxn ang="0">
                  <a:pos x="142" y="132"/>
                </a:cxn>
                <a:cxn ang="0">
                  <a:pos x="149" y="163"/>
                </a:cxn>
                <a:cxn ang="0">
                  <a:pos x="163" y="189"/>
                </a:cxn>
                <a:cxn ang="0">
                  <a:pos x="178" y="212"/>
                </a:cxn>
                <a:cxn ang="0">
                  <a:pos x="191" y="229"/>
                </a:cxn>
                <a:cxn ang="0">
                  <a:pos x="199" y="242"/>
                </a:cxn>
                <a:cxn ang="0">
                  <a:pos x="201" y="250"/>
                </a:cxn>
                <a:cxn ang="0">
                  <a:pos x="199" y="259"/>
                </a:cxn>
                <a:cxn ang="0">
                  <a:pos x="197" y="267"/>
                </a:cxn>
                <a:cxn ang="0">
                  <a:pos x="191" y="272"/>
                </a:cxn>
                <a:cxn ang="0">
                  <a:pos x="186" y="276"/>
                </a:cxn>
                <a:cxn ang="0">
                  <a:pos x="178" y="280"/>
                </a:cxn>
                <a:cxn ang="0">
                  <a:pos x="168" y="282"/>
                </a:cxn>
                <a:cxn ang="0">
                  <a:pos x="155" y="282"/>
                </a:cxn>
                <a:cxn ang="0">
                  <a:pos x="140" y="282"/>
                </a:cxn>
                <a:cxn ang="0">
                  <a:pos x="131" y="333"/>
                </a:cxn>
                <a:cxn ang="0">
                  <a:pos x="113" y="377"/>
                </a:cxn>
                <a:cxn ang="0">
                  <a:pos x="93" y="415"/>
                </a:cxn>
                <a:cxn ang="0">
                  <a:pos x="68" y="447"/>
                </a:cxn>
                <a:cxn ang="0">
                  <a:pos x="45" y="470"/>
                </a:cxn>
                <a:cxn ang="0">
                  <a:pos x="24" y="487"/>
                </a:cxn>
                <a:cxn ang="0">
                  <a:pos x="9" y="494"/>
                </a:cxn>
                <a:cxn ang="0">
                  <a:pos x="0" y="494"/>
                </a:cxn>
                <a:cxn ang="0">
                  <a:pos x="5" y="487"/>
                </a:cxn>
                <a:cxn ang="0">
                  <a:pos x="19" y="462"/>
                </a:cxn>
                <a:cxn ang="0">
                  <a:pos x="40" y="426"/>
                </a:cxn>
                <a:cxn ang="0">
                  <a:pos x="60" y="377"/>
                </a:cxn>
                <a:cxn ang="0">
                  <a:pos x="81" y="322"/>
                </a:cxn>
                <a:cxn ang="0">
                  <a:pos x="95" y="261"/>
                </a:cxn>
                <a:cxn ang="0">
                  <a:pos x="100" y="197"/>
                </a:cxn>
                <a:cxn ang="0">
                  <a:pos x="95" y="130"/>
                </a:cxn>
                <a:cxn ang="0">
                  <a:pos x="98" y="108"/>
                </a:cxn>
                <a:cxn ang="0">
                  <a:pos x="104" y="85"/>
                </a:cxn>
                <a:cxn ang="0">
                  <a:pos x="112" y="62"/>
                </a:cxn>
                <a:cxn ang="0">
                  <a:pos x="121" y="39"/>
                </a:cxn>
                <a:cxn ang="0">
                  <a:pos x="132" y="22"/>
                </a:cxn>
                <a:cxn ang="0">
                  <a:pos x="146" y="7"/>
                </a:cxn>
                <a:cxn ang="0">
                  <a:pos x="159" y="0"/>
                </a:cxn>
                <a:cxn ang="0">
                  <a:pos x="176" y="0"/>
                </a:cxn>
                <a:cxn ang="0">
                  <a:pos x="191" y="3"/>
                </a:cxn>
                <a:cxn ang="0">
                  <a:pos x="204" y="7"/>
                </a:cxn>
                <a:cxn ang="0">
                  <a:pos x="216" y="17"/>
                </a:cxn>
                <a:cxn ang="0">
                  <a:pos x="223" y="28"/>
                </a:cxn>
              </a:cxnLst>
              <a:rect l="0" t="0" r="r" b="b"/>
              <a:pathLst>
                <a:path w="227" h="494">
                  <a:moveTo>
                    <a:pt x="223" y="28"/>
                  </a:moveTo>
                  <a:lnTo>
                    <a:pt x="225" y="45"/>
                  </a:lnTo>
                  <a:lnTo>
                    <a:pt x="227" y="62"/>
                  </a:lnTo>
                  <a:lnTo>
                    <a:pt x="225" y="77"/>
                  </a:lnTo>
                  <a:lnTo>
                    <a:pt x="220" y="94"/>
                  </a:lnTo>
                  <a:lnTo>
                    <a:pt x="208" y="81"/>
                  </a:lnTo>
                  <a:lnTo>
                    <a:pt x="197" y="68"/>
                  </a:lnTo>
                  <a:lnTo>
                    <a:pt x="187" y="53"/>
                  </a:lnTo>
                  <a:lnTo>
                    <a:pt x="180" y="36"/>
                  </a:lnTo>
                  <a:lnTo>
                    <a:pt x="170" y="37"/>
                  </a:lnTo>
                  <a:lnTo>
                    <a:pt x="165" y="45"/>
                  </a:lnTo>
                  <a:lnTo>
                    <a:pt x="159" y="55"/>
                  </a:lnTo>
                  <a:lnTo>
                    <a:pt x="153" y="62"/>
                  </a:lnTo>
                  <a:lnTo>
                    <a:pt x="142" y="98"/>
                  </a:lnTo>
                  <a:lnTo>
                    <a:pt x="142" y="132"/>
                  </a:lnTo>
                  <a:lnTo>
                    <a:pt x="149" y="163"/>
                  </a:lnTo>
                  <a:lnTo>
                    <a:pt x="163" y="189"/>
                  </a:lnTo>
                  <a:lnTo>
                    <a:pt x="178" y="212"/>
                  </a:lnTo>
                  <a:lnTo>
                    <a:pt x="191" y="229"/>
                  </a:lnTo>
                  <a:lnTo>
                    <a:pt x="199" y="242"/>
                  </a:lnTo>
                  <a:lnTo>
                    <a:pt x="201" y="250"/>
                  </a:lnTo>
                  <a:lnTo>
                    <a:pt x="199" y="259"/>
                  </a:lnTo>
                  <a:lnTo>
                    <a:pt x="197" y="267"/>
                  </a:lnTo>
                  <a:lnTo>
                    <a:pt x="191" y="272"/>
                  </a:lnTo>
                  <a:lnTo>
                    <a:pt x="186" y="276"/>
                  </a:lnTo>
                  <a:lnTo>
                    <a:pt x="178" y="280"/>
                  </a:lnTo>
                  <a:lnTo>
                    <a:pt x="168" y="282"/>
                  </a:lnTo>
                  <a:lnTo>
                    <a:pt x="155" y="282"/>
                  </a:lnTo>
                  <a:lnTo>
                    <a:pt x="140" y="282"/>
                  </a:lnTo>
                  <a:lnTo>
                    <a:pt x="131" y="333"/>
                  </a:lnTo>
                  <a:lnTo>
                    <a:pt x="113" y="377"/>
                  </a:lnTo>
                  <a:lnTo>
                    <a:pt x="93" y="415"/>
                  </a:lnTo>
                  <a:lnTo>
                    <a:pt x="68" y="447"/>
                  </a:lnTo>
                  <a:lnTo>
                    <a:pt x="45" y="470"/>
                  </a:lnTo>
                  <a:lnTo>
                    <a:pt x="24" y="487"/>
                  </a:lnTo>
                  <a:lnTo>
                    <a:pt x="9" y="494"/>
                  </a:lnTo>
                  <a:lnTo>
                    <a:pt x="0" y="494"/>
                  </a:lnTo>
                  <a:lnTo>
                    <a:pt x="5" y="487"/>
                  </a:lnTo>
                  <a:lnTo>
                    <a:pt x="19" y="462"/>
                  </a:lnTo>
                  <a:lnTo>
                    <a:pt x="40" y="426"/>
                  </a:lnTo>
                  <a:lnTo>
                    <a:pt x="60" y="377"/>
                  </a:lnTo>
                  <a:lnTo>
                    <a:pt x="81" y="322"/>
                  </a:lnTo>
                  <a:lnTo>
                    <a:pt x="95" y="261"/>
                  </a:lnTo>
                  <a:lnTo>
                    <a:pt x="100" y="197"/>
                  </a:lnTo>
                  <a:lnTo>
                    <a:pt x="95" y="130"/>
                  </a:lnTo>
                  <a:lnTo>
                    <a:pt x="98" y="108"/>
                  </a:lnTo>
                  <a:lnTo>
                    <a:pt x="104" y="85"/>
                  </a:lnTo>
                  <a:lnTo>
                    <a:pt x="112" y="62"/>
                  </a:lnTo>
                  <a:lnTo>
                    <a:pt x="121" y="39"/>
                  </a:lnTo>
                  <a:lnTo>
                    <a:pt x="132" y="22"/>
                  </a:lnTo>
                  <a:lnTo>
                    <a:pt x="146" y="7"/>
                  </a:lnTo>
                  <a:lnTo>
                    <a:pt x="159" y="0"/>
                  </a:lnTo>
                  <a:lnTo>
                    <a:pt x="176" y="0"/>
                  </a:lnTo>
                  <a:lnTo>
                    <a:pt x="191" y="3"/>
                  </a:lnTo>
                  <a:lnTo>
                    <a:pt x="204" y="7"/>
                  </a:lnTo>
                  <a:lnTo>
                    <a:pt x="216" y="17"/>
                  </a:lnTo>
                  <a:lnTo>
                    <a:pt x="223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40225" y="5356914"/>
              <a:ext cx="574675" cy="157162"/>
            </a:xfrm>
            <a:custGeom>
              <a:avLst/>
              <a:gdLst/>
              <a:ahLst/>
              <a:cxnLst>
                <a:cxn ang="0">
                  <a:pos x="106" y="25"/>
                </a:cxn>
                <a:cxn ang="0">
                  <a:pos x="104" y="57"/>
                </a:cxn>
                <a:cxn ang="0">
                  <a:pos x="121" y="76"/>
                </a:cxn>
                <a:cxn ang="0">
                  <a:pos x="149" y="61"/>
                </a:cxn>
                <a:cxn ang="0">
                  <a:pos x="172" y="34"/>
                </a:cxn>
                <a:cxn ang="0">
                  <a:pos x="195" y="8"/>
                </a:cxn>
                <a:cxn ang="0">
                  <a:pos x="218" y="25"/>
                </a:cxn>
                <a:cxn ang="0">
                  <a:pos x="218" y="78"/>
                </a:cxn>
                <a:cxn ang="0">
                  <a:pos x="237" y="95"/>
                </a:cxn>
                <a:cxn ang="0">
                  <a:pos x="269" y="78"/>
                </a:cxn>
                <a:cxn ang="0">
                  <a:pos x="297" y="53"/>
                </a:cxn>
                <a:cxn ang="0">
                  <a:pos x="310" y="23"/>
                </a:cxn>
                <a:cxn ang="0">
                  <a:pos x="326" y="17"/>
                </a:cxn>
                <a:cxn ang="0">
                  <a:pos x="345" y="87"/>
                </a:cxn>
                <a:cxn ang="0">
                  <a:pos x="356" y="106"/>
                </a:cxn>
                <a:cxn ang="0">
                  <a:pos x="373" y="99"/>
                </a:cxn>
                <a:cxn ang="0">
                  <a:pos x="386" y="85"/>
                </a:cxn>
                <a:cxn ang="0">
                  <a:pos x="400" y="85"/>
                </a:cxn>
                <a:cxn ang="0">
                  <a:pos x="413" y="95"/>
                </a:cxn>
                <a:cxn ang="0">
                  <a:pos x="407" y="108"/>
                </a:cxn>
                <a:cxn ang="0">
                  <a:pos x="390" y="127"/>
                </a:cxn>
                <a:cxn ang="0">
                  <a:pos x="367" y="146"/>
                </a:cxn>
                <a:cxn ang="0">
                  <a:pos x="371" y="159"/>
                </a:cxn>
                <a:cxn ang="0">
                  <a:pos x="396" y="157"/>
                </a:cxn>
                <a:cxn ang="0">
                  <a:pos x="428" y="154"/>
                </a:cxn>
                <a:cxn ang="0">
                  <a:pos x="468" y="150"/>
                </a:cxn>
                <a:cxn ang="0">
                  <a:pos x="506" y="144"/>
                </a:cxn>
                <a:cxn ang="0">
                  <a:pos x="544" y="137"/>
                </a:cxn>
                <a:cxn ang="0">
                  <a:pos x="581" y="129"/>
                </a:cxn>
                <a:cxn ang="0">
                  <a:pos x="619" y="120"/>
                </a:cxn>
                <a:cxn ang="0">
                  <a:pos x="655" y="110"/>
                </a:cxn>
                <a:cxn ang="0">
                  <a:pos x="693" y="101"/>
                </a:cxn>
                <a:cxn ang="0">
                  <a:pos x="718" y="104"/>
                </a:cxn>
                <a:cxn ang="0">
                  <a:pos x="724" y="131"/>
                </a:cxn>
                <a:cxn ang="0">
                  <a:pos x="449" y="195"/>
                </a:cxn>
                <a:cxn ang="0">
                  <a:pos x="392" y="199"/>
                </a:cxn>
                <a:cxn ang="0">
                  <a:pos x="348" y="192"/>
                </a:cxn>
                <a:cxn ang="0">
                  <a:pos x="314" y="176"/>
                </a:cxn>
                <a:cxn ang="0">
                  <a:pos x="295" y="159"/>
                </a:cxn>
                <a:cxn ang="0">
                  <a:pos x="314" y="154"/>
                </a:cxn>
                <a:cxn ang="0">
                  <a:pos x="337" y="152"/>
                </a:cxn>
                <a:cxn ang="0">
                  <a:pos x="318" y="129"/>
                </a:cxn>
                <a:cxn ang="0">
                  <a:pos x="310" y="104"/>
                </a:cxn>
                <a:cxn ang="0">
                  <a:pos x="276" y="120"/>
                </a:cxn>
                <a:cxn ang="0">
                  <a:pos x="240" y="142"/>
                </a:cxn>
                <a:cxn ang="0">
                  <a:pos x="204" y="156"/>
                </a:cxn>
                <a:cxn ang="0">
                  <a:pos x="166" y="139"/>
                </a:cxn>
                <a:cxn ang="0">
                  <a:pos x="170" y="127"/>
                </a:cxn>
                <a:cxn ang="0">
                  <a:pos x="172" y="114"/>
                </a:cxn>
                <a:cxn ang="0">
                  <a:pos x="144" y="118"/>
                </a:cxn>
                <a:cxn ang="0">
                  <a:pos x="111" y="123"/>
                </a:cxn>
                <a:cxn ang="0">
                  <a:pos x="81" y="125"/>
                </a:cxn>
                <a:cxn ang="0">
                  <a:pos x="55" y="112"/>
                </a:cxn>
                <a:cxn ang="0">
                  <a:pos x="58" y="97"/>
                </a:cxn>
                <a:cxn ang="0">
                  <a:pos x="57" y="84"/>
                </a:cxn>
                <a:cxn ang="0">
                  <a:pos x="32" y="104"/>
                </a:cxn>
                <a:cxn ang="0">
                  <a:pos x="2" y="112"/>
                </a:cxn>
                <a:cxn ang="0">
                  <a:pos x="5" y="74"/>
                </a:cxn>
                <a:cxn ang="0">
                  <a:pos x="38" y="38"/>
                </a:cxn>
                <a:cxn ang="0">
                  <a:pos x="75" y="15"/>
                </a:cxn>
                <a:cxn ang="0">
                  <a:pos x="100" y="12"/>
                </a:cxn>
              </a:cxnLst>
              <a:rect l="0" t="0" r="r" b="b"/>
              <a:pathLst>
                <a:path w="724" h="199">
                  <a:moveTo>
                    <a:pt x="100" y="12"/>
                  </a:moveTo>
                  <a:lnTo>
                    <a:pt x="106" y="25"/>
                  </a:lnTo>
                  <a:lnTo>
                    <a:pt x="106" y="40"/>
                  </a:lnTo>
                  <a:lnTo>
                    <a:pt x="104" y="57"/>
                  </a:lnTo>
                  <a:lnTo>
                    <a:pt x="102" y="74"/>
                  </a:lnTo>
                  <a:lnTo>
                    <a:pt x="121" y="76"/>
                  </a:lnTo>
                  <a:lnTo>
                    <a:pt x="136" y="72"/>
                  </a:lnTo>
                  <a:lnTo>
                    <a:pt x="149" y="61"/>
                  </a:lnTo>
                  <a:lnTo>
                    <a:pt x="161" y="48"/>
                  </a:lnTo>
                  <a:lnTo>
                    <a:pt x="172" y="34"/>
                  </a:lnTo>
                  <a:lnTo>
                    <a:pt x="182" y="19"/>
                  </a:lnTo>
                  <a:lnTo>
                    <a:pt x="195" y="8"/>
                  </a:lnTo>
                  <a:lnTo>
                    <a:pt x="208" y="0"/>
                  </a:lnTo>
                  <a:lnTo>
                    <a:pt x="218" y="25"/>
                  </a:lnTo>
                  <a:lnTo>
                    <a:pt x="219" y="51"/>
                  </a:lnTo>
                  <a:lnTo>
                    <a:pt x="218" y="78"/>
                  </a:lnTo>
                  <a:lnTo>
                    <a:pt x="219" y="103"/>
                  </a:lnTo>
                  <a:lnTo>
                    <a:pt x="237" y="95"/>
                  </a:lnTo>
                  <a:lnTo>
                    <a:pt x="252" y="87"/>
                  </a:lnTo>
                  <a:lnTo>
                    <a:pt x="269" y="78"/>
                  </a:lnTo>
                  <a:lnTo>
                    <a:pt x="284" y="67"/>
                  </a:lnTo>
                  <a:lnTo>
                    <a:pt x="297" y="53"/>
                  </a:lnTo>
                  <a:lnTo>
                    <a:pt x="307" y="38"/>
                  </a:lnTo>
                  <a:lnTo>
                    <a:pt x="310" y="23"/>
                  </a:lnTo>
                  <a:lnTo>
                    <a:pt x="310" y="4"/>
                  </a:lnTo>
                  <a:lnTo>
                    <a:pt x="326" y="17"/>
                  </a:lnTo>
                  <a:lnTo>
                    <a:pt x="337" y="51"/>
                  </a:lnTo>
                  <a:lnTo>
                    <a:pt x="345" y="87"/>
                  </a:lnTo>
                  <a:lnTo>
                    <a:pt x="346" y="104"/>
                  </a:lnTo>
                  <a:lnTo>
                    <a:pt x="356" y="106"/>
                  </a:lnTo>
                  <a:lnTo>
                    <a:pt x="365" y="103"/>
                  </a:lnTo>
                  <a:lnTo>
                    <a:pt x="373" y="99"/>
                  </a:lnTo>
                  <a:lnTo>
                    <a:pt x="379" y="91"/>
                  </a:lnTo>
                  <a:lnTo>
                    <a:pt x="386" y="85"/>
                  </a:lnTo>
                  <a:lnTo>
                    <a:pt x="392" y="84"/>
                  </a:lnTo>
                  <a:lnTo>
                    <a:pt x="400" y="85"/>
                  </a:lnTo>
                  <a:lnTo>
                    <a:pt x="409" y="93"/>
                  </a:lnTo>
                  <a:lnTo>
                    <a:pt x="413" y="95"/>
                  </a:lnTo>
                  <a:lnTo>
                    <a:pt x="411" y="101"/>
                  </a:lnTo>
                  <a:lnTo>
                    <a:pt x="407" y="108"/>
                  </a:lnTo>
                  <a:lnTo>
                    <a:pt x="400" y="118"/>
                  </a:lnTo>
                  <a:lnTo>
                    <a:pt x="390" y="127"/>
                  </a:lnTo>
                  <a:lnTo>
                    <a:pt x="379" y="139"/>
                  </a:lnTo>
                  <a:lnTo>
                    <a:pt x="367" y="146"/>
                  </a:lnTo>
                  <a:lnTo>
                    <a:pt x="358" y="154"/>
                  </a:lnTo>
                  <a:lnTo>
                    <a:pt x="371" y="159"/>
                  </a:lnTo>
                  <a:lnTo>
                    <a:pt x="382" y="159"/>
                  </a:lnTo>
                  <a:lnTo>
                    <a:pt x="396" y="157"/>
                  </a:lnTo>
                  <a:lnTo>
                    <a:pt x="409" y="156"/>
                  </a:lnTo>
                  <a:lnTo>
                    <a:pt x="428" y="154"/>
                  </a:lnTo>
                  <a:lnTo>
                    <a:pt x="449" y="154"/>
                  </a:lnTo>
                  <a:lnTo>
                    <a:pt x="468" y="150"/>
                  </a:lnTo>
                  <a:lnTo>
                    <a:pt x="487" y="148"/>
                  </a:lnTo>
                  <a:lnTo>
                    <a:pt x="506" y="144"/>
                  </a:lnTo>
                  <a:lnTo>
                    <a:pt x="525" y="140"/>
                  </a:lnTo>
                  <a:lnTo>
                    <a:pt x="544" y="137"/>
                  </a:lnTo>
                  <a:lnTo>
                    <a:pt x="563" y="133"/>
                  </a:lnTo>
                  <a:lnTo>
                    <a:pt x="581" y="129"/>
                  </a:lnTo>
                  <a:lnTo>
                    <a:pt x="600" y="123"/>
                  </a:lnTo>
                  <a:lnTo>
                    <a:pt x="619" y="120"/>
                  </a:lnTo>
                  <a:lnTo>
                    <a:pt x="638" y="114"/>
                  </a:lnTo>
                  <a:lnTo>
                    <a:pt x="655" y="110"/>
                  </a:lnTo>
                  <a:lnTo>
                    <a:pt x="674" y="104"/>
                  </a:lnTo>
                  <a:lnTo>
                    <a:pt x="693" y="101"/>
                  </a:lnTo>
                  <a:lnTo>
                    <a:pt x="712" y="97"/>
                  </a:lnTo>
                  <a:lnTo>
                    <a:pt x="718" y="104"/>
                  </a:lnTo>
                  <a:lnTo>
                    <a:pt x="722" y="118"/>
                  </a:lnTo>
                  <a:lnTo>
                    <a:pt x="724" y="131"/>
                  </a:lnTo>
                  <a:lnTo>
                    <a:pt x="724" y="140"/>
                  </a:lnTo>
                  <a:lnTo>
                    <a:pt x="449" y="195"/>
                  </a:lnTo>
                  <a:lnTo>
                    <a:pt x="420" y="199"/>
                  </a:lnTo>
                  <a:lnTo>
                    <a:pt x="392" y="199"/>
                  </a:lnTo>
                  <a:lnTo>
                    <a:pt x="369" y="195"/>
                  </a:lnTo>
                  <a:lnTo>
                    <a:pt x="348" y="192"/>
                  </a:lnTo>
                  <a:lnTo>
                    <a:pt x="329" y="184"/>
                  </a:lnTo>
                  <a:lnTo>
                    <a:pt x="314" y="176"/>
                  </a:lnTo>
                  <a:lnTo>
                    <a:pt x="303" y="169"/>
                  </a:lnTo>
                  <a:lnTo>
                    <a:pt x="295" y="159"/>
                  </a:lnTo>
                  <a:lnTo>
                    <a:pt x="305" y="154"/>
                  </a:lnTo>
                  <a:lnTo>
                    <a:pt x="314" y="154"/>
                  </a:lnTo>
                  <a:lnTo>
                    <a:pt x="326" y="156"/>
                  </a:lnTo>
                  <a:lnTo>
                    <a:pt x="337" y="152"/>
                  </a:lnTo>
                  <a:lnTo>
                    <a:pt x="326" y="140"/>
                  </a:lnTo>
                  <a:lnTo>
                    <a:pt x="318" y="129"/>
                  </a:lnTo>
                  <a:lnTo>
                    <a:pt x="312" y="118"/>
                  </a:lnTo>
                  <a:lnTo>
                    <a:pt x="310" y="104"/>
                  </a:lnTo>
                  <a:lnTo>
                    <a:pt x="293" y="110"/>
                  </a:lnTo>
                  <a:lnTo>
                    <a:pt x="276" y="120"/>
                  </a:lnTo>
                  <a:lnTo>
                    <a:pt x="259" y="131"/>
                  </a:lnTo>
                  <a:lnTo>
                    <a:pt x="240" y="142"/>
                  </a:lnTo>
                  <a:lnTo>
                    <a:pt x="223" y="152"/>
                  </a:lnTo>
                  <a:lnTo>
                    <a:pt x="204" y="156"/>
                  </a:lnTo>
                  <a:lnTo>
                    <a:pt x="185" y="152"/>
                  </a:lnTo>
                  <a:lnTo>
                    <a:pt x="166" y="139"/>
                  </a:lnTo>
                  <a:lnTo>
                    <a:pt x="168" y="133"/>
                  </a:lnTo>
                  <a:lnTo>
                    <a:pt x="170" y="127"/>
                  </a:lnTo>
                  <a:lnTo>
                    <a:pt x="172" y="121"/>
                  </a:lnTo>
                  <a:lnTo>
                    <a:pt x="172" y="114"/>
                  </a:lnTo>
                  <a:lnTo>
                    <a:pt x="159" y="116"/>
                  </a:lnTo>
                  <a:lnTo>
                    <a:pt x="144" y="118"/>
                  </a:lnTo>
                  <a:lnTo>
                    <a:pt x="129" y="121"/>
                  </a:lnTo>
                  <a:lnTo>
                    <a:pt x="111" y="123"/>
                  </a:lnTo>
                  <a:lnTo>
                    <a:pt x="96" y="125"/>
                  </a:lnTo>
                  <a:lnTo>
                    <a:pt x="81" y="125"/>
                  </a:lnTo>
                  <a:lnTo>
                    <a:pt x="68" y="121"/>
                  </a:lnTo>
                  <a:lnTo>
                    <a:pt x="55" y="112"/>
                  </a:lnTo>
                  <a:lnTo>
                    <a:pt x="57" y="104"/>
                  </a:lnTo>
                  <a:lnTo>
                    <a:pt x="58" y="97"/>
                  </a:lnTo>
                  <a:lnTo>
                    <a:pt x="60" y="89"/>
                  </a:lnTo>
                  <a:lnTo>
                    <a:pt x="57" y="84"/>
                  </a:lnTo>
                  <a:lnTo>
                    <a:pt x="45" y="95"/>
                  </a:lnTo>
                  <a:lnTo>
                    <a:pt x="32" y="104"/>
                  </a:lnTo>
                  <a:lnTo>
                    <a:pt x="17" y="110"/>
                  </a:lnTo>
                  <a:lnTo>
                    <a:pt x="2" y="112"/>
                  </a:lnTo>
                  <a:lnTo>
                    <a:pt x="0" y="93"/>
                  </a:lnTo>
                  <a:lnTo>
                    <a:pt x="5" y="74"/>
                  </a:lnTo>
                  <a:lnTo>
                    <a:pt x="20" y="55"/>
                  </a:lnTo>
                  <a:lnTo>
                    <a:pt x="38" y="38"/>
                  </a:lnTo>
                  <a:lnTo>
                    <a:pt x="57" y="25"/>
                  </a:lnTo>
                  <a:lnTo>
                    <a:pt x="75" y="15"/>
                  </a:lnTo>
                  <a:lnTo>
                    <a:pt x="91" y="10"/>
                  </a:lnTo>
                  <a:lnTo>
                    <a:pt x="10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913313" y="5379139"/>
              <a:ext cx="104775" cy="168275"/>
            </a:xfrm>
            <a:custGeom>
              <a:avLst/>
              <a:gdLst/>
              <a:ahLst/>
              <a:cxnLst>
                <a:cxn ang="0">
                  <a:pos x="119" y="60"/>
                </a:cxn>
                <a:cxn ang="0">
                  <a:pos x="129" y="96"/>
                </a:cxn>
                <a:cxn ang="0">
                  <a:pos x="130" y="134"/>
                </a:cxn>
                <a:cxn ang="0">
                  <a:pos x="123" y="170"/>
                </a:cxn>
                <a:cxn ang="0">
                  <a:pos x="104" y="202"/>
                </a:cxn>
                <a:cxn ang="0">
                  <a:pos x="96" y="208"/>
                </a:cxn>
                <a:cxn ang="0">
                  <a:pos x="87" y="212"/>
                </a:cxn>
                <a:cxn ang="0">
                  <a:pos x="79" y="212"/>
                </a:cxn>
                <a:cxn ang="0">
                  <a:pos x="72" y="206"/>
                </a:cxn>
                <a:cxn ang="0">
                  <a:pos x="70" y="187"/>
                </a:cxn>
                <a:cxn ang="0">
                  <a:pos x="76" y="166"/>
                </a:cxn>
                <a:cxn ang="0">
                  <a:pos x="79" y="146"/>
                </a:cxn>
                <a:cxn ang="0">
                  <a:pos x="76" y="125"/>
                </a:cxn>
                <a:cxn ang="0">
                  <a:pos x="68" y="111"/>
                </a:cxn>
                <a:cxn ang="0">
                  <a:pos x="60" y="98"/>
                </a:cxn>
                <a:cxn ang="0">
                  <a:pos x="55" y="85"/>
                </a:cxn>
                <a:cxn ang="0">
                  <a:pos x="47" y="70"/>
                </a:cxn>
                <a:cxn ang="0">
                  <a:pos x="40" y="58"/>
                </a:cxn>
                <a:cxn ang="0">
                  <a:pos x="30" y="47"/>
                </a:cxn>
                <a:cxn ang="0">
                  <a:pos x="17" y="39"/>
                </a:cxn>
                <a:cxn ang="0">
                  <a:pos x="2" y="34"/>
                </a:cxn>
                <a:cxn ang="0">
                  <a:pos x="0" y="22"/>
                </a:cxn>
                <a:cxn ang="0">
                  <a:pos x="7" y="15"/>
                </a:cxn>
                <a:cxn ang="0">
                  <a:pos x="19" y="9"/>
                </a:cxn>
                <a:cxn ang="0">
                  <a:pos x="24" y="0"/>
                </a:cxn>
                <a:cxn ang="0">
                  <a:pos x="38" y="3"/>
                </a:cxn>
                <a:cxn ang="0">
                  <a:pos x="51" y="7"/>
                </a:cxn>
                <a:cxn ang="0">
                  <a:pos x="64" y="13"/>
                </a:cxn>
                <a:cxn ang="0">
                  <a:pos x="77" y="19"/>
                </a:cxn>
                <a:cxn ang="0">
                  <a:pos x="89" y="28"/>
                </a:cxn>
                <a:cxn ang="0">
                  <a:pos x="100" y="38"/>
                </a:cxn>
                <a:cxn ang="0">
                  <a:pos x="110" y="47"/>
                </a:cxn>
                <a:cxn ang="0">
                  <a:pos x="119" y="60"/>
                </a:cxn>
              </a:cxnLst>
              <a:rect l="0" t="0" r="r" b="b"/>
              <a:pathLst>
                <a:path w="130" h="212">
                  <a:moveTo>
                    <a:pt x="119" y="60"/>
                  </a:moveTo>
                  <a:lnTo>
                    <a:pt x="129" y="96"/>
                  </a:lnTo>
                  <a:lnTo>
                    <a:pt x="130" y="134"/>
                  </a:lnTo>
                  <a:lnTo>
                    <a:pt x="123" y="170"/>
                  </a:lnTo>
                  <a:lnTo>
                    <a:pt x="104" y="202"/>
                  </a:lnTo>
                  <a:lnTo>
                    <a:pt x="96" y="208"/>
                  </a:lnTo>
                  <a:lnTo>
                    <a:pt x="87" y="212"/>
                  </a:lnTo>
                  <a:lnTo>
                    <a:pt x="79" y="212"/>
                  </a:lnTo>
                  <a:lnTo>
                    <a:pt x="72" y="206"/>
                  </a:lnTo>
                  <a:lnTo>
                    <a:pt x="70" y="187"/>
                  </a:lnTo>
                  <a:lnTo>
                    <a:pt x="76" y="166"/>
                  </a:lnTo>
                  <a:lnTo>
                    <a:pt x="79" y="146"/>
                  </a:lnTo>
                  <a:lnTo>
                    <a:pt x="76" y="125"/>
                  </a:lnTo>
                  <a:lnTo>
                    <a:pt x="68" y="111"/>
                  </a:lnTo>
                  <a:lnTo>
                    <a:pt x="60" y="98"/>
                  </a:lnTo>
                  <a:lnTo>
                    <a:pt x="55" y="85"/>
                  </a:lnTo>
                  <a:lnTo>
                    <a:pt x="47" y="70"/>
                  </a:lnTo>
                  <a:lnTo>
                    <a:pt x="40" y="58"/>
                  </a:lnTo>
                  <a:lnTo>
                    <a:pt x="30" y="47"/>
                  </a:lnTo>
                  <a:lnTo>
                    <a:pt x="17" y="39"/>
                  </a:lnTo>
                  <a:lnTo>
                    <a:pt x="2" y="34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9" y="9"/>
                  </a:lnTo>
                  <a:lnTo>
                    <a:pt x="24" y="0"/>
                  </a:lnTo>
                  <a:lnTo>
                    <a:pt x="38" y="3"/>
                  </a:lnTo>
                  <a:lnTo>
                    <a:pt x="51" y="7"/>
                  </a:lnTo>
                  <a:lnTo>
                    <a:pt x="64" y="13"/>
                  </a:lnTo>
                  <a:lnTo>
                    <a:pt x="77" y="19"/>
                  </a:lnTo>
                  <a:lnTo>
                    <a:pt x="89" y="28"/>
                  </a:lnTo>
                  <a:lnTo>
                    <a:pt x="100" y="38"/>
                  </a:lnTo>
                  <a:lnTo>
                    <a:pt x="110" y="47"/>
                  </a:lnTo>
                  <a:lnTo>
                    <a:pt x="119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70375" y="5479151"/>
              <a:ext cx="36513" cy="109537"/>
            </a:xfrm>
            <a:custGeom>
              <a:avLst/>
              <a:gdLst/>
              <a:ahLst/>
              <a:cxnLst>
                <a:cxn ang="0">
                  <a:pos x="47" y="13"/>
                </a:cxn>
                <a:cxn ang="0">
                  <a:pos x="39" y="43"/>
                </a:cxn>
                <a:cxn ang="0">
                  <a:pos x="30" y="74"/>
                </a:cxn>
                <a:cxn ang="0">
                  <a:pos x="28" y="106"/>
                </a:cxn>
                <a:cxn ang="0">
                  <a:pos x="36" y="136"/>
                </a:cxn>
                <a:cxn ang="0">
                  <a:pos x="32" y="138"/>
                </a:cxn>
                <a:cxn ang="0">
                  <a:pos x="26" y="138"/>
                </a:cxn>
                <a:cxn ang="0">
                  <a:pos x="20" y="138"/>
                </a:cxn>
                <a:cxn ang="0">
                  <a:pos x="13" y="138"/>
                </a:cxn>
                <a:cxn ang="0">
                  <a:pos x="0" y="104"/>
                </a:cxn>
                <a:cxn ang="0">
                  <a:pos x="1" y="68"/>
                </a:cxn>
                <a:cxn ang="0">
                  <a:pos x="11" y="32"/>
                </a:cxn>
                <a:cxn ang="0">
                  <a:pos x="26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3" y="7"/>
                </a:cxn>
                <a:cxn ang="0">
                  <a:pos x="47" y="13"/>
                </a:cxn>
              </a:cxnLst>
              <a:rect l="0" t="0" r="r" b="b"/>
              <a:pathLst>
                <a:path w="47" h="138">
                  <a:moveTo>
                    <a:pt x="47" y="13"/>
                  </a:moveTo>
                  <a:lnTo>
                    <a:pt x="39" y="43"/>
                  </a:lnTo>
                  <a:lnTo>
                    <a:pt x="30" y="74"/>
                  </a:lnTo>
                  <a:lnTo>
                    <a:pt x="28" y="106"/>
                  </a:lnTo>
                  <a:lnTo>
                    <a:pt x="36" y="136"/>
                  </a:lnTo>
                  <a:lnTo>
                    <a:pt x="32" y="138"/>
                  </a:lnTo>
                  <a:lnTo>
                    <a:pt x="26" y="138"/>
                  </a:lnTo>
                  <a:lnTo>
                    <a:pt x="20" y="138"/>
                  </a:lnTo>
                  <a:lnTo>
                    <a:pt x="13" y="138"/>
                  </a:lnTo>
                  <a:lnTo>
                    <a:pt x="0" y="104"/>
                  </a:lnTo>
                  <a:lnTo>
                    <a:pt x="1" y="68"/>
                  </a:lnTo>
                  <a:lnTo>
                    <a:pt x="11" y="32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3" y="7"/>
                  </a:lnTo>
                  <a:lnTo>
                    <a:pt x="4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351338" y="5495026"/>
              <a:ext cx="25400" cy="112712"/>
            </a:xfrm>
            <a:custGeom>
              <a:avLst/>
              <a:gdLst/>
              <a:ahLst/>
              <a:cxnLst>
                <a:cxn ang="0">
                  <a:pos x="32" y="11"/>
                </a:cxn>
                <a:cxn ang="0">
                  <a:pos x="28" y="142"/>
                </a:cxn>
                <a:cxn ang="0">
                  <a:pos x="21" y="142"/>
                </a:cxn>
                <a:cxn ang="0">
                  <a:pos x="13" y="142"/>
                </a:cxn>
                <a:cxn ang="0">
                  <a:pos x="6" y="138"/>
                </a:cxn>
                <a:cxn ang="0">
                  <a:pos x="4" y="130"/>
                </a:cxn>
                <a:cxn ang="0">
                  <a:pos x="0" y="98"/>
                </a:cxn>
                <a:cxn ang="0">
                  <a:pos x="0" y="64"/>
                </a:cxn>
                <a:cxn ang="0">
                  <a:pos x="2" y="30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3"/>
                </a:cxn>
                <a:cxn ang="0">
                  <a:pos x="32" y="11"/>
                </a:cxn>
              </a:cxnLst>
              <a:rect l="0" t="0" r="r" b="b"/>
              <a:pathLst>
                <a:path w="32" h="142">
                  <a:moveTo>
                    <a:pt x="32" y="11"/>
                  </a:moveTo>
                  <a:lnTo>
                    <a:pt x="28" y="142"/>
                  </a:lnTo>
                  <a:lnTo>
                    <a:pt x="21" y="142"/>
                  </a:lnTo>
                  <a:lnTo>
                    <a:pt x="13" y="142"/>
                  </a:lnTo>
                  <a:lnTo>
                    <a:pt x="6" y="138"/>
                  </a:lnTo>
                  <a:lnTo>
                    <a:pt x="4" y="130"/>
                  </a:lnTo>
                  <a:lnTo>
                    <a:pt x="0" y="98"/>
                  </a:lnTo>
                  <a:lnTo>
                    <a:pt x="0" y="64"/>
                  </a:lnTo>
                  <a:lnTo>
                    <a:pt x="2" y="30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3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4418013" y="5512489"/>
              <a:ext cx="20638" cy="84137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23" y="106"/>
                </a:cxn>
                <a:cxn ang="0">
                  <a:pos x="17" y="106"/>
                </a:cxn>
                <a:cxn ang="0">
                  <a:pos x="12" y="105"/>
                </a:cxn>
                <a:cxn ang="0">
                  <a:pos x="8" y="103"/>
                </a:cxn>
                <a:cxn ang="0">
                  <a:pos x="4" y="99"/>
                </a:cxn>
                <a:cxn ang="0">
                  <a:pos x="2" y="74"/>
                </a:cxn>
                <a:cxn ang="0">
                  <a:pos x="0" y="46"/>
                </a:cxn>
                <a:cxn ang="0">
                  <a:pos x="2" y="21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3" y="4"/>
                </a:cxn>
                <a:cxn ang="0">
                  <a:pos x="27" y="8"/>
                </a:cxn>
              </a:cxnLst>
              <a:rect l="0" t="0" r="r" b="b"/>
              <a:pathLst>
                <a:path w="27" h="106">
                  <a:moveTo>
                    <a:pt x="27" y="8"/>
                  </a:moveTo>
                  <a:lnTo>
                    <a:pt x="23" y="106"/>
                  </a:lnTo>
                  <a:lnTo>
                    <a:pt x="17" y="106"/>
                  </a:lnTo>
                  <a:lnTo>
                    <a:pt x="12" y="105"/>
                  </a:lnTo>
                  <a:lnTo>
                    <a:pt x="8" y="103"/>
                  </a:lnTo>
                  <a:lnTo>
                    <a:pt x="4" y="99"/>
                  </a:lnTo>
                  <a:lnTo>
                    <a:pt x="2" y="74"/>
                  </a:lnTo>
                  <a:lnTo>
                    <a:pt x="0" y="46"/>
                  </a:lnTo>
                  <a:lnTo>
                    <a:pt x="2" y="2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4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768850" y="5529951"/>
              <a:ext cx="28575" cy="104775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30" y="36"/>
                </a:cxn>
                <a:cxn ang="0">
                  <a:pos x="34" y="66"/>
                </a:cxn>
                <a:cxn ang="0">
                  <a:pos x="36" y="99"/>
                </a:cxn>
                <a:cxn ang="0">
                  <a:pos x="32" y="129"/>
                </a:cxn>
                <a:cxn ang="0">
                  <a:pos x="24" y="133"/>
                </a:cxn>
                <a:cxn ang="0">
                  <a:pos x="19" y="131"/>
                </a:cxn>
                <a:cxn ang="0">
                  <a:pos x="13" y="127"/>
                </a:cxn>
                <a:cxn ang="0">
                  <a:pos x="7" y="121"/>
                </a:cxn>
                <a:cxn ang="0">
                  <a:pos x="0" y="0"/>
                </a:cxn>
                <a:cxn ang="0">
                  <a:pos x="28" y="6"/>
                </a:cxn>
              </a:cxnLst>
              <a:rect l="0" t="0" r="r" b="b"/>
              <a:pathLst>
                <a:path w="36" h="133">
                  <a:moveTo>
                    <a:pt x="28" y="6"/>
                  </a:moveTo>
                  <a:lnTo>
                    <a:pt x="30" y="36"/>
                  </a:lnTo>
                  <a:lnTo>
                    <a:pt x="34" y="66"/>
                  </a:lnTo>
                  <a:lnTo>
                    <a:pt x="36" y="99"/>
                  </a:lnTo>
                  <a:lnTo>
                    <a:pt x="32" y="129"/>
                  </a:lnTo>
                  <a:lnTo>
                    <a:pt x="24" y="133"/>
                  </a:lnTo>
                  <a:lnTo>
                    <a:pt x="19" y="131"/>
                  </a:lnTo>
                  <a:lnTo>
                    <a:pt x="13" y="127"/>
                  </a:lnTo>
                  <a:lnTo>
                    <a:pt x="7" y="121"/>
                  </a:lnTo>
                  <a:lnTo>
                    <a:pt x="0" y="0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4819650" y="5529951"/>
              <a:ext cx="33338" cy="77787"/>
            </a:xfrm>
            <a:custGeom>
              <a:avLst/>
              <a:gdLst/>
              <a:ahLst/>
              <a:cxnLst>
                <a:cxn ang="0">
                  <a:pos x="44" y="99"/>
                </a:cxn>
                <a:cxn ang="0">
                  <a:pos x="10" y="74"/>
                </a:cxn>
                <a:cxn ang="0">
                  <a:pos x="10" y="55"/>
                </a:cxn>
                <a:cxn ang="0">
                  <a:pos x="2" y="34"/>
                </a:cxn>
                <a:cxn ang="0">
                  <a:pos x="0" y="17"/>
                </a:cxn>
                <a:cxn ang="0">
                  <a:pos x="12" y="0"/>
                </a:cxn>
                <a:cxn ang="0">
                  <a:pos x="27" y="19"/>
                </a:cxn>
                <a:cxn ang="0">
                  <a:pos x="36" y="46"/>
                </a:cxn>
                <a:cxn ang="0">
                  <a:pos x="42" y="76"/>
                </a:cxn>
                <a:cxn ang="0">
                  <a:pos x="44" y="99"/>
                </a:cxn>
              </a:cxnLst>
              <a:rect l="0" t="0" r="r" b="b"/>
              <a:pathLst>
                <a:path w="44" h="99">
                  <a:moveTo>
                    <a:pt x="44" y="99"/>
                  </a:moveTo>
                  <a:lnTo>
                    <a:pt x="10" y="74"/>
                  </a:lnTo>
                  <a:lnTo>
                    <a:pt x="10" y="55"/>
                  </a:lnTo>
                  <a:lnTo>
                    <a:pt x="2" y="34"/>
                  </a:lnTo>
                  <a:lnTo>
                    <a:pt x="0" y="17"/>
                  </a:lnTo>
                  <a:lnTo>
                    <a:pt x="12" y="0"/>
                  </a:lnTo>
                  <a:lnTo>
                    <a:pt x="27" y="19"/>
                  </a:lnTo>
                  <a:lnTo>
                    <a:pt x="36" y="46"/>
                  </a:lnTo>
                  <a:lnTo>
                    <a:pt x="42" y="76"/>
                  </a:lnTo>
                  <a:lnTo>
                    <a:pt x="4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4721225" y="5623614"/>
              <a:ext cx="227013" cy="82550"/>
            </a:xfrm>
            <a:custGeom>
              <a:avLst/>
              <a:gdLst/>
              <a:ahLst/>
              <a:cxnLst>
                <a:cxn ang="0">
                  <a:pos x="286" y="26"/>
                </a:cxn>
                <a:cxn ang="0">
                  <a:pos x="283" y="30"/>
                </a:cxn>
                <a:cxn ang="0">
                  <a:pos x="277" y="34"/>
                </a:cxn>
                <a:cxn ang="0">
                  <a:pos x="269" y="36"/>
                </a:cxn>
                <a:cxn ang="0">
                  <a:pos x="262" y="32"/>
                </a:cxn>
                <a:cxn ang="0">
                  <a:pos x="250" y="45"/>
                </a:cxn>
                <a:cxn ang="0">
                  <a:pos x="241" y="58"/>
                </a:cxn>
                <a:cxn ang="0">
                  <a:pos x="229" y="70"/>
                </a:cxn>
                <a:cxn ang="0">
                  <a:pos x="214" y="75"/>
                </a:cxn>
                <a:cxn ang="0">
                  <a:pos x="201" y="77"/>
                </a:cxn>
                <a:cxn ang="0">
                  <a:pos x="188" y="81"/>
                </a:cxn>
                <a:cxn ang="0">
                  <a:pos x="174" y="83"/>
                </a:cxn>
                <a:cxn ang="0">
                  <a:pos x="161" y="79"/>
                </a:cxn>
                <a:cxn ang="0">
                  <a:pos x="146" y="72"/>
                </a:cxn>
                <a:cxn ang="0">
                  <a:pos x="133" y="79"/>
                </a:cxn>
                <a:cxn ang="0">
                  <a:pos x="120" y="94"/>
                </a:cxn>
                <a:cxn ang="0">
                  <a:pos x="106" y="104"/>
                </a:cxn>
                <a:cxn ang="0">
                  <a:pos x="93" y="104"/>
                </a:cxn>
                <a:cxn ang="0">
                  <a:pos x="78" y="104"/>
                </a:cxn>
                <a:cxn ang="0">
                  <a:pos x="65" y="104"/>
                </a:cxn>
                <a:cxn ang="0">
                  <a:pos x="49" y="100"/>
                </a:cxn>
                <a:cxn ang="0">
                  <a:pos x="36" y="94"/>
                </a:cxn>
                <a:cxn ang="0">
                  <a:pos x="25" y="89"/>
                </a:cxn>
                <a:cxn ang="0">
                  <a:pos x="13" y="79"/>
                </a:cxn>
                <a:cxn ang="0">
                  <a:pos x="4" y="68"/>
                </a:cxn>
                <a:cxn ang="0">
                  <a:pos x="2" y="62"/>
                </a:cxn>
                <a:cxn ang="0">
                  <a:pos x="0" y="56"/>
                </a:cxn>
                <a:cxn ang="0">
                  <a:pos x="2" y="51"/>
                </a:cxn>
                <a:cxn ang="0">
                  <a:pos x="8" y="49"/>
                </a:cxn>
                <a:cxn ang="0">
                  <a:pos x="21" y="53"/>
                </a:cxn>
                <a:cxn ang="0">
                  <a:pos x="34" y="55"/>
                </a:cxn>
                <a:cxn ang="0">
                  <a:pos x="48" y="56"/>
                </a:cxn>
                <a:cxn ang="0">
                  <a:pos x="63" y="58"/>
                </a:cxn>
                <a:cxn ang="0">
                  <a:pos x="78" y="56"/>
                </a:cxn>
                <a:cxn ang="0">
                  <a:pos x="91" y="56"/>
                </a:cxn>
                <a:cxn ang="0">
                  <a:pos x="104" y="55"/>
                </a:cxn>
                <a:cxn ang="0">
                  <a:pos x="118" y="51"/>
                </a:cxn>
                <a:cxn ang="0">
                  <a:pos x="123" y="39"/>
                </a:cxn>
                <a:cxn ang="0">
                  <a:pos x="131" y="30"/>
                </a:cxn>
                <a:cxn ang="0">
                  <a:pos x="142" y="24"/>
                </a:cxn>
                <a:cxn ang="0">
                  <a:pos x="154" y="28"/>
                </a:cxn>
                <a:cxn ang="0">
                  <a:pos x="163" y="34"/>
                </a:cxn>
                <a:cxn ang="0">
                  <a:pos x="173" y="43"/>
                </a:cxn>
                <a:cxn ang="0">
                  <a:pos x="182" y="51"/>
                </a:cxn>
                <a:cxn ang="0">
                  <a:pos x="195" y="45"/>
                </a:cxn>
                <a:cxn ang="0">
                  <a:pos x="201" y="39"/>
                </a:cxn>
                <a:cxn ang="0">
                  <a:pos x="209" y="32"/>
                </a:cxn>
                <a:cxn ang="0">
                  <a:pos x="216" y="26"/>
                </a:cxn>
                <a:cxn ang="0">
                  <a:pos x="224" y="19"/>
                </a:cxn>
                <a:cxn ang="0">
                  <a:pos x="231" y="13"/>
                </a:cxn>
                <a:cxn ang="0">
                  <a:pos x="241" y="7"/>
                </a:cxn>
                <a:cxn ang="0">
                  <a:pos x="248" y="3"/>
                </a:cxn>
                <a:cxn ang="0">
                  <a:pos x="258" y="0"/>
                </a:cxn>
                <a:cxn ang="0">
                  <a:pos x="267" y="3"/>
                </a:cxn>
                <a:cxn ang="0">
                  <a:pos x="277" y="9"/>
                </a:cxn>
                <a:cxn ang="0">
                  <a:pos x="283" y="15"/>
                </a:cxn>
                <a:cxn ang="0">
                  <a:pos x="286" y="26"/>
                </a:cxn>
              </a:cxnLst>
              <a:rect l="0" t="0" r="r" b="b"/>
              <a:pathLst>
                <a:path w="286" h="104">
                  <a:moveTo>
                    <a:pt x="286" y="26"/>
                  </a:moveTo>
                  <a:lnTo>
                    <a:pt x="283" y="30"/>
                  </a:lnTo>
                  <a:lnTo>
                    <a:pt x="277" y="34"/>
                  </a:lnTo>
                  <a:lnTo>
                    <a:pt x="269" y="36"/>
                  </a:lnTo>
                  <a:lnTo>
                    <a:pt x="262" y="32"/>
                  </a:lnTo>
                  <a:lnTo>
                    <a:pt x="250" y="45"/>
                  </a:lnTo>
                  <a:lnTo>
                    <a:pt x="241" y="58"/>
                  </a:lnTo>
                  <a:lnTo>
                    <a:pt x="229" y="70"/>
                  </a:lnTo>
                  <a:lnTo>
                    <a:pt x="214" y="75"/>
                  </a:lnTo>
                  <a:lnTo>
                    <a:pt x="201" y="77"/>
                  </a:lnTo>
                  <a:lnTo>
                    <a:pt x="188" y="81"/>
                  </a:lnTo>
                  <a:lnTo>
                    <a:pt x="174" y="83"/>
                  </a:lnTo>
                  <a:lnTo>
                    <a:pt x="161" y="79"/>
                  </a:lnTo>
                  <a:lnTo>
                    <a:pt x="146" y="72"/>
                  </a:lnTo>
                  <a:lnTo>
                    <a:pt x="133" y="79"/>
                  </a:lnTo>
                  <a:lnTo>
                    <a:pt x="120" y="94"/>
                  </a:lnTo>
                  <a:lnTo>
                    <a:pt x="106" y="104"/>
                  </a:lnTo>
                  <a:lnTo>
                    <a:pt x="93" y="104"/>
                  </a:lnTo>
                  <a:lnTo>
                    <a:pt x="78" y="104"/>
                  </a:lnTo>
                  <a:lnTo>
                    <a:pt x="65" y="104"/>
                  </a:lnTo>
                  <a:lnTo>
                    <a:pt x="49" y="100"/>
                  </a:lnTo>
                  <a:lnTo>
                    <a:pt x="36" y="94"/>
                  </a:lnTo>
                  <a:lnTo>
                    <a:pt x="25" y="89"/>
                  </a:lnTo>
                  <a:lnTo>
                    <a:pt x="13" y="79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2" y="51"/>
                  </a:lnTo>
                  <a:lnTo>
                    <a:pt x="8" y="49"/>
                  </a:lnTo>
                  <a:lnTo>
                    <a:pt x="21" y="53"/>
                  </a:lnTo>
                  <a:lnTo>
                    <a:pt x="34" y="55"/>
                  </a:lnTo>
                  <a:lnTo>
                    <a:pt x="48" y="56"/>
                  </a:lnTo>
                  <a:lnTo>
                    <a:pt x="63" y="58"/>
                  </a:lnTo>
                  <a:lnTo>
                    <a:pt x="78" y="56"/>
                  </a:lnTo>
                  <a:lnTo>
                    <a:pt x="91" y="56"/>
                  </a:lnTo>
                  <a:lnTo>
                    <a:pt x="104" y="55"/>
                  </a:lnTo>
                  <a:lnTo>
                    <a:pt x="118" y="51"/>
                  </a:lnTo>
                  <a:lnTo>
                    <a:pt x="123" y="39"/>
                  </a:lnTo>
                  <a:lnTo>
                    <a:pt x="131" y="30"/>
                  </a:lnTo>
                  <a:lnTo>
                    <a:pt x="142" y="24"/>
                  </a:lnTo>
                  <a:lnTo>
                    <a:pt x="154" y="28"/>
                  </a:lnTo>
                  <a:lnTo>
                    <a:pt x="163" y="34"/>
                  </a:lnTo>
                  <a:lnTo>
                    <a:pt x="173" y="43"/>
                  </a:lnTo>
                  <a:lnTo>
                    <a:pt x="182" y="51"/>
                  </a:lnTo>
                  <a:lnTo>
                    <a:pt x="195" y="45"/>
                  </a:lnTo>
                  <a:lnTo>
                    <a:pt x="201" y="39"/>
                  </a:lnTo>
                  <a:lnTo>
                    <a:pt x="209" y="32"/>
                  </a:lnTo>
                  <a:lnTo>
                    <a:pt x="216" y="26"/>
                  </a:lnTo>
                  <a:lnTo>
                    <a:pt x="224" y="19"/>
                  </a:lnTo>
                  <a:lnTo>
                    <a:pt x="231" y="13"/>
                  </a:lnTo>
                  <a:lnTo>
                    <a:pt x="241" y="7"/>
                  </a:lnTo>
                  <a:lnTo>
                    <a:pt x="248" y="3"/>
                  </a:lnTo>
                  <a:lnTo>
                    <a:pt x="258" y="0"/>
                  </a:lnTo>
                  <a:lnTo>
                    <a:pt x="267" y="3"/>
                  </a:lnTo>
                  <a:lnTo>
                    <a:pt x="277" y="9"/>
                  </a:lnTo>
                  <a:lnTo>
                    <a:pt x="283" y="15"/>
                  </a:lnTo>
                  <a:lnTo>
                    <a:pt x="286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4973638" y="5676001"/>
              <a:ext cx="306388" cy="420687"/>
            </a:xfrm>
            <a:custGeom>
              <a:avLst/>
              <a:gdLst/>
              <a:ahLst/>
              <a:cxnLst>
                <a:cxn ang="0">
                  <a:pos x="384" y="521"/>
                </a:cxn>
                <a:cxn ang="0">
                  <a:pos x="377" y="525"/>
                </a:cxn>
                <a:cxn ang="0">
                  <a:pos x="369" y="529"/>
                </a:cxn>
                <a:cxn ang="0">
                  <a:pos x="362" y="529"/>
                </a:cxn>
                <a:cxn ang="0">
                  <a:pos x="356" y="521"/>
                </a:cxn>
                <a:cxn ang="0">
                  <a:pos x="348" y="502"/>
                </a:cxn>
                <a:cxn ang="0">
                  <a:pos x="333" y="476"/>
                </a:cxn>
                <a:cxn ang="0">
                  <a:pos x="312" y="443"/>
                </a:cxn>
                <a:cxn ang="0">
                  <a:pos x="289" y="407"/>
                </a:cxn>
                <a:cxn ang="0">
                  <a:pos x="261" y="366"/>
                </a:cxn>
                <a:cxn ang="0">
                  <a:pos x="231" y="322"/>
                </a:cxn>
                <a:cxn ang="0">
                  <a:pos x="200" y="277"/>
                </a:cxn>
                <a:cxn ang="0">
                  <a:pos x="168" y="231"/>
                </a:cxn>
                <a:cxn ang="0">
                  <a:pos x="136" y="188"/>
                </a:cxn>
                <a:cxn ang="0">
                  <a:pos x="106" y="144"/>
                </a:cxn>
                <a:cxn ang="0">
                  <a:pos x="77" y="106"/>
                </a:cxn>
                <a:cxn ang="0">
                  <a:pos x="51" y="70"/>
                </a:cxn>
                <a:cxn ang="0">
                  <a:pos x="30" y="42"/>
                </a:cxn>
                <a:cxn ang="0">
                  <a:pos x="15" y="19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22" y="11"/>
                </a:cxn>
                <a:cxn ang="0">
                  <a:pos x="47" y="28"/>
                </a:cxn>
                <a:cxn ang="0">
                  <a:pos x="75" y="51"/>
                </a:cxn>
                <a:cxn ang="0">
                  <a:pos x="106" y="80"/>
                </a:cxn>
                <a:cxn ang="0">
                  <a:pos x="136" y="114"/>
                </a:cxn>
                <a:cxn ang="0">
                  <a:pos x="168" y="150"/>
                </a:cxn>
                <a:cxn ang="0">
                  <a:pos x="200" y="189"/>
                </a:cxn>
                <a:cxn ang="0">
                  <a:pos x="233" y="231"/>
                </a:cxn>
                <a:cxn ang="0">
                  <a:pos x="263" y="273"/>
                </a:cxn>
                <a:cxn ang="0">
                  <a:pos x="291" y="315"/>
                </a:cxn>
                <a:cxn ang="0">
                  <a:pos x="316" y="356"/>
                </a:cxn>
                <a:cxn ang="0">
                  <a:pos x="339" y="396"/>
                </a:cxn>
                <a:cxn ang="0">
                  <a:pos x="358" y="434"/>
                </a:cxn>
                <a:cxn ang="0">
                  <a:pos x="373" y="466"/>
                </a:cxn>
                <a:cxn ang="0">
                  <a:pos x="380" y="497"/>
                </a:cxn>
                <a:cxn ang="0">
                  <a:pos x="384" y="521"/>
                </a:cxn>
              </a:cxnLst>
              <a:rect l="0" t="0" r="r" b="b"/>
              <a:pathLst>
                <a:path w="384" h="529">
                  <a:moveTo>
                    <a:pt x="384" y="521"/>
                  </a:moveTo>
                  <a:lnTo>
                    <a:pt x="377" y="525"/>
                  </a:lnTo>
                  <a:lnTo>
                    <a:pt x="369" y="529"/>
                  </a:lnTo>
                  <a:lnTo>
                    <a:pt x="362" y="529"/>
                  </a:lnTo>
                  <a:lnTo>
                    <a:pt x="356" y="521"/>
                  </a:lnTo>
                  <a:lnTo>
                    <a:pt x="348" y="502"/>
                  </a:lnTo>
                  <a:lnTo>
                    <a:pt x="333" y="476"/>
                  </a:lnTo>
                  <a:lnTo>
                    <a:pt x="312" y="443"/>
                  </a:lnTo>
                  <a:lnTo>
                    <a:pt x="289" y="407"/>
                  </a:lnTo>
                  <a:lnTo>
                    <a:pt x="261" y="366"/>
                  </a:lnTo>
                  <a:lnTo>
                    <a:pt x="231" y="322"/>
                  </a:lnTo>
                  <a:lnTo>
                    <a:pt x="200" y="277"/>
                  </a:lnTo>
                  <a:lnTo>
                    <a:pt x="168" y="231"/>
                  </a:lnTo>
                  <a:lnTo>
                    <a:pt x="136" y="188"/>
                  </a:lnTo>
                  <a:lnTo>
                    <a:pt x="106" y="144"/>
                  </a:lnTo>
                  <a:lnTo>
                    <a:pt x="77" y="106"/>
                  </a:lnTo>
                  <a:lnTo>
                    <a:pt x="51" y="70"/>
                  </a:lnTo>
                  <a:lnTo>
                    <a:pt x="30" y="42"/>
                  </a:lnTo>
                  <a:lnTo>
                    <a:pt x="15" y="19"/>
                  </a:lnTo>
                  <a:lnTo>
                    <a:pt x="3" y="6"/>
                  </a:lnTo>
                  <a:lnTo>
                    <a:pt x="0" y="0"/>
                  </a:lnTo>
                  <a:lnTo>
                    <a:pt x="22" y="11"/>
                  </a:lnTo>
                  <a:lnTo>
                    <a:pt x="47" y="28"/>
                  </a:lnTo>
                  <a:lnTo>
                    <a:pt x="75" y="51"/>
                  </a:lnTo>
                  <a:lnTo>
                    <a:pt x="106" y="80"/>
                  </a:lnTo>
                  <a:lnTo>
                    <a:pt x="136" y="114"/>
                  </a:lnTo>
                  <a:lnTo>
                    <a:pt x="168" y="150"/>
                  </a:lnTo>
                  <a:lnTo>
                    <a:pt x="200" y="189"/>
                  </a:lnTo>
                  <a:lnTo>
                    <a:pt x="233" y="231"/>
                  </a:lnTo>
                  <a:lnTo>
                    <a:pt x="263" y="273"/>
                  </a:lnTo>
                  <a:lnTo>
                    <a:pt x="291" y="315"/>
                  </a:lnTo>
                  <a:lnTo>
                    <a:pt x="316" y="356"/>
                  </a:lnTo>
                  <a:lnTo>
                    <a:pt x="339" y="396"/>
                  </a:lnTo>
                  <a:lnTo>
                    <a:pt x="358" y="434"/>
                  </a:lnTo>
                  <a:lnTo>
                    <a:pt x="373" y="466"/>
                  </a:lnTo>
                  <a:lnTo>
                    <a:pt x="380" y="497"/>
                  </a:lnTo>
                  <a:lnTo>
                    <a:pt x="384" y="5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3943350" y="5674414"/>
              <a:ext cx="247650" cy="381000"/>
            </a:xfrm>
            <a:custGeom>
              <a:avLst/>
              <a:gdLst/>
              <a:ahLst/>
              <a:cxnLst>
                <a:cxn ang="0">
                  <a:pos x="152" y="233"/>
                </a:cxn>
                <a:cxn ang="0">
                  <a:pos x="135" y="262"/>
                </a:cxn>
                <a:cxn ang="0">
                  <a:pos x="118" y="290"/>
                </a:cxn>
                <a:cxn ang="0">
                  <a:pos x="103" y="319"/>
                </a:cxn>
                <a:cxn ang="0">
                  <a:pos x="87" y="349"/>
                </a:cxn>
                <a:cxn ang="0">
                  <a:pos x="74" y="379"/>
                </a:cxn>
                <a:cxn ang="0">
                  <a:pos x="63" y="410"/>
                </a:cxn>
                <a:cxn ang="0">
                  <a:pos x="53" y="442"/>
                </a:cxn>
                <a:cxn ang="0">
                  <a:pos x="48" y="474"/>
                </a:cxn>
                <a:cxn ang="0">
                  <a:pos x="36" y="482"/>
                </a:cxn>
                <a:cxn ang="0">
                  <a:pos x="25" y="478"/>
                </a:cxn>
                <a:cxn ang="0">
                  <a:pos x="14" y="472"/>
                </a:cxn>
                <a:cxn ang="0">
                  <a:pos x="0" y="470"/>
                </a:cxn>
                <a:cxn ang="0">
                  <a:pos x="0" y="442"/>
                </a:cxn>
                <a:cxn ang="0">
                  <a:pos x="6" y="410"/>
                </a:cxn>
                <a:cxn ang="0">
                  <a:pos x="15" y="377"/>
                </a:cxn>
                <a:cxn ang="0">
                  <a:pos x="29" y="341"/>
                </a:cxn>
                <a:cxn ang="0">
                  <a:pos x="46" y="305"/>
                </a:cxn>
                <a:cxn ang="0">
                  <a:pos x="67" y="269"/>
                </a:cxn>
                <a:cxn ang="0">
                  <a:pos x="89" y="233"/>
                </a:cxn>
                <a:cxn ang="0">
                  <a:pos x="114" y="197"/>
                </a:cxn>
                <a:cxn ang="0">
                  <a:pos x="139" y="161"/>
                </a:cxn>
                <a:cxn ang="0">
                  <a:pos x="165" y="129"/>
                </a:cxn>
                <a:cxn ang="0">
                  <a:pos x="192" y="99"/>
                </a:cxn>
                <a:cxn ang="0">
                  <a:pos x="218" y="70"/>
                </a:cxn>
                <a:cxn ang="0">
                  <a:pos x="245" y="47"/>
                </a:cxn>
                <a:cxn ang="0">
                  <a:pos x="268" y="27"/>
                </a:cxn>
                <a:cxn ang="0">
                  <a:pos x="290" y="11"/>
                </a:cxn>
                <a:cxn ang="0">
                  <a:pos x="311" y="0"/>
                </a:cxn>
                <a:cxn ang="0">
                  <a:pos x="152" y="233"/>
                </a:cxn>
              </a:cxnLst>
              <a:rect l="0" t="0" r="r" b="b"/>
              <a:pathLst>
                <a:path w="311" h="482">
                  <a:moveTo>
                    <a:pt x="152" y="233"/>
                  </a:moveTo>
                  <a:lnTo>
                    <a:pt x="135" y="262"/>
                  </a:lnTo>
                  <a:lnTo>
                    <a:pt x="118" y="290"/>
                  </a:lnTo>
                  <a:lnTo>
                    <a:pt x="103" y="319"/>
                  </a:lnTo>
                  <a:lnTo>
                    <a:pt x="87" y="349"/>
                  </a:lnTo>
                  <a:lnTo>
                    <a:pt x="74" y="379"/>
                  </a:lnTo>
                  <a:lnTo>
                    <a:pt x="63" y="410"/>
                  </a:lnTo>
                  <a:lnTo>
                    <a:pt x="53" y="442"/>
                  </a:lnTo>
                  <a:lnTo>
                    <a:pt x="48" y="474"/>
                  </a:lnTo>
                  <a:lnTo>
                    <a:pt x="36" y="482"/>
                  </a:lnTo>
                  <a:lnTo>
                    <a:pt x="25" y="478"/>
                  </a:lnTo>
                  <a:lnTo>
                    <a:pt x="14" y="472"/>
                  </a:lnTo>
                  <a:lnTo>
                    <a:pt x="0" y="470"/>
                  </a:lnTo>
                  <a:lnTo>
                    <a:pt x="0" y="442"/>
                  </a:lnTo>
                  <a:lnTo>
                    <a:pt x="6" y="410"/>
                  </a:lnTo>
                  <a:lnTo>
                    <a:pt x="15" y="377"/>
                  </a:lnTo>
                  <a:lnTo>
                    <a:pt x="29" y="341"/>
                  </a:lnTo>
                  <a:lnTo>
                    <a:pt x="46" y="305"/>
                  </a:lnTo>
                  <a:lnTo>
                    <a:pt x="67" y="269"/>
                  </a:lnTo>
                  <a:lnTo>
                    <a:pt x="89" y="233"/>
                  </a:lnTo>
                  <a:lnTo>
                    <a:pt x="114" y="197"/>
                  </a:lnTo>
                  <a:lnTo>
                    <a:pt x="139" y="161"/>
                  </a:lnTo>
                  <a:lnTo>
                    <a:pt x="165" y="129"/>
                  </a:lnTo>
                  <a:lnTo>
                    <a:pt x="192" y="99"/>
                  </a:lnTo>
                  <a:lnTo>
                    <a:pt x="218" y="70"/>
                  </a:lnTo>
                  <a:lnTo>
                    <a:pt x="245" y="47"/>
                  </a:lnTo>
                  <a:lnTo>
                    <a:pt x="268" y="27"/>
                  </a:lnTo>
                  <a:lnTo>
                    <a:pt x="290" y="11"/>
                  </a:lnTo>
                  <a:lnTo>
                    <a:pt x="311" y="0"/>
                  </a:lnTo>
                  <a:lnTo>
                    <a:pt x="152" y="2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3282950" y="5614089"/>
              <a:ext cx="730250" cy="852487"/>
            </a:xfrm>
            <a:custGeom>
              <a:avLst/>
              <a:gdLst/>
              <a:ahLst/>
              <a:cxnLst>
                <a:cxn ang="0">
                  <a:pos x="919" y="1075"/>
                </a:cxn>
                <a:cxn ang="0">
                  <a:pos x="902" y="880"/>
                </a:cxn>
                <a:cxn ang="0">
                  <a:pos x="872" y="692"/>
                </a:cxn>
                <a:cxn ang="0">
                  <a:pos x="865" y="649"/>
                </a:cxn>
                <a:cxn ang="0">
                  <a:pos x="844" y="618"/>
                </a:cxn>
                <a:cxn ang="0">
                  <a:pos x="830" y="635"/>
                </a:cxn>
                <a:cxn ang="0">
                  <a:pos x="821" y="652"/>
                </a:cxn>
                <a:cxn ang="0">
                  <a:pos x="791" y="631"/>
                </a:cxn>
                <a:cxn ang="0">
                  <a:pos x="730" y="592"/>
                </a:cxn>
                <a:cxn ang="0">
                  <a:pos x="652" y="533"/>
                </a:cxn>
                <a:cxn ang="0">
                  <a:pos x="567" y="463"/>
                </a:cxn>
                <a:cxn ang="0">
                  <a:pos x="487" y="387"/>
                </a:cxn>
                <a:cxn ang="0">
                  <a:pos x="425" y="305"/>
                </a:cxn>
                <a:cxn ang="0">
                  <a:pos x="393" y="228"/>
                </a:cxn>
                <a:cxn ang="0">
                  <a:pos x="402" y="158"/>
                </a:cxn>
                <a:cxn ang="0">
                  <a:pos x="463" y="86"/>
                </a:cxn>
                <a:cxn ang="0">
                  <a:pos x="531" y="36"/>
                </a:cxn>
                <a:cxn ang="0">
                  <a:pos x="584" y="10"/>
                </a:cxn>
                <a:cxn ang="0">
                  <a:pos x="607" y="0"/>
                </a:cxn>
                <a:cxn ang="0">
                  <a:pos x="535" y="6"/>
                </a:cxn>
                <a:cxn ang="0">
                  <a:pos x="467" y="21"/>
                </a:cxn>
                <a:cxn ang="0">
                  <a:pos x="404" y="61"/>
                </a:cxn>
                <a:cxn ang="0">
                  <a:pos x="345" y="135"/>
                </a:cxn>
                <a:cxn ang="0">
                  <a:pos x="328" y="235"/>
                </a:cxn>
                <a:cxn ang="0">
                  <a:pos x="355" y="330"/>
                </a:cxn>
                <a:cxn ang="0">
                  <a:pos x="400" y="413"/>
                </a:cxn>
                <a:cxn ang="0">
                  <a:pos x="470" y="486"/>
                </a:cxn>
                <a:cxn ang="0">
                  <a:pos x="550" y="546"/>
                </a:cxn>
                <a:cxn ang="0">
                  <a:pos x="631" y="603"/>
                </a:cxn>
                <a:cxn ang="0">
                  <a:pos x="192" y="607"/>
                </a:cxn>
                <a:cxn ang="0">
                  <a:pos x="175" y="631"/>
                </a:cxn>
                <a:cxn ang="0">
                  <a:pos x="169" y="650"/>
                </a:cxn>
                <a:cxn ang="0">
                  <a:pos x="703" y="662"/>
                </a:cxn>
                <a:cxn ang="0">
                  <a:pos x="720" y="675"/>
                </a:cxn>
                <a:cxn ang="0">
                  <a:pos x="739" y="685"/>
                </a:cxn>
                <a:cxn ang="0">
                  <a:pos x="760" y="694"/>
                </a:cxn>
                <a:cxn ang="0">
                  <a:pos x="798" y="721"/>
                </a:cxn>
                <a:cxn ang="0">
                  <a:pos x="813" y="789"/>
                </a:cxn>
                <a:cxn ang="0">
                  <a:pos x="57" y="829"/>
                </a:cxn>
                <a:cxn ang="0">
                  <a:pos x="42" y="768"/>
                </a:cxn>
                <a:cxn ang="0">
                  <a:pos x="23" y="762"/>
                </a:cxn>
                <a:cxn ang="0">
                  <a:pos x="0" y="802"/>
                </a:cxn>
                <a:cxn ang="0">
                  <a:pos x="14" y="861"/>
                </a:cxn>
                <a:cxn ang="0">
                  <a:pos x="38" y="884"/>
                </a:cxn>
                <a:cxn ang="0">
                  <a:pos x="105" y="884"/>
                </a:cxn>
                <a:cxn ang="0">
                  <a:pos x="214" y="885"/>
                </a:cxn>
                <a:cxn ang="0">
                  <a:pos x="353" y="885"/>
                </a:cxn>
                <a:cxn ang="0">
                  <a:pos x="501" y="885"/>
                </a:cxn>
                <a:cxn ang="0">
                  <a:pos x="637" y="885"/>
                </a:cxn>
                <a:cxn ang="0">
                  <a:pos x="747" y="885"/>
                </a:cxn>
                <a:cxn ang="0">
                  <a:pos x="810" y="885"/>
                </a:cxn>
                <a:cxn ang="0">
                  <a:pos x="836" y="1075"/>
                </a:cxn>
              </a:cxnLst>
              <a:rect l="0" t="0" r="r" b="b"/>
              <a:pathLst>
                <a:path w="919" h="1075">
                  <a:moveTo>
                    <a:pt x="836" y="1075"/>
                  </a:moveTo>
                  <a:lnTo>
                    <a:pt x="919" y="1075"/>
                  </a:lnTo>
                  <a:lnTo>
                    <a:pt x="912" y="978"/>
                  </a:lnTo>
                  <a:lnTo>
                    <a:pt x="902" y="880"/>
                  </a:lnTo>
                  <a:lnTo>
                    <a:pt x="891" y="785"/>
                  </a:lnTo>
                  <a:lnTo>
                    <a:pt x="872" y="692"/>
                  </a:lnTo>
                  <a:lnTo>
                    <a:pt x="868" y="671"/>
                  </a:lnTo>
                  <a:lnTo>
                    <a:pt x="865" y="649"/>
                  </a:lnTo>
                  <a:lnTo>
                    <a:pt x="857" y="630"/>
                  </a:lnTo>
                  <a:lnTo>
                    <a:pt x="844" y="618"/>
                  </a:lnTo>
                  <a:lnTo>
                    <a:pt x="834" y="626"/>
                  </a:lnTo>
                  <a:lnTo>
                    <a:pt x="830" y="635"/>
                  </a:lnTo>
                  <a:lnTo>
                    <a:pt x="827" y="645"/>
                  </a:lnTo>
                  <a:lnTo>
                    <a:pt x="821" y="652"/>
                  </a:lnTo>
                  <a:lnTo>
                    <a:pt x="810" y="645"/>
                  </a:lnTo>
                  <a:lnTo>
                    <a:pt x="791" y="631"/>
                  </a:lnTo>
                  <a:lnTo>
                    <a:pt x="764" y="614"/>
                  </a:lnTo>
                  <a:lnTo>
                    <a:pt x="730" y="592"/>
                  </a:lnTo>
                  <a:lnTo>
                    <a:pt x="692" y="563"/>
                  </a:lnTo>
                  <a:lnTo>
                    <a:pt x="652" y="533"/>
                  </a:lnTo>
                  <a:lnTo>
                    <a:pt x="609" y="499"/>
                  </a:lnTo>
                  <a:lnTo>
                    <a:pt x="567" y="463"/>
                  </a:lnTo>
                  <a:lnTo>
                    <a:pt x="525" y="425"/>
                  </a:lnTo>
                  <a:lnTo>
                    <a:pt x="487" y="387"/>
                  </a:lnTo>
                  <a:lnTo>
                    <a:pt x="453" y="347"/>
                  </a:lnTo>
                  <a:lnTo>
                    <a:pt x="425" y="305"/>
                  </a:lnTo>
                  <a:lnTo>
                    <a:pt x="406" y="268"/>
                  </a:lnTo>
                  <a:lnTo>
                    <a:pt x="393" y="228"/>
                  </a:lnTo>
                  <a:lnTo>
                    <a:pt x="393" y="192"/>
                  </a:lnTo>
                  <a:lnTo>
                    <a:pt x="402" y="158"/>
                  </a:lnTo>
                  <a:lnTo>
                    <a:pt x="431" y="118"/>
                  </a:lnTo>
                  <a:lnTo>
                    <a:pt x="463" y="86"/>
                  </a:lnTo>
                  <a:lnTo>
                    <a:pt x="497" y="59"/>
                  </a:lnTo>
                  <a:lnTo>
                    <a:pt x="531" y="36"/>
                  </a:lnTo>
                  <a:lnTo>
                    <a:pt x="559" y="21"/>
                  </a:lnTo>
                  <a:lnTo>
                    <a:pt x="584" y="10"/>
                  </a:lnTo>
                  <a:lnTo>
                    <a:pt x="601" y="2"/>
                  </a:lnTo>
                  <a:lnTo>
                    <a:pt x="607" y="0"/>
                  </a:lnTo>
                  <a:lnTo>
                    <a:pt x="569" y="2"/>
                  </a:lnTo>
                  <a:lnTo>
                    <a:pt x="535" y="6"/>
                  </a:lnTo>
                  <a:lnTo>
                    <a:pt x="499" y="12"/>
                  </a:lnTo>
                  <a:lnTo>
                    <a:pt x="467" y="21"/>
                  </a:lnTo>
                  <a:lnTo>
                    <a:pt x="434" y="38"/>
                  </a:lnTo>
                  <a:lnTo>
                    <a:pt x="404" y="61"/>
                  </a:lnTo>
                  <a:lnTo>
                    <a:pt x="374" y="93"/>
                  </a:lnTo>
                  <a:lnTo>
                    <a:pt x="345" y="135"/>
                  </a:lnTo>
                  <a:lnTo>
                    <a:pt x="330" y="182"/>
                  </a:lnTo>
                  <a:lnTo>
                    <a:pt x="328" y="235"/>
                  </a:lnTo>
                  <a:lnTo>
                    <a:pt x="338" y="288"/>
                  </a:lnTo>
                  <a:lnTo>
                    <a:pt x="355" y="330"/>
                  </a:lnTo>
                  <a:lnTo>
                    <a:pt x="374" y="374"/>
                  </a:lnTo>
                  <a:lnTo>
                    <a:pt x="400" y="413"/>
                  </a:lnTo>
                  <a:lnTo>
                    <a:pt x="432" y="451"/>
                  </a:lnTo>
                  <a:lnTo>
                    <a:pt x="470" y="486"/>
                  </a:lnTo>
                  <a:lnTo>
                    <a:pt x="508" y="516"/>
                  </a:lnTo>
                  <a:lnTo>
                    <a:pt x="550" y="546"/>
                  </a:lnTo>
                  <a:lnTo>
                    <a:pt x="592" y="575"/>
                  </a:lnTo>
                  <a:lnTo>
                    <a:pt x="631" y="603"/>
                  </a:lnTo>
                  <a:lnTo>
                    <a:pt x="626" y="607"/>
                  </a:lnTo>
                  <a:lnTo>
                    <a:pt x="192" y="607"/>
                  </a:lnTo>
                  <a:lnTo>
                    <a:pt x="186" y="618"/>
                  </a:lnTo>
                  <a:lnTo>
                    <a:pt x="175" y="631"/>
                  </a:lnTo>
                  <a:lnTo>
                    <a:pt x="167" y="645"/>
                  </a:lnTo>
                  <a:lnTo>
                    <a:pt x="169" y="650"/>
                  </a:lnTo>
                  <a:lnTo>
                    <a:pt x="694" y="654"/>
                  </a:lnTo>
                  <a:lnTo>
                    <a:pt x="703" y="662"/>
                  </a:lnTo>
                  <a:lnTo>
                    <a:pt x="711" y="669"/>
                  </a:lnTo>
                  <a:lnTo>
                    <a:pt x="720" y="675"/>
                  </a:lnTo>
                  <a:lnTo>
                    <a:pt x="730" y="679"/>
                  </a:lnTo>
                  <a:lnTo>
                    <a:pt x="739" y="685"/>
                  </a:lnTo>
                  <a:lnTo>
                    <a:pt x="751" y="690"/>
                  </a:lnTo>
                  <a:lnTo>
                    <a:pt x="760" y="694"/>
                  </a:lnTo>
                  <a:lnTo>
                    <a:pt x="770" y="700"/>
                  </a:lnTo>
                  <a:lnTo>
                    <a:pt x="798" y="721"/>
                  </a:lnTo>
                  <a:lnTo>
                    <a:pt x="811" y="753"/>
                  </a:lnTo>
                  <a:lnTo>
                    <a:pt x="813" y="789"/>
                  </a:lnTo>
                  <a:lnTo>
                    <a:pt x="811" y="827"/>
                  </a:lnTo>
                  <a:lnTo>
                    <a:pt x="57" y="829"/>
                  </a:lnTo>
                  <a:lnTo>
                    <a:pt x="48" y="777"/>
                  </a:lnTo>
                  <a:lnTo>
                    <a:pt x="42" y="768"/>
                  </a:lnTo>
                  <a:lnTo>
                    <a:pt x="33" y="764"/>
                  </a:lnTo>
                  <a:lnTo>
                    <a:pt x="23" y="762"/>
                  </a:lnTo>
                  <a:lnTo>
                    <a:pt x="10" y="764"/>
                  </a:lnTo>
                  <a:lnTo>
                    <a:pt x="0" y="802"/>
                  </a:lnTo>
                  <a:lnTo>
                    <a:pt x="2" y="834"/>
                  </a:lnTo>
                  <a:lnTo>
                    <a:pt x="14" y="861"/>
                  </a:lnTo>
                  <a:lnTo>
                    <a:pt x="29" y="884"/>
                  </a:lnTo>
                  <a:lnTo>
                    <a:pt x="38" y="884"/>
                  </a:lnTo>
                  <a:lnTo>
                    <a:pt x="65" y="884"/>
                  </a:lnTo>
                  <a:lnTo>
                    <a:pt x="105" y="884"/>
                  </a:lnTo>
                  <a:lnTo>
                    <a:pt x="156" y="885"/>
                  </a:lnTo>
                  <a:lnTo>
                    <a:pt x="214" y="885"/>
                  </a:lnTo>
                  <a:lnTo>
                    <a:pt x="283" y="885"/>
                  </a:lnTo>
                  <a:lnTo>
                    <a:pt x="353" y="885"/>
                  </a:lnTo>
                  <a:lnTo>
                    <a:pt x="427" y="885"/>
                  </a:lnTo>
                  <a:lnTo>
                    <a:pt x="501" y="885"/>
                  </a:lnTo>
                  <a:lnTo>
                    <a:pt x="571" y="885"/>
                  </a:lnTo>
                  <a:lnTo>
                    <a:pt x="637" y="885"/>
                  </a:lnTo>
                  <a:lnTo>
                    <a:pt x="696" y="885"/>
                  </a:lnTo>
                  <a:lnTo>
                    <a:pt x="747" y="885"/>
                  </a:lnTo>
                  <a:lnTo>
                    <a:pt x="785" y="885"/>
                  </a:lnTo>
                  <a:lnTo>
                    <a:pt x="810" y="885"/>
                  </a:lnTo>
                  <a:lnTo>
                    <a:pt x="819" y="885"/>
                  </a:lnTo>
                  <a:lnTo>
                    <a:pt x="836" y="10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4951413" y="5533126"/>
              <a:ext cx="1006475" cy="933450"/>
            </a:xfrm>
            <a:custGeom>
              <a:avLst/>
              <a:gdLst/>
              <a:ahLst/>
              <a:cxnLst>
                <a:cxn ang="0">
                  <a:pos x="1060" y="362"/>
                </a:cxn>
                <a:cxn ang="0">
                  <a:pos x="1065" y="322"/>
                </a:cxn>
                <a:cxn ang="0">
                  <a:pos x="1058" y="231"/>
                </a:cxn>
                <a:cxn ang="0">
                  <a:pos x="991" y="125"/>
                </a:cxn>
                <a:cxn ang="0">
                  <a:pos x="826" y="43"/>
                </a:cxn>
                <a:cxn ang="0">
                  <a:pos x="673" y="15"/>
                </a:cxn>
                <a:cxn ang="0">
                  <a:pos x="576" y="0"/>
                </a:cxn>
                <a:cxn ang="0">
                  <a:pos x="544" y="6"/>
                </a:cxn>
                <a:cxn ang="0">
                  <a:pos x="487" y="15"/>
                </a:cxn>
                <a:cxn ang="0">
                  <a:pos x="616" y="55"/>
                </a:cxn>
                <a:cxn ang="0">
                  <a:pos x="737" y="72"/>
                </a:cxn>
                <a:cxn ang="0">
                  <a:pos x="644" y="89"/>
                </a:cxn>
                <a:cxn ang="0">
                  <a:pos x="531" y="76"/>
                </a:cxn>
                <a:cxn ang="0">
                  <a:pos x="409" y="47"/>
                </a:cxn>
                <a:cxn ang="0">
                  <a:pos x="294" y="24"/>
                </a:cxn>
                <a:cxn ang="0">
                  <a:pos x="161" y="9"/>
                </a:cxn>
                <a:cxn ang="0">
                  <a:pos x="34" y="40"/>
                </a:cxn>
                <a:cxn ang="0">
                  <a:pos x="0" y="85"/>
                </a:cxn>
                <a:cxn ang="0">
                  <a:pos x="55" y="66"/>
                </a:cxn>
                <a:cxn ang="0">
                  <a:pos x="163" y="64"/>
                </a:cxn>
                <a:cxn ang="0">
                  <a:pos x="265" y="78"/>
                </a:cxn>
                <a:cxn ang="0">
                  <a:pos x="368" y="102"/>
                </a:cxn>
                <a:cxn ang="0">
                  <a:pos x="468" y="125"/>
                </a:cxn>
                <a:cxn ang="0">
                  <a:pos x="582" y="157"/>
                </a:cxn>
                <a:cxn ang="0">
                  <a:pos x="709" y="161"/>
                </a:cxn>
                <a:cxn ang="0">
                  <a:pos x="809" y="151"/>
                </a:cxn>
                <a:cxn ang="0">
                  <a:pos x="851" y="138"/>
                </a:cxn>
                <a:cxn ang="0">
                  <a:pos x="794" y="110"/>
                </a:cxn>
                <a:cxn ang="0">
                  <a:pos x="764" y="81"/>
                </a:cxn>
                <a:cxn ang="0">
                  <a:pos x="849" y="98"/>
                </a:cxn>
                <a:cxn ang="0">
                  <a:pos x="940" y="153"/>
                </a:cxn>
                <a:cxn ang="0">
                  <a:pos x="1001" y="250"/>
                </a:cxn>
                <a:cxn ang="0">
                  <a:pos x="991" y="373"/>
                </a:cxn>
                <a:cxn ang="0">
                  <a:pos x="883" y="542"/>
                </a:cxn>
                <a:cxn ang="0">
                  <a:pos x="711" y="646"/>
                </a:cxn>
                <a:cxn ang="0">
                  <a:pos x="612" y="695"/>
                </a:cxn>
                <a:cxn ang="0">
                  <a:pos x="510" y="741"/>
                </a:cxn>
                <a:cxn ang="0">
                  <a:pos x="417" y="802"/>
                </a:cxn>
                <a:cxn ang="0">
                  <a:pos x="353" y="894"/>
                </a:cxn>
                <a:cxn ang="0">
                  <a:pos x="398" y="912"/>
                </a:cxn>
                <a:cxn ang="0">
                  <a:pos x="480" y="1052"/>
                </a:cxn>
                <a:cxn ang="0">
                  <a:pos x="1268" y="923"/>
                </a:cxn>
                <a:cxn ang="0">
                  <a:pos x="535" y="809"/>
                </a:cxn>
                <a:cxn ang="0">
                  <a:pos x="618" y="766"/>
                </a:cxn>
                <a:cxn ang="0">
                  <a:pos x="1268" y="707"/>
                </a:cxn>
                <a:cxn ang="0">
                  <a:pos x="766" y="694"/>
                </a:cxn>
                <a:cxn ang="0">
                  <a:pos x="855" y="639"/>
                </a:cxn>
                <a:cxn ang="0">
                  <a:pos x="963" y="551"/>
                </a:cxn>
                <a:cxn ang="0">
                  <a:pos x="1042" y="441"/>
                </a:cxn>
              </a:cxnLst>
              <a:rect l="0" t="0" r="r" b="b"/>
              <a:pathLst>
                <a:path w="1268" h="1175">
                  <a:moveTo>
                    <a:pt x="1052" y="411"/>
                  </a:moveTo>
                  <a:lnTo>
                    <a:pt x="1268" y="411"/>
                  </a:lnTo>
                  <a:lnTo>
                    <a:pt x="1268" y="362"/>
                  </a:lnTo>
                  <a:lnTo>
                    <a:pt x="1060" y="362"/>
                  </a:lnTo>
                  <a:lnTo>
                    <a:pt x="1060" y="360"/>
                  </a:lnTo>
                  <a:lnTo>
                    <a:pt x="1061" y="350"/>
                  </a:lnTo>
                  <a:lnTo>
                    <a:pt x="1063" y="339"/>
                  </a:lnTo>
                  <a:lnTo>
                    <a:pt x="1065" y="322"/>
                  </a:lnTo>
                  <a:lnTo>
                    <a:pt x="1067" y="303"/>
                  </a:lnTo>
                  <a:lnTo>
                    <a:pt x="1067" y="280"/>
                  </a:lnTo>
                  <a:lnTo>
                    <a:pt x="1063" y="256"/>
                  </a:lnTo>
                  <a:lnTo>
                    <a:pt x="1058" y="231"/>
                  </a:lnTo>
                  <a:lnTo>
                    <a:pt x="1048" y="205"/>
                  </a:lnTo>
                  <a:lnTo>
                    <a:pt x="1035" y="176"/>
                  </a:lnTo>
                  <a:lnTo>
                    <a:pt x="1016" y="150"/>
                  </a:lnTo>
                  <a:lnTo>
                    <a:pt x="991" y="125"/>
                  </a:lnTo>
                  <a:lnTo>
                    <a:pt x="961" y="100"/>
                  </a:lnTo>
                  <a:lnTo>
                    <a:pt x="925" y="78"/>
                  </a:lnTo>
                  <a:lnTo>
                    <a:pt x="879" y="59"/>
                  </a:lnTo>
                  <a:lnTo>
                    <a:pt x="826" y="43"/>
                  </a:lnTo>
                  <a:lnTo>
                    <a:pt x="794" y="36"/>
                  </a:lnTo>
                  <a:lnTo>
                    <a:pt x="756" y="28"/>
                  </a:lnTo>
                  <a:lnTo>
                    <a:pt x="715" y="21"/>
                  </a:lnTo>
                  <a:lnTo>
                    <a:pt x="673" y="15"/>
                  </a:lnTo>
                  <a:lnTo>
                    <a:pt x="635" y="9"/>
                  </a:lnTo>
                  <a:lnTo>
                    <a:pt x="605" y="4"/>
                  </a:lnTo>
                  <a:lnTo>
                    <a:pt x="584" y="2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67" y="2"/>
                  </a:lnTo>
                  <a:lnTo>
                    <a:pt x="555" y="4"/>
                  </a:lnTo>
                  <a:lnTo>
                    <a:pt x="544" y="6"/>
                  </a:lnTo>
                  <a:lnTo>
                    <a:pt x="529" y="9"/>
                  </a:lnTo>
                  <a:lnTo>
                    <a:pt x="514" y="11"/>
                  </a:lnTo>
                  <a:lnTo>
                    <a:pt x="500" y="13"/>
                  </a:lnTo>
                  <a:lnTo>
                    <a:pt x="487" y="15"/>
                  </a:lnTo>
                  <a:lnTo>
                    <a:pt x="500" y="26"/>
                  </a:lnTo>
                  <a:lnTo>
                    <a:pt x="529" y="36"/>
                  </a:lnTo>
                  <a:lnTo>
                    <a:pt x="571" y="47"/>
                  </a:lnTo>
                  <a:lnTo>
                    <a:pt x="616" y="55"/>
                  </a:lnTo>
                  <a:lnTo>
                    <a:pt x="660" y="62"/>
                  </a:lnTo>
                  <a:lnTo>
                    <a:pt x="699" y="68"/>
                  </a:lnTo>
                  <a:lnTo>
                    <a:pt x="726" y="70"/>
                  </a:lnTo>
                  <a:lnTo>
                    <a:pt x="737" y="72"/>
                  </a:lnTo>
                  <a:lnTo>
                    <a:pt x="716" y="79"/>
                  </a:lnTo>
                  <a:lnTo>
                    <a:pt x="694" y="85"/>
                  </a:lnTo>
                  <a:lnTo>
                    <a:pt x="669" y="89"/>
                  </a:lnTo>
                  <a:lnTo>
                    <a:pt x="644" y="89"/>
                  </a:lnTo>
                  <a:lnTo>
                    <a:pt x="618" y="89"/>
                  </a:lnTo>
                  <a:lnTo>
                    <a:pt x="590" y="85"/>
                  </a:lnTo>
                  <a:lnTo>
                    <a:pt x="561" y="81"/>
                  </a:lnTo>
                  <a:lnTo>
                    <a:pt x="531" y="76"/>
                  </a:lnTo>
                  <a:lnTo>
                    <a:pt x="500" y="70"/>
                  </a:lnTo>
                  <a:lnTo>
                    <a:pt x="470" y="62"/>
                  </a:lnTo>
                  <a:lnTo>
                    <a:pt x="440" y="55"/>
                  </a:lnTo>
                  <a:lnTo>
                    <a:pt x="409" y="47"/>
                  </a:lnTo>
                  <a:lnTo>
                    <a:pt x="379" y="42"/>
                  </a:lnTo>
                  <a:lnTo>
                    <a:pt x="351" y="34"/>
                  </a:lnTo>
                  <a:lnTo>
                    <a:pt x="322" y="28"/>
                  </a:lnTo>
                  <a:lnTo>
                    <a:pt x="294" y="24"/>
                  </a:lnTo>
                  <a:lnTo>
                    <a:pt x="262" y="15"/>
                  </a:lnTo>
                  <a:lnTo>
                    <a:pt x="229" y="9"/>
                  </a:lnTo>
                  <a:lnTo>
                    <a:pt x="195" y="9"/>
                  </a:lnTo>
                  <a:lnTo>
                    <a:pt x="161" y="9"/>
                  </a:lnTo>
                  <a:lnTo>
                    <a:pt x="129" y="15"/>
                  </a:lnTo>
                  <a:lnTo>
                    <a:pt x="95" y="21"/>
                  </a:lnTo>
                  <a:lnTo>
                    <a:pt x="65" y="30"/>
                  </a:lnTo>
                  <a:lnTo>
                    <a:pt x="34" y="40"/>
                  </a:lnTo>
                  <a:lnTo>
                    <a:pt x="23" y="49"/>
                  </a:lnTo>
                  <a:lnTo>
                    <a:pt x="10" y="59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15" y="91"/>
                  </a:lnTo>
                  <a:lnTo>
                    <a:pt x="30" y="83"/>
                  </a:lnTo>
                  <a:lnTo>
                    <a:pt x="42" y="74"/>
                  </a:lnTo>
                  <a:lnTo>
                    <a:pt x="55" y="66"/>
                  </a:lnTo>
                  <a:lnTo>
                    <a:pt x="82" y="64"/>
                  </a:lnTo>
                  <a:lnTo>
                    <a:pt x="110" y="62"/>
                  </a:lnTo>
                  <a:lnTo>
                    <a:pt x="137" y="62"/>
                  </a:lnTo>
                  <a:lnTo>
                    <a:pt x="163" y="64"/>
                  </a:lnTo>
                  <a:lnTo>
                    <a:pt x="188" y="66"/>
                  </a:lnTo>
                  <a:lnTo>
                    <a:pt x="214" y="70"/>
                  </a:lnTo>
                  <a:lnTo>
                    <a:pt x="241" y="74"/>
                  </a:lnTo>
                  <a:lnTo>
                    <a:pt x="265" y="78"/>
                  </a:lnTo>
                  <a:lnTo>
                    <a:pt x="292" y="83"/>
                  </a:lnTo>
                  <a:lnTo>
                    <a:pt x="317" y="89"/>
                  </a:lnTo>
                  <a:lnTo>
                    <a:pt x="341" y="97"/>
                  </a:lnTo>
                  <a:lnTo>
                    <a:pt x="368" y="102"/>
                  </a:lnTo>
                  <a:lnTo>
                    <a:pt x="392" y="108"/>
                  </a:lnTo>
                  <a:lnTo>
                    <a:pt x="417" y="114"/>
                  </a:lnTo>
                  <a:lnTo>
                    <a:pt x="444" y="119"/>
                  </a:lnTo>
                  <a:lnTo>
                    <a:pt x="468" y="125"/>
                  </a:lnTo>
                  <a:lnTo>
                    <a:pt x="493" y="136"/>
                  </a:lnTo>
                  <a:lnTo>
                    <a:pt x="521" y="144"/>
                  </a:lnTo>
                  <a:lnTo>
                    <a:pt x="552" y="151"/>
                  </a:lnTo>
                  <a:lnTo>
                    <a:pt x="582" y="157"/>
                  </a:lnTo>
                  <a:lnTo>
                    <a:pt x="614" y="159"/>
                  </a:lnTo>
                  <a:lnTo>
                    <a:pt x="646" y="161"/>
                  </a:lnTo>
                  <a:lnTo>
                    <a:pt x="677" y="163"/>
                  </a:lnTo>
                  <a:lnTo>
                    <a:pt x="709" y="161"/>
                  </a:lnTo>
                  <a:lnTo>
                    <a:pt x="737" y="159"/>
                  </a:lnTo>
                  <a:lnTo>
                    <a:pt x="764" y="157"/>
                  </a:lnTo>
                  <a:lnTo>
                    <a:pt x="789" y="155"/>
                  </a:lnTo>
                  <a:lnTo>
                    <a:pt x="809" y="151"/>
                  </a:lnTo>
                  <a:lnTo>
                    <a:pt x="826" y="148"/>
                  </a:lnTo>
                  <a:lnTo>
                    <a:pt x="840" y="144"/>
                  </a:lnTo>
                  <a:lnTo>
                    <a:pt x="847" y="142"/>
                  </a:lnTo>
                  <a:lnTo>
                    <a:pt x="851" y="138"/>
                  </a:lnTo>
                  <a:lnTo>
                    <a:pt x="830" y="127"/>
                  </a:lnTo>
                  <a:lnTo>
                    <a:pt x="815" y="119"/>
                  </a:lnTo>
                  <a:lnTo>
                    <a:pt x="802" y="114"/>
                  </a:lnTo>
                  <a:lnTo>
                    <a:pt x="794" y="110"/>
                  </a:lnTo>
                  <a:lnTo>
                    <a:pt x="787" y="104"/>
                  </a:lnTo>
                  <a:lnTo>
                    <a:pt x="779" y="98"/>
                  </a:lnTo>
                  <a:lnTo>
                    <a:pt x="771" y="91"/>
                  </a:lnTo>
                  <a:lnTo>
                    <a:pt x="764" y="81"/>
                  </a:lnTo>
                  <a:lnTo>
                    <a:pt x="785" y="83"/>
                  </a:lnTo>
                  <a:lnTo>
                    <a:pt x="806" y="87"/>
                  </a:lnTo>
                  <a:lnTo>
                    <a:pt x="828" y="91"/>
                  </a:lnTo>
                  <a:lnTo>
                    <a:pt x="849" y="98"/>
                  </a:lnTo>
                  <a:lnTo>
                    <a:pt x="872" y="108"/>
                  </a:lnTo>
                  <a:lnTo>
                    <a:pt x="895" y="121"/>
                  </a:lnTo>
                  <a:lnTo>
                    <a:pt x="917" y="136"/>
                  </a:lnTo>
                  <a:lnTo>
                    <a:pt x="940" y="153"/>
                  </a:lnTo>
                  <a:lnTo>
                    <a:pt x="961" y="178"/>
                  </a:lnTo>
                  <a:lnTo>
                    <a:pt x="978" y="203"/>
                  </a:lnTo>
                  <a:lnTo>
                    <a:pt x="991" y="225"/>
                  </a:lnTo>
                  <a:lnTo>
                    <a:pt x="1001" y="250"/>
                  </a:lnTo>
                  <a:lnTo>
                    <a:pt x="1005" y="277"/>
                  </a:lnTo>
                  <a:lnTo>
                    <a:pt x="1005" y="305"/>
                  </a:lnTo>
                  <a:lnTo>
                    <a:pt x="1001" y="337"/>
                  </a:lnTo>
                  <a:lnTo>
                    <a:pt x="991" y="373"/>
                  </a:lnTo>
                  <a:lnTo>
                    <a:pt x="976" y="421"/>
                  </a:lnTo>
                  <a:lnTo>
                    <a:pt x="951" y="464"/>
                  </a:lnTo>
                  <a:lnTo>
                    <a:pt x="921" y="506"/>
                  </a:lnTo>
                  <a:lnTo>
                    <a:pt x="883" y="542"/>
                  </a:lnTo>
                  <a:lnTo>
                    <a:pt x="843" y="574"/>
                  </a:lnTo>
                  <a:lnTo>
                    <a:pt x="800" y="603"/>
                  </a:lnTo>
                  <a:lnTo>
                    <a:pt x="754" y="627"/>
                  </a:lnTo>
                  <a:lnTo>
                    <a:pt x="711" y="646"/>
                  </a:lnTo>
                  <a:lnTo>
                    <a:pt x="688" y="659"/>
                  </a:lnTo>
                  <a:lnTo>
                    <a:pt x="663" y="673"/>
                  </a:lnTo>
                  <a:lnTo>
                    <a:pt x="639" y="684"/>
                  </a:lnTo>
                  <a:lnTo>
                    <a:pt x="612" y="695"/>
                  </a:lnTo>
                  <a:lnTo>
                    <a:pt x="586" y="707"/>
                  </a:lnTo>
                  <a:lnTo>
                    <a:pt x="561" y="718"/>
                  </a:lnTo>
                  <a:lnTo>
                    <a:pt x="535" y="730"/>
                  </a:lnTo>
                  <a:lnTo>
                    <a:pt x="510" y="741"/>
                  </a:lnTo>
                  <a:lnTo>
                    <a:pt x="483" y="754"/>
                  </a:lnTo>
                  <a:lnTo>
                    <a:pt x="461" y="769"/>
                  </a:lnTo>
                  <a:lnTo>
                    <a:pt x="438" y="785"/>
                  </a:lnTo>
                  <a:lnTo>
                    <a:pt x="417" y="802"/>
                  </a:lnTo>
                  <a:lnTo>
                    <a:pt x="398" y="821"/>
                  </a:lnTo>
                  <a:lnTo>
                    <a:pt x="381" y="843"/>
                  </a:lnTo>
                  <a:lnTo>
                    <a:pt x="366" y="868"/>
                  </a:lnTo>
                  <a:lnTo>
                    <a:pt x="353" y="894"/>
                  </a:lnTo>
                  <a:lnTo>
                    <a:pt x="358" y="894"/>
                  </a:lnTo>
                  <a:lnTo>
                    <a:pt x="370" y="896"/>
                  </a:lnTo>
                  <a:lnTo>
                    <a:pt x="385" y="902"/>
                  </a:lnTo>
                  <a:lnTo>
                    <a:pt x="398" y="912"/>
                  </a:lnTo>
                  <a:lnTo>
                    <a:pt x="392" y="1175"/>
                  </a:lnTo>
                  <a:lnTo>
                    <a:pt x="478" y="1175"/>
                  </a:lnTo>
                  <a:lnTo>
                    <a:pt x="478" y="1112"/>
                  </a:lnTo>
                  <a:lnTo>
                    <a:pt x="480" y="1052"/>
                  </a:lnTo>
                  <a:lnTo>
                    <a:pt x="481" y="1006"/>
                  </a:lnTo>
                  <a:lnTo>
                    <a:pt x="481" y="987"/>
                  </a:lnTo>
                  <a:lnTo>
                    <a:pt x="1268" y="989"/>
                  </a:lnTo>
                  <a:lnTo>
                    <a:pt x="1268" y="923"/>
                  </a:lnTo>
                  <a:lnTo>
                    <a:pt x="485" y="923"/>
                  </a:lnTo>
                  <a:lnTo>
                    <a:pt x="497" y="834"/>
                  </a:lnTo>
                  <a:lnTo>
                    <a:pt x="516" y="821"/>
                  </a:lnTo>
                  <a:lnTo>
                    <a:pt x="535" y="809"/>
                  </a:lnTo>
                  <a:lnTo>
                    <a:pt x="555" y="798"/>
                  </a:lnTo>
                  <a:lnTo>
                    <a:pt x="576" y="786"/>
                  </a:lnTo>
                  <a:lnTo>
                    <a:pt x="597" y="775"/>
                  </a:lnTo>
                  <a:lnTo>
                    <a:pt x="618" y="766"/>
                  </a:lnTo>
                  <a:lnTo>
                    <a:pt x="639" y="752"/>
                  </a:lnTo>
                  <a:lnTo>
                    <a:pt x="658" y="741"/>
                  </a:lnTo>
                  <a:lnTo>
                    <a:pt x="1268" y="747"/>
                  </a:lnTo>
                  <a:lnTo>
                    <a:pt x="1268" y="707"/>
                  </a:lnTo>
                  <a:lnTo>
                    <a:pt x="739" y="707"/>
                  </a:lnTo>
                  <a:lnTo>
                    <a:pt x="743" y="705"/>
                  </a:lnTo>
                  <a:lnTo>
                    <a:pt x="751" y="701"/>
                  </a:lnTo>
                  <a:lnTo>
                    <a:pt x="766" y="694"/>
                  </a:lnTo>
                  <a:lnTo>
                    <a:pt x="783" y="684"/>
                  </a:lnTo>
                  <a:lnTo>
                    <a:pt x="804" y="671"/>
                  </a:lnTo>
                  <a:lnTo>
                    <a:pt x="828" y="656"/>
                  </a:lnTo>
                  <a:lnTo>
                    <a:pt x="855" y="639"/>
                  </a:lnTo>
                  <a:lnTo>
                    <a:pt x="881" y="620"/>
                  </a:lnTo>
                  <a:lnTo>
                    <a:pt x="910" y="599"/>
                  </a:lnTo>
                  <a:lnTo>
                    <a:pt x="936" y="576"/>
                  </a:lnTo>
                  <a:lnTo>
                    <a:pt x="963" y="551"/>
                  </a:lnTo>
                  <a:lnTo>
                    <a:pt x="988" y="525"/>
                  </a:lnTo>
                  <a:lnTo>
                    <a:pt x="1008" y="498"/>
                  </a:lnTo>
                  <a:lnTo>
                    <a:pt x="1027" y="470"/>
                  </a:lnTo>
                  <a:lnTo>
                    <a:pt x="1042" y="441"/>
                  </a:lnTo>
                  <a:lnTo>
                    <a:pt x="1052" y="4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121025" y="3936101"/>
              <a:ext cx="2836863" cy="933450"/>
            </a:xfrm>
            <a:custGeom>
              <a:avLst/>
              <a:gdLst/>
              <a:ahLst/>
              <a:cxnLst>
                <a:cxn ang="0">
                  <a:pos x="1669" y="62"/>
                </a:cxn>
                <a:cxn ang="0">
                  <a:pos x="1501" y="246"/>
                </a:cxn>
                <a:cxn ang="0">
                  <a:pos x="1239" y="483"/>
                </a:cxn>
                <a:cxn ang="0">
                  <a:pos x="881" y="733"/>
                </a:cxn>
                <a:cxn ang="0">
                  <a:pos x="754" y="779"/>
                </a:cxn>
                <a:cxn ang="0">
                  <a:pos x="913" y="599"/>
                </a:cxn>
                <a:cxn ang="0">
                  <a:pos x="907" y="510"/>
                </a:cxn>
                <a:cxn ang="0">
                  <a:pos x="866" y="519"/>
                </a:cxn>
                <a:cxn ang="0">
                  <a:pos x="824" y="561"/>
                </a:cxn>
                <a:cxn ang="0">
                  <a:pos x="828" y="597"/>
                </a:cxn>
                <a:cxn ang="0">
                  <a:pos x="862" y="572"/>
                </a:cxn>
                <a:cxn ang="0">
                  <a:pos x="873" y="580"/>
                </a:cxn>
                <a:cxn ang="0">
                  <a:pos x="824" y="639"/>
                </a:cxn>
                <a:cxn ang="0">
                  <a:pos x="733" y="733"/>
                </a:cxn>
                <a:cxn ang="0">
                  <a:pos x="604" y="832"/>
                </a:cxn>
                <a:cxn ang="0">
                  <a:pos x="511" y="874"/>
                </a:cxn>
                <a:cxn ang="0">
                  <a:pos x="475" y="872"/>
                </a:cxn>
                <a:cxn ang="0">
                  <a:pos x="498" y="813"/>
                </a:cxn>
                <a:cxn ang="0">
                  <a:pos x="544" y="697"/>
                </a:cxn>
                <a:cxn ang="0">
                  <a:pos x="553" y="574"/>
                </a:cxn>
                <a:cxn ang="0">
                  <a:pos x="525" y="603"/>
                </a:cxn>
                <a:cxn ang="0">
                  <a:pos x="464" y="766"/>
                </a:cxn>
                <a:cxn ang="0">
                  <a:pos x="392" y="860"/>
                </a:cxn>
                <a:cxn ang="0">
                  <a:pos x="293" y="864"/>
                </a:cxn>
                <a:cxn ang="0">
                  <a:pos x="161" y="836"/>
                </a:cxn>
                <a:cxn ang="0">
                  <a:pos x="41" y="809"/>
                </a:cxn>
                <a:cxn ang="0">
                  <a:pos x="2" y="838"/>
                </a:cxn>
                <a:cxn ang="0">
                  <a:pos x="178" y="1004"/>
                </a:cxn>
                <a:cxn ang="0">
                  <a:pos x="271" y="1054"/>
                </a:cxn>
                <a:cxn ang="0">
                  <a:pos x="335" y="1050"/>
                </a:cxn>
                <a:cxn ang="0">
                  <a:pos x="327" y="965"/>
                </a:cxn>
                <a:cxn ang="0">
                  <a:pos x="259" y="986"/>
                </a:cxn>
                <a:cxn ang="0">
                  <a:pos x="125" y="904"/>
                </a:cxn>
                <a:cxn ang="0">
                  <a:pos x="104" y="874"/>
                </a:cxn>
                <a:cxn ang="0">
                  <a:pos x="204" y="898"/>
                </a:cxn>
                <a:cxn ang="0">
                  <a:pos x="310" y="912"/>
                </a:cxn>
                <a:cxn ang="0">
                  <a:pos x="418" y="919"/>
                </a:cxn>
                <a:cxn ang="0">
                  <a:pos x="526" y="948"/>
                </a:cxn>
                <a:cxn ang="0">
                  <a:pos x="566" y="1109"/>
                </a:cxn>
                <a:cxn ang="0">
                  <a:pos x="583" y="1169"/>
                </a:cxn>
                <a:cxn ang="0">
                  <a:pos x="617" y="1058"/>
                </a:cxn>
                <a:cxn ang="0">
                  <a:pos x="617" y="963"/>
                </a:cxn>
                <a:cxn ang="0">
                  <a:pos x="612" y="923"/>
                </a:cxn>
                <a:cxn ang="0">
                  <a:pos x="699" y="889"/>
                </a:cxn>
                <a:cxn ang="0">
                  <a:pos x="828" y="832"/>
                </a:cxn>
                <a:cxn ang="0">
                  <a:pos x="936" y="783"/>
                </a:cxn>
                <a:cxn ang="0">
                  <a:pos x="3574" y="768"/>
                </a:cxn>
                <a:cxn ang="0">
                  <a:pos x="3574" y="663"/>
                </a:cxn>
                <a:cxn ang="0">
                  <a:pos x="1250" y="563"/>
                </a:cxn>
                <a:cxn ang="0">
                  <a:pos x="1438" y="398"/>
                </a:cxn>
                <a:cxn ang="0">
                  <a:pos x="1605" y="212"/>
                </a:cxn>
                <a:cxn ang="0">
                  <a:pos x="1722" y="53"/>
                </a:cxn>
              </a:cxnLst>
              <a:rect l="0" t="0" r="r" b="b"/>
              <a:pathLst>
                <a:path w="3574" h="1177">
                  <a:moveTo>
                    <a:pt x="1753" y="0"/>
                  </a:moveTo>
                  <a:lnTo>
                    <a:pt x="1717" y="0"/>
                  </a:lnTo>
                  <a:lnTo>
                    <a:pt x="1696" y="28"/>
                  </a:lnTo>
                  <a:lnTo>
                    <a:pt x="1669" y="62"/>
                  </a:lnTo>
                  <a:lnTo>
                    <a:pt x="1635" y="100"/>
                  </a:lnTo>
                  <a:lnTo>
                    <a:pt x="1597" y="146"/>
                  </a:lnTo>
                  <a:lnTo>
                    <a:pt x="1552" y="195"/>
                  </a:lnTo>
                  <a:lnTo>
                    <a:pt x="1501" y="246"/>
                  </a:lnTo>
                  <a:lnTo>
                    <a:pt x="1444" y="303"/>
                  </a:lnTo>
                  <a:lnTo>
                    <a:pt x="1381" y="362"/>
                  </a:lnTo>
                  <a:lnTo>
                    <a:pt x="1313" y="423"/>
                  </a:lnTo>
                  <a:lnTo>
                    <a:pt x="1239" y="483"/>
                  </a:lnTo>
                  <a:lnTo>
                    <a:pt x="1158" y="546"/>
                  </a:lnTo>
                  <a:lnTo>
                    <a:pt x="1072" y="608"/>
                  </a:lnTo>
                  <a:lnTo>
                    <a:pt x="979" y="671"/>
                  </a:lnTo>
                  <a:lnTo>
                    <a:pt x="881" y="733"/>
                  </a:lnTo>
                  <a:lnTo>
                    <a:pt x="775" y="794"/>
                  </a:lnTo>
                  <a:lnTo>
                    <a:pt x="665" y="851"/>
                  </a:lnTo>
                  <a:lnTo>
                    <a:pt x="707" y="819"/>
                  </a:lnTo>
                  <a:lnTo>
                    <a:pt x="754" y="779"/>
                  </a:lnTo>
                  <a:lnTo>
                    <a:pt x="803" y="735"/>
                  </a:lnTo>
                  <a:lnTo>
                    <a:pt x="847" y="690"/>
                  </a:lnTo>
                  <a:lnTo>
                    <a:pt x="885" y="644"/>
                  </a:lnTo>
                  <a:lnTo>
                    <a:pt x="913" y="599"/>
                  </a:lnTo>
                  <a:lnTo>
                    <a:pt x="924" y="559"/>
                  </a:lnTo>
                  <a:lnTo>
                    <a:pt x="919" y="523"/>
                  </a:lnTo>
                  <a:lnTo>
                    <a:pt x="915" y="514"/>
                  </a:lnTo>
                  <a:lnTo>
                    <a:pt x="907" y="510"/>
                  </a:lnTo>
                  <a:lnTo>
                    <a:pt x="900" y="508"/>
                  </a:lnTo>
                  <a:lnTo>
                    <a:pt x="890" y="506"/>
                  </a:lnTo>
                  <a:lnTo>
                    <a:pt x="877" y="512"/>
                  </a:lnTo>
                  <a:lnTo>
                    <a:pt x="866" y="519"/>
                  </a:lnTo>
                  <a:lnTo>
                    <a:pt x="854" y="529"/>
                  </a:lnTo>
                  <a:lnTo>
                    <a:pt x="843" y="538"/>
                  </a:lnTo>
                  <a:lnTo>
                    <a:pt x="832" y="550"/>
                  </a:lnTo>
                  <a:lnTo>
                    <a:pt x="824" y="561"/>
                  </a:lnTo>
                  <a:lnTo>
                    <a:pt x="815" y="572"/>
                  </a:lnTo>
                  <a:lnTo>
                    <a:pt x="809" y="586"/>
                  </a:lnTo>
                  <a:lnTo>
                    <a:pt x="818" y="595"/>
                  </a:lnTo>
                  <a:lnTo>
                    <a:pt x="828" y="597"/>
                  </a:lnTo>
                  <a:lnTo>
                    <a:pt x="837" y="593"/>
                  </a:lnTo>
                  <a:lnTo>
                    <a:pt x="845" y="586"/>
                  </a:lnTo>
                  <a:lnTo>
                    <a:pt x="854" y="578"/>
                  </a:lnTo>
                  <a:lnTo>
                    <a:pt x="862" y="572"/>
                  </a:lnTo>
                  <a:lnTo>
                    <a:pt x="870" y="569"/>
                  </a:lnTo>
                  <a:lnTo>
                    <a:pt x="879" y="570"/>
                  </a:lnTo>
                  <a:lnTo>
                    <a:pt x="877" y="572"/>
                  </a:lnTo>
                  <a:lnTo>
                    <a:pt x="873" y="580"/>
                  </a:lnTo>
                  <a:lnTo>
                    <a:pt x="866" y="589"/>
                  </a:lnTo>
                  <a:lnTo>
                    <a:pt x="854" y="603"/>
                  </a:lnTo>
                  <a:lnTo>
                    <a:pt x="841" y="620"/>
                  </a:lnTo>
                  <a:lnTo>
                    <a:pt x="824" y="639"/>
                  </a:lnTo>
                  <a:lnTo>
                    <a:pt x="805" y="661"/>
                  </a:lnTo>
                  <a:lnTo>
                    <a:pt x="784" y="684"/>
                  </a:lnTo>
                  <a:lnTo>
                    <a:pt x="760" y="709"/>
                  </a:lnTo>
                  <a:lnTo>
                    <a:pt x="733" y="733"/>
                  </a:lnTo>
                  <a:lnTo>
                    <a:pt x="705" y="758"/>
                  </a:lnTo>
                  <a:lnTo>
                    <a:pt x="672" y="785"/>
                  </a:lnTo>
                  <a:lnTo>
                    <a:pt x="638" y="809"/>
                  </a:lnTo>
                  <a:lnTo>
                    <a:pt x="604" y="832"/>
                  </a:lnTo>
                  <a:lnTo>
                    <a:pt x="566" y="855"/>
                  </a:lnTo>
                  <a:lnTo>
                    <a:pt x="526" y="876"/>
                  </a:lnTo>
                  <a:lnTo>
                    <a:pt x="519" y="874"/>
                  </a:lnTo>
                  <a:lnTo>
                    <a:pt x="511" y="874"/>
                  </a:lnTo>
                  <a:lnTo>
                    <a:pt x="502" y="874"/>
                  </a:lnTo>
                  <a:lnTo>
                    <a:pt x="492" y="874"/>
                  </a:lnTo>
                  <a:lnTo>
                    <a:pt x="483" y="874"/>
                  </a:lnTo>
                  <a:lnTo>
                    <a:pt x="475" y="872"/>
                  </a:lnTo>
                  <a:lnTo>
                    <a:pt x="468" y="870"/>
                  </a:lnTo>
                  <a:lnTo>
                    <a:pt x="460" y="866"/>
                  </a:lnTo>
                  <a:lnTo>
                    <a:pt x="481" y="840"/>
                  </a:lnTo>
                  <a:lnTo>
                    <a:pt x="498" y="813"/>
                  </a:lnTo>
                  <a:lnTo>
                    <a:pt x="511" y="785"/>
                  </a:lnTo>
                  <a:lnTo>
                    <a:pt x="525" y="756"/>
                  </a:lnTo>
                  <a:lnTo>
                    <a:pt x="536" y="728"/>
                  </a:lnTo>
                  <a:lnTo>
                    <a:pt x="544" y="697"/>
                  </a:lnTo>
                  <a:lnTo>
                    <a:pt x="551" y="667"/>
                  </a:lnTo>
                  <a:lnTo>
                    <a:pt x="557" y="635"/>
                  </a:lnTo>
                  <a:lnTo>
                    <a:pt x="553" y="605"/>
                  </a:lnTo>
                  <a:lnTo>
                    <a:pt x="553" y="574"/>
                  </a:lnTo>
                  <a:lnTo>
                    <a:pt x="547" y="544"/>
                  </a:lnTo>
                  <a:lnTo>
                    <a:pt x="528" y="521"/>
                  </a:lnTo>
                  <a:lnTo>
                    <a:pt x="528" y="561"/>
                  </a:lnTo>
                  <a:lnTo>
                    <a:pt x="525" y="603"/>
                  </a:lnTo>
                  <a:lnTo>
                    <a:pt x="515" y="646"/>
                  </a:lnTo>
                  <a:lnTo>
                    <a:pt x="500" y="686"/>
                  </a:lnTo>
                  <a:lnTo>
                    <a:pt x="483" y="728"/>
                  </a:lnTo>
                  <a:lnTo>
                    <a:pt x="464" y="766"/>
                  </a:lnTo>
                  <a:lnTo>
                    <a:pt x="441" y="804"/>
                  </a:lnTo>
                  <a:lnTo>
                    <a:pt x="418" y="836"/>
                  </a:lnTo>
                  <a:lnTo>
                    <a:pt x="409" y="851"/>
                  </a:lnTo>
                  <a:lnTo>
                    <a:pt x="392" y="860"/>
                  </a:lnTo>
                  <a:lnTo>
                    <a:pt x="373" y="866"/>
                  </a:lnTo>
                  <a:lnTo>
                    <a:pt x="348" y="868"/>
                  </a:lnTo>
                  <a:lnTo>
                    <a:pt x="322" y="866"/>
                  </a:lnTo>
                  <a:lnTo>
                    <a:pt x="293" y="864"/>
                  </a:lnTo>
                  <a:lnTo>
                    <a:pt x="261" y="859"/>
                  </a:lnTo>
                  <a:lnTo>
                    <a:pt x="229" y="851"/>
                  </a:lnTo>
                  <a:lnTo>
                    <a:pt x="195" y="843"/>
                  </a:lnTo>
                  <a:lnTo>
                    <a:pt x="161" y="836"/>
                  </a:lnTo>
                  <a:lnTo>
                    <a:pt x="129" y="826"/>
                  </a:lnTo>
                  <a:lnTo>
                    <a:pt x="98" y="821"/>
                  </a:lnTo>
                  <a:lnTo>
                    <a:pt x="68" y="813"/>
                  </a:lnTo>
                  <a:lnTo>
                    <a:pt x="41" y="809"/>
                  </a:lnTo>
                  <a:lnTo>
                    <a:pt x="19" y="807"/>
                  </a:lnTo>
                  <a:lnTo>
                    <a:pt x="0" y="809"/>
                  </a:lnTo>
                  <a:lnTo>
                    <a:pt x="0" y="824"/>
                  </a:lnTo>
                  <a:lnTo>
                    <a:pt x="2" y="838"/>
                  </a:lnTo>
                  <a:lnTo>
                    <a:pt x="5" y="849"/>
                  </a:lnTo>
                  <a:lnTo>
                    <a:pt x="15" y="857"/>
                  </a:lnTo>
                  <a:lnTo>
                    <a:pt x="147" y="987"/>
                  </a:lnTo>
                  <a:lnTo>
                    <a:pt x="178" y="1004"/>
                  </a:lnTo>
                  <a:lnTo>
                    <a:pt x="206" y="1020"/>
                  </a:lnTo>
                  <a:lnTo>
                    <a:pt x="229" y="1033"/>
                  </a:lnTo>
                  <a:lnTo>
                    <a:pt x="252" y="1044"/>
                  </a:lnTo>
                  <a:lnTo>
                    <a:pt x="271" y="1054"/>
                  </a:lnTo>
                  <a:lnTo>
                    <a:pt x="288" y="1059"/>
                  </a:lnTo>
                  <a:lnTo>
                    <a:pt x="303" y="1065"/>
                  </a:lnTo>
                  <a:lnTo>
                    <a:pt x="316" y="1065"/>
                  </a:lnTo>
                  <a:lnTo>
                    <a:pt x="335" y="1050"/>
                  </a:lnTo>
                  <a:lnTo>
                    <a:pt x="348" y="1025"/>
                  </a:lnTo>
                  <a:lnTo>
                    <a:pt x="352" y="999"/>
                  </a:lnTo>
                  <a:lnTo>
                    <a:pt x="339" y="970"/>
                  </a:lnTo>
                  <a:lnTo>
                    <a:pt x="327" y="965"/>
                  </a:lnTo>
                  <a:lnTo>
                    <a:pt x="312" y="974"/>
                  </a:lnTo>
                  <a:lnTo>
                    <a:pt x="299" y="987"/>
                  </a:lnTo>
                  <a:lnTo>
                    <a:pt x="293" y="995"/>
                  </a:lnTo>
                  <a:lnTo>
                    <a:pt x="259" y="986"/>
                  </a:lnTo>
                  <a:lnTo>
                    <a:pt x="223" y="968"/>
                  </a:lnTo>
                  <a:lnTo>
                    <a:pt x="187" y="948"/>
                  </a:lnTo>
                  <a:lnTo>
                    <a:pt x="155" y="925"/>
                  </a:lnTo>
                  <a:lnTo>
                    <a:pt x="125" y="904"/>
                  </a:lnTo>
                  <a:lnTo>
                    <a:pt x="100" y="885"/>
                  </a:lnTo>
                  <a:lnTo>
                    <a:pt x="85" y="872"/>
                  </a:lnTo>
                  <a:lnTo>
                    <a:pt x="79" y="866"/>
                  </a:lnTo>
                  <a:lnTo>
                    <a:pt x="104" y="874"/>
                  </a:lnTo>
                  <a:lnTo>
                    <a:pt x="129" y="881"/>
                  </a:lnTo>
                  <a:lnTo>
                    <a:pt x="153" y="887"/>
                  </a:lnTo>
                  <a:lnTo>
                    <a:pt x="180" y="893"/>
                  </a:lnTo>
                  <a:lnTo>
                    <a:pt x="204" y="898"/>
                  </a:lnTo>
                  <a:lnTo>
                    <a:pt x="231" y="902"/>
                  </a:lnTo>
                  <a:lnTo>
                    <a:pt x="257" y="906"/>
                  </a:lnTo>
                  <a:lnTo>
                    <a:pt x="284" y="908"/>
                  </a:lnTo>
                  <a:lnTo>
                    <a:pt x="310" y="912"/>
                  </a:lnTo>
                  <a:lnTo>
                    <a:pt x="337" y="913"/>
                  </a:lnTo>
                  <a:lnTo>
                    <a:pt x="365" y="915"/>
                  </a:lnTo>
                  <a:lnTo>
                    <a:pt x="392" y="917"/>
                  </a:lnTo>
                  <a:lnTo>
                    <a:pt x="418" y="919"/>
                  </a:lnTo>
                  <a:lnTo>
                    <a:pt x="445" y="921"/>
                  </a:lnTo>
                  <a:lnTo>
                    <a:pt x="473" y="921"/>
                  </a:lnTo>
                  <a:lnTo>
                    <a:pt x="500" y="923"/>
                  </a:lnTo>
                  <a:lnTo>
                    <a:pt x="526" y="948"/>
                  </a:lnTo>
                  <a:lnTo>
                    <a:pt x="545" y="982"/>
                  </a:lnTo>
                  <a:lnTo>
                    <a:pt x="557" y="1023"/>
                  </a:lnTo>
                  <a:lnTo>
                    <a:pt x="563" y="1067"/>
                  </a:lnTo>
                  <a:lnTo>
                    <a:pt x="566" y="1109"/>
                  </a:lnTo>
                  <a:lnTo>
                    <a:pt x="568" y="1143"/>
                  </a:lnTo>
                  <a:lnTo>
                    <a:pt x="570" y="1167"/>
                  </a:lnTo>
                  <a:lnTo>
                    <a:pt x="574" y="1177"/>
                  </a:lnTo>
                  <a:lnTo>
                    <a:pt x="583" y="1169"/>
                  </a:lnTo>
                  <a:lnTo>
                    <a:pt x="593" y="1150"/>
                  </a:lnTo>
                  <a:lnTo>
                    <a:pt x="602" y="1124"/>
                  </a:lnTo>
                  <a:lnTo>
                    <a:pt x="612" y="1092"/>
                  </a:lnTo>
                  <a:lnTo>
                    <a:pt x="617" y="1058"/>
                  </a:lnTo>
                  <a:lnTo>
                    <a:pt x="623" y="1025"/>
                  </a:lnTo>
                  <a:lnTo>
                    <a:pt x="625" y="997"/>
                  </a:lnTo>
                  <a:lnTo>
                    <a:pt x="623" y="976"/>
                  </a:lnTo>
                  <a:lnTo>
                    <a:pt x="617" y="963"/>
                  </a:lnTo>
                  <a:lnTo>
                    <a:pt x="612" y="950"/>
                  </a:lnTo>
                  <a:lnTo>
                    <a:pt x="606" y="938"/>
                  </a:lnTo>
                  <a:lnTo>
                    <a:pt x="602" y="925"/>
                  </a:lnTo>
                  <a:lnTo>
                    <a:pt x="612" y="923"/>
                  </a:lnTo>
                  <a:lnTo>
                    <a:pt x="627" y="919"/>
                  </a:lnTo>
                  <a:lnTo>
                    <a:pt x="646" y="912"/>
                  </a:lnTo>
                  <a:lnTo>
                    <a:pt x="671" y="900"/>
                  </a:lnTo>
                  <a:lnTo>
                    <a:pt x="699" y="889"/>
                  </a:lnTo>
                  <a:lnTo>
                    <a:pt x="731" y="876"/>
                  </a:lnTo>
                  <a:lnTo>
                    <a:pt x="763" y="862"/>
                  </a:lnTo>
                  <a:lnTo>
                    <a:pt x="796" y="847"/>
                  </a:lnTo>
                  <a:lnTo>
                    <a:pt x="828" y="832"/>
                  </a:lnTo>
                  <a:lnTo>
                    <a:pt x="860" y="819"/>
                  </a:lnTo>
                  <a:lnTo>
                    <a:pt x="888" y="804"/>
                  </a:lnTo>
                  <a:lnTo>
                    <a:pt x="915" y="792"/>
                  </a:lnTo>
                  <a:lnTo>
                    <a:pt x="936" y="783"/>
                  </a:lnTo>
                  <a:lnTo>
                    <a:pt x="953" y="775"/>
                  </a:lnTo>
                  <a:lnTo>
                    <a:pt x="964" y="769"/>
                  </a:lnTo>
                  <a:lnTo>
                    <a:pt x="968" y="768"/>
                  </a:lnTo>
                  <a:lnTo>
                    <a:pt x="3574" y="768"/>
                  </a:lnTo>
                  <a:lnTo>
                    <a:pt x="3574" y="714"/>
                  </a:lnTo>
                  <a:lnTo>
                    <a:pt x="1040" y="714"/>
                  </a:lnTo>
                  <a:lnTo>
                    <a:pt x="1114" y="661"/>
                  </a:lnTo>
                  <a:lnTo>
                    <a:pt x="3574" y="663"/>
                  </a:lnTo>
                  <a:lnTo>
                    <a:pt x="3574" y="625"/>
                  </a:lnTo>
                  <a:lnTo>
                    <a:pt x="1159" y="622"/>
                  </a:lnTo>
                  <a:lnTo>
                    <a:pt x="1205" y="595"/>
                  </a:lnTo>
                  <a:lnTo>
                    <a:pt x="1250" y="563"/>
                  </a:lnTo>
                  <a:lnTo>
                    <a:pt x="1298" y="525"/>
                  </a:lnTo>
                  <a:lnTo>
                    <a:pt x="1345" y="485"/>
                  </a:lnTo>
                  <a:lnTo>
                    <a:pt x="1393" y="442"/>
                  </a:lnTo>
                  <a:lnTo>
                    <a:pt x="1438" y="398"/>
                  </a:lnTo>
                  <a:lnTo>
                    <a:pt x="1484" y="351"/>
                  </a:lnTo>
                  <a:lnTo>
                    <a:pt x="1527" y="305"/>
                  </a:lnTo>
                  <a:lnTo>
                    <a:pt x="1567" y="258"/>
                  </a:lnTo>
                  <a:lnTo>
                    <a:pt x="1605" y="212"/>
                  </a:lnTo>
                  <a:lnTo>
                    <a:pt x="1641" y="169"/>
                  </a:lnTo>
                  <a:lnTo>
                    <a:pt x="1673" y="127"/>
                  </a:lnTo>
                  <a:lnTo>
                    <a:pt x="1700" y="89"/>
                  </a:lnTo>
                  <a:lnTo>
                    <a:pt x="1722" y="53"/>
                  </a:lnTo>
                  <a:lnTo>
                    <a:pt x="1741" y="25"/>
                  </a:lnTo>
                  <a:lnTo>
                    <a:pt x="17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629715" y="283299"/>
            <a:ext cx="8229612" cy="5297934"/>
          </a:xfrm>
          <a:prstGeom prst="wedgeEllipseCallout">
            <a:avLst/>
          </a:prstGeom>
          <a:solidFill>
            <a:srgbClr val="6600CC">
              <a:alpha val="10000"/>
            </a:srgbClr>
          </a:solidFill>
          <a:ln>
            <a:solidFill>
              <a:srgbClr val="6600CC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252270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6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“I think you must have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been hurt, and it wasn’t your fault. I want to understand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what happened, so I can help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you feel safe. Will you tell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me what happened?”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990600" y="685800"/>
            <a:ext cx="7467600" cy="3200400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1"/>
            <a:ext cx="7467600" cy="2514599"/>
          </a:xfrm>
        </p:spPr>
        <p:txBody>
          <a:bodyPr>
            <a:no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dirty="0" smtClean="0"/>
              <a:t>What Effective Communicators Do </a:t>
            </a:r>
            <a:br>
              <a:rPr lang="en-US" dirty="0" smtClean="0"/>
            </a:br>
            <a:r>
              <a:rPr lang="en-US" dirty="0" smtClean="0"/>
              <a:t>in Very Sensitive Discussions: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9831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Ask for One-Word Answers: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1655958" y="2427545"/>
            <a:ext cx="5993124" cy="2489512"/>
          </a:xfrm>
          <a:prstGeom prst="wedgeEllipseCallout">
            <a:avLst/>
          </a:prstGeom>
          <a:solidFill>
            <a:srgbClr val="EABD00">
              <a:alpha val="25000"/>
            </a:srgbClr>
          </a:solidFill>
          <a:ln>
            <a:solidFill>
              <a:srgbClr val="EABD0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147844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“Did someone touch </a:t>
            </a:r>
            <a:br>
              <a:rPr lang="en-US" sz="4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your </a:t>
            </a:r>
            <a:r>
              <a:rPr lang="en-US" sz="4400" b="1" i="1" dirty="0" err="1" smtClean="0">
                <a:latin typeface="Times" pitchFamily="18" charset="0"/>
                <a:cs typeface="Times New Roman" pitchFamily="18" charset="0"/>
              </a:rPr>
              <a:t>tu-tu</a:t>
            </a: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?”</a:t>
            </a:r>
            <a:endParaRPr lang="en-US" sz="44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655958" y="2427545"/>
            <a:ext cx="5993124" cy="2489512"/>
          </a:xfrm>
          <a:prstGeom prst="wedgeEllipseCallout">
            <a:avLst/>
          </a:prstGeom>
          <a:solidFill>
            <a:srgbClr val="EABD00">
              <a:alpha val="25000"/>
            </a:srgbClr>
          </a:solidFill>
          <a:ln>
            <a:solidFill>
              <a:srgbClr val="EABD00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4983163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Ask for Explanation: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147844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“What happened </a:t>
            </a:r>
            <a:br>
              <a:rPr lang="en-US" sz="4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next?”</a:t>
            </a:r>
            <a:endParaRPr lang="en-US" sz="4400" b="1" dirty="0" smtClean="0">
              <a:latin typeface="Times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9" name="Group 348"/>
          <p:cNvGrpSpPr/>
          <p:nvPr/>
        </p:nvGrpSpPr>
        <p:grpSpPr>
          <a:xfrm>
            <a:off x="2784175" y="3942204"/>
            <a:ext cx="3461350" cy="3068196"/>
            <a:chOff x="3200400" y="3581400"/>
            <a:chExt cx="2781300" cy="2465388"/>
          </a:xfrm>
        </p:grpSpPr>
        <p:sp>
          <p:nvSpPr>
            <p:cNvPr id="51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00400" y="3581400"/>
              <a:ext cx="2781300" cy="2465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4283075" y="5853113"/>
              <a:ext cx="511175" cy="176213"/>
            </a:xfrm>
            <a:custGeom>
              <a:avLst/>
              <a:gdLst/>
              <a:ahLst/>
              <a:cxnLst>
                <a:cxn ang="0">
                  <a:pos x="478" y="135"/>
                </a:cxn>
                <a:cxn ang="0">
                  <a:pos x="571" y="158"/>
                </a:cxn>
                <a:cxn ang="0">
                  <a:pos x="645" y="118"/>
                </a:cxn>
                <a:cxn ang="0">
                  <a:pos x="612" y="0"/>
                </a:cxn>
                <a:cxn ang="0">
                  <a:pos x="382" y="25"/>
                </a:cxn>
                <a:cxn ang="0">
                  <a:pos x="175" y="62"/>
                </a:cxn>
                <a:cxn ang="0">
                  <a:pos x="91" y="46"/>
                </a:cxn>
                <a:cxn ang="0">
                  <a:pos x="88" y="48"/>
                </a:cxn>
                <a:cxn ang="0">
                  <a:pos x="81" y="53"/>
                </a:cxn>
                <a:cxn ang="0">
                  <a:pos x="70" y="60"/>
                </a:cxn>
                <a:cxn ang="0">
                  <a:pos x="58" y="69"/>
                </a:cxn>
                <a:cxn ang="0">
                  <a:pos x="42" y="81"/>
                </a:cxn>
                <a:cxn ang="0">
                  <a:pos x="30" y="93"/>
                </a:cxn>
                <a:cxn ang="0">
                  <a:pos x="18" y="109"/>
                </a:cxn>
                <a:cxn ang="0">
                  <a:pos x="7" y="123"/>
                </a:cxn>
                <a:cxn ang="0">
                  <a:pos x="2" y="135"/>
                </a:cxn>
                <a:cxn ang="0">
                  <a:pos x="0" y="148"/>
                </a:cxn>
                <a:cxn ang="0">
                  <a:pos x="2" y="158"/>
                </a:cxn>
                <a:cxn ang="0">
                  <a:pos x="9" y="170"/>
                </a:cxn>
                <a:cxn ang="0">
                  <a:pos x="19" y="181"/>
                </a:cxn>
                <a:cxn ang="0">
                  <a:pos x="37" y="191"/>
                </a:cxn>
                <a:cxn ang="0">
                  <a:pos x="61" y="200"/>
                </a:cxn>
                <a:cxn ang="0">
                  <a:pos x="91" y="207"/>
                </a:cxn>
                <a:cxn ang="0">
                  <a:pos x="124" y="214"/>
                </a:cxn>
                <a:cxn ang="0">
                  <a:pos x="152" y="219"/>
                </a:cxn>
                <a:cxn ang="0">
                  <a:pos x="174" y="221"/>
                </a:cxn>
                <a:cxn ang="0">
                  <a:pos x="193" y="223"/>
                </a:cxn>
                <a:cxn ang="0">
                  <a:pos x="209" y="223"/>
                </a:cxn>
                <a:cxn ang="0">
                  <a:pos x="221" y="223"/>
                </a:cxn>
                <a:cxn ang="0">
                  <a:pos x="233" y="221"/>
                </a:cxn>
                <a:cxn ang="0">
                  <a:pos x="245" y="219"/>
                </a:cxn>
                <a:cxn ang="0">
                  <a:pos x="254" y="218"/>
                </a:cxn>
                <a:cxn ang="0">
                  <a:pos x="263" y="218"/>
                </a:cxn>
                <a:cxn ang="0">
                  <a:pos x="273" y="216"/>
                </a:cxn>
                <a:cxn ang="0">
                  <a:pos x="284" y="216"/>
                </a:cxn>
                <a:cxn ang="0">
                  <a:pos x="296" y="214"/>
                </a:cxn>
                <a:cxn ang="0">
                  <a:pos x="305" y="211"/>
                </a:cxn>
                <a:cxn ang="0">
                  <a:pos x="315" y="209"/>
                </a:cxn>
                <a:cxn ang="0">
                  <a:pos x="322" y="204"/>
                </a:cxn>
                <a:cxn ang="0">
                  <a:pos x="340" y="193"/>
                </a:cxn>
                <a:cxn ang="0">
                  <a:pos x="354" y="190"/>
                </a:cxn>
                <a:cxn ang="0">
                  <a:pos x="364" y="190"/>
                </a:cxn>
                <a:cxn ang="0">
                  <a:pos x="373" y="191"/>
                </a:cxn>
                <a:cxn ang="0">
                  <a:pos x="380" y="190"/>
                </a:cxn>
                <a:cxn ang="0">
                  <a:pos x="387" y="184"/>
                </a:cxn>
                <a:cxn ang="0">
                  <a:pos x="394" y="172"/>
                </a:cxn>
                <a:cxn ang="0">
                  <a:pos x="401" y="151"/>
                </a:cxn>
                <a:cxn ang="0">
                  <a:pos x="405" y="132"/>
                </a:cxn>
                <a:cxn ang="0">
                  <a:pos x="403" y="111"/>
                </a:cxn>
                <a:cxn ang="0">
                  <a:pos x="400" y="93"/>
                </a:cxn>
                <a:cxn ang="0">
                  <a:pos x="398" y="78"/>
                </a:cxn>
                <a:cxn ang="0">
                  <a:pos x="478" y="135"/>
                </a:cxn>
              </a:cxnLst>
              <a:rect l="0" t="0" r="r" b="b"/>
              <a:pathLst>
                <a:path w="645" h="223">
                  <a:moveTo>
                    <a:pt x="478" y="135"/>
                  </a:moveTo>
                  <a:lnTo>
                    <a:pt x="571" y="158"/>
                  </a:lnTo>
                  <a:lnTo>
                    <a:pt x="645" y="118"/>
                  </a:lnTo>
                  <a:lnTo>
                    <a:pt x="612" y="0"/>
                  </a:lnTo>
                  <a:lnTo>
                    <a:pt x="382" y="25"/>
                  </a:lnTo>
                  <a:lnTo>
                    <a:pt x="175" y="62"/>
                  </a:lnTo>
                  <a:lnTo>
                    <a:pt x="91" y="46"/>
                  </a:lnTo>
                  <a:lnTo>
                    <a:pt x="88" y="48"/>
                  </a:lnTo>
                  <a:lnTo>
                    <a:pt x="81" y="53"/>
                  </a:lnTo>
                  <a:lnTo>
                    <a:pt x="70" y="60"/>
                  </a:lnTo>
                  <a:lnTo>
                    <a:pt x="58" y="69"/>
                  </a:lnTo>
                  <a:lnTo>
                    <a:pt x="42" y="81"/>
                  </a:lnTo>
                  <a:lnTo>
                    <a:pt x="30" y="93"/>
                  </a:lnTo>
                  <a:lnTo>
                    <a:pt x="18" y="109"/>
                  </a:lnTo>
                  <a:lnTo>
                    <a:pt x="7" y="123"/>
                  </a:lnTo>
                  <a:lnTo>
                    <a:pt x="2" y="135"/>
                  </a:lnTo>
                  <a:lnTo>
                    <a:pt x="0" y="148"/>
                  </a:lnTo>
                  <a:lnTo>
                    <a:pt x="2" y="158"/>
                  </a:lnTo>
                  <a:lnTo>
                    <a:pt x="9" y="170"/>
                  </a:lnTo>
                  <a:lnTo>
                    <a:pt x="19" y="181"/>
                  </a:lnTo>
                  <a:lnTo>
                    <a:pt x="37" y="191"/>
                  </a:lnTo>
                  <a:lnTo>
                    <a:pt x="61" y="200"/>
                  </a:lnTo>
                  <a:lnTo>
                    <a:pt x="91" y="207"/>
                  </a:lnTo>
                  <a:lnTo>
                    <a:pt x="124" y="214"/>
                  </a:lnTo>
                  <a:lnTo>
                    <a:pt x="152" y="219"/>
                  </a:lnTo>
                  <a:lnTo>
                    <a:pt x="174" y="221"/>
                  </a:lnTo>
                  <a:lnTo>
                    <a:pt x="193" y="223"/>
                  </a:lnTo>
                  <a:lnTo>
                    <a:pt x="209" y="223"/>
                  </a:lnTo>
                  <a:lnTo>
                    <a:pt x="221" y="223"/>
                  </a:lnTo>
                  <a:lnTo>
                    <a:pt x="233" y="221"/>
                  </a:lnTo>
                  <a:lnTo>
                    <a:pt x="245" y="219"/>
                  </a:lnTo>
                  <a:lnTo>
                    <a:pt x="254" y="218"/>
                  </a:lnTo>
                  <a:lnTo>
                    <a:pt x="263" y="218"/>
                  </a:lnTo>
                  <a:lnTo>
                    <a:pt x="273" y="216"/>
                  </a:lnTo>
                  <a:lnTo>
                    <a:pt x="284" y="216"/>
                  </a:lnTo>
                  <a:lnTo>
                    <a:pt x="296" y="214"/>
                  </a:lnTo>
                  <a:lnTo>
                    <a:pt x="305" y="211"/>
                  </a:lnTo>
                  <a:lnTo>
                    <a:pt x="315" y="209"/>
                  </a:lnTo>
                  <a:lnTo>
                    <a:pt x="322" y="204"/>
                  </a:lnTo>
                  <a:lnTo>
                    <a:pt x="340" y="193"/>
                  </a:lnTo>
                  <a:lnTo>
                    <a:pt x="354" y="190"/>
                  </a:lnTo>
                  <a:lnTo>
                    <a:pt x="364" y="190"/>
                  </a:lnTo>
                  <a:lnTo>
                    <a:pt x="373" y="191"/>
                  </a:lnTo>
                  <a:lnTo>
                    <a:pt x="380" y="190"/>
                  </a:lnTo>
                  <a:lnTo>
                    <a:pt x="387" y="184"/>
                  </a:lnTo>
                  <a:lnTo>
                    <a:pt x="394" y="172"/>
                  </a:lnTo>
                  <a:lnTo>
                    <a:pt x="401" y="151"/>
                  </a:lnTo>
                  <a:lnTo>
                    <a:pt x="405" y="132"/>
                  </a:lnTo>
                  <a:lnTo>
                    <a:pt x="403" y="111"/>
                  </a:lnTo>
                  <a:lnTo>
                    <a:pt x="400" y="93"/>
                  </a:lnTo>
                  <a:lnTo>
                    <a:pt x="398" y="78"/>
                  </a:lnTo>
                  <a:lnTo>
                    <a:pt x="478" y="135"/>
                  </a:lnTo>
                  <a:close/>
                </a:path>
              </a:pathLst>
            </a:custGeom>
            <a:solidFill>
              <a:srgbClr val="7272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3216275" y="4805363"/>
              <a:ext cx="182563" cy="295275"/>
            </a:xfrm>
            <a:custGeom>
              <a:avLst/>
              <a:gdLst/>
              <a:ahLst/>
              <a:cxnLst>
                <a:cxn ang="0">
                  <a:pos x="193" y="7"/>
                </a:cxn>
                <a:cxn ang="0">
                  <a:pos x="116" y="0"/>
                </a:cxn>
                <a:cxn ang="0">
                  <a:pos x="111" y="8"/>
                </a:cxn>
                <a:cxn ang="0">
                  <a:pos x="95" y="33"/>
                </a:cxn>
                <a:cxn ang="0">
                  <a:pos x="74" y="68"/>
                </a:cxn>
                <a:cxn ang="0">
                  <a:pos x="51" y="108"/>
                </a:cxn>
                <a:cxn ang="0">
                  <a:pos x="28" y="149"/>
                </a:cxn>
                <a:cxn ang="0">
                  <a:pos x="11" y="189"/>
                </a:cxn>
                <a:cxn ang="0">
                  <a:pos x="0" y="219"/>
                </a:cxn>
                <a:cxn ang="0">
                  <a:pos x="2" y="238"/>
                </a:cxn>
                <a:cxn ang="0">
                  <a:pos x="13" y="252"/>
                </a:cxn>
                <a:cxn ang="0">
                  <a:pos x="23" y="271"/>
                </a:cxn>
                <a:cxn ang="0">
                  <a:pos x="37" y="294"/>
                </a:cxn>
                <a:cxn ang="0">
                  <a:pos x="51" y="317"/>
                </a:cxn>
                <a:cxn ang="0">
                  <a:pos x="67" y="338"/>
                </a:cxn>
                <a:cxn ang="0">
                  <a:pos x="84" y="355"/>
                </a:cxn>
                <a:cxn ang="0">
                  <a:pos x="100" y="367"/>
                </a:cxn>
                <a:cxn ang="0">
                  <a:pos x="116" y="371"/>
                </a:cxn>
                <a:cxn ang="0">
                  <a:pos x="132" y="369"/>
                </a:cxn>
                <a:cxn ang="0">
                  <a:pos x="144" y="364"/>
                </a:cxn>
                <a:cxn ang="0">
                  <a:pos x="153" y="352"/>
                </a:cxn>
                <a:cxn ang="0">
                  <a:pos x="156" y="336"/>
                </a:cxn>
                <a:cxn ang="0">
                  <a:pos x="163" y="322"/>
                </a:cxn>
                <a:cxn ang="0">
                  <a:pos x="172" y="313"/>
                </a:cxn>
                <a:cxn ang="0">
                  <a:pos x="182" y="306"/>
                </a:cxn>
                <a:cxn ang="0">
                  <a:pos x="189" y="299"/>
                </a:cxn>
                <a:cxn ang="0">
                  <a:pos x="188" y="287"/>
                </a:cxn>
                <a:cxn ang="0">
                  <a:pos x="181" y="264"/>
                </a:cxn>
                <a:cxn ang="0">
                  <a:pos x="175" y="238"/>
                </a:cxn>
                <a:cxn ang="0">
                  <a:pos x="181" y="210"/>
                </a:cxn>
                <a:cxn ang="0">
                  <a:pos x="204" y="168"/>
                </a:cxn>
                <a:cxn ang="0">
                  <a:pos x="219" y="131"/>
                </a:cxn>
                <a:cxn ang="0">
                  <a:pos x="228" y="106"/>
                </a:cxn>
                <a:cxn ang="0">
                  <a:pos x="232" y="96"/>
                </a:cxn>
                <a:cxn ang="0">
                  <a:pos x="193" y="7"/>
                </a:cxn>
              </a:cxnLst>
              <a:rect l="0" t="0" r="r" b="b"/>
              <a:pathLst>
                <a:path w="232" h="371">
                  <a:moveTo>
                    <a:pt x="193" y="7"/>
                  </a:moveTo>
                  <a:lnTo>
                    <a:pt x="116" y="0"/>
                  </a:lnTo>
                  <a:lnTo>
                    <a:pt x="111" y="8"/>
                  </a:lnTo>
                  <a:lnTo>
                    <a:pt x="95" y="33"/>
                  </a:lnTo>
                  <a:lnTo>
                    <a:pt x="74" y="68"/>
                  </a:lnTo>
                  <a:lnTo>
                    <a:pt x="51" y="108"/>
                  </a:lnTo>
                  <a:lnTo>
                    <a:pt x="28" y="149"/>
                  </a:lnTo>
                  <a:lnTo>
                    <a:pt x="11" y="189"/>
                  </a:lnTo>
                  <a:lnTo>
                    <a:pt x="0" y="219"/>
                  </a:lnTo>
                  <a:lnTo>
                    <a:pt x="2" y="238"/>
                  </a:lnTo>
                  <a:lnTo>
                    <a:pt x="13" y="252"/>
                  </a:lnTo>
                  <a:lnTo>
                    <a:pt x="23" y="271"/>
                  </a:lnTo>
                  <a:lnTo>
                    <a:pt x="37" y="294"/>
                  </a:lnTo>
                  <a:lnTo>
                    <a:pt x="51" y="317"/>
                  </a:lnTo>
                  <a:lnTo>
                    <a:pt x="67" y="338"/>
                  </a:lnTo>
                  <a:lnTo>
                    <a:pt x="84" y="355"/>
                  </a:lnTo>
                  <a:lnTo>
                    <a:pt x="100" y="367"/>
                  </a:lnTo>
                  <a:lnTo>
                    <a:pt x="116" y="371"/>
                  </a:lnTo>
                  <a:lnTo>
                    <a:pt x="132" y="369"/>
                  </a:lnTo>
                  <a:lnTo>
                    <a:pt x="144" y="364"/>
                  </a:lnTo>
                  <a:lnTo>
                    <a:pt x="153" y="352"/>
                  </a:lnTo>
                  <a:lnTo>
                    <a:pt x="156" y="336"/>
                  </a:lnTo>
                  <a:lnTo>
                    <a:pt x="163" y="322"/>
                  </a:lnTo>
                  <a:lnTo>
                    <a:pt x="172" y="313"/>
                  </a:lnTo>
                  <a:lnTo>
                    <a:pt x="182" y="306"/>
                  </a:lnTo>
                  <a:lnTo>
                    <a:pt x="189" y="299"/>
                  </a:lnTo>
                  <a:lnTo>
                    <a:pt x="188" y="287"/>
                  </a:lnTo>
                  <a:lnTo>
                    <a:pt x="181" y="264"/>
                  </a:lnTo>
                  <a:lnTo>
                    <a:pt x="175" y="238"/>
                  </a:lnTo>
                  <a:lnTo>
                    <a:pt x="181" y="210"/>
                  </a:lnTo>
                  <a:lnTo>
                    <a:pt x="204" y="168"/>
                  </a:lnTo>
                  <a:lnTo>
                    <a:pt x="219" y="131"/>
                  </a:lnTo>
                  <a:lnTo>
                    <a:pt x="228" y="106"/>
                  </a:lnTo>
                  <a:lnTo>
                    <a:pt x="232" y="96"/>
                  </a:lnTo>
                  <a:lnTo>
                    <a:pt x="193" y="7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3856038" y="5729288"/>
              <a:ext cx="204788" cy="166688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3" y="59"/>
                </a:cxn>
                <a:cxn ang="0">
                  <a:pos x="12" y="77"/>
                </a:cxn>
                <a:cxn ang="0">
                  <a:pos x="26" y="103"/>
                </a:cxn>
                <a:cxn ang="0">
                  <a:pos x="42" y="133"/>
                </a:cxn>
                <a:cxn ang="0">
                  <a:pos x="61" y="163"/>
                </a:cxn>
                <a:cxn ang="0">
                  <a:pos x="81" y="187"/>
                </a:cxn>
                <a:cxn ang="0">
                  <a:pos x="100" y="205"/>
                </a:cxn>
                <a:cxn ang="0">
                  <a:pos x="116" y="210"/>
                </a:cxn>
                <a:cxn ang="0">
                  <a:pos x="142" y="203"/>
                </a:cxn>
                <a:cxn ang="0">
                  <a:pos x="166" y="191"/>
                </a:cxn>
                <a:cxn ang="0">
                  <a:pos x="191" y="175"/>
                </a:cxn>
                <a:cxn ang="0">
                  <a:pos x="212" y="159"/>
                </a:cxn>
                <a:cxn ang="0">
                  <a:pos x="231" y="143"/>
                </a:cxn>
                <a:cxn ang="0">
                  <a:pos x="245" y="129"/>
                </a:cxn>
                <a:cxn ang="0">
                  <a:pos x="254" y="119"/>
                </a:cxn>
                <a:cxn ang="0">
                  <a:pos x="257" y="115"/>
                </a:cxn>
                <a:cxn ang="0">
                  <a:pos x="187" y="0"/>
                </a:cxn>
                <a:cxn ang="0">
                  <a:pos x="14" y="22"/>
                </a:cxn>
                <a:cxn ang="0">
                  <a:pos x="0" y="52"/>
                </a:cxn>
              </a:cxnLst>
              <a:rect l="0" t="0" r="r" b="b"/>
              <a:pathLst>
                <a:path w="257" h="210">
                  <a:moveTo>
                    <a:pt x="0" y="52"/>
                  </a:moveTo>
                  <a:lnTo>
                    <a:pt x="3" y="59"/>
                  </a:lnTo>
                  <a:lnTo>
                    <a:pt x="12" y="77"/>
                  </a:lnTo>
                  <a:lnTo>
                    <a:pt x="26" y="103"/>
                  </a:lnTo>
                  <a:lnTo>
                    <a:pt x="42" y="133"/>
                  </a:lnTo>
                  <a:lnTo>
                    <a:pt x="61" y="163"/>
                  </a:lnTo>
                  <a:lnTo>
                    <a:pt x="81" y="187"/>
                  </a:lnTo>
                  <a:lnTo>
                    <a:pt x="100" y="205"/>
                  </a:lnTo>
                  <a:lnTo>
                    <a:pt x="116" y="210"/>
                  </a:lnTo>
                  <a:lnTo>
                    <a:pt x="142" y="203"/>
                  </a:lnTo>
                  <a:lnTo>
                    <a:pt x="166" y="191"/>
                  </a:lnTo>
                  <a:lnTo>
                    <a:pt x="191" y="175"/>
                  </a:lnTo>
                  <a:lnTo>
                    <a:pt x="212" y="159"/>
                  </a:lnTo>
                  <a:lnTo>
                    <a:pt x="231" y="143"/>
                  </a:lnTo>
                  <a:lnTo>
                    <a:pt x="245" y="129"/>
                  </a:lnTo>
                  <a:lnTo>
                    <a:pt x="254" y="119"/>
                  </a:lnTo>
                  <a:lnTo>
                    <a:pt x="257" y="115"/>
                  </a:lnTo>
                  <a:lnTo>
                    <a:pt x="187" y="0"/>
                  </a:lnTo>
                  <a:lnTo>
                    <a:pt x="14" y="2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4C7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4484688" y="4114800"/>
              <a:ext cx="206375" cy="5842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"/>
                </a:cxn>
                <a:cxn ang="0">
                  <a:pos x="42" y="7"/>
                </a:cxn>
                <a:cxn ang="0">
                  <a:pos x="65" y="15"/>
                </a:cxn>
                <a:cxn ang="0">
                  <a:pos x="93" y="22"/>
                </a:cxn>
                <a:cxn ang="0">
                  <a:pos x="121" y="31"/>
                </a:cxn>
                <a:cxn ang="0">
                  <a:pos x="149" y="38"/>
                </a:cxn>
                <a:cxn ang="0">
                  <a:pos x="172" y="42"/>
                </a:cxn>
                <a:cxn ang="0">
                  <a:pos x="188" y="42"/>
                </a:cxn>
                <a:cxn ang="0">
                  <a:pos x="200" y="40"/>
                </a:cxn>
                <a:cxn ang="0">
                  <a:pos x="212" y="36"/>
                </a:cxn>
                <a:cxn ang="0">
                  <a:pos x="224" y="31"/>
                </a:cxn>
                <a:cxn ang="0">
                  <a:pos x="235" y="28"/>
                </a:cxn>
                <a:cxn ang="0">
                  <a:pos x="245" y="24"/>
                </a:cxn>
                <a:cxn ang="0">
                  <a:pos x="254" y="21"/>
                </a:cxn>
                <a:cxn ang="0">
                  <a:pos x="259" y="17"/>
                </a:cxn>
                <a:cxn ang="0">
                  <a:pos x="261" y="17"/>
                </a:cxn>
                <a:cxn ang="0">
                  <a:pos x="254" y="735"/>
                </a:cxn>
                <a:cxn ang="0">
                  <a:pos x="0" y="730"/>
                </a:cxn>
                <a:cxn ang="0">
                  <a:pos x="19" y="0"/>
                </a:cxn>
              </a:cxnLst>
              <a:rect l="0" t="0" r="r" b="b"/>
              <a:pathLst>
                <a:path w="261" h="735">
                  <a:moveTo>
                    <a:pt x="19" y="0"/>
                  </a:moveTo>
                  <a:lnTo>
                    <a:pt x="25" y="1"/>
                  </a:lnTo>
                  <a:lnTo>
                    <a:pt x="42" y="7"/>
                  </a:lnTo>
                  <a:lnTo>
                    <a:pt x="65" y="15"/>
                  </a:lnTo>
                  <a:lnTo>
                    <a:pt x="93" y="22"/>
                  </a:lnTo>
                  <a:lnTo>
                    <a:pt x="121" y="31"/>
                  </a:lnTo>
                  <a:lnTo>
                    <a:pt x="149" y="38"/>
                  </a:lnTo>
                  <a:lnTo>
                    <a:pt x="172" y="42"/>
                  </a:lnTo>
                  <a:lnTo>
                    <a:pt x="188" y="42"/>
                  </a:lnTo>
                  <a:lnTo>
                    <a:pt x="200" y="40"/>
                  </a:lnTo>
                  <a:lnTo>
                    <a:pt x="212" y="36"/>
                  </a:lnTo>
                  <a:lnTo>
                    <a:pt x="224" y="31"/>
                  </a:lnTo>
                  <a:lnTo>
                    <a:pt x="235" y="28"/>
                  </a:lnTo>
                  <a:lnTo>
                    <a:pt x="245" y="24"/>
                  </a:lnTo>
                  <a:lnTo>
                    <a:pt x="254" y="21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54" y="735"/>
                  </a:lnTo>
                  <a:lnTo>
                    <a:pt x="0" y="73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4308475" y="4692650"/>
              <a:ext cx="498475" cy="1208088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2" y="299"/>
                </a:cxn>
                <a:cxn ang="0">
                  <a:pos x="6" y="490"/>
                </a:cxn>
                <a:cxn ang="0">
                  <a:pos x="13" y="732"/>
                </a:cxn>
                <a:cxn ang="0">
                  <a:pos x="21" y="988"/>
                </a:cxn>
                <a:cxn ang="0">
                  <a:pos x="27" y="1152"/>
                </a:cxn>
                <a:cxn ang="0">
                  <a:pos x="32" y="1293"/>
                </a:cxn>
                <a:cxn ang="0">
                  <a:pos x="46" y="1394"/>
                </a:cxn>
                <a:cxn ang="0">
                  <a:pos x="72" y="1448"/>
                </a:cxn>
                <a:cxn ang="0">
                  <a:pos x="112" y="1475"/>
                </a:cxn>
                <a:cxn ang="0">
                  <a:pos x="151" y="1496"/>
                </a:cxn>
                <a:cxn ang="0">
                  <a:pos x="186" y="1510"/>
                </a:cxn>
                <a:cxn ang="0">
                  <a:pos x="221" y="1519"/>
                </a:cxn>
                <a:cxn ang="0">
                  <a:pos x="251" y="1522"/>
                </a:cxn>
                <a:cxn ang="0">
                  <a:pos x="277" y="1522"/>
                </a:cxn>
                <a:cxn ang="0">
                  <a:pos x="300" y="1520"/>
                </a:cxn>
                <a:cxn ang="0">
                  <a:pos x="316" y="1515"/>
                </a:cxn>
                <a:cxn ang="0">
                  <a:pos x="330" y="1510"/>
                </a:cxn>
                <a:cxn ang="0">
                  <a:pos x="340" y="1508"/>
                </a:cxn>
                <a:cxn ang="0">
                  <a:pos x="352" y="1505"/>
                </a:cxn>
                <a:cxn ang="0">
                  <a:pos x="363" y="1503"/>
                </a:cxn>
                <a:cxn ang="0">
                  <a:pos x="374" y="1499"/>
                </a:cxn>
                <a:cxn ang="0">
                  <a:pos x="384" y="1494"/>
                </a:cxn>
                <a:cxn ang="0">
                  <a:pos x="395" y="1487"/>
                </a:cxn>
                <a:cxn ang="0">
                  <a:pos x="405" y="1478"/>
                </a:cxn>
                <a:cxn ang="0">
                  <a:pos x="416" y="1477"/>
                </a:cxn>
                <a:cxn ang="0">
                  <a:pos x="433" y="1477"/>
                </a:cxn>
                <a:cxn ang="0">
                  <a:pos x="458" y="1478"/>
                </a:cxn>
                <a:cxn ang="0">
                  <a:pos x="486" y="1480"/>
                </a:cxn>
                <a:cxn ang="0">
                  <a:pos x="514" y="1482"/>
                </a:cxn>
                <a:cxn ang="0">
                  <a:pos x="538" y="1478"/>
                </a:cxn>
                <a:cxn ang="0">
                  <a:pos x="556" y="1470"/>
                </a:cxn>
                <a:cxn ang="0">
                  <a:pos x="566" y="1455"/>
                </a:cxn>
                <a:cxn ang="0">
                  <a:pos x="570" y="1426"/>
                </a:cxn>
                <a:cxn ang="0">
                  <a:pos x="566" y="1389"/>
                </a:cxn>
                <a:cxn ang="0">
                  <a:pos x="559" y="1349"/>
                </a:cxn>
                <a:cxn ang="0">
                  <a:pos x="550" y="1307"/>
                </a:cxn>
                <a:cxn ang="0">
                  <a:pos x="540" y="1268"/>
                </a:cxn>
                <a:cxn ang="0">
                  <a:pos x="533" y="1235"/>
                </a:cxn>
                <a:cxn ang="0">
                  <a:pos x="528" y="1208"/>
                </a:cxn>
                <a:cxn ang="0">
                  <a:pos x="529" y="1194"/>
                </a:cxn>
                <a:cxn ang="0">
                  <a:pos x="538" y="1149"/>
                </a:cxn>
                <a:cxn ang="0">
                  <a:pos x="549" y="1053"/>
                </a:cxn>
                <a:cxn ang="0">
                  <a:pos x="559" y="921"/>
                </a:cxn>
                <a:cxn ang="0">
                  <a:pos x="571" y="771"/>
                </a:cxn>
                <a:cxn ang="0">
                  <a:pos x="584" y="618"/>
                </a:cxn>
                <a:cxn ang="0">
                  <a:pos x="596" y="480"/>
                </a:cxn>
                <a:cxn ang="0">
                  <a:pos x="610" y="371"/>
                </a:cxn>
                <a:cxn ang="0">
                  <a:pos x="624" y="312"/>
                </a:cxn>
                <a:cxn ang="0">
                  <a:pos x="628" y="275"/>
                </a:cxn>
                <a:cxn ang="0">
                  <a:pos x="610" y="227"/>
                </a:cxn>
                <a:cxn ang="0">
                  <a:pos x="582" y="177"/>
                </a:cxn>
                <a:cxn ang="0">
                  <a:pos x="545" y="124"/>
                </a:cxn>
                <a:cxn ang="0">
                  <a:pos x="508" y="77"/>
                </a:cxn>
                <a:cxn ang="0">
                  <a:pos x="473" y="37"/>
                </a:cxn>
                <a:cxn ang="0">
                  <a:pos x="449" y="10"/>
                </a:cxn>
                <a:cxn ang="0">
                  <a:pos x="440" y="0"/>
                </a:cxn>
                <a:cxn ang="0">
                  <a:pos x="195" y="8"/>
                </a:cxn>
                <a:cxn ang="0">
                  <a:pos x="0" y="198"/>
                </a:cxn>
              </a:cxnLst>
              <a:rect l="0" t="0" r="r" b="b"/>
              <a:pathLst>
                <a:path w="628" h="1522">
                  <a:moveTo>
                    <a:pt x="0" y="198"/>
                  </a:moveTo>
                  <a:lnTo>
                    <a:pt x="2" y="299"/>
                  </a:lnTo>
                  <a:lnTo>
                    <a:pt x="6" y="490"/>
                  </a:lnTo>
                  <a:lnTo>
                    <a:pt x="13" y="732"/>
                  </a:lnTo>
                  <a:lnTo>
                    <a:pt x="21" y="988"/>
                  </a:lnTo>
                  <a:lnTo>
                    <a:pt x="27" y="1152"/>
                  </a:lnTo>
                  <a:lnTo>
                    <a:pt x="32" y="1293"/>
                  </a:lnTo>
                  <a:lnTo>
                    <a:pt x="46" y="1394"/>
                  </a:lnTo>
                  <a:lnTo>
                    <a:pt x="72" y="1448"/>
                  </a:lnTo>
                  <a:lnTo>
                    <a:pt x="112" y="1475"/>
                  </a:lnTo>
                  <a:lnTo>
                    <a:pt x="151" y="1496"/>
                  </a:lnTo>
                  <a:lnTo>
                    <a:pt x="186" y="1510"/>
                  </a:lnTo>
                  <a:lnTo>
                    <a:pt x="221" y="1519"/>
                  </a:lnTo>
                  <a:lnTo>
                    <a:pt x="251" y="1522"/>
                  </a:lnTo>
                  <a:lnTo>
                    <a:pt x="277" y="1522"/>
                  </a:lnTo>
                  <a:lnTo>
                    <a:pt x="300" y="1520"/>
                  </a:lnTo>
                  <a:lnTo>
                    <a:pt x="316" y="1515"/>
                  </a:lnTo>
                  <a:lnTo>
                    <a:pt x="330" y="1510"/>
                  </a:lnTo>
                  <a:lnTo>
                    <a:pt x="340" y="1508"/>
                  </a:lnTo>
                  <a:lnTo>
                    <a:pt x="352" y="1505"/>
                  </a:lnTo>
                  <a:lnTo>
                    <a:pt x="363" y="1503"/>
                  </a:lnTo>
                  <a:lnTo>
                    <a:pt x="374" y="1499"/>
                  </a:lnTo>
                  <a:lnTo>
                    <a:pt x="384" y="1494"/>
                  </a:lnTo>
                  <a:lnTo>
                    <a:pt x="395" y="1487"/>
                  </a:lnTo>
                  <a:lnTo>
                    <a:pt x="405" y="1478"/>
                  </a:lnTo>
                  <a:lnTo>
                    <a:pt x="416" y="1477"/>
                  </a:lnTo>
                  <a:lnTo>
                    <a:pt x="433" y="1477"/>
                  </a:lnTo>
                  <a:lnTo>
                    <a:pt x="458" y="1478"/>
                  </a:lnTo>
                  <a:lnTo>
                    <a:pt x="486" y="1480"/>
                  </a:lnTo>
                  <a:lnTo>
                    <a:pt x="514" y="1482"/>
                  </a:lnTo>
                  <a:lnTo>
                    <a:pt x="538" y="1478"/>
                  </a:lnTo>
                  <a:lnTo>
                    <a:pt x="556" y="1470"/>
                  </a:lnTo>
                  <a:lnTo>
                    <a:pt x="566" y="1455"/>
                  </a:lnTo>
                  <a:lnTo>
                    <a:pt x="570" y="1426"/>
                  </a:lnTo>
                  <a:lnTo>
                    <a:pt x="566" y="1389"/>
                  </a:lnTo>
                  <a:lnTo>
                    <a:pt x="559" y="1349"/>
                  </a:lnTo>
                  <a:lnTo>
                    <a:pt x="550" y="1307"/>
                  </a:lnTo>
                  <a:lnTo>
                    <a:pt x="540" y="1268"/>
                  </a:lnTo>
                  <a:lnTo>
                    <a:pt x="533" y="1235"/>
                  </a:lnTo>
                  <a:lnTo>
                    <a:pt x="528" y="1208"/>
                  </a:lnTo>
                  <a:lnTo>
                    <a:pt x="529" y="1194"/>
                  </a:lnTo>
                  <a:lnTo>
                    <a:pt x="538" y="1149"/>
                  </a:lnTo>
                  <a:lnTo>
                    <a:pt x="549" y="1053"/>
                  </a:lnTo>
                  <a:lnTo>
                    <a:pt x="559" y="921"/>
                  </a:lnTo>
                  <a:lnTo>
                    <a:pt x="571" y="771"/>
                  </a:lnTo>
                  <a:lnTo>
                    <a:pt x="584" y="618"/>
                  </a:lnTo>
                  <a:lnTo>
                    <a:pt x="596" y="480"/>
                  </a:lnTo>
                  <a:lnTo>
                    <a:pt x="610" y="371"/>
                  </a:lnTo>
                  <a:lnTo>
                    <a:pt x="624" y="312"/>
                  </a:lnTo>
                  <a:lnTo>
                    <a:pt x="628" y="275"/>
                  </a:lnTo>
                  <a:lnTo>
                    <a:pt x="610" y="227"/>
                  </a:lnTo>
                  <a:lnTo>
                    <a:pt x="582" y="177"/>
                  </a:lnTo>
                  <a:lnTo>
                    <a:pt x="545" y="124"/>
                  </a:lnTo>
                  <a:lnTo>
                    <a:pt x="508" y="77"/>
                  </a:lnTo>
                  <a:lnTo>
                    <a:pt x="473" y="37"/>
                  </a:lnTo>
                  <a:lnTo>
                    <a:pt x="449" y="10"/>
                  </a:lnTo>
                  <a:lnTo>
                    <a:pt x="440" y="0"/>
                  </a:lnTo>
                  <a:lnTo>
                    <a:pt x="195" y="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A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226050" y="4746625"/>
              <a:ext cx="476250" cy="1087438"/>
            </a:xfrm>
            <a:custGeom>
              <a:avLst/>
              <a:gdLst/>
              <a:ahLst/>
              <a:cxnLst>
                <a:cxn ang="0">
                  <a:pos x="247" y="0"/>
                </a:cxn>
                <a:cxn ang="0">
                  <a:pos x="480" y="14"/>
                </a:cxn>
                <a:cxn ang="0">
                  <a:pos x="541" y="251"/>
                </a:cxn>
                <a:cxn ang="0">
                  <a:pos x="557" y="512"/>
                </a:cxn>
                <a:cxn ang="0">
                  <a:pos x="562" y="830"/>
                </a:cxn>
                <a:cxn ang="0">
                  <a:pos x="599" y="1268"/>
                </a:cxn>
                <a:cxn ang="0">
                  <a:pos x="411" y="1326"/>
                </a:cxn>
                <a:cxn ang="0">
                  <a:pos x="359" y="1044"/>
                </a:cxn>
                <a:cxn ang="0">
                  <a:pos x="359" y="1338"/>
                </a:cxn>
                <a:cxn ang="0">
                  <a:pos x="205" y="1370"/>
                </a:cxn>
                <a:cxn ang="0">
                  <a:pos x="87" y="1342"/>
                </a:cxn>
                <a:cxn ang="0">
                  <a:pos x="71" y="1179"/>
                </a:cxn>
                <a:cxn ang="0">
                  <a:pos x="0" y="491"/>
                </a:cxn>
                <a:cxn ang="0">
                  <a:pos x="247" y="0"/>
                </a:cxn>
              </a:cxnLst>
              <a:rect l="0" t="0" r="r" b="b"/>
              <a:pathLst>
                <a:path w="599" h="1370">
                  <a:moveTo>
                    <a:pt x="247" y="0"/>
                  </a:moveTo>
                  <a:lnTo>
                    <a:pt x="480" y="14"/>
                  </a:lnTo>
                  <a:lnTo>
                    <a:pt x="541" y="251"/>
                  </a:lnTo>
                  <a:lnTo>
                    <a:pt x="557" y="512"/>
                  </a:lnTo>
                  <a:lnTo>
                    <a:pt x="562" y="830"/>
                  </a:lnTo>
                  <a:lnTo>
                    <a:pt x="599" y="1268"/>
                  </a:lnTo>
                  <a:lnTo>
                    <a:pt x="411" y="1326"/>
                  </a:lnTo>
                  <a:lnTo>
                    <a:pt x="359" y="1044"/>
                  </a:lnTo>
                  <a:lnTo>
                    <a:pt x="359" y="1338"/>
                  </a:lnTo>
                  <a:lnTo>
                    <a:pt x="205" y="1370"/>
                  </a:lnTo>
                  <a:lnTo>
                    <a:pt x="87" y="1342"/>
                  </a:lnTo>
                  <a:lnTo>
                    <a:pt x="71" y="1179"/>
                  </a:lnTo>
                  <a:lnTo>
                    <a:pt x="0" y="491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728E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279775" y="4027488"/>
              <a:ext cx="974725" cy="842963"/>
            </a:xfrm>
            <a:custGeom>
              <a:avLst/>
              <a:gdLst/>
              <a:ahLst/>
              <a:cxnLst>
                <a:cxn ang="0">
                  <a:pos x="405" y="190"/>
                </a:cxn>
                <a:cxn ang="0">
                  <a:pos x="384" y="221"/>
                </a:cxn>
                <a:cxn ang="0">
                  <a:pos x="349" y="274"/>
                </a:cxn>
                <a:cxn ang="0">
                  <a:pos x="310" y="342"/>
                </a:cxn>
                <a:cxn ang="0">
                  <a:pos x="282" y="398"/>
                </a:cxn>
                <a:cxn ang="0">
                  <a:pos x="266" y="438"/>
                </a:cxn>
                <a:cxn ang="0">
                  <a:pos x="256" y="473"/>
                </a:cxn>
                <a:cxn ang="0">
                  <a:pos x="243" y="505"/>
                </a:cxn>
                <a:cxn ang="0">
                  <a:pos x="212" y="554"/>
                </a:cxn>
                <a:cxn ang="0">
                  <a:pos x="140" y="661"/>
                </a:cxn>
                <a:cxn ang="0">
                  <a:pos x="63" y="783"/>
                </a:cxn>
                <a:cxn ang="0">
                  <a:pos x="9" y="875"/>
                </a:cxn>
                <a:cxn ang="0">
                  <a:pos x="2" y="908"/>
                </a:cxn>
                <a:cxn ang="0">
                  <a:pos x="17" y="964"/>
                </a:cxn>
                <a:cxn ang="0">
                  <a:pos x="45" y="994"/>
                </a:cxn>
                <a:cxn ang="0">
                  <a:pos x="70" y="1008"/>
                </a:cxn>
                <a:cxn ang="0">
                  <a:pos x="94" y="1020"/>
                </a:cxn>
                <a:cxn ang="0">
                  <a:pos x="121" y="1032"/>
                </a:cxn>
                <a:cxn ang="0">
                  <a:pos x="144" y="1043"/>
                </a:cxn>
                <a:cxn ang="0">
                  <a:pos x="173" y="1039"/>
                </a:cxn>
                <a:cxn ang="0">
                  <a:pos x="207" y="1030"/>
                </a:cxn>
                <a:cxn ang="0">
                  <a:pos x="231" y="1022"/>
                </a:cxn>
                <a:cxn ang="0">
                  <a:pos x="249" y="1011"/>
                </a:cxn>
                <a:cxn ang="0">
                  <a:pos x="292" y="952"/>
                </a:cxn>
                <a:cxn ang="0">
                  <a:pos x="343" y="873"/>
                </a:cxn>
                <a:cxn ang="0">
                  <a:pos x="378" y="813"/>
                </a:cxn>
                <a:cxn ang="0">
                  <a:pos x="363" y="853"/>
                </a:cxn>
                <a:cxn ang="0">
                  <a:pos x="366" y="938"/>
                </a:cxn>
                <a:cxn ang="0">
                  <a:pos x="408" y="999"/>
                </a:cxn>
                <a:cxn ang="0">
                  <a:pos x="471" y="1036"/>
                </a:cxn>
                <a:cxn ang="0">
                  <a:pos x="543" y="1051"/>
                </a:cxn>
                <a:cxn ang="0">
                  <a:pos x="624" y="1058"/>
                </a:cxn>
                <a:cxn ang="0">
                  <a:pos x="706" y="1062"/>
                </a:cxn>
                <a:cxn ang="0">
                  <a:pos x="783" y="1060"/>
                </a:cxn>
                <a:cxn ang="0">
                  <a:pos x="855" y="1053"/>
                </a:cxn>
                <a:cxn ang="0">
                  <a:pos x="918" y="1044"/>
                </a:cxn>
                <a:cxn ang="0">
                  <a:pos x="967" y="1034"/>
                </a:cxn>
                <a:cxn ang="0">
                  <a:pos x="1000" y="1022"/>
                </a:cxn>
                <a:cxn ang="0">
                  <a:pos x="1025" y="999"/>
                </a:cxn>
                <a:cxn ang="0">
                  <a:pos x="1065" y="957"/>
                </a:cxn>
                <a:cxn ang="0">
                  <a:pos x="1104" y="915"/>
                </a:cxn>
                <a:cxn ang="0">
                  <a:pos x="1128" y="887"/>
                </a:cxn>
                <a:cxn ang="0">
                  <a:pos x="1135" y="867"/>
                </a:cxn>
                <a:cxn ang="0">
                  <a:pos x="1160" y="762"/>
                </a:cxn>
                <a:cxn ang="0">
                  <a:pos x="1195" y="615"/>
                </a:cxn>
                <a:cxn ang="0">
                  <a:pos x="1221" y="491"/>
                </a:cxn>
                <a:cxn ang="0">
                  <a:pos x="1226" y="430"/>
                </a:cxn>
                <a:cxn ang="0">
                  <a:pos x="1203" y="335"/>
                </a:cxn>
                <a:cxn ang="0">
                  <a:pos x="1168" y="228"/>
                </a:cxn>
                <a:cxn ang="0">
                  <a:pos x="1142" y="154"/>
                </a:cxn>
                <a:cxn ang="0">
                  <a:pos x="899" y="53"/>
                </a:cxn>
                <a:cxn ang="0">
                  <a:pos x="408" y="184"/>
                </a:cxn>
              </a:cxnLst>
              <a:rect l="0" t="0" r="r" b="b"/>
              <a:pathLst>
                <a:path w="1228" h="1062">
                  <a:moveTo>
                    <a:pt x="408" y="184"/>
                  </a:moveTo>
                  <a:lnTo>
                    <a:pt x="405" y="190"/>
                  </a:lnTo>
                  <a:lnTo>
                    <a:pt x="396" y="202"/>
                  </a:lnTo>
                  <a:lnTo>
                    <a:pt x="384" y="221"/>
                  </a:lnTo>
                  <a:lnTo>
                    <a:pt x="368" y="246"/>
                  </a:lnTo>
                  <a:lnTo>
                    <a:pt x="349" y="274"/>
                  </a:lnTo>
                  <a:lnTo>
                    <a:pt x="329" y="307"/>
                  </a:lnTo>
                  <a:lnTo>
                    <a:pt x="310" y="342"/>
                  </a:lnTo>
                  <a:lnTo>
                    <a:pt x="291" y="377"/>
                  </a:lnTo>
                  <a:lnTo>
                    <a:pt x="282" y="398"/>
                  </a:lnTo>
                  <a:lnTo>
                    <a:pt x="273" y="417"/>
                  </a:lnTo>
                  <a:lnTo>
                    <a:pt x="266" y="438"/>
                  </a:lnTo>
                  <a:lnTo>
                    <a:pt x="261" y="456"/>
                  </a:lnTo>
                  <a:lnTo>
                    <a:pt x="256" y="473"/>
                  </a:lnTo>
                  <a:lnTo>
                    <a:pt x="250" y="491"/>
                  </a:lnTo>
                  <a:lnTo>
                    <a:pt x="243" y="505"/>
                  </a:lnTo>
                  <a:lnTo>
                    <a:pt x="236" y="519"/>
                  </a:lnTo>
                  <a:lnTo>
                    <a:pt x="212" y="554"/>
                  </a:lnTo>
                  <a:lnTo>
                    <a:pt x="180" y="603"/>
                  </a:lnTo>
                  <a:lnTo>
                    <a:pt x="140" y="661"/>
                  </a:lnTo>
                  <a:lnTo>
                    <a:pt x="100" y="724"/>
                  </a:lnTo>
                  <a:lnTo>
                    <a:pt x="63" y="783"/>
                  </a:lnTo>
                  <a:lnTo>
                    <a:pt x="30" y="836"/>
                  </a:lnTo>
                  <a:lnTo>
                    <a:pt x="9" y="875"/>
                  </a:lnTo>
                  <a:lnTo>
                    <a:pt x="0" y="894"/>
                  </a:lnTo>
                  <a:lnTo>
                    <a:pt x="2" y="908"/>
                  </a:lnTo>
                  <a:lnTo>
                    <a:pt x="7" y="936"/>
                  </a:lnTo>
                  <a:lnTo>
                    <a:pt x="17" y="964"/>
                  </a:lnTo>
                  <a:lnTo>
                    <a:pt x="33" y="985"/>
                  </a:lnTo>
                  <a:lnTo>
                    <a:pt x="45" y="994"/>
                  </a:lnTo>
                  <a:lnTo>
                    <a:pt x="58" y="1001"/>
                  </a:lnTo>
                  <a:lnTo>
                    <a:pt x="70" y="1008"/>
                  </a:lnTo>
                  <a:lnTo>
                    <a:pt x="82" y="1015"/>
                  </a:lnTo>
                  <a:lnTo>
                    <a:pt x="94" y="1020"/>
                  </a:lnTo>
                  <a:lnTo>
                    <a:pt x="108" y="1025"/>
                  </a:lnTo>
                  <a:lnTo>
                    <a:pt x="121" y="1032"/>
                  </a:lnTo>
                  <a:lnTo>
                    <a:pt x="133" y="1039"/>
                  </a:lnTo>
                  <a:lnTo>
                    <a:pt x="144" y="1043"/>
                  </a:lnTo>
                  <a:lnTo>
                    <a:pt x="158" y="1043"/>
                  </a:lnTo>
                  <a:lnTo>
                    <a:pt x="173" y="1039"/>
                  </a:lnTo>
                  <a:lnTo>
                    <a:pt x="191" y="1034"/>
                  </a:lnTo>
                  <a:lnTo>
                    <a:pt x="207" y="1030"/>
                  </a:lnTo>
                  <a:lnTo>
                    <a:pt x="221" y="1025"/>
                  </a:lnTo>
                  <a:lnTo>
                    <a:pt x="231" y="1022"/>
                  </a:lnTo>
                  <a:lnTo>
                    <a:pt x="236" y="1020"/>
                  </a:lnTo>
                  <a:lnTo>
                    <a:pt x="249" y="1011"/>
                  </a:lnTo>
                  <a:lnTo>
                    <a:pt x="270" y="987"/>
                  </a:lnTo>
                  <a:lnTo>
                    <a:pt x="292" y="952"/>
                  </a:lnTo>
                  <a:lnTo>
                    <a:pt x="319" y="911"/>
                  </a:lnTo>
                  <a:lnTo>
                    <a:pt x="343" y="873"/>
                  </a:lnTo>
                  <a:lnTo>
                    <a:pt x="364" y="838"/>
                  </a:lnTo>
                  <a:lnTo>
                    <a:pt x="378" y="813"/>
                  </a:lnTo>
                  <a:lnTo>
                    <a:pt x="384" y="804"/>
                  </a:lnTo>
                  <a:lnTo>
                    <a:pt x="363" y="853"/>
                  </a:lnTo>
                  <a:lnTo>
                    <a:pt x="357" y="899"/>
                  </a:lnTo>
                  <a:lnTo>
                    <a:pt x="366" y="938"/>
                  </a:lnTo>
                  <a:lnTo>
                    <a:pt x="384" y="971"/>
                  </a:lnTo>
                  <a:lnTo>
                    <a:pt x="408" y="999"/>
                  </a:lnTo>
                  <a:lnTo>
                    <a:pt x="438" y="1020"/>
                  </a:lnTo>
                  <a:lnTo>
                    <a:pt x="471" y="1036"/>
                  </a:lnTo>
                  <a:lnTo>
                    <a:pt x="503" y="1044"/>
                  </a:lnTo>
                  <a:lnTo>
                    <a:pt x="543" y="1051"/>
                  </a:lnTo>
                  <a:lnTo>
                    <a:pt x="583" y="1055"/>
                  </a:lnTo>
                  <a:lnTo>
                    <a:pt x="624" y="1058"/>
                  </a:lnTo>
                  <a:lnTo>
                    <a:pt x="664" y="1060"/>
                  </a:lnTo>
                  <a:lnTo>
                    <a:pt x="706" y="1062"/>
                  </a:lnTo>
                  <a:lnTo>
                    <a:pt x="744" y="1060"/>
                  </a:lnTo>
                  <a:lnTo>
                    <a:pt x="783" y="1060"/>
                  </a:lnTo>
                  <a:lnTo>
                    <a:pt x="820" y="1057"/>
                  </a:lnTo>
                  <a:lnTo>
                    <a:pt x="855" y="1053"/>
                  </a:lnTo>
                  <a:lnTo>
                    <a:pt x="888" y="1050"/>
                  </a:lnTo>
                  <a:lnTo>
                    <a:pt x="918" y="1044"/>
                  </a:lnTo>
                  <a:lnTo>
                    <a:pt x="944" y="1039"/>
                  </a:lnTo>
                  <a:lnTo>
                    <a:pt x="967" y="1034"/>
                  </a:lnTo>
                  <a:lnTo>
                    <a:pt x="984" y="1029"/>
                  </a:lnTo>
                  <a:lnTo>
                    <a:pt x="1000" y="1022"/>
                  </a:lnTo>
                  <a:lnTo>
                    <a:pt x="1009" y="1015"/>
                  </a:lnTo>
                  <a:lnTo>
                    <a:pt x="1025" y="999"/>
                  </a:lnTo>
                  <a:lnTo>
                    <a:pt x="1044" y="980"/>
                  </a:lnTo>
                  <a:lnTo>
                    <a:pt x="1065" y="957"/>
                  </a:lnTo>
                  <a:lnTo>
                    <a:pt x="1084" y="936"/>
                  </a:lnTo>
                  <a:lnTo>
                    <a:pt x="1104" y="915"/>
                  </a:lnTo>
                  <a:lnTo>
                    <a:pt x="1118" y="899"/>
                  </a:lnTo>
                  <a:lnTo>
                    <a:pt x="1128" y="887"/>
                  </a:lnTo>
                  <a:lnTo>
                    <a:pt x="1132" y="883"/>
                  </a:lnTo>
                  <a:lnTo>
                    <a:pt x="1135" y="867"/>
                  </a:lnTo>
                  <a:lnTo>
                    <a:pt x="1146" y="824"/>
                  </a:lnTo>
                  <a:lnTo>
                    <a:pt x="1160" y="762"/>
                  </a:lnTo>
                  <a:lnTo>
                    <a:pt x="1177" y="691"/>
                  </a:lnTo>
                  <a:lnTo>
                    <a:pt x="1195" y="615"/>
                  </a:lnTo>
                  <a:lnTo>
                    <a:pt x="1210" y="547"/>
                  </a:lnTo>
                  <a:lnTo>
                    <a:pt x="1221" y="491"/>
                  </a:lnTo>
                  <a:lnTo>
                    <a:pt x="1228" y="458"/>
                  </a:lnTo>
                  <a:lnTo>
                    <a:pt x="1226" y="430"/>
                  </a:lnTo>
                  <a:lnTo>
                    <a:pt x="1218" y="386"/>
                  </a:lnTo>
                  <a:lnTo>
                    <a:pt x="1203" y="335"/>
                  </a:lnTo>
                  <a:lnTo>
                    <a:pt x="1186" y="281"/>
                  </a:lnTo>
                  <a:lnTo>
                    <a:pt x="1168" y="228"/>
                  </a:lnTo>
                  <a:lnTo>
                    <a:pt x="1154" y="184"/>
                  </a:lnTo>
                  <a:lnTo>
                    <a:pt x="1142" y="154"/>
                  </a:lnTo>
                  <a:lnTo>
                    <a:pt x="1139" y="142"/>
                  </a:lnTo>
                  <a:lnTo>
                    <a:pt x="899" y="53"/>
                  </a:lnTo>
                  <a:lnTo>
                    <a:pt x="720" y="0"/>
                  </a:lnTo>
                  <a:lnTo>
                    <a:pt x="408" y="184"/>
                  </a:lnTo>
                  <a:close/>
                </a:path>
              </a:pathLst>
            </a:custGeom>
            <a:solidFill>
              <a:srgbClr val="A3E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5181600" y="3717925"/>
              <a:ext cx="481013" cy="365125"/>
            </a:xfrm>
            <a:custGeom>
              <a:avLst/>
              <a:gdLst/>
              <a:ahLst/>
              <a:cxnLst>
                <a:cxn ang="0">
                  <a:pos x="194" y="1"/>
                </a:cxn>
                <a:cxn ang="0">
                  <a:pos x="138" y="10"/>
                </a:cxn>
                <a:cxn ang="0">
                  <a:pos x="75" y="33"/>
                </a:cxn>
                <a:cxn ang="0">
                  <a:pos x="26" y="72"/>
                </a:cxn>
                <a:cxn ang="0">
                  <a:pos x="7" y="131"/>
                </a:cxn>
                <a:cxn ang="0">
                  <a:pos x="0" y="215"/>
                </a:cxn>
                <a:cxn ang="0">
                  <a:pos x="3" y="306"/>
                </a:cxn>
                <a:cxn ang="0">
                  <a:pos x="29" y="378"/>
                </a:cxn>
                <a:cxn ang="0">
                  <a:pos x="85" y="417"/>
                </a:cxn>
                <a:cxn ang="0">
                  <a:pos x="156" y="441"/>
                </a:cxn>
                <a:cxn ang="0">
                  <a:pos x="229" y="455"/>
                </a:cxn>
                <a:cxn ang="0">
                  <a:pos x="289" y="460"/>
                </a:cxn>
                <a:cxn ang="0">
                  <a:pos x="320" y="457"/>
                </a:cxn>
                <a:cxn ang="0">
                  <a:pos x="352" y="452"/>
                </a:cxn>
                <a:cxn ang="0">
                  <a:pos x="394" y="446"/>
                </a:cxn>
                <a:cxn ang="0">
                  <a:pos x="443" y="438"/>
                </a:cxn>
                <a:cxn ang="0">
                  <a:pos x="492" y="429"/>
                </a:cxn>
                <a:cxn ang="0">
                  <a:pos x="536" y="418"/>
                </a:cxn>
                <a:cxn ang="0">
                  <a:pos x="573" y="408"/>
                </a:cxn>
                <a:cxn ang="0">
                  <a:pos x="595" y="396"/>
                </a:cxn>
                <a:cxn ang="0">
                  <a:pos x="604" y="380"/>
                </a:cxn>
                <a:cxn ang="0">
                  <a:pos x="602" y="359"/>
                </a:cxn>
                <a:cxn ang="0">
                  <a:pos x="590" y="333"/>
                </a:cxn>
                <a:cxn ang="0">
                  <a:pos x="573" y="292"/>
                </a:cxn>
                <a:cxn ang="0">
                  <a:pos x="550" y="231"/>
                </a:cxn>
                <a:cxn ang="0">
                  <a:pos x="502" y="159"/>
                </a:cxn>
                <a:cxn ang="0">
                  <a:pos x="439" y="89"/>
                </a:cxn>
                <a:cxn ang="0">
                  <a:pos x="385" y="38"/>
                </a:cxn>
                <a:cxn ang="0">
                  <a:pos x="350" y="15"/>
                </a:cxn>
                <a:cxn ang="0">
                  <a:pos x="313" y="5"/>
                </a:cxn>
                <a:cxn ang="0">
                  <a:pos x="273" y="1"/>
                </a:cxn>
                <a:cxn ang="0">
                  <a:pos x="233" y="0"/>
                </a:cxn>
              </a:cxnLst>
              <a:rect l="0" t="0" r="r" b="b"/>
              <a:pathLst>
                <a:path w="604" h="460">
                  <a:moveTo>
                    <a:pt x="215" y="0"/>
                  </a:moveTo>
                  <a:lnTo>
                    <a:pt x="194" y="1"/>
                  </a:lnTo>
                  <a:lnTo>
                    <a:pt x="168" y="5"/>
                  </a:lnTo>
                  <a:lnTo>
                    <a:pt x="138" y="10"/>
                  </a:lnTo>
                  <a:lnTo>
                    <a:pt x="105" y="19"/>
                  </a:lnTo>
                  <a:lnTo>
                    <a:pt x="75" y="33"/>
                  </a:lnTo>
                  <a:lnTo>
                    <a:pt x="47" y="50"/>
                  </a:lnTo>
                  <a:lnTo>
                    <a:pt x="26" y="72"/>
                  </a:lnTo>
                  <a:lnTo>
                    <a:pt x="14" y="98"/>
                  </a:lnTo>
                  <a:lnTo>
                    <a:pt x="7" y="131"/>
                  </a:lnTo>
                  <a:lnTo>
                    <a:pt x="1" y="171"/>
                  </a:lnTo>
                  <a:lnTo>
                    <a:pt x="0" y="215"/>
                  </a:lnTo>
                  <a:lnTo>
                    <a:pt x="0" y="262"/>
                  </a:lnTo>
                  <a:lnTo>
                    <a:pt x="3" y="306"/>
                  </a:lnTo>
                  <a:lnTo>
                    <a:pt x="14" y="347"/>
                  </a:lnTo>
                  <a:lnTo>
                    <a:pt x="29" y="378"/>
                  </a:lnTo>
                  <a:lnTo>
                    <a:pt x="54" y="401"/>
                  </a:lnTo>
                  <a:lnTo>
                    <a:pt x="85" y="417"/>
                  </a:lnTo>
                  <a:lnTo>
                    <a:pt x="119" y="431"/>
                  </a:lnTo>
                  <a:lnTo>
                    <a:pt x="156" y="441"/>
                  </a:lnTo>
                  <a:lnTo>
                    <a:pt x="192" y="450"/>
                  </a:lnTo>
                  <a:lnTo>
                    <a:pt x="229" y="455"/>
                  </a:lnTo>
                  <a:lnTo>
                    <a:pt x="261" y="459"/>
                  </a:lnTo>
                  <a:lnTo>
                    <a:pt x="289" y="460"/>
                  </a:lnTo>
                  <a:lnTo>
                    <a:pt x="310" y="459"/>
                  </a:lnTo>
                  <a:lnTo>
                    <a:pt x="320" y="457"/>
                  </a:lnTo>
                  <a:lnTo>
                    <a:pt x="334" y="455"/>
                  </a:lnTo>
                  <a:lnTo>
                    <a:pt x="352" y="452"/>
                  </a:lnTo>
                  <a:lnTo>
                    <a:pt x="373" y="450"/>
                  </a:lnTo>
                  <a:lnTo>
                    <a:pt x="394" y="446"/>
                  </a:lnTo>
                  <a:lnTo>
                    <a:pt x="418" y="441"/>
                  </a:lnTo>
                  <a:lnTo>
                    <a:pt x="443" y="438"/>
                  </a:lnTo>
                  <a:lnTo>
                    <a:pt x="467" y="432"/>
                  </a:lnTo>
                  <a:lnTo>
                    <a:pt x="492" y="429"/>
                  </a:lnTo>
                  <a:lnTo>
                    <a:pt x="515" y="424"/>
                  </a:lnTo>
                  <a:lnTo>
                    <a:pt x="536" y="418"/>
                  </a:lnTo>
                  <a:lnTo>
                    <a:pt x="555" y="413"/>
                  </a:lnTo>
                  <a:lnTo>
                    <a:pt x="573" y="408"/>
                  </a:lnTo>
                  <a:lnTo>
                    <a:pt x="587" y="401"/>
                  </a:lnTo>
                  <a:lnTo>
                    <a:pt x="595" y="396"/>
                  </a:lnTo>
                  <a:lnTo>
                    <a:pt x="601" y="390"/>
                  </a:lnTo>
                  <a:lnTo>
                    <a:pt x="604" y="380"/>
                  </a:lnTo>
                  <a:lnTo>
                    <a:pt x="604" y="369"/>
                  </a:lnTo>
                  <a:lnTo>
                    <a:pt x="602" y="359"/>
                  </a:lnTo>
                  <a:lnTo>
                    <a:pt x="597" y="347"/>
                  </a:lnTo>
                  <a:lnTo>
                    <a:pt x="590" y="333"/>
                  </a:lnTo>
                  <a:lnTo>
                    <a:pt x="581" y="315"/>
                  </a:lnTo>
                  <a:lnTo>
                    <a:pt x="573" y="292"/>
                  </a:lnTo>
                  <a:lnTo>
                    <a:pt x="564" y="264"/>
                  </a:lnTo>
                  <a:lnTo>
                    <a:pt x="550" y="231"/>
                  </a:lnTo>
                  <a:lnTo>
                    <a:pt x="529" y="196"/>
                  </a:lnTo>
                  <a:lnTo>
                    <a:pt x="502" y="159"/>
                  </a:lnTo>
                  <a:lnTo>
                    <a:pt x="471" y="122"/>
                  </a:lnTo>
                  <a:lnTo>
                    <a:pt x="439" y="89"/>
                  </a:lnTo>
                  <a:lnTo>
                    <a:pt x="411" y="61"/>
                  </a:lnTo>
                  <a:lnTo>
                    <a:pt x="385" y="38"/>
                  </a:lnTo>
                  <a:lnTo>
                    <a:pt x="366" y="24"/>
                  </a:lnTo>
                  <a:lnTo>
                    <a:pt x="350" y="15"/>
                  </a:lnTo>
                  <a:lnTo>
                    <a:pt x="332" y="10"/>
                  </a:lnTo>
                  <a:lnTo>
                    <a:pt x="313" y="5"/>
                  </a:lnTo>
                  <a:lnTo>
                    <a:pt x="292" y="3"/>
                  </a:lnTo>
                  <a:lnTo>
                    <a:pt x="273" y="1"/>
                  </a:lnTo>
                  <a:lnTo>
                    <a:pt x="252" y="0"/>
                  </a:lnTo>
                  <a:lnTo>
                    <a:pt x="233" y="0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E0843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5230813" y="3790950"/>
              <a:ext cx="314325" cy="484188"/>
            </a:xfrm>
            <a:custGeom>
              <a:avLst/>
              <a:gdLst/>
              <a:ahLst/>
              <a:cxnLst>
                <a:cxn ang="0">
                  <a:pos x="17" y="43"/>
                </a:cxn>
                <a:cxn ang="0">
                  <a:pos x="14" y="66"/>
                </a:cxn>
                <a:cxn ang="0">
                  <a:pos x="5" y="120"/>
                </a:cxn>
                <a:cxn ang="0">
                  <a:pos x="0" y="187"/>
                </a:cxn>
                <a:cxn ang="0">
                  <a:pos x="2" y="247"/>
                </a:cxn>
                <a:cxn ang="0">
                  <a:pos x="7" y="268"/>
                </a:cxn>
                <a:cxn ang="0">
                  <a:pos x="16" y="287"/>
                </a:cxn>
                <a:cxn ang="0">
                  <a:pos x="26" y="306"/>
                </a:cxn>
                <a:cxn ang="0">
                  <a:pos x="42" y="324"/>
                </a:cxn>
                <a:cxn ang="0">
                  <a:pos x="61" y="339"/>
                </a:cxn>
                <a:cxn ang="0">
                  <a:pos x="84" y="357"/>
                </a:cxn>
                <a:cxn ang="0">
                  <a:pos x="114" y="373"/>
                </a:cxn>
                <a:cxn ang="0">
                  <a:pos x="147" y="390"/>
                </a:cxn>
                <a:cxn ang="0">
                  <a:pos x="166" y="408"/>
                </a:cxn>
                <a:cxn ang="0">
                  <a:pos x="180" y="439"/>
                </a:cxn>
                <a:cxn ang="0">
                  <a:pos x="191" y="476"/>
                </a:cxn>
                <a:cxn ang="0">
                  <a:pos x="201" y="518"/>
                </a:cxn>
                <a:cxn ang="0">
                  <a:pos x="208" y="557"/>
                </a:cxn>
                <a:cxn ang="0">
                  <a:pos x="219" y="588"/>
                </a:cxn>
                <a:cxn ang="0">
                  <a:pos x="229" y="607"/>
                </a:cxn>
                <a:cxn ang="0">
                  <a:pos x="243" y="609"/>
                </a:cxn>
                <a:cxn ang="0">
                  <a:pos x="259" y="602"/>
                </a:cxn>
                <a:cxn ang="0">
                  <a:pos x="278" y="597"/>
                </a:cxn>
                <a:cxn ang="0">
                  <a:pos x="300" y="590"/>
                </a:cxn>
                <a:cxn ang="0">
                  <a:pos x="321" y="581"/>
                </a:cxn>
                <a:cxn ang="0">
                  <a:pos x="342" y="571"/>
                </a:cxn>
                <a:cxn ang="0">
                  <a:pos x="361" y="557"/>
                </a:cxn>
                <a:cxn ang="0">
                  <a:pos x="378" y="537"/>
                </a:cxn>
                <a:cxn ang="0">
                  <a:pos x="394" y="511"/>
                </a:cxn>
                <a:cxn ang="0">
                  <a:pos x="396" y="473"/>
                </a:cxn>
                <a:cxn ang="0">
                  <a:pos x="392" y="404"/>
                </a:cxn>
                <a:cxn ang="0">
                  <a:pos x="387" y="336"/>
                </a:cxn>
                <a:cxn ang="0">
                  <a:pos x="385" y="301"/>
                </a:cxn>
                <a:cxn ang="0">
                  <a:pos x="389" y="273"/>
                </a:cxn>
                <a:cxn ang="0">
                  <a:pos x="384" y="234"/>
                </a:cxn>
                <a:cxn ang="0">
                  <a:pos x="370" y="194"/>
                </a:cxn>
                <a:cxn ang="0">
                  <a:pos x="342" y="159"/>
                </a:cxn>
                <a:cxn ang="0">
                  <a:pos x="331" y="148"/>
                </a:cxn>
                <a:cxn ang="0">
                  <a:pos x="319" y="138"/>
                </a:cxn>
                <a:cxn ang="0">
                  <a:pos x="308" y="127"/>
                </a:cxn>
                <a:cxn ang="0">
                  <a:pos x="298" y="117"/>
                </a:cxn>
                <a:cxn ang="0">
                  <a:pos x="285" y="106"/>
                </a:cxn>
                <a:cxn ang="0">
                  <a:pos x="275" y="96"/>
                </a:cxn>
                <a:cxn ang="0">
                  <a:pos x="263" y="85"/>
                </a:cxn>
                <a:cxn ang="0">
                  <a:pos x="252" y="77"/>
                </a:cxn>
                <a:cxn ang="0">
                  <a:pos x="235" y="68"/>
                </a:cxn>
                <a:cxn ang="0">
                  <a:pos x="215" y="61"/>
                </a:cxn>
                <a:cxn ang="0">
                  <a:pos x="196" y="59"/>
                </a:cxn>
                <a:cxn ang="0">
                  <a:pos x="177" y="59"/>
                </a:cxn>
                <a:cxn ang="0">
                  <a:pos x="161" y="59"/>
                </a:cxn>
                <a:cxn ang="0">
                  <a:pos x="147" y="63"/>
                </a:cxn>
                <a:cxn ang="0">
                  <a:pos x="138" y="64"/>
                </a:cxn>
                <a:cxn ang="0">
                  <a:pos x="135" y="64"/>
                </a:cxn>
                <a:cxn ang="0">
                  <a:pos x="66" y="0"/>
                </a:cxn>
                <a:cxn ang="0">
                  <a:pos x="17" y="43"/>
                </a:cxn>
              </a:cxnLst>
              <a:rect l="0" t="0" r="r" b="b"/>
              <a:pathLst>
                <a:path w="396" h="609">
                  <a:moveTo>
                    <a:pt x="17" y="43"/>
                  </a:moveTo>
                  <a:lnTo>
                    <a:pt x="14" y="66"/>
                  </a:lnTo>
                  <a:lnTo>
                    <a:pt x="5" y="120"/>
                  </a:lnTo>
                  <a:lnTo>
                    <a:pt x="0" y="187"/>
                  </a:lnTo>
                  <a:lnTo>
                    <a:pt x="2" y="247"/>
                  </a:lnTo>
                  <a:lnTo>
                    <a:pt x="7" y="268"/>
                  </a:lnTo>
                  <a:lnTo>
                    <a:pt x="16" y="287"/>
                  </a:lnTo>
                  <a:lnTo>
                    <a:pt x="26" y="306"/>
                  </a:lnTo>
                  <a:lnTo>
                    <a:pt x="42" y="324"/>
                  </a:lnTo>
                  <a:lnTo>
                    <a:pt x="61" y="339"/>
                  </a:lnTo>
                  <a:lnTo>
                    <a:pt x="84" y="357"/>
                  </a:lnTo>
                  <a:lnTo>
                    <a:pt x="114" y="373"/>
                  </a:lnTo>
                  <a:lnTo>
                    <a:pt x="147" y="390"/>
                  </a:lnTo>
                  <a:lnTo>
                    <a:pt x="166" y="408"/>
                  </a:lnTo>
                  <a:lnTo>
                    <a:pt x="180" y="439"/>
                  </a:lnTo>
                  <a:lnTo>
                    <a:pt x="191" y="476"/>
                  </a:lnTo>
                  <a:lnTo>
                    <a:pt x="201" y="518"/>
                  </a:lnTo>
                  <a:lnTo>
                    <a:pt x="208" y="557"/>
                  </a:lnTo>
                  <a:lnTo>
                    <a:pt x="219" y="588"/>
                  </a:lnTo>
                  <a:lnTo>
                    <a:pt x="229" y="607"/>
                  </a:lnTo>
                  <a:lnTo>
                    <a:pt x="243" y="609"/>
                  </a:lnTo>
                  <a:lnTo>
                    <a:pt x="259" y="602"/>
                  </a:lnTo>
                  <a:lnTo>
                    <a:pt x="278" y="597"/>
                  </a:lnTo>
                  <a:lnTo>
                    <a:pt x="300" y="590"/>
                  </a:lnTo>
                  <a:lnTo>
                    <a:pt x="321" y="581"/>
                  </a:lnTo>
                  <a:lnTo>
                    <a:pt x="342" y="571"/>
                  </a:lnTo>
                  <a:lnTo>
                    <a:pt x="361" y="557"/>
                  </a:lnTo>
                  <a:lnTo>
                    <a:pt x="378" y="537"/>
                  </a:lnTo>
                  <a:lnTo>
                    <a:pt x="394" y="511"/>
                  </a:lnTo>
                  <a:lnTo>
                    <a:pt x="396" y="473"/>
                  </a:lnTo>
                  <a:lnTo>
                    <a:pt x="392" y="404"/>
                  </a:lnTo>
                  <a:lnTo>
                    <a:pt x="387" y="336"/>
                  </a:lnTo>
                  <a:lnTo>
                    <a:pt x="385" y="301"/>
                  </a:lnTo>
                  <a:lnTo>
                    <a:pt x="389" y="273"/>
                  </a:lnTo>
                  <a:lnTo>
                    <a:pt x="384" y="234"/>
                  </a:lnTo>
                  <a:lnTo>
                    <a:pt x="370" y="194"/>
                  </a:lnTo>
                  <a:lnTo>
                    <a:pt x="342" y="159"/>
                  </a:lnTo>
                  <a:lnTo>
                    <a:pt x="331" y="148"/>
                  </a:lnTo>
                  <a:lnTo>
                    <a:pt x="319" y="138"/>
                  </a:lnTo>
                  <a:lnTo>
                    <a:pt x="308" y="127"/>
                  </a:lnTo>
                  <a:lnTo>
                    <a:pt x="298" y="117"/>
                  </a:lnTo>
                  <a:lnTo>
                    <a:pt x="285" y="106"/>
                  </a:lnTo>
                  <a:lnTo>
                    <a:pt x="275" y="96"/>
                  </a:lnTo>
                  <a:lnTo>
                    <a:pt x="263" y="85"/>
                  </a:lnTo>
                  <a:lnTo>
                    <a:pt x="252" y="77"/>
                  </a:lnTo>
                  <a:lnTo>
                    <a:pt x="235" y="68"/>
                  </a:lnTo>
                  <a:lnTo>
                    <a:pt x="215" y="61"/>
                  </a:lnTo>
                  <a:lnTo>
                    <a:pt x="196" y="59"/>
                  </a:lnTo>
                  <a:lnTo>
                    <a:pt x="177" y="59"/>
                  </a:lnTo>
                  <a:lnTo>
                    <a:pt x="161" y="59"/>
                  </a:lnTo>
                  <a:lnTo>
                    <a:pt x="147" y="63"/>
                  </a:lnTo>
                  <a:lnTo>
                    <a:pt x="138" y="64"/>
                  </a:lnTo>
                  <a:lnTo>
                    <a:pt x="135" y="64"/>
                  </a:lnTo>
                  <a:lnTo>
                    <a:pt x="66" y="0"/>
                  </a:lnTo>
                  <a:lnTo>
                    <a:pt x="17" y="4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4297363" y="3643313"/>
              <a:ext cx="592138" cy="347663"/>
            </a:xfrm>
            <a:custGeom>
              <a:avLst/>
              <a:gdLst/>
              <a:ahLst/>
              <a:cxnLst>
                <a:cxn ang="0">
                  <a:pos x="473" y="14"/>
                </a:cxn>
                <a:cxn ang="0">
                  <a:pos x="421" y="3"/>
                </a:cxn>
                <a:cxn ang="0">
                  <a:pos x="368" y="0"/>
                </a:cxn>
                <a:cxn ang="0">
                  <a:pos x="319" y="10"/>
                </a:cxn>
                <a:cxn ang="0">
                  <a:pos x="279" y="31"/>
                </a:cxn>
                <a:cxn ang="0">
                  <a:pos x="225" y="58"/>
                </a:cxn>
                <a:cxn ang="0">
                  <a:pos x="162" y="84"/>
                </a:cxn>
                <a:cxn ang="0">
                  <a:pos x="112" y="105"/>
                </a:cxn>
                <a:cxn ang="0">
                  <a:pos x="84" y="117"/>
                </a:cxn>
                <a:cxn ang="0">
                  <a:pos x="42" y="128"/>
                </a:cxn>
                <a:cxn ang="0">
                  <a:pos x="7" y="147"/>
                </a:cxn>
                <a:cxn ang="0">
                  <a:pos x="6" y="182"/>
                </a:cxn>
                <a:cxn ang="0">
                  <a:pos x="62" y="238"/>
                </a:cxn>
                <a:cxn ang="0">
                  <a:pos x="144" y="284"/>
                </a:cxn>
                <a:cxn ang="0">
                  <a:pos x="223" y="312"/>
                </a:cxn>
                <a:cxn ang="0">
                  <a:pos x="275" y="326"/>
                </a:cxn>
                <a:cxn ang="0">
                  <a:pos x="286" y="331"/>
                </a:cxn>
                <a:cxn ang="0">
                  <a:pos x="309" y="355"/>
                </a:cxn>
                <a:cxn ang="0">
                  <a:pos x="358" y="390"/>
                </a:cxn>
                <a:cxn ang="0">
                  <a:pos x="437" y="424"/>
                </a:cxn>
                <a:cxn ang="0">
                  <a:pos x="542" y="438"/>
                </a:cxn>
                <a:cxn ang="0">
                  <a:pos x="635" y="426"/>
                </a:cxn>
                <a:cxn ang="0">
                  <a:pos x="705" y="397"/>
                </a:cxn>
                <a:cxn ang="0">
                  <a:pos x="741" y="364"/>
                </a:cxn>
                <a:cxn ang="0">
                  <a:pos x="745" y="333"/>
                </a:cxn>
                <a:cxn ang="0">
                  <a:pos x="729" y="298"/>
                </a:cxn>
                <a:cxn ang="0">
                  <a:pos x="710" y="259"/>
                </a:cxn>
                <a:cxn ang="0">
                  <a:pos x="696" y="219"/>
                </a:cxn>
                <a:cxn ang="0">
                  <a:pos x="687" y="180"/>
                </a:cxn>
                <a:cxn ang="0">
                  <a:pos x="645" y="128"/>
                </a:cxn>
                <a:cxn ang="0">
                  <a:pos x="584" y="72"/>
                </a:cxn>
                <a:cxn ang="0">
                  <a:pos x="521" y="30"/>
                </a:cxn>
              </a:cxnLst>
              <a:rect l="0" t="0" r="r" b="b"/>
              <a:pathLst>
                <a:path w="747" h="438">
                  <a:moveTo>
                    <a:pt x="496" y="19"/>
                  </a:moveTo>
                  <a:lnTo>
                    <a:pt x="473" y="14"/>
                  </a:lnTo>
                  <a:lnTo>
                    <a:pt x="449" y="7"/>
                  </a:lnTo>
                  <a:lnTo>
                    <a:pt x="421" y="3"/>
                  </a:lnTo>
                  <a:lnTo>
                    <a:pt x="395" y="0"/>
                  </a:lnTo>
                  <a:lnTo>
                    <a:pt x="368" y="0"/>
                  </a:lnTo>
                  <a:lnTo>
                    <a:pt x="342" y="3"/>
                  </a:lnTo>
                  <a:lnTo>
                    <a:pt x="319" y="10"/>
                  </a:lnTo>
                  <a:lnTo>
                    <a:pt x="298" y="21"/>
                  </a:lnTo>
                  <a:lnTo>
                    <a:pt x="279" y="31"/>
                  </a:lnTo>
                  <a:lnTo>
                    <a:pt x="254" y="44"/>
                  </a:lnTo>
                  <a:lnTo>
                    <a:pt x="225" y="58"/>
                  </a:lnTo>
                  <a:lnTo>
                    <a:pt x="193" y="72"/>
                  </a:lnTo>
                  <a:lnTo>
                    <a:pt x="162" y="84"/>
                  </a:lnTo>
                  <a:lnTo>
                    <a:pt x="135" y="96"/>
                  </a:lnTo>
                  <a:lnTo>
                    <a:pt x="112" y="105"/>
                  </a:lnTo>
                  <a:lnTo>
                    <a:pt x="98" y="112"/>
                  </a:lnTo>
                  <a:lnTo>
                    <a:pt x="84" y="117"/>
                  </a:lnTo>
                  <a:lnTo>
                    <a:pt x="65" y="122"/>
                  </a:lnTo>
                  <a:lnTo>
                    <a:pt x="42" y="128"/>
                  </a:lnTo>
                  <a:lnTo>
                    <a:pt x="23" y="135"/>
                  </a:lnTo>
                  <a:lnTo>
                    <a:pt x="7" y="147"/>
                  </a:lnTo>
                  <a:lnTo>
                    <a:pt x="0" y="163"/>
                  </a:lnTo>
                  <a:lnTo>
                    <a:pt x="6" y="182"/>
                  </a:lnTo>
                  <a:lnTo>
                    <a:pt x="27" y="210"/>
                  </a:lnTo>
                  <a:lnTo>
                    <a:pt x="62" y="238"/>
                  </a:lnTo>
                  <a:lnTo>
                    <a:pt x="102" y="263"/>
                  </a:lnTo>
                  <a:lnTo>
                    <a:pt x="144" y="284"/>
                  </a:lnTo>
                  <a:lnTo>
                    <a:pt x="186" y="299"/>
                  </a:lnTo>
                  <a:lnTo>
                    <a:pt x="223" y="312"/>
                  </a:lnTo>
                  <a:lnTo>
                    <a:pt x="254" y="320"/>
                  </a:lnTo>
                  <a:lnTo>
                    <a:pt x="275" y="326"/>
                  </a:lnTo>
                  <a:lnTo>
                    <a:pt x="282" y="327"/>
                  </a:lnTo>
                  <a:lnTo>
                    <a:pt x="286" y="331"/>
                  </a:lnTo>
                  <a:lnTo>
                    <a:pt x="293" y="341"/>
                  </a:lnTo>
                  <a:lnTo>
                    <a:pt x="309" y="355"/>
                  </a:lnTo>
                  <a:lnTo>
                    <a:pt x="330" y="373"/>
                  </a:lnTo>
                  <a:lnTo>
                    <a:pt x="358" y="390"/>
                  </a:lnTo>
                  <a:lnTo>
                    <a:pt x="393" y="408"/>
                  </a:lnTo>
                  <a:lnTo>
                    <a:pt x="437" y="424"/>
                  </a:lnTo>
                  <a:lnTo>
                    <a:pt x="487" y="434"/>
                  </a:lnTo>
                  <a:lnTo>
                    <a:pt x="542" y="438"/>
                  </a:lnTo>
                  <a:lnTo>
                    <a:pt x="591" y="434"/>
                  </a:lnTo>
                  <a:lnTo>
                    <a:pt x="635" y="426"/>
                  </a:lnTo>
                  <a:lnTo>
                    <a:pt x="673" y="413"/>
                  </a:lnTo>
                  <a:lnTo>
                    <a:pt x="705" y="397"/>
                  </a:lnTo>
                  <a:lnTo>
                    <a:pt x="727" y="380"/>
                  </a:lnTo>
                  <a:lnTo>
                    <a:pt x="741" y="364"/>
                  </a:lnTo>
                  <a:lnTo>
                    <a:pt x="747" y="348"/>
                  </a:lnTo>
                  <a:lnTo>
                    <a:pt x="745" y="333"/>
                  </a:lnTo>
                  <a:lnTo>
                    <a:pt x="738" y="317"/>
                  </a:lnTo>
                  <a:lnTo>
                    <a:pt x="729" y="298"/>
                  </a:lnTo>
                  <a:lnTo>
                    <a:pt x="720" y="278"/>
                  </a:lnTo>
                  <a:lnTo>
                    <a:pt x="710" y="259"/>
                  </a:lnTo>
                  <a:lnTo>
                    <a:pt x="701" y="240"/>
                  </a:lnTo>
                  <a:lnTo>
                    <a:pt x="696" y="219"/>
                  </a:lnTo>
                  <a:lnTo>
                    <a:pt x="692" y="201"/>
                  </a:lnTo>
                  <a:lnTo>
                    <a:pt x="687" y="180"/>
                  </a:lnTo>
                  <a:lnTo>
                    <a:pt x="670" y="156"/>
                  </a:lnTo>
                  <a:lnTo>
                    <a:pt x="645" y="128"/>
                  </a:lnTo>
                  <a:lnTo>
                    <a:pt x="615" y="100"/>
                  </a:lnTo>
                  <a:lnTo>
                    <a:pt x="584" y="72"/>
                  </a:lnTo>
                  <a:lnTo>
                    <a:pt x="550" y="49"/>
                  </a:lnTo>
                  <a:lnTo>
                    <a:pt x="521" y="30"/>
                  </a:lnTo>
                  <a:lnTo>
                    <a:pt x="496" y="19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3778250" y="3736975"/>
              <a:ext cx="344488" cy="376238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4" y="209"/>
                </a:cxn>
                <a:cxn ang="0">
                  <a:pos x="12" y="235"/>
                </a:cxn>
                <a:cxn ang="0">
                  <a:pos x="26" y="268"/>
                </a:cxn>
                <a:cxn ang="0">
                  <a:pos x="46" y="300"/>
                </a:cxn>
                <a:cxn ang="0">
                  <a:pos x="54" y="310"/>
                </a:cxn>
                <a:cxn ang="0">
                  <a:pos x="68" y="317"/>
                </a:cxn>
                <a:cxn ang="0">
                  <a:pos x="81" y="324"/>
                </a:cxn>
                <a:cxn ang="0">
                  <a:pos x="88" y="330"/>
                </a:cxn>
                <a:cxn ang="0">
                  <a:pos x="89" y="338"/>
                </a:cxn>
                <a:cxn ang="0">
                  <a:pos x="88" y="352"/>
                </a:cxn>
                <a:cxn ang="0">
                  <a:pos x="82" y="366"/>
                </a:cxn>
                <a:cxn ang="0">
                  <a:pos x="75" y="384"/>
                </a:cxn>
                <a:cxn ang="0">
                  <a:pos x="70" y="400"/>
                </a:cxn>
                <a:cxn ang="0">
                  <a:pos x="68" y="414"/>
                </a:cxn>
                <a:cxn ang="0">
                  <a:pos x="70" y="426"/>
                </a:cxn>
                <a:cxn ang="0">
                  <a:pos x="81" y="435"/>
                </a:cxn>
                <a:cxn ang="0">
                  <a:pos x="98" y="442"/>
                </a:cxn>
                <a:cxn ang="0">
                  <a:pos x="119" y="449"/>
                </a:cxn>
                <a:cxn ang="0">
                  <a:pos x="142" y="457"/>
                </a:cxn>
                <a:cxn ang="0">
                  <a:pos x="168" y="464"/>
                </a:cxn>
                <a:cxn ang="0">
                  <a:pos x="196" y="471"/>
                </a:cxn>
                <a:cxn ang="0">
                  <a:pos x="224" y="473"/>
                </a:cxn>
                <a:cxn ang="0">
                  <a:pos x="251" y="473"/>
                </a:cxn>
                <a:cxn ang="0">
                  <a:pos x="277" y="466"/>
                </a:cxn>
                <a:cxn ang="0">
                  <a:pos x="317" y="449"/>
                </a:cxn>
                <a:cxn ang="0">
                  <a:pos x="349" y="429"/>
                </a:cxn>
                <a:cxn ang="0">
                  <a:pos x="373" y="410"/>
                </a:cxn>
                <a:cxn ang="0">
                  <a:pos x="391" y="389"/>
                </a:cxn>
                <a:cxn ang="0">
                  <a:pos x="403" y="368"/>
                </a:cxn>
                <a:cxn ang="0">
                  <a:pos x="410" y="349"/>
                </a:cxn>
                <a:cxn ang="0">
                  <a:pos x="412" y="330"/>
                </a:cxn>
                <a:cxn ang="0">
                  <a:pos x="414" y="310"/>
                </a:cxn>
                <a:cxn ang="0">
                  <a:pos x="414" y="286"/>
                </a:cxn>
                <a:cxn ang="0">
                  <a:pos x="415" y="277"/>
                </a:cxn>
                <a:cxn ang="0">
                  <a:pos x="421" y="266"/>
                </a:cxn>
                <a:cxn ang="0">
                  <a:pos x="429" y="233"/>
                </a:cxn>
                <a:cxn ang="0">
                  <a:pos x="435" y="179"/>
                </a:cxn>
                <a:cxn ang="0">
                  <a:pos x="435" y="126"/>
                </a:cxn>
                <a:cxn ang="0">
                  <a:pos x="431" y="86"/>
                </a:cxn>
                <a:cxn ang="0">
                  <a:pos x="429" y="70"/>
                </a:cxn>
                <a:cxn ang="0">
                  <a:pos x="310" y="0"/>
                </a:cxn>
                <a:cxn ang="0">
                  <a:pos x="0" y="198"/>
                </a:cxn>
              </a:cxnLst>
              <a:rect l="0" t="0" r="r" b="b"/>
              <a:pathLst>
                <a:path w="435" h="473">
                  <a:moveTo>
                    <a:pt x="0" y="198"/>
                  </a:moveTo>
                  <a:lnTo>
                    <a:pt x="4" y="209"/>
                  </a:lnTo>
                  <a:lnTo>
                    <a:pt x="12" y="235"/>
                  </a:lnTo>
                  <a:lnTo>
                    <a:pt x="26" y="268"/>
                  </a:lnTo>
                  <a:lnTo>
                    <a:pt x="46" y="300"/>
                  </a:lnTo>
                  <a:lnTo>
                    <a:pt x="54" y="310"/>
                  </a:lnTo>
                  <a:lnTo>
                    <a:pt x="68" y="317"/>
                  </a:lnTo>
                  <a:lnTo>
                    <a:pt x="81" y="324"/>
                  </a:lnTo>
                  <a:lnTo>
                    <a:pt x="88" y="330"/>
                  </a:lnTo>
                  <a:lnTo>
                    <a:pt x="89" y="338"/>
                  </a:lnTo>
                  <a:lnTo>
                    <a:pt x="88" y="352"/>
                  </a:lnTo>
                  <a:lnTo>
                    <a:pt x="82" y="366"/>
                  </a:lnTo>
                  <a:lnTo>
                    <a:pt x="75" y="384"/>
                  </a:lnTo>
                  <a:lnTo>
                    <a:pt x="70" y="400"/>
                  </a:lnTo>
                  <a:lnTo>
                    <a:pt x="68" y="414"/>
                  </a:lnTo>
                  <a:lnTo>
                    <a:pt x="70" y="426"/>
                  </a:lnTo>
                  <a:lnTo>
                    <a:pt x="81" y="435"/>
                  </a:lnTo>
                  <a:lnTo>
                    <a:pt x="98" y="442"/>
                  </a:lnTo>
                  <a:lnTo>
                    <a:pt x="119" y="449"/>
                  </a:lnTo>
                  <a:lnTo>
                    <a:pt x="142" y="457"/>
                  </a:lnTo>
                  <a:lnTo>
                    <a:pt x="168" y="464"/>
                  </a:lnTo>
                  <a:lnTo>
                    <a:pt x="196" y="471"/>
                  </a:lnTo>
                  <a:lnTo>
                    <a:pt x="224" y="473"/>
                  </a:lnTo>
                  <a:lnTo>
                    <a:pt x="251" y="473"/>
                  </a:lnTo>
                  <a:lnTo>
                    <a:pt x="277" y="466"/>
                  </a:lnTo>
                  <a:lnTo>
                    <a:pt x="317" y="449"/>
                  </a:lnTo>
                  <a:lnTo>
                    <a:pt x="349" y="429"/>
                  </a:lnTo>
                  <a:lnTo>
                    <a:pt x="373" y="410"/>
                  </a:lnTo>
                  <a:lnTo>
                    <a:pt x="391" y="389"/>
                  </a:lnTo>
                  <a:lnTo>
                    <a:pt x="403" y="368"/>
                  </a:lnTo>
                  <a:lnTo>
                    <a:pt x="410" y="349"/>
                  </a:lnTo>
                  <a:lnTo>
                    <a:pt x="412" y="330"/>
                  </a:lnTo>
                  <a:lnTo>
                    <a:pt x="414" y="310"/>
                  </a:lnTo>
                  <a:lnTo>
                    <a:pt x="414" y="286"/>
                  </a:lnTo>
                  <a:lnTo>
                    <a:pt x="415" y="277"/>
                  </a:lnTo>
                  <a:lnTo>
                    <a:pt x="421" y="266"/>
                  </a:lnTo>
                  <a:lnTo>
                    <a:pt x="429" y="233"/>
                  </a:lnTo>
                  <a:lnTo>
                    <a:pt x="435" y="179"/>
                  </a:lnTo>
                  <a:lnTo>
                    <a:pt x="435" y="126"/>
                  </a:lnTo>
                  <a:lnTo>
                    <a:pt x="431" y="86"/>
                  </a:lnTo>
                  <a:lnTo>
                    <a:pt x="429" y="70"/>
                  </a:lnTo>
                  <a:lnTo>
                    <a:pt x="310" y="0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4435475" y="3727450"/>
              <a:ext cx="368300" cy="420688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49" y="82"/>
                </a:cxn>
                <a:cxn ang="0">
                  <a:pos x="23" y="110"/>
                </a:cxn>
                <a:cxn ang="0">
                  <a:pos x="23" y="116"/>
                </a:cxn>
                <a:cxn ang="0">
                  <a:pos x="23" y="130"/>
                </a:cxn>
                <a:cxn ang="0">
                  <a:pos x="21" y="149"/>
                </a:cxn>
                <a:cxn ang="0">
                  <a:pos x="14" y="170"/>
                </a:cxn>
                <a:cxn ang="0">
                  <a:pos x="5" y="194"/>
                </a:cxn>
                <a:cxn ang="0">
                  <a:pos x="0" y="222"/>
                </a:cxn>
                <a:cxn ang="0">
                  <a:pos x="2" y="254"/>
                </a:cxn>
                <a:cxn ang="0">
                  <a:pos x="10" y="287"/>
                </a:cxn>
                <a:cxn ang="0">
                  <a:pos x="26" y="317"/>
                </a:cxn>
                <a:cxn ang="0">
                  <a:pos x="44" y="338"/>
                </a:cxn>
                <a:cxn ang="0">
                  <a:pos x="63" y="354"/>
                </a:cxn>
                <a:cxn ang="0">
                  <a:pos x="80" y="366"/>
                </a:cxn>
                <a:cxn ang="0">
                  <a:pos x="96" y="373"/>
                </a:cxn>
                <a:cxn ang="0">
                  <a:pos x="108" y="380"/>
                </a:cxn>
                <a:cxn ang="0">
                  <a:pos x="115" y="389"/>
                </a:cxn>
                <a:cxn ang="0">
                  <a:pos x="117" y="398"/>
                </a:cxn>
                <a:cxn ang="0">
                  <a:pos x="108" y="427"/>
                </a:cxn>
                <a:cxn ang="0">
                  <a:pos x="101" y="466"/>
                </a:cxn>
                <a:cxn ang="0">
                  <a:pos x="107" y="501"/>
                </a:cxn>
                <a:cxn ang="0">
                  <a:pos x="131" y="518"/>
                </a:cxn>
                <a:cxn ang="0">
                  <a:pos x="154" y="522"/>
                </a:cxn>
                <a:cxn ang="0">
                  <a:pos x="178" y="525"/>
                </a:cxn>
                <a:cxn ang="0">
                  <a:pos x="207" y="529"/>
                </a:cxn>
                <a:cxn ang="0">
                  <a:pos x="236" y="531"/>
                </a:cxn>
                <a:cxn ang="0">
                  <a:pos x="264" y="527"/>
                </a:cxn>
                <a:cxn ang="0">
                  <a:pos x="291" y="522"/>
                </a:cxn>
                <a:cxn ang="0">
                  <a:pos x="315" y="510"/>
                </a:cxn>
                <a:cxn ang="0">
                  <a:pos x="334" y="490"/>
                </a:cxn>
                <a:cxn ang="0">
                  <a:pos x="348" y="466"/>
                </a:cxn>
                <a:cxn ang="0">
                  <a:pos x="361" y="438"/>
                </a:cxn>
                <a:cxn ang="0">
                  <a:pos x="371" y="406"/>
                </a:cxn>
                <a:cxn ang="0">
                  <a:pos x="380" y="375"/>
                </a:cxn>
                <a:cxn ang="0">
                  <a:pos x="387" y="345"/>
                </a:cxn>
                <a:cxn ang="0">
                  <a:pos x="394" y="315"/>
                </a:cxn>
                <a:cxn ang="0">
                  <a:pos x="403" y="289"/>
                </a:cxn>
                <a:cxn ang="0">
                  <a:pos x="413" y="266"/>
                </a:cxn>
                <a:cxn ang="0">
                  <a:pos x="422" y="257"/>
                </a:cxn>
                <a:cxn ang="0">
                  <a:pos x="438" y="250"/>
                </a:cxn>
                <a:cxn ang="0">
                  <a:pos x="452" y="242"/>
                </a:cxn>
                <a:cxn ang="0">
                  <a:pos x="459" y="235"/>
                </a:cxn>
                <a:cxn ang="0">
                  <a:pos x="464" y="210"/>
                </a:cxn>
                <a:cxn ang="0">
                  <a:pos x="459" y="187"/>
                </a:cxn>
                <a:cxn ang="0">
                  <a:pos x="448" y="168"/>
                </a:cxn>
                <a:cxn ang="0">
                  <a:pos x="440" y="149"/>
                </a:cxn>
                <a:cxn ang="0">
                  <a:pos x="433" y="135"/>
                </a:cxn>
                <a:cxn ang="0">
                  <a:pos x="420" y="119"/>
                </a:cxn>
                <a:cxn ang="0">
                  <a:pos x="404" y="100"/>
                </a:cxn>
                <a:cxn ang="0">
                  <a:pos x="389" y="81"/>
                </a:cxn>
                <a:cxn ang="0">
                  <a:pos x="371" y="63"/>
                </a:cxn>
                <a:cxn ang="0">
                  <a:pos x="355" y="45"/>
                </a:cxn>
                <a:cxn ang="0">
                  <a:pos x="343" y="31"/>
                </a:cxn>
                <a:cxn ang="0">
                  <a:pos x="334" y="21"/>
                </a:cxn>
                <a:cxn ang="0">
                  <a:pos x="319" y="14"/>
                </a:cxn>
                <a:cxn ang="0">
                  <a:pos x="285" y="9"/>
                </a:cxn>
                <a:cxn ang="0">
                  <a:pos x="242" y="3"/>
                </a:cxn>
                <a:cxn ang="0">
                  <a:pos x="192" y="2"/>
                </a:cxn>
                <a:cxn ang="0">
                  <a:pos x="143" y="0"/>
                </a:cxn>
                <a:cxn ang="0">
                  <a:pos x="101" y="0"/>
                </a:cxn>
                <a:cxn ang="0">
                  <a:pos x="72" y="0"/>
                </a:cxn>
                <a:cxn ang="0">
                  <a:pos x="61" y="0"/>
                </a:cxn>
              </a:cxnLst>
              <a:rect l="0" t="0" r="r" b="b"/>
              <a:pathLst>
                <a:path w="464" h="531">
                  <a:moveTo>
                    <a:pt x="61" y="0"/>
                  </a:moveTo>
                  <a:lnTo>
                    <a:pt x="49" y="82"/>
                  </a:lnTo>
                  <a:lnTo>
                    <a:pt x="23" y="110"/>
                  </a:lnTo>
                  <a:lnTo>
                    <a:pt x="23" y="116"/>
                  </a:lnTo>
                  <a:lnTo>
                    <a:pt x="23" y="130"/>
                  </a:lnTo>
                  <a:lnTo>
                    <a:pt x="21" y="149"/>
                  </a:lnTo>
                  <a:lnTo>
                    <a:pt x="14" y="170"/>
                  </a:lnTo>
                  <a:lnTo>
                    <a:pt x="5" y="194"/>
                  </a:lnTo>
                  <a:lnTo>
                    <a:pt x="0" y="222"/>
                  </a:lnTo>
                  <a:lnTo>
                    <a:pt x="2" y="254"/>
                  </a:lnTo>
                  <a:lnTo>
                    <a:pt x="10" y="287"/>
                  </a:lnTo>
                  <a:lnTo>
                    <a:pt x="26" y="317"/>
                  </a:lnTo>
                  <a:lnTo>
                    <a:pt x="44" y="338"/>
                  </a:lnTo>
                  <a:lnTo>
                    <a:pt x="63" y="354"/>
                  </a:lnTo>
                  <a:lnTo>
                    <a:pt x="80" y="366"/>
                  </a:lnTo>
                  <a:lnTo>
                    <a:pt x="96" y="373"/>
                  </a:lnTo>
                  <a:lnTo>
                    <a:pt x="108" y="380"/>
                  </a:lnTo>
                  <a:lnTo>
                    <a:pt x="115" y="389"/>
                  </a:lnTo>
                  <a:lnTo>
                    <a:pt x="117" y="398"/>
                  </a:lnTo>
                  <a:lnTo>
                    <a:pt x="108" y="427"/>
                  </a:lnTo>
                  <a:lnTo>
                    <a:pt x="101" y="466"/>
                  </a:lnTo>
                  <a:lnTo>
                    <a:pt x="107" y="501"/>
                  </a:lnTo>
                  <a:lnTo>
                    <a:pt x="131" y="518"/>
                  </a:lnTo>
                  <a:lnTo>
                    <a:pt x="154" y="522"/>
                  </a:lnTo>
                  <a:lnTo>
                    <a:pt x="178" y="525"/>
                  </a:lnTo>
                  <a:lnTo>
                    <a:pt x="207" y="529"/>
                  </a:lnTo>
                  <a:lnTo>
                    <a:pt x="236" y="531"/>
                  </a:lnTo>
                  <a:lnTo>
                    <a:pt x="264" y="527"/>
                  </a:lnTo>
                  <a:lnTo>
                    <a:pt x="291" y="522"/>
                  </a:lnTo>
                  <a:lnTo>
                    <a:pt x="315" y="510"/>
                  </a:lnTo>
                  <a:lnTo>
                    <a:pt x="334" y="490"/>
                  </a:lnTo>
                  <a:lnTo>
                    <a:pt x="348" y="466"/>
                  </a:lnTo>
                  <a:lnTo>
                    <a:pt x="361" y="438"/>
                  </a:lnTo>
                  <a:lnTo>
                    <a:pt x="371" y="406"/>
                  </a:lnTo>
                  <a:lnTo>
                    <a:pt x="380" y="375"/>
                  </a:lnTo>
                  <a:lnTo>
                    <a:pt x="387" y="345"/>
                  </a:lnTo>
                  <a:lnTo>
                    <a:pt x="394" y="315"/>
                  </a:lnTo>
                  <a:lnTo>
                    <a:pt x="403" y="289"/>
                  </a:lnTo>
                  <a:lnTo>
                    <a:pt x="413" y="266"/>
                  </a:lnTo>
                  <a:lnTo>
                    <a:pt x="422" y="257"/>
                  </a:lnTo>
                  <a:lnTo>
                    <a:pt x="438" y="250"/>
                  </a:lnTo>
                  <a:lnTo>
                    <a:pt x="452" y="242"/>
                  </a:lnTo>
                  <a:lnTo>
                    <a:pt x="459" y="235"/>
                  </a:lnTo>
                  <a:lnTo>
                    <a:pt x="464" y="210"/>
                  </a:lnTo>
                  <a:lnTo>
                    <a:pt x="459" y="187"/>
                  </a:lnTo>
                  <a:lnTo>
                    <a:pt x="448" y="168"/>
                  </a:lnTo>
                  <a:lnTo>
                    <a:pt x="440" y="149"/>
                  </a:lnTo>
                  <a:lnTo>
                    <a:pt x="433" y="135"/>
                  </a:lnTo>
                  <a:lnTo>
                    <a:pt x="420" y="119"/>
                  </a:lnTo>
                  <a:lnTo>
                    <a:pt x="404" y="100"/>
                  </a:lnTo>
                  <a:lnTo>
                    <a:pt x="389" y="81"/>
                  </a:lnTo>
                  <a:lnTo>
                    <a:pt x="371" y="63"/>
                  </a:lnTo>
                  <a:lnTo>
                    <a:pt x="355" y="45"/>
                  </a:lnTo>
                  <a:lnTo>
                    <a:pt x="343" y="31"/>
                  </a:lnTo>
                  <a:lnTo>
                    <a:pt x="334" y="21"/>
                  </a:lnTo>
                  <a:lnTo>
                    <a:pt x="319" y="14"/>
                  </a:lnTo>
                  <a:lnTo>
                    <a:pt x="285" y="9"/>
                  </a:lnTo>
                  <a:lnTo>
                    <a:pt x="242" y="3"/>
                  </a:lnTo>
                  <a:lnTo>
                    <a:pt x="192" y="2"/>
                  </a:lnTo>
                  <a:lnTo>
                    <a:pt x="143" y="0"/>
                  </a:lnTo>
                  <a:lnTo>
                    <a:pt x="101" y="0"/>
                  </a:lnTo>
                  <a:lnTo>
                    <a:pt x="72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4A0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4162425" y="4865688"/>
              <a:ext cx="158750" cy="211138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37" y="5"/>
                </a:cxn>
                <a:cxn ang="0">
                  <a:pos x="30" y="21"/>
                </a:cxn>
                <a:cxn ang="0">
                  <a:pos x="21" y="42"/>
                </a:cxn>
                <a:cxn ang="0">
                  <a:pos x="13" y="68"/>
                </a:cxn>
                <a:cxn ang="0">
                  <a:pos x="4" y="94"/>
                </a:cxn>
                <a:cxn ang="0">
                  <a:pos x="0" y="121"/>
                </a:cxn>
                <a:cxn ang="0">
                  <a:pos x="4" y="143"/>
                </a:cxn>
                <a:cxn ang="0">
                  <a:pos x="14" y="157"/>
                </a:cxn>
                <a:cxn ang="0">
                  <a:pos x="23" y="166"/>
                </a:cxn>
                <a:cxn ang="0">
                  <a:pos x="34" y="182"/>
                </a:cxn>
                <a:cxn ang="0">
                  <a:pos x="46" y="201"/>
                </a:cxn>
                <a:cxn ang="0">
                  <a:pos x="60" y="222"/>
                </a:cxn>
                <a:cxn ang="0">
                  <a:pos x="76" y="241"/>
                </a:cxn>
                <a:cxn ang="0">
                  <a:pos x="91" y="257"/>
                </a:cxn>
                <a:cxn ang="0">
                  <a:pos x="111" y="266"/>
                </a:cxn>
                <a:cxn ang="0">
                  <a:pos x="132" y="266"/>
                </a:cxn>
                <a:cxn ang="0">
                  <a:pos x="146" y="262"/>
                </a:cxn>
                <a:cxn ang="0">
                  <a:pos x="156" y="255"/>
                </a:cxn>
                <a:cxn ang="0">
                  <a:pos x="167" y="250"/>
                </a:cxn>
                <a:cxn ang="0">
                  <a:pos x="176" y="241"/>
                </a:cxn>
                <a:cxn ang="0">
                  <a:pos x="183" y="233"/>
                </a:cxn>
                <a:cxn ang="0">
                  <a:pos x="188" y="222"/>
                </a:cxn>
                <a:cxn ang="0">
                  <a:pos x="191" y="212"/>
                </a:cxn>
                <a:cxn ang="0">
                  <a:pos x="195" y="199"/>
                </a:cxn>
                <a:cxn ang="0">
                  <a:pos x="200" y="154"/>
                </a:cxn>
                <a:cxn ang="0">
                  <a:pos x="197" y="107"/>
                </a:cxn>
                <a:cxn ang="0">
                  <a:pos x="191" y="65"/>
                </a:cxn>
                <a:cxn ang="0">
                  <a:pos x="188" y="35"/>
                </a:cxn>
                <a:cxn ang="0">
                  <a:pos x="181" y="21"/>
                </a:cxn>
                <a:cxn ang="0">
                  <a:pos x="165" y="10"/>
                </a:cxn>
                <a:cxn ang="0">
                  <a:pos x="141" y="5"/>
                </a:cxn>
                <a:cxn ang="0">
                  <a:pos x="114" y="1"/>
                </a:cxn>
                <a:cxn ang="0">
                  <a:pos x="88" y="0"/>
                </a:cxn>
                <a:cxn ang="0">
                  <a:pos x="63" y="0"/>
                </a:cxn>
                <a:cxn ang="0">
                  <a:pos x="48" y="0"/>
                </a:cxn>
                <a:cxn ang="0">
                  <a:pos x="41" y="0"/>
                </a:cxn>
              </a:cxnLst>
              <a:rect l="0" t="0" r="r" b="b"/>
              <a:pathLst>
                <a:path w="200" h="266">
                  <a:moveTo>
                    <a:pt x="41" y="0"/>
                  </a:moveTo>
                  <a:lnTo>
                    <a:pt x="37" y="5"/>
                  </a:lnTo>
                  <a:lnTo>
                    <a:pt x="30" y="21"/>
                  </a:lnTo>
                  <a:lnTo>
                    <a:pt x="21" y="42"/>
                  </a:lnTo>
                  <a:lnTo>
                    <a:pt x="13" y="68"/>
                  </a:lnTo>
                  <a:lnTo>
                    <a:pt x="4" y="94"/>
                  </a:lnTo>
                  <a:lnTo>
                    <a:pt x="0" y="121"/>
                  </a:lnTo>
                  <a:lnTo>
                    <a:pt x="4" y="143"/>
                  </a:lnTo>
                  <a:lnTo>
                    <a:pt x="14" y="157"/>
                  </a:lnTo>
                  <a:lnTo>
                    <a:pt x="23" y="166"/>
                  </a:lnTo>
                  <a:lnTo>
                    <a:pt x="34" y="182"/>
                  </a:lnTo>
                  <a:lnTo>
                    <a:pt x="46" y="201"/>
                  </a:lnTo>
                  <a:lnTo>
                    <a:pt x="60" y="222"/>
                  </a:lnTo>
                  <a:lnTo>
                    <a:pt x="76" y="241"/>
                  </a:lnTo>
                  <a:lnTo>
                    <a:pt x="91" y="257"/>
                  </a:lnTo>
                  <a:lnTo>
                    <a:pt x="111" y="266"/>
                  </a:lnTo>
                  <a:lnTo>
                    <a:pt x="132" y="266"/>
                  </a:lnTo>
                  <a:lnTo>
                    <a:pt x="146" y="262"/>
                  </a:lnTo>
                  <a:lnTo>
                    <a:pt x="156" y="255"/>
                  </a:lnTo>
                  <a:lnTo>
                    <a:pt x="167" y="250"/>
                  </a:lnTo>
                  <a:lnTo>
                    <a:pt x="176" y="241"/>
                  </a:lnTo>
                  <a:lnTo>
                    <a:pt x="183" y="233"/>
                  </a:lnTo>
                  <a:lnTo>
                    <a:pt x="188" y="222"/>
                  </a:lnTo>
                  <a:lnTo>
                    <a:pt x="191" y="212"/>
                  </a:lnTo>
                  <a:lnTo>
                    <a:pt x="195" y="199"/>
                  </a:lnTo>
                  <a:lnTo>
                    <a:pt x="200" y="154"/>
                  </a:lnTo>
                  <a:lnTo>
                    <a:pt x="197" y="107"/>
                  </a:lnTo>
                  <a:lnTo>
                    <a:pt x="191" y="65"/>
                  </a:lnTo>
                  <a:lnTo>
                    <a:pt x="188" y="35"/>
                  </a:lnTo>
                  <a:lnTo>
                    <a:pt x="181" y="21"/>
                  </a:lnTo>
                  <a:lnTo>
                    <a:pt x="165" y="10"/>
                  </a:lnTo>
                  <a:lnTo>
                    <a:pt x="141" y="5"/>
                  </a:lnTo>
                  <a:lnTo>
                    <a:pt x="114" y="1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48" y="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4A0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3541713" y="3609975"/>
              <a:ext cx="576263" cy="557213"/>
            </a:xfrm>
            <a:custGeom>
              <a:avLst/>
              <a:gdLst/>
              <a:ahLst/>
              <a:cxnLst>
                <a:cxn ang="0">
                  <a:pos x="696" y="117"/>
                </a:cxn>
                <a:cxn ang="0">
                  <a:pos x="648" y="61"/>
                </a:cxn>
                <a:cxn ang="0">
                  <a:pos x="580" y="23"/>
                </a:cxn>
                <a:cxn ang="0">
                  <a:pos x="529" y="2"/>
                </a:cxn>
                <a:cxn ang="0">
                  <a:pos x="510" y="0"/>
                </a:cxn>
                <a:cxn ang="0">
                  <a:pos x="447" y="0"/>
                </a:cxn>
                <a:cxn ang="0">
                  <a:pos x="356" y="12"/>
                </a:cxn>
                <a:cxn ang="0">
                  <a:pos x="280" y="44"/>
                </a:cxn>
                <a:cxn ang="0">
                  <a:pos x="252" y="93"/>
                </a:cxn>
                <a:cxn ang="0">
                  <a:pos x="230" y="154"/>
                </a:cxn>
                <a:cxn ang="0">
                  <a:pos x="214" y="228"/>
                </a:cxn>
                <a:cxn ang="0">
                  <a:pos x="219" y="305"/>
                </a:cxn>
                <a:cxn ang="0">
                  <a:pos x="242" y="362"/>
                </a:cxn>
                <a:cxn ang="0">
                  <a:pos x="219" y="403"/>
                </a:cxn>
                <a:cxn ang="0">
                  <a:pos x="0" y="699"/>
                </a:cxn>
                <a:cxn ang="0">
                  <a:pos x="11" y="701"/>
                </a:cxn>
                <a:cxn ang="0">
                  <a:pos x="39" y="701"/>
                </a:cxn>
                <a:cxn ang="0">
                  <a:pos x="79" y="695"/>
                </a:cxn>
                <a:cxn ang="0">
                  <a:pos x="126" y="683"/>
                </a:cxn>
                <a:cxn ang="0">
                  <a:pos x="145" y="676"/>
                </a:cxn>
                <a:cxn ang="0">
                  <a:pos x="165" y="667"/>
                </a:cxn>
                <a:cxn ang="0">
                  <a:pos x="184" y="655"/>
                </a:cxn>
                <a:cxn ang="0">
                  <a:pos x="201" y="637"/>
                </a:cxn>
                <a:cxn ang="0">
                  <a:pos x="235" y="601"/>
                </a:cxn>
                <a:cxn ang="0">
                  <a:pos x="268" y="562"/>
                </a:cxn>
                <a:cxn ang="0">
                  <a:pos x="298" y="522"/>
                </a:cxn>
                <a:cxn ang="0">
                  <a:pos x="324" y="480"/>
                </a:cxn>
                <a:cxn ang="0">
                  <a:pos x="343" y="432"/>
                </a:cxn>
                <a:cxn ang="0">
                  <a:pos x="359" y="385"/>
                </a:cxn>
                <a:cxn ang="0">
                  <a:pos x="375" y="348"/>
                </a:cxn>
                <a:cxn ang="0">
                  <a:pos x="398" y="334"/>
                </a:cxn>
                <a:cxn ang="0">
                  <a:pos x="420" y="331"/>
                </a:cxn>
                <a:cxn ang="0">
                  <a:pos x="443" y="322"/>
                </a:cxn>
                <a:cxn ang="0">
                  <a:pos x="470" y="312"/>
                </a:cxn>
                <a:cxn ang="0">
                  <a:pos x="499" y="305"/>
                </a:cxn>
                <a:cxn ang="0">
                  <a:pos x="547" y="299"/>
                </a:cxn>
                <a:cxn ang="0">
                  <a:pos x="597" y="292"/>
                </a:cxn>
                <a:cxn ang="0">
                  <a:pos x="645" y="282"/>
                </a:cxn>
                <a:cxn ang="0">
                  <a:pos x="685" y="261"/>
                </a:cxn>
                <a:cxn ang="0">
                  <a:pos x="722" y="219"/>
                </a:cxn>
                <a:cxn ang="0">
                  <a:pos x="724" y="184"/>
                </a:cxn>
                <a:cxn ang="0">
                  <a:pos x="708" y="161"/>
                </a:cxn>
                <a:cxn ang="0">
                  <a:pos x="699" y="152"/>
                </a:cxn>
              </a:cxnLst>
              <a:rect l="0" t="0" r="r" b="b"/>
              <a:pathLst>
                <a:path w="725" h="701">
                  <a:moveTo>
                    <a:pt x="699" y="152"/>
                  </a:moveTo>
                  <a:lnTo>
                    <a:pt x="696" y="117"/>
                  </a:lnTo>
                  <a:lnTo>
                    <a:pt x="676" y="87"/>
                  </a:lnTo>
                  <a:lnTo>
                    <a:pt x="648" y="61"/>
                  </a:lnTo>
                  <a:lnTo>
                    <a:pt x="615" y="38"/>
                  </a:lnTo>
                  <a:lnTo>
                    <a:pt x="580" y="23"/>
                  </a:lnTo>
                  <a:lnTo>
                    <a:pt x="550" y="10"/>
                  </a:lnTo>
                  <a:lnTo>
                    <a:pt x="529" y="2"/>
                  </a:lnTo>
                  <a:lnTo>
                    <a:pt x="520" y="0"/>
                  </a:lnTo>
                  <a:lnTo>
                    <a:pt x="510" y="0"/>
                  </a:lnTo>
                  <a:lnTo>
                    <a:pt x="484" y="0"/>
                  </a:lnTo>
                  <a:lnTo>
                    <a:pt x="447" y="0"/>
                  </a:lnTo>
                  <a:lnTo>
                    <a:pt x="401" y="3"/>
                  </a:lnTo>
                  <a:lnTo>
                    <a:pt x="356" y="12"/>
                  </a:lnTo>
                  <a:lnTo>
                    <a:pt x="314" y="24"/>
                  </a:lnTo>
                  <a:lnTo>
                    <a:pt x="280" y="44"/>
                  </a:lnTo>
                  <a:lnTo>
                    <a:pt x="261" y="70"/>
                  </a:lnTo>
                  <a:lnTo>
                    <a:pt x="252" y="93"/>
                  </a:lnTo>
                  <a:lnTo>
                    <a:pt x="242" y="122"/>
                  </a:lnTo>
                  <a:lnTo>
                    <a:pt x="230" y="154"/>
                  </a:lnTo>
                  <a:lnTo>
                    <a:pt x="219" y="189"/>
                  </a:lnTo>
                  <a:lnTo>
                    <a:pt x="214" y="228"/>
                  </a:lnTo>
                  <a:lnTo>
                    <a:pt x="212" y="266"/>
                  </a:lnTo>
                  <a:lnTo>
                    <a:pt x="219" y="305"/>
                  </a:lnTo>
                  <a:lnTo>
                    <a:pt x="235" y="341"/>
                  </a:lnTo>
                  <a:lnTo>
                    <a:pt x="242" y="362"/>
                  </a:lnTo>
                  <a:lnTo>
                    <a:pt x="235" y="378"/>
                  </a:lnTo>
                  <a:lnTo>
                    <a:pt x="219" y="403"/>
                  </a:lnTo>
                  <a:lnTo>
                    <a:pt x="207" y="443"/>
                  </a:lnTo>
                  <a:lnTo>
                    <a:pt x="0" y="699"/>
                  </a:lnTo>
                  <a:lnTo>
                    <a:pt x="3" y="699"/>
                  </a:lnTo>
                  <a:lnTo>
                    <a:pt x="11" y="701"/>
                  </a:lnTo>
                  <a:lnTo>
                    <a:pt x="23" y="701"/>
                  </a:lnTo>
                  <a:lnTo>
                    <a:pt x="39" y="701"/>
                  </a:lnTo>
                  <a:lnTo>
                    <a:pt x="58" y="699"/>
                  </a:lnTo>
                  <a:lnTo>
                    <a:pt x="79" y="695"/>
                  </a:lnTo>
                  <a:lnTo>
                    <a:pt x="102" y="690"/>
                  </a:lnTo>
                  <a:lnTo>
                    <a:pt x="126" y="683"/>
                  </a:lnTo>
                  <a:lnTo>
                    <a:pt x="137" y="679"/>
                  </a:lnTo>
                  <a:lnTo>
                    <a:pt x="145" y="676"/>
                  </a:lnTo>
                  <a:lnTo>
                    <a:pt x="156" y="671"/>
                  </a:lnTo>
                  <a:lnTo>
                    <a:pt x="165" y="667"/>
                  </a:lnTo>
                  <a:lnTo>
                    <a:pt x="175" y="662"/>
                  </a:lnTo>
                  <a:lnTo>
                    <a:pt x="184" y="655"/>
                  </a:lnTo>
                  <a:lnTo>
                    <a:pt x="193" y="646"/>
                  </a:lnTo>
                  <a:lnTo>
                    <a:pt x="201" y="637"/>
                  </a:lnTo>
                  <a:lnTo>
                    <a:pt x="217" y="620"/>
                  </a:lnTo>
                  <a:lnTo>
                    <a:pt x="235" y="601"/>
                  </a:lnTo>
                  <a:lnTo>
                    <a:pt x="251" y="581"/>
                  </a:lnTo>
                  <a:lnTo>
                    <a:pt x="268" y="562"/>
                  </a:lnTo>
                  <a:lnTo>
                    <a:pt x="284" y="543"/>
                  </a:lnTo>
                  <a:lnTo>
                    <a:pt x="298" y="522"/>
                  </a:lnTo>
                  <a:lnTo>
                    <a:pt x="312" y="501"/>
                  </a:lnTo>
                  <a:lnTo>
                    <a:pt x="324" y="480"/>
                  </a:lnTo>
                  <a:lnTo>
                    <a:pt x="335" y="457"/>
                  </a:lnTo>
                  <a:lnTo>
                    <a:pt x="343" y="432"/>
                  </a:lnTo>
                  <a:lnTo>
                    <a:pt x="352" y="408"/>
                  </a:lnTo>
                  <a:lnTo>
                    <a:pt x="359" y="385"/>
                  </a:lnTo>
                  <a:lnTo>
                    <a:pt x="366" y="364"/>
                  </a:lnTo>
                  <a:lnTo>
                    <a:pt x="375" y="348"/>
                  </a:lnTo>
                  <a:lnTo>
                    <a:pt x="385" y="338"/>
                  </a:lnTo>
                  <a:lnTo>
                    <a:pt x="398" y="334"/>
                  </a:lnTo>
                  <a:lnTo>
                    <a:pt x="408" y="333"/>
                  </a:lnTo>
                  <a:lnTo>
                    <a:pt x="420" y="331"/>
                  </a:lnTo>
                  <a:lnTo>
                    <a:pt x="431" y="327"/>
                  </a:lnTo>
                  <a:lnTo>
                    <a:pt x="443" y="322"/>
                  </a:lnTo>
                  <a:lnTo>
                    <a:pt x="457" y="317"/>
                  </a:lnTo>
                  <a:lnTo>
                    <a:pt x="470" y="312"/>
                  </a:lnTo>
                  <a:lnTo>
                    <a:pt x="484" y="308"/>
                  </a:lnTo>
                  <a:lnTo>
                    <a:pt x="499" y="305"/>
                  </a:lnTo>
                  <a:lnTo>
                    <a:pt x="522" y="301"/>
                  </a:lnTo>
                  <a:lnTo>
                    <a:pt x="547" y="299"/>
                  </a:lnTo>
                  <a:lnTo>
                    <a:pt x="573" y="296"/>
                  </a:lnTo>
                  <a:lnTo>
                    <a:pt x="597" y="292"/>
                  </a:lnTo>
                  <a:lnTo>
                    <a:pt x="620" y="287"/>
                  </a:lnTo>
                  <a:lnTo>
                    <a:pt x="645" y="282"/>
                  </a:lnTo>
                  <a:lnTo>
                    <a:pt x="666" y="273"/>
                  </a:lnTo>
                  <a:lnTo>
                    <a:pt x="685" y="261"/>
                  </a:lnTo>
                  <a:lnTo>
                    <a:pt x="710" y="240"/>
                  </a:lnTo>
                  <a:lnTo>
                    <a:pt x="722" y="219"/>
                  </a:lnTo>
                  <a:lnTo>
                    <a:pt x="725" y="199"/>
                  </a:lnTo>
                  <a:lnTo>
                    <a:pt x="724" y="184"/>
                  </a:lnTo>
                  <a:lnTo>
                    <a:pt x="717" y="171"/>
                  </a:lnTo>
                  <a:lnTo>
                    <a:pt x="708" y="161"/>
                  </a:lnTo>
                  <a:lnTo>
                    <a:pt x="703" y="154"/>
                  </a:lnTo>
                  <a:lnTo>
                    <a:pt x="699" y="152"/>
                  </a:lnTo>
                  <a:close/>
                </a:path>
              </a:pathLst>
            </a:custGeom>
            <a:solidFill>
              <a:srgbClr val="FFFFA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4164013" y="4090988"/>
              <a:ext cx="376238" cy="803275"/>
            </a:xfrm>
            <a:custGeom>
              <a:avLst/>
              <a:gdLst/>
              <a:ahLst/>
              <a:cxnLst>
                <a:cxn ang="0">
                  <a:pos x="147" y="105"/>
                </a:cxn>
                <a:cxn ang="0">
                  <a:pos x="104" y="258"/>
                </a:cxn>
                <a:cxn ang="0">
                  <a:pos x="63" y="449"/>
                </a:cxn>
                <a:cxn ang="0">
                  <a:pos x="35" y="589"/>
                </a:cxn>
                <a:cxn ang="0">
                  <a:pos x="0" y="752"/>
                </a:cxn>
                <a:cxn ang="0">
                  <a:pos x="28" y="871"/>
                </a:cxn>
                <a:cxn ang="0">
                  <a:pos x="12" y="899"/>
                </a:cxn>
                <a:cxn ang="0">
                  <a:pos x="0" y="936"/>
                </a:cxn>
                <a:cxn ang="0">
                  <a:pos x="18" y="964"/>
                </a:cxn>
                <a:cxn ang="0">
                  <a:pos x="77" y="971"/>
                </a:cxn>
                <a:cxn ang="0">
                  <a:pos x="130" y="983"/>
                </a:cxn>
                <a:cxn ang="0">
                  <a:pos x="168" y="999"/>
                </a:cxn>
                <a:cxn ang="0">
                  <a:pos x="189" y="1011"/>
                </a:cxn>
                <a:cxn ang="0">
                  <a:pos x="193" y="1013"/>
                </a:cxn>
                <a:cxn ang="0">
                  <a:pos x="207" y="1007"/>
                </a:cxn>
                <a:cxn ang="0">
                  <a:pos x="231" y="1000"/>
                </a:cxn>
                <a:cxn ang="0">
                  <a:pos x="265" y="997"/>
                </a:cxn>
                <a:cxn ang="0">
                  <a:pos x="310" y="999"/>
                </a:cxn>
                <a:cxn ang="0">
                  <a:pos x="366" y="1002"/>
                </a:cxn>
                <a:cxn ang="0">
                  <a:pos x="419" y="1006"/>
                </a:cxn>
                <a:cxn ang="0">
                  <a:pos x="457" y="1000"/>
                </a:cxn>
                <a:cxn ang="0">
                  <a:pos x="473" y="976"/>
                </a:cxn>
                <a:cxn ang="0">
                  <a:pos x="461" y="915"/>
                </a:cxn>
                <a:cxn ang="0">
                  <a:pos x="461" y="778"/>
                </a:cxn>
                <a:cxn ang="0">
                  <a:pos x="456" y="591"/>
                </a:cxn>
                <a:cxn ang="0">
                  <a:pos x="456" y="440"/>
                </a:cxn>
                <a:cxn ang="0">
                  <a:pos x="464" y="97"/>
                </a:cxn>
                <a:cxn ang="0">
                  <a:pos x="459" y="4"/>
                </a:cxn>
                <a:cxn ang="0">
                  <a:pos x="436" y="0"/>
                </a:cxn>
                <a:cxn ang="0">
                  <a:pos x="400" y="4"/>
                </a:cxn>
                <a:cxn ang="0">
                  <a:pos x="354" y="11"/>
                </a:cxn>
                <a:cxn ang="0">
                  <a:pos x="303" y="23"/>
                </a:cxn>
                <a:cxn ang="0">
                  <a:pos x="254" y="35"/>
                </a:cxn>
                <a:cxn ang="0">
                  <a:pos x="210" y="51"/>
                </a:cxn>
                <a:cxn ang="0">
                  <a:pos x="177" y="65"/>
                </a:cxn>
              </a:cxnLst>
              <a:rect l="0" t="0" r="r" b="b"/>
              <a:pathLst>
                <a:path w="473" h="1013">
                  <a:moveTo>
                    <a:pt x="167" y="72"/>
                  </a:moveTo>
                  <a:lnTo>
                    <a:pt x="147" y="105"/>
                  </a:lnTo>
                  <a:lnTo>
                    <a:pt x="126" y="170"/>
                  </a:lnTo>
                  <a:lnTo>
                    <a:pt x="104" y="258"/>
                  </a:lnTo>
                  <a:lnTo>
                    <a:pt x="82" y="354"/>
                  </a:lnTo>
                  <a:lnTo>
                    <a:pt x="63" y="449"/>
                  </a:lnTo>
                  <a:lnTo>
                    <a:pt x="46" y="531"/>
                  </a:lnTo>
                  <a:lnTo>
                    <a:pt x="35" y="589"/>
                  </a:lnTo>
                  <a:lnTo>
                    <a:pt x="32" y="610"/>
                  </a:lnTo>
                  <a:lnTo>
                    <a:pt x="0" y="752"/>
                  </a:lnTo>
                  <a:lnTo>
                    <a:pt x="32" y="866"/>
                  </a:lnTo>
                  <a:lnTo>
                    <a:pt x="28" y="871"/>
                  </a:lnTo>
                  <a:lnTo>
                    <a:pt x="21" y="881"/>
                  </a:lnTo>
                  <a:lnTo>
                    <a:pt x="12" y="899"/>
                  </a:lnTo>
                  <a:lnTo>
                    <a:pt x="4" y="916"/>
                  </a:lnTo>
                  <a:lnTo>
                    <a:pt x="0" y="936"/>
                  </a:lnTo>
                  <a:lnTo>
                    <a:pt x="4" y="953"/>
                  </a:lnTo>
                  <a:lnTo>
                    <a:pt x="18" y="964"/>
                  </a:lnTo>
                  <a:lnTo>
                    <a:pt x="44" y="969"/>
                  </a:lnTo>
                  <a:lnTo>
                    <a:pt x="77" y="971"/>
                  </a:lnTo>
                  <a:lnTo>
                    <a:pt x="105" y="976"/>
                  </a:lnTo>
                  <a:lnTo>
                    <a:pt x="130" y="983"/>
                  </a:lnTo>
                  <a:lnTo>
                    <a:pt x="153" y="990"/>
                  </a:lnTo>
                  <a:lnTo>
                    <a:pt x="168" y="999"/>
                  </a:lnTo>
                  <a:lnTo>
                    <a:pt x="181" y="1006"/>
                  </a:lnTo>
                  <a:lnTo>
                    <a:pt x="189" y="1011"/>
                  </a:lnTo>
                  <a:lnTo>
                    <a:pt x="191" y="1013"/>
                  </a:lnTo>
                  <a:lnTo>
                    <a:pt x="193" y="1013"/>
                  </a:lnTo>
                  <a:lnTo>
                    <a:pt x="198" y="1009"/>
                  </a:lnTo>
                  <a:lnTo>
                    <a:pt x="207" y="1007"/>
                  </a:lnTo>
                  <a:lnTo>
                    <a:pt x="217" y="1004"/>
                  </a:lnTo>
                  <a:lnTo>
                    <a:pt x="231" y="1000"/>
                  </a:lnTo>
                  <a:lnTo>
                    <a:pt x="247" y="999"/>
                  </a:lnTo>
                  <a:lnTo>
                    <a:pt x="265" y="997"/>
                  </a:lnTo>
                  <a:lnTo>
                    <a:pt x="284" y="997"/>
                  </a:lnTo>
                  <a:lnTo>
                    <a:pt x="310" y="999"/>
                  </a:lnTo>
                  <a:lnTo>
                    <a:pt x="338" y="1000"/>
                  </a:lnTo>
                  <a:lnTo>
                    <a:pt x="366" y="1002"/>
                  </a:lnTo>
                  <a:lnTo>
                    <a:pt x="394" y="1006"/>
                  </a:lnTo>
                  <a:lnTo>
                    <a:pt x="419" y="1006"/>
                  </a:lnTo>
                  <a:lnTo>
                    <a:pt x="440" y="1004"/>
                  </a:lnTo>
                  <a:lnTo>
                    <a:pt x="457" y="1000"/>
                  </a:lnTo>
                  <a:lnTo>
                    <a:pt x="470" y="993"/>
                  </a:lnTo>
                  <a:lnTo>
                    <a:pt x="473" y="976"/>
                  </a:lnTo>
                  <a:lnTo>
                    <a:pt x="468" y="950"/>
                  </a:lnTo>
                  <a:lnTo>
                    <a:pt x="461" y="915"/>
                  </a:lnTo>
                  <a:lnTo>
                    <a:pt x="459" y="878"/>
                  </a:lnTo>
                  <a:lnTo>
                    <a:pt x="461" y="778"/>
                  </a:lnTo>
                  <a:lnTo>
                    <a:pt x="459" y="676"/>
                  </a:lnTo>
                  <a:lnTo>
                    <a:pt x="456" y="591"/>
                  </a:lnTo>
                  <a:lnTo>
                    <a:pt x="454" y="540"/>
                  </a:lnTo>
                  <a:lnTo>
                    <a:pt x="456" y="440"/>
                  </a:lnTo>
                  <a:lnTo>
                    <a:pt x="461" y="266"/>
                  </a:lnTo>
                  <a:lnTo>
                    <a:pt x="464" y="97"/>
                  </a:lnTo>
                  <a:lnTo>
                    <a:pt x="463" y="9"/>
                  </a:lnTo>
                  <a:lnTo>
                    <a:pt x="459" y="4"/>
                  </a:lnTo>
                  <a:lnTo>
                    <a:pt x="450" y="2"/>
                  </a:lnTo>
                  <a:lnTo>
                    <a:pt x="436" y="0"/>
                  </a:lnTo>
                  <a:lnTo>
                    <a:pt x="421" y="2"/>
                  </a:lnTo>
                  <a:lnTo>
                    <a:pt x="400" y="4"/>
                  </a:lnTo>
                  <a:lnTo>
                    <a:pt x="379" y="7"/>
                  </a:lnTo>
                  <a:lnTo>
                    <a:pt x="354" y="11"/>
                  </a:lnTo>
                  <a:lnTo>
                    <a:pt x="330" y="16"/>
                  </a:lnTo>
                  <a:lnTo>
                    <a:pt x="303" y="23"/>
                  </a:lnTo>
                  <a:lnTo>
                    <a:pt x="279" y="28"/>
                  </a:lnTo>
                  <a:lnTo>
                    <a:pt x="254" y="35"/>
                  </a:lnTo>
                  <a:lnTo>
                    <a:pt x="231" y="44"/>
                  </a:lnTo>
                  <a:lnTo>
                    <a:pt x="210" y="51"/>
                  </a:lnTo>
                  <a:lnTo>
                    <a:pt x="193" y="58"/>
                  </a:lnTo>
                  <a:lnTo>
                    <a:pt x="177" y="65"/>
                  </a:lnTo>
                  <a:lnTo>
                    <a:pt x="167" y="72"/>
                  </a:lnTo>
                  <a:close/>
                </a:path>
              </a:pathLst>
            </a:custGeom>
            <a:solidFill>
              <a:srgbClr val="FFB7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4664075" y="4073525"/>
              <a:ext cx="355600" cy="814388"/>
            </a:xfrm>
            <a:custGeom>
              <a:avLst/>
              <a:gdLst/>
              <a:ahLst/>
              <a:cxnLst>
                <a:cxn ang="0">
                  <a:pos x="42" y="88"/>
                </a:cxn>
                <a:cxn ang="0">
                  <a:pos x="0" y="608"/>
                </a:cxn>
                <a:cxn ang="0">
                  <a:pos x="0" y="668"/>
                </a:cxn>
                <a:cxn ang="0">
                  <a:pos x="0" y="801"/>
                </a:cxn>
                <a:cxn ang="0">
                  <a:pos x="7" y="939"/>
                </a:cxn>
                <a:cxn ang="0">
                  <a:pos x="23" y="1014"/>
                </a:cxn>
                <a:cxn ang="0">
                  <a:pos x="35" y="1023"/>
                </a:cxn>
                <a:cxn ang="0">
                  <a:pos x="47" y="1027"/>
                </a:cxn>
                <a:cxn ang="0">
                  <a:pos x="65" y="1025"/>
                </a:cxn>
                <a:cxn ang="0">
                  <a:pos x="82" y="1021"/>
                </a:cxn>
                <a:cxn ang="0">
                  <a:pos x="105" y="1018"/>
                </a:cxn>
                <a:cxn ang="0">
                  <a:pos x="130" y="1013"/>
                </a:cxn>
                <a:cxn ang="0">
                  <a:pos x="161" y="1007"/>
                </a:cxn>
                <a:cxn ang="0">
                  <a:pos x="196" y="1006"/>
                </a:cxn>
                <a:cxn ang="0">
                  <a:pos x="233" y="1006"/>
                </a:cxn>
                <a:cxn ang="0">
                  <a:pos x="268" y="1004"/>
                </a:cxn>
                <a:cxn ang="0">
                  <a:pos x="300" y="1002"/>
                </a:cxn>
                <a:cxn ang="0">
                  <a:pos x="328" y="1000"/>
                </a:cxn>
                <a:cxn ang="0">
                  <a:pos x="349" y="997"/>
                </a:cxn>
                <a:cxn ang="0">
                  <a:pos x="366" y="993"/>
                </a:cxn>
                <a:cxn ang="0">
                  <a:pos x="377" y="988"/>
                </a:cxn>
                <a:cxn ang="0">
                  <a:pos x="380" y="981"/>
                </a:cxn>
                <a:cxn ang="0">
                  <a:pos x="382" y="969"/>
                </a:cxn>
                <a:cxn ang="0">
                  <a:pos x="387" y="944"/>
                </a:cxn>
                <a:cxn ang="0">
                  <a:pos x="396" y="911"/>
                </a:cxn>
                <a:cxn ang="0">
                  <a:pos x="405" y="871"/>
                </a:cxn>
                <a:cxn ang="0">
                  <a:pos x="415" y="824"/>
                </a:cxn>
                <a:cxn ang="0">
                  <a:pos x="426" y="773"/>
                </a:cxn>
                <a:cxn ang="0">
                  <a:pos x="436" y="720"/>
                </a:cxn>
                <a:cxn ang="0">
                  <a:pos x="443" y="668"/>
                </a:cxn>
                <a:cxn ang="0">
                  <a:pos x="449" y="615"/>
                </a:cxn>
                <a:cxn ang="0">
                  <a:pos x="449" y="568"/>
                </a:cxn>
                <a:cxn ang="0">
                  <a:pos x="447" y="527"/>
                </a:cxn>
                <a:cxn ang="0">
                  <a:pos x="443" y="492"/>
                </a:cxn>
                <a:cxn ang="0">
                  <a:pos x="433" y="410"/>
                </a:cxn>
                <a:cxn ang="0">
                  <a:pos x="415" y="335"/>
                </a:cxn>
                <a:cxn ang="0">
                  <a:pos x="394" y="265"/>
                </a:cxn>
                <a:cxn ang="0">
                  <a:pos x="372" y="202"/>
                </a:cxn>
                <a:cxn ang="0">
                  <a:pos x="349" y="151"/>
                </a:cxn>
                <a:cxn ang="0">
                  <a:pos x="329" y="112"/>
                </a:cxn>
                <a:cxn ang="0">
                  <a:pos x="317" y="88"/>
                </a:cxn>
                <a:cxn ang="0">
                  <a:pos x="312" y="79"/>
                </a:cxn>
                <a:cxn ang="0">
                  <a:pos x="102" y="0"/>
                </a:cxn>
                <a:cxn ang="0">
                  <a:pos x="42" y="88"/>
                </a:cxn>
              </a:cxnLst>
              <a:rect l="0" t="0" r="r" b="b"/>
              <a:pathLst>
                <a:path w="449" h="1027">
                  <a:moveTo>
                    <a:pt x="42" y="88"/>
                  </a:moveTo>
                  <a:lnTo>
                    <a:pt x="0" y="608"/>
                  </a:lnTo>
                  <a:lnTo>
                    <a:pt x="0" y="668"/>
                  </a:lnTo>
                  <a:lnTo>
                    <a:pt x="0" y="801"/>
                  </a:lnTo>
                  <a:lnTo>
                    <a:pt x="7" y="939"/>
                  </a:lnTo>
                  <a:lnTo>
                    <a:pt x="23" y="1014"/>
                  </a:lnTo>
                  <a:lnTo>
                    <a:pt x="35" y="1023"/>
                  </a:lnTo>
                  <a:lnTo>
                    <a:pt x="47" y="1027"/>
                  </a:lnTo>
                  <a:lnTo>
                    <a:pt x="65" y="1025"/>
                  </a:lnTo>
                  <a:lnTo>
                    <a:pt x="82" y="1021"/>
                  </a:lnTo>
                  <a:lnTo>
                    <a:pt x="105" y="1018"/>
                  </a:lnTo>
                  <a:lnTo>
                    <a:pt x="130" y="1013"/>
                  </a:lnTo>
                  <a:lnTo>
                    <a:pt x="161" y="1007"/>
                  </a:lnTo>
                  <a:lnTo>
                    <a:pt x="196" y="1006"/>
                  </a:lnTo>
                  <a:lnTo>
                    <a:pt x="233" y="1006"/>
                  </a:lnTo>
                  <a:lnTo>
                    <a:pt x="268" y="1004"/>
                  </a:lnTo>
                  <a:lnTo>
                    <a:pt x="300" y="1002"/>
                  </a:lnTo>
                  <a:lnTo>
                    <a:pt x="328" y="1000"/>
                  </a:lnTo>
                  <a:lnTo>
                    <a:pt x="349" y="997"/>
                  </a:lnTo>
                  <a:lnTo>
                    <a:pt x="366" y="993"/>
                  </a:lnTo>
                  <a:lnTo>
                    <a:pt x="377" y="988"/>
                  </a:lnTo>
                  <a:lnTo>
                    <a:pt x="380" y="981"/>
                  </a:lnTo>
                  <a:lnTo>
                    <a:pt x="382" y="969"/>
                  </a:lnTo>
                  <a:lnTo>
                    <a:pt x="387" y="944"/>
                  </a:lnTo>
                  <a:lnTo>
                    <a:pt x="396" y="911"/>
                  </a:lnTo>
                  <a:lnTo>
                    <a:pt x="405" y="871"/>
                  </a:lnTo>
                  <a:lnTo>
                    <a:pt x="415" y="824"/>
                  </a:lnTo>
                  <a:lnTo>
                    <a:pt x="426" y="773"/>
                  </a:lnTo>
                  <a:lnTo>
                    <a:pt x="436" y="720"/>
                  </a:lnTo>
                  <a:lnTo>
                    <a:pt x="443" y="668"/>
                  </a:lnTo>
                  <a:lnTo>
                    <a:pt x="449" y="615"/>
                  </a:lnTo>
                  <a:lnTo>
                    <a:pt x="449" y="568"/>
                  </a:lnTo>
                  <a:lnTo>
                    <a:pt x="447" y="527"/>
                  </a:lnTo>
                  <a:lnTo>
                    <a:pt x="443" y="492"/>
                  </a:lnTo>
                  <a:lnTo>
                    <a:pt x="433" y="410"/>
                  </a:lnTo>
                  <a:lnTo>
                    <a:pt x="415" y="335"/>
                  </a:lnTo>
                  <a:lnTo>
                    <a:pt x="394" y="265"/>
                  </a:lnTo>
                  <a:lnTo>
                    <a:pt x="372" y="202"/>
                  </a:lnTo>
                  <a:lnTo>
                    <a:pt x="349" y="151"/>
                  </a:lnTo>
                  <a:lnTo>
                    <a:pt x="329" y="112"/>
                  </a:lnTo>
                  <a:lnTo>
                    <a:pt x="317" y="88"/>
                  </a:lnTo>
                  <a:lnTo>
                    <a:pt x="312" y="79"/>
                  </a:lnTo>
                  <a:lnTo>
                    <a:pt x="102" y="0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FFB7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3598863" y="4837113"/>
              <a:ext cx="476250" cy="989013"/>
            </a:xfrm>
            <a:custGeom>
              <a:avLst/>
              <a:gdLst/>
              <a:ahLst/>
              <a:cxnLst>
                <a:cxn ang="0">
                  <a:pos x="7" y="87"/>
                </a:cxn>
                <a:cxn ang="0">
                  <a:pos x="16" y="212"/>
                </a:cxn>
                <a:cxn ang="0">
                  <a:pos x="35" y="357"/>
                </a:cxn>
                <a:cxn ang="0">
                  <a:pos x="58" y="492"/>
                </a:cxn>
                <a:cxn ang="0">
                  <a:pos x="47" y="632"/>
                </a:cxn>
                <a:cxn ang="0">
                  <a:pos x="30" y="720"/>
                </a:cxn>
                <a:cxn ang="0">
                  <a:pos x="18" y="846"/>
                </a:cxn>
                <a:cxn ang="0">
                  <a:pos x="5" y="963"/>
                </a:cxn>
                <a:cxn ang="0">
                  <a:pos x="0" y="1076"/>
                </a:cxn>
                <a:cxn ang="0">
                  <a:pos x="16" y="1165"/>
                </a:cxn>
                <a:cxn ang="0">
                  <a:pos x="53" y="1210"/>
                </a:cxn>
                <a:cxn ang="0">
                  <a:pos x="89" y="1233"/>
                </a:cxn>
                <a:cxn ang="0">
                  <a:pos x="130" y="1245"/>
                </a:cxn>
                <a:cxn ang="0">
                  <a:pos x="177" y="1244"/>
                </a:cxn>
                <a:cxn ang="0">
                  <a:pos x="214" y="1233"/>
                </a:cxn>
                <a:cxn ang="0">
                  <a:pos x="242" y="1217"/>
                </a:cxn>
                <a:cxn ang="0">
                  <a:pos x="272" y="1202"/>
                </a:cxn>
                <a:cxn ang="0">
                  <a:pos x="300" y="1186"/>
                </a:cxn>
                <a:cxn ang="0">
                  <a:pos x="335" y="1172"/>
                </a:cxn>
                <a:cxn ang="0">
                  <a:pos x="398" y="1149"/>
                </a:cxn>
                <a:cxn ang="0">
                  <a:pos x="461" y="1126"/>
                </a:cxn>
                <a:cxn ang="0">
                  <a:pos x="505" y="1109"/>
                </a:cxn>
                <a:cxn ang="0">
                  <a:pos x="527" y="1070"/>
                </a:cxn>
                <a:cxn ang="0">
                  <a:pos x="538" y="921"/>
                </a:cxn>
                <a:cxn ang="0">
                  <a:pos x="538" y="795"/>
                </a:cxn>
                <a:cxn ang="0">
                  <a:pos x="533" y="736"/>
                </a:cxn>
                <a:cxn ang="0">
                  <a:pos x="550" y="631"/>
                </a:cxn>
                <a:cxn ang="0">
                  <a:pos x="576" y="422"/>
                </a:cxn>
                <a:cxn ang="0">
                  <a:pos x="596" y="200"/>
                </a:cxn>
                <a:cxn ang="0">
                  <a:pos x="601" y="42"/>
                </a:cxn>
                <a:cxn ang="0">
                  <a:pos x="590" y="7"/>
                </a:cxn>
                <a:cxn ang="0">
                  <a:pos x="566" y="10"/>
                </a:cxn>
                <a:cxn ang="0">
                  <a:pos x="531" y="19"/>
                </a:cxn>
                <a:cxn ang="0">
                  <a:pos x="489" y="28"/>
                </a:cxn>
                <a:cxn ang="0">
                  <a:pos x="436" y="30"/>
                </a:cxn>
                <a:cxn ang="0">
                  <a:pos x="380" y="24"/>
                </a:cxn>
                <a:cxn ang="0">
                  <a:pos x="335" y="16"/>
                </a:cxn>
                <a:cxn ang="0">
                  <a:pos x="307" y="10"/>
                </a:cxn>
                <a:cxn ang="0">
                  <a:pos x="165" y="33"/>
                </a:cxn>
                <a:cxn ang="0">
                  <a:pos x="4" y="52"/>
                </a:cxn>
              </a:cxnLst>
              <a:rect l="0" t="0" r="r" b="b"/>
              <a:pathLst>
                <a:path w="601" h="1245">
                  <a:moveTo>
                    <a:pt x="4" y="52"/>
                  </a:moveTo>
                  <a:lnTo>
                    <a:pt x="7" y="87"/>
                  </a:lnTo>
                  <a:lnTo>
                    <a:pt x="11" y="142"/>
                  </a:lnTo>
                  <a:lnTo>
                    <a:pt x="16" y="212"/>
                  </a:lnTo>
                  <a:lnTo>
                    <a:pt x="23" y="287"/>
                  </a:lnTo>
                  <a:lnTo>
                    <a:pt x="35" y="357"/>
                  </a:lnTo>
                  <a:lnTo>
                    <a:pt x="49" y="427"/>
                  </a:lnTo>
                  <a:lnTo>
                    <a:pt x="58" y="492"/>
                  </a:lnTo>
                  <a:lnTo>
                    <a:pt x="58" y="550"/>
                  </a:lnTo>
                  <a:lnTo>
                    <a:pt x="47" y="632"/>
                  </a:lnTo>
                  <a:lnTo>
                    <a:pt x="37" y="676"/>
                  </a:lnTo>
                  <a:lnTo>
                    <a:pt x="30" y="720"/>
                  </a:lnTo>
                  <a:lnTo>
                    <a:pt x="23" y="793"/>
                  </a:lnTo>
                  <a:lnTo>
                    <a:pt x="18" y="846"/>
                  </a:lnTo>
                  <a:lnTo>
                    <a:pt x="12" y="904"/>
                  </a:lnTo>
                  <a:lnTo>
                    <a:pt x="5" y="963"/>
                  </a:lnTo>
                  <a:lnTo>
                    <a:pt x="0" y="1021"/>
                  </a:lnTo>
                  <a:lnTo>
                    <a:pt x="0" y="1076"/>
                  </a:lnTo>
                  <a:lnTo>
                    <a:pt x="4" y="1125"/>
                  </a:lnTo>
                  <a:lnTo>
                    <a:pt x="16" y="1165"/>
                  </a:lnTo>
                  <a:lnTo>
                    <a:pt x="35" y="1195"/>
                  </a:lnTo>
                  <a:lnTo>
                    <a:pt x="53" y="1210"/>
                  </a:lnTo>
                  <a:lnTo>
                    <a:pt x="72" y="1224"/>
                  </a:lnTo>
                  <a:lnTo>
                    <a:pt x="89" y="1233"/>
                  </a:lnTo>
                  <a:lnTo>
                    <a:pt x="109" y="1242"/>
                  </a:lnTo>
                  <a:lnTo>
                    <a:pt x="130" y="1245"/>
                  </a:lnTo>
                  <a:lnTo>
                    <a:pt x="152" y="1245"/>
                  </a:lnTo>
                  <a:lnTo>
                    <a:pt x="177" y="1244"/>
                  </a:lnTo>
                  <a:lnTo>
                    <a:pt x="205" y="1237"/>
                  </a:lnTo>
                  <a:lnTo>
                    <a:pt x="214" y="1233"/>
                  </a:lnTo>
                  <a:lnTo>
                    <a:pt x="228" y="1226"/>
                  </a:lnTo>
                  <a:lnTo>
                    <a:pt x="242" y="1217"/>
                  </a:lnTo>
                  <a:lnTo>
                    <a:pt x="258" y="1209"/>
                  </a:lnTo>
                  <a:lnTo>
                    <a:pt x="272" y="1202"/>
                  </a:lnTo>
                  <a:lnTo>
                    <a:pt x="286" y="1193"/>
                  </a:lnTo>
                  <a:lnTo>
                    <a:pt x="300" y="1186"/>
                  </a:lnTo>
                  <a:lnTo>
                    <a:pt x="308" y="1182"/>
                  </a:lnTo>
                  <a:lnTo>
                    <a:pt x="335" y="1172"/>
                  </a:lnTo>
                  <a:lnTo>
                    <a:pt x="366" y="1161"/>
                  </a:lnTo>
                  <a:lnTo>
                    <a:pt x="398" y="1149"/>
                  </a:lnTo>
                  <a:lnTo>
                    <a:pt x="431" y="1137"/>
                  </a:lnTo>
                  <a:lnTo>
                    <a:pt x="461" y="1126"/>
                  </a:lnTo>
                  <a:lnTo>
                    <a:pt x="487" y="1116"/>
                  </a:lnTo>
                  <a:lnTo>
                    <a:pt x="505" y="1109"/>
                  </a:lnTo>
                  <a:lnTo>
                    <a:pt x="515" y="1104"/>
                  </a:lnTo>
                  <a:lnTo>
                    <a:pt x="527" y="1070"/>
                  </a:lnTo>
                  <a:lnTo>
                    <a:pt x="534" y="1007"/>
                  </a:lnTo>
                  <a:lnTo>
                    <a:pt x="538" y="921"/>
                  </a:lnTo>
                  <a:lnTo>
                    <a:pt x="540" y="827"/>
                  </a:lnTo>
                  <a:lnTo>
                    <a:pt x="538" y="795"/>
                  </a:lnTo>
                  <a:lnTo>
                    <a:pt x="534" y="765"/>
                  </a:lnTo>
                  <a:lnTo>
                    <a:pt x="533" y="736"/>
                  </a:lnTo>
                  <a:lnTo>
                    <a:pt x="536" y="706"/>
                  </a:lnTo>
                  <a:lnTo>
                    <a:pt x="550" y="631"/>
                  </a:lnTo>
                  <a:lnTo>
                    <a:pt x="564" y="532"/>
                  </a:lnTo>
                  <a:lnTo>
                    <a:pt x="576" y="422"/>
                  </a:lnTo>
                  <a:lnTo>
                    <a:pt x="589" y="308"/>
                  </a:lnTo>
                  <a:lnTo>
                    <a:pt x="596" y="200"/>
                  </a:lnTo>
                  <a:lnTo>
                    <a:pt x="601" y="109"/>
                  </a:lnTo>
                  <a:lnTo>
                    <a:pt x="601" y="42"/>
                  </a:lnTo>
                  <a:lnTo>
                    <a:pt x="596" y="10"/>
                  </a:lnTo>
                  <a:lnTo>
                    <a:pt x="590" y="7"/>
                  </a:lnTo>
                  <a:lnTo>
                    <a:pt x="580" y="9"/>
                  </a:lnTo>
                  <a:lnTo>
                    <a:pt x="566" y="10"/>
                  </a:lnTo>
                  <a:lnTo>
                    <a:pt x="550" y="14"/>
                  </a:lnTo>
                  <a:lnTo>
                    <a:pt x="531" y="19"/>
                  </a:lnTo>
                  <a:lnTo>
                    <a:pt x="510" y="24"/>
                  </a:lnTo>
                  <a:lnTo>
                    <a:pt x="489" y="28"/>
                  </a:lnTo>
                  <a:lnTo>
                    <a:pt x="466" y="30"/>
                  </a:lnTo>
                  <a:lnTo>
                    <a:pt x="436" y="30"/>
                  </a:lnTo>
                  <a:lnTo>
                    <a:pt x="407" y="28"/>
                  </a:lnTo>
                  <a:lnTo>
                    <a:pt x="380" y="24"/>
                  </a:lnTo>
                  <a:lnTo>
                    <a:pt x="356" y="19"/>
                  </a:lnTo>
                  <a:lnTo>
                    <a:pt x="335" y="16"/>
                  </a:lnTo>
                  <a:lnTo>
                    <a:pt x="317" y="12"/>
                  </a:lnTo>
                  <a:lnTo>
                    <a:pt x="307" y="10"/>
                  </a:lnTo>
                  <a:lnTo>
                    <a:pt x="303" y="9"/>
                  </a:lnTo>
                  <a:lnTo>
                    <a:pt x="165" y="33"/>
                  </a:lnTo>
                  <a:lnTo>
                    <a:pt x="23" y="0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CE9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5122863" y="4864100"/>
              <a:ext cx="112713" cy="22542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23" y="58"/>
                </a:cxn>
                <a:cxn ang="0">
                  <a:pos x="16" y="79"/>
                </a:cxn>
                <a:cxn ang="0">
                  <a:pos x="6" y="103"/>
                </a:cxn>
                <a:cxn ang="0">
                  <a:pos x="0" y="114"/>
                </a:cxn>
                <a:cxn ang="0">
                  <a:pos x="79" y="268"/>
                </a:cxn>
                <a:cxn ang="0">
                  <a:pos x="83" y="273"/>
                </a:cxn>
                <a:cxn ang="0">
                  <a:pos x="90" y="284"/>
                </a:cxn>
                <a:cxn ang="0">
                  <a:pos x="102" y="282"/>
                </a:cxn>
                <a:cxn ang="0">
                  <a:pos x="116" y="259"/>
                </a:cxn>
                <a:cxn ang="0">
                  <a:pos x="130" y="198"/>
                </a:cxn>
                <a:cxn ang="0">
                  <a:pos x="137" y="110"/>
                </a:cxn>
                <a:cxn ang="0">
                  <a:pos x="140" y="33"/>
                </a:cxn>
                <a:cxn ang="0">
                  <a:pos x="142" y="0"/>
                </a:cxn>
                <a:cxn ang="0">
                  <a:pos x="137" y="3"/>
                </a:cxn>
                <a:cxn ang="0">
                  <a:pos x="121" y="10"/>
                </a:cxn>
                <a:cxn ang="0">
                  <a:pos x="100" y="19"/>
                </a:cxn>
                <a:cxn ang="0">
                  <a:pos x="76" y="30"/>
                </a:cxn>
                <a:cxn ang="0">
                  <a:pos x="53" y="40"/>
                </a:cxn>
                <a:cxn ang="0">
                  <a:pos x="34" y="49"/>
                </a:cxn>
                <a:cxn ang="0">
                  <a:pos x="21" y="54"/>
                </a:cxn>
                <a:cxn ang="0">
                  <a:pos x="20" y="54"/>
                </a:cxn>
              </a:cxnLst>
              <a:rect l="0" t="0" r="r" b="b"/>
              <a:pathLst>
                <a:path w="142" h="284">
                  <a:moveTo>
                    <a:pt x="20" y="54"/>
                  </a:moveTo>
                  <a:lnTo>
                    <a:pt x="23" y="58"/>
                  </a:lnTo>
                  <a:lnTo>
                    <a:pt x="16" y="79"/>
                  </a:lnTo>
                  <a:lnTo>
                    <a:pt x="6" y="103"/>
                  </a:lnTo>
                  <a:lnTo>
                    <a:pt x="0" y="114"/>
                  </a:lnTo>
                  <a:lnTo>
                    <a:pt x="79" y="268"/>
                  </a:lnTo>
                  <a:lnTo>
                    <a:pt x="83" y="273"/>
                  </a:lnTo>
                  <a:lnTo>
                    <a:pt x="90" y="284"/>
                  </a:lnTo>
                  <a:lnTo>
                    <a:pt x="102" y="282"/>
                  </a:lnTo>
                  <a:lnTo>
                    <a:pt x="116" y="259"/>
                  </a:lnTo>
                  <a:lnTo>
                    <a:pt x="130" y="198"/>
                  </a:lnTo>
                  <a:lnTo>
                    <a:pt x="137" y="110"/>
                  </a:lnTo>
                  <a:lnTo>
                    <a:pt x="140" y="33"/>
                  </a:lnTo>
                  <a:lnTo>
                    <a:pt x="142" y="0"/>
                  </a:lnTo>
                  <a:lnTo>
                    <a:pt x="137" y="3"/>
                  </a:lnTo>
                  <a:lnTo>
                    <a:pt x="121" y="10"/>
                  </a:lnTo>
                  <a:lnTo>
                    <a:pt x="100" y="19"/>
                  </a:lnTo>
                  <a:lnTo>
                    <a:pt x="76" y="30"/>
                  </a:lnTo>
                  <a:lnTo>
                    <a:pt x="53" y="40"/>
                  </a:lnTo>
                  <a:lnTo>
                    <a:pt x="34" y="49"/>
                  </a:lnTo>
                  <a:lnTo>
                    <a:pt x="21" y="5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5746750" y="4857750"/>
              <a:ext cx="66675" cy="65088"/>
            </a:xfrm>
            <a:custGeom>
              <a:avLst/>
              <a:gdLst/>
              <a:ahLst/>
              <a:cxnLst>
                <a:cxn ang="0">
                  <a:pos x="84" y="37"/>
                </a:cxn>
                <a:cxn ang="0">
                  <a:pos x="40" y="83"/>
                </a:cxn>
                <a:cxn ang="0">
                  <a:pos x="0" y="0"/>
                </a:cxn>
                <a:cxn ang="0">
                  <a:pos x="84" y="37"/>
                </a:cxn>
              </a:cxnLst>
              <a:rect l="0" t="0" r="r" b="b"/>
              <a:pathLst>
                <a:path w="84" h="83">
                  <a:moveTo>
                    <a:pt x="84" y="37"/>
                  </a:moveTo>
                  <a:lnTo>
                    <a:pt x="40" y="83"/>
                  </a:lnTo>
                  <a:lnTo>
                    <a:pt x="0" y="0"/>
                  </a:lnTo>
                  <a:lnTo>
                    <a:pt x="84" y="3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368925" y="4224338"/>
              <a:ext cx="266700" cy="538163"/>
            </a:xfrm>
            <a:custGeom>
              <a:avLst/>
              <a:gdLst/>
              <a:ahLst/>
              <a:cxnLst>
                <a:cxn ang="0">
                  <a:pos x="35" y="20"/>
                </a:cxn>
                <a:cxn ang="0">
                  <a:pos x="200" y="0"/>
                </a:cxn>
                <a:cxn ang="0">
                  <a:pos x="207" y="11"/>
                </a:cxn>
                <a:cxn ang="0">
                  <a:pos x="223" y="37"/>
                </a:cxn>
                <a:cxn ang="0">
                  <a:pos x="246" y="79"/>
                </a:cxn>
                <a:cxn ang="0">
                  <a:pos x="272" y="126"/>
                </a:cxn>
                <a:cxn ang="0">
                  <a:pos x="298" y="179"/>
                </a:cxn>
                <a:cxn ang="0">
                  <a:pos x="319" y="232"/>
                </a:cxn>
                <a:cxn ang="0">
                  <a:pos x="333" y="277"/>
                </a:cxn>
                <a:cxn ang="0">
                  <a:pos x="337" y="314"/>
                </a:cxn>
                <a:cxn ang="0">
                  <a:pos x="328" y="405"/>
                </a:cxn>
                <a:cxn ang="0">
                  <a:pos x="314" y="524"/>
                </a:cxn>
                <a:cxn ang="0">
                  <a:pos x="300" y="629"/>
                </a:cxn>
                <a:cxn ang="0">
                  <a:pos x="295" y="673"/>
                </a:cxn>
                <a:cxn ang="0">
                  <a:pos x="286" y="673"/>
                </a:cxn>
                <a:cxn ang="0">
                  <a:pos x="260" y="675"/>
                </a:cxn>
                <a:cxn ang="0">
                  <a:pos x="225" y="677"/>
                </a:cxn>
                <a:cxn ang="0">
                  <a:pos x="183" y="678"/>
                </a:cxn>
                <a:cxn ang="0">
                  <a:pos x="141" y="677"/>
                </a:cxn>
                <a:cxn ang="0">
                  <a:pos x="105" y="673"/>
                </a:cxn>
                <a:cxn ang="0">
                  <a:pos x="77" y="668"/>
                </a:cxn>
                <a:cxn ang="0">
                  <a:pos x="67" y="657"/>
                </a:cxn>
                <a:cxn ang="0">
                  <a:pos x="63" y="633"/>
                </a:cxn>
                <a:cxn ang="0">
                  <a:pos x="55" y="591"/>
                </a:cxn>
                <a:cxn ang="0">
                  <a:pos x="44" y="538"/>
                </a:cxn>
                <a:cxn ang="0">
                  <a:pos x="32" y="480"/>
                </a:cxn>
                <a:cxn ang="0">
                  <a:pos x="20" y="424"/>
                </a:cxn>
                <a:cxn ang="0">
                  <a:pos x="11" y="375"/>
                </a:cxn>
                <a:cxn ang="0">
                  <a:pos x="4" y="342"/>
                </a:cxn>
                <a:cxn ang="0">
                  <a:pos x="0" y="330"/>
                </a:cxn>
                <a:cxn ang="0">
                  <a:pos x="35" y="20"/>
                </a:cxn>
              </a:cxnLst>
              <a:rect l="0" t="0" r="r" b="b"/>
              <a:pathLst>
                <a:path w="337" h="678">
                  <a:moveTo>
                    <a:pt x="35" y="20"/>
                  </a:moveTo>
                  <a:lnTo>
                    <a:pt x="200" y="0"/>
                  </a:lnTo>
                  <a:lnTo>
                    <a:pt x="207" y="11"/>
                  </a:lnTo>
                  <a:lnTo>
                    <a:pt x="223" y="37"/>
                  </a:lnTo>
                  <a:lnTo>
                    <a:pt x="246" y="79"/>
                  </a:lnTo>
                  <a:lnTo>
                    <a:pt x="272" y="126"/>
                  </a:lnTo>
                  <a:lnTo>
                    <a:pt x="298" y="179"/>
                  </a:lnTo>
                  <a:lnTo>
                    <a:pt x="319" y="232"/>
                  </a:lnTo>
                  <a:lnTo>
                    <a:pt x="333" y="277"/>
                  </a:lnTo>
                  <a:lnTo>
                    <a:pt x="337" y="314"/>
                  </a:lnTo>
                  <a:lnTo>
                    <a:pt x="328" y="405"/>
                  </a:lnTo>
                  <a:lnTo>
                    <a:pt x="314" y="524"/>
                  </a:lnTo>
                  <a:lnTo>
                    <a:pt x="300" y="629"/>
                  </a:lnTo>
                  <a:lnTo>
                    <a:pt x="295" y="673"/>
                  </a:lnTo>
                  <a:lnTo>
                    <a:pt x="286" y="673"/>
                  </a:lnTo>
                  <a:lnTo>
                    <a:pt x="260" y="675"/>
                  </a:lnTo>
                  <a:lnTo>
                    <a:pt x="225" y="677"/>
                  </a:lnTo>
                  <a:lnTo>
                    <a:pt x="183" y="678"/>
                  </a:lnTo>
                  <a:lnTo>
                    <a:pt x="141" y="677"/>
                  </a:lnTo>
                  <a:lnTo>
                    <a:pt x="105" y="673"/>
                  </a:lnTo>
                  <a:lnTo>
                    <a:pt x="77" y="668"/>
                  </a:lnTo>
                  <a:lnTo>
                    <a:pt x="67" y="657"/>
                  </a:lnTo>
                  <a:lnTo>
                    <a:pt x="63" y="633"/>
                  </a:lnTo>
                  <a:lnTo>
                    <a:pt x="55" y="591"/>
                  </a:lnTo>
                  <a:lnTo>
                    <a:pt x="44" y="538"/>
                  </a:lnTo>
                  <a:lnTo>
                    <a:pt x="32" y="480"/>
                  </a:lnTo>
                  <a:lnTo>
                    <a:pt x="20" y="424"/>
                  </a:lnTo>
                  <a:lnTo>
                    <a:pt x="11" y="375"/>
                  </a:lnTo>
                  <a:lnTo>
                    <a:pt x="4" y="342"/>
                  </a:lnTo>
                  <a:lnTo>
                    <a:pt x="0" y="330"/>
                  </a:lnTo>
                  <a:lnTo>
                    <a:pt x="35" y="20"/>
                  </a:lnTo>
                  <a:close/>
                </a:path>
              </a:pathLst>
            </a:custGeom>
            <a:solidFill>
              <a:srgbClr val="F9A5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5110163" y="4105275"/>
              <a:ext cx="323850" cy="1274763"/>
            </a:xfrm>
            <a:custGeom>
              <a:avLst/>
              <a:gdLst/>
              <a:ahLst/>
              <a:cxnLst>
                <a:cxn ang="0">
                  <a:pos x="298" y="7"/>
                </a:cxn>
                <a:cxn ang="0">
                  <a:pos x="274" y="0"/>
                </a:cxn>
                <a:cxn ang="0">
                  <a:pos x="251" y="2"/>
                </a:cxn>
                <a:cxn ang="0">
                  <a:pos x="239" y="7"/>
                </a:cxn>
                <a:cxn ang="0">
                  <a:pos x="65" y="120"/>
                </a:cxn>
                <a:cxn ang="0">
                  <a:pos x="48" y="156"/>
                </a:cxn>
                <a:cxn ang="0">
                  <a:pos x="23" y="246"/>
                </a:cxn>
                <a:cxn ang="0">
                  <a:pos x="15" y="391"/>
                </a:cxn>
                <a:cxn ang="0">
                  <a:pos x="20" y="479"/>
                </a:cxn>
                <a:cxn ang="0">
                  <a:pos x="13" y="605"/>
                </a:cxn>
                <a:cxn ang="0">
                  <a:pos x="0" y="826"/>
                </a:cxn>
                <a:cxn ang="0">
                  <a:pos x="8" y="946"/>
                </a:cxn>
                <a:cxn ang="0">
                  <a:pos x="16" y="995"/>
                </a:cxn>
                <a:cxn ang="0">
                  <a:pos x="153" y="1013"/>
                </a:cxn>
                <a:cxn ang="0">
                  <a:pos x="125" y="1204"/>
                </a:cxn>
                <a:cxn ang="0">
                  <a:pos x="104" y="1362"/>
                </a:cxn>
                <a:cxn ang="0">
                  <a:pos x="97" y="1516"/>
                </a:cxn>
                <a:cxn ang="0">
                  <a:pos x="121" y="1591"/>
                </a:cxn>
                <a:cxn ang="0">
                  <a:pos x="155" y="1602"/>
                </a:cxn>
                <a:cxn ang="0">
                  <a:pos x="188" y="1596"/>
                </a:cxn>
                <a:cxn ang="0">
                  <a:pos x="211" y="1586"/>
                </a:cxn>
                <a:cxn ang="0">
                  <a:pos x="219" y="1586"/>
                </a:cxn>
                <a:cxn ang="0">
                  <a:pos x="253" y="1596"/>
                </a:cxn>
                <a:cxn ang="0">
                  <a:pos x="304" y="1605"/>
                </a:cxn>
                <a:cxn ang="0">
                  <a:pos x="354" y="1603"/>
                </a:cxn>
                <a:cxn ang="0">
                  <a:pos x="388" y="1572"/>
                </a:cxn>
                <a:cxn ang="0">
                  <a:pos x="395" y="1489"/>
                </a:cxn>
                <a:cxn ang="0">
                  <a:pos x="395" y="1383"/>
                </a:cxn>
                <a:cxn ang="0">
                  <a:pos x="409" y="1183"/>
                </a:cxn>
                <a:cxn ang="0">
                  <a:pos x="403" y="997"/>
                </a:cxn>
                <a:cxn ang="0">
                  <a:pos x="389" y="869"/>
                </a:cxn>
                <a:cxn ang="0">
                  <a:pos x="382" y="750"/>
                </a:cxn>
                <a:cxn ang="0">
                  <a:pos x="375" y="654"/>
                </a:cxn>
                <a:cxn ang="0">
                  <a:pos x="372" y="505"/>
                </a:cxn>
                <a:cxn ang="0">
                  <a:pos x="374" y="395"/>
                </a:cxn>
                <a:cxn ang="0">
                  <a:pos x="382" y="351"/>
                </a:cxn>
                <a:cxn ang="0">
                  <a:pos x="393" y="270"/>
                </a:cxn>
                <a:cxn ang="0">
                  <a:pos x="386" y="181"/>
                </a:cxn>
                <a:cxn ang="0">
                  <a:pos x="361" y="120"/>
                </a:cxn>
                <a:cxn ang="0">
                  <a:pos x="351" y="76"/>
                </a:cxn>
                <a:cxn ang="0">
                  <a:pos x="326" y="28"/>
                </a:cxn>
              </a:cxnLst>
              <a:rect l="0" t="0" r="r" b="b"/>
              <a:pathLst>
                <a:path w="409" h="1607">
                  <a:moveTo>
                    <a:pt x="312" y="14"/>
                  </a:moveTo>
                  <a:lnTo>
                    <a:pt x="298" y="7"/>
                  </a:lnTo>
                  <a:lnTo>
                    <a:pt x="286" y="2"/>
                  </a:lnTo>
                  <a:lnTo>
                    <a:pt x="274" y="0"/>
                  </a:lnTo>
                  <a:lnTo>
                    <a:pt x="262" y="0"/>
                  </a:lnTo>
                  <a:lnTo>
                    <a:pt x="251" y="2"/>
                  </a:lnTo>
                  <a:lnTo>
                    <a:pt x="244" y="6"/>
                  </a:lnTo>
                  <a:lnTo>
                    <a:pt x="239" y="7"/>
                  </a:lnTo>
                  <a:lnTo>
                    <a:pt x="237" y="7"/>
                  </a:lnTo>
                  <a:lnTo>
                    <a:pt x="65" y="120"/>
                  </a:lnTo>
                  <a:lnTo>
                    <a:pt x="60" y="130"/>
                  </a:lnTo>
                  <a:lnTo>
                    <a:pt x="48" y="156"/>
                  </a:lnTo>
                  <a:lnTo>
                    <a:pt x="34" y="197"/>
                  </a:lnTo>
                  <a:lnTo>
                    <a:pt x="23" y="246"/>
                  </a:lnTo>
                  <a:lnTo>
                    <a:pt x="16" y="321"/>
                  </a:lnTo>
                  <a:lnTo>
                    <a:pt x="15" y="391"/>
                  </a:lnTo>
                  <a:lnTo>
                    <a:pt x="16" y="449"/>
                  </a:lnTo>
                  <a:lnTo>
                    <a:pt x="20" y="479"/>
                  </a:lnTo>
                  <a:lnTo>
                    <a:pt x="20" y="521"/>
                  </a:lnTo>
                  <a:lnTo>
                    <a:pt x="13" y="605"/>
                  </a:lnTo>
                  <a:lnTo>
                    <a:pt x="6" y="713"/>
                  </a:lnTo>
                  <a:lnTo>
                    <a:pt x="0" y="826"/>
                  </a:lnTo>
                  <a:lnTo>
                    <a:pt x="2" y="892"/>
                  </a:lnTo>
                  <a:lnTo>
                    <a:pt x="8" y="946"/>
                  </a:lnTo>
                  <a:lnTo>
                    <a:pt x="13" y="981"/>
                  </a:lnTo>
                  <a:lnTo>
                    <a:pt x="16" y="995"/>
                  </a:lnTo>
                  <a:lnTo>
                    <a:pt x="158" y="978"/>
                  </a:lnTo>
                  <a:lnTo>
                    <a:pt x="153" y="1013"/>
                  </a:lnTo>
                  <a:lnTo>
                    <a:pt x="141" y="1097"/>
                  </a:lnTo>
                  <a:lnTo>
                    <a:pt x="125" y="1204"/>
                  </a:lnTo>
                  <a:lnTo>
                    <a:pt x="111" y="1304"/>
                  </a:lnTo>
                  <a:lnTo>
                    <a:pt x="104" y="1362"/>
                  </a:lnTo>
                  <a:lnTo>
                    <a:pt x="97" y="1439"/>
                  </a:lnTo>
                  <a:lnTo>
                    <a:pt x="97" y="1516"/>
                  </a:lnTo>
                  <a:lnTo>
                    <a:pt x="109" y="1574"/>
                  </a:lnTo>
                  <a:lnTo>
                    <a:pt x="121" y="1591"/>
                  </a:lnTo>
                  <a:lnTo>
                    <a:pt x="137" y="1600"/>
                  </a:lnTo>
                  <a:lnTo>
                    <a:pt x="155" y="1602"/>
                  </a:lnTo>
                  <a:lnTo>
                    <a:pt x="172" y="1600"/>
                  </a:lnTo>
                  <a:lnTo>
                    <a:pt x="188" y="1596"/>
                  </a:lnTo>
                  <a:lnTo>
                    <a:pt x="202" y="1591"/>
                  </a:lnTo>
                  <a:lnTo>
                    <a:pt x="211" y="1586"/>
                  </a:lnTo>
                  <a:lnTo>
                    <a:pt x="214" y="1584"/>
                  </a:lnTo>
                  <a:lnTo>
                    <a:pt x="219" y="1586"/>
                  </a:lnTo>
                  <a:lnTo>
                    <a:pt x="234" y="1589"/>
                  </a:lnTo>
                  <a:lnTo>
                    <a:pt x="253" y="1596"/>
                  </a:lnTo>
                  <a:lnTo>
                    <a:pt x="277" y="1602"/>
                  </a:lnTo>
                  <a:lnTo>
                    <a:pt x="304" y="1605"/>
                  </a:lnTo>
                  <a:lnTo>
                    <a:pt x="330" y="1607"/>
                  </a:lnTo>
                  <a:lnTo>
                    <a:pt x="354" y="1603"/>
                  </a:lnTo>
                  <a:lnTo>
                    <a:pt x="374" y="1595"/>
                  </a:lnTo>
                  <a:lnTo>
                    <a:pt x="388" y="1572"/>
                  </a:lnTo>
                  <a:lnTo>
                    <a:pt x="395" y="1535"/>
                  </a:lnTo>
                  <a:lnTo>
                    <a:pt x="395" y="1489"/>
                  </a:lnTo>
                  <a:lnTo>
                    <a:pt x="393" y="1440"/>
                  </a:lnTo>
                  <a:lnTo>
                    <a:pt x="395" y="1383"/>
                  </a:lnTo>
                  <a:lnTo>
                    <a:pt x="402" y="1293"/>
                  </a:lnTo>
                  <a:lnTo>
                    <a:pt x="409" y="1183"/>
                  </a:lnTo>
                  <a:lnTo>
                    <a:pt x="409" y="1067"/>
                  </a:lnTo>
                  <a:lnTo>
                    <a:pt x="403" y="997"/>
                  </a:lnTo>
                  <a:lnTo>
                    <a:pt x="396" y="934"/>
                  </a:lnTo>
                  <a:lnTo>
                    <a:pt x="389" y="869"/>
                  </a:lnTo>
                  <a:lnTo>
                    <a:pt x="384" y="798"/>
                  </a:lnTo>
                  <a:lnTo>
                    <a:pt x="382" y="750"/>
                  </a:lnTo>
                  <a:lnTo>
                    <a:pt x="379" y="701"/>
                  </a:lnTo>
                  <a:lnTo>
                    <a:pt x="375" y="654"/>
                  </a:lnTo>
                  <a:lnTo>
                    <a:pt x="374" y="610"/>
                  </a:lnTo>
                  <a:lnTo>
                    <a:pt x="372" y="505"/>
                  </a:lnTo>
                  <a:lnTo>
                    <a:pt x="372" y="437"/>
                  </a:lnTo>
                  <a:lnTo>
                    <a:pt x="374" y="395"/>
                  </a:lnTo>
                  <a:lnTo>
                    <a:pt x="377" y="375"/>
                  </a:lnTo>
                  <a:lnTo>
                    <a:pt x="382" y="351"/>
                  </a:lnTo>
                  <a:lnTo>
                    <a:pt x="388" y="314"/>
                  </a:lnTo>
                  <a:lnTo>
                    <a:pt x="393" y="270"/>
                  </a:lnTo>
                  <a:lnTo>
                    <a:pt x="393" y="225"/>
                  </a:lnTo>
                  <a:lnTo>
                    <a:pt x="386" y="181"/>
                  </a:lnTo>
                  <a:lnTo>
                    <a:pt x="374" y="146"/>
                  </a:lnTo>
                  <a:lnTo>
                    <a:pt x="361" y="120"/>
                  </a:lnTo>
                  <a:lnTo>
                    <a:pt x="356" y="106"/>
                  </a:lnTo>
                  <a:lnTo>
                    <a:pt x="351" y="76"/>
                  </a:lnTo>
                  <a:lnTo>
                    <a:pt x="340" y="49"/>
                  </a:lnTo>
                  <a:lnTo>
                    <a:pt x="326" y="28"/>
                  </a:lnTo>
                  <a:lnTo>
                    <a:pt x="312" y="14"/>
                  </a:lnTo>
                  <a:close/>
                </a:path>
              </a:pathLst>
            </a:custGeom>
            <a:solidFill>
              <a:srgbClr val="82F4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5499100" y="4075113"/>
              <a:ext cx="458788" cy="1285875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18" y="180"/>
                </a:cxn>
                <a:cxn ang="0">
                  <a:pos x="58" y="231"/>
                </a:cxn>
                <a:cxn ang="0">
                  <a:pos x="103" y="320"/>
                </a:cxn>
                <a:cxn ang="0">
                  <a:pos x="142" y="450"/>
                </a:cxn>
                <a:cxn ang="0">
                  <a:pos x="152" y="592"/>
                </a:cxn>
                <a:cxn ang="0">
                  <a:pos x="140" y="715"/>
                </a:cxn>
                <a:cxn ang="0">
                  <a:pos x="131" y="820"/>
                </a:cxn>
                <a:cxn ang="0">
                  <a:pos x="149" y="913"/>
                </a:cxn>
                <a:cxn ang="0">
                  <a:pos x="179" y="1011"/>
                </a:cxn>
                <a:cxn ang="0">
                  <a:pos x="196" y="1130"/>
                </a:cxn>
                <a:cxn ang="0">
                  <a:pos x="205" y="1247"/>
                </a:cxn>
                <a:cxn ang="0">
                  <a:pos x="207" y="1333"/>
                </a:cxn>
                <a:cxn ang="0">
                  <a:pos x="224" y="1456"/>
                </a:cxn>
                <a:cxn ang="0">
                  <a:pos x="240" y="1517"/>
                </a:cxn>
                <a:cxn ang="0">
                  <a:pos x="340" y="1543"/>
                </a:cxn>
                <a:cxn ang="0">
                  <a:pos x="345" y="1561"/>
                </a:cxn>
                <a:cxn ang="0">
                  <a:pos x="357" y="1585"/>
                </a:cxn>
                <a:cxn ang="0">
                  <a:pos x="380" y="1610"/>
                </a:cxn>
                <a:cxn ang="0">
                  <a:pos x="414" y="1620"/>
                </a:cxn>
                <a:cxn ang="0">
                  <a:pos x="454" y="1615"/>
                </a:cxn>
                <a:cxn ang="0">
                  <a:pos x="492" y="1601"/>
                </a:cxn>
                <a:cxn ang="0">
                  <a:pos x="522" y="1585"/>
                </a:cxn>
                <a:cxn ang="0">
                  <a:pos x="538" y="1559"/>
                </a:cxn>
                <a:cxn ang="0">
                  <a:pos x="526" y="1527"/>
                </a:cxn>
                <a:cxn ang="0">
                  <a:pos x="501" y="1496"/>
                </a:cxn>
                <a:cxn ang="0">
                  <a:pos x="487" y="1456"/>
                </a:cxn>
                <a:cxn ang="0">
                  <a:pos x="496" y="1421"/>
                </a:cxn>
                <a:cxn ang="0">
                  <a:pos x="519" y="1393"/>
                </a:cxn>
                <a:cxn ang="0">
                  <a:pos x="548" y="1359"/>
                </a:cxn>
                <a:cxn ang="0">
                  <a:pos x="569" y="1333"/>
                </a:cxn>
                <a:cxn ang="0">
                  <a:pos x="578" y="1309"/>
                </a:cxn>
                <a:cxn ang="0">
                  <a:pos x="573" y="1289"/>
                </a:cxn>
                <a:cxn ang="0">
                  <a:pos x="555" y="1279"/>
                </a:cxn>
                <a:cxn ang="0">
                  <a:pos x="531" y="1270"/>
                </a:cxn>
                <a:cxn ang="0">
                  <a:pos x="508" y="1258"/>
                </a:cxn>
                <a:cxn ang="0">
                  <a:pos x="489" y="1230"/>
                </a:cxn>
                <a:cxn ang="0">
                  <a:pos x="457" y="1188"/>
                </a:cxn>
                <a:cxn ang="0">
                  <a:pos x="421" y="1142"/>
                </a:cxn>
                <a:cxn ang="0">
                  <a:pos x="385" y="1107"/>
                </a:cxn>
                <a:cxn ang="0">
                  <a:pos x="359" y="1084"/>
                </a:cxn>
                <a:cxn ang="0">
                  <a:pos x="343" y="1060"/>
                </a:cxn>
                <a:cxn ang="0">
                  <a:pos x="343" y="1025"/>
                </a:cxn>
                <a:cxn ang="0">
                  <a:pos x="363" y="998"/>
                </a:cxn>
                <a:cxn ang="0">
                  <a:pos x="393" y="1023"/>
                </a:cxn>
                <a:cxn ang="0">
                  <a:pos x="408" y="941"/>
                </a:cxn>
                <a:cxn ang="0">
                  <a:pos x="398" y="737"/>
                </a:cxn>
                <a:cxn ang="0">
                  <a:pos x="389" y="613"/>
                </a:cxn>
                <a:cxn ang="0">
                  <a:pos x="375" y="555"/>
                </a:cxn>
                <a:cxn ang="0">
                  <a:pos x="375" y="457"/>
                </a:cxn>
                <a:cxn ang="0">
                  <a:pos x="378" y="329"/>
                </a:cxn>
                <a:cxn ang="0">
                  <a:pos x="373" y="263"/>
                </a:cxn>
                <a:cxn ang="0">
                  <a:pos x="356" y="201"/>
                </a:cxn>
                <a:cxn ang="0">
                  <a:pos x="329" y="144"/>
                </a:cxn>
                <a:cxn ang="0">
                  <a:pos x="296" y="98"/>
                </a:cxn>
                <a:cxn ang="0">
                  <a:pos x="238" y="65"/>
                </a:cxn>
                <a:cxn ang="0">
                  <a:pos x="165" y="35"/>
                </a:cxn>
                <a:cxn ang="0">
                  <a:pos x="98" y="12"/>
                </a:cxn>
                <a:cxn ang="0">
                  <a:pos x="58" y="2"/>
                </a:cxn>
              </a:cxnLst>
              <a:rect l="0" t="0" r="r" b="b"/>
              <a:pathLst>
                <a:path w="578" h="1620">
                  <a:moveTo>
                    <a:pt x="53" y="0"/>
                  </a:moveTo>
                  <a:lnTo>
                    <a:pt x="0" y="165"/>
                  </a:lnTo>
                  <a:lnTo>
                    <a:pt x="5" y="168"/>
                  </a:lnTo>
                  <a:lnTo>
                    <a:pt x="18" y="180"/>
                  </a:lnTo>
                  <a:lnTo>
                    <a:pt x="35" y="201"/>
                  </a:lnTo>
                  <a:lnTo>
                    <a:pt x="58" y="231"/>
                  </a:lnTo>
                  <a:lnTo>
                    <a:pt x="81" y="270"/>
                  </a:lnTo>
                  <a:lnTo>
                    <a:pt x="103" y="320"/>
                  </a:lnTo>
                  <a:lnTo>
                    <a:pt x="124" y="380"/>
                  </a:lnTo>
                  <a:lnTo>
                    <a:pt x="142" y="450"/>
                  </a:lnTo>
                  <a:lnTo>
                    <a:pt x="151" y="524"/>
                  </a:lnTo>
                  <a:lnTo>
                    <a:pt x="152" y="592"/>
                  </a:lnTo>
                  <a:lnTo>
                    <a:pt x="147" y="655"/>
                  </a:lnTo>
                  <a:lnTo>
                    <a:pt x="140" y="715"/>
                  </a:lnTo>
                  <a:lnTo>
                    <a:pt x="135" y="769"/>
                  </a:lnTo>
                  <a:lnTo>
                    <a:pt x="131" y="820"/>
                  </a:lnTo>
                  <a:lnTo>
                    <a:pt x="135" y="869"/>
                  </a:lnTo>
                  <a:lnTo>
                    <a:pt x="149" y="913"/>
                  </a:lnTo>
                  <a:lnTo>
                    <a:pt x="165" y="956"/>
                  </a:lnTo>
                  <a:lnTo>
                    <a:pt x="179" y="1011"/>
                  </a:lnTo>
                  <a:lnTo>
                    <a:pt x="189" y="1069"/>
                  </a:lnTo>
                  <a:lnTo>
                    <a:pt x="196" y="1130"/>
                  </a:lnTo>
                  <a:lnTo>
                    <a:pt x="202" y="1191"/>
                  </a:lnTo>
                  <a:lnTo>
                    <a:pt x="205" y="1247"/>
                  </a:lnTo>
                  <a:lnTo>
                    <a:pt x="207" y="1296"/>
                  </a:lnTo>
                  <a:lnTo>
                    <a:pt x="207" y="1333"/>
                  </a:lnTo>
                  <a:lnTo>
                    <a:pt x="212" y="1396"/>
                  </a:lnTo>
                  <a:lnTo>
                    <a:pt x="224" y="1456"/>
                  </a:lnTo>
                  <a:lnTo>
                    <a:pt x="235" y="1499"/>
                  </a:lnTo>
                  <a:lnTo>
                    <a:pt x="240" y="1517"/>
                  </a:lnTo>
                  <a:lnTo>
                    <a:pt x="340" y="1540"/>
                  </a:lnTo>
                  <a:lnTo>
                    <a:pt x="340" y="1543"/>
                  </a:lnTo>
                  <a:lnTo>
                    <a:pt x="342" y="1550"/>
                  </a:lnTo>
                  <a:lnTo>
                    <a:pt x="345" y="1561"/>
                  </a:lnTo>
                  <a:lnTo>
                    <a:pt x="350" y="1573"/>
                  </a:lnTo>
                  <a:lnTo>
                    <a:pt x="357" y="1585"/>
                  </a:lnTo>
                  <a:lnTo>
                    <a:pt x="368" y="1598"/>
                  </a:lnTo>
                  <a:lnTo>
                    <a:pt x="380" y="1610"/>
                  </a:lnTo>
                  <a:lnTo>
                    <a:pt x="396" y="1617"/>
                  </a:lnTo>
                  <a:lnTo>
                    <a:pt x="414" y="1620"/>
                  </a:lnTo>
                  <a:lnTo>
                    <a:pt x="433" y="1619"/>
                  </a:lnTo>
                  <a:lnTo>
                    <a:pt x="454" y="1615"/>
                  </a:lnTo>
                  <a:lnTo>
                    <a:pt x="475" y="1610"/>
                  </a:lnTo>
                  <a:lnTo>
                    <a:pt x="492" y="1601"/>
                  </a:lnTo>
                  <a:lnTo>
                    <a:pt x="510" y="1594"/>
                  </a:lnTo>
                  <a:lnTo>
                    <a:pt x="522" y="1585"/>
                  </a:lnTo>
                  <a:lnTo>
                    <a:pt x="531" y="1577"/>
                  </a:lnTo>
                  <a:lnTo>
                    <a:pt x="538" y="1559"/>
                  </a:lnTo>
                  <a:lnTo>
                    <a:pt x="534" y="1543"/>
                  </a:lnTo>
                  <a:lnTo>
                    <a:pt x="526" y="1527"/>
                  </a:lnTo>
                  <a:lnTo>
                    <a:pt x="513" y="1513"/>
                  </a:lnTo>
                  <a:lnTo>
                    <a:pt x="501" y="1496"/>
                  </a:lnTo>
                  <a:lnTo>
                    <a:pt x="492" y="1477"/>
                  </a:lnTo>
                  <a:lnTo>
                    <a:pt x="487" y="1456"/>
                  </a:lnTo>
                  <a:lnTo>
                    <a:pt x="491" y="1429"/>
                  </a:lnTo>
                  <a:lnTo>
                    <a:pt x="496" y="1421"/>
                  </a:lnTo>
                  <a:lnTo>
                    <a:pt x="505" y="1407"/>
                  </a:lnTo>
                  <a:lnTo>
                    <a:pt x="519" y="1393"/>
                  </a:lnTo>
                  <a:lnTo>
                    <a:pt x="533" y="1377"/>
                  </a:lnTo>
                  <a:lnTo>
                    <a:pt x="548" y="1359"/>
                  </a:lnTo>
                  <a:lnTo>
                    <a:pt x="561" y="1345"/>
                  </a:lnTo>
                  <a:lnTo>
                    <a:pt x="569" y="1333"/>
                  </a:lnTo>
                  <a:lnTo>
                    <a:pt x="575" y="1324"/>
                  </a:lnTo>
                  <a:lnTo>
                    <a:pt x="578" y="1309"/>
                  </a:lnTo>
                  <a:lnTo>
                    <a:pt x="576" y="1296"/>
                  </a:lnTo>
                  <a:lnTo>
                    <a:pt x="573" y="1289"/>
                  </a:lnTo>
                  <a:lnTo>
                    <a:pt x="566" y="1282"/>
                  </a:lnTo>
                  <a:lnTo>
                    <a:pt x="555" y="1279"/>
                  </a:lnTo>
                  <a:lnTo>
                    <a:pt x="545" y="1275"/>
                  </a:lnTo>
                  <a:lnTo>
                    <a:pt x="531" y="1270"/>
                  </a:lnTo>
                  <a:lnTo>
                    <a:pt x="515" y="1263"/>
                  </a:lnTo>
                  <a:lnTo>
                    <a:pt x="508" y="1258"/>
                  </a:lnTo>
                  <a:lnTo>
                    <a:pt x="499" y="1245"/>
                  </a:lnTo>
                  <a:lnTo>
                    <a:pt x="489" y="1230"/>
                  </a:lnTo>
                  <a:lnTo>
                    <a:pt x="475" y="1210"/>
                  </a:lnTo>
                  <a:lnTo>
                    <a:pt x="457" y="1188"/>
                  </a:lnTo>
                  <a:lnTo>
                    <a:pt x="440" y="1165"/>
                  </a:lnTo>
                  <a:lnTo>
                    <a:pt x="421" y="1142"/>
                  </a:lnTo>
                  <a:lnTo>
                    <a:pt x="401" y="1121"/>
                  </a:lnTo>
                  <a:lnTo>
                    <a:pt x="385" y="1107"/>
                  </a:lnTo>
                  <a:lnTo>
                    <a:pt x="371" y="1095"/>
                  </a:lnTo>
                  <a:lnTo>
                    <a:pt x="359" y="1084"/>
                  </a:lnTo>
                  <a:lnTo>
                    <a:pt x="350" y="1072"/>
                  </a:lnTo>
                  <a:lnTo>
                    <a:pt x="343" y="1060"/>
                  </a:lnTo>
                  <a:lnTo>
                    <a:pt x="342" y="1044"/>
                  </a:lnTo>
                  <a:lnTo>
                    <a:pt x="343" y="1025"/>
                  </a:lnTo>
                  <a:lnTo>
                    <a:pt x="352" y="1000"/>
                  </a:lnTo>
                  <a:lnTo>
                    <a:pt x="363" y="998"/>
                  </a:lnTo>
                  <a:lnTo>
                    <a:pt x="377" y="1011"/>
                  </a:lnTo>
                  <a:lnTo>
                    <a:pt x="393" y="1023"/>
                  </a:lnTo>
                  <a:lnTo>
                    <a:pt x="401" y="1019"/>
                  </a:lnTo>
                  <a:lnTo>
                    <a:pt x="408" y="941"/>
                  </a:lnTo>
                  <a:lnTo>
                    <a:pt x="405" y="843"/>
                  </a:lnTo>
                  <a:lnTo>
                    <a:pt x="398" y="737"/>
                  </a:lnTo>
                  <a:lnTo>
                    <a:pt x="393" y="636"/>
                  </a:lnTo>
                  <a:lnTo>
                    <a:pt x="389" y="613"/>
                  </a:lnTo>
                  <a:lnTo>
                    <a:pt x="382" y="585"/>
                  </a:lnTo>
                  <a:lnTo>
                    <a:pt x="375" y="555"/>
                  </a:lnTo>
                  <a:lnTo>
                    <a:pt x="373" y="536"/>
                  </a:lnTo>
                  <a:lnTo>
                    <a:pt x="375" y="457"/>
                  </a:lnTo>
                  <a:lnTo>
                    <a:pt x="378" y="387"/>
                  </a:lnTo>
                  <a:lnTo>
                    <a:pt x="378" y="329"/>
                  </a:lnTo>
                  <a:lnTo>
                    <a:pt x="377" y="292"/>
                  </a:lnTo>
                  <a:lnTo>
                    <a:pt x="373" y="263"/>
                  </a:lnTo>
                  <a:lnTo>
                    <a:pt x="366" y="233"/>
                  </a:lnTo>
                  <a:lnTo>
                    <a:pt x="356" y="201"/>
                  </a:lnTo>
                  <a:lnTo>
                    <a:pt x="345" y="172"/>
                  </a:lnTo>
                  <a:lnTo>
                    <a:pt x="329" y="144"/>
                  </a:lnTo>
                  <a:lnTo>
                    <a:pt x="314" y="117"/>
                  </a:lnTo>
                  <a:lnTo>
                    <a:pt x="296" y="98"/>
                  </a:lnTo>
                  <a:lnTo>
                    <a:pt x="275" y="82"/>
                  </a:lnTo>
                  <a:lnTo>
                    <a:pt x="238" y="65"/>
                  </a:lnTo>
                  <a:lnTo>
                    <a:pt x="202" y="49"/>
                  </a:lnTo>
                  <a:lnTo>
                    <a:pt x="165" y="35"/>
                  </a:lnTo>
                  <a:lnTo>
                    <a:pt x="130" y="23"/>
                  </a:lnTo>
                  <a:lnTo>
                    <a:pt x="98" y="12"/>
                  </a:lnTo>
                  <a:lnTo>
                    <a:pt x="74" y="5"/>
                  </a:lnTo>
                  <a:lnTo>
                    <a:pt x="58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2F4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3598863" y="5794375"/>
              <a:ext cx="196850" cy="166688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6" y="7"/>
                </a:cxn>
                <a:cxn ang="0">
                  <a:pos x="35" y="26"/>
                </a:cxn>
                <a:cxn ang="0">
                  <a:pos x="21" y="54"/>
                </a:cxn>
                <a:cxn ang="0">
                  <a:pos x="9" y="86"/>
                </a:cxn>
                <a:cxn ang="0">
                  <a:pos x="0" y="119"/>
                </a:cxn>
                <a:cxn ang="0">
                  <a:pos x="0" y="151"/>
                </a:cxn>
                <a:cxn ang="0">
                  <a:pos x="14" y="177"/>
                </a:cxn>
                <a:cxn ang="0">
                  <a:pos x="42" y="194"/>
                </a:cxn>
                <a:cxn ang="0">
                  <a:pos x="70" y="201"/>
                </a:cxn>
                <a:cxn ang="0">
                  <a:pos x="96" y="207"/>
                </a:cxn>
                <a:cxn ang="0">
                  <a:pos x="123" y="208"/>
                </a:cxn>
                <a:cxn ang="0">
                  <a:pos x="147" y="208"/>
                </a:cxn>
                <a:cxn ang="0">
                  <a:pos x="168" y="203"/>
                </a:cxn>
                <a:cxn ang="0">
                  <a:pos x="188" y="194"/>
                </a:cxn>
                <a:cxn ang="0">
                  <a:pos x="203" y="182"/>
                </a:cxn>
                <a:cxn ang="0">
                  <a:pos x="214" y="165"/>
                </a:cxn>
                <a:cxn ang="0">
                  <a:pos x="230" y="119"/>
                </a:cxn>
                <a:cxn ang="0">
                  <a:pos x="240" y="72"/>
                </a:cxn>
                <a:cxn ang="0">
                  <a:pos x="247" y="33"/>
                </a:cxn>
                <a:cxn ang="0">
                  <a:pos x="249" y="17"/>
                </a:cxn>
                <a:cxn ang="0">
                  <a:pos x="165" y="44"/>
                </a:cxn>
                <a:cxn ang="0">
                  <a:pos x="51" y="0"/>
                </a:cxn>
              </a:cxnLst>
              <a:rect l="0" t="0" r="r" b="b"/>
              <a:pathLst>
                <a:path w="249" h="208">
                  <a:moveTo>
                    <a:pt x="51" y="0"/>
                  </a:moveTo>
                  <a:lnTo>
                    <a:pt x="46" y="7"/>
                  </a:lnTo>
                  <a:lnTo>
                    <a:pt x="35" y="26"/>
                  </a:lnTo>
                  <a:lnTo>
                    <a:pt x="21" y="54"/>
                  </a:lnTo>
                  <a:lnTo>
                    <a:pt x="9" y="86"/>
                  </a:lnTo>
                  <a:lnTo>
                    <a:pt x="0" y="119"/>
                  </a:lnTo>
                  <a:lnTo>
                    <a:pt x="0" y="151"/>
                  </a:lnTo>
                  <a:lnTo>
                    <a:pt x="14" y="177"/>
                  </a:lnTo>
                  <a:lnTo>
                    <a:pt x="42" y="194"/>
                  </a:lnTo>
                  <a:lnTo>
                    <a:pt x="70" y="201"/>
                  </a:lnTo>
                  <a:lnTo>
                    <a:pt x="96" y="207"/>
                  </a:lnTo>
                  <a:lnTo>
                    <a:pt x="123" y="208"/>
                  </a:lnTo>
                  <a:lnTo>
                    <a:pt x="147" y="208"/>
                  </a:lnTo>
                  <a:lnTo>
                    <a:pt x="168" y="203"/>
                  </a:lnTo>
                  <a:lnTo>
                    <a:pt x="188" y="194"/>
                  </a:lnTo>
                  <a:lnTo>
                    <a:pt x="203" y="182"/>
                  </a:lnTo>
                  <a:lnTo>
                    <a:pt x="214" y="165"/>
                  </a:lnTo>
                  <a:lnTo>
                    <a:pt x="230" y="119"/>
                  </a:lnTo>
                  <a:lnTo>
                    <a:pt x="240" y="72"/>
                  </a:lnTo>
                  <a:lnTo>
                    <a:pt x="247" y="33"/>
                  </a:lnTo>
                  <a:lnTo>
                    <a:pt x="249" y="17"/>
                  </a:lnTo>
                  <a:lnTo>
                    <a:pt x="165" y="4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4C72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5280025" y="5808663"/>
              <a:ext cx="222250" cy="149225"/>
            </a:xfrm>
            <a:custGeom>
              <a:avLst/>
              <a:gdLst/>
              <a:ahLst/>
              <a:cxnLst>
                <a:cxn ang="0">
                  <a:pos x="98" y="35"/>
                </a:cxn>
                <a:cxn ang="0">
                  <a:pos x="20" y="130"/>
                </a:cxn>
                <a:cxn ang="0">
                  <a:pos x="16" y="132"/>
                </a:cxn>
                <a:cxn ang="0">
                  <a:pos x="11" y="139"/>
                </a:cxn>
                <a:cxn ang="0">
                  <a:pos x="4" y="148"/>
                </a:cxn>
                <a:cxn ang="0">
                  <a:pos x="0" y="158"/>
                </a:cxn>
                <a:cxn ang="0">
                  <a:pos x="4" y="169"/>
                </a:cxn>
                <a:cxn ang="0">
                  <a:pos x="20" y="177"/>
                </a:cxn>
                <a:cxn ang="0">
                  <a:pos x="48" y="184"/>
                </a:cxn>
                <a:cxn ang="0">
                  <a:pos x="93" y="186"/>
                </a:cxn>
                <a:cxn ang="0">
                  <a:pos x="142" y="186"/>
                </a:cxn>
                <a:cxn ang="0">
                  <a:pos x="177" y="188"/>
                </a:cxn>
                <a:cxn ang="0">
                  <a:pos x="202" y="188"/>
                </a:cxn>
                <a:cxn ang="0">
                  <a:pos x="217" y="186"/>
                </a:cxn>
                <a:cxn ang="0">
                  <a:pos x="228" y="186"/>
                </a:cxn>
                <a:cxn ang="0">
                  <a:pos x="235" y="181"/>
                </a:cxn>
                <a:cxn ang="0">
                  <a:pos x="242" y="176"/>
                </a:cxn>
                <a:cxn ang="0">
                  <a:pos x="253" y="167"/>
                </a:cxn>
                <a:cxn ang="0">
                  <a:pos x="272" y="130"/>
                </a:cxn>
                <a:cxn ang="0">
                  <a:pos x="279" y="74"/>
                </a:cxn>
                <a:cxn ang="0">
                  <a:pos x="281" y="23"/>
                </a:cxn>
                <a:cxn ang="0">
                  <a:pos x="281" y="0"/>
                </a:cxn>
                <a:cxn ang="0">
                  <a:pos x="98" y="35"/>
                </a:cxn>
              </a:cxnLst>
              <a:rect l="0" t="0" r="r" b="b"/>
              <a:pathLst>
                <a:path w="281" h="188">
                  <a:moveTo>
                    <a:pt x="98" y="35"/>
                  </a:moveTo>
                  <a:lnTo>
                    <a:pt x="20" y="130"/>
                  </a:lnTo>
                  <a:lnTo>
                    <a:pt x="16" y="132"/>
                  </a:lnTo>
                  <a:lnTo>
                    <a:pt x="11" y="139"/>
                  </a:lnTo>
                  <a:lnTo>
                    <a:pt x="4" y="148"/>
                  </a:lnTo>
                  <a:lnTo>
                    <a:pt x="0" y="158"/>
                  </a:lnTo>
                  <a:lnTo>
                    <a:pt x="4" y="169"/>
                  </a:lnTo>
                  <a:lnTo>
                    <a:pt x="20" y="177"/>
                  </a:lnTo>
                  <a:lnTo>
                    <a:pt x="48" y="184"/>
                  </a:lnTo>
                  <a:lnTo>
                    <a:pt x="93" y="186"/>
                  </a:lnTo>
                  <a:lnTo>
                    <a:pt x="142" y="186"/>
                  </a:lnTo>
                  <a:lnTo>
                    <a:pt x="177" y="188"/>
                  </a:lnTo>
                  <a:lnTo>
                    <a:pt x="202" y="188"/>
                  </a:lnTo>
                  <a:lnTo>
                    <a:pt x="217" y="186"/>
                  </a:lnTo>
                  <a:lnTo>
                    <a:pt x="228" y="186"/>
                  </a:lnTo>
                  <a:lnTo>
                    <a:pt x="235" y="181"/>
                  </a:lnTo>
                  <a:lnTo>
                    <a:pt x="242" y="176"/>
                  </a:lnTo>
                  <a:lnTo>
                    <a:pt x="253" y="167"/>
                  </a:lnTo>
                  <a:lnTo>
                    <a:pt x="272" y="130"/>
                  </a:lnTo>
                  <a:lnTo>
                    <a:pt x="279" y="74"/>
                  </a:lnTo>
                  <a:lnTo>
                    <a:pt x="281" y="23"/>
                  </a:lnTo>
                  <a:lnTo>
                    <a:pt x="281" y="0"/>
                  </a:lnTo>
                  <a:lnTo>
                    <a:pt x="98" y="35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5583238" y="5753100"/>
              <a:ext cx="195263" cy="112713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0" y="49"/>
                </a:cxn>
                <a:cxn ang="0">
                  <a:pos x="2" y="62"/>
                </a:cxn>
                <a:cxn ang="0">
                  <a:pos x="4" y="76"/>
                </a:cxn>
                <a:cxn ang="0">
                  <a:pos x="9" y="93"/>
                </a:cxn>
                <a:cxn ang="0">
                  <a:pos x="18" y="112"/>
                </a:cxn>
                <a:cxn ang="0">
                  <a:pos x="30" y="126"/>
                </a:cxn>
                <a:cxn ang="0">
                  <a:pos x="47" y="139"/>
                </a:cxn>
                <a:cxn ang="0">
                  <a:pos x="72" y="142"/>
                </a:cxn>
                <a:cxn ang="0">
                  <a:pos x="102" y="142"/>
                </a:cxn>
                <a:cxn ang="0">
                  <a:pos x="132" y="139"/>
                </a:cxn>
                <a:cxn ang="0">
                  <a:pos x="161" y="137"/>
                </a:cxn>
                <a:cxn ang="0">
                  <a:pos x="188" y="132"/>
                </a:cxn>
                <a:cxn ang="0">
                  <a:pos x="212" y="125"/>
                </a:cxn>
                <a:cxn ang="0">
                  <a:pos x="230" y="118"/>
                </a:cxn>
                <a:cxn ang="0">
                  <a:pos x="242" y="109"/>
                </a:cxn>
                <a:cxn ang="0">
                  <a:pos x="247" y="98"/>
                </a:cxn>
                <a:cxn ang="0">
                  <a:pos x="244" y="86"/>
                </a:cxn>
                <a:cxn ang="0">
                  <a:pos x="231" y="70"/>
                </a:cxn>
                <a:cxn ang="0">
                  <a:pos x="217" y="55"/>
                </a:cxn>
                <a:cxn ang="0">
                  <a:pos x="200" y="39"/>
                </a:cxn>
                <a:cxn ang="0">
                  <a:pos x="181" y="23"/>
                </a:cxn>
                <a:cxn ang="0">
                  <a:pos x="167" y="11"/>
                </a:cxn>
                <a:cxn ang="0">
                  <a:pos x="154" y="4"/>
                </a:cxn>
                <a:cxn ang="0">
                  <a:pos x="151" y="0"/>
                </a:cxn>
                <a:cxn ang="0">
                  <a:pos x="0" y="46"/>
                </a:cxn>
              </a:cxnLst>
              <a:rect l="0" t="0" r="r" b="b"/>
              <a:pathLst>
                <a:path w="247" h="142">
                  <a:moveTo>
                    <a:pt x="0" y="46"/>
                  </a:moveTo>
                  <a:lnTo>
                    <a:pt x="0" y="49"/>
                  </a:lnTo>
                  <a:lnTo>
                    <a:pt x="2" y="62"/>
                  </a:lnTo>
                  <a:lnTo>
                    <a:pt x="4" y="76"/>
                  </a:lnTo>
                  <a:lnTo>
                    <a:pt x="9" y="93"/>
                  </a:lnTo>
                  <a:lnTo>
                    <a:pt x="18" y="112"/>
                  </a:lnTo>
                  <a:lnTo>
                    <a:pt x="30" y="126"/>
                  </a:lnTo>
                  <a:lnTo>
                    <a:pt x="47" y="139"/>
                  </a:lnTo>
                  <a:lnTo>
                    <a:pt x="72" y="142"/>
                  </a:lnTo>
                  <a:lnTo>
                    <a:pt x="102" y="142"/>
                  </a:lnTo>
                  <a:lnTo>
                    <a:pt x="132" y="139"/>
                  </a:lnTo>
                  <a:lnTo>
                    <a:pt x="161" y="137"/>
                  </a:lnTo>
                  <a:lnTo>
                    <a:pt x="188" y="132"/>
                  </a:lnTo>
                  <a:lnTo>
                    <a:pt x="212" y="125"/>
                  </a:lnTo>
                  <a:lnTo>
                    <a:pt x="230" y="118"/>
                  </a:lnTo>
                  <a:lnTo>
                    <a:pt x="242" y="109"/>
                  </a:lnTo>
                  <a:lnTo>
                    <a:pt x="247" y="98"/>
                  </a:lnTo>
                  <a:lnTo>
                    <a:pt x="244" y="86"/>
                  </a:lnTo>
                  <a:lnTo>
                    <a:pt x="231" y="70"/>
                  </a:lnTo>
                  <a:lnTo>
                    <a:pt x="217" y="55"/>
                  </a:lnTo>
                  <a:lnTo>
                    <a:pt x="200" y="39"/>
                  </a:lnTo>
                  <a:lnTo>
                    <a:pt x="181" y="23"/>
                  </a:lnTo>
                  <a:lnTo>
                    <a:pt x="167" y="11"/>
                  </a:lnTo>
                  <a:lnTo>
                    <a:pt x="154" y="4"/>
                  </a:lnTo>
                  <a:lnTo>
                    <a:pt x="15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3632200" y="4081463"/>
              <a:ext cx="141288" cy="419100"/>
            </a:xfrm>
            <a:custGeom>
              <a:avLst/>
              <a:gdLst/>
              <a:ahLst/>
              <a:cxnLst>
                <a:cxn ang="0">
                  <a:pos x="14" y="66"/>
                </a:cxn>
                <a:cxn ang="0">
                  <a:pos x="16" y="73"/>
                </a:cxn>
                <a:cxn ang="0">
                  <a:pos x="23" y="89"/>
                </a:cxn>
                <a:cxn ang="0">
                  <a:pos x="33" y="114"/>
                </a:cxn>
                <a:cxn ang="0">
                  <a:pos x="44" y="143"/>
                </a:cxn>
                <a:cxn ang="0">
                  <a:pos x="54" y="175"/>
                </a:cxn>
                <a:cxn ang="0">
                  <a:pos x="65" y="205"/>
                </a:cxn>
                <a:cxn ang="0">
                  <a:pos x="72" y="233"/>
                </a:cxn>
                <a:cxn ang="0">
                  <a:pos x="73" y="254"/>
                </a:cxn>
                <a:cxn ang="0">
                  <a:pos x="66" y="282"/>
                </a:cxn>
                <a:cxn ang="0">
                  <a:pos x="52" y="326"/>
                </a:cxn>
                <a:cxn ang="0">
                  <a:pos x="33" y="380"/>
                </a:cxn>
                <a:cxn ang="0">
                  <a:pos x="14" y="434"/>
                </a:cxn>
                <a:cxn ang="0">
                  <a:pos x="2" y="481"/>
                </a:cxn>
                <a:cxn ang="0">
                  <a:pos x="0" y="515"/>
                </a:cxn>
                <a:cxn ang="0">
                  <a:pos x="16" y="527"/>
                </a:cxn>
                <a:cxn ang="0">
                  <a:pos x="51" y="508"/>
                </a:cxn>
                <a:cxn ang="0">
                  <a:pos x="91" y="464"/>
                </a:cxn>
                <a:cxn ang="0">
                  <a:pos x="121" y="410"/>
                </a:cxn>
                <a:cxn ang="0">
                  <a:pos x="140" y="348"/>
                </a:cxn>
                <a:cxn ang="0">
                  <a:pos x="152" y="283"/>
                </a:cxn>
                <a:cxn ang="0">
                  <a:pos x="159" y="222"/>
                </a:cxn>
                <a:cxn ang="0">
                  <a:pos x="163" y="170"/>
                </a:cxn>
                <a:cxn ang="0">
                  <a:pos x="166" y="129"/>
                </a:cxn>
                <a:cxn ang="0">
                  <a:pos x="170" y="105"/>
                </a:cxn>
                <a:cxn ang="0">
                  <a:pos x="177" y="71"/>
                </a:cxn>
                <a:cxn ang="0">
                  <a:pos x="175" y="38"/>
                </a:cxn>
                <a:cxn ang="0">
                  <a:pos x="172" y="10"/>
                </a:cxn>
                <a:cxn ang="0">
                  <a:pos x="170" y="0"/>
                </a:cxn>
                <a:cxn ang="0">
                  <a:pos x="14" y="66"/>
                </a:cxn>
              </a:cxnLst>
              <a:rect l="0" t="0" r="r" b="b"/>
              <a:pathLst>
                <a:path w="177" h="527">
                  <a:moveTo>
                    <a:pt x="14" y="66"/>
                  </a:moveTo>
                  <a:lnTo>
                    <a:pt x="16" y="73"/>
                  </a:lnTo>
                  <a:lnTo>
                    <a:pt x="23" y="89"/>
                  </a:lnTo>
                  <a:lnTo>
                    <a:pt x="33" y="114"/>
                  </a:lnTo>
                  <a:lnTo>
                    <a:pt x="44" y="143"/>
                  </a:lnTo>
                  <a:lnTo>
                    <a:pt x="54" y="175"/>
                  </a:lnTo>
                  <a:lnTo>
                    <a:pt x="65" y="205"/>
                  </a:lnTo>
                  <a:lnTo>
                    <a:pt x="72" y="233"/>
                  </a:lnTo>
                  <a:lnTo>
                    <a:pt x="73" y="254"/>
                  </a:lnTo>
                  <a:lnTo>
                    <a:pt x="66" y="282"/>
                  </a:lnTo>
                  <a:lnTo>
                    <a:pt x="52" y="326"/>
                  </a:lnTo>
                  <a:lnTo>
                    <a:pt x="33" y="380"/>
                  </a:lnTo>
                  <a:lnTo>
                    <a:pt x="14" y="434"/>
                  </a:lnTo>
                  <a:lnTo>
                    <a:pt x="2" y="481"/>
                  </a:lnTo>
                  <a:lnTo>
                    <a:pt x="0" y="515"/>
                  </a:lnTo>
                  <a:lnTo>
                    <a:pt x="16" y="527"/>
                  </a:lnTo>
                  <a:lnTo>
                    <a:pt x="51" y="508"/>
                  </a:lnTo>
                  <a:lnTo>
                    <a:pt x="91" y="464"/>
                  </a:lnTo>
                  <a:lnTo>
                    <a:pt x="121" y="410"/>
                  </a:lnTo>
                  <a:lnTo>
                    <a:pt x="140" y="348"/>
                  </a:lnTo>
                  <a:lnTo>
                    <a:pt x="152" y="283"/>
                  </a:lnTo>
                  <a:lnTo>
                    <a:pt x="159" y="222"/>
                  </a:lnTo>
                  <a:lnTo>
                    <a:pt x="163" y="170"/>
                  </a:lnTo>
                  <a:lnTo>
                    <a:pt x="166" y="129"/>
                  </a:lnTo>
                  <a:lnTo>
                    <a:pt x="170" y="105"/>
                  </a:lnTo>
                  <a:lnTo>
                    <a:pt x="177" y="71"/>
                  </a:lnTo>
                  <a:lnTo>
                    <a:pt x="175" y="38"/>
                  </a:lnTo>
                  <a:lnTo>
                    <a:pt x="172" y="10"/>
                  </a:lnTo>
                  <a:lnTo>
                    <a:pt x="170" y="0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4052888" y="4102100"/>
              <a:ext cx="130175" cy="2936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275"/>
                </a:cxn>
                <a:cxn ang="0">
                  <a:pos x="2" y="280"/>
                </a:cxn>
                <a:cxn ang="0">
                  <a:pos x="9" y="294"/>
                </a:cxn>
                <a:cxn ang="0">
                  <a:pos x="17" y="312"/>
                </a:cxn>
                <a:cxn ang="0">
                  <a:pos x="28" y="333"/>
                </a:cxn>
                <a:cxn ang="0">
                  <a:pos x="37" y="350"/>
                </a:cxn>
                <a:cxn ang="0">
                  <a:pos x="47" y="364"/>
                </a:cxn>
                <a:cxn ang="0">
                  <a:pos x="54" y="370"/>
                </a:cxn>
                <a:cxn ang="0">
                  <a:pos x="60" y="363"/>
                </a:cxn>
                <a:cxn ang="0">
                  <a:pos x="67" y="338"/>
                </a:cxn>
                <a:cxn ang="0">
                  <a:pos x="79" y="298"/>
                </a:cxn>
                <a:cxn ang="0">
                  <a:pos x="96" y="245"/>
                </a:cxn>
                <a:cxn ang="0">
                  <a:pos x="116" y="191"/>
                </a:cxn>
                <a:cxn ang="0">
                  <a:pos x="133" y="137"/>
                </a:cxn>
                <a:cxn ang="0">
                  <a:pos x="149" y="91"/>
                </a:cxn>
                <a:cxn ang="0">
                  <a:pos x="161" y="59"/>
                </a:cxn>
                <a:cxn ang="0">
                  <a:pos x="165" y="47"/>
                </a:cxn>
                <a:cxn ang="0">
                  <a:pos x="35" y="0"/>
                </a:cxn>
              </a:cxnLst>
              <a:rect l="0" t="0" r="r" b="b"/>
              <a:pathLst>
                <a:path w="165" h="370">
                  <a:moveTo>
                    <a:pt x="35" y="0"/>
                  </a:moveTo>
                  <a:lnTo>
                    <a:pt x="0" y="275"/>
                  </a:lnTo>
                  <a:lnTo>
                    <a:pt x="2" y="280"/>
                  </a:lnTo>
                  <a:lnTo>
                    <a:pt x="9" y="294"/>
                  </a:lnTo>
                  <a:lnTo>
                    <a:pt x="17" y="312"/>
                  </a:lnTo>
                  <a:lnTo>
                    <a:pt x="28" y="333"/>
                  </a:lnTo>
                  <a:lnTo>
                    <a:pt x="37" y="350"/>
                  </a:lnTo>
                  <a:lnTo>
                    <a:pt x="47" y="364"/>
                  </a:lnTo>
                  <a:lnTo>
                    <a:pt x="54" y="370"/>
                  </a:lnTo>
                  <a:lnTo>
                    <a:pt x="60" y="363"/>
                  </a:lnTo>
                  <a:lnTo>
                    <a:pt x="67" y="338"/>
                  </a:lnTo>
                  <a:lnTo>
                    <a:pt x="79" y="298"/>
                  </a:lnTo>
                  <a:lnTo>
                    <a:pt x="96" y="245"/>
                  </a:lnTo>
                  <a:lnTo>
                    <a:pt x="116" y="191"/>
                  </a:lnTo>
                  <a:lnTo>
                    <a:pt x="133" y="137"/>
                  </a:lnTo>
                  <a:lnTo>
                    <a:pt x="149" y="91"/>
                  </a:lnTo>
                  <a:lnTo>
                    <a:pt x="161" y="59"/>
                  </a:lnTo>
                  <a:lnTo>
                    <a:pt x="165" y="4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4332288" y="4068763"/>
              <a:ext cx="112713" cy="33813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89"/>
                </a:cxn>
                <a:cxn ang="0">
                  <a:pos x="7" y="245"/>
                </a:cxn>
                <a:cxn ang="0">
                  <a:pos x="19" y="385"/>
                </a:cxn>
                <a:cxn ang="0">
                  <a:pos x="37" y="426"/>
                </a:cxn>
                <a:cxn ang="0">
                  <a:pos x="49" y="392"/>
                </a:cxn>
                <a:cxn ang="0">
                  <a:pos x="67" y="338"/>
                </a:cxn>
                <a:cxn ang="0">
                  <a:pos x="82" y="268"/>
                </a:cxn>
                <a:cxn ang="0">
                  <a:pos x="100" y="194"/>
                </a:cxn>
                <a:cxn ang="0">
                  <a:pos x="116" y="121"/>
                </a:cxn>
                <a:cxn ang="0">
                  <a:pos x="130" y="59"/>
                </a:cxn>
                <a:cxn ang="0">
                  <a:pos x="139" y="16"/>
                </a:cxn>
                <a:cxn ang="0">
                  <a:pos x="142" y="0"/>
                </a:cxn>
                <a:cxn ang="0">
                  <a:pos x="0" y="9"/>
                </a:cxn>
              </a:cxnLst>
              <a:rect l="0" t="0" r="r" b="b"/>
              <a:pathLst>
                <a:path w="142" h="426">
                  <a:moveTo>
                    <a:pt x="0" y="9"/>
                  </a:moveTo>
                  <a:lnTo>
                    <a:pt x="2" y="89"/>
                  </a:lnTo>
                  <a:lnTo>
                    <a:pt x="7" y="245"/>
                  </a:lnTo>
                  <a:lnTo>
                    <a:pt x="19" y="385"/>
                  </a:lnTo>
                  <a:lnTo>
                    <a:pt x="37" y="426"/>
                  </a:lnTo>
                  <a:lnTo>
                    <a:pt x="49" y="392"/>
                  </a:lnTo>
                  <a:lnTo>
                    <a:pt x="67" y="338"/>
                  </a:lnTo>
                  <a:lnTo>
                    <a:pt x="82" y="268"/>
                  </a:lnTo>
                  <a:lnTo>
                    <a:pt x="100" y="194"/>
                  </a:lnTo>
                  <a:lnTo>
                    <a:pt x="116" y="121"/>
                  </a:lnTo>
                  <a:lnTo>
                    <a:pt x="130" y="59"/>
                  </a:lnTo>
                  <a:lnTo>
                    <a:pt x="139" y="16"/>
                  </a:lnTo>
                  <a:lnTo>
                    <a:pt x="14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4745038" y="4092575"/>
              <a:ext cx="115888" cy="381000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8"/>
                </a:cxn>
                <a:cxn ang="0">
                  <a:pos x="13" y="31"/>
                </a:cxn>
                <a:cxn ang="0">
                  <a:pos x="2" y="63"/>
                </a:cxn>
                <a:cxn ang="0">
                  <a:pos x="0" y="98"/>
                </a:cxn>
                <a:cxn ang="0">
                  <a:pos x="6" y="136"/>
                </a:cxn>
                <a:cxn ang="0">
                  <a:pos x="16" y="201"/>
                </a:cxn>
                <a:cxn ang="0">
                  <a:pos x="30" y="282"/>
                </a:cxn>
                <a:cxn ang="0">
                  <a:pos x="50" y="359"/>
                </a:cxn>
                <a:cxn ang="0">
                  <a:pos x="60" y="385"/>
                </a:cxn>
                <a:cxn ang="0">
                  <a:pos x="72" y="408"/>
                </a:cxn>
                <a:cxn ang="0">
                  <a:pos x="86" y="429"/>
                </a:cxn>
                <a:cxn ang="0">
                  <a:pos x="100" y="446"/>
                </a:cxn>
                <a:cxn ang="0">
                  <a:pos x="113" y="460"/>
                </a:cxn>
                <a:cxn ang="0">
                  <a:pos x="123" y="471"/>
                </a:cxn>
                <a:cxn ang="0">
                  <a:pos x="130" y="478"/>
                </a:cxn>
                <a:cxn ang="0">
                  <a:pos x="134" y="480"/>
                </a:cxn>
                <a:cxn ang="0">
                  <a:pos x="128" y="453"/>
                </a:cxn>
                <a:cxn ang="0">
                  <a:pos x="116" y="392"/>
                </a:cxn>
                <a:cxn ang="0">
                  <a:pos x="107" y="324"/>
                </a:cxn>
                <a:cxn ang="0">
                  <a:pos x="109" y="276"/>
                </a:cxn>
                <a:cxn ang="0">
                  <a:pos x="121" y="220"/>
                </a:cxn>
                <a:cxn ang="0">
                  <a:pos x="134" y="135"/>
                </a:cxn>
                <a:cxn ang="0">
                  <a:pos x="142" y="56"/>
                </a:cxn>
                <a:cxn ang="0">
                  <a:pos x="146" y="21"/>
                </a:cxn>
                <a:cxn ang="0">
                  <a:pos x="30" y="0"/>
                </a:cxn>
              </a:cxnLst>
              <a:rect l="0" t="0" r="r" b="b"/>
              <a:pathLst>
                <a:path w="146" h="480">
                  <a:moveTo>
                    <a:pt x="30" y="0"/>
                  </a:moveTo>
                  <a:lnTo>
                    <a:pt x="25" y="8"/>
                  </a:lnTo>
                  <a:lnTo>
                    <a:pt x="13" y="31"/>
                  </a:lnTo>
                  <a:lnTo>
                    <a:pt x="2" y="63"/>
                  </a:lnTo>
                  <a:lnTo>
                    <a:pt x="0" y="98"/>
                  </a:lnTo>
                  <a:lnTo>
                    <a:pt x="6" y="136"/>
                  </a:lnTo>
                  <a:lnTo>
                    <a:pt x="16" y="201"/>
                  </a:lnTo>
                  <a:lnTo>
                    <a:pt x="30" y="282"/>
                  </a:lnTo>
                  <a:lnTo>
                    <a:pt x="50" y="359"/>
                  </a:lnTo>
                  <a:lnTo>
                    <a:pt x="60" y="385"/>
                  </a:lnTo>
                  <a:lnTo>
                    <a:pt x="72" y="408"/>
                  </a:lnTo>
                  <a:lnTo>
                    <a:pt x="86" y="429"/>
                  </a:lnTo>
                  <a:lnTo>
                    <a:pt x="100" y="446"/>
                  </a:lnTo>
                  <a:lnTo>
                    <a:pt x="113" y="460"/>
                  </a:lnTo>
                  <a:lnTo>
                    <a:pt x="123" y="471"/>
                  </a:lnTo>
                  <a:lnTo>
                    <a:pt x="130" y="478"/>
                  </a:lnTo>
                  <a:lnTo>
                    <a:pt x="134" y="480"/>
                  </a:lnTo>
                  <a:lnTo>
                    <a:pt x="128" y="453"/>
                  </a:lnTo>
                  <a:lnTo>
                    <a:pt x="116" y="392"/>
                  </a:lnTo>
                  <a:lnTo>
                    <a:pt x="107" y="324"/>
                  </a:lnTo>
                  <a:lnTo>
                    <a:pt x="109" y="276"/>
                  </a:lnTo>
                  <a:lnTo>
                    <a:pt x="121" y="220"/>
                  </a:lnTo>
                  <a:lnTo>
                    <a:pt x="134" y="135"/>
                  </a:lnTo>
                  <a:lnTo>
                    <a:pt x="142" y="56"/>
                  </a:lnTo>
                  <a:lnTo>
                    <a:pt x="146" y="2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145088" y="4129088"/>
              <a:ext cx="147638" cy="312738"/>
            </a:xfrm>
            <a:custGeom>
              <a:avLst/>
              <a:gdLst/>
              <a:ahLst/>
              <a:cxnLst>
                <a:cxn ang="0">
                  <a:pos x="140" y="0"/>
                </a:cxn>
                <a:cxn ang="0">
                  <a:pos x="133" y="2"/>
                </a:cxn>
                <a:cxn ang="0">
                  <a:pos x="114" y="4"/>
                </a:cxn>
                <a:cxn ang="0">
                  <a:pos x="88" y="9"/>
                </a:cxn>
                <a:cxn ang="0">
                  <a:pos x="60" y="16"/>
                </a:cxn>
                <a:cxn ang="0">
                  <a:pos x="32" y="25"/>
                </a:cxn>
                <a:cxn ang="0">
                  <a:pos x="11" y="35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20" y="74"/>
                </a:cxn>
                <a:cxn ang="0">
                  <a:pos x="35" y="90"/>
                </a:cxn>
                <a:cxn ang="0">
                  <a:pos x="49" y="105"/>
                </a:cxn>
                <a:cxn ang="0">
                  <a:pos x="63" y="123"/>
                </a:cxn>
                <a:cxn ang="0">
                  <a:pos x="76" y="142"/>
                </a:cxn>
                <a:cxn ang="0">
                  <a:pos x="88" y="163"/>
                </a:cxn>
                <a:cxn ang="0">
                  <a:pos x="97" y="184"/>
                </a:cxn>
                <a:cxn ang="0">
                  <a:pos x="104" y="209"/>
                </a:cxn>
                <a:cxn ang="0">
                  <a:pos x="112" y="275"/>
                </a:cxn>
                <a:cxn ang="0">
                  <a:pos x="123" y="347"/>
                </a:cxn>
                <a:cxn ang="0">
                  <a:pos x="133" y="394"/>
                </a:cxn>
                <a:cxn ang="0">
                  <a:pos x="151" y="380"/>
                </a:cxn>
                <a:cxn ang="0">
                  <a:pos x="168" y="317"/>
                </a:cxn>
                <a:cxn ang="0">
                  <a:pos x="179" y="252"/>
                </a:cxn>
                <a:cxn ang="0">
                  <a:pos x="184" y="200"/>
                </a:cxn>
                <a:cxn ang="0">
                  <a:pos x="186" y="179"/>
                </a:cxn>
                <a:cxn ang="0">
                  <a:pos x="133" y="105"/>
                </a:cxn>
                <a:cxn ang="0">
                  <a:pos x="140" y="0"/>
                </a:cxn>
              </a:cxnLst>
              <a:rect l="0" t="0" r="r" b="b"/>
              <a:pathLst>
                <a:path w="186" h="394">
                  <a:moveTo>
                    <a:pt x="140" y="0"/>
                  </a:moveTo>
                  <a:lnTo>
                    <a:pt x="133" y="2"/>
                  </a:lnTo>
                  <a:lnTo>
                    <a:pt x="114" y="4"/>
                  </a:lnTo>
                  <a:lnTo>
                    <a:pt x="88" y="9"/>
                  </a:lnTo>
                  <a:lnTo>
                    <a:pt x="60" y="16"/>
                  </a:lnTo>
                  <a:lnTo>
                    <a:pt x="32" y="25"/>
                  </a:lnTo>
                  <a:lnTo>
                    <a:pt x="11" y="35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20" y="74"/>
                  </a:lnTo>
                  <a:lnTo>
                    <a:pt x="35" y="90"/>
                  </a:lnTo>
                  <a:lnTo>
                    <a:pt x="49" y="105"/>
                  </a:lnTo>
                  <a:lnTo>
                    <a:pt x="63" y="123"/>
                  </a:lnTo>
                  <a:lnTo>
                    <a:pt x="76" y="142"/>
                  </a:lnTo>
                  <a:lnTo>
                    <a:pt x="88" y="163"/>
                  </a:lnTo>
                  <a:lnTo>
                    <a:pt x="97" y="184"/>
                  </a:lnTo>
                  <a:lnTo>
                    <a:pt x="104" y="209"/>
                  </a:lnTo>
                  <a:lnTo>
                    <a:pt x="112" y="275"/>
                  </a:lnTo>
                  <a:lnTo>
                    <a:pt x="123" y="347"/>
                  </a:lnTo>
                  <a:lnTo>
                    <a:pt x="133" y="394"/>
                  </a:lnTo>
                  <a:lnTo>
                    <a:pt x="151" y="380"/>
                  </a:lnTo>
                  <a:lnTo>
                    <a:pt x="168" y="317"/>
                  </a:lnTo>
                  <a:lnTo>
                    <a:pt x="179" y="252"/>
                  </a:lnTo>
                  <a:lnTo>
                    <a:pt x="184" y="200"/>
                  </a:lnTo>
                  <a:lnTo>
                    <a:pt x="186" y="179"/>
                  </a:lnTo>
                  <a:lnTo>
                    <a:pt x="133" y="105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5618163" y="4116388"/>
              <a:ext cx="123825" cy="250825"/>
            </a:xfrm>
            <a:custGeom>
              <a:avLst/>
              <a:gdLst/>
              <a:ahLst/>
              <a:cxnLst>
                <a:cxn ang="0">
                  <a:pos x="89" y="0"/>
                </a:cxn>
                <a:cxn ang="0">
                  <a:pos x="86" y="11"/>
                </a:cxn>
                <a:cxn ang="0">
                  <a:pos x="73" y="37"/>
                </a:cxn>
                <a:cxn ang="0">
                  <a:pos x="59" y="76"/>
                </a:cxn>
                <a:cxn ang="0">
                  <a:pos x="42" y="120"/>
                </a:cxn>
                <a:cxn ang="0">
                  <a:pos x="24" y="165"/>
                </a:cxn>
                <a:cxn ang="0">
                  <a:pos x="10" y="207"/>
                </a:cxn>
                <a:cxn ang="0">
                  <a:pos x="1" y="239"/>
                </a:cxn>
                <a:cxn ang="0">
                  <a:pos x="0" y="256"/>
                </a:cxn>
                <a:cxn ang="0">
                  <a:pos x="3" y="265"/>
                </a:cxn>
                <a:cxn ang="0">
                  <a:pos x="12" y="277"/>
                </a:cxn>
                <a:cxn ang="0">
                  <a:pos x="21" y="290"/>
                </a:cxn>
                <a:cxn ang="0">
                  <a:pos x="31" y="300"/>
                </a:cxn>
                <a:cxn ang="0">
                  <a:pos x="42" y="311"/>
                </a:cxn>
                <a:cxn ang="0">
                  <a:pos x="51" y="316"/>
                </a:cxn>
                <a:cxn ang="0">
                  <a:pos x="59" y="316"/>
                </a:cxn>
                <a:cxn ang="0">
                  <a:pos x="65" y="311"/>
                </a:cxn>
                <a:cxn ang="0">
                  <a:pos x="72" y="291"/>
                </a:cxn>
                <a:cxn ang="0">
                  <a:pos x="82" y="256"/>
                </a:cxn>
                <a:cxn ang="0">
                  <a:pos x="98" y="212"/>
                </a:cxn>
                <a:cxn ang="0">
                  <a:pos x="114" y="163"/>
                </a:cxn>
                <a:cxn ang="0">
                  <a:pos x="129" y="114"/>
                </a:cxn>
                <a:cxn ang="0">
                  <a:pos x="143" y="74"/>
                </a:cxn>
                <a:cxn ang="0">
                  <a:pos x="152" y="44"/>
                </a:cxn>
                <a:cxn ang="0">
                  <a:pos x="156" y="34"/>
                </a:cxn>
                <a:cxn ang="0">
                  <a:pos x="89" y="0"/>
                </a:cxn>
              </a:cxnLst>
              <a:rect l="0" t="0" r="r" b="b"/>
              <a:pathLst>
                <a:path w="156" h="316">
                  <a:moveTo>
                    <a:pt x="89" y="0"/>
                  </a:moveTo>
                  <a:lnTo>
                    <a:pt x="86" y="11"/>
                  </a:lnTo>
                  <a:lnTo>
                    <a:pt x="73" y="37"/>
                  </a:lnTo>
                  <a:lnTo>
                    <a:pt x="59" y="76"/>
                  </a:lnTo>
                  <a:lnTo>
                    <a:pt x="42" y="120"/>
                  </a:lnTo>
                  <a:lnTo>
                    <a:pt x="24" y="165"/>
                  </a:lnTo>
                  <a:lnTo>
                    <a:pt x="10" y="207"/>
                  </a:lnTo>
                  <a:lnTo>
                    <a:pt x="1" y="239"/>
                  </a:lnTo>
                  <a:lnTo>
                    <a:pt x="0" y="256"/>
                  </a:lnTo>
                  <a:lnTo>
                    <a:pt x="3" y="265"/>
                  </a:lnTo>
                  <a:lnTo>
                    <a:pt x="12" y="277"/>
                  </a:lnTo>
                  <a:lnTo>
                    <a:pt x="21" y="290"/>
                  </a:lnTo>
                  <a:lnTo>
                    <a:pt x="31" y="300"/>
                  </a:lnTo>
                  <a:lnTo>
                    <a:pt x="42" y="311"/>
                  </a:lnTo>
                  <a:lnTo>
                    <a:pt x="51" y="316"/>
                  </a:lnTo>
                  <a:lnTo>
                    <a:pt x="59" y="316"/>
                  </a:lnTo>
                  <a:lnTo>
                    <a:pt x="65" y="311"/>
                  </a:lnTo>
                  <a:lnTo>
                    <a:pt x="72" y="291"/>
                  </a:lnTo>
                  <a:lnTo>
                    <a:pt x="82" y="256"/>
                  </a:lnTo>
                  <a:lnTo>
                    <a:pt x="98" y="212"/>
                  </a:lnTo>
                  <a:lnTo>
                    <a:pt x="114" y="163"/>
                  </a:lnTo>
                  <a:lnTo>
                    <a:pt x="129" y="114"/>
                  </a:lnTo>
                  <a:lnTo>
                    <a:pt x="143" y="74"/>
                  </a:lnTo>
                  <a:lnTo>
                    <a:pt x="152" y="44"/>
                  </a:lnTo>
                  <a:lnTo>
                    <a:pt x="156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C4C4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5408613" y="3971925"/>
              <a:ext cx="63500" cy="63500"/>
            </a:xfrm>
            <a:custGeom>
              <a:avLst/>
              <a:gdLst/>
              <a:ahLst/>
              <a:cxnLst>
                <a:cxn ang="0">
                  <a:pos x="39" y="79"/>
                </a:cxn>
                <a:cxn ang="0">
                  <a:pos x="54" y="76"/>
                </a:cxn>
                <a:cxn ang="0">
                  <a:pos x="67" y="67"/>
                </a:cxn>
                <a:cxn ang="0">
                  <a:pos x="76" y="55"/>
                </a:cxn>
                <a:cxn ang="0">
                  <a:pos x="79" y="39"/>
                </a:cxn>
                <a:cxn ang="0">
                  <a:pos x="76" y="23"/>
                </a:cxn>
                <a:cxn ang="0">
                  <a:pos x="67" y="11"/>
                </a:cxn>
                <a:cxn ang="0">
                  <a:pos x="54" y="4"/>
                </a:cxn>
                <a:cxn ang="0">
                  <a:pos x="39" y="0"/>
                </a:cxn>
                <a:cxn ang="0">
                  <a:pos x="25" y="4"/>
                </a:cxn>
                <a:cxn ang="0">
                  <a:pos x="12" y="11"/>
                </a:cxn>
                <a:cxn ang="0">
                  <a:pos x="4" y="23"/>
                </a:cxn>
                <a:cxn ang="0">
                  <a:pos x="0" y="39"/>
                </a:cxn>
                <a:cxn ang="0">
                  <a:pos x="4" y="55"/>
                </a:cxn>
                <a:cxn ang="0">
                  <a:pos x="12" y="67"/>
                </a:cxn>
                <a:cxn ang="0">
                  <a:pos x="25" y="76"/>
                </a:cxn>
                <a:cxn ang="0">
                  <a:pos x="39" y="79"/>
                </a:cxn>
              </a:cxnLst>
              <a:rect l="0" t="0" r="r" b="b"/>
              <a:pathLst>
                <a:path w="79" h="79">
                  <a:moveTo>
                    <a:pt x="39" y="79"/>
                  </a:moveTo>
                  <a:lnTo>
                    <a:pt x="54" y="76"/>
                  </a:lnTo>
                  <a:lnTo>
                    <a:pt x="67" y="67"/>
                  </a:lnTo>
                  <a:lnTo>
                    <a:pt x="76" y="55"/>
                  </a:lnTo>
                  <a:lnTo>
                    <a:pt x="79" y="39"/>
                  </a:lnTo>
                  <a:lnTo>
                    <a:pt x="76" y="23"/>
                  </a:lnTo>
                  <a:lnTo>
                    <a:pt x="67" y="11"/>
                  </a:lnTo>
                  <a:lnTo>
                    <a:pt x="54" y="4"/>
                  </a:lnTo>
                  <a:lnTo>
                    <a:pt x="39" y="0"/>
                  </a:lnTo>
                  <a:lnTo>
                    <a:pt x="25" y="4"/>
                  </a:lnTo>
                  <a:lnTo>
                    <a:pt x="12" y="11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4" y="55"/>
                  </a:lnTo>
                  <a:lnTo>
                    <a:pt x="12" y="67"/>
                  </a:lnTo>
                  <a:lnTo>
                    <a:pt x="25" y="76"/>
                  </a:lnTo>
                  <a:lnTo>
                    <a:pt x="39" y="7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5410200" y="3973513"/>
              <a:ext cx="60325" cy="60325"/>
            </a:xfrm>
            <a:custGeom>
              <a:avLst/>
              <a:gdLst/>
              <a:ahLst/>
              <a:cxnLst>
                <a:cxn ang="0">
                  <a:pos x="37" y="75"/>
                </a:cxn>
                <a:cxn ang="0">
                  <a:pos x="52" y="72"/>
                </a:cxn>
                <a:cxn ang="0">
                  <a:pos x="65" y="63"/>
                </a:cxn>
                <a:cxn ang="0">
                  <a:pos x="72" y="51"/>
                </a:cxn>
                <a:cxn ang="0">
                  <a:pos x="75" y="37"/>
                </a:cxn>
                <a:cxn ang="0">
                  <a:pos x="72" y="23"/>
                </a:cxn>
                <a:cxn ang="0">
                  <a:pos x="65" y="11"/>
                </a:cxn>
                <a:cxn ang="0">
                  <a:pos x="52" y="4"/>
                </a:cxn>
                <a:cxn ang="0">
                  <a:pos x="37" y="0"/>
                </a:cxn>
                <a:cxn ang="0">
                  <a:pos x="23" y="4"/>
                </a:cxn>
                <a:cxn ang="0">
                  <a:pos x="10" y="11"/>
                </a:cxn>
                <a:cxn ang="0">
                  <a:pos x="3" y="23"/>
                </a:cxn>
                <a:cxn ang="0">
                  <a:pos x="0" y="37"/>
                </a:cxn>
                <a:cxn ang="0">
                  <a:pos x="3" y="51"/>
                </a:cxn>
                <a:cxn ang="0">
                  <a:pos x="10" y="63"/>
                </a:cxn>
                <a:cxn ang="0">
                  <a:pos x="23" y="72"/>
                </a:cxn>
                <a:cxn ang="0">
                  <a:pos x="37" y="75"/>
                </a:cxn>
              </a:cxnLst>
              <a:rect l="0" t="0" r="r" b="b"/>
              <a:pathLst>
                <a:path w="75" h="75">
                  <a:moveTo>
                    <a:pt x="37" y="75"/>
                  </a:moveTo>
                  <a:lnTo>
                    <a:pt x="52" y="72"/>
                  </a:lnTo>
                  <a:lnTo>
                    <a:pt x="65" y="63"/>
                  </a:lnTo>
                  <a:lnTo>
                    <a:pt x="72" y="51"/>
                  </a:lnTo>
                  <a:lnTo>
                    <a:pt x="75" y="37"/>
                  </a:lnTo>
                  <a:lnTo>
                    <a:pt x="72" y="23"/>
                  </a:lnTo>
                  <a:lnTo>
                    <a:pt x="65" y="11"/>
                  </a:lnTo>
                  <a:lnTo>
                    <a:pt x="52" y="4"/>
                  </a:lnTo>
                  <a:lnTo>
                    <a:pt x="37" y="0"/>
                  </a:lnTo>
                  <a:lnTo>
                    <a:pt x="23" y="4"/>
                  </a:lnTo>
                  <a:lnTo>
                    <a:pt x="10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1"/>
                  </a:lnTo>
                  <a:lnTo>
                    <a:pt x="10" y="63"/>
                  </a:lnTo>
                  <a:lnTo>
                    <a:pt x="23" y="72"/>
                  </a:lnTo>
                  <a:lnTo>
                    <a:pt x="37" y="75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5411788" y="3975100"/>
              <a:ext cx="57150" cy="57150"/>
            </a:xfrm>
            <a:custGeom>
              <a:avLst/>
              <a:gdLst/>
              <a:ahLst/>
              <a:cxnLst>
                <a:cxn ang="0">
                  <a:pos x="35" y="72"/>
                </a:cxn>
                <a:cxn ang="0">
                  <a:pos x="49" y="68"/>
                </a:cxn>
                <a:cxn ang="0">
                  <a:pos x="61" y="61"/>
                </a:cxn>
                <a:cxn ang="0">
                  <a:pos x="68" y="49"/>
                </a:cxn>
                <a:cxn ang="0">
                  <a:pos x="72" y="35"/>
                </a:cxn>
                <a:cxn ang="0">
                  <a:pos x="68" y="21"/>
                </a:cxn>
                <a:cxn ang="0">
                  <a:pos x="61" y="10"/>
                </a:cxn>
                <a:cxn ang="0">
                  <a:pos x="49" y="3"/>
                </a:cxn>
                <a:cxn ang="0">
                  <a:pos x="35" y="0"/>
                </a:cxn>
                <a:cxn ang="0">
                  <a:pos x="21" y="3"/>
                </a:cxn>
                <a:cxn ang="0">
                  <a:pos x="10" y="10"/>
                </a:cxn>
                <a:cxn ang="0">
                  <a:pos x="3" y="21"/>
                </a:cxn>
                <a:cxn ang="0">
                  <a:pos x="0" y="35"/>
                </a:cxn>
                <a:cxn ang="0">
                  <a:pos x="3" y="49"/>
                </a:cxn>
                <a:cxn ang="0">
                  <a:pos x="10" y="61"/>
                </a:cxn>
                <a:cxn ang="0">
                  <a:pos x="21" y="68"/>
                </a:cxn>
                <a:cxn ang="0">
                  <a:pos x="35" y="72"/>
                </a:cxn>
              </a:cxnLst>
              <a:rect l="0" t="0" r="r" b="b"/>
              <a:pathLst>
                <a:path w="72" h="72">
                  <a:moveTo>
                    <a:pt x="35" y="72"/>
                  </a:moveTo>
                  <a:lnTo>
                    <a:pt x="49" y="68"/>
                  </a:lnTo>
                  <a:lnTo>
                    <a:pt x="61" y="61"/>
                  </a:lnTo>
                  <a:lnTo>
                    <a:pt x="68" y="49"/>
                  </a:lnTo>
                  <a:lnTo>
                    <a:pt x="72" y="35"/>
                  </a:lnTo>
                  <a:lnTo>
                    <a:pt x="68" y="21"/>
                  </a:lnTo>
                  <a:lnTo>
                    <a:pt x="61" y="10"/>
                  </a:lnTo>
                  <a:lnTo>
                    <a:pt x="49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0" y="10"/>
                  </a:lnTo>
                  <a:lnTo>
                    <a:pt x="3" y="21"/>
                  </a:lnTo>
                  <a:lnTo>
                    <a:pt x="0" y="35"/>
                  </a:lnTo>
                  <a:lnTo>
                    <a:pt x="3" y="49"/>
                  </a:lnTo>
                  <a:lnTo>
                    <a:pt x="10" y="61"/>
                  </a:lnTo>
                  <a:lnTo>
                    <a:pt x="21" y="68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413375" y="3976688"/>
              <a:ext cx="53975" cy="53975"/>
            </a:xfrm>
            <a:custGeom>
              <a:avLst/>
              <a:gdLst/>
              <a:ahLst/>
              <a:cxnLst>
                <a:cxn ang="0">
                  <a:pos x="34" y="68"/>
                </a:cxn>
                <a:cxn ang="0">
                  <a:pos x="48" y="64"/>
                </a:cxn>
                <a:cxn ang="0">
                  <a:pos x="58" y="57"/>
                </a:cxn>
                <a:cxn ang="0">
                  <a:pos x="65" y="47"/>
                </a:cxn>
                <a:cxn ang="0">
                  <a:pos x="69" y="33"/>
                </a:cxn>
                <a:cxn ang="0">
                  <a:pos x="65" y="21"/>
                </a:cxn>
                <a:cxn ang="0">
                  <a:pos x="58" y="10"/>
                </a:cxn>
                <a:cxn ang="0">
                  <a:pos x="48" y="3"/>
                </a:cxn>
                <a:cxn ang="0">
                  <a:pos x="34" y="0"/>
                </a:cxn>
                <a:cxn ang="0">
                  <a:pos x="20" y="3"/>
                </a:cxn>
                <a:cxn ang="0">
                  <a:pos x="9" y="10"/>
                </a:cxn>
                <a:cxn ang="0">
                  <a:pos x="2" y="21"/>
                </a:cxn>
                <a:cxn ang="0">
                  <a:pos x="0" y="33"/>
                </a:cxn>
                <a:cxn ang="0">
                  <a:pos x="2" y="47"/>
                </a:cxn>
                <a:cxn ang="0">
                  <a:pos x="9" y="57"/>
                </a:cxn>
                <a:cxn ang="0">
                  <a:pos x="20" y="64"/>
                </a:cxn>
                <a:cxn ang="0">
                  <a:pos x="34" y="68"/>
                </a:cxn>
              </a:cxnLst>
              <a:rect l="0" t="0" r="r" b="b"/>
              <a:pathLst>
                <a:path w="69" h="68">
                  <a:moveTo>
                    <a:pt x="34" y="68"/>
                  </a:moveTo>
                  <a:lnTo>
                    <a:pt x="48" y="64"/>
                  </a:lnTo>
                  <a:lnTo>
                    <a:pt x="58" y="57"/>
                  </a:lnTo>
                  <a:lnTo>
                    <a:pt x="65" y="47"/>
                  </a:lnTo>
                  <a:lnTo>
                    <a:pt x="69" y="33"/>
                  </a:lnTo>
                  <a:lnTo>
                    <a:pt x="65" y="21"/>
                  </a:lnTo>
                  <a:lnTo>
                    <a:pt x="58" y="10"/>
                  </a:lnTo>
                  <a:lnTo>
                    <a:pt x="48" y="3"/>
                  </a:lnTo>
                  <a:lnTo>
                    <a:pt x="34" y="0"/>
                  </a:lnTo>
                  <a:lnTo>
                    <a:pt x="20" y="3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9" y="57"/>
                  </a:lnTo>
                  <a:lnTo>
                    <a:pt x="20" y="64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414963" y="3978275"/>
              <a:ext cx="50800" cy="50800"/>
            </a:xfrm>
            <a:custGeom>
              <a:avLst/>
              <a:gdLst/>
              <a:ahLst/>
              <a:cxnLst>
                <a:cxn ang="0">
                  <a:pos x="32" y="65"/>
                </a:cxn>
                <a:cxn ang="0">
                  <a:pos x="44" y="63"/>
                </a:cxn>
                <a:cxn ang="0">
                  <a:pos x="54" y="56"/>
                </a:cxn>
                <a:cxn ang="0">
                  <a:pos x="62" y="46"/>
                </a:cxn>
                <a:cxn ang="0">
                  <a:pos x="65" y="32"/>
                </a:cxn>
                <a:cxn ang="0">
                  <a:pos x="62" y="20"/>
                </a:cxn>
                <a:cxn ang="0">
                  <a:pos x="54" y="9"/>
                </a:cxn>
                <a:cxn ang="0">
                  <a:pos x="44" y="2"/>
                </a:cxn>
                <a:cxn ang="0">
                  <a:pos x="32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20"/>
                </a:cxn>
                <a:cxn ang="0">
                  <a:pos x="0" y="32"/>
                </a:cxn>
                <a:cxn ang="0">
                  <a:pos x="2" y="46"/>
                </a:cxn>
                <a:cxn ang="0">
                  <a:pos x="9" y="56"/>
                </a:cxn>
                <a:cxn ang="0">
                  <a:pos x="19" y="63"/>
                </a:cxn>
                <a:cxn ang="0">
                  <a:pos x="32" y="65"/>
                </a:cxn>
              </a:cxnLst>
              <a:rect l="0" t="0" r="r" b="b"/>
              <a:pathLst>
                <a:path w="65" h="65">
                  <a:moveTo>
                    <a:pt x="32" y="65"/>
                  </a:moveTo>
                  <a:lnTo>
                    <a:pt x="44" y="63"/>
                  </a:lnTo>
                  <a:lnTo>
                    <a:pt x="54" y="56"/>
                  </a:lnTo>
                  <a:lnTo>
                    <a:pt x="62" y="46"/>
                  </a:lnTo>
                  <a:lnTo>
                    <a:pt x="65" y="32"/>
                  </a:lnTo>
                  <a:lnTo>
                    <a:pt x="62" y="20"/>
                  </a:lnTo>
                  <a:lnTo>
                    <a:pt x="54" y="9"/>
                  </a:lnTo>
                  <a:lnTo>
                    <a:pt x="44" y="2"/>
                  </a:lnTo>
                  <a:lnTo>
                    <a:pt x="32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6"/>
                  </a:lnTo>
                  <a:lnTo>
                    <a:pt x="9" y="56"/>
                  </a:lnTo>
                  <a:lnTo>
                    <a:pt x="19" y="63"/>
                  </a:lnTo>
                  <a:lnTo>
                    <a:pt x="32" y="65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5414963" y="3979863"/>
              <a:ext cx="49213" cy="47625"/>
            </a:xfrm>
            <a:custGeom>
              <a:avLst/>
              <a:gdLst/>
              <a:ahLst/>
              <a:cxnLst>
                <a:cxn ang="0">
                  <a:pos x="30" y="61"/>
                </a:cxn>
                <a:cxn ang="0">
                  <a:pos x="42" y="60"/>
                </a:cxn>
                <a:cxn ang="0">
                  <a:pos x="52" y="53"/>
                </a:cxn>
                <a:cxn ang="0">
                  <a:pos x="60" y="42"/>
                </a:cxn>
                <a:cxn ang="0">
                  <a:pos x="61" y="30"/>
                </a:cxn>
                <a:cxn ang="0">
                  <a:pos x="60" y="19"/>
                </a:cxn>
                <a:cxn ang="0">
                  <a:pos x="52" y="9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2" y="42"/>
                </a:cxn>
                <a:cxn ang="0">
                  <a:pos x="9" y="53"/>
                </a:cxn>
                <a:cxn ang="0">
                  <a:pos x="19" y="60"/>
                </a:cxn>
                <a:cxn ang="0">
                  <a:pos x="30" y="61"/>
                </a:cxn>
              </a:cxnLst>
              <a:rect l="0" t="0" r="r" b="b"/>
              <a:pathLst>
                <a:path w="61" h="61">
                  <a:moveTo>
                    <a:pt x="30" y="61"/>
                  </a:moveTo>
                  <a:lnTo>
                    <a:pt x="42" y="60"/>
                  </a:lnTo>
                  <a:lnTo>
                    <a:pt x="52" y="53"/>
                  </a:lnTo>
                  <a:lnTo>
                    <a:pt x="60" y="42"/>
                  </a:lnTo>
                  <a:lnTo>
                    <a:pt x="61" y="30"/>
                  </a:lnTo>
                  <a:lnTo>
                    <a:pt x="60" y="19"/>
                  </a:lnTo>
                  <a:lnTo>
                    <a:pt x="52" y="9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9" y="53"/>
                  </a:lnTo>
                  <a:lnTo>
                    <a:pt x="19" y="60"/>
                  </a:lnTo>
                  <a:lnTo>
                    <a:pt x="30" y="61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5416550" y="3979863"/>
              <a:ext cx="46038" cy="46038"/>
            </a:xfrm>
            <a:custGeom>
              <a:avLst/>
              <a:gdLst/>
              <a:ahLst/>
              <a:cxnLst>
                <a:cxn ang="0">
                  <a:pos x="28" y="58"/>
                </a:cxn>
                <a:cxn ang="0">
                  <a:pos x="38" y="56"/>
                </a:cxn>
                <a:cxn ang="0">
                  <a:pos x="49" y="49"/>
                </a:cxn>
                <a:cxn ang="0">
                  <a:pos x="56" y="38"/>
                </a:cxn>
                <a:cxn ang="0">
                  <a:pos x="58" y="28"/>
                </a:cxn>
                <a:cxn ang="0">
                  <a:pos x="56" y="17"/>
                </a:cxn>
                <a:cxn ang="0">
                  <a:pos x="49" y="9"/>
                </a:cxn>
                <a:cxn ang="0">
                  <a:pos x="38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8" y="9"/>
                </a:cxn>
                <a:cxn ang="0">
                  <a:pos x="1" y="17"/>
                </a:cxn>
                <a:cxn ang="0">
                  <a:pos x="0" y="28"/>
                </a:cxn>
                <a:cxn ang="0">
                  <a:pos x="1" y="38"/>
                </a:cxn>
                <a:cxn ang="0">
                  <a:pos x="8" y="49"/>
                </a:cxn>
                <a:cxn ang="0">
                  <a:pos x="17" y="56"/>
                </a:cxn>
                <a:cxn ang="0">
                  <a:pos x="28" y="58"/>
                </a:cxn>
              </a:cxnLst>
              <a:rect l="0" t="0" r="r" b="b"/>
              <a:pathLst>
                <a:path w="58" h="58">
                  <a:moveTo>
                    <a:pt x="28" y="58"/>
                  </a:moveTo>
                  <a:lnTo>
                    <a:pt x="38" y="56"/>
                  </a:lnTo>
                  <a:lnTo>
                    <a:pt x="49" y="49"/>
                  </a:lnTo>
                  <a:lnTo>
                    <a:pt x="56" y="38"/>
                  </a:lnTo>
                  <a:lnTo>
                    <a:pt x="58" y="28"/>
                  </a:lnTo>
                  <a:lnTo>
                    <a:pt x="56" y="17"/>
                  </a:lnTo>
                  <a:lnTo>
                    <a:pt x="49" y="9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1" y="17"/>
                  </a:lnTo>
                  <a:lnTo>
                    <a:pt x="0" y="28"/>
                  </a:lnTo>
                  <a:lnTo>
                    <a:pt x="1" y="38"/>
                  </a:lnTo>
                  <a:lnTo>
                    <a:pt x="8" y="49"/>
                  </a:lnTo>
                  <a:lnTo>
                    <a:pt x="17" y="56"/>
                  </a:lnTo>
                  <a:lnTo>
                    <a:pt x="28" y="58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5418138" y="3981450"/>
              <a:ext cx="42863" cy="42863"/>
            </a:xfrm>
            <a:custGeom>
              <a:avLst/>
              <a:gdLst/>
              <a:ahLst/>
              <a:cxnLst>
                <a:cxn ang="0">
                  <a:pos x="27" y="54"/>
                </a:cxn>
                <a:cxn ang="0">
                  <a:pos x="37" y="52"/>
                </a:cxn>
                <a:cxn ang="0">
                  <a:pos x="46" y="45"/>
                </a:cxn>
                <a:cxn ang="0">
                  <a:pos x="53" y="36"/>
                </a:cxn>
                <a:cxn ang="0">
                  <a:pos x="55" y="26"/>
                </a:cxn>
                <a:cxn ang="0">
                  <a:pos x="53" y="15"/>
                </a:cxn>
                <a:cxn ang="0">
                  <a:pos x="46" y="7"/>
                </a:cxn>
                <a:cxn ang="0">
                  <a:pos x="37" y="1"/>
                </a:cxn>
                <a:cxn ang="0">
                  <a:pos x="27" y="0"/>
                </a:cxn>
                <a:cxn ang="0">
                  <a:pos x="16" y="1"/>
                </a:cxn>
                <a:cxn ang="0">
                  <a:pos x="9" y="7"/>
                </a:cxn>
                <a:cxn ang="0">
                  <a:pos x="2" y="15"/>
                </a:cxn>
                <a:cxn ang="0">
                  <a:pos x="0" y="26"/>
                </a:cxn>
                <a:cxn ang="0">
                  <a:pos x="2" y="36"/>
                </a:cxn>
                <a:cxn ang="0">
                  <a:pos x="9" y="45"/>
                </a:cxn>
                <a:cxn ang="0">
                  <a:pos x="16" y="52"/>
                </a:cxn>
                <a:cxn ang="0">
                  <a:pos x="27" y="54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lnTo>
                    <a:pt x="37" y="52"/>
                  </a:lnTo>
                  <a:lnTo>
                    <a:pt x="46" y="45"/>
                  </a:lnTo>
                  <a:lnTo>
                    <a:pt x="53" y="36"/>
                  </a:lnTo>
                  <a:lnTo>
                    <a:pt x="55" y="26"/>
                  </a:lnTo>
                  <a:lnTo>
                    <a:pt x="53" y="15"/>
                  </a:lnTo>
                  <a:lnTo>
                    <a:pt x="46" y="7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6" y="1"/>
                  </a:lnTo>
                  <a:lnTo>
                    <a:pt x="9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6"/>
                  </a:lnTo>
                  <a:lnTo>
                    <a:pt x="9" y="45"/>
                  </a:lnTo>
                  <a:lnTo>
                    <a:pt x="16" y="52"/>
                  </a:lnTo>
                  <a:lnTo>
                    <a:pt x="27" y="54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419725" y="3983038"/>
              <a:ext cx="41275" cy="41275"/>
            </a:xfrm>
            <a:custGeom>
              <a:avLst/>
              <a:gdLst/>
              <a:ahLst/>
              <a:cxnLst>
                <a:cxn ang="0">
                  <a:pos x="25" y="51"/>
                </a:cxn>
                <a:cxn ang="0">
                  <a:pos x="35" y="49"/>
                </a:cxn>
                <a:cxn ang="0">
                  <a:pos x="44" y="42"/>
                </a:cxn>
                <a:cxn ang="0">
                  <a:pos x="49" y="35"/>
                </a:cxn>
                <a:cxn ang="0">
                  <a:pos x="51" y="25"/>
                </a:cxn>
                <a:cxn ang="0">
                  <a:pos x="49" y="14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5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2" y="35"/>
                </a:cxn>
                <a:cxn ang="0">
                  <a:pos x="7" y="42"/>
                </a:cxn>
                <a:cxn ang="0">
                  <a:pos x="14" y="49"/>
                </a:cxn>
                <a:cxn ang="0">
                  <a:pos x="25" y="51"/>
                </a:cxn>
              </a:cxnLst>
              <a:rect l="0" t="0" r="r" b="b"/>
              <a:pathLst>
                <a:path w="51" h="51">
                  <a:moveTo>
                    <a:pt x="25" y="51"/>
                  </a:moveTo>
                  <a:lnTo>
                    <a:pt x="35" y="49"/>
                  </a:lnTo>
                  <a:lnTo>
                    <a:pt x="44" y="42"/>
                  </a:lnTo>
                  <a:lnTo>
                    <a:pt x="49" y="35"/>
                  </a:lnTo>
                  <a:lnTo>
                    <a:pt x="51" y="25"/>
                  </a:lnTo>
                  <a:lnTo>
                    <a:pt x="49" y="14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2" y="35"/>
                  </a:lnTo>
                  <a:lnTo>
                    <a:pt x="7" y="42"/>
                  </a:lnTo>
                  <a:lnTo>
                    <a:pt x="14" y="49"/>
                  </a:lnTo>
                  <a:lnTo>
                    <a:pt x="25" y="51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421313" y="3984625"/>
              <a:ext cx="38100" cy="38100"/>
            </a:xfrm>
            <a:custGeom>
              <a:avLst/>
              <a:gdLst/>
              <a:ahLst/>
              <a:cxnLst>
                <a:cxn ang="0">
                  <a:pos x="23" y="47"/>
                </a:cxn>
                <a:cxn ang="0">
                  <a:pos x="33" y="46"/>
                </a:cxn>
                <a:cxn ang="0">
                  <a:pos x="40" y="40"/>
                </a:cxn>
                <a:cxn ang="0">
                  <a:pos x="45" y="33"/>
                </a:cxn>
                <a:cxn ang="0">
                  <a:pos x="47" y="23"/>
                </a:cxn>
                <a:cxn ang="0">
                  <a:pos x="45" y="14"/>
                </a:cxn>
                <a:cxn ang="0">
                  <a:pos x="40" y="7"/>
                </a:cxn>
                <a:cxn ang="0">
                  <a:pos x="33" y="2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3"/>
                </a:cxn>
                <a:cxn ang="0">
                  <a:pos x="2" y="33"/>
                </a:cxn>
                <a:cxn ang="0">
                  <a:pos x="7" y="40"/>
                </a:cxn>
                <a:cxn ang="0">
                  <a:pos x="14" y="46"/>
                </a:cxn>
                <a:cxn ang="0">
                  <a:pos x="23" y="47"/>
                </a:cxn>
              </a:cxnLst>
              <a:rect l="0" t="0" r="r" b="b"/>
              <a:pathLst>
                <a:path w="47" h="47">
                  <a:moveTo>
                    <a:pt x="23" y="47"/>
                  </a:moveTo>
                  <a:lnTo>
                    <a:pt x="33" y="46"/>
                  </a:lnTo>
                  <a:lnTo>
                    <a:pt x="40" y="40"/>
                  </a:lnTo>
                  <a:lnTo>
                    <a:pt x="45" y="33"/>
                  </a:lnTo>
                  <a:lnTo>
                    <a:pt x="47" y="23"/>
                  </a:lnTo>
                  <a:lnTo>
                    <a:pt x="45" y="14"/>
                  </a:lnTo>
                  <a:lnTo>
                    <a:pt x="40" y="7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4" y="46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422900" y="3986213"/>
              <a:ext cx="34925" cy="34925"/>
            </a:xfrm>
            <a:custGeom>
              <a:avLst/>
              <a:gdLst/>
              <a:ahLst/>
              <a:cxnLst>
                <a:cxn ang="0">
                  <a:pos x="21" y="44"/>
                </a:cxn>
                <a:cxn ang="0">
                  <a:pos x="29" y="42"/>
                </a:cxn>
                <a:cxn ang="0">
                  <a:pos x="36" y="37"/>
                </a:cxn>
                <a:cxn ang="0">
                  <a:pos x="42" y="30"/>
                </a:cxn>
                <a:cxn ang="0">
                  <a:pos x="43" y="21"/>
                </a:cxn>
                <a:cxn ang="0">
                  <a:pos x="42" y="12"/>
                </a:cxn>
                <a:cxn ang="0">
                  <a:pos x="36" y="5"/>
                </a:cxn>
                <a:cxn ang="0">
                  <a:pos x="29" y="2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5"/>
                </a:cxn>
                <a:cxn ang="0">
                  <a:pos x="1" y="12"/>
                </a:cxn>
                <a:cxn ang="0">
                  <a:pos x="0" y="21"/>
                </a:cxn>
                <a:cxn ang="0">
                  <a:pos x="1" y="30"/>
                </a:cxn>
                <a:cxn ang="0">
                  <a:pos x="5" y="37"/>
                </a:cxn>
                <a:cxn ang="0">
                  <a:pos x="12" y="42"/>
                </a:cxn>
                <a:cxn ang="0">
                  <a:pos x="21" y="44"/>
                </a:cxn>
              </a:cxnLst>
              <a:rect l="0" t="0" r="r" b="b"/>
              <a:pathLst>
                <a:path w="43" h="44">
                  <a:moveTo>
                    <a:pt x="21" y="44"/>
                  </a:moveTo>
                  <a:lnTo>
                    <a:pt x="29" y="42"/>
                  </a:lnTo>
                  <a:lnTo>
                    <a:pt x="36" y="37"/>
                  </a:lnTo>
                  <a:lnTo>
                    <a:pt x="42" y="30"/>
                  </a:lnTo>
                  <a:lnTo>
                    <a:pt x="43" y="21"/>
                  </a:lnTo>
                  <a:lnTo>
                    <a:pt x="42" y="12"/>
                  </a:lnTo>
                  <a:lnTo>
                    <a:pt x="36" y="5"/>
                  </a:lnTo>
                  <a:lnTo>
                    <a:pt x="29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5"/>
                  </a:lnTo>
                  <a:lnTo>
                    <a:pt x="1" y="12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5" y="37"/>
                  </a:lnTo>
                  <a:lnTo>
                    <a:pt x="12" y="42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5424488" y="3987800"/>
              <a:ext cx="31750" cy="31750"/>
            </a:xfrm>
            <a:custGeom>
              <a:avLst/>
              <a:gdLst/>
              <a:ahLst/>
              <a:cxnLst>
                <a:cxn ang="0">
                  <a:pos x="20" y="40"/>
                </a:cxn>
                <a:cxn ang="0">
                  <a:pos x="27" y="38"/>
                </a:cxn>
                <a:cxn ang="0">
                  <a:pos x="34" y="35"/>
                </a:cxn>
                <a:cxn ang="0">
                  <a:pos x="39" y="28"/>
                </a:cxn>
                <a:cxn ang="0">
                  <a:pos x="41" y="19"/>
                </a:cxn>
                <a:cxn ang="0">
                  <a:pos x="39" y="12"/>
                </a:cxn>
                <a:cxn ang="0">
                  <a:pos x="34" y="5"/>
                </a:cxn>
                <a:cxn ang="0">
                  <a:pos x="27" y="1"/>
                </a:cxn>
                <a:cxn ang="0">
                  <a:pos x="20" y="0"/>
                </a:cxn>
                <a:cxn ang="0">
                  <a:pos x="13" y="1"/>
                </a:cxn>
                <a:cxn ang="0">
                  <a:pos x="6" y="5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8"/>
                </a:cxn>
                <a:cxn ang="0">
                  <a:pos x="6" y="35"/>
                </a:cxn>
                <a:cxn ang="0">
                  <a:pos x="13" y="38"/>
                </a:cxn>
                <a:cxn ang="0">
                  <a:pos x="20" y="40"/>
                </a:cxn>
              </a:cxnLst>
              <a:rect l="0" t="0" r="r" b="b"/>
              <a:pathLst>
                <a:path w="41" h="40">
                  <a:moveTo>
                    <a:pt x="20" y="40"/>
                  </a:moveTo>
                  <a:lnTo>
                    <a:pt x="27" y="38"/>
                  </a:lnTo>
                  <a:lnTo>
                    <a:pt x="34" y="35"/>
                  </a:lnTo>
                  <a:lnTo>
                    <a:pt x="39" y="28"/>
                  </a:lnTo>
                  <a:lnTo>
                    <a:pt x="41" y="19"/>
                  </a:lnTo>
                  <a:lnTo>
                    <a:pt x="39" y="12"/>
                  </a:lnTo>
                  <a:lnTo>
                    <a:pt x="34" y="5"/>
                  </a:lnTo>
                  <a:lnTo>
                    <a:pt x="27" y="1"/>
                  </a:ln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6" y="35"/>
                  </a:lnTo>
                  <a:lnTo>
                    <a:pt x="13" y="38"/>
                  </a:lnTo>
                  <a:lnTo>
                    <a:pt x="20" y="40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5251450" y="3933825"/>
              <a:ext cx="55563" cy="57150"/>
            </a:xfrm>
            <a:custGeom>
              <a:avLst/>
              <a:gdLst/>
              <a:ahLst/>
              <a:cxnLst>
                <a:cxn ang="0">
                  <a:pos x="35" y="72"/>
                </a:cxn>
                <a:cxn ang="0">
                  <a:pos x="49" y="69"/>
                </a:cxn>
                <a:cxn ang="0">
                  <a:pos x="60" y="62"/>
                </a:cxn>
                <a:cxn ang="0">
                  <a:pos x="67" y="49"/>
                </a:cxn>
                <a:cxn ang="0">
                  <a:pos x="70" y="35"/>
                </a:cxn>
                <a:cxn ang="0">
                  <a:pos x="67" y="21"/>
                </a:cxn>
                <a:cxn ang="0">
                  <a:pos x="60" y="11"/>
                </a:cxn>
                <a:cxn ang="0">
                  <a:pos x="49" y="4"/>
                </a:cxn>
                <a:cxn ang="0">
                  <a:pos x="35" y="0"/>
                </a:cxn>
                <a:cxn ang="0">
                  <a:pos x="21" y="4"/>
                </a:cxn>
                <a:cxn ang="0">
                  <a:pos x="11" y="11"/>
                </a:cxn>
                <a:cxn ang="0">
                  <a:pos x="4" y="21"/>
                </a:cxn>
                <a:cxn ang="0">
                  <a:pos x="0" y="35"/>
                </a:cxn>
                <a:cxn ang="0">
                  <a:pos x="4" y="49"/>
                </a:cxn>
                <a:cxn ang="0">
                  <a:pos x="11" y="62"/>
                </a:cxn>
                <a:cxn ang="0">
                  <a:pos x="21" y="69"/>
                </a:cxn>
                <a:cxn ang="0">
                  <a:pos x="35" y="72"/>
                </a:cxn>
              </a:cxnLst>
              <a:rect l="0" t="0" r="r" b="b"/>
              <a:pathLst>
                <a:path w="70" h="72">
                  <a:moveTo>
                    <a:pt x="35" y="72"/>
                  </a:moveTo>
                  <a:lnTo>
                    <a:pt x="49" y="69"/>
                  </a:lnTo>
                  <a:lnTo>
                    <a:pt x="60" y="62"/>
                  </a:lnTo>
                  <a:lnTo>
                    <a:pt x="67" y="49"/>
                  </a:lnTo>
                  <a:lnTo>
                    <a:pt x="70" y="35"/>
                  </a:lnTo>
                  <a:lnTo>
                    <a:pt x="67" y="21"/>
                  </a:lnTo>
                  <a:lnTo>
                    <a:pt x="60" y="11"/>
                  </a:lnTo>
                  <a:lnTo>
                    <a:pt x="49" y="4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11" y="11"/>
                  </a:lnTo>
                  <a:lnTo>
                    <a:pt x="4" y="21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62"/>
                  </a:lnTo>
                  <a:lnTo>
                    <a:pt x="21" y="69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253038" y="3933825"/>
              <a:ext cx="52388" cy="55563"/>
            </a:xfrm>
            <a:custGeom>
              <a:avLst/>
              <a:gdLst/>
              <a:ahLst/>
              <a:cxnLst>
                <a:cxn ang="0">
                  <a:pos x="33" y="68"/>
                </a:cxn>
                <a:cxn ang="0">
                  <a:pos x="47" y="65"/>
                </a:cxn>
                <a:cxn ang="0">
                  <a:pos x="58" y="58"/>
                </a:cxn>
                <a:cxn ang="0">
                  <a:pos x="65" y="47"/>
                </a:cxn>
                <a:cxn ang="0">
                  <a:pos x="67" y="33"/>
                </a:cxn>
                <a:cxn ang="0">
                  <a:pos x="65" y="21"/>
                </a:cxn>
                <a:cxn ang="0">
                  <a:pos x="58" y="10"/>
                </a:cxn>
                <a:cxn ang="0">
                  <a:pos x="47" y="3"/>
                </a:cxn>
                <a:cxn ang="0">
                  <a:pos x="33" y="0"/>
                </a:cxn>
                <a:cxn ang="0">
                  <a:pos x="19" y="3"/>
                </a:cxn>
                <a:cxn ang="0">
                  <a:pos x="9" y="10"/>
                </a:cxn>
                <a:cxn ang="0">
                  <a:pos x="2" y="21"/>
                </a:cxn>
                <a:cxn ang="0">
                  <a:pos x="0" y="33"/>
                </a:cxn>
                <a:cxn ang="0">
                  <a:pos x="2" y="47"/>
                </a:cxn>
                <a:cxn ang="0">
                  <a:pos x="9" y="58"/>
                </a:cxn>
                <a:cxn ang="0">
                  <a:pos x="19" y="65"/>
                </a:cxn>
                <a:cxn ang="0">
                  <a:pos x="33" y="68"/>
                </a:cxn>
              </a:cxnLst>
              <a:rect l="0" t="0" r="r" b="b"/>
              <a:pathLst>
                <a:path w="67" h="68">
                  <a:moveTo>
                    <a:pt x="33" y="68"/>
                  </a:moveTo>
                  <a:lnTo>
                    <a:pt x="47" y="65"/>
                  </a:lnTo>
                  <a:lnTo>
                    <a:pt x="58" y="58"/>
                  </a:lnTo>
                  <a:lnTo>
                    <a:pt x="65" y="47"/>
                  </a:lnTo>
                  <a:lnTo>
                    <a:pt x="67" y="33"/>
                  </a:lnTo>
                  <a:lnTo>
                    <a:pt x="65" y="21"/>
                  </a:lnTo>
                  <a:lnTo>
                    <a:pt x="58" y="10"/>
                  </a:lnTo>
                  <a:lnTo>
                    <a:pt x="47" y="3"/>
                  </a:lnTo>
                  <a:lnTo>
                    <a:pt x="33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9" y="58"/>
                  </a:lnTo>
                  <a:lnTo>
                    <a:pt x="19" y="65"/>
                  </a:lnTo>
                  <a:lnTo>
                    <a:pt x="33" y="68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254625" y="3935413"/>
              <a:ext cx="50800" cy="52388"/>
            </a:xfrm>
            <a:custGeom>
              <a:avLst/>
              <a:gdLst/>
              <a:ahLst/>
              <a:cxnLst>
                <a:cxn ang="0">
                  <a:pos x="31" y="65"/>
                </a:cxn>
                <a:cxn ang="0">
                  <a:pos x="44" y="63"/>
                </a:cxn>
                <a:cxn ang="0">
                  <a:pos x="54" y="56"/>
                </a:cxn>
                <a:cxn ang="0">
                  <a:pos x="61" y="45"/>
                </a:cxn>
                <a:cxn ang="0">
                  <a:pos x="65" y="31"/>
                </a:cxn>
                <a:cxn ang="0">
                  <a:pos x="61" y="19"/>
                </a:cxn>
                <a:cxn ang="0">
                  <a:pos x="54" y="8"/>
                </a:cxn>
                <a:cxn ang="0">
                  <a:pos x="44" y="1"/>
                </a:cxn>
                <a:cxn ang="0">
                  <a:pos x="31" y="0"/>
                </a:cxn>
                <a:cxn ang="0">
                  <a:pos x="19" y="1"/>
                </a:cxn>
                <a:cxn ang="0">
                  <a:pos x="8" y="8"/>
                </a:cxn>
                <a:cxn ang="0">
                  <a:pos x="1" y="19"/>
                </a:cxn>
                <a:cxn ang="0">
                  <a:pos x="0" y="31"/>
                </a:cxn>
                <a:cxn ang="0">
                  <a:pos x="1" y="45"/>
                </a:cxn>
                <a:cxn ang="0">
                  <a:pos x="8" y="56"/>
                </a:cxn>
                <a:cxn ang="0">
                  <a:pos x="19" y="63"/>
                </a:cxn>
                <a:cxn ang="0">
                  <a:pos x="31" y="65"/>
                </a:cxn>
              </a:cxnLst>
              <a:rect l="0" t="0" r="r" b="b"/>
              <a:pathLst>
                <a:path w="65" h="65">
                  <a:moveTo>
                    <a:pt x="31" y="65"/>
                  </a:moveTo>
                  <a:lnTo>
                    <a:pt x="44" y="63"/>
                  </a:lnTo>
                  <a:lnTo>
                    <a:pt x="54" y="56"/>
                  </a:lnTo>
                  <a:lnTo>
                    <a:pt x="61" y="45"/>
                  </a:lnTo>
                  <a:lnTo>
                    <a:pt x="65" y="31"/>
                  </a:lnTo>
                  <a:lnTo>
                    <a:pt x="61" y="19"/>
                  </a:lnTo>
                  <a:lnTo>
                    <a:pt x="54" y="8"/>
                  </a:lnTo>
                  <a:lnTo>
                    <a:pt x="44" y="1"/>
                  </a:lnTo>
                  <a:lnTo>
                    <a:pt x="31" y="0"/>
                  </a:lnTo>
                  <a:lnTo>
                    <a:pt x="19" y="1"/>
                  </a:lnTo>
                  <a:lnTo>
                    <a:pt x="8" y="8"/>
                  </a:lnTo>
                  <a:lnTo>
                    <a:pt x="1" y="19"/>
                  </a:lnTo>
                  <a:lnTo>
                    <a:pt x="0" y="31"/>
                  </a:lnTo>
                  <a:lnTo>
                    <a:pt x="1" y="45"/>
                  </a:lnTo>
                  <a:lnTo>
                    <a:pt x="8" y="56"/>
                  </a:lnTo>
                  <a:lnTo>
                    <a:pt x="19" y="63"/>
                  </a:lnTo>
                  <a:lnTo>
                    <a:pt x="31" y="65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5254625" y="3937000"/>
              <a:ext cx="49213" cy="49213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44" y="60"/>
                </a:cxn>
                <a:cxn ang="0">
                  <a:pos x="54" y="53"/>
                </a:cxn>
                <a:cxn ang="0">
                  <a:pos x="61" y="43"/>
                </a:cxn>
                <a:cxn ang="0">
                  <a:pos x="63" y="30"/>
                </a:cxn>
                <a:cxn ang="0">
                  <a:pos x="61" y="20"/>
                </a:cxn>
                <a:cxn ang="0">
                  <a:pos x="54" y="9"/>
                </a:cxn>
                <a:cxn ang="0">
                  <a:pos x="44" y="2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1" y="20"/>
                </a:cxn>
                <a:cxn ang="0">
                  <a:pos x="0" y="30"/>
                </a:cxn>
                <a:cxn ang="0">
                  <a:pos x="1" y="43"/>
                </a:cxn>
                <a:cxn ang="0">
                  <a:pos x="8" y="53"/>
                </a:cxn>
                <a:cxn ang="0">
                  <a:pos x="19" y="60"/>
                </a:cxn>
                <a:cxn ang="0">
                  <a:pos x="31" y="62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lnTo>
                    <a:pt x="44" y="60"/>
                  </a:lnTo>
                  <a:lnTo>
                    <a:pt x="54" y="53"/>
                  </a:lnTo>
                  <a:lnTo>
                    <a:pt x="61" y="43"/>
                  </a:lnTo>
                  <a:lnTo>
                    <a:pt x="63" y="30"/>
                  </a:lnTo>
                  <a:lnTo>
                    <a:pt x="61" y="20"/>
                  </a:lnTo>
                  <a:lnTo>
                    <a:pt x="54" y="9"/>
                  </a:lnTo>
                  <a:lnTo>
                    <a:pt x="44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1" y="20"/>
                  </a:lnTo>
                  <a:lnTo>
                    <a:pt x="0" y="30"/>
                  </a:lnTo>
                  <a:lnTo>
                    <a:pt x="1" y="43"/>
                  </a:lnTo>
                  <a:lnTo>
                    <a:pt x="8" y="53"/>
                  </a:lnTo>
                  <a:lnTo>
                    <a:pt x="19" y="60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EF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5256213" y="3938588"/>
              <a:ext cx="47625" cy="46038"/>
            </a:xfrm>
            <a:custGeom>
              <a:avLst/>
              <a:gdLst/>
              <a:ahLst/>
              <a:cxnLst>
                <a:cxn ang="0">
                  <a:pos x="30" y="58"/>
                </a:cxn>
                <a:cxn ang="0">
                  <a:pos x="41" y="56"/>
                </a:cxn>
                <a:cxn ang="0">
                  <a:pos x="51" y="49"/>
                </a:cxn>
                <a:cxn ang="0">
                  <a:pos x="58" y="41"/>
                </a:cxn>
                <a:cxn ang="0">
                  <a:pos x="60" y="28"/>
                </a:cxn>
                <a:cxn ang="0">
                  <a:pos x="58" y="18"/>
                </a:cxn>
                <a:cxn ang="0">
                  <a:pos x="51" y="9"/>
                </a:cxn>
                <a:cxn ang="0">
                  <a:pos x="41" y="2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9"/>
                </a:cxn>
                <a:cxn ang="0">
                  <a:pos x="2" y="18"/>
                </a:cxn>
                <a:cxn ang="0">
                  <a:pos x="0" y="28"/>
                </a:cxn>
                <a:cxn ang="0">
                  <a:pos x="2" y="41"/>
                </a:cxn>
                <a:cxn ang="0">
                  <a:pos x="9" y="49"/>
                </a:cxn>
                <a:cxn ang="0">
                  <a:pos x="20" y="56"/>
                </a:cxn>
                <a:cxn ang="0">
                  <a:pos x="30" y="58"/>
                </a:cxn>
              </a:cxnLst>
              <a:rect l="0" t="0" r="r" b="b"/>
              <a:pathLst>
                <a:path w="60" h="58">
                  <a:moveTo>
                    <a:pt x="30" y="58"/>
                  </a:moveTo>
                  <a:lnTo>
                    <a:pt x="41" y="56"/>
                  </a:lnTo>
                  <a:lnTo>
                    <a:pt x="51" y="49"/>
                  </a:lnTo>
                  <a:lnTo>
                    <a:pt x="58" y="41"/>
                  </a:lnTo>
                  <a:lnTo>
                    <a:pt x="60" y="28"/>
                  </a:lnTo>
                  <a:lnTo>
                    <a:pt x="58" y="18"/>
                  </a:lnTo>
                  <a:lnTo>
                    <a:pt x="51" y="9"/>
                  </a:lnTo>
                  <a:lnTo>
                    <a:pt x="41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2" y="41"/>
                  </a:lnTo>
                  <a:lnTo>
                    <a:pt x="9" y="49"/>
                  </a:lnTo>
                  <a:lnTo>
                    <a:pt x="20" y="56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5257800" y="3940175"/>
              <a:ext cx="44450" cy="42863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39" y="53"/>
                </a:cxn>
                <a:cxn ang="0">
                  <a:pos x="48" y="46"/>
                </a:cxn>
                <a:cxn ang="0">
                  <a:pos x="55" y="37"/>
                </a:cxn>
                <a:cxn ang="0">
                  <a:pos x="56" y="26"/>
                </a:cxn>
                <a:cxn ang="0">
                  <a:pos x="55" y="16"/>
                </a:cxn>
                <a:cxn ang="0">
                  <a:pos x="48" y="7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9" y="7"/>
                </a:cxn>
                <a:cxn ang="0">
                  <a:pos x="2" y="16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9" y="46"/>
                </a:cxn>
                <a:cxn ang="0">
                  <a:pos x="18" y="53"/>
                </a:cxn>
                <a:cxn ang="0">
                  <a:pos x="28" y="54"/>
                </a:cxn>
              </a:cxnLst>
              <a:rect l="0" t="0" r="r" b="b"/>
              <a:pathLst>
                <a:path w="56" h="54">
                  <a:moveTo>
                    <a:pt x="28" y="54"/>
                  </a:moveTo>
                  <a:lnTo>
                    <a:pt x="39" y="53"/>
                  </a:lnTo>
                  <a:lnTo>
                    <a:pt x="48" y="46"/>
                  </a:lnTo>
                  <a:lnTo>
                    <a:pt x="55" y="37"/>
                  </a:lnTo>
                  <a:lnTo>
                    <a:pt x="56" y="26"/>
                  </a:lnTo>
                  <a:lnTo>
                    <a:pt x="55" y="16"/>
                  </a:lnTo>
                  <a:lnTo>
                    <a:pt x="48" y="7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9" y="7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9" y="46"/>
                  </a:lnTo>
                  <a:lnTo>
                    <a:pt x="18" y="53"/>
                  </a:lnTo>
                  <a:lnTo>
                    <a:pt x="28" y="54"/>
                  </a:lnTo>
                  <a:close/>
                </a:path>
              </a:pathLst>
            </a:custGeom>
            <a:solidFill>
              <a:srgbClr val="ED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257800" y="3941763"/>
              <a:ext cx="42863" cy="39688"/>
            </a:xfrm>
            <a:custGeom>
              <a:avLst/>
              <a:gdLst/>
              <a:ahLst/>
              <a:cxnLst>
                <a:cxn ang="0">
                  <a:pos x="26" y="51"/>
                </a:cxn>
                <a:cxn ang="0">
                  <a:pos x="37" y="49"/>
                </a:cxn>
                <a:cxn ang="0">
                  <a:pos x="46" y="44"/>
                </a:cxn>
                <a:cxn ang="0">
                  <a:pos x="51" y="35"/>
                </a:cxn>
                <a:cxn ang="0">
                  <a:pos x="53" y="24"/>
                </a:cxn>
                <a:cxn ang="0">
                  <a:pos x="51" y="14"/>
                </a:cxn>
                <a:cxn ang="0">
                  <a:pos x="46" y="7"/>
                </a:cxn>
                <a:cxn ang="0">
                  <a:pos x="37" y="1"/>
                </a:cxn>
                <a:cxn ang="0">
                  <a:pos x="26" y="0"/>
                </a:cxn>
                <a:cxn ang="0">
                  <a:pos x="16" y="1"/>
                </a:cxn>
                <a:cxn ang="0">
                  <a:pos x="9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9" y="44"/>
                </a:cxn>
                <a:cxn ang="0">
                  <a:pos x="16" y="49"/>
                </a:cxn>
                <a:cxn ang="0">
                  <a:pos x="26" y="51"/>
                </a:cxn>
              </a:cxnLst>
              <a:rect l="0" t="0" r="r" b="b"/>
              <a:pathLst>
                <a:path w="53" h="51">
                  <a:moveTo>
                    <a:pt x="26" y="51"/>
                  </a:moveTo>
                  <a:lnTo>
                    <a:pt x="37" y="49"/>
                  </a:lnTo>
                  <a:lnTo>
                    <a:pt x="46" y="44"/>
                  </a:lnTo>
                  <a:lnTo>
                    <a:pt x="51" y="35"/>
                  </a:lnTo>
                  <a:lnTo>
                    <a:pt x="53" y="24"/>
                  </a:lnTo>
                  <a:lnTo>
                    <a:pt x="51" y="14"/>
                  </a:lnTo>
                  <a:lnTo>
                    <a:pt x="46" y="7"/>
                  </a:lnTo>
                  <a:lnTo>
                    <a:pt x="37" y="1"/>
                  </a:lnTo>
                  <a:lnTo>
                    <a:pt x="26" y="0"/>
                  </a:lnTo>
                  <a:lnTo>
                    <a:pt x="16" y="1"/>
                  </a:lnTo>
                  <a:lnTo>
                    <a:pt x="9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9" y="44"/>
                  </a:lnTo>
                  <a:lnTo>
                    <a:pt x="16" y="49"/>
                  </a:lnTo>
                  <a:lnTo>
                    <a:pt x="26" y="51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259388" y="3943350"/>
              <a:ext cx="39688" cy="36513"/>
            </a:xfrm>
            <a:custGeom>
              <a:avLst/>
              <a:gdLst/>
              <a:ahLst/>
              <a:cxnLst>
                <a:cxn ang="0">
                  <a:pos x="24" y="48"/>
                </a:cxn>
                <a:cxn ang="0">
                  <a:pos x="35" y="46"/>
                </a:cxn>
                <a:cxn ang="0">
                  <a:pos x="42" y="41"/>
                </a:cxn>
                <a:cxn ang="0">
                  <a:pos x="47" y="34"/>
                </a:cxn>
                <a:cxn ang="0">
                  <a:pos x="49" y="23"/>
                </a:cxn>
                <a:cxn ang="0">
                  <a:pos x="47" y="14"/>
                </a:cxn>
                <a:cxn ang="0">
                  <a:pos x="42" y="7"/>
                </a:cxn>
                <a:cxn ang="0">
                  <a:pos x="35" y="2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1" y="34"/>
                </a:cxn>
                <a:cxn ang="0">
                  <a:pos x="7" y="41"/>
                </a:cxn>
                <a:cxn ang="0">
                  <a:pos x="14" y="46"/>
                </a:cxn>
                <a:cxn ang="0">
                  <a:pos x="24" y="48"/>
                </a:cxn>
              </a:cxnLst>
              <a:rect l="0" t="0" r="r" b="b"/>
              <a:pathLst>
                <a:path w="49" h="48">
                  <a:moveTo>
                    <a:pt x="24" y="48"/>
                  </a:moveTo>
                  <a:lnTo>
                    <a:pt x="35" y="46"/>
                  </a:lnTo>
                  <a:lnTo>
                    <a:pt x="42" y="41"/>
                  </a:lnTo>
                  <a:lnTo>
                    <a:pt x="47" y="34"/>
                  </a:lnTo>
                  <a:lnTo>
                    <a:pt x="49" y="23"/>
                  </a:lnTo>
                  <a:lnTo>
                    <a:pt x="47" y="14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1" y="34"/>
                  </a:lnTo>
                  <a:lnTo>
                    <a:pt x="7" y="41"/>
                  </a:lnTo>
                  <a:lnTo>
                    <a:pt x="14" y="46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EAAF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5260975" y="3943350"/>
              <a:ext cx="36513" cy="36513"/>
            </a:xfrm>
            <a:custGeom>
              <a:avLst/>
              <a:gdLst/>
              <a:ahLst/>
              <a:cxnLst>
                <a:cxn ang="0">
                  <a:pos x="23" y="46"/>
                </a:cxn>
                <a:cxn ang="0">
                  <a:pos x="32" y="44"/>
                </a:cxn>
                <a:cxn ang="0">
                  <a:pos x="39" y="39"/>
                </a:cxn>
                <a:cxn ang="0">
                  <a:pos x="44" y="32"/>
                </a:cxn>
                <a:cxn ang="0">
                  <a:pos x="46" y="23"/>
                </a:cxn>
                <a:cxn ang="0">
                  <a:pos x="44" y="14"/>
                </a:cxn>
                <a:cxn ang="0">
                  <a:pos x="39" y="7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3"/>
                </a:cxn>
                <a:cxn ang="0">
                  <a:pos x="2" y="32"/>
                </a:cxn>
                <a:cxn ang="0">
                  <a:pos x="7" y="39"/>
                </a:cxn>
                <a:cxn ang="0">
                  <a:pos x="14" y="44"/>
                </a:cxn>
                <a:cxn ang="0">
                  <a:pos x="23" y="46"/>
                </a:cxn>
              </a:cxnLst>
              <a:rect l="0" t="0" r="r" b="b"/>
              <a:pathLst>
                <a:path w="46" h="46">
                  <a:moveTo>
                    <a:pt x="23" y="46"/>
                  </a:moveTo>
                  <a:lnTo>
                    <a:pt x="32" y="44"/>
                  </a:lnTo>
                  <a:lnTo>
                    <a:pt x="39" y="39"/>
                  </a:lnTo>
                  <a:lnTo>
                    <a:pt x="44" y="32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3" y="46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5262563" y="3944938"/>
              <a:ext cx="33338" cy="33338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30" y="41"/>
                </a:cxn>
                <a:cxn ang="0">
                  <a:pos x="37" y="37"/>
                </a:cxn>
                <a:cxn ang="0">
                  <a:pos x="41" y="30"/>
                </a:cxn>
                <a:cxn ang="0">
                  <a:pos x="42" y="21"/>
                </a:cxn>
                <a:cxn ang="0">
                  <a:pos x="41" y="14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30"/>
                </a:cxn>
                <a:cxn ang="0">
                  <a:pos x="5" y="37"/>
                </a:cxn>
                <a:cxn ang="0">
                  <a:pos x="12" y="41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30" y="41"/>
                  </a:lnTo>
                  <a:lnTo>
                    <a:pt x="37" y="37"/>
                  </a:lnTo>
                  <a:lnTo>
                    <a:pt x="41" y="30"/>
                  </a:lnTo>
                  <a:lnTo>
                    <a:pt x="42" y="21"/>
                  </a:lnTo>
                  <a:lnTo>
                    <a:pt x="41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12" y="41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E8AA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264150" y="3944938"/>
              <a:ext cx="30163" cy="33338"/>
            </a:xfrm>
            <a:custGeom>
              <a:avLst/>
              <a:gdLst/>
              <a:ahLst/>
              <a:cxnLst>
                <a:cxn ang="0">
                  <a:pos x="19" y="40"/>
                </a:cxn>
                <a:cxn ang="0">
                  <a:pos x="26" y="39"/>
                </a:cxn>
                <a:cxn ang="0">
                  <a:pos x="33" y="35"/>
                </a:cxn>
                <a:cxn ang="0">
                  <a:pos x="37" y="28"/>
                </a:cxn>
                <a:cxn ang="0">
                  <a:pos x="39" y="19"/>
                </a:cxn>
                <a:cxn ang="0">
                  <a:pos x="37" y="12"/>
                </a:cxn>
                <a:cxn ang="0">
                  <a:pos x="33" y="5"/>
                </a:cxn>
                <a:cxn ang="0">
                  <a:pos x="26" y="2"/>
                </a:cxn>
                <a:cxn ang="0">
                  <a:pos x="19" y="0"/>
                </a:cxn>
                <a:cxn ang="0">
                  <a:pos x="12" y="2"/>
                </a:cxn>
                <a:cxn ang="0">
                  <a:pos x="5" y="5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8"/>
                </a:cxn>
                <a:cxn ang="0">
                  <a:pos x="5" y="35"/>
                </a:cxn>
                <a:cxn ang="0">
                  <a:pos x="12" y="39"/>
                </a:cxn>
                <a:cxn ang="0">
                  <a:pos x="19" y="40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6" y="39"/>
                  </a:lnTo>
                  <a:lnTo>
                    <a:pt x="33" y="35"/>
                  </a:lnTo>
                  <a:lnTo>
                    <a:pt x="37" y="28"/>
                  </a:lnTo>
                  <a:lnTo>
                    <a:pt x="39" y="19"/>
                  </a:lnTo>
                  <a:lnTo>
                    <a:pt x="37" y="12"/>
                  </a:lnTo>
                  <a:lnTo>
                    <a:pt x="33" y="5"/>
                  </a:lnTo>
                  <a:lnTo>
                    <a:pt x="26" y="2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5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E8A8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265738" y="3946525"/>
              <a:ext cx="26988" cy="30163"/>
            </a:xfrm>
            <a:custGeom>
              <a:avLst/>
              <a:gdLst/>
              <a:ahLst/>
              <a:cxnLst>
                <a:cxn ang="0">
                  <a:pos x="17" y="37"/>
                </a:cxn>
                <a:cxn ang="0">
                  <a:pos x="24" y="35"/>
                </a:cxn>
                <a:cxn ang="0">
                  <a:pos x="30" y="31"/>
                </a:cxn>
                <a:cxn ang="0">
                  <a:pos x="33" y="24"/>
                </a:cxn>
                <a:cxn ang="0">
                  <a:pos x="35" y="17"/>
                </a:cxn>
                <a:cxn ang="0">
                  <a:pos x="33" y="10"/>
                </a:cxn>
                <a:cxn ang="0">
                  <a:pos x="30" y="5"/>
                </a:cxn>
                <a:cxn ang="0">
                  <a:pos x="24" y="1"/>
                </a:cxn>
                <a:cxn ang="0">
                  <a:pos x="17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0"/>
                </a:cxn>
                <a:cxn ang="0">
                  <a:pos x="0" y="17"/>
                </a:cxn>
                <a:cxn ang="0">
                  <a:pos x="1" y="24"/>
                </a:cxn>
                <a:cxn ang="0">
                  <a:pos x="5" y="31"/>
                </a:cxn>
                <a:cxn ang="0">
                  <a:pos x="10" y="35"/>
                </a:cxn>
                <a:cxn ang="0">
                  <a:pos x="17" y="37"/>
                </a:cxn>
              </a:cxnLst>
              <a:rect l="0" t="0" r="r" b="b"/>
              <a:pathLst>
                <a:path w="35" h="37">
                  <a:moveTo>
                    <a:pt x="17" y="37"/>
                  </a:moveTo>
                  <a:lnTo>
                    <a:pt x="24" y="35"/>
                  </a:lnTo>
                  <a:lnTo>
                    <a:pt x="30" y="31"/>
                  </a:lnTo>
                  <a:lnTo>
                    <a:pt x="33" y="24"/>
                  </a:lnTo>
                  <a:lnTo>
                    <a:pt x="35" y="17"/>
                  </a:lnTo>
                  <a:lnTo>
                    <a:pt x="33" y="10"/>
                  </a:lnTo>
                  <a:lnTo>
                    <a:pt x="30" y="5"/>
                  </a:lnTo>
                  <a:lnTo>
                    <a:pt x="24" y="1"/>
                  </a:lnTo>
                  <a:lnTo>
                    <a:pt x="17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0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5" y="31"/>
                  </a:lnTo>
                  <a:lnTo>
                    <a:pt x="10" y="35"/>
                  </a:lnTo>
                  <a:lnTo>
                    <a:pt x="17" y="37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3940175" y="3924300"/>
              <a:ext cx="66675" cy="65088"/>
            </a:xfrm>
            <a:custGeom>
              <a:avLst/>
              <a:gdLst/>
              <a:ahLst/>
              <a:cxnLst>
                <a:cxn ang="0">
                  <a:pos x="42" y="80"/>
                </a:cxn>
                <a:cxn ang="0">
                  <a:pos x="58" y="77"/>
                </a:cxn>
                <a:cxn ang="0">
                  <a:pos x="72" y="68"/>
                </a:cxn>
                <a:cxn ang="0">
                  <a:pos x="81" y="56"/>
                </a:cxn>
                <a:cxn ang="0">
                  <a:pos x="84" y="40"/>
                </a:cxn>
                <a:cxn ang="0">
                  <a:pos x="81" y="24"/>
                </a:cxn>
                <a:cxn ang="0">
                  <a:pos x="72" y="12"/>
                </a:cxn>
                <a:cxn ang="0">
                  <a:pos x="58" y="3"/>
                </a:cxn>
                <a:cxn ang="0">
                  <a:pos x="42" y="0"/>
                </a:cxn>
                <a:cxn ang="0">
                  <a:pos x="26" y="3"/>
                </a:cxn>
                <a:cxn ang="0">
                  <a:pos x="12" y="12"/>
                </a:cxn>
                <a:cxn ang="0">
                  <a:pos x="4" y="24"/>
                </a:cxn>
                <a:cxn ang="0">
                  <a:pos x="0" y="40"/>
                </a:cxn>
                <a:cxn ang="0">
                  <a:pos x="4" y="56"/>
                </a:cxn>
                <a:cxn ang="0">
                  <a:pos x="12" y="68"/>
                </a:cxn>
                <a:cxn ang="0">
                  <a:pos x="26" y="77"/>
                </a:cxn>
                <a:cxn ang="0">
                  <a:pos x="42" y="80"/>
                </a:cxn>
              </a:cxnLst>
              <a:rect l="0" t="0" r="r" b="b"/>
              <a:pathLst>
                <a:path w="84" h="80">
                  <a:moveTo>
                    <a:pt x="42" y="80"/>
                  </a:moveTo>
                  <a:lnTo>
                    <a:pt x="58" y="77"/>
                  </a:lnTo>
                  <a:lnTo>
                    <a:pt x="72" y="68"/>
                  </a:lnTo>
                  <a:lnTo>
                    <a:pt x="81" y="56"/>
                  </a:lnTo>
                  <a:lnTo>
                    <a:pt x="84" y="40"/>
                  </a:lnTo>
                  <a:lnTo>
                    <a:pt x="81" y="24"/>
                  </a:lnTo>
                  <a:lnTo>
                    <a:pt x="72" y="12"/>
                  </a:lnTo>
                  <a:lnTo>
                    <a:pt x="58" y="3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2" y="12"/>
                  </a:lnTo>
                  <a:lnTo>
                    <a:pt x="4" y="24"/>
                  </a:lnTo>
                  <a:lnTo>
                    <a:pt x="0" y="40"/>
                  </a:lnTo>
                  <a:lnTo>
                    <a:pt x="4" y="56"/>
                  </a:lnTo>
                  <a:lnTo>
                    <a:pt x="12" y="68"/>
                  </a:lnTo>
                  <a:lnTo>
                    <a:pt x="26" y="77"/>
                  </a:lnTo>
                  <a:lnTo>
                    <a:pt x="42" y="80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3941763" y="3925888"/>
              <a:ext cx="63500" cy="61913"/>
            </a:xfrm>
            <a:custGeom>
              <a:avLst/>
              <a:gdLst/>
              <a:ahLst/>
              <a:cxnLst>
                <a:cxn ang="0">
                  <a:pos x="40" y="78"/>
                </a:cxn>
                <a:cxn ang="0">
                  <a:pos x="56" y="74"/>
                </a:cxn>
                <a:cxn ang="0">
                  <a:pos x="68" y="65"/>
                </a:cxn>
                <a:cxn ang="0">
                  <a:pos x="77" y="53"/>
                </a:cxn>
                <a:cxn ang="0">
                  <a:pos x="80" y="39"/>
                </a:cxn>
                <a:cxn ang="0">
                  <a:pos x="77" y="23"/>
                </a:cxn>
                <a:cxn ang="0">
                  <a:pos x="68" y="11"/>
                </a:cxn>
                <a:cxn ang="0">
                  <a:pos x="56" y="4"/>
                </a:cxn>
                <a:cxn ang="0">
                  <a:pos x="40" y="0"/>
                </a:cxn>
                <a:cxn ang="0">
                  <a:pos x="24" y="4"/>
                </a:cxn>
                <a:cxn ang="0">
                  <a:pos x="12" y="11"/>
                </a:cxn>
                <a:cxn ang="0">
                  <a:pos x="3" y="23"/>
                </a:cxn>
                <a:cxn ang="0">
                  <a:pos x="0" y="39"/>
                </a:cxn>
                <a:cxn ang="0">
                  <a:pos x="3" y="53"/>
                </a:cxn>
                <a:cxn ang="0">
                  <a:pos x="12" y="65"/>
                </a:cxn>
                <a:cxn ang="0">
                  <a:pos x="24" y="74"/>
                </a:cxn>
                <a:cxn ang="0">
                  <a:pos x="40" y="78"/>
                </a:cxn>
              </a:cxnLst>
              <a:rect l="0" t="0" r="r" b="b"/>
              <a:pathLst>
                <a:path w="80" h="78">
                  <a:moveTo>
                    <a:pt x="40" y="78"/>
                  </a:moveTo>
                  <a:lnTo>
                    <a:pt x="56" y="74"/>
                  </a:lnTo>
                  <a:lnTo>
                    <a:pt x="68" y="65"/>
                  </a:lnTo>
                  <a:lnTo>
                    <a:pt x="77" y="53"/>
                  </a:lnTo>
                  <a:lnTo>
                    <a:pt x="80" y="39"/>
                  </a:lnTo>
                  <a:lnTo>
                    <a:pt x="77" y="23"/>
                  </a:lnTo>
                  <a:lnTo>
                    <a:pt x="68" y="11"/>
                  </a:lnTo>
                  <a:lnTo>
                    <a:pt x="56" y="4"/>
                  </a:lnTo>
                  <a:lnTo>
                    <a:pt x="40" y="0"/>
                  </a:lnTo>
                  <a:lnTo>
                    <a:pt x="24" y="4"/>
                  </a:lnTo>
                  <a:lnTo>
                    <a:pt x="12" y="11"/>
                  </a:lnTo>
                  <a:lnTo>
                    <a:pt x="3" y="23"/>
                  </a:lnTo>
                  <a:lnTo>
                    <a:pt x="0" y="39"/>
                  </a:lnTo>
                  <a:lnTo>
                    <a:pt x="3" y="53"/>
                  </a:lnTo>
                  <a:lnTo>
                    <a:pt x="12" y="65"/>
                  </a:lnTo>
                  <a:lnTo>
                    <a:pt x="24" y="74"/>
                  </a:lnTo>
                  <a:lnTo>
                    <a:pt x="40" y="78"/>
                  </a:lnTo>
                  <a:close/>
                </a:path>
              </a:pathLst>
            </a:custGeom>
            <a:solidFill>
              <a:srgbClr val="F2D6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3943350" y="3927475"/>
              <a:ext cx="60325" cy="58738"/>
            </a:xfrm>
            <a:custGeom>
              <a:avLst/>
              <a:gdLst/>
              <a:ahLst/>
              <a:cxnLst>
                <a:cxn ang="0">
                  <a:pos x="38" y="74"/>
                </a:cxn>
                <a:cxn ang="0">
                  <a:pos x="54" y="70"/>
                </a:cxn>
                <a:cxn ang="0">
                  <a:pos x="66" y="63"/>
                </a:cxn>
                <a:cxn ang="0">
                  <a:pos x="73" y="51"/>
                </a:cxn>
                <a:cxn ang="0">
                  <a:pos x="77" y="37"/>
                </a:cxn>
                <a:cxn ang="0">
                  <a:pos x="73" y="23"/>
                </a:cxn>
                <a:cxn ang="0">
                  <a:pos x="66" y="11"/>
                </a:cxn>
                <a:cxn ang="0">
                  <a:pos x="54" y="4"/>
                </a:cxn>
                <a:cxn ang="0">
                  <a:pos x="38" y="0"/>
                </a:cxn>
                <a:cxn ang="0">
                  <a:pos x="24" y="4"/>
                </a:cxn>
                <a:cxn ang="0">
                  <a:pos x="12" y="11"/>
                </a:cxn>
                <a:cxn ang="0">
                  <a:pos x="3" y="23"/>
                </a:cxn>
                <a:cxn ang="0">
                  <a:pos x="0" y="37"/>
                </a:cxn>
                <a:cxn ang="0">
                  <a:pos x="3" y="51"/>
                </a:cxn>
                <a:cxn ang="0">
                  <a:pos x="12" y="63"/>
                </a:cxn>
                <a:cxn ang="0">
                  <a:pos x="24" y="70"/>
                </a:cxn>
                <a:cxn ang="0">
                  <a:pos x="38" y="74"/>
                </a:cxn>
              </a:cxnLst>
              <a:rect l="0" t="0" r="r" b="b"/>
              <a:pathLst>
                <a:path w="77" h="74">
                  <a:moveTo>
                    <a:pt x="38" y="74"/>
                  </a:moveTo>
                  <a:lnTo>
                    <a:pt x="54" y="70"/>
                  </a:lnTo>
                  <a:lnTo>
                    <a:pt x="66" y="63"/>
                  </a:lnTo>
                  <a:lnTo>
                    <a:pt x="73" y="51"/>
                  </a:lnTo>
                  <a:lnTo>
                    <a:pt x="77" y="37"/>
                  </a:lnTo>
                  <a:lnTo>
                    <a:pt x="73" y="23"/>
                  </a:lnTo>
                  <a:lnTo>
                    <a:pt x="66" y="11"/>
                  </a:lnTo>
                  <a:lnTo>
                    <a:pt x="54" y="4"/>
                  </a:lnTo>
                  <a:lnTo>
                    <a:pt x="38" y="0"/>
                  </a:lnTo>
                  <a:lnTo>
                    <a:pt x="24" y="4"/>
                  </a:lnTo>
                  <a:lnTo>
                    <a:pt x="12" y="11"/>
                  </a:lnTo>
                  <a:lnTo>
                    <a:pt x="3" y="23"/>
                  </a:lnTo>
                  <a:lnTo>
                    <a:pt x="0" y="37"/>
                  </a:lnTo>
                  <a:lnTo>
                    <a:pt x="3" y="51"/>
                  </a:lnTo>
                  <a:lnTo>
                    <a:pt x="12" y="63"/>
                  </a:lnTo>
                  <a:lnTo>
                    <a:pt x="24" y="70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EFD1C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3944938" y="3929063"/>
              <a:ext cx="57150" cy="55563"/>
            </a:xfrm>
            <a:custGeom>
              <a:avLst/>
              <a:gdLst/>
              <a:ahLst/>
              <a:cxnLst>
                <a:cxn ang="0">
                  <a:pos x="37" y="70"/>
                </a:cxn>
                <a:cxn ang="0">
                  <a:pos x="51" y="67"/>
                </a:cxn>
                <a:cxn ang="0">
                  <a:pos x="63" y="60"/>
                </a:cxn>
                <a:cxn ang="0">
                  <a:pos x="70" y="49"/>
                </a:cxn>
                <a:cxn ang="0">
                  <a:pos x="74" y="35"/>
                </a:cxn>
                <a:cxn ang="0">
                  <a:pos x="70" y="21"/>
                </a:cxn>
                <a:cxn ang="0">
                  <a:pos x="63" y="10"/>
                </a:cxn>
                <a:cxn ang="0">
                  <a:pos x="51" y="3"/>
                </a:cxn>
                <a:cxn ang="0">
                  <a:pos x="37" y="0"/>
                </a:cxn>
                <a:cxn ang="0">
                  <a:pos x="23" y="3"/>
                </a:cxn>
                <a:cxn ang="0">
                  <a:pos x="11" y="10"/>
                </a:cxn>
                <a:cxn ang="0">
                  <a:pos x="4" y="21"/>
                </a:cxn>
                <a:cxn ang="0">
                  <a:pos x="0" y="35"/>
                </a:cxn>
                <a:cxn ang="0">
                  <a:pos x="4" y="49"/>
                </a:cxn>
                <a:cxn ang="0">
                  <a:pos x="11" y="60"/>
                </a:cxn>
                <a:cxn ang="0">
                  <a:pos x="23" y="67"/>
                </a:cxn>
                <a:cxn ang="0">
                  <a:pos x="37" y="70"/>
                </a:cxn>
              </a:cxnLst>
              <a:rect l="0" t="0" r="r" b="b"/>
              <a:pathLst>
                <a:path w="74" h="70">
                  <a:moveTo>
                    <a:pt x="37" y="70"/>
                  </a:moveTo>
                  <a:lnTo>
                    <a:pt x="51" y="67"/>
                  </a:lnTo>
                  <a:lnTo>
                    <a:pt x="63" y="60"/>
                  </a:lnTo>
                  <a:lnTo>
                    <a:pt x="70" y="49"/>
                  </a:lnTo>
                  <a:lnTo>
                    <a:pt x="74" y="35"/>
                  </a:lnTo>
                  <a:lnTo>
                    <a:pt x="70" y="21"/>
                  </a:lnTo>
                  <a:lnTo>
                    <a:pt x="63" y="10"/>
                  </a:lnTo>
                  <a:lnTo>
                    <a:pt x="51" y="3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0"/>
                  </a:lnTo>
                  <a:lnTo>
                    <a:pt x="4" y="21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60"/>
                  </a:lnTo>
                  <a:lnTo>
                    <a:pt x="23" y="67"/>
                  </a:lnTo>
                  <a:lnTo>
                    <a:pt x="37" y="70"/>
                  </a:lnTo>
                  <a:close/>
                </a:path>
              </a:pathLst>
            </a:custGeom>
            <a:solidFill>
              <a:srgbClr val="EFCE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3946525" y="3930650"/>
              <a:ext cx="55563" cy="53975"/>
            </a:xfrm>
            <a:custGeom>
              <a:avLst/>
              <a:gdLst/>
              <a:ahLst/>
              <a:cxnLst>
                <a:cxn ang="0">
                  <a:pos x="35" y="68"/>
                </a:cxn>
                <a:cxn ang="0">
                  <a:pos x="49" y="65"/>
                </a:cxn>
                <a:cxn ang="0">
                  <a:pos x="60" y="58"/>
                </a:cxn>
                <a:cxn ang="0">
                  <a:pos x="67" y="47"/>
                </a:cxn>
                <a:cxn ang="0">
                  <a:pos x="70" y="33"/>
                </a:cxn>
                <a:cxn ang="0">
                  <a:pos x="67" y="19"/>
                </a:cxn>
                <a:cxn ang="0">
                  <a:pos x="60" y="8"/>
                </a:cxn>
                <a:cxn ang="0">
                  <a:pos x="49" y="1"/>
                </a:cxn>
                <a:cxn ang="0">
                  <a:pos x="35" y="0"/>
                </a:cxn>
                <a:cxn ang="0">
                  <a:pos x="21" y="1"/>
                </a:cxn>
                <a:cxn ang="0">
                  <a:pos x="11" y="8"/>
                </a:cxn>
                <a:cxn ang="0">
                  <a:pos x="4" y="19"/>
                </a:cxn>
                <a:cxn ang="0">
                  <a:pos x="0" y="33"/>
                </a:cxn>
                <a:cxn ang="0">
                  <a:pos x="4" y="47"/>
                </a:cxn>
                <a:cxn ang="0">
                  <a:pos x="11" y="58"/>
                </a:cxn>
                <a:cxn ang="0">
                  <a:pos x="21" y="65"/>
                </a:cxn>
                <a:cxn ang="0">
                  <a:pos x="35" y="68"/>
                </a:cxn>
              </a:cxnLst>
              <a:rect l="0" t="0" r="r" b="b"/>
              <a:pathLst>
                <a:path w="70" h="68">
                  <a:moveTo>
                    <a:pt x="35" y="68"/>
                  </a:moveTo>
                  <a:lnTo>
                    <a:pt x="49" y="65"/>
                  </a:lnTo>
                  <a:lnTo>
                    <a:pt x="60" y="58"/>
                  </a:lnTo>
                  <a:lnTo>
                    <a:pt x="67" y="47"/>
                  </a:lnTo>
                  <a:lnTo>
                    <a:pt x="70" y="33"/>
                  </a:lnTo>
                  <a:lnTo>
                    <a:pt x="67" y="19"/>
                  </a:lnTo>
                  <a:lnTo>
                    <a:pt x="60" y="8"/>
                  </a:lnTo>
                  <a:lnTo>
                    <a:pt x="49" y="1"/>
                  </a:lnTo>
                  <a:lnTo>
                    <a:pt x="35" y="0"/>
                  </a:lnTo>
                  <a:lnTo>
                    <a:pt x="21" y="1"/>
                  </a:lnTo>
                  <a:lnTo>
                    <a:pt x="11" y="8"/>
                  </a:lnTo>
                  <a:lnTo>
                    <a:pt x="4" y="19"/>
                  </a:lnTo>
                  <a:lnTo>
                    <a:pt x="0" y="33"/>
                  </a:lnTo>
                  <a:lnTo>
                    <a:pt x="4" y="47"/>
                  </a:lnTo>
                  <a:lnTo>
                    <a:pt x="11" y="58"/>
                  </a:lnTo>
                  <a:lnTo>
                    <a:pt x="21" y="65"/>
                  </a:lnTo>
                  <a:lnTo>
                    <a:pt x="35" y="68"/>
                  </a:lnTo>
                  <a:close/>
                </a:path>
              </a:pathLst>
            </a:custGeom>
            <a:solidFill>
              <a:srgbClr val="EDC6B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3946525" y="3932238"/>
              <a:ext cx="53975" cy="50800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47" y="62"/>
                </a:cxn>
                <a:cxn ang="0">
                  <a:pos x="58" y="55"/>
                </a:cxn>
                <a:cxn ang="0">
                  <a:pos x="65" y="44"/>
                </a:cxn>
                <a:cxn ang="0">
                  <a:pos x="66" y="32"/>
                </a:cxn>
                <a:cxn ang="0">
                  <a:pos x="65" y="20"/>
                </a:cxn>
                <a:cxn ang="0">
                  <a:pos x="58" y="9"/>
                </a:cxn>
                <a:cxn ang="0">
                  <a:pos x="47" y="2"/>
                </a:cxn>
                <a:cxn ang="0">
                  <a:pos x="33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20"/>
                </a:cxn>
                <a:cxn ang="0">
                  <a:pos x="0" y="32"/>
                </a:cxn>
                <a:cxn ang="0">
                  <a:pos x="2" y="44"/>
                </a:cxn>
                <a:cxn ang="0">
                  <a:pos x="9" y="55"/>
                </a:cxn>
                <a:cxn ang="0">
                  <a:pos x="19" y="62"/>
                </a:cxn>
                <a:cxn ang="0">
                  <a:pos x="33" y="65"/>
                </a:cxn>
              </a:cxnLst>
              <a:rect l="0" t="0" r="r" b="b"/>
              <a:pathLst>
                <a:path w="66" h="65">
                  <a:moveTo>
                    <a:pt x="33" y="65"/>
                  </a:moveTo>
                  <a:lnTo>
                    <a:pt x="47" y="62"/>
                  </a:lnTo>
                  <a:lnTo>
                    <a:pt x="58" y="55"/>
                  </a:lnTo>
                  <a:lnTo>
                    <a:pt x="65" y="44"/>
                  </a:lnTo>
                  <a:lnTo>
                    <a:pt x="66" y="32"/>
                  </a:lnTo>
                  <a:lnTo>
                    <a:pt x="65" y="20"/>
                  </a:lnTo>
                  <a:lnTo>
                    <a:pt x="58" y="9"/>
                  </a:lnTo>
                  <a:lnTo>
                    <a:pt x="47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2"/>
                  </a:lnTo>
                  <a:lnTo>
                    <a:pt x="2" y="44"/>
                  </a:lnTo>
                  <a:lnTo>
                    <a:pt x="9" y="55"/>
                  </a:lnTo>
                  <a:lnTo>
                    <a:pt x="19" y="62"/>
                  </a:lnTo>
                  <a:lnTo>
                    <a:pt x="33" y="65"/>
                  </a:lnTo>
                  <a:close/>
                </a:path>
              </a:pathLst>
            </a:custGeom>
            <a:solidFill>
              <a:srgbClr val="EDC4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3948113" y="3933825"/>
              <a:ext cx="50800" cy="47625"/>
            </a:xfrm>
            <a:custGeom>
              <a:avLst/>
              <a:gdLst/>
              <a:ahLst/>
              <a:cxnLst>
                <a:cxn ang="0">
                  <a:pos x="31" y="62"/>
                </a:cxn>
                <a:cxn ang="0">
                  <a:pos x="43" y="60"/>
                </a:cxn>
                <a:cxn ang="0">
                  <a:pos x="54" y="53"/>
                </a:cxn>
                <a:cxn ang="0">
                  <a:pos x="61" y="42"/>
                </a:cxn>
                <a:cxn ang="0">
                  <a:pos x="63" y="30"/>
                </a:cxn>
                <a:cxn ang="0">
                  <a:pos x="61" y="18"/>
                </a:cxn>
                <a:cxn ang="0">
                  <a:pos x="54" y="9"/>
                </a:cxn>
                <a:cxn ang="0">
                  <a:pos x="43" y="2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1" y="18"/>
                </a:cxn>
                <a:cxn ang="0">
                  <a:pos x="0" y="30"/>
                </a:cxn>
                <a:cxn ang="0">
                  <a:pos x="1" y="42"/>
                </a:cxn>
                <a:cxn ang="0">
                  <a:pos x="8" y="53"/>
                </a:cxn>
                <a:cxn ang="0">
                  <a:pos x="19" y="60"/>
                </a:cxn>
                <a:cxn ang="0">
                  <a:pos x="31" y="62"/>
                </a:cxn>
              </a:cxnLst>
              <a:rect l="0" t="0" r="r" b="b"/>
              <a:pathLst>
                <a:path w="63" h="62">
                  <a:moveTo>
                    <a:pt x="31" y="62"/>
                  </a:moveTo>
                  <a:lnTo>
                    <a:pt x="43" y="60"/>
                  </a:lnTo>
                  <a:lnTo>
                    <a:pt x="54" y="53"/>
                  </a:lnTo>
                  <a:lnTo>
                    <a:pt x="61" y="42"/>
                  </a:lnTo>
                  <a:lnTo>
                    <a:pt x="63" y="30"/>
                  </a:lnTo>
                  <a:lnTo>
                    <a:pt x="61" y="18"/>
                  </a:lnTo>
                  <a:lnTo>
                    <a:pt x="54" y="9"/>
                  </a:lnTo>
                  <a:lnTo>
                    <a:pt x="43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1" y="18"/>
                  </a:lnTo>
                  <a:lnTo>
                    <a:pt x="0" y="30"/>
                  </a:lnTo>
                  <a:lnTo>
                    <a:pt x="1" y="42"/>
                  </a:lnTo>
                  <a:lnTo>
                    <a:pt x="8" y="53"/>
                  </a:lnTo>
                  <a:lnTo>
                    <a:pt x="19" y="60"/>
                  </a:lnTo>
                  <a:lnTo>
                    <a:pt x="31" y="62"/>
                  </a:lnTo>
                  <a:close/>
                </a:path>
              </a:pathLst>
            </a:custGeom>
            <a:solidFill>
              <a:srgbClr val="EDC1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3949700" y="3933825"/>
              <a:ext cx="47625" cy="46038"/>
            </a:xfrm>
            <a:custGeom>
              <a:avLst/>
              <a:gdLst/>
              <a:ahLst/>
              <a:cxnLst>
                <a:cxn ang="0">
                  <a:pos x="30" y="60"/>
                </a:cxn>
                <a:cxn ang="0">
                  <a:pos x="42" y="58"/>
                </a:cxn>
                <a:cxn ang="0">
                  <a:pos x="51" y="51"/>
                </a:cxn>
                <a:cxn ang="0">
                  <a:pos x="58" y="41"/>
                </a:cxn>
                <a:cxn ang="0">
                  <a:pos x="60" y="30"/>
                </a:cxn>
                <a:cxn ang="0">
                  <a:pos x="58" y="19"/>
                </a:cxn>
                <a:cxn ang="0">
                  <a:pos x="51" y="9"/>
                </a:cxn>
                <a:cxn ang="0">
                  <a:pos x="42" y="2"/>
                </a:cxn>
                <a:cxn ang="0">
                  <a:pos x="30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2" y="41"/>
                </a:cxn>
                <a:cxn ang="0">
                  <a:pos x="9" y="51"/>
                </a:cxn>
                <a:cxn ang="0">
                  <a:pos x="18" y="58"/>
                </a:cxn>
                <a:cxn ang="0">
                  <a:pos x="30" y="60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lnTo>
                    <a:pt x="42" y="58"/>
                  </a:lnTo>
                  <a:lnTo>
                    <a:pt x="51" y="51"/>
                  </a:lnTo>
                  <a:lnTo>
                    <a:pt x="58" y="41"/>
                  </a:lnTo>
                  <a:lnTo>
                    <a:pt x="60" y="30"/>
                  </a:lnTo>
                  <a:lnTo>
                    <a:pt x="58" y="19"/>
                  </a:lnTo>
                  <a:lnTo>
                    <a:pt x="51" y="9"/>
                  </a:lnTo>
                  <a:lnTo>
                    <a:pt x="42" y="2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41"/>
                  </a:lnTo>
                  <a:lnTo>
                    <a:pt x="9" y="51"/>
                  </a:lnTo>
                  <a:lnTo>
                    <a:pt x="18" y="58"/>
                  </a:lnTo>
                  <a:lnTo>
                    <a:pt x="30" y="60"/>
                  </a:lnTo>
                  <a:close/>
                </a:path>
              </a:pathLst>
            </a:custGeom>
            <a:solidFill>
              <a:srgbClr val="EABC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3951288" y="3933825"/>
              <a:ext cx="44450" cy="46038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39" y="54"/>
                </a:cxn>
                <a:cxn ang="0">
                  <a:pos x="47" y="47"/>
                </a:cxn>
                <a:cxn ang="0">
                  <a:pos x="54" y="39"/>
                </a:cxn>
                <a:cxn ang="0">
                  <a:pos x="56" y="28"/>
                </a:cxn>
                <a:cxn ang="0">
                  <a:pos x="54" y="17"/>
                </a:cxn>
                <a:cxn ang="0">
                  <a:pos x="47" y="9"/>
                </a:cxn>
                <a:cxn ang="0">
                  <a:pos x="39" y="2"/>
                </a:cxn>
                <a:cxn ang="0">
                  <a:pos x="28" y="0"/>
                </a:cxn>
                <a:cxn ang="0">
                  <a:pos x="18" y="2"/>
                </a:cxn>
                <a:cxn ang="0">
                  <a:pos x="9" y="9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9"/>
                </a:cxn>
                <a:cxn ang="0">
                  <a:pos x="9" y="47"/>
                </a:cxn>
                <a:cxn ang="0">
                  <a:pos x="18" y="54"/>
                </a:cxn>
                <a:cxn ang="0">
                  <a:pos x="28" y="56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lnTo>
                    <a:pt x="39" y="54"/>
                  </a:lnTo>
                  <a:lnTo>
                    <a:pt x="47" y="47"/>
                  </a:lnTo>
                  <a:lnTo>
                    <a:pt x="54" y="39"/>
                  </a:lnTo>
                  <a:lnTo>
                    <a:pt x="56" y="28"/>
                  </a:lnTo>
                  <a:lnTo>
                    <a:pt x="54" y="17"/>
                  </a:lnTo>
                  <a:lnTo>
                    <a:pt x="47" y="9"/>
                  </a:lnTo>
                  <a:lnTo>
                    <a:pt x="39" y="2"/>
                  </a:lnTo>
                  <a:lnTo>
                    <a:pt x="28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9"/>
                  </a:lnTo>
                  <a:lnTo>
                    <a:pt x="9" y="47"/>
                  </a:lnTo>
                  <a:lnTo>
                    <a:pt x="18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EABAA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3951288" y="3935413"/>
              <a:ext cx="42863" cy="42863"/>
            </a:xfrm>
            <a:custGeom>
              <a:avLst/>
              <a:gdLst/>
              <a:ahLst/>
              <a:cxnLst>
                <a:cxn ang="0">
                  <a:pos x="28" y="52"/>
                </a:cxn>
                <a:cxn ang="0">
                  <a:pos x="39" y="51"/>
                </a:cxn>
                <a:cxn ang="0">
                  <a:pos x="47" y="44"/>
                </a:cxn>
                <a:cxn ang="0">
                  <a:pos x="53" y="37"/>
                </a:cxn>
                <a:cxn ang="0">
                  <a:pos x="54" y="26"/>
                </a:cxn>
                <a:cxn ang="0">
                  <a:pos x="53" y="15"/>
                </a:cxn>
                <a:cxn ang="0">
                  <a:pos x="47" y="7"/>
                </a:cxn>
                <a:cxn ang="0">
                  <a:pos x="39" y="1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9" y="7"/>
                </a:cxn>
                <a:cxn ang="0">
                  <a:pos x="2" y="15"/>
                </a:cxn>
                <a:cxn ang="0">
                  <a:pos x="0" y="26"/>
                </a:cxn>
                <a:cxn ang="0">
                  <a:pos x="2" y="37"/>
                </a:cxn>
                <a:cxn ang="0">
                  <a:pos x="9" y="44"/>
                </a:cxn>
                <a:cxn ang="0">
                  <a:pos x="18" y="51"/>
                </a:cxn>
                <a:cxn ang="0">
                  <a:pos x="28" y="52"/>
                </a:cxn>
              </a:cxnLst>
              <a:rect l="0" t="0" r="r" b="b"/>
              <a:pathLst>
                <a:path w="54" h="52">
                  <a:moveTo>
                    <a:pt x="28" y="52"/>
                  </a:moveTo>
                  <a:lnTo>
                    <a:pt x="39" y="51"/>
                  </a:lnTo>
                  <a:lnTo>
                    <a:pt x="47" y="44"/>
                  </a:lnTo>
                  <a:lnTo>
                    <a:pt x="53" y="37"/>
                  </a:lnTo>
                  <a:lnTo>
                    <a:pt x="54" y="26"/>
                  </a:lnTo>
                  <a:lnTo>
                    <a:pt x="53" y="15"/>
                  </a:lnTo>
                  <a:lnTo>
                    <a:pt x="47" y="7"/>
                  </a:lnTo>
                  <a:lnTo>
                    <a:pt x="39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7"/>
                  </a:lnTo>
                  <a:lnTo>
                    <a:pt x="2" y="15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9" y="44"/>
                  </a:lnTo>
                  <a:lnTo>
                    <a:pt x="18" y="51"/>
                  </a:lnTo>
                  <a:lnTo>
                    <a:pt x="28" y="52"/>
                  </a:lnTo>
                  <a:close/>
                </a:path>
              </a:pathLst>
            </a:custGeom>
            <a:solidFill>
              <a:srgbClr val="E8B5A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3952875" y="3937000"/>
              <a:ext cx="41275" cy="39688"/>
            </a:xfrm>
            <a:custGeom>
              <a:avLst/>
              <a:gdLst/>
              <a:ahLst/>
              <a:cxnLst>
                <a:cxn ang="0">
                  <a:pos x="26" y="50"/>
                </a:cxn>
                <a:cxn ang="0">
                  <a:pos x="37" y="48"/>
                </a:cxn>
                <a:cxn ang="0">
                  <a:pos x="45" y="43"/>
                </a:cxn>
                <a:cxn ang="0">
                  <a:pos x="51" y="36"/>
                </a:cxn>
                <a:cxn ang="0">
                  <a:pos x="52" y="25"/>
                </a:cxn>
                <a:cxn ang="0">
                  <a:pos x="51" y="14"/>
                </a:cxn>
                <a:cxn ang="0">
                  <a:pos x="45" y="7"/>
                </a:cxn>
                <a:cxn ang="0">
                  <a:pos x="37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9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9" y="43"/>
                </a:cxn>
                <a:cxn ang="0">
                  <a:pos x="16" y="48"/>
                </a:cxn>
                <a:cxn ang="0">
                  <a:pos x="26" y="50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3"/>
                  </a:lnTo>
                  <a:lnTo>
                    <a:pt x="51" y="36"/>
                  </a:lnTo>
                  <a:lnTo>
                    <a:pt x="52" y="25"/>
                  </a:lnTo>
                  <a:lnTo>
                    <a:pt x="51" y="14"/>
                  </a:lnTo>
                  <a:lnTo>
                    <a:pt x="45" y="7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9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9" y="43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E8AF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3954463" y="3938588"/>
              <a:ext cx="38100" cy="36513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35" y="44"/>
                </a:cxn>
                <a:cxn ang="0">
                  <a:pos x="42" y="39"/>
                </a:cxn>
                <a:cxn ang="0">
                  <a:pos x="47" y="32"/>
                </a:cxn>
                <a:cxn ang="0">
                  <a:pos x="49" y="23"/>
                </a:cxn>
                <a:cxn ang="0">
                  <a:pos x="47" y="14"/>
                </a:cxn>
                <a:cxn ang="0">
                  <a:pos x="42" y="7"/>
                </a:cxn>
                <a:cxn ang="0">
                  <a:pos x="35" y="2"/>
                </a:cxn>
                <a:cxn ang="0">
                  <a:pos x="24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1" y="14"/>
                </a:cxn>
                <a:cxn ang="0">
                  <a:pos x="0" y="23"/>
                </a:cxn>
                <a:cxn ang="0">
                  <a:pos x="1" y="32"/>
                </a:cxn>
                <a:cxn ang="0">
                  <a:pos x="7" y="39"/>
                </a:cxn>
                <a:cxn ang="0">
                  <a:pos x="14" y="44"/>
                </a:cxn>
                <a:cxn ang="0">
                  <a:pos x="24" y="46"/>
                </a:cxn>
              </a:cxnLst>
              <a:rect l="0" t="0" r="r" b="b"/>
              <a:pathLst>
                <a:path w="49" h="46">
                  <a:moveTo>
                    <a:pt x="24" y="46"/>
                  </a:moveTo>
                  <a:lnTo>
                    <a:pt x="35" y="44"/>
                  </a:lnTo>
                  <a:lnTo>
                    <a:pt x="42" y="39"/>
                  </a:lnTo>
                  <a:lnTo>
                    <a:pt x="47" y="32"/>
                  </a:lnTo>
                  <a:lnTo>
                    <a:pt x="49" y="23"/>
                  </a:lnTo>
                  <a:lnTo>
                    <a:pt x="47" y="14"/>
                  </a:lnTo>
                  <a:lnTo>
                    <a:pt x="42" y="7"/>
                  </a:lnTo>
                  <a:lnTo>
                    <a:pt x="35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1" y="14"/>
                  </a:lnTo>
                  <a:lnTo>
                    <a:pt x="0" y="23"/>
                  </a:lnTo>
                  <a:lnTo>
                    <a:pt x="1" y="32"/>
                  </a:lnTo>
                  <a:lnTo>
                    <a:pt x="7" y="39"/>
                  </a:lnTo>
                  <a:lnTo>
                    <a:pt x="14" y="44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E8AD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3956050" y="3940175"/>
              <a:ext cx="34925" cy="34925"/>
            </a:xfrm>
            <a:custGeom>
              <a:avLst/>
              <a:gdLst/>
              <a:ahLst/>
              <a:cxnLst>
                <a:cxn ang="0">
                  <a:pos x="23" y="44"/>
                </a:cxn>
                <a:cxn ang="0">
                  <a:pos x="32" y="42"/>
                </a:cxn>
                <a:cxn ang="0">
                  <a:pos x="39" y="37"/>
                </a:cxn>
                <a:cxn ang="0">
                  <a:pos x="44" y="30"/>
                </a:cxn>
                <a:cxn ang="0">
                  <a:pos x="46" y="21"/>
                </a:cxn>
                <a:cxn ang="0">
                  <a:pos x="44" y="12"/>
                </a:cxn>
                <a:cxn ang="0">
                  <a:pos x="39" y="5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5"/>
                </a:cxn>
                <a:cxn ang="0">
                  <a:pos x="2" y="12"/>
                </a:cxn>
                <a:cxn ang="0">
                  <a:pos x="0" y="21"/>
                </a:cxn>
                <a:cxn ang="0">
                  <a:pos x="2" y="30"/>
                </a:cxn>
                <a:cxn ang="0">
                  <a:pos x="7" y="37"/>
                </a:cxn>
                <a:cxn ang="0">
                  <a:pos x="14" y="42"/>
                </a:cxn>
                <a:cxn ang="0">
                  <a:pos x="23" y="44"/>
                </a:cxn>
              </a:cxnLst>
              <a:rect l="0" t="0" r="r" b="b"/>
              <a:pathLst>
                <a:path w="46" h="44">
                  <a:moveTo>
                    <a:pt x="23" y="44"/>
                  </a:moveTo>
                  <a:lnTo>
                    <a:pt x="32" y="42"/>
                  </a:lnTo>
                  <a:lnTo>
                    <a:pt x="39" y="37"/>
                  </a:lnTo>
                  <a:lnTo>
                    <a:pt x="44" y="30"/>
                  </a:lnTo>
                  <a:lnTo>
                    <a:pt x="46" y="21"/>
                  </a:lnTo>
                  <a:lnTo>
                    <a:pt x="44" y="12"/>
                  </a:lnTo>
                  <a:lnTo>
                    <a:pt x="39" y="5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7" y="37"/>
                  </a:lnTo>
                  <a:lnTo>
                    <a:pt x="14" y="42"/>
                  </a:lnTo>
                  <a:lnTo>
                    <a:pt x="23" y="44"/>
                  </a:lnTo>
                  <a:close/>
                </a:path>
              </a:pathLst>
            </a:custGeom>
            <a:solidFill>
              <a:srgbClr val="E5A8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3957638" y="3941763"/>
              <a:ext cx="33338" cy="31750"/>
            </a:xfrm>
            <a:custGeom>
              <a:avLst/>
              <a:gdLst/>
              <a:ahLst/>
              <a:cxnLst>
                <a:cxn ang="0">
                  <a:pos x="21" y="40"/>
                </a:cxn>
                <a:cxn ang="0">
                  <a:pos x="30" y="38"/>
                </a:cxn>
                <a:cxn ang="0">
                  <a:pos x="37" y="35"/>
                </a:cxn>
                <a:cxn ang="0">
                  <a:pos x="40" y="28"/>
                </a:cxn>
                <a:cxn ang="0">
                  <a:pos x="42" y="19"/>
                </a:cxn>
                <a:cxn ang="0">
                  <a:pos x="40" y="12"/>
                </a:cxn>
                <a:cxn ang="0">
                  <a:pos x="37" y="5"/>
                </a:cxn>
                <a:cxn ang="0">
                  <a:pos x="30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2" y="12"/>
                </a:cxn>
                <a:cxn ang="0">
                  <a:pos x="0" y="19"/>
                </a:cxn>
                <a:cxn ang="0">
                  <a:pos x="2" y="28"/>
                </a:cxn>
                <a:cxn ang="0">
                  <a:pos x="5" y="35"/>
                </a:cxn>
                <a:cxn ang="0">
                  <a:pos x="12" y="38"/>
                </a:cxn>
                <a:cxn ang="0">
                  <a:pos x="21" y="40"/>
                </a:cxn>
              </a:cxnLst>
              <a:rect l="0" t="0" r="r" b="b"/>
              <a:pathLst>
                <a:path w="42" h="40">
                  <a:moveTo>
                    <a:pt x="21" y="40"/>
                  </a:moveTo>
                  <a:lnTo>
                    <a:pt x="30" y="38"/>
                  </a:lnTo>
                  <a:lnTo>
                    <a:pt x="37" y="35"/>
                  </a:lnTo>
                  <a:lnTo>
                    <a:pt x="40" y="28"/>
                  </a:lnTo>
                  <a:lnTo>
                    <a:pt x="42" y="19"/>
                  </a:lnTo>
                  <a:lnTo>
                    <a:pt x="40" y="12"/>
                  </a:lnTo>
                  <a:lnTo>
                    <a:pt x="37" y="5"/>
                  </a:lnTo>
                  <a:lnTo>
                    <a:pt x="30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5"/>
                  </a:lnTo>
                  <a:lnTo>
                    <a:pt x="12" y="38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5A5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4646613" y="3895725"/>
              <a:ext cx="65088" cy="69850"/>
            </a:xfrm>
            <a:custGeom>
              <a:avLst/>
              <a:gdLst/>
              <a:ahLst/>
              <a:cxnLst>
                <a:cxn ang="0">
                  <a:pos x="42" y="88"/>
                </a:cxn>
                <a:cxn ang="0">
                  <a:pos x="58" y="84"/>
                </a:cxn>
                <a:cxn ang="0">
                  <a:pos x="70" y="75"/>
                </a:cxn>
                <a:cxn ang="0">
                  <a:pos x="79" y="61"/>
                </a:cxn>
                <a:cxn ang="0">
                  <a:pos x="82" y="44"/>
                </a:cxn>
                <a:cxn ang="0">
                  <a:pos x="79" y="26"/>
                </a:cxn>
                <a:cxn ang="0">
                  <a:pos x="70" y="12"/>
                </a:cxn>
                <a:cxn ang="0">
                  <a:pos x="58" y="3"/>
                </a:cxn>
                <a:cxn ang="0">
                  <a:pos x="42" y="0"/>
                </a:cxn>
                <a:cxn ang="0">
                  <a:pos x="25" y="3"/>
                </a:cxn>
                <a:cxn ang="0">
                  <a:pos x="12" y="12"/>
                </a:cxn>
                <a:cxn ang="0">
                  <a:pos x="4" y="26"/>
                </a:cxn>
                <a:cxn ang="0">
                  <a:pos x="0" y="44"/>
                </a:cxn>
                <a:cxn ang="0">
                  <a:pos x="4" y="61"/>
                </a:cxn>
                <a:cxn ang="0">
                  <a:pos x="12" y="75"/>
                </a:cxn>
                <a:cxn ang="0">
                  <a:pos x="25" y="84"/>
                </a:cxn>
                <a:cxn ang="0">
                  <a:pos x="42" y="88"/>
                </a:cxn>
              </a:cxnLst>
              <a:rect l="0" t="0" r="r" b="b"/>
              <a:pathLst>
                <a:path w="82" h="88">
                  <a:moveTo>
                    <a:pt x="42" y="88"/>
                  </a:moveTo>
                  <a:lnTo>
                    <a:pt x="58" y="84"/>
                  </a:lnTo>
                  <a:lnTo>
                    <a:pt x="70" y="75"/>
                  </a:lnTo>
                  <a:lnTo>
                    <a:pt x="79" y="61"/>
                  </a:lnTo>
                  <a:lnTo>
                    <a:pt x="82" y="44"/>
                  </a:lnTo>
                  <a:lnTo>
                    <a:pt x="79" y="26"/>
                  </a:lnTo>
                  <a:lnTo>
                    <a:pt x="70" y="12"/>
                  </a:lnTo>
                  <a:lnTo>
                    <a:pt x="58" y="3"/>
                  </a:lnTo>
                  <a:lnTo>
                    <a:pt x="42" y="0"/>
                  </a:lnTo>
                  <a:lnTo>
                    <a:pt x="25" y="3"/>
                  </a:lnTo>
                  <a:lnTo>
                    <a:pt x="12" y="12"/>
                  </a:lnTo>
                  <a:lnTo>
                    <a:pt x="4" y="26"/>
                  </a:lnTo>
                  <a:lnTo>
                    <a:pt x="0" y="44"/>
                  </a:lnTo>
                  <a:lnTo>
                    <a:pt x="4" y="61"/>
                  </a:lnTo>
                  <a:lnTo>
                    <a:pt x="12" y="75"/>
                  </a:lnTo>
                  <a:lnTo>
                    <a:pt x="25" y="84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C4A0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4648200" y="3897313"/>
              <a:ext cx="61913" cy="66675"/>
            </a:xfrm>
            <a:custGeom>
              <a:avLst/>
              <a:gdLst/>
              <a:ahLst/>
              <a:cxnLst>
                <a:cxn ang="0">
                  <a:pos x="40" y="84"/>
                </a:cxn>
                <a:cxn ang="0">
                  <a:pos x="56" y="80"/>
                </a:cxn>
                <a:cxn ang="0">
                  <a:pos x="68" y="71"/>
                </a:cxn>
                <a:cxn ang="0">
                  <a:pos x="75" y="57"/>
                </a:cxn>
                <a:cxn ang="0">
                  <a:pos x="79" y="42"/>
                </a:cxn>
                <a:cxn ang="0">
                  <a:pos x="75" y="26"/>
                </a:cxn>
                <a:cxn ang="0">
                  <a:pos x="68" y="12"/>
                </a:cxn>
                <a:cxn ang="0">
                  <a:pos x="56" y="3"/>
                </a:cxn>
                <a:cxn ang="0">
                  <a:pos x="40" y="0"/>
                </a:cxn>
                <a:cxn ang="0">
                  <a:pos x="24" y="3"/>
                </a:cxn>
                <a:cxn ang="0">
                  <a:pos x="12" y="12"/>
                </a:cxn>
                <a:cxn ang="0">
                  <a:pos x="3" y="26"/>
                </a:cxn>
                <a:cxn ang="0">
                  <a:pos x="0" y="42"/>
                </a:cxn>
                <a:cxn ang="0">
                  <a:pos x="3" y="57"/>
                </a:cxn>
                <a:cxn ang="0">
                  <a:pos x="12" y="71"/>
                </a:cxn>
                <a:cxn ang="0">
                  <a:pos x="24" y="80"/>
                </a:cxn>
                <a:cxn ang="0">
                  <a:pos x="40" y="84"/>
                </a:cxn>
              </a:cxnLst>
              <a:rect l="0" t="0" r="r" b="b"/>
              <a:pathLst>
                <a:path w="79" h="84">
                  <a:moveTo>
                    <a:pt x="40" y="84"/>
                  </a:moveTo>
                  <a:lnTo>
                    <a:pt x="56" y="80"/>
                  </a:lnTo>
                  <a:lnTo>
                    <a:pt x="68" y="71"/>
                  </a:lnTo>
                  <a:lnTo>
                    <a:pt x="75" y="57"/>
                  </a:lnTo>
                  <a:lnTo>
                    <a:pt x="79" y="42"/>
                  </a:lnTo>
                  <a:lnTo>
                    <a:pt x="75" y="26"/>
                  </a:lnTo>
                  <a:lnTo>
                    <a:pt x="68" y="12"/>
                  </a:lnTo>
                  <a:lnTo>
                    <a:pt x="56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3" y="57"/>
                  </a:lnTo>
                  <a:lnTo>
                    <a:pt x="12" y="71"/>
                  </a:lnTo>
                  <a:lnTo>
                    <a:pt x="24" y="80"/>
                  </a:lnTo>
                  <a:lnTo>
                    <a:pt x="40" y="84"/>
                  </a:lnTo>
                  <a:close/>
                </a:path>
              </a:pathLst>
            </a:custGeom>
            <a:solidFill>
              <a:srgbClr val="C69E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4649788" y="3898900"/>
              <a:ext cx="58738" cy="61913"/>
            </a:xfrm>
            <a:custGeom>
              <a:avLst/>
              <a:gdLst/>
              <a:ahLst/>
              <a:cxnLst>
                <a:cxn ang="0">
                  <a:pos x="38" y="79"/>
                </a:cxn>
                <a:cxn ang="0">
                  <a:pos x="52" y="76"/>
                </a:cxn>
                <a:cxn ang="0">
                  <a:pos x="64" y="67"/>
                </a:cxn>
                <a:cxn ang="0">
                  <a:pos x="71" y="55"/>
                </a:cxn>
                <a:cxn ang="0">
                  <a:pos x="75" y="41"/>
                </a:cxn>
                <a:cxn ang="0">
                  <a:pos x="71" y="25"/>
                </a:cxn>
                <a:cxn ang="0">
                  <a:pos x="64" y="13"/>
                </a:cxn>
                <a:cxn ang="0">
                  <a:pos x="52" y="4"/>
                </a:cxn>
                <a:cxn ang="0">
                  <a:pos x="38" y="0"/>
                </a:cxn>
                <a:cxn ang="0">
                  <a:pos x="24" y="4"/>
                </a:cxn>
                <a:cxn ang="0">
                  <a:pos x="12" y="13"/>
                </a:cxn>
                <a:cxn ang="0">
                  <a:pos x="3" y="25"/>
                </a:cxn>
                <a:cxn ang="0">
                  <a:pos x="0" y="41"/>
                </a:cxn>
                <a:cxn ang="0">
                  <a:pos x="3" y="55"/>
                </a:cxn>
                <a:cxn ang="0">
                  <a:pos x="12" y="67"/>
                </a:cxn>
                <a:cxn ang="0">
                  <a:pos x="24" y="76"/>
                </a:cxn>
                <a:cxn ang="0">
                  <a:pos x="38" y="79"/>
                </a:cxn>
              </a:cxnLst>
              <a:rect l="0" t="0" r="r" b="b"/>
              <a:pathLst>
                <a:path w="75" h="79">
                  <a:moveTo>
                    <a:pt x="38" y="79"/>
                  </a:moveTo>
                  <a:lnTo>
                    <a:pt x="52" y="76"/>
                  </a:lnTo>
                  <a:lnTo>
                    <a:pt x="64" y="67"/>
                  </a:lnTo>
                  <a:lnTo>
                    <a:pt x="71" y="55"/>
                  </a:lnTo>
                  <a:lnTo>
                    <a:pt x="75" y="41"/>
                  </a:lnTo>
                  <a:lnTo>
                    <a:pt x="71" y="25"/>
                  </a:lnTo>
                  <a:lnTo>
                    <a:pt x="64" y="13"/>
                  </a:lnTo>
                  <a:lnTo>
                    <a:pt x="52" y="4"/>
                  </a:lnTo>
                  <a:lnTo>
                    <a:pt x="38" y="0"/>
                  </a:lnTo>
                  <a:lnTo>
                    <a:pt x="24" y="4"/>
                  </a:lnTo>
                  <a:lnTo>
                    <a:pt x="12" y="13"/>
                  </a:lnTo>
                  <a:lnTo>
                    <a:pt x="3" y="25"/>
                  </a:lnTo>
                  <a:lnTo>
                    <a:pt x="0" y="41"/>
                  </a:lnTo>
                  <a:lnTo>
                    <a:pt x="3" y="55"/>
                  </a:lnTo>
                  <a:lnTo>
                    <a:pt x="12" y="67"/>
                  </a:lnTo>
                  <a:lnTo>
                    <a:pt x="24" y="76"/>
                  </a:lnTo>
                  <a:lnTo>
                    <a:pt x="38" y="79"/>
                  </a:lnTo>
                  <a:close/>
                </a:path>
              </a:pathLst>
            </a:custGeom>
            <a:solidFill>
              <a:srgbClr val="C69E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4651375" y="3900488"/>
              <a:ext cx="57150" cy="58738"/>
            </a:xfrm>
            <a:custGeom>
              <a:avLst/>
              <a:gdLst/>
              <a:ahLst/>
              <a:cxnLst>
                <a:cxn ang="0">
                  <a:pos x="37" y="73"/>
                </a:cxn>
                <a:cxn ang="0">
                  <a:pos x="51" y="70"/>
                </a:cxn>
                <a:cxn ang="0">
                  <a:pos x="62" y="63"/>
                </a:cxn>
                <a:cxn ang="0">
                  <a:pos x="69" y="51"/>
                </a:cxn>
                <a:cxn ang="0">
                  <a:pos x="72" y="37"/>
                </a:cxn>
                <a:cxn ang="0">
                  <a:pos x="69" y="23"/>
                </a:cxn>
                <a:cxn ang="0">
                  <a:pos x="62" y="10"/>
                </a:cxn>
                <a:cxn ang="0">
                  <a:pos x="51" y="3"/>
                </a:cxn>
                <a:cxn ang="0">
                  <a:pos x="37" y="0"/>
                </a:cxn>
                <a:cxn ang="0">
                  <a:pos x="23" y="3"/>
                </a:cxn>
                <a:cxn ang="0">
                  <a:pos x="11" y="10"/>
                </a:cxn>
                <a:cxn ang="0">
                  <a:pos x="4" y="23"/>
                </a:cxn>
                <a:cxn ang="0">
                  <a:pos x="0" y="37"/>
                </a:cxn>
                <a:cxn ang="0">
                  <a:pos x="4" y="51"/>
                </a:cxn>
                <a:cxn ang="0">
                  <a:pos x="11" y="63"/>
                </a:cxn>
                <a:cxn ang="0">
                  <a:pos x="23" y="70"/>
                </a:cxn>
                <a:cxn ang="0">
                  <a:pos x="37" y="73"/>
                </a:cxn>
              </a:cxnLst>
              <a:rect l="0" t="0" r="r" b="b"/>
              <a:pathLst>
                <a:path w="72" h="73">
                  <a:moveTo>
                    <a:pt x="37" y="73"/>
                  </a:moveTo>
                  <a:lnTo>
                    <a:pt x="51" y="70"/>
                  </a:lnTo>
                  <a:lnTo>
                    <a:pt x="62" y="63"/>
                  </a:lnTo>
                  <a:lnTo>
                    <a:pt x="69" y="51"/>
                  </a:lnTo>
                  <a:lnTo>
                    <a:pt x="72" y="37"/>
                  </a:lnTo>
                  <a:lnTo>
                    <a:pt x="69" y="23"/>
                  </a:lnTo>
                  <a:lnTo>
                    <a:pt x="62" y="10"/>
                  </a:lnTo>
                  <a:lnTo>
                    <a:pt x="51" y="3"/>
                  </a:lnTo>
                  <a:lnTo>
                    <a:pt x="37" y="0"/>
                  </a:lnTo>
                  <a:lnTo>
                    <a:pt x="23" y="3"/>
                  </a:lnTo>
                  <a:lnTo>
                    <a:pt x="11" y="10"/>
                  </a:lnTo>
                  <a:lnTo>
                    <a:pt x="4" y="23"/>
                  </a:lnTo>
                  <a:lnTo>
                    <a:pt x="0" y="37"/>
                  </a:lnTo>
                  <a:lnTo>
                    <a:pt x="4" y="51"/>
                  </a:lnTo>
                  <a:lnTo>
                    <a:pt x="11" y="63"/>
                  </a:lnTo>
                  <a:lnTo>
                    <a:pt x="23" y="70"/>
                  </a:lnTo>
                  <a:lnTo>
                    <a:pt x="37" y="73"/>
                  </a:lnTo>
                  <a:close/>
                </a:path>
              </a:pathLst>
            </a:custGeom>
            <a:solidFill>
              <a:srgbClr val="C69B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4652963" y="3902075"/>
              <a:ext cx="53975" cy="55563"/>
            </a:xfrm>
            <a:custGeom>
              <a:avLst/>
              <a:gdLst/>
              <a:ahLst/>
              <a:cxnLst>
                <a:cxn ang="0">
                  <a:pos x="35" y="70"/>
                </a:cxn>
                <a:cxn ang="0">
                  <a:pos x="47" y="66"/>
                </a:cxn>
                <a:cxn ang="0">
                  <a:pos x="58" y="59"/>
                </a:cxn>
                <a:cxn ang="0">
                  <a:pos x="65" y="49"/>
                </a:cxn>
                <a:cxn ang="0">
                  <a:pos x="68" y="35"/>
                </a:cxn>
                <a:cxn ang="0">
                  <a:pos x="65" y="21"/>
                </a:cxn>
                <a:cxn ang="0">
                  <a:pos x="58" y="10"/>
                </a:cxn>
                <a:cxn ang="0">
                  <a:pos x="47" y="3"/>
                </a:cxn>
                <a:cxn ang="0">
                  <a:pos x="35" y="0"/>
                </a:cxn>
                <a:cxn ang="0">
                  <a:pos x="21" y="3"/>
                </a:cxn>
                <a:cxn ang="0">
                  <a:pos x="11" y="10"/>
                </a:cxn>
                <a:cxn ang="0">
                  <a:pos x="4" y="21"/>
                </a:cxn>
                <a:cxn ang="0">
                  <a:pos x="0" y="35"/>
                </a:cxn>
                <a:cxn ang="0">
                  <a:pos x="4" y="49"/>
                </a:cxn>
                <a:cxn ang="0">
                  <a:pos x="11" y="59"/>
                </a:cxn>
                <a:cxn ang="0">
                  <a:pos x="21" y="66"/>
                </a:cxn>
                <a:cxn ang="0">
                  <a:pos x="35" y="70"/>
                </a:cxn>
              </a:cxnLst>
              <a:rect l="0" t="0" r="r" b="b"/>
              <a:pathLst>
                <a:path w="68" h="70">
                  <a:moveTo>
                    <a:pt x="35" y="70"/>
                  </a:moveTo>
                  <a:lnTo>
                    <a:pt x="47" y="66"/>
                  </a:lnTo>
                  <a:lnTo>
                    <a:pt x="58" y="59"/>
                  </a:lnTo>
                  <a:lnTo>
                    <a:pt x="65" y="49"/>
                  </a:lnTo>
                  <a:lnTo>
                    <a:pt x="68" y="35"/>
                  </a:lnTo>
                  <a:lnTo>
                    <a:pt x="65" y="21"/>
                  </a:lnTo>
                  <a:lnTo>
                    <a:pt x="58" y="10"/>
                  </a:lnTo>
                  <a:lnTo>
                    <a:pt x="47" y="3"/>
                  </a:lnTo>
                  <a:lnTo>
                    <a:pt x="35" y="0"/>
                  </a:lnTo>
                  <a:lnTo>
                    <a:pt x="21" y="3"/>
                  </a:lnTo>
                  <a:lnTo>
                    <a:pt x="11" y="10"/>
                  </a:lnTo>
                  <a:lnTo>
                    <a:pt x="4" y="21"/>
                  </a:lnTo>
                  <a:lnTo>
                    <a:pt x="0" y="35"/>
                  </a:lnTo>
                  <a:lnTo>
                    <a:pt x="4" y="49"/>
                  </a:lnTo>
                  <a:lnTo>
                    <a:pt x="11" y="59"/>
                  </a:lnTo>
                  <a:lnTo>
                    <a:pt x="21" y="66"/>
                  </a:lnTo>
                  <a:lnTo>
                    <a:pt x="35" y="70"/>
                  </a:lnTo>
                  <a:close/>
                </a:path>
              </a:pathLst>
            </a:custGeom>
            <a:solidFill>
              <a:srgbClr val="C699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4652963" y="3903663"/>
              <a:ext cx="52388" cy="52388"/>
            </a:xfrm>
            <a:custGeom>
              <a:avLst/>
              <a:gdLst/>
              <a:ahLst/>
              <a:cxnLst>
                <a:cxn ang="0">
                  <a:pos x="33" y="67"/>
                </a:cxn>
                <a:cxn ang="0">
                  <a:pos x="45" y="65"/>
                </a:cxn>
                <a:cxn ang="0">
                  <a:pos x="56" y="58"/>
                </a:cxn>
                <a:cxn ang="0">
                  <a:pos x="63" y="48"/>
                </a:cxn>
                <a:cxn ang="0">
                  <a:pos x="65" y="34"/>
                </a:cxn>
                <a:cxn ang="0">
                  <a:pos x="63" y="20"/>
                </a:cxn>
                <a:cxn ang="0">
                  <a:pos x="56" y="9"/>
                </a:cxn>
                <a:cxn ang="0">
                  <a:pos x="45" y="2"/>
                </a:cxn>
                <a:cxn ang="0">
                  <a:pos x="33" y="0"/>
                </a:cxn>
                <a:cxn ang="0">
                  <a:pos x="19" y="2"/>
                </a:cxn>
                <a:cxn ang="0">
                  <a:pos x="9" y="9"/>
                </a:cxn>
                <a:cxn ang="0">
                  <a:pos x="2" y="20"/>
                </a:cxn>
                <a:cxn ang="0">
                  <a:pos x="0" y="34"/>
                </a:cxn>
                <a:cxn ang="0">
                  <a:pos x="2" y="48"/>
                </a:cxn>
                <a:cxn ang="0">
                  <a:pos x="9" y="58"/>
                </a:cxn>
                <a:cxn ang="0">
                  <a:pos x="19" y="65"/>
                </a:cxn>
                <a:cxn ang="0">
                  <a:pos x="33" y="67"/>
                </a:cxn>
              </a:cxnLst>
              <a:rect l="0" t="0" r="r" b="b"/>
              <a:pathLst>
                <a:path w="65" h="67">
                  <a:moveTo>
                    <a:pt x="33" y="67"/>
                  </a:moveTo>
                  <a:lnTo>
                    <a:pt x="45" y="65"/>
                  </a:lnTo>
                  <a:lnTo>
                    <a:pt x="56" y="58"/>
                  </a:lnTo>
                  <a:lnTo>
                    <a:pt x="63" y="48"/>
                  </a:lnTo>
                  <a:lnTo>
                    <a:pt x="65" y="34"/>
                  </a:lnTo>
                  <a:lnTo>
                    <a:pt x="63" y="20"/>
                  </a:lnTo>
                  <a:lnTo>
                    <a:pt x="56" y="9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4"/>
                  </a:lnTo>
                  <a:lnTo>
                    <a:pt x="2" y="48"/>
                  </a:lnTo>
                  <a:lnTo>
                    <a:pt x="9" y="58"/>
                  </a:lnTo>
                  <a:lnTo>
                    <a:pt x="19" y="65"/>
                  </a:lnTo>
                  <a:lnTo>
                    <a:pt x="33" y="67"/>
                  </a:lnTo>
                  <a:close/>
                </a:path>
              </a:pathLst>
            </a:custGeom>
            <a:solidFill>
              <a:srgbClr val="C99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4654550" y="3905250"/>
              <a:ext cx="49213" cy="50800"/>
            </a:xfrm>
            <a:custGeom>
              <a:avLst/>
              <a:gdLst/>
              <a:ahLst/>
              <a:cxnLst>
                <a:cxn ang="0">
                  <a:pos x="31" y="63"/>
                </a:cxn>
                <a:cxn ang="0">
                  <a:pos x="42" y="61"/>
                </a:cxn>
                <a:cxn ang="0">
                  <a:pos x="52" y="54"/>
                </a:cxn>
                <a:cxn ang="0">
                  <a:pos x="59" y="44"/>
                </a:cxn>
                <a:cxn ang="0">
                  <a:pos x="61" y="32"/>
                </a:cxn>
                <a:cxn ang="0">
                  <a:pos x="59" y="19"/>
                </a:cxn>
                <a:cxn ang="0">
                  <a:pos x="52" y="9"/>
                </a:cxn>
                <a:cxn ang="0">
                  <a:pos x="42" y="2"/>
                </a:cxn>
                <a:cxn ang="0">
                  <a:pos x="31" y="0"/>
                </a:cxn>
                <a:cxn ang="0">
                  <a:pos x="19" y="2"/>
                </a:cxn>
                <a:cxn ang="0">
                  <a:pos x="8" y="9"/>
                </a:cxn>
                <a:cxn ang="0">
                  <a:pos x="1" y="19"/>
                </a:cxn>
                <a:cxn ang="0">
                  <a:pos x="0" y="32"/>
                </a:cxn>
                <a:cxn ang="0">
                  <a:pos x="1" y="44"/>
                </a:cxn>
                <a:cxn ang="0">
                  <a:pos x="8" y="54"/>
                </a:cxn>
                <a:cxn ang="0">
                  <a:pos x="19" y="61"/>
                </a:cxn>
                <a:cxn ang="0">
                  <a:pos x="31" y="63"/>
                </a:cxn>
              </a:cxnLst>
              <a:rect l="0" t="0" r="r" b="b"/>
              <a:pathLst>
                <a:path w="61" h="63">
                  <a:moveTo>
                    <a:pt x="31" y="63"/>
                  </a:moveTo>
                  <a:lnTo>
                    <a:pt x="42" y="61"/>
                  </a:lnTo>
                  <a:lnTo>
                    <a:pt x="52" y="54"/>
                  </a:lnTo>
                  <a:lnTo>
                    <a:pt x="59" y="44"/>
                  </a:lnTo>
                  <a:lnTo>
                    <a:pt x="61" y="32"/>
                  </a:lnTo>
                  <a:lnTo>
                    <a:pt x="59" y="19"/>
                  </a:lnTo>
                  <a:lnTo>
                    <a:pt x="52" y="9"/>
                  </a:lnTo>
                  <a:lnTo>
                    <a:pt x="42" y="2"/>
                  </a:lnTo>
                  <a:lnTo>
                    <a:pt x="31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1" y="19"/>
                  </a:lnTo>
                  <a:lnTo>
                    <a:pt x="0" y="32"/>
                  </a:lnTo>
                  <a:lnTo>
                    <a:pt x="1" y="44"/>
                  </a:lnTo>
                  <a:lnTo>
                    <a:pt x="8" y="54"/>
                  </a:lnTo>
                  <a:lnTo>
                    <a:pt x="19" y="61"/>
                  </a:lnTo>
                  <a:lnTo>
                    <a:pt x="31" y="63"/>
                  </a:lnTo>
                  <a:close/>
                </a:path>
              </a:pathLst>
            </a:custGeom>
            <a:solidFill>
              <a:srgbClr val="C99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4656138" y="3906838"/>
              <a:ext cx="46038" cy="47625"/>
            </a:xfrm>
            <a:custGeom>
              <a:avLst/>
              <a:gdLst/>
              <a:ahLst/>
              <a:cxnLst>
                <a:cxn ang="0">
                  <a:pos x="30" y="59"/>
                </a:cxn>
                <a:cxn ang="0">
                  <a:pos x="41" y="58"/>
                </a:cxn>
                <a:cxn ang="0">
                  <a:pos x="49" y="51"/>
                </a:cxn>
                <a:cxn ang="0">
                  <a:pos x="56" y="40"/>
                </a:cxn>
                <a:cxn ang="0">
                  <a:pos x="58" y="30"/>
                </a:cxn>
                <a:cxn ang="0">
                  <a:pos x="56" y="19"/>
                </a:cxn>
                <a:cxn ang="0">
                  <a:pos x="49" y="9"/>
                </a:cxn>
                <a:cxn ang="0">
                  <a:pos x="41" y="2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9"/>
                </a:cxn>
                <a:cxn ang="0">
                  <a:pos x="2" y="19"/>
                </a:cxn>
                <a:cxn ang="0">
                  <a:pos x="0" y="30"/>
                </a:cxn>
                <a:cxn ang="0">
                  <a:pos x="2" y="40"/>
                </a:cxn>
                <a:cxn ang="0">
                  <a:pos x="9" y="51"/>
                </a:cxn>
                <a:cxn ang="0">
                  <a:pos x="20" y="58"/>
                </a:cxn>
                <a:cxn ang="0">
                  <a:pos x="30" y="59"/>
                </a:cxn>
              </a:cxnLst>
              <a:rect l="0" t="0" r="r" b="b"/>
              <a:pathLst>
                <a:path w="58" h="59">
                  <a:moveTo>
                    <a:pt x="30" y="59"/>
                  </a:moveTo>
                  <a:lnTo>
                    <a:pt x="41" y="58"/>
                  </a:lnTo>
                  <a:lnTo>
                    <a:pt x="49" y="51"/>
                  </a:lnTo>
                  <a:lnTo>
                    <a:pt x="56" y="40"/>
                  </a:lnTo>
                  <a:lnTo>
                    <a:pt x="58" y="30"/>
                  </a:lnTo>
                  <a:lnTo>
                    <a:pt x="56" y="19"/>
                  </a:lnTo>
                  <a:lnTo>
                    <a:pt x="49" y="9"/>
                  </a:lnTo>
                  <a:lnTo>
                    <a:pt x="41" y="2"/>
                  </a:lnTo>
                  <a:lnTo>
                    <a:pt x="30" y="0"/>
                  </a:lnTo>
                  <a:lnTo>
                    <a:pt x="20" y="2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2" y="40"/>
                  </a:lnTo>
                  <a:lnTo>
                    <a:pt x="9" y="51"/>
                  </a:lnTo>
                  <a:lnTo>
                    <a:pt x="20" y="58"/>
                  </a:lnTo>
                  <a:lnTo>
                    <a:pt x="30" y="59"/>
                  </a:lnTo>
                  <a:close/>
                </a:path>
              </a:pathLst>
            </a:custGeom>
            <a:solidFill>
              <a:srgbClr val="C993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4657725" y="3908425"/>
              <a:ext cx="42863" cy="44450"/>
            </a:xfrm>
            <a:custGeom>
              <a:avLst/>
              <a:gdLst/>
              <a:ahLst/>
              <a:cxnLst>
                <a:cxn ang="0">
                  <a:pos x="28" y="56"/>
                </a:cxn>
                <a:cxn ang="0">
                  <a:pos x="39" y="54"/>
                </a:cxn>
                <a:cxn ang="0">
                  <a:pos x="47" y="47"/>
                </a:cxn>
                <a:cxn ang="0">
                  <a:pos x="53" y="38"/>
                </a:cxn>
                <a:cxn ang="0">
                  <a:pos x="54" y="28"/>
                </a:cxn>
                <a:cxn ang="0">
                  <a:pos x="53" y="17"/>
                </a:cxn>
                <a:cxn ang="0">
                  <a:pos x="47" y="8"/>
                </a:cxn>
                <a:cxn ang="0">
                  <a:pos x="39" y="1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8"/>
                </a:cxn>
                <a:cxn ang="0">
                  <a:pos x="2" y="38"/>
                </a:cxn>
                <a:cxn ang="0">
                  <a:pos x="9" y="47"/>
                </a:cxn>
                <a:cxn ang="0">
                  <a:pos x="18" y="54"/>
                </a:cxn>
                <a:cxn ang="0">
                  <a:pos x="28" y="56"/>
                </a:cxn>
              </a:cxnLst>
              <a:rect l="0" t="0" r="r" b="b"/>
              <a:pathLst>
                <a:path w="54" h="56">
                  <a:moveTo>
                    <a:pt x="28" y="56"/>
                  </a:moveTo>
                  <a:lnTo>
                    <a:pt x="39" y="54"/>
                  </a:lnTo>
                  <a:lnTo>
                    <a:pt x="47" y="47"/>
                  </a:lnTo>
                  <a:lnTo>
                    <a:pt x="53" y="38"/>
                  </a:lnTo>
                  <a:lnTo>
                    <a:pt x="54" y="28"/>
                  </a:lnTo>
                  <a:lnTo>
                    <a:pt x="53" y="17"/>
                  </a:lnTo>
                  <a:lnTo>
                    <a:pt x="47" y="8"/>
                  </a:lnTo>
                  <a:lnTo>
                    <a:pt x="39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9" y="47"/>
                  </a:lnTo>
                  <a:lnTo>
                    <a:pt x="18" y="54"/>
                  </a:lnTo>
                  <a:lnTo>
                    <a:pt x="28" y="56"/>
                  </a:lnTo>
                  <a:close/>
                </a:path>
              </a:pathLst>
            </a:custGeom>
            <a:solidFill>
              <a:srgbClr val="C991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4659313" y="3910013"/>
              <a:ext cx="39688" cy="41275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35" y="51"/>
                </a:cxn>
                <a:cxn ang="0">
                  <a:pos x="44" y="44"/>
                </a:cxn>
                <a:cxn ang="0">
                  <a:pos x="49" y="37"/>
                </a:cxn>
                <a:cxn ang="0">
                  <a:pos x="51" y="27"/>
                </a:cxn>
                <a:cxn ang="0">
                  <a:pos x="49" y="16"/>
                </a:cxn>
                <a:cxn ang="0">
                  <a:pos x="44" y="7"/>
                </a:cxn>
                <a:cxn ang="0">
                  <a:pos x="35" y="2"/>
                </a:cxn>
                <a:cxn ang="0">
                  <a:pos x="26" y="0"/>
                </a:cxn>
                <a:cxn ang="0">
                  <a:pos x="16" y="2"/>
                </a:cxn>
                <a:cxn ang="0">
                  <a:pos x="9" y="7"/>
                </a:cxn>
                <a:cxn ang="0">
                  <a:pos x="2" y="16"/>
                </a:cxn>
                <a:cxn ang="0">
                  <a:pos x="0" y="27"/>
                </a:cxn>
                <a:cxn ang="0">
                  <a:pos x="2" y="37"/>
                </a:cxn>
                <a:cxn ang="0">
                  <a:pos x="9" y="44"/>
                </a:cxn>
                <a:cxn ang="0">
                  <a:pos x="16" y="51"/>
                </a:cxn>
                <a:cxn ang="0">
                  <a:pos x="26" y="53"/>
                </a:cxn>
              </a:cxnLst>
              <a:rect l="0" t="0" r="r" b="b"/>
              <a:pathLst>
                <a:path w="51" h="53">
                  <a:moveTo>
                    <a:pt x="26" y="53"/>
                  </a:moveTo>
                  <a:lnTo>
                    <a:pt x="35" y="51"/>
                  </a:lnTo>
                  <a:lnTo>
                    <a:pt x="44" y="44"/>
                  </a:lnTo>
                  <a:lnTo>
                    <a:pt x="49" y="37"/>
                  </a:lnTo>
                  <a:lnTo>
                    <a:pt x="51" y="27"/>
                  </a:lnTo>
                  <a:lnTo>
                    <a:pt x="49" y="16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9" y="7"/>
                  </a:lnTo>
                  <a:lnTo>
                    <a:pt x="2" y="16"/>
                  </a:lnTo>
                  <a:lnTo>
                    <a:pt x="0" y="27"/>
                  </a:lnTo>
                  <a:lnTo>
                    <a:pt x="2" y="37"/>
                  </a:lnTo>
                  <a:lnTo>
                    <a:pt x="9" y="44"/>
                  </a:lnTo>
                  <a:lnTo>
                    <a:pt x="16" y="51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CC91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4662488" y="3911600"/>
              <a:ext cx="34925" cy="36513"/>
            </a:xfrm>
            <a:custGeom>
              <a:avLst/>
              <a:gdLst/>
              <a:ahLst/>
              <a:cxnLst>
                <a:cxn ang="0">
                  <a:pos x="23" y="47"/>
                </a:cxn>
                <a:cxn ang="0">
                  <a:pos x="32" y="46"/>
                </a:cxn>
                <a:cxn ang="0">
                  <a:pos x="39" y="40"/>
                </a:cxn>
                <a:cxn ang="0">
                  <a:pos x="44" y="33"/>
                </a:cxn>
                <a:cxn ang="0">
                  <a:pos x="46" y="25"/>
                </a:cxn>
                <a:cxn ang="0">
                  <a:pos x="44" y="16"/>
                </a:cxn>
                <a:cxn ang="0">
                  <a:pos x="39" y="7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2" y="16"/>
                </a:cxn>
                <a:cxn ang="0">
                  <a:pos x="0" y="25"/>
                </a:cxn>
                <a:cxn ang="0">
                  <a:pos x="2" y="33"/>
                </a:cxn>
                <a:cxn ang="0">
                  <a:pos x="7" y="40"/>
                </a:cxn>
                <a:cxn ang="0">
                  <a:pos x="14" y="46"/>
                </a:cxn>
                <a:cxn ang="0">
                  <a:pos x="23" y="47"/>
                </a:cxn>
              </a:cxnLst>
              <a:rect l="0" t="0" r="r" b="b"/>
              <a:pathLst>
                <a:path w="46" h="47">
                  <a:moveTo>
                    <a:pt x="23" y="47"/>
                  </a:moveTo>
                  <a:lnTo>
                    <a:pt x="32" y="46"/>
                  </a:lnTo>
                  <a:lnTo>
                    <a:pt x="39" y="40"/>
                  </a:lnTo>
                  <a:lnTo>
                    <a:pt x="44" y="33"/>
                  </a:lnTo>
                  <a:lnTo>
                    <a:pt x="46" y="25"/>
                  </a:lnTo>
                  <a:lnTo>
                    <a:pt x="44" y="16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6"/>
                  </a:lnTo>
                  <a:lnTo>
                    <a:pt x="0" y="25"/>
                  </a:lnTo>
                  <a:lnTo>
                    <a:pt x="2" y="33"/>
                  </a:lnTo>
                  <a:lnTo>
                    <a:pt x="7" y="40"/>
                  </a:lnTo>
                  <a:lnTo>
                    <a:pt x="14" y="46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C98C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4664075" y="3913188"/>
              <a:ext cx="33338" cy="33338"/>
            </a:xfrm>
            <a:custGeom>
              <a:avLst/>
              <a:gdLst/>
              <a:ahLst/>
              <a:cxnLst>
                <a:cxn ang="0">
                  <a:pos x="21" y="42"/>
                </a:cxn>
                <a:cxn ang="0">
                  <a:pos x="28" y="40"/>
                </a:cxn>
                <a:cxn ang="0">
                  <a:pos x="35" y="36"/>
                </a:cxn>
                <a:cxn ang="0">
                  <a:pos x="40" y="29"/>
                </a:cxn>
                <a:cxn ang="0">
                  <a:pos x="42" y="21"/>
                </a:cxn>
                <a:cxn ang="0">
                  <a:pos x="40" y="12"/>
                </a:cxn>
                <a:cxn ang="0">
                  <a:pos x="35" y="5"/>
                </a:cxn>
                <a:cxn ang="0">
                  <a:pos x="28" y="1"/>
                </a:cxn>
                <a:cxn ang="0">
                  <a:pos x="21" y="0"/>
                </a:cxn>
                <a:cxn ang="0">
                  <a:pos x="12" y="1"/>
                </a:cxn>
                <a:cxn ang="0">
                  <a:pos x="5" y="5"/>
                </a:cxn>
                <a:cxn ang="0">
                  <a:pos x="2" y="12"/>
                </a:cxn>
                <a:cxn ang="0">
                  <a:pos x="0" y="21"/>
                </a:cxn>
                <a:cxn ang="0">
                  <a:pos x="2" y="29"/>
                </a:cxn>
                <a:cxn ang="0">
                  <a:pos x="5" y="36"/>
                </a:cxn>
                <a:cxn ang="0">
                  <a:pos x="12" y="40"/>
                </a:cxn>
                <a:cxn ang="0">
                  <a:pos x="21" y="42"/>
                </a:cxn>
              </a:cxnLst>
              <a:rect l="0" t="0" r="r" b="b"/>
              <a:pathLst>
                <a:path w="42" h="42">
                  <a:moveTo>
                    <a:pt x="21" y="42"/>
                  </a:moveTo>
                  <a:lnTo>
                    <a:pt x="28" y="40"/>
                  </a:lnTo>
                  <a:lnTo>
                    <a:pt x="35" y="36"/>
                  </a:lnTo>
                  <a:lnTo>
                    <a:pt x="40" y="29"/>
                  </a:lnTo>
                  <a:lnTo>
                    <a:pt x="42" y="21"/>
                  </a:lnTo>
                  <a:lnTo>
                    <a:pt x="40" y="12"/>
                  </a:lnTo>
                  <a:lnTo>
                    <a:pt x="35" y="5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2" y="29"/>
                  </a:lnTo>
                  <a:lnTo>
                    <a:pt x="5" y="36"/>
                  </a:lnTo>
                  <a:lnTo>
                    <a:pt x="12" y="40"/>
                  </a:lnTo>
                  <a:lnTo>
                    <a:pt x="21" y="42"/>
                  </a:lnTo>
                  <a:close/>
                </a:path>
              </a:pathLst>
            </a:custGeom>
            <a:solidFill>
              <a:srgbClr val="CC8C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4457700" y="3860800"/>
              <a:ext cx="66675" cy="68263"/>
            </a:xfrm>
            <a:custGeom>
              <a:avLst/>
              <a:gdLst/>
              <a:ahLst/>
              <a:cxnLst>
                <a:cxn ang="0">
                  <a:pos x="42" y="86"/>
                </a:cxn>
                <a:cxn ang="0">
                  <a:pos x="58" y="82"/>
                </a:cxn>
                <a:cxn ang="0">
                  <a:pos x="72" y="74"/>
                </a:cxn>
                <a:cxn ang="0">
                  <a:pos x="80" y="60"/>
                </a:cxn>
                <a:cxn ang="0">
                  <a:pos x="84" y="42"/>
                </a:cxn>
                <a:cxn ang="0">
                  <a:pos x="80" y="26"/>
                </a:cxn>
                <a:cxn ang="0">
                  <a:pos x="72" y="12"/>
                </a:cxn>
                <a:cxn ang="0">
                  <a:pos x="58" y="4"/>
                </a:cxn>
                <a:cxn ang="0">
                  <a:pos x="42" y="0"/>
                </a:cxn>
                <a:cxn ang="0">
                  <a:pos x="26" y="4"/>
                </a:cxn>
                <a:cxn ang="0">
                  <a:pos x="12" y="12"/>
                </a:cxn>
                <a:cxn ang="0">
                  <a:pos x="3" y="26"/>
                </a:cxn>
                <a:cxn ang="0">
                  <a:pos x="0" y="42"/>
                </a:cxn>
                <a:cxn ang="0">
                  <a:pos x="3" y="60"/>
                </a:cxn>
                <a:cxn ang="0">
                  <a:pos x="12" y="74"/>
                </a:cxn>
                <a:cxn ang="0">
                  <a:pos x="26" y="82"/>
                </a:cxn>
                <a:cxn ang="0">
                  <a:pos x="42" y="86"/>
                </a:cxn>
              </a:cxnLst>
              <a:rect l="0" t="0" r="r" b="b"/>
              <a:pathLst>
                <a:path w="84" h="86">
                  <a:moveTo>
                    <a:pt x="42" y="86"/>
                  </a:moveTo>
                  <a:lnTo>
                    <a:pt x="58" y="82"/>
                  </a:lnTo>
                  <a:lnTo>
                    <a:pt x="72" y="74"/>
                  </a:lnTo>
                  <a:lnTo>
                    <a:pt x="80" y="60"/>
                  </a:lnTo>
                  <a:lnTo>
                    <a:pt x="84" y="42"/>
                  </a:lnTo>
                  <a:lnTo>
                    <a:pt x="80" y="26"/>
                  </a:lnTo>
                  <a:lnTo>
                    <a:pt x="72" y="12"/>
                  </a:lnTo>
                  <a:lnTo>
                    <a:pt x="58" y="4"/>
                  </a:lnTo>
                  <a:lnTo>
                    <a:pt x="42" y="0"/>
                  </a:lnTo>
                  <a:lnTo>
                    <a:pt x="26" y="4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3" y="60"/>
                  </a:lnTo>
                  <a:lnTo>
                    <a:pt x="12" y="74"/>
                  </a:lnTo>
                  <a:lnTo>
                    <a:pt x="26" y="82"/>
                  </a:lnTo>
                  <a:lnTo>
                    <a:pt x="42" y="86"/>
                  </a:lnTo>
                  <a:close/>
                </a:path>
              </a:pathLst>
            </a:custGeom>
            <a:solidFill>
              <a:srgbClr val="C4A0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4459288" y="3862388"/>
              <a:ext cx="63500" cy="65088"/>
            </a:xfrm>
            <a:custGeom>
              <a:avLst/>
              <a:gdLst/>
              <a:ahLst/>
              <a:cxnLst>
                <a:cxn ang="0">
                  <a:pos x="40" y="82"/>
                </a:cxn>
                <a:cxn ang="0">
                  <a:pos x="56" y="79"/>
                </a:cxn>
                <a:cxn ang="0">
                  <a:pos x="68" y="70"/>
                </a:cxn>
                <a:cxn ang="0">
                  <a:pos x="77" y="56"/>
                </a:cxn>
                <a:cxn ang="0">
                  <a:pos x="80" y="40"/>
                </a:cxn>
                <a:cxn ang="0">
                  <a:pos x="77" y="24"/>
                </a:cxn>
                <a:cxn ang="0">
                  <a:pos x="68" y="12"/>
                </a:cxn>
                <a:cxn ang="0">
                  <a:pos x="56" y="3"/>
                </a:cxn>
                <a:cxn ang="0">
                  <a:pos x="40" y="0"/>
                </a:cxn>
                <a:cxn ang="0">
                  <a:pos x="24" y="3"/>
                </a:cxn>
                <a:cxn ang="0">
                  <a:pos x="12" y="12"/>
                </a:cxn>
                <a:cxn ang="0">
                  <a:pos x="3" y="24"/>
                </a:cxn>
                <a:cxn ang="0">
                  <a:pos x="0" y="40"/>
                </a:cxn>
                <a:cxn ang="0">
                  <a:pos x="3" y="56"/>
                </a:cxn>
                <a:cxn ang="0">
                  <a:pos x="12" y="70"/>
                </a:cxn>
                <a:cxn ang="0">
                  <a:pos x="24" y="79"/>
                </a:cxn>
                <a:cxn ang="0">
                  <a:pos x="40" y="82"/>
                </a:cxn>
              </a:cxnLst>
              <a:rect l="0" t="0" r="r" b="b"/>
              <a:pathLst>
                <a:path w="80" h="82">
                  <a:moveTo>
                    <a:pt x="40" y="82"/>
                  </a:moveTo>
                  <a:lnTo>
                    <a:pt x="56" y="79"/>
                  </a:lnTo>
                  <a:lnTo>
                    <a:pt x="68" y="70"/>
                  </a:lnTo>
                  <a:lnTo>
                    <a:pt x="77" y="56"/>
                  </a:lnTo>
                  <a:lnTo>
                    <a:pt x="80" y="40"/>
                  </a:lnTo>
                  <a:lnTo>
                    <a:pt x="77" y="24"/>
                  </a:lnTo>
                  <a:lnTo>
                    <a:pt x="68" y="12"/>
                  </a:lnTo>
                  <a:lnTo>
                    <a:pt x="56" y="3"/>
                  </a:lnTo>
                  <a:lnTo>
                    <a:pt x="40" y="0"/>
                  </a:lnTo>
                  <a:lnTo>
                    <a:pt x="24" y="3"/>
                  </a:lnTo>
                  <a:lnTo>
                    <a:pt x="12" y="12"/>
                  </a:lnTo>
                  <a:lnTo>
                    <a:pt x="3" y="24"/>
                  </a:lnTo>
                  <a:lnTo>
                    <a:pt x="0" y="40"/>
                  </a:lnTo>
                  <a:lnTo>
                    <a:pt x="3" y="56"/>
                  </a:lnTo>
                  <a:lnTo>
                    <a:pt x="12" y="70"/>
                  </a:lnTo>
                  <a:lnTo>
                    <a:pt x="24" y="79"/>
                  </a:lnTo>
                  <a:lnTo>
                    <a:pt x="40" y="82"/>
                  </a:lnTo>
                  <a:close/>
                </a:path>
              </a:pathLst>
            </a:custGeom>
            <a:solidFill>
              <a:srgbClr val="C69E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4460875" y="3863975"/>
              <a:ext cx="60325" cy="61913"/>
            </a:xfrm>
            <a:custGeom>
              <a:avLst/>
              <a:gdLst/>
              <a:ahLst/>
              <a:cxnLst>
                <a:cxn ang="0">
                  <a:pos x="39" y="78"/>
                </a:cxn>
                <a:cxn ang="0">
                  <a:pos x="55" y="75"/>
                </a:cxn>
                <a:cxn ang="0">
                  <a:pos x="67" y="66"/>
                </a:cxn>
                <a:cxn ang="0">
                  <a:pos x="74" y="54"/>
                </a:cxn>
                <a:cxn ang="0">
                  <a:pos x="77" y="38"/>
                </a:cxn>
                <a:cxn ang="0">
                  <a:pos x="74" y="22"/>
                </a:cxn>
                <a:cxn ang="0">
                  <a:pos x="67" y="10"/>
                </a:cxn>
                <a:cxn ang="0">
                  <a:pos x="55" y="3"/>
                </a:cxn>
                <a:cxn ang="0">
                  <a:pos x="39" y="0"/>
                </a:cxn>
                <a:cxn ang="0">
                  <a:pos x="25" y="3"/>
                </a:cxn>
                <a:cxn ang="0">
                  <a:pos x="13" y="10"/>
                </a:cxn>
                <a:cxn ang="0">
                  <a:pos x="4" y="22"/>
                </a:cxn>
                <a:cxn ang="0">
                  <a:pos x="0" y="38"/>
                </a:cxn>
                <a:cxn ang="0">
                  <a:pos x="4" y="54"/>
                </a:cxn>
                <a:cxn ang="0">
                  <a:pos x="13" y="66"/>
                </a:cxn>
                <a:cxn ang="0">
                  <a:pos x="25" y="75"/>
                </a:cxn>
                <a:cxn ang="0">
                  <a:pos x="39" y="78"/>
                </a:cxn>
              </a:cxnLst>
              <a:rect l="0" t="0" r="r" b="b"/>
              <a:pathLst>
                <a:path w="77" h="78">
                  <a:moveTo>
                    <a:pt x="39" y="78"/>
                  </a:moveTo>
                  <a:lnTo>
                    <a:pt x="55" y="75"/>
                  </a:lnTo>
                  <a:lnTo>
                    <a:pt x="67" y="66"/>
                  </a:lnTo>
                  <a:lnTo>
                    <a:pt x="74" y="54"/>
                  </a:lnTo>
                  <a:lnTo>
                    <a:pt x="77" y="38"/>
                  </a:lnTo>
                  <a:lnTo>
                    <a:pt x="74" y="22"/>
                  </a:lnTo>
                  <a:lnTo>
                    <a:pt x="67" y="10"/>
                  </a:lnTo>
                  <a:lnTo>
                    <a:pt x="55" y="3"/>
                  </a:lnTo>
                  <a:lnTo>
                    <a:pt x="39" y="0"/>
                  </a:lnTo>
                  <a:lnTo>
                    <a:pt x="25" y="3"/>
                  </a:lnTo>
                  <a:lnTo>
                    <a:pt x="13" y="10"/>
                  </a:lnTo>
                  <a:lnTo>
                    <a:pt x="4" y="22"/>
                  </a:lnTo>
                  <a:lnTo>
                    <a:pt x="0" y="38"/>
                  </a:lnTo>
                  <a:lnTo>
                    <a:pt x="4" y="54"/>
                  </a:lnTo>
                  <a:lnTo>
                    <a:pt x="13" y="66"/>
                  </a:lnTo>
                  <a:lnTo>
                    <a:pt x="25" y="75"/>
                  </a:lnTo>
                  <a:lnTo>
                    <a:pt x="39" y="78"/>
                  </a:lnTo>
                  <a:close/>
                </a:path>
              </a:pathLst>
            </a:custGeom>
            <a:solidFill>
              <a:srgbClr val="C69E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4462463" y="3865563"/>
              <a:ext cx="57150" cy="58738"/>
            </a:xfrm>
            <a:custGeom>
              <a:avLst/>
              <a:gdLst/>
              <a:ahLst/>
              <a:cxnLst>
                <a:cxn ang="0">
                  <a:pos x="37" y="76"/>
                </a:cxn>
                <a:cxn ang="0">
                  <a:pos x="51" y="72"/>
                </a:cxn>
                <a:cxn ang="0">
                  <a:pos x="63" y="63"/>
                </a:cxn>
                <a:cxn ang="0">
                  <a:pos x="70" y="51"/>
                </a:cxn>
                <a:cxn ang="0">
                  <a:pos x="74" y="37"/>
                </a:cxn>
                <a:cxn ang="0">
                  <a:pos x="70" y="23"/>
                </a:cxn>
                <a:cxn ang="0">
                  <a:pos x="63" y="11"/>
                </a:cxn>
                <a:cxn ang="0">
                  <a:pos x="51" y="4"/>
                </a:cxn>
                <a:cxn ang="0">
                  <a:pos x="37" y="0"/>
                </a:cxn>
                <a:cxn ang="0">
                  <a:pos x="23" y="4"/>
                </a:cxn>
                <a:cxn ang="0">
                  <a:pos x="11" y="11"/>
                </a:cxn>
                <a:cxn ang="0">
                  <a:pos x="4" y="23"/>
                </a:cxn>
                <a:cxn ang="0">
                  <a:pos x="0" y="37"/>
                </a:cxn>
                <a:cxn ang="0">
                  <a:pos x="4" y="51"/>
                </a:cxn>
                <a:cxn ang="0">
                  <a:pos x="11" y="63"/>
                </a:cxn>
                <a:cxn ang="0">
                  <a:pos x="23" y="72"/>
                </a:cxn>
                <a:cxn ang="0">
                  <a:pos x="37" y="76"/>
                </a:cxn>
              </a:cxnLst>
              <a:rect l="0" t="0" r="r" b="b"/>
              <a:pathLst>
                <a:path w="74" h="76">
                  <a:moveTo>
                    <a:pt x="37" y="76"/>
                  </a:moveTo>
                  <a:lnTo>
                    <a:pt x="51" y="72"/>
                  </a:lnTo>
                  <a:lnTo>
                    <a:pt x="63" y="63"/>
                  </a:lnTo>
                  <a:lnTo>
                    <a:pt x="70" y="51"/>
                  </a:lnTo>
                  <a:lnTo>
                    <a:pt x="74" y="37"/>
                  </a:lnTo>
                  <a:lnTo>
                    <a:pt x="70" y="23"/>
                  </a:lnTo>
                  <a:lnTo>
                    <a:pt x="63" y="11"/>
                  </a:lnTo>
                  <a:lnTo>
                    <a:pt x="51" y="4"/>
                  </a:lnTo>
                  <a:lnTo>
                    <a:pt x="37" y="0"/>
                  </a:lnTo>
                  <a:lnTo>
                    <a:pt x="23" y="4"/>
                  </a:lnTo>
                  <a:lnTo>
                    <a:pt x="11" y="11"/>
                  </a:lnTo>
                  <a:lnTo>
                    <a:pt x="4" y="23"/>
                  </a:lnTo>
                  <a:lnTo>
                    <a:pt x="0" y="37"/>
                  </a:lnTo>
                  <a:lnTo>
                    <a:pt x="4" y="51"/>
                  </a:lnTo>
                  <a:lnTo>
                    <a:pt x="11" y="63"/>
                  </a:lnTo>
                  <a:lnTo>
                    <a:pt x="23" y="72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C69B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4462463" y="3867150"/>
              <a:ext cx="55563" cy="55563"/>
            </a:xfrm>
            <a:custGeom>
              <a:avLst/>
              <a:gdLst/>
              <a:ahLst/>
              <a:cxnLst>
                <a:cxn ang="0">
                  <a:pos x="35" y="72"/>
                </a:cxn>
                <a:cxn ang="0">
                  <a:pos x="49" y="68"/>
                </a:cxn>
                <a:cxn ang="0">
                  <a:pos x="59" y="61"/>
                </a:cxn>
                <a:cxn ang="0">
                  <a:pos x="66" y="49"/>
                </a:cxn>
                <a:cxn ang="0">
                  <a:pos x="70" y="35"/>
                </a:cxn>
                <a:cxn ang="0">
                  <a:pos x="66" y="21"/>
                </a:cxn>
                <a:cxn ang="0">
                  <a:pos x="59" y="11"/>
                </a:cxn>
                <a:cxn ang="0">
                  <a:pos x="49" y="4"/>
                </a:cxn>
                <a:cxn ang="0">
                  <a:pos x="35" y="0"/>
                </a:cxn>
                <a:cxn ang="0">
                  <a:pos x="21" y="4"/>
                </a:cxn>
                <a:cxn ang="0">
                  <a:pos x="10" y="11"/>
                </a:cxn>
                <a:cxn ang="0">
                  <a:pos x="3" y="21"/>
                </a:cxn>
                <a:cxn ang="0">
                  <a:pos x="0" y="35"/>
                </a:cxn>
                <a:cxn ang="0">
                  <a:pos x="3" y="49"/>
                </a:cxn>
                <a:cxn ang="0">
                  <a:pos x="10" y="61"/>
                </a:cxn>
                <a:cxn ang="0">
                  <a:pos x="21" y="68"/>
                </a:cxn>
                <a:cxn ang="0">
                  <a:pos x="35" y="72"/>
                </a:cxn>
              </a:cxnLst>
              <a:rect l="0" t="0" r="r" b="b"/>
              <a:pathLst>
                <a:path w="70" h="72">
                  <a:moveTo>
                    <a:pt x="35" y="72"/>
                  </a:moveTo>
                  <a:lnTo>
                    <a:pt x="49" y="68"/>
                  </a:lnTo>
                  <a:lnTo>
                    <a:pt x="59" y="61"/>
                  </a:lnTo>
                  <a:lnTo>
                    <a:pt x="66" y="49"/>
                  </a:lnTo>
                  <a:lnTo>
                    <a:pt x="70" y="35"/>
                  </a:lnTo>
                  <a:lnTo>
                    <a:pt x="66" y="21"/>
                  </a:lnTo>
                  <a:lnTo>
                    <a:pt x="59" y="11"/>
                  </a:lnTo>
                  <a:lnTo>
                    <a:pt x="49" y="4"/>
                  </a:lnTo>
                  <a:lnTo>
                    <a:pt x="35" y="0"/>
                  </a:lnTo>
                  <a:lnTo>
                    <a:pt x="21" y="4"/>
                  </a:lnTo>
                  <a:lnTo>
                    <a:pt x="10" y="11"/>
                  </a:lnTo>
                  <a:lnTo>
                    <a:pt x="3" y="21"/>
                  </a:lnTo>
                  <a:lnTo>
                    <a:pt x="0" y="35"/>
                  </a:lnTo>
                  <a:lnTo>
                    <a:pt x="3" y="49"/>
                  </a:lnTo>
                  <a:lnTo>
                    <a:pt x="10" y="61"/>
                  </a:lnTo>
                  <a:lnTo>
                    <a:pt x="21" y="68"/>
                  </a:lnTo>
                  <a:lnTo>
                    <a:pt x="35" y="72"/>
                  </a:lnTo>
                  <a:close/>
                </a:path>
              </a:pathLst>
            </a:custGeom>
            <a:solidFill>
              <a:srgbClr val="C699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" name="Freeform 92"/>
            <p:cNvSpPr>
              <a:spLocks/>
            </p:cNvSpPr>
            <p:nvPr/>
          </p:nvSpPr>
          <p:spPr bwMode="auto">
            <a:xfrm>
              <a:off x="4465638" y="3867150"/>
              <a:ext cx="50800" cy="53975"/>
            </a:xfrm>
            <a:custGeom>
              <a:avLst/>
              <a:gdLst/>
              <a:ahLst/>
              <a:cxnLst>
                <a:cxn ang="0">
                  <a:pos x="32" y="66"/>
                </a:cxn>
                <a:cxn ang="0">
                  <a:pos x="44" y="65"/>
                </a:cxn>
                <a:cxn ang="0">
                  <a:pos x="55" y="58"/>
                </a:cxn>
                <a:cxn ang="0">
                  <a:pos x="62" y="47"/>
                </a:cxn>
                <a:cxn ang="0">
                  <a:pos x="63" y="33"/>
                </a:cxn>
                <a:cxn ang="0">
                  <a:pos x="62" y="21"/>
                </a:cxn>
                <a:cxn ang="0">
                  <a:pos x="55" y="10"/>
                </a:cxn>
                <a:cxn ang="0">
                  <a:pos x="44" y="3"/>
                </a:cxn>
                <a:cxn ang="0">
                  <a:pos x="32" y="0"/>
                </a:cxn>
                <a:cxn ang="0">
                  <a:pos x="20" y="3"/>
                </a:cxn>
                <a:cxn ang="0">
                  <a:pos x="9" y="10"/>
                </a:cxn>
                <a:cxn ang="0">
                  <a:pos x="2" y="21"/>
                </a:cxn>
                <a:cxn ang="0">
                  <a:pos x="0" y="33"/>
                </a:cxn>
                <a:cxn ang="0">
                  <a:pos x="2" y="47"/>
                </a:cxn>
                <a:cxn ang="0">
                  <a:pos x="9" y="58"/>
                </a:cxn>
                <a:cxn ang="0">
                  <a:pos x="20" y="65"/>
                </a:cxn>
                <a:cxn ang="0">
                  <a:pos x="32" y="66"/>
                </a:cxn>
              </a:cxnLst>
              <a:rect l="0" t="0" r="r" b="b"/>
              <a:pathLst>
                <a:path w="63" h="66">
                  <a:moveTo>
                    <a:pt x="32" y="66"/>
                  </a:moveTo>
                  <a:lnTo>
                    <a:pt x="44" y="65"/>
                  </a:lnTo>
                  <a:lnTo>
                    <a:pt x="55" y="58"/>
                  </a:lnTo>
                  <a:lnTo>
                    <a:pt x="62" y="47"/>
                  </a:lnTo>
                  <a:lnTo>
                    <a:pt x="63" y="33"/>
                  </a:lnTo>
                  <a:lnTo>
                    <a:pt x="62" y="21"/>
                  </a:lnTo>
                  <a:lnTo>
                    <a:pt x="55" y="10"/>
                  </a:lnTo>
                  <a:lnTo>
                    <a:pt x="44" y="3"/>
                  </a:lnTo>
                  <a:lnTo>
                    <a:pt x="32" y="0"/>
                  </a:lnTo>
                  <a:lnTo>
                    <a:pt x="20" y="3"/>
                  </a:lnTo>
                  <a:lnTo>
                    <a:pt x="9" y="10"/>
                  </a:lnTo>
                  <a:lnTo>
                    <a:pt x="2" y="21"/>
                  </a:lnTo>
                  <a:lnTo>
                    <a:pt x="0" y="33"/>
                  </a:lnTo>
                  <a:lnTo>
                    <a:pt x="2" y="47"/>
                  </a:lnTo>
                  <a:lnTo>
                    <a:pt x="9" y="58"/>
                  </a:lnTo>
                  <a:lnTo>
                    <a:pt x="20" y="65"/>
                  </a:lnTo>
                  <a:lnTo>
                    <a:pt x="32" y="66"/>
                  </a:lnTo>
                  <a:close/>
                </a:path>
              </a:pathLst>
            </a:custGeom>
            <a:solidFill>
              <a:srgbClr val="C99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" name="Freeform 93"/>
            <p:cNvSpPr>
              <a:spLocks/>
            </p:cNvSpPr>
            <p:nvPr/>
          </p:nvSpPr>
          <p:spPr bwMode="auto">
            <a:xfrm>
              <a:off x="4467225" y="3868738"/>
              <a:ext cx="47625" cy="50800"/>
            </a:xfrm>
            <a:custGeom>
              <a:avLst/>
              <a:gdLst/>
              <a:ahLst/>
              <a:cxnLst>
                <a:cxn ang="0">
                  <a:pos x="30" y="63"/>
                </a:cxn>
                <a:cxn ang="0">
                  <a:pos x="42" y="61"/>
                </a:cxn>
                <a:cxn ang="0">
                  <a:pos x="51" y="54"/>
                </a:cxn>
                <a:cxn ang="0">
                  <a:pos x="58" y="43"/>
                </a:cxn>
                <a:cxn ang="0">
                  <a:pos x="60" y="31"/>
                </a:cxn>
                <a:cxn ang="0">
                  <a:pos x="58" y="19"/>
                </a:cxn>
                <a:cxn ang="0">
                  <a:pos x="51" y="8"/>
                </a:cxn>
                <a:cxn ang="0">
                  <a:pos x="42" y="1"/>
                </a:cxn>
                <a:cxn ang="0">
                  <a:pos x="30" y="0"/>
                </a:cxn>
                <a:cxn ang="0">
                  <a:pos x="18" y="1"/>
                </a:cxn>
                <a:cxn ang="0">
                  <a:pos x="9" y="8"/>
                </a:cxn>
                <a:cxn ang="0">
                  <a:pos x="2" y="19"/>
                </a:cxn>
                <a:cxn ang="0">
                  <a:pos x="0" y="31"/>
                </a:cxn>
                <a:cxn ang="0">
                  <a:pos x="2" y="43"/>
                </a:cxn>
                <a:cxn ang="0">
                  <a:pos x="9" y="54"/>
                </a:cxn>
                <a:cxn ang="0">
                  <a:pos x="18" y="61"/>
                </a:cxn>
                <a:cxn ang="0">
                  <a:pos x="30" y="63"/>
                </a:cxn>
              </a:cxnLst>
              <a:rect l="0" t="0" r="r" b="b"/>
              <a:pathLst>
                <a:path w="60" h="63">
                  <a:moveTo>
                    <a:pt x="30" y="63"/>
                  </a:moveTo>
                  <a:lnTo>
                    <a:pt x="42" y="61"/>
                  </a:lnTo>
                  <a:lnTo>
                    <a:pt x="51" y="54"/>
                  </a:lnTo>
                  <a:lnTo>
                    <a:pt x="58" y="43"/>
                  </a:lnTo>
                  <a:lnTo>
                    <a:pt x="60" y="31"/>
                  </a:lnTo>
                  <a:lnTo>
                    <a:pt x="58" y="19"/>
                  </a:lnTo>
                  <a:lnTo>
                    <a:pt x="51" y="8"/>
                  </a:lnTo>
                  <a:lnTo>
                    <a:pt x="42" y="1"/>
                  </a:lnTo>
                  <a:lnTo>
                    <a:pt x="30" y="0"/>
                  </a:lnTo>
                  <a:lnTo>
                    <a:pt x="18" y="1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1"/>
                  </a:lnTo>
                  <a:lnTo>
                    <a:pt x="2" y="43"/>
                  </a:lnTo>
                  <a:lnTo>
                    <a:pt x="9" y="54"/>
                  </a:lnTo>
                  <a:lnTo>
                    <a:pt x="18" y="61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C9968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4468813" y="3870325"/>
              <a:ext cx="44450" cy="47625"/>
            </a:xfrm>
            <a:custGeom>
              <a:avLst/>
              <a:gdLst/>
              <a:ahLst/>
              <a:cxnLst>
                <a:cxn ang="0">
                  <a:pos x="28" y="60"/>
                </a:cxn>
                <a:cxn ang="0">
                  <a:pos x="38" y="58"/>
                </a:cxn>
                <a:cxn ang="0">
                  <a:pos x="47" y="51"/>
                </a:cxn>
                <a:cxn ang="0">
                  <a:pos x="54" y="42"/>
                </a:cxn>
                <a:cxn ang="0">
                  <a:pos x="56" y="30"/>
                </a:cxn>
                <a:cxn ang="0">
                  <a:pos x="54" y="20"/>
                </a:cxn>
                <a:cxn ang="0">
                  <a:pos x="47" y="9"/>
                </a:cxn>
                <a:cxn ang="0">
                  <a:pos x="38" y="2"/>
                </a:cxn>
                <a:cxn ang="0">
                  <a:pos x="28" y="0"/>
                </a:cxn>
                <a:cxn ang="0">
                  <a:pos x="17" y="2"/>
                </a:cxn>
                <a:cxn ang="0">
                  <a:pos x="9" y="9"/>
                </a:cxn>
                <a:cxn ang="0">
                  <a:pos x="2" y="20"/>
                </a:cxn>
                <a:cxn ang="0">
                  <a:pos x="0" y="30"/>
                </a:cxn>
                <a:cxn ang="0">
                  <a:pos x="2" y="42"/>
                </a:cxn>
                <a:cxn ang="0">
                  <a:pos x="9" y="51"/>
                </a:cxn>
                <a:cxn ang="0">
                  <a:pos x="17" y="58"/>
                </a:cxn>
                <a:cxn ang="0">
                  <a:pos x="28" y="60"/>
                </a:cxn>
              </a:cxnLst>
              <a:rect l="0" t="0" r="r" b="b"/>
              <a:pathLst>
                <a:path w="56" h="60">
                  <a:moveTo>
                    <a:pt x="28" y="60"/>
                  </a:moveTo>
                  <a:lnTo>
                    <a:pt x="38" y="58"/>
                  </a:lnTo>
                  <a:lnTo>
                    <a:pt x="47" y="51"/>
                  </a:lnTo>
                  <a:lnTo>
                    <a:pt x="54" y="42"/>
                  </a:lnTo>
                  <a:lnTo>
                    <a:pt x="56" y="30"/>
                  </a:lnTo>
                  <a:lnTo>
                    <a:pt x="54" y="20"/>
                  </a:lnTo>
                  <a:lnTo>
                    <a:pt x="47" y="9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9" y="9"/>
                  </a:lnTo>
                  <a:lnTo>
                    <a:pt x="2" y="20"/>
                  </a:lnTo>
                  <a:lnTo>
                    <a:pt x="0" y="30"/>
                  </a:lnTo>
                  <a:lnTo>
                    <a:pt x="2" y="42"/>
                  </a:lnTo>
                  <a:lnTo>
                    <a:pt x="9" y="51"/>
                  </a:lnTo>
                  <a:lnTo>
                    <a:pt x="17" y="58"/>
                  </a:lnTo>
                  <a:lnTo>
                    <a:pt x="28" y="60"/>
                  </a:lnTo>
                  <a:close/>
                </a:path>
              </a:pathLst>
            </a:custGeom>
            <a:solidFill>
              <a:srgbClr val="C993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4470400" y="3873500"/>
              <a:ext cx="41275" cy="42863"/>
            </a:xfrm>
            <a:custGeom>
              <a:avLst/>
              <a:gdLst/>
              <a:ahLst/>
              <a:cxnLst>
                <a:cxn ang="0">
                  <a:pos x="26" y="54"/>
                </a:cxn>
                <a:cxn ang="0">
                  <a:pos x="36" y="52"/>
                </a:cxn>
                <a:cxn ang="0">
                  <a:pos x="45" y="45"/>
                </a:cxn>
                <a:cxn ang="0">
                  <a:pos x="50" y="37"/>
                </a:cxn>
                <a:cxn ang="0">
                  <a:pos x="52" y="26"/>
                </a:cxn>
                <a:cxn ang="0">
                  <a:pos x="50" y="16"/>
                </a:cxn>
                <a:cxn ang="0">
                  <a:pos x="45" y="7"/>
                </a:cxn>
                <a:cxn ang="0">
                  <a:pos x="36" y="2"/>
                </a:cxn>
                <a:cxn ang="0">
                  <a:pos x="26" y="0"/>
                </a:cxn>
                <a:cxn ang="0">
                  <a:pos x="15" y="2"/>
                </a:cxn>
                <a:cxn ang="0">
                  <a:pos x="8" y="7"/>
                </a:cxn>
                <a:cxn ang="0">
                  <a:pos x="1" y="16"/>
                </a:cxn>
                <a:cxn ang="0">
                  <a:pos x="0" y="26"/>
                </a:cxn>
                <a:cxn ang="0">
                  <a:pos x="1" y="37"/>
                </a:cxn>
                <a:cxn ang="0">
                  <a:pos x="8" y="45"/>
                </a:cxn>
                <a:cxn ang="0">
                  <a:pos x="15" y="52"/>
                </a:cxn>
                <a:cxn ang="0">
                  <a:pos x="26" y="54"/>
                </a:cxn>
              </a:cxnLst>
              <a:rect l="0" t="0" r="r" b="b"/>
              <a:pathLst>
                <a:path w="52" h="54">
                  <a:moveTo>
                    <a:pt x="26" y="54"/>
                  </a:moveTo>
                  <a:lnTo>
                    <a:pt x="36" y="52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7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8" y="7"/>
                  </a:lnTo>
                  <a:lnTo>
                    <a:pt x="1" y="16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8" y="45"/>
                  </a:lnTo>
                  <a:lnTo>
                    <a:pt x="15" y="52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rgbClr val="C991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auto">
            <a:xfrm>
              <a:off x="4471988" y="3875088"/>
              <a:ext cx="38100" cy="39688"/>
            </a:xfrm>
            <a:custGeom>
              <a:avLst/>
              <a:gdLst/>
              <a:ahLst/>
              <a:cxnLst>
                <a:cxn ang="0">
                  <a:pos x="25" y="50"/>
                </a:cxn>
                <a:cxn ang="0">
                  <a:pos x="35" y="49"/>
                </a:cxn>
                <a:cxn ang="0">
                  <a:pos x="42" y="42"/>
                </a:cxn>
                <a:cxn ang="0">
                  <a:pos x="48" y="35"/>
                </a:cxn>
                <a:cxn ang="0">
                  <a:pos x="49" y="24"/>
                </a:cxn>
                <a:cxn ang="0">
                  <a:pos x="48" y="14"/>
                </a:cxn>
                <a:cxn ang="0">
                  <a:pos x="42" y="7"/>
                </a:cxn>
                <a:cxn ang="0">
                  <a:pos x="35" y="1"/>
                </a:cxn>
                <a:cxn ang="0">
                  <a:pos x="25" y="0"/>
                </a:cxn>
                <a:cxn ang="0">
                  <a:pos x="14" y="1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4"/>
                </a:cxn>
                <a:cxn ang="0">
                  <a:pos x="2" y="35"/>
                </a:cxn>
                <a:cxn ang="0">
                  <a:pos x="7" y="42"/>
                </a:cxn>
                <a:cxn ang="0">
                  <a:pos x="14" y="49"/>
                </a:cxn>
                <a:cxn ang="0">
                  <a:pos x="25" y="50"/>
                </a:cxn>
              </a:cxnLst>
              <a:rect l="0" t="0" r="r" b="b"/>
              <a:pathLst>
                <a:path w="49" h="50">
                  <a:moveTo>
                    <a:pt x="25" y="50"/>
                  </a:moveTo>
                  <a:lnTo>
                    <a:pt x="35" y="49"/>
                  </a:lnTo>
                  <a:lnTo>
                    <a:pt x="42" y="42"/>
                  </a:lnTo>
                  <a:lnTo>
                    <a:pt x="48" y="35"/>
                  </a:lnTo>
                  <a:lnTo>
                    <a:pt x="49" y="24"/>
                  </a:lnTo>
                  <a:lnTo>
                    <a:pt x="48" y="14"/>
                  </a:lnTo>
                  <a:lnTo>
                    <a:pt x="42" y="7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4" y="1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7" y="42"/>
                  </a:lnTo>
                  <a:lnTo>
                    <a:pt x="14" y="49"/>
                  </a:lnTo>
                  <a:lnTo>
                    <a:pt x="25" y="50"/>
                  </a:lnTo>
                  <a:close/>
                </a:path>
              </a:pathLst>
            </a:custGeom>
            <a:solidFill>
              <a:srgbClr val="CC918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7" name="Freeform 97"/>
            <p:cNvSpPr>
              <a:spLocks/>
            </p:cNvSpPr>
            <p:nvPr/>
          </p:nvSpPr>
          <p:spPr bwMode="auto">
            <a:xfrm>
              <a:off x="4473575" y="3876675"/>
              <a:ext cx="34925" cy="36513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32" y="46"/>
                </a:cxn>
                <a:cxn ang="0">
                  <a:pos x="39" y="41"/>
                </a:cxn>
                <a:cxn ang="0">
                  <a:pos x="44" y="34"/>
                </a:cxn>
                <a:cxn ang="0">
                  <a:pos x="46" y="23"/>
                </a:cxn>
                <a:cxn ang="0">
                  <a:pos x="44" y="14"/>
                </a:cxn>
                <a:cxn ang="0">
                  <a:pos x="39" y="7"/>
                </a:cxn>
                <a:cxn ang="0">
                  <a:pos x="32" y="2"/>
                </a:cxn>
                <a:cxn ang="0">
                  <a:pos x="23" y="0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3"/>
                </a:cxn>
                <a:cxn ang="0">
                  <a:pos x="2" y="34"/>
                </a:cxn>
                <a:cxn ang="0">
                  <a:pos x="7" y="41"/>
                </a:cxn>
                <a:cxn ang="0">
                  <a:pos x="14" y="46"/>
                </a:cxn>
                <a:cxn ang="0">
                  <a:pos x="23" y="48"/>
                </a:cxn>
              </a:cxnLst>
              <a:rect l="0" t="0" r="r" b="b"/>
              <a:pathLst>
                <a:path w="46" h="48">
                  <a:moveTo>
                    <a:pt x="23" y="48"/>
                  </a:moveTo>
                  <a:lnTo>
                    <a:pt x="32" y="46"/>
                  </a:lnTo>
                  <a:lnTo>
                    <a:pt x="39" y="41"/>
                  </a:lnTo>
                  <a:lnTo>
                    <a:pt x="44" y="34"/>
                  </a:lnTo>
                  <a:lnTo>
                    <a:pt x="46" y="23"/>
                  </a:lnTo>
                  <a:lnTo>
                    <a:pt x="44" y="14"/>
                  </a:lnTo>
                  <a:lnTo>
                    <a:pt x="39" y="7"/>
                  </a:lnTo>
                  <a:lnTo>
                    <a:pt x="32" y="2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3"/>
                  </a:lnTo>
                  <a:lnTo>
                    <a:pt x="2" y="34"/>
                  </a:lnTo>
                  <a:lnTo>
                    <a:pt x="7" y="41"/>
                  </a:lnTo>
                  <a:lnTo>
                    <a:pt x="14" y="46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C98C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4473575" y="3878263"/>
              <a:ext cx="33338" cy="33338"/>
            </a:xfrm>
            <a:custGeom>
              <a:avLst/>
              <a:gdLst/>
              <a:ahLst/>
              <a:cxnLst>
                <a:cxn ang="0">
                  <a:pos x="21" y="44"/>
                </a:cxn>
                <a:cxn ang="0">
                  <a:pos x="30" y="42"/>
                </a:cxn>
                <a:cxn ang="0">
                  <a:pos x="37" y="37"/>
                </a:cxn>
                <a:cxn ang="0">
                  <a:pos x="40" y="30"/>
                </a:cxn>
                <a:cxn ang="0">
                  <a:pos x="42" y="21"/>
                </a:cxn>
                <a:cxn ang="0">
                  <a:pos x="40" y="14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7"/>
                </a:cxn>
                <a:cxn ang="0">
                  <a:pos x="2" y="14"/>
                </a:cxn>
                <a:cxn ang="0">
                  <a:pos x="0" y="21"/>
                </a:cxn>
                <a:cxn ang="0">
                  <a:pos x="2" y="30"/>
                </a:cxn>
                <a:cxn ang="0">
                  <a:pos x="5" y="37"/>
                </a:cxn>
                <a:cxn ang="0">
                  <a:pos x="12" y="42"/>
                </a:cxn>
                <a:cxn ang="0">
                  <a:pos x="21" y="44"/>
                </a:cxn>
              </a:cxnLst>
              <a:rect l="0" t="0" r="r" b="b"/>
              <a:pathLst>
                <a:path w="42" h="44">
                  <a:moveTo>
                    <a:pt x="21" y="44"/>
                  </a:moveTo>
                  <a:lnTo>
                    <a:pt x="30" y="42"/>
                  </a:lnTo>
                  <a:lnTo>
                    <a:pt x="37" y="37"/>
                  </a:lnTo>
                  <a:lnTo>
                    <a:pt x="40" y="30"/>
                  </a:lnTo>
                  <a:lnTo>
                    <a:pt x="42" y="21"/>
                  </a:lnTo>
                  <a:lnTo>
                    <a:pt x="40" y="14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7"/>
                  </a:lnTo>
                  <a:lnTo>
                    <a:pt x="2" y="14"/>
                  </a:lnTo>
                  <a:lnTo>
                    <a:pt x="0" y="21"/>
                  </a:lnTo>
                  <a:lnTo>
                    <a:pt x="2" y="30"/>
                  </a:lnTo>
                  <a:lnTo>
                    <a:pt x="5" y="37"/>
                  </a:lnTo>
                  <a:lnTo>
                    <a:pt x="12" y="42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CC8C7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3722688" y="3903663"/>
              <a:ext cx="65088" cy="30163"/>
            </a:xfrm>
            <a:custGeom>
              <a:avLst/>
              <a:gdLst/>
              <a:ahLst/>
              <a:cxnLst>
                <a:cxn ang="0">
                  <a:pos x="80" y="20"/>
                </a:cxn>
                <a:cxn ang="0">
                  <a:pos x="77" y="27"/>
                </a:cxn>
                <a:cxn ang="0">
                  <a:pos x="68" y="32"/>
                </a:cxn>
                <a:cxn ang="0">
                  <a:pos x="56" y="35"/>
                </a:cxn>
                <a:cxn ang="0">
                  <a:pos x="40" y="37"/>
                </a:cxn>
                <a:cxn ang="0">
                  <a:pos x="24" y="35"/>
                </a:cxn>
                <a:cxn ang="0">
                  <a:pos x="12" y="32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2" y="6"/>
                </a:cxn>
                <a:cxn ang="0">
                  <a:pos x="24" y="2"/>
                </a:cxn>
                <a:cxn ang="0">
                  <a:pos x="40" y="0"/>
                </a:cxn>
                <a:cxn ang="0">
                  <a:pos x="56" y="2"/>
                </a:cxn>
                <a:cxn ang="0">
                  <a:pos x="68" y="6"/>
                </a:cxn>
                <a:cxn ang="0">
                  <a:pos x="77" y="13"/>
                </a:cxn>
                <a:cxn ang="0">
                  <a:pos x="80" y="20"/>
                </a:cxn>
              </a:cxnLst>
              <a:rect l="0" t="0" r="r" b="b"/>
              <a:pathLst>
                <a:path w="80" h="37">
                  <a:moveTo>
                    <a:pt x="80" y="20"/>
                  </a:moveTo>
                  <a:lnTo>
                    <a:pt x="77" y="27"/>
                  </a:lnTo>
                  <a:lnTo>
                    <a:pt x="68" y="32"/>
                  </a:lnTo>
                  <a:lnTo>
                    <a:pt x="56" y="35"/>
                  </a:lnTo>
                  <a:lnTo>
                    <a:pt x="40" y="37"/>
                  </a:lnTo>
                  <a:lnTo>
                    <a:pt x="24" y="35"/>
                  </a:lnTo>
                  <a:lnTo>
                    <a:pt x="12" y="32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2" y="6"/>
                  </a:lnTo>
                  <a:lnTo>
                    <a:pt x="24" y="2"/>
                  </a:lnTo>
                  <a:lnTo>
                    <a:pt x="40" y="0"/>
                  </a:lnTo>
                  <a:lnTo>
                    <a:pt x="56" y="2"/>
                  </a:lnTo>
                  <a:lnTo>
                    <a:pt x="68" y="6"/>
                  </a:lnTo>
                  <a:lnTo>
                    <a:pt x="77" y="13"/>
                  </a:lnTo>
                  <a:lnTo>
                    <a:pt x="80" y="20"/>
                  </a:lnTo>
                  <a:close/>
                </a:path>
              </a:pathLst>
            </a:custGeom>
            <a:solidFill>
              <a:srgbClr val="CE96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auto">
            <a:xfrm>
              <a:off x="4727575" y="4830763"/>
              <a:ext cx="217488" cy="217488"/>
            </a:xfrm>
            <a:custGeom>
              <a:avLst/>
              <a:gdLst/>
              <a:ahLst/>
              <a:cxnLst>
                <a:cxn ang="0">
                  <a:pos x="149" y="0"/>
                </a:cxn>
                <a:cxn ang="0">
                  <a:pos x="140" y="5"/>
                </a:cxn>
                <a:cxn ang="0">
                  <a:pos x="121" y="18"/>
                </a:cxn>
                <a:cxn ang="0">
                  <a:pos x="91" y="35"/>
                </a:cxn>
                <a:cxn ang="0">
                  <a:pos x="59" y="56"/>
                </a:cxn>
                <a:cxn ang="0">
                  <a:pos x="31" y="79"/>
                </a:cxn>
                <a:cxn ang="0">
                  <a:pos x="8" y="98"/>
                </a:cxn>
                <a:cxn ang="0">
                  <a:pos x="0" y="112"/>
                </a:cxn>
                <a:cxn ang="0">
                  <a:pos x="7" y="121"/>
                </a:cxn>
                <a:cxn ang="0">
                  <a:pos x="26" y="123"/>
                </a:cxn>
                <a:cxn ang="0">
                  <a:pos x="45" y="119"/>
                </a:cxn>
                <a:cxn ang="0">
                  <a:pos x="66" y="114"/>
                </a:cxn>
                <a:cxn ang="0">
                  <a:pos x="86" y="109"/>
                </a:cxn>
                <a:cxn ang="0">
                  <a:pos x="101" y="105"/>
                </a:cxn>
                <a:cxn ang="0">
                  <a:pos x="112" y="104"/>
                </a:cxn>
                <a:cxn ang="0">
                  <a:pos x="115" y="109"/>
                </a:cxn>
                <a:cxn ang="0">
                  <a:pos x="112" y="121"/>
                </a:cxn>
                <a:cxn ang="0">
                  <a:pos x="100" y="140"/>
                </a:cxn>
                <a:cxn ang="0">
                  <a:pos x="84" y="165"/>
                </a:cxn>
                <a:cxn ang="0">
                  <a:pos x="66" y="189"/>
                </a:cxn>
                <a:cxn ang="0">
                  <a:pos x="49" y="216"/>
                </a:cxn>
                <a:cxn ang="0">
                  <a:pos x="33" y="238"/>
                </a:cxn>
                <a:cxn ang="0">
                  <a:pos x="21" y="258"/>
                </a:cxn>
                <a:cxn ang="0">
                  <a:pos x="15" y="270"/>
                </a:cxn>
                <a:cxn ang="0">
                  <a:pos x="19" y="275"/>
                </a:cxn>
                <a:cxn ang="0">
                  <a:pos x="29" y="273"/>
                </a:cxn>
                <a:cxn ang="0">
                  <a:pos x="43" y="268"/>
                </a:cxn>
                <a:cxn ang="0">
                  <a:pos x="59" y="261"/>
                </a:cxn>
                <a:cxn ang="0">
                  <a:pos x="77" y="252"/>
                </a:cxn>
                <a:cxn ang="0">
                  <a:pos x="94" y="245"/>
                </a:cxn>
                <a:cxn ang="0">
                  <a:pos x="112" y="238"/>
                </a:cxn>
                <a:cxn ang="0">
                  <a:pos x="126" y="233"/>
                </a:cxn>
                <a:cxn ang="0">
                  <a:pos x="136" y="231"/>
                </a:cxn>
                <a:cxn ang="0">
                  <a:pos x="147" y="235"/>
                </a:cxn>
                <a:cxn ang="0">
                  <a:pos x="163" y="242"/>
                </a:cxn>
                <a:cxn ang="0">
                  <a:pos x="180" y="252"/>
                </a:cxn>
                <a:cxn ang="0">
                  <a:pos x="199" y="259"/>
                </a:cxn>
                <a:cxn ang="0">
                  <a:pos x="219" y="263"/>
                </a:cxn>
                <a:cxn ang="0">
                  <a:pos x="236" y="258"/>
                </a:cxn>
                <a:cxn ang="0">
                  <a:pos x="252" y="242"/>
                </a:cxn>
                <a:cxn ang="0">
                  <a:pos x="264" y="212"/>
                </a:cxn>
                <a:cxn ang="0">
                  <a:pos x="273" y="137"/>
                </a:cxn>
                <a:cxn ang="0">
                  <a:pos x="264" y="70"/>
                </a:cxn>
                <a:cxn ang="0">
                  <a:pos x="248" y="21"/>
                </a:cxn>
                <a:cxn ang="0">
                  <a:pos x="241" y="4"/>
                </a:cxn>
                <a:cxn ang="0">
                  <a:pos x="149" y="0"/>
                </a:cxn>
              </a:cxnLst>
              <a:rect l="0" t="0" r="r" b="b"/>
              <a:pathLst>
                <a:path w="273" h="275">
                  <a:moveTo>
                    <a:pt x="149" y="0"/>
                  </a:moveTo>
                  <a:lnTo>
                    <a:pt x="140" y="5"/>
                  </a:lnTo>
                  <a:lnTo>
                    <a:pt x="121" y="18"/>
                  </a:lnTo>
                  <a:lnTo>
                    <a:pt x="91" y="35"/>
                  </a:lnTo>
                  <a:lnTo>
                    <a:pt x="59" y="56"/>
                  </a:lnTo>
                  <a:lnTo>
                    <a:pt x="31" y="79"/>
                  </a:lnTo>
                  <a:lnTo>
                    <a:pt x="8" y="98"/>
                  </a:lnTo>
                  <a:lnTo>
                    <a:pt x="0" y="112"/>
                  </a:lnTo>
                  <a:lnTo>
                    <a:pt x="7" y="121"/>
                  </a:lnTo>
                  <a:lnTo>
                    <a:pt x="26" y="123"/>
                  </a:lnTo>
                  <a:lnTo>
                    <a:pt x="45" y="119"/>
                  </a:lnTo>
                  <a:lnTo>
                    <a:pt x="66" y="114"/>
                  </a:lnTo>
                  <a:lnTo>
                    <a:pt x="86" y="109"/>
                  </a:lnTo>
                  <a:lnTo>
                    <a:pt x="101" y="105"/>
                  </a:lnTo>
                  <a:lnTo>
                    <a:pt x="112" y="104"/>
                  </a:lnTo>
                  <a:lnTo>
                    <a:pt x="115" y="109"/>
                  </a:lnTo>
                  <a:lnTo>
                    <a:pt x="112" y="121"/>
                  </a:lnTo>
                  <a:lnTo>
                    <a:pt x="100" y="140"/>
                  </a:lnTo>
                  <a:lnTo>
                    <a:pt x="84" y="165"/>
                  </a:lnTo>
                  <a:lnTo>
                    <a:pt x="66" y="189"/>
                  </a:lnTo>
                  <a:lnTo>
                    <a:pt x="49" y="216"/>
                  </a:lnTo>
                  <a:lnTo>
                    <a:pt x="33" y="238"/>
                  </a:lnTo>
                  <a:lnTo>
                    <a:pt x="21" y="258"/>
                  </a:lnTo>
                  <a:lnTo>
                    <a:pt x="15" y="270"/>
                  </a:lnTo>
                  <a:lnTo>
                    <a:pt x="19" y="275"/>
                  </a:lnTo>
                  <a:lnTo>
                    <a:pt x="29" y="273"/>
                  </a:lnTo>
                  <a:lnTo>
                    <a:pt x="43" y="268"/>
                  </a:lnTo>
                  <a:lnTo>
                    <a:pt x="59" y="261"/>
                  </a:lnTo>
                  <a:lnTo>
                    <a:pt x="77" y="252"/>
                  </a:lnTo>
                  <a:lnTo>
                    <a:pt x="94" y="245"/>
                  </a:lnTo>
                  <a:lnTo>
                    <a:pt x="112" y="238"/>
                  </a:lnTo>
                  <a:lnTo>
                    <a:pt x="126" y="233"/>
                  </a:lnTo>
                  <a:lnTo>
                    <a:pt x="136" y="231"/>
                  </a:lnTo>
                  <a:lnTo>
                    <a:pt x="147" y="235"/>
                  </a:lnTo>
                  <a:lnTo>
                    <a:pt x="163" y="242"/>
                  </a:lnTo>
                  <a:lnTo>
                    <a:pt x="180" y="252"/>
                  </a:lnTo>
                  <a:lnTo>
                    <a:pt x="199" y="259"/>
                  </a:lnTo>
                  <a:lnTo>
                    <a:pt x="219" y="263"/>
                  </a:lnTo>
                  <a:lnTo>
                    <a:pt x="236" y="258"/>
                  </a:lnTo>
                  <a:lnTo>
                    <a:pt x="252" y="242"/>
                  </a:lnTo>
                  <a:lnTo>
                    <a:pt x="264" y="212"/>
                  </a:lnTo>
                  <a:lnTo>
                    <a:pt x="273" y="137"/>
                  </a:lnTo>
                  <a:lnTo>
                    <a:pt x="264" y="70"/>
                  </a:lnTo>
                  <a:lnTo>
                    <a:pt x="248" y="21"/>
                  </a:lnTo>
                  <a:lnTo>
                    <a:pt x="241" y="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C4A08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auto">
            <a:xfrm>
              <a:off x="4757738" y="3778250"/>
              <a:ext cx="65088" cy="39688"/>
            </a:xfrm>
            <a:custGeom>
              <a:avLst/>
              <a:gdLst/>
              <a:ahLst/>
              <a:cxnLst>
                <a:cxn ang="0">
                  <a:pos x="83" y="24"/>
                </a:cxn>
                <a:cxn ang="0">
                  <a:pos x="79" y="35"/>
                </a:cxn>
                <a:cxn ang="0">
                  <a:pos x="70" y="42"/>
                </a:cxn>
                <a:cxn ang="0">
                  <a:pos x="56" y="47"/>
                </a:cxn>
                <a:cxn ang="0">
                  <a:pos x="41" y="49"/>
                </a:cxn>
                <a:cxn ang="0">
                  <a:pos x="25" y="47"/>
                </a:cxn>
                <a:cxn ang="0">
                  <a:pos x="13" y="42"/>
                </a:cxn>
                <a:cxn ang="0">
                  <a:pos x="4" y="35"/>
                </a:cxn>
                <a:cxn ang="0">
                  <a:pos x="0" y="24"/>
                </a:cxn>
                <a:cxn ang="0">
                  <a:pos x="4" y="14"/>
                </a:cxn>
                <a:cxn ang="0">
                  <a:pos x="13" y="7"/>
                </a:cxn>
                <a:cxn ang="0">
                  <a:pos x="25" y="2"/>
                </a:cxn>
                <a:cxn ang="0">
                  <a:pos x="41" y="0"/>
                </a:cxn>
                <a:cxn ang="0">
                  <a:pos x="56" y="2"/>
                </a:cxn>
                <a:cxn ang="0">
                  <a:pos x="70" y="7"/>
                </a:cxn>
                <a:cxn ang="0">
                  <a:pos x="79" y="14"/>
                </a:cxn>
                <a:cxn ang="0">
                  <a:pos x="83" y="24"/>
                </a:cxn>
              </a:cxnLst>
              <a:rect l="0" t="0" r="r" b="b"/>
              <a:pathLst>
                <a:path w="83" h="49">
                  <a:moveTo>
                    <a:pt x="83" y="24"/>
                  </a:moveTo>
                  <a:lnTo>
                    <a:pt x="79" y="35"/>
                  </a:lnTo>
                  <a:lnTo>
                    <a:pt x="70" y="42"/>
                  </a:lnTo>
                  <a:lnTo>
                    <a:pt x="56" y="47"/>
                  </a:lnTo>
                  <a:lnTo>
                    <a:pt x="41" y="49"/>
                  </a:lnTo>
                  <a:lnTo>
                    <a:pt x="25" y="47"/>
                  </a:lnTo>
                  <a:lnTo>
                    <a:pt x="13" y="42"/>
                  </a:lnTo>
                  <a:lnTo>
                    <a:pt x="4" y="35"/>
                  </a:lnTo>
                  <a:lnTo>
                    <a:pt x="0" y="24"/>
                  </a:lnTo>
                  <a:lnTo>
                    <a:pt x="4" y="14"/>
                  </a:lnTo>
                  <a:lnTo>
                    <a:pt x="13" y="7"/>
                  </a:lnTo>
                  <a:lnTo>
                    <a:pt x="25" y="2"/>
                  </a:lnTo>
                  <a:lnTo>
                    <a:pt x="41" y="0"/>
                  </a:lnTo>
                  <a:lnTo>
                    <a:pt x="56" y="2"/>
                  </a:lnTo>
                  <a:lnTo>
                    <a:pt x="70" y="7"/>
                  </a:lnTo>
                  <a:lnTo>
                    <a:pt x="79" y="14"/>
                  </a:lnTo>
                  <a:lnTo>
                    <a:pt x="83" y="24"/>
                  </a:lnTo>
                  <a:close/>
                </a:path>
              </a:pathLst>
            </a:custGeom>
            <a:solidFill>
              <a:srgbClr val="FFB7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" name="Freeform 102"/>
            <p:cNvSpPr>
              <a:spLocks/>
            </p:cNvSpPr>
            <p:nvPr/>
          </p:nvSpPr>
          <p:spPr bwMode="auto">
            <a:xfrm>
              <a:off x="4433888" y="3702050"/>
              <a:ext cx="33338" cy="60325"/>
            </a:xfrm>
            <a:custGeom>
              <a:avLst/>
              <a:gdLst/>
              <a:ahLst/>
              <a:cxnLst>
                <a:cxn ang="0">
                  <a:pos x="42" y="39"/>
                </a:cxn>
                <a:cxn ang="0">
                  <a:pos x="40" y="53"/>
                </a:cxn>
                <a:cxn ang="0">
                  <a:pos x="35" y="65"/>
                </a:cxn>
                <a:cxn ang="0">
                  <a:pos x="28" y="72"/>
                </a:cxn>
                <a:cxn ang="0">
                  <a:pos x="21" y="76"/>
                </a:cxn>
                <a:cxn ang="0">
                  <a:pos x="14" y="72"/>
                </a:cxn>
                <a:cxn ang="0">
                  <a:pos x="7" y="65"/>
                </a:cxn>
                <a:cxn ang="0">
                  <a:pos x="2" y="53"/>
                </a:cxn>
                <a:cxn ang="0">
                  <a:pos x="0" y="39"/>
                </a:cxn>
                <a:cxn ang="0">
                  <a:pos x="2" y="23"/>
                </a:cxn>
                <a:cxn ang="0">
                  <a:pos x="7" y="11"/>
                </a:cxn>
                <a:cxn ang="0">
                  <a:pos x="14" y="4"/>
                </a:cxn>
                <a:cxn ang="0">
                  <a:pos x="21" y="0"/>
                </a:cxn>
                <a:cxn ang="0">
                  <a:pos x="28" y="4"/>
                </a:cxn>
                <a:cxn ang="0">
                  <a:pos x="35" y="11"/>
                </a:cxn>
                <a:cxn ang="0">
                  <a:pos x="40" y="23"/>
                </a:cxn>
                <a:cxn ang="0">
                  <a:pos x="42" y="39"/>
                </a:cxn>
              </a:cxnLst>
              <a:rect l="0" t="0" r="r" b="b"/>
              <a:pathLst>
                <a:path w="42" h="76">
                  <a:moveTo>
                    <a:pt x="42" y="39"/>
                  </a:moveTo>
                  <a:lnTo>
                    <a:pt x="40" y="53"/>
                  </a:lnTo>
                  <a:lnTo>
                    <a:pt x="35" y="65"/>
                  </a:lnTo>
                  <a:lnTo>
                    <a:pt x="28" y="72"/>
                  </a:lnTo>
                  <a:lnTo>
                    <a:pt x="21" y="76"/>
                  </a:lnTo>
                  <a:lnTo>
                    <a:pt x="14" y="72"/>
                  </a:lnTo>
                  <a:lnTo>
                    <a:pt x="7" y="65"/>
                  </a:lnTo>
                  <a:lnTo>
                    <a:pt x="2" y="53"/>
                  </a:lnTo>
                  <a:lnTo>
                    <a:pt x="0" y="39"/>
                  </a:lnTo>
                  <a:lnTo>
                    <a:pt x="2" y="23"/>
                  </a:lnTo>
                  <a:lnTo>
                    <a:pt x="7" y="11"/>
                  </a:lnTo>
                  <a:lnTo>
                    <a:pt x="14" y="4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5" y="11"/>
                  </a:lnTo>
                  <a:lnTo>
                    <a:pt x="40" y="23"/>
                  </a:lnTo>
                  <a:lnTo>
                    <a:pt x="42" y="39"/>
                  </a:lnTo>
                  <a:close/>
                </a:path>
              </a:pathLst>
            </a:custGeom>
            <a:solidFill>
              <a:srgbClr val="FFB78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5808663" y="5106988"/>
              <a:ext cx="168275" cy="244475"/>
            </a:xfrm>
            <a:custGeom>
              <a:avLst/>
              <a:gdLst/>
              <a:ahLst/>
              <a:cxnLst>
                <a:cxn ang="0">
                  <a:pos x="208" y="40"/>
                </a:cxn>
                <a:cxn ang="0">
                  <a:pos x="205" y="51"/>
                </a:cxn>
                <a:cxn ang="0">
                  <a:pos x="201" y="61"/>
                </a:cxn>
                <a:cxn ang="0">
                  <a:pos x="196" y="72"/>
                </a:cxn>
                <a:cxn ang="0">
                  <a:pos x="191" y="77"/>
                </a:cxn>
                <a:cxn ang="0">
                  <a:pos x="180" y="82"/>
                </a:cxn>
                <a:cxn ang="0">
                  <a:pos x="173" y="87"/>
                </a:cxn>
                <a:cxn ang="0">
                  <a:pos x="166" y="96"/>
                </a:cxn>
                <a:cxn ang="0">
                  <a:pos x="159" y="105"/>
                </a:cxn>
                <a:cxn ang="0">
                  <a:pos x="154" y="114"/>
                </a:cxn>
                <a:cxn ang="0">
                  <a:pos x="145" y="121"/>
                </a:cxn>
                <a:cxn ang="0">
                  <a:pos x="136" y="126"/>
                </a:cxn>
                <a:cxn ang="0">
                  <a:pos x="126" y="128"/>
                </a:cxn>
                <a:cxn ang="0">
                  <a:pos x="105" y="143"/>
                </a:cxn>
                <a:cxn ang="0">
                  <a:pos x="86" y="163"/>
                </a:cxn>
                <a:cxn ang="0">
                  <a:pos x="68" y="185"/>
                </a:cxn>
                <a:cxn ang="0">
                  <a:pos x="52" y="210"/>
                </a:cxn>
                <a:cxn ang="0">
                  <a:pos x="37" y="236"/>
                </a:cxn>
                <a:cxn ang="0">
                  <a:pos x="24" y="263"/>
                </a:cxn>
                <a:cxn ang="0">
                  <a:pos x="12" y="287"/>
                </a:cxn>
                <a:cxn ang="0">
                  <a:pos x="0" y="308"/>
                </a:cxn>
                <a:cxn ang="0">
                  <a:pos x="7" y="278"/>
                </a:cxn>
                <a:cxn ang="0">
                  <a:pos x="16" y="249"/>
                </a:cxn>
                <a:cxn ang="0">
                  <a:pos x="30" y="219"/>
                </a:cxn>
                <a:cxn ang="0">
                  <a:pos x="47" y="191"/>
                </a:cxn>
                <a:cxn ang="0">
                  <a:pos x="66" y="164"/>
                </a:cxn>
                <a:cxn ang="0">
                  <a:pos x="89" y="142"/>
                </a:cxn>
                <a:cxn ang="0">
                  <a:pos x="112" y="122"/>
                </a:cxn>
                <a:cxn ang="0">
                  <a:pos x="136" y="107"/>
                </a:cxn>
                <a:cxn ang="0">
                  <a:pos x="145" y="103"/>
                </a:cxn>
                <a:cxn ang="0">
                  <a:pos x="150" y="98"/>
                </a:cxn>
                <a:cxn ang="0">
                  <a:pos x="156" y="91"/>
                </a:cxn>
                <a:cxn ang="0">
                  <a:pos x="161" y="82"/>
                </a:cxn>
                <a:cxn ang="0">
                  <a:pos x="166" y="75"/>
                </a:cxn>
                <a:cxn ang="0">
                  <a:pos x="173" y="68"/>
                </a:cxn>
                <a:cxn ang="0">
                  <a:pos x="180" y="63"/>
                </a:cxn>
                <a:cxn ang="0">
                  <a:pos x="191" y="59"/>
                </a:cxn>
                <a:cxn ang="0">
                  <a:pos x="194" y="51"/>
                </a:cxn>
                <a:cxn ang="0">
                  <a:pos x="198" y="45"/>
                </a:cxn>
                <a:cxn ang="0">
                  <a:pos x="199" y="40"/>
                </a:cxn>
                <a:cxn ang="0">
                  <a:pos x="201" y="31"/>
                </a:cxn>
                <a:cxn ang="0">
                  <a:pos x="212" y="0"/>
                </a:cxn>
                <a:cxn ang="0">
                  <a:pos x="212" y="9"/>
                </a:cxn>
                <a:cxn ang="0">
                  <a:pos x="210" y="17"/>
                </a:cxn>
                <a:cxn ang="0">
                  <a:pos x="210" y="28"/>
                </a:cxn>
                <a:cxn ang="0">
                  <a:pos x="208" y="40"/>
                </a:cxn>
              </a:cxnLst>
              <a:rect l="0" t="0" r="r" b="b"/>
              <a:pathLst>
                <a:path w="212" h="308">
                  <a:moveTo>
                    <a:pt x="208" y="40"/>
                  </a:moveTo>
                  <a:lnTo>
                    <a:pt x="205" y="51"/>
                  </a:lnTo>
                  <a:lnTo>
                    <a:pt x="201" y="61"/>
                  </a:lnTo>
                  <a:lnTo>
                    <a:pt x="196" y="72"/>
                  </a:lnTo>
                  <a:lnTo>
                    <a:pt x="191" y="77"/>
                  </a:lnTo>
                  <a:lnTo>
                    <a:pt x="180" y="82"/>
                  </a:lnTo>
                  <a:lnTo>
                    <a:pt x="173" y="87"/>
                  </a:lnTo>
                  <a:lnTo>
                    <a:pt x="166" y="96"/>
                  </a:lnTo>
                  <a:lnTo>
                    <a:pt x="159" y="105"/>
                  </a:lnTo>
                  <a:lnTo>
                    <a:pt x="154" y="114"/>
                  </a:lnTo>
                  <a:lnTo>
                    <a:pt x="145" y="121"/>
                  </a:lnTo>
                  <a:lnTo>
                    <a:pt x="136" y="126"/>
                  </a:lnTo>
                  <a:lnTo>
                    <a:pt x="126" y="128"/>
                  </a:lnTo>
                  <a:lnTo>
                    <a:pt x="105" y="143"/>
                  </a:lnTo>
                  <a:lnTo>
                    <a:pt x="86" y="163"/>
                  </a:lnTo>
                  <a:lnTo>
                    <a:pt x="68" y="185"/>
                  </a:lnTo>
                  <a:lnTo>
                    <a:pt x="52" y="210"/>
                  </a:lnTo>
                  <a:lnTo>
                    <a:pt x="37" y="236"/>
                  </a:lnTo>
                  <a:lnTo>
                    <a:pt x="24" y="263"/>
                  </a:lnTo>
                  <a:lnTo>
                    <a:pt x="12" y="287"/>
                  </a:lnTo>
                  <a:lnTo>
                    <a:pt x="0" y="308"/>
                  </a:lnTo>
                  <a:lnTo>
                    <a:pt x="7" y="278"/>
                  </a:lnTo>
                  <a:lnTo>
                    <a:pt x="16" y="249"/>
                  </a:lnTo>
                  <a:lnTo>
                    <a:pt x="30" y="219"/>
                  </a:lnTo>
                  <a:lnTo>
                    <a:pt x="47" y="191"/>
                  </a:lnTo>
                  <a:lnTo>
                    <a:pt x="66" y="164"/>
                  </a:lnTo>
                  <a:lnTo>
                    <a:pt x="89" y="142"/>
                  </a:lnTo>
                  <a:lnTo>
                    <a:pt x="112" y="122"/>
                  </a:lnTo>
                  <a:lnTo>
                    <a:pt x="136" y="107"/>
                  </a:lnTo>
                  <a:lnTo>
                    <a:pt x="145" y="103"/>
                  </a:lnTo>
                  <a:lnTo>
                    <a:pt x="150" y="98"/>
                  </a:lnTo>
                  <a:lnTo>
                    <a:pt x="156" y="91"/>
                  </a:lnTo>
                  <a:lnTo>
                    <a:pt x="161" y="82"/>
                  </a:lnTo>
                  <a:lnTo>
                    <a:pt x="166" y="75"/>
                  </a:lnTo>
                  <a:lnTo>
                    <a:pt x="173" y="68"/>
                  </a:lnTo>
                  <a:lnTo>
                    <a:pt x="180" y="63"/>
                  </a:lnTo>
                  <a:lnTo>
                    <a:pt x="191" y="59"/>
                  </a:lnTo>
                  <a:lnTo>
                    <a:pt x="194" y="51"/>
                  </a:lnTo>
                  <a:lnTo>
                    <a:pt x="198" y="45"/>
                  </a:lnTo>
                  <a:lnTo>
                    <a:pt x="199" y="40"/>
                  </a:lnTo>
                  <a:lnTo>
                    <a:pt x="201" y="31"/>
                  </a:lnTo>
                  <a:lnTo>
                    <a:pt x="212" y="0"/>
                  </a:lnTo>
                  <a:lnTo>
                    <a:pt x="212" y="9"/>
                  </a:lnTo>
                  <a:lnTo>
                    <a:pt x="210" y="17"/>
                  </a:lnTo>
                  <a:lnTo>
                    <a:pt x="210" y="28"/>
                  </a:lnTo>
                  <a:lnTo>
                    <a:pt x="20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5572125" y="4286250"/>
              <a:ext cx="387350" cy="796925"/>
            </a:xfrm>
            <a:custGeom>
              <a:avLst/>
              <a:gdLst/>
              <a:ahLst/>
              <a:cxnLst>
                <a:cxn ang="0">
                  <a:pos x="466" y="999"/>
                </a:cxn>
                <a:cxn ang="0">
                  <a:pos x="422" y="976"/>
                </a:cxn>
                <a:cxn ang="0">
                  <a:pos x="380" y="944"/>
                </a:cxn>
                <a:cxn ang="0">
                  <a:pos x="345" y="908"/>
                </a:cxn>
                <a:cxn ang="0">
                  <a:pos x="319" y="867"/>
                </a:cxn>
                <a:cxn ang="0">
                  <a:pos x="282" y="829"/>
                </a:cxn>
                <a:cxn ang="0">
                  <a:pos x="245" y="792"/>
                </a:cxn>
                <a:cxn ang="0">
                  <a:pos x="222" y="748"/>
                </a:cxn>
                <a:cxn ang="0">
                  <a:pos x="203" y="682"/>
                </a:cxn>
                <a:cxn ang="0">
                  <a:pos x="180" y="598"/>
                </a:cxn>
                <a:cxn ang="0">
                  <a:pos x="170" y="496"/>
                </a:cxn>
                <a:cxn ang="0">
                  <a:pos x="168" y="379"/>
                </a:cxn>
                <a:cxn ang="0">
                  <a:pos x="158" y="266"/>
                </a:cxn>
                <a:cxn ang="0">
                  <a:pos x="126" y="161"/>
                </a:cxn>
                <a:cxn ang="0">
                  <a:pos x="89" y="97"/>
                </a:cxn>
                <a:cxn ang="0">
                  <a:pos x="63" y="72"/>
                </a:cxn>
                <a:cxn ang="0">
                  <a:pos x="33" y="49"/>
                </a:cxn>
                <a:cxn ang="0">
                  <a:pos x="9" y="21"/>
                </a:cxn>
                <a:cxn ang="0">
                  <a:pos x="3" y="0"/>
                </a:cxn>
                <a:cxn ang="0">
                  <a:pos x="38" y="37"/>
                </a:cxn>
                <a:cxn ang="0">
                  <a:pos x="77" y="70"/>
                </a:cxn>
                <a:cxn ang="0">
                  <a:pos x="110" y="107"/>
                </a:cxn>
                <a:cxn ang="0">
                  <a:pos x="131" y="156"/>
                </a:cxn>
                <a:cxn ang="0">
                  <a:pos x="154" y="207"/>
                </a:cxn>
                <a:cxn ang="0">
                  <a:pos x="173" y="261"/>
                </a:cxn>
                <a:cxn ang="0">
                  <a:pos x="184" y="317"/>
                </a:cxn>
                <a:cxn ang="0">
                  <a:pos x="180" y="379"/>
                </a:cxn>
                <a:cxn ang="0">
                  <a:pos x="184" y="489"/>
                </a:cxn>
                <a:cxn ang="0">
                  <a:pos x="196" y="596"/>
                </a:cxn>
                <a:cxn ang="0">
                  <a:pos x="203" y="645"/>
                </a:cxn>
                <a:cxn ang="0">
                  <a:pos x="221" y="692"/>
                </a:cxn>
                <a:cxn ang="0">
                  <a:pos x="242" y="738"/>
                </a:cxn>
                <a:cxn ang="0">
                  <a:pos x="254" y="787"/>
                </a:cxn>
                <a:cxn ang="0">
                  <a:pos x="296" y="825"/>
                </a:cxn>
                <a:cxn ang="0">
                  <a:pos x="333" y="869"/>
                </a:cxn>
                <a:cxn ang="0">
                  <a:pos x="368" y="913"/>
                </a:cxn>
                <a:cxn ang="0">
                  <a:pos x="412" y="946"/>
                </a:cxn>
                <a:cxn ang="0">
                  <a:pos x="429" y="958"/>
                </a:cxn>
                <a:cxn ang="0">
                  <a:pos x="452" y="974"/>
                </a:cxn>
                <a:cxn ang="0">
                  <a:pos x="475" y="992"/>
                </a:cxn>
                <a:cxn ang="0">
                  <a:pos x="487" y="1004"/>
                </a:cxn>
              </a:cxnLst>
              <a:rect l="0" t="0" r="r" b="b"/>
              <a:pathLst>
                <a:path w="487" h="1004">
                  <a:moveTo>
                    <a:pt x="487" y="1004"/>
                  </a:moveTo>
                  <a:lnTo>
                    <a:pt x="466" y="999"/>
                  </a:lnTo>
                  <a:lnTo>
                    <a:pt x="445" y="988"/>
                  </a:lnTo>
                  <a:lnTo>
                    <a:pt x="422" y="976"/>
                  </a:lnTo>
                  <a:lnTo>
                    <a:pt x="401" y="960"/>
                  </a:lnTo>
                  <a:lnTo>
                    <a:pt x="380" y="944"/>
                  </a:lnTo>
                  <a:lnTo>
                    <a:pt x="361" y="925"/>
                  </a:lnTo>
                  <a:lnTo>
                    <a:pt x="345" y="908"/>
                  </a:lnTo>
                  <a:lnTo>
                    <a:pt x="335" y="888"/>
                  </a:lnTo>
                  <a:lnTo>
                    <a:pt x="319" y="867"/>
                  </a:lnTo>
                  <a:lnTo>
                    <a:pt x="301" y="848"/>
                  </a:lnTo>
                  <a:lnTo>
                    <a:pt x="282" y="829"/>
                  </a:lnTo>
                  <a:lnTo>
                    <a:pt x="263" y="811"/>
                  </a:lnTo>
                  <a:lnTo>
                    <a:pt x="245" y="792"/>
                  </a:lnTo>
                  <a:lnTo>
                    <a:pt x="231" y="771"/>
                  </a:lnTo>
                  <a:lnTo>
                    <a:pt x="222" y="748"/>
                  </a:lnTo>
                  <a:lnTo>
                    <a:pt x="219" y="720"/>
                  </a:lnTo>
                  <a:lnTo>
                    <a:pt x="203" y="682"/>
                  </a:lnTo>
                  <a:lnTo>
                    <a:pt x="191" y="640"/>
                  </a:lnTo>
                  <a:lnTo>
                    <a:pt x="180" y="598"/>
                  </a:lnTo>
                  <a:lnTo>
                    <a:pt x="168" y="556"/>
                  </a:lnTo>
                  <a:lnTo>
                    <a:pt x="170" y="496"/>
                  </a:lnTo>
                  <a:lnTo>
                    <a:pt x="170" y="436"/>
                  </a:lnTo>
                  <a:lnTo>
                    <a:pt x="168" y="379"/>
                  </a:lnTo>
                  <a:lnTo>
                    <a:pt x="166" y="321"/>
                  </a:lnTo>
                  <a:lnTo>
                    <a:pt x="158" y="266"/>
                  </a:lnTo>
                  <a:lnTo>
                    <a:pt x="145" y="212"/>
                  </a:lnTo>
                  <a:lnTo>
                    <a:pt x="126" y="161"/>
                  </a:lnTo>
                  <a:lnTo>
                    <a:pt x="100" y="112"/>
                  </a:lnTo>
                  <a:lnTo>
                    <a:pt x="89" y="97"/>
                  </a:lnTo>
                  <a:lnTo>
                    <a:pt x="75" y="83"/>
                  </a:lnTo>
                  <a:lnTo>
                    <a:pt x="63" y="72"/>
                  </a:lnTo>
                  <a:lnTo>
                    <a:pt x="47" y="60"/>
                  </a:lnTo>
                  <a:lnTo>
                    <a:pt x="33" y="49"/>
                  </a:lnTo>
                  <a:lnTo>
                    <a:pt x="21" y="35"/>
                  </a:lnTo>
                  <a:lnTo>
                    <a:pt x="9" y="21"/>
                  </a:lnTo>
                  <a:lnTo>
                    <a:pt x="0" y="4"/>
                  </a:lnTo>
                  <a:lnTo>
                    <a:pt x="3" y="0"/>
                  </a:lnTo>
                  <a:lnTo>
                    <a:pt x="21" y="19"/>
                  </a:lnTo>
                  <a:lnTo>
                    <a:pt x="38" y="37"/>
                  </a:lnTo>
                  <a:lnTo>
                    <a:pt x="58" y="53"/>
                  </a:lnTo>
                  <a:lnTo>
                    <a:pt x="77" y="70"/>
                  </a:lnTo>
                  <a:lnTo>
                    <a:pt x="95" y="88"/>
                  </a:lnTo>
                  <a:lnTo>
                    <a:pt x="110" y="107"/>
                  </a:lnTo>
                  <a:lnTo>
                    <a:pt x="123" y="130"/>
                  </a:lnTo>
                  <a:lnTo>
                    <a:pt x="131" y="156"/>
                  </a:lnTo>
                  <a:lnTo>
                    <a:pt x="144" y="182"/>
                  </a:lnTo>
                  <a:lnTo>
                    <a:pt x="154" y="207"/>
                  </a:lnTo>
                  <a:lnTo>
                    <a:pt x="165" y="233"/>
                  </a:lnTo>
                  <a:lnTo>
                    <a:pt x="173" y="261"/>
                  </a:lnTo>
                  <a:lnTo>
                    <a:pt x="179" y="289"/>
                  </a:lnTo>
                  <a:lnTo>
                    <a:pt x="184" y="317"/>
                  </a:lnTo>
                  <a:lnTo>
                    <a:pt x="184" y="347"/>
                  </a:lnTo>
                  <a:lnTo>
                    <a:pt x="180" y="379"/>
                  </a:lnTo>
                  <a:lnTo>
                    <a:pt x="187" y="433"/>
                  </a:lnTo>
                  <a:lnTo>
                    <a:pt x="184" y="489"/>
                  </a:lnTo>
                  <a:lnTo>
                    <a:pt x="180" y="543"/>
                  </a:lnTo>
                  <a:lnTo>
                    <a:pt x="196" y="596"/>
                  </a:lnTo>
                  <a:lnTo>
                    <a:pt x="198" y="620"/>
                  </a:lnTo>
                  <a:lnTo>
                    <a:pt x="203" y="645"/>
                  </a:lnTo>
                  <a:lnTo>
                    <a:pt x="212" y="669"/>
                  </a:lnTo>
                  <a:lnTo>
                    <a:pt x="221" y="692"/>
                  </a:lnTo>
                  <a:lnTo>
                    <a:pt x="231" y="715"/>
                  </a:lnTo>
                  <a:lnTo>
                    <a:pt x="242" y="738"/>
                  </a:lnTo>
                  <a:lnTo>
                    <a:pt x="249" y="762"/>
                  </a:lnTo>
                  <a:lnTo>
                    <a:pt x="254" y="787"/>
                  </a:lnTo>
                  <a:lnTo>
                    <a:pt x="277" y="806"/>
                  </a:lnTo>
                  <a:lnTo>
                    <a:pt x="296" y="825"/>
                  </a:lnTo>
                  <a:lnTo>
                    <a:pt x="315" y="848"/>
                  </a:lnTo>
                  <a:lnTo>
                    <a:pt x="333" y="869"/>
                  </a:lnTo>
                  <a:lnTo>
                    <a:pt x="350" y="892"/>
                  </a:lnTo>
                  <a:lnTo>
                    <a:pt x="368" y="913"/>
                  </a:lnTo>
                  <a:lnTo>
                    <a:pt x="389" y="930"/>
                  </a:lnTo>
                  <a:lnTo>
                    <a:pt x="412" y="946"/>
                  </a:lnTo>
                  <a:lnTo>
                    <a:pt x="420" y="951"/>
                  </a:lnTo>
                  <a:lnTo>
                    <a:pt x="429" y="958"/>
                  </a:lnTo>
                  <a:lnTo>
                    <a:pt x="441" y="967"/>
                  </a:lnTo>
                  <a:lnTo>
                    <a:pt x="452" y="974"/>
                  </a:lnTo>
                  <a:lnTo>
                    <a:pt x="464" y="983"/>
                  </a:lnTo>
                  <a:lnTo>
                    <a:pt x="475" y="992"/>
                  </a:lnTo>
                  <a:lnTo>
                    <a:pt x="482" y="999"/>
                  </a:lnTo>
                  <a:lnTo>
                    <a:pt x="487" y="10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5808663" y="5324475"/>
              <a:ext cx="122238" cy="44450"/>
            </a:xfrm>
            <a:custGeom>
              <a:avLst/>
              <a:gdLst/>
              <a:ahLst/>
              <a:cxnLst>
                <a:cxn ang="0">
                  <a:pos x="150" y="12"/>
                </a:cxn>
                <a:cxn ang="0">
                  <a:pos x="143" y="16"/>
                </a:cxn>
                <a:cxn ang="0">
                  <a:pos x="138" y="19"/>
                </a:cxn>
                <a:cxn ang="0">
                  <a:pos x="131" y="25"/>
                </a:cxn>
                <a:cxn ang="0">
                  <a:pos x="126" y="30"/>
                </a:cxn>
                <a:cxn ang="0">
                  <a:pos x="119" y="33"/>
                </a:cxn>
                <a:cxn ang="0">
                  <a:pos x="112" y="37"/>
                </a:cxn>
                <a:cxn ang="0">
                  <a:pos x="103" y="39"/>
                </a:cxn>
                <a:cxn ang="0">
                  <a:pos x="94" y="37"/>
                </a:cxn>
                <a:cxn ang="0">
                  <a:pos x="84" y="44"/>
                </a:cxn>
                <a:cxn ang="0">
                  <a:pos x="73" y="49"/>
                </a:cxn>
                <a:cxn ang="0">
                  <a:pos x="63" y="53"/>
                </a:cxn>
                <a:cxn ang="0">
                  <a:pos x="51" y="54"/>
                </a:cxn>
                <a:cxn ang="0">
                  <a:pos x="37" y="56"/>
                </a:cxn>
                <a:cxn ang="0">
                  <a:pos x="24" y="56"/>
                </a:cxn>
                <a:cxn ang="0">
                  <a:pos x="12" y="56"/>
                </a:cxn>
                <a:cxn ang="0">
                  <a:pos x="0" y="54"/>
                </a:cxn>
                <a:cxn ang="0">
                  <a:pos x="10" y="49"/>
                </a:cxn>
                <a:cxn ang="0">
                  <a:pos x="23" y="46"/>
                </a:cxn>
                <a:cxn ang="0">
                  <a:pos x="35" y="44"/>
                </a:cxn>
                <a:cxn ang="0">
                  <a:pos x="49" y="42"/>
                </a:cxn>
                <a:cxn ang="0">
                  <a:pos x="61" y="39"/>
                </a:cxn>
                <a:cxn ang="0">
                  <a:pos x="73" y="35"/>
                </a:cxn>
                <a:cxn ang="0">
                  <a:pos x="84" y="30"/>
                </a:cxn>
                <a:cxn ang="0">
                  <a:pos x="94" y="21"/>
                </a:cxn>
                <a:cxn ang="0">
                  <a:pos x="103" y="21"/>
                </a:cxn>
                <a:cxn ang="0">
                  <a:pos x="112" y="19"/>
                </a:cxn>
                <a:cxn ang="0">
                  <a:pos x="119" y="14"/>
                </a:cxn>
                <a:cxn ang="0">
                  <a:pos x="128" y="9"/>
                </a:cxn>
                <a:cxn ang="0">
                  <a:pos x="133" y="4"/>
                </a:cxn>
                <a:cxn ang="0">
                  <a:pos x="140" y="2"/>
                </a:cxn>
                <a:cxn ang="0">
                  <a:pos x="147" y="0"/>
                </a:cxn>
                <a:cxn ang="0">
                  <a:pos x="154" y="4"/>
                </a:cxn>
                <a:cxn ang="0">
                  <a:pos x="152" y="5"/>
                </a:cxn>
                <a:cxn ang="0">
                  <a:pos x="150" y="7"/>
                </a:cxn>
                <a:cxn ang="0">
                  <a:pos x="150" y="11"/>
                </a:cxn>
                <a:cxn ang="0">
                  <a:pos x="150" y="12"/>
                </a:cxn>
              </a:cxnLst>
              <a:rect l="0" t="0" r="r" b="b"/>
              <a:pathLst>
                <a:path w="154" h="56">
                  <a:moveTo>
                    <a:pt x="150" y="12"/>
                  </a:moveTo>
                  <a:lnTo>
                    <a:pt x="143" y="16"/>
                  </a:lnTo>
                  <a:lnTo>
                    <a:pt x="138" y="19"/>
                  </a:lnTo>
                  <a:lnTo>
                    <a:pt x="131" y="25"/>
                  </a:lnTo>
                  <a:lnTo>
                    <a:pt x="126" y="30"/>
                  </a:lnTo>
                  <a:lnTo>
                    <a:pt x="119" y="33"/>
                  </a:lnTo>
                  <a:lnTo>
                    <a:pt x="112" y="37"/>
                  </a:lnTo>
                  <a:lnTo>
                    <a:pt x="103" y="39"/>
                  </a:lnTo>
                  <a:lnTo>
                    <a:pt x="94" y="37"/>
                  </a:lnTo>
                  <a:lnTo>
                    <a:pt x="84" y="44"/>
                  </a:lnTo>
                  <a:lnTo>
                    <a:pt x="73" y="49"/>
                  </a:lnTo>
                  <a:lnTo>
                    <a:pt x="63" y="53"/>
                  </a:lnTo>
                  <a:lnTo>
                    <a:pt x="51" y="54"/>
                  </a:lnTo>
                  <a:lnTo>
                    <a:pt x="37" y="56"/>
                  </a:lnTo>
                  <a:lnTo>
                    <a:pt x="24" y="56"/>
                  </a:lnTo>
                  <a:lnTo>
                    <a:pt x="12" y="56"/>
                  </a:lnTo>
                  <a:lnTo>
                    <a:pt x="0" y="54"/>
                  </a:lnTo>
                  <a:lnTo>
                    <a:pt x="10" y="49"/>
                  </a:lnTo>
                  <a:lnTo>
                    <a:pt x="23" y="46"/>
                  </a:lnTo>
                  <a:lnTo>
                    <a:pt x="35" y="44"/>
                  </a:lnTo>
                  <a:lnTo>
                    <a:pt x="49" y="42"/>
                  </a:lnTo>
                  <a:lnTo>
                    <a:pt x="61" y="39"/>
                  </a:lnTo>
                  <a:lnTo>
                    <a:pt x="73" y="35"/>
                  </a:lnTo>
                  <a:lnTo>
                    <a:pt x="84" y="30"/>
                  </a:lnTo>
                  <a:lnTo>
                    <a:pt x="94" y="21"/>
                  </a:lnTo>
                  <a:lnTo>
                    <a:pt x="103" y="21"/>
                  </a:lnTo>
                  <a:lnTo>
                    <a:pt x="112" y="19"/>
                  </a:lnTo>
                  <a:lnTo>
                    <a:pt x="119" y="14"/>
                  </a:lnTo>
                  <a:lnTo>
                    <a:pt x="128" y="9"/>
                  </a:lnTo>
                  <a:lnTo>
                    <a:pt x="133" y="4"/>
                  </a:lnTo>
                  <a:lnTo>
                    <a:pt x="140" y="2"/>
                  </a:lnTo>
                  <a:lnTo>
                    <a:pt x="147" y="0"/>
                  </a:lnTo>
                  <a:lnTo>
                    <a:pt x="154" y="4"/>
                  </a:lnTo>
                  <a:lnTo>
                    <a:pt x="152" y="5"/>
                  </a:lnTo>
                  <a:lnTo>
                    <a:pt x="150" y="7"/>
                  </a:lnTo>
                  <a:lnTo>
                    <a:pt x="150" y="11"/>
                  </a:lnTo>
                  <a:lnTo>
                    <a:pt x="1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5899150" y="5240338"/>
              <a:ext cx="42863" cy="7143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0"/>
                </a:cxn>
                <a:cxn ang="0">
                  <a:pos x="5" y="7"/>
                </a:cxn>
                <a:cxn ang="0">
                  <a:pos x="12" y="17"/>
                </a:cxn>
                <a:cxn ang="0">
                  <a:pos x="21" y="30"/>
                </a:cxn>
                <a:cxn ang="0">
                  <a:pos x="31" y="42"/>
                </a:cxn>
                <a:cxn ang="0">
                  <a:pos x="40" y="56"/>
                </a:cxn>
                <a:cxn ang="0">
                  <a:pos x="47" y="70"/>
                </a:cxn>
                <a:cxn ang="0">
                  <a:pos x="52" y="81"/>
                </a:cxn>
                <a:cxn ang="0">
                  <a:pos x="54" y="89"/>
                </a:cxn>
                <a:cxn ang="0">
                  <a:pos x="45" y="89"/>
                </a:cxn>
                <a:cxn ang="0">
                  <a:pos x="36" y="82"/>
                </a:cxn>
                <a:cxn ang="0">
                  <a:pos x="29" y="72"/>
                </a:cxn>
                <a:cxn ang="0">
                  <a:pos x="22" y="56"/>
                </a:cxn>
                <a:cxn ang="0">
                  <a:pos x="15" y="42"/>
                </a:cxn>
                <a:cxn ang="0">
                  <a:pos x="8" y="26"/>
                </a:cxn>
                <a:cxn ang="0">
                  <a:pos x="3" y="14"/>
                </a:cxn>
                <a:cxn ang="0">
                  <a:pos x="0" y="7"/>
                </a:cxn>
              </a:cxnLst>
              <a:rect l="0" t="0" r="r" b="b"/>
              <a:pathLst>
                <a:path w="54" h="89">
                  <a:moveTo>
                    <a:pt x="0" y="7"/>
                  </a:moveTo>
                  <a:lnTo>
                    <a:pt x="0" y="0"/>
                  </a:lnTo>
                  <a:lnTo>
                    <a:pt x="5" y="7"/>
                  </a:lnTo>
                  <a:lnTo>
                    <a:pt x="12" y="17"/>
                  </a:lnTo>
                  <a:lnTo>
                    <a:pt x="21" y="30"/>
                  </a:lnTo>
                  <a:lnTo>
                    <a:pt x="31" y="42"/>
                  </a:lnTo>
                  <a:lnTo>
                    <a:pt x="40" y="56"/>
                  </a:lnTo>
                  <a:lnTo>
                    <a:pt x="47" y="70"/>
                  </a:lnTo>
                  <a:lnTo>
                    <a:pt x="52" y="81"/>
                  </a:lnTo>
                  <a:lnTo>
                    <a:pt x="54" y="89"/>
                  </a:lnTo>
                  <a:lnTo>
                    <a:pt x="45" y="89"/>
                  </a:lnTo>
                  <a:lnTo>
                    <a:pt x="36" y="82"/>
                  </a:lnTo>
                  <a:lnTo>
                    <a:pt x="29" y="72"/>
                  </a:lnTo>
                  <a:lnTo>
                    <a:pt x="22" y="56"/>
                  </a:lnTo>
                  <a:lnTo>
                    <a:pt x="15" y="42"/>
                  </a:lnTo>
                  <a:lnTo>
                    <a:pt x="8" y="26"/>
                  </a:lnTo>
                  <a:lnTo>
                    <a:pt x="3" y="14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5757863" y="4157663"/>
              <a:ext cx="79375" cy="746125"/>
            </a:xfrm>
            <a:custGeom>
              <a:avLst/>
              <a:gdLst/>
              <a:ahLst/>
              <a:cxnLst>
                <a:cxn ang="0">
                  <a:pos x="88" y="941"/>
                </a:cxn>
                <a:cxn ang="0">
                  <a:pos x="82" y="941"/>
                </a:cxn>
                <a:cxn ang="0">
                  <a:pos x="77" y="937"/>
                </a:cxn>
                <a:cxn ang="0">
                  <a:pos x="72" y="932"/>
                </a:cxn>
                <a:cxn ang="0">
                  <a:pos x="65" y="929"/>
                </a:cxn>
                <a:cxn ang="0">
                  <a:pos x="56" y="922"/>
                </a:cxn>
                <a:cxn ang="0">
                  <a:pos x="40" y="915"/>
                </a:cxn>
                <a:cxn ang="0">
                  <a:pos x="26" y="908"/>
                </a:cxn>
                <a:cxn ang="0">
                  <a:pos x="24" y="899"/>
                </a:cxn>
                <a:cxn ang="0">
                  <a:pos x="33" y="901"/>
                </a:cxn>
                <a:cxn ang="0">
                  <a:pos x="47" y="906"/>
                </a:cxn>
                <a:cxn ang="0">
                  <a:pos x="61" y="915"/>
                </a:cxn>
                <a:cxn ang="0">
                  <a:pos x="70" y="920"/>
                </a:cxn>
                <a:cxn ang="0">
                  <a:pos x="81" y="843"/>
                </a:cxn>
                <a:cxn ang="0">
                  <a:pos x="86" y="764"/>
                </a:cxn>
                <a:cxn ang="0">
                  <a:pos x="82" y="689"/>
                </a:cxn>
                <a:cxn ang="0">
                  <a:pos x="63" y="617"/>
                </a:cxn>
                <a:cxn ang="0">
                  <a:pos x="54" y="552"/>
                </a:cxn>
                <a:cxn ang="0">
                  <a:pos x="44" y="433"/>
                </a:cxn>
                <a:cxn ang="0">
                  <a:pos x="35" y="314"/>
                </a:cxn>
                <a:cxn ang="0">
                  <a:pos x="37" y="240"/>
                </a:cxn>
                <a:cxn ang="0">
                  <a:pos x="42" y="209"/>
                </a:cxn>
                <a:cxn ang="0">
                  <a:pos x="42" y="177"/>
                </a:cxn>
                <a:cxn ang="0">
                  <a:pos x="38" y="146"/>
                </a:cxn>
                <a:cxn ang="0">
                  <a:pos x="31" y="116"/>
                </a:cxn>
                <a:cxn ang="0">
                  <a:pos x="24" y="86"/>
                </a:cxn>
                <a:cxn ang="0">
                  <a:pos x="16" y="58"/>
                </a:cxn>
                <a:cxn ang="0">
                  <a:pos x="7" y="28"/>
                </a:cxn>
                <a:cxn ang="0">
                  <a:pos x="0" y="0"/>
                </a:cxn>
                <a:cxn ang="0">
                  <a:pos x="12" y="9"/>
                </a:cxn>
                <a:cxn ang="0">
                  <a:pos x="21" y="21"/>
                </a:cxn>
                <a:cxn ang="0">
                  <a:pos x="28" y="35"/>
                </a:cxn>
                <a:cxn ang="0">
                  <a:pos x="31" y="49"/>
                </a:cxn>
                <a:cxn ang="0">
                  <a:pos x="37" y="65"/>
                </a:cxn>
                <a:cxn ang="0">
                  <a:pos x="40" y="81"/>
                </a:cxn>
                <a:cxn ang="0">
                  <a:pos x="45" y="95"/>
                </a:cxn>
                <a:cxn ang="0">
                  <a:pos x="52" y="109"/>
                </a:cxn>
                <a:cxn ang="0">
                  <a:pos x="58" y="161"/>
                </a:cxn>
                <a:cxn ang="0">
                  <a:pos x="58" y="212"/>
                </a:cxn>
                <a:cxn ang="0">
                  <a:pos x="58" y="265"/>
                </a:cxn>
                <a:cxn ang="0">
                  <a:pos x="58" y="316"/>
                </a:cxn>
                <a:cxn ang="0">
                  <a:pos x="52" y="349"/>
                </a:cxn>
                <a:cxn ang="0">
                  <a:pos x="54" y="401"/>
                </a:cxn>
                <a:cxn ang="0">
                  <a:pos x="63" y="466"/>
                </a:cxn>
                <a:cxn ang="0">
                  <a:pos x="74" y="538"/>
                </a:cxn>
                <a:cxn ang="0">
                  <a:pos x="84" y="610"/>
                </a:cxn>
                <a:cxn ang="0">
                  <a:pos x="95" y="678"/>
                </a:cxn>
                <a:cxn ang="0">
                  <a:pos x="100" y="736"/>
                </a:cxn>
                <a:cxn ang="0">
                  <a:pos x="98" y="776"/>
                </a:cxn>
                <a:cxn ang="0">
                  <a:pos x="88" y="941"/>
                </a:cxn>
              </a:cxnLst>
              <a:rect l="0" t="0" r="r" b="b"/>
              <a:pathLst>
                <a:path w="100" h="941">
                  <a:moveTo>
                    <a:pt x="88" y="941"/>
                  </a:moveTo>
                  <a:lnTo>
                    <a:pt x="82" y="941"/>
                  </a:lnTo>
                  <a:lnTo>
                    <a:pt x="77" y="937"/>
                  </a:lnTo>
                  <a:lnTo>
                    <a:pt x="72" y="932"/>
                  </a:lnTo>
                  <a:lnTo>
                    <a:pt x="65" y="929"/>
                  </a:lnTo>
                  <a:lnTo>
                    <a:pt x="56" y="922"/>
                  </a:lnTo>
                  <a:lnTo>
                    <a:pt x="40" y="915"/>
                  </a:lnTo>
                  <a:lnTo>
                    <a:pt x="26" y="908"/>
                  </a:lnTo>
                  <a:lnTo>
                    <a:pt x="24" y="899"/>
                  </a:lnTo>
                  <a:lnTo>
                    <a:pt x="33" y="901"/>
                  </a:lnTo>
                  <a:lnTo>
                    <a:pt x="47" y="906"/>
                  </a:lnTo>
                  <a:lnTo>
                    <a:pt x="61" y="915"/>
                  </a:lnTo>
                  <a:lnTo>
                    <a:pt x="70" y="920"/>
                  </a:lnTo>
                  <a:lnTo>
                    <a:pt x="81" y="843"/>
                  </a:lnTo>
                  <a:lnTo>
                    <a:pt x="86" y="764"/>
                  </a:lnTo>
                  <a:lnTo>
                    <a:pt x="82" y="689"/>
                  </a:lnTo>
                  <a:lnTo>
                    <a:pt x="63" y="617"/>
                  </a:lnTo>
                  <a:lnTo>
                    <a:pt x="54" y="552"/>
                  </a:lnTo>
                  <a:lnTo>
                    <a:pt x="44" y="433"/>
                  </a:lnTo>
                  <a:lnTo>
                    <a:pt x="35" y="314"/>
                  </a:lnTo>
                  <a:lnTo>
                    <a:pt x="37" y="240"/>
                  </a:lnTo>
                  <a:lnTo>
                    <a:pt x="42" y="209"/>
                  </a:lnTo>
                  <a:lnTo>
                    <a:pt x="42" y="177"/>
                  </a:lnTo>
                  <a:lnTo>
                    <a:pt x="38" y="146"/>
                  </a:lnTo>
                  <a:lnTo>
                    <a:pt x="31" y="116"/>
                  </a:lnTo>
                  <a:lnTo>
                    <a:pt x="24" y="86"/>
                  </a:lnTo>
                  <a:lnTo>
                    <a:pt x="16" y="58"/>
                  </a:lnTo>
                  <a:lnTo>
                    <a:pt x="7" y="28"/>
                  </a:lnTo>
                  <a:lnTo>
                    <a:pt x="0" y="0"/>
                  </a:lnTo>
                  <a:lnTo>
                    <a:pt x="12" y="9"/>
                  </a:lnTo>
                  <a:lnTo>
                    <a:pt x="21" y="21"/>
                  </a:lnTo>
                  <a:lnTo>
                    <a:pt x="28" y="35"/>
                  </a:lnTo>
                  <a:lnTo>
                    <a:pt x="31" y="49"/>
                  </a:lnTo>
                  <a:lnTo>
                    <a:pt x="37" y="65"/>
                  </a:lnTo>
                  <a:lnTo>
                    <a:pt x="40" y="81"/>
                  </a:lnTo>
                  <a:lnTo>
                    <a:pt x="45" y="95"/>
                  </a:lnTo>
                  <a:lnTo>
                    <a:pt x="52" y="109"/>
                  </a:lnTo>
                  <a:lnTo>
                    <a:pt x="58" y="161"/>
                  </a:lnTo>
                  <a:lnTo>
                    <a:pt x="58" y="212"/>
                  </a:lnTo>
                  <a:lnTo>
                    <a:pt x="58" y="265"/>
                  </a:lnTo>
                  <a:lnTo>
                    <a:pt x="58" y="316"/>
                  </a:lnTo>
                  <a:lnTo>
                    <a:pt x="52" y="349"/>
                  </a:lnTo>
                  <a:lnTo>
                    <a:pt x="54" y="401"/>
                  </a:lnTo>
                  <a:lnTo>
                    <a:pt x="63" y="466"/>
                  </a:lnTo>
                  <a:lnTo>
                    <a:pt x="74" y="538"/>
                  </a:lnTo>
                  <a:lnTo>
                    <a:pt x="84" y="610"/>
                  </a:lnTo>
                  <a:lnTo>
                    <a:pt x="95" y="678"/>
                  </a:lnTo>
                  <a:lnTo>
                    <a:pt x="100" y="736"/>
                  </a:lnTo>
                  <a:lnTo>
                    <a:pt x="98" y="776"/>
                  </a:lnTo>
                  <a:lnTo>
                    <a:pt x="88" y="9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/>
            </p:cNvSpPr>
            <p:nvPr/>
          </p:nvSpPr>
          <p:spPr bwMode="auto">
            <a:xfrm>
              <a:off x="5583238" y="5795963"/>
              <a:ext cx="188913" cy="77788"/>
            </a:xfrm>
            <a:custGeom>
              <a:avLst/>
              <a:gdLst/>
              <a:ahLst/>
              <a:cxnLst>
                <a:cxn ang="0">
                  <a:pos x="194" y="80"/>
                </a:cxn>
                <a:cxn ang="0">
                  <a:pos x="170" y="86"/>
                </a:cxn>
                <a:cxn ang="0">
                  <a:pos x="147" y="91"/>
                </a:cxn>
                <a:cxn ang="0">
                  <a:pos x="126" y="96"/>
                </a:cxn>
                <a:cxn ang="0">
                  <a:pos x="103" y="98"/>
                </a:cxn>
                <a:cxn ang="0">
                  <a:pos x="82" y="98"/>
                </a:cxn>
                <a:cxn ang="0">
                  <a:pos x="61" y="96"/>
                </a:cxn>
                <a:cxn ang="0">
                  <a:pos x="40" y="93"/>
                </a:cxn>
                <a:cxn ang="0">
                  <a:pos x="19" y="87"/>
                </a:cxn>
                <a:cxn ang="0">
                  <a:pos x="12" y="73"/>
                </a:cxn>
                <a:cxn ang="0">
                  <a:pos x="5" y="57"/>
                </a:cxn>
                <a:cxn ang="0">
                  <a:pos x="2" y="43"/>
                </a:cxn>
                <a:cxn ang="0">
                  <a:pos x="0" y="28"/>
                </a:cxn>
                <a:cxn ang="0">
                  <a:pos x="12" y="36"/>
                </a:cxn>
                <a:cxn ang="0">
                  <a:pos x="16" y="52"/>
                </a:cxn>
                <a:cxn ang="0">
                  <a:pos x="21" y="68"/>
                </a:cxn>
                <a:cxn ang="0">
                  <a:pos x="35" y="79"/>
                </a:cxn>
                <a:cxn ang="0">
                  <a:pos x="59" y="79"/>
                </a:cxn>
                <a:cxn ang="0">
                  <a:pos x="84" y="79"/>
                </a:cxn>
                <a:cxn ang="0">
                  <a:pos x="109" y="77"/>
                </a:cxn>
                <a:cxn ang="0">
                  <a:pos x="133" y="75"/>
                </a:cxn>
                <a:cxn ang="0">
                  <a:pos x="156" y="71"/>
                </a:cxn>
                <a:cxn ang="0">
                  <a:pos x="180" y="66"/>
                </a:cxn>
                <a:cxn ang="0">
                  <a:pos x="201" y="59"/>
                </a:cxn>
                <a:cxn ang="0">
                  <a:pos x="224" y="52"/>
                </a:cxn>
                <a:cxn ang="0">
                  <a:pos x="228" y="38"/>
                </a:cxn>
                <a:cxn ang="0">
                  <a:pos x="224" y="26"/>
                </a:cxn>
                <a:cxn ang="0">
                  <a:pos x="221" y="12"/>
                </a:cxn>
                <a:cxn ang="0">
                  <a:pos x="222" y="0"/>
                </a:cxn>
                <a:cxn ang="0">
                  <a:pos x="231" y="10"/>
                </a:cxn>
                <a:cxn ang="0">
                  <a:pos x="235" y="21"/>
                </a:cxn>
                <a:cxn ang="0">
                  <a:pos x="236" y="33"/>
                </a:cxn>
                <a:cxn ang="0">
                  <a:pos x="235" y="45"/>
                </a:cxn>
                <a:cxn ang="0">
                  <a:pos x="229" y="56"/>
                </a:cxn>
                <a:cxn ang="0">
                  <a:pos x="222" y="66"/>
                </a:cxn>
                <a:cxn ang="0">
                  <a:pos x="210" y="75"/>
                </a:cxn>
                <a:cxn ang="0">
                  <a:pos x="194" y="80"/>
                </a:cxn>
              </a:cxnLst>
              <a:rect l="0" t="0" r="r" b="b"/>
              <a:pathLst>
                <a:path w="236" h="98">
                  <a:moveTo>
                    <a:pt x="194" y="80"/>
                  </a:moveTo>
                  <a:lnTo>
                    <a:pt x="170" y="86"/>
                  </a:lnTo>
                  <a:lnTo>
                    <a:pt x="147" y="91"/>
                  </a:lnTo>
                  <a:lnTo>
                    <a:pt x="126" y="96"/>
                  </a:lnTo>
                  <a:lnTo>
                    <a:pt x="103" y="98"/>
                  </a:lnTo>
                  <a:lnTo>
                    <a:pt x="82" y="98"/>
                  </a:lnTo>
                  <a:lnTo>
                    <a:pt x="61" y="96"/>
                  </a:lnTo>
                  <a:lnTo>
                    <a:pt x="40" y="93"/>
                  </a:lnTo>
                  <a:lnTo>
                    <a:pt x="19" y="87"/>
                  </a:lnTo>
                  <a:lnTo>
                    <a:pt x="12" y="73"/>
                  </a:lnTo>
                  <a:lnTo>
                    <a:pt x="5" y="57"/>
                  </a:lnTo>
                  <a:lnTo>
                    <a:pt x="2" y="43"/>
                  </a:lnTo>
                  <a:lnTo>
                    <a:pt x="0" y="28"/>
                  </a:lnTo>
                  <a:lnTo>
                    <a:pt x="12" y="36"/>
                  </a:lnTo>
                  <a:lnTo>
                    <a:pt x="16" y="52"/>
                  </a:lnTo>
                  <a:lnTo>
                    <a:pt x="21" y="68"/>
                  </a:lnTo>
                  <a:lnTo>
                    <a:pt x="35" y="79"/>
                  </a:lnTo>
                  <a:lnTo>
                    <a:pt x="59" y="79"/>
                  </a:lnTo>
                  <a:lnTo>
                    <a:pt x="84" y="79"/>
                  </a:lnTo>
                  <a:lnTo>
                    <a:pt x="109" y="77"/>
                  </a:lnTo>
                  <a:lnTo>
                    <a:pt x="133" y="75"/>
                  </a:lnTo>
                  <a:lnTo>
                    <a:pt x="156" y="71"/>
                  </a:lnTo>
                  <a:lnTo>
                    <a:pt x="180" y="66"/>
                  </a:lnTo>
                  <a:lnTo>
                    <a:pt x="201" y="59"/>
                  </a:lnTo>
                  <a:lnTo>
                    <a:pt x="224" y="52"/>
                  </a:lnTo>
                  <a:lnTo>
                    <a:pt x="228" y="38"/>
                  </a:lnTo>
                  <a:lnTo>
                    <a:pt x="224" y="26"/>
                  </a:lnTo>
                  <a:lnTo>
                    <a:pt x="221" y="12"/>
                  </a:lnTo>
                  <a:lnTo>
                    <a:pt x="222" y="0"/>
                  </a:lnTo>
                  <a:lnTo>
                    <a:pt x="231" y="10"/>
                  </a:lnTo>
                  <a:lnTo>
                    <a:pt x="235" y="21"/>
                  </a:lnTo>
                  <a:lnTo>
                    <a:pt x="236" y="33"/>
                  </a:lnTo>
                  <a:lnTo>
                    <a:pt x="235" y="45"/>
                  </a:lnTo>
                  <a:lnTo>
                    <a:pt x="229" y="56"/>
                  </a:lnTo>
                  <a:lnTo>
                    <a:pt x="222" y="66"/>
                  </a:lnTo>
                  <a:lnTo>
                    <a:pt x="210" y="75"/>
                  </a:lnTo>
                  <a:lnTo>
                    <a:pt x="194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5557838" y="4303713"/>
              <a:ext cx="244475" cy="1047750"/>
            </a:xfrm>
            <a:custGeom>
              <a:avLst/>
              <a:gdLst/>
              <a:ahLst/>
              <a:cxnLst>
                <a:cxn ang="0">
                  <a:pos x="296" y="1311"/>
                </a:cxn>
                <a:cxn ang="0">
                  <a:pos x="269" y="1270"/>
                </a:cxn>
                <a:cxn ang="0">
                  <a:pos x="254" y="1232"/>
                </a:cxn>
                <a:cxn ang="0">
                  <a:pos x="236" y="1183"/>
                </a:cxn>
                <a:cxn ang="0">
                  <a:pos x="222" y="1135"/>
                </a:cxn>
                <a:cxn ang="0">
                  <a:pos x="203" y="1088"/>
                </a:cxn>
                <a:cxn ang="0">
                  <a:pos x="161" y="1036"/>
                </a:cxn>
                <a:cxn ang="0">
                  <a:pos x="143" y="962"/>
                </a:cxn>
                <a:cxn ang="0">
                  <a:pos x="156" y="881"/>
                </a:cxn>
                <a:cxn ang="0">
                  <a:pos x="161" y="799"/>
                </a:cxn>
                <a:cxn ang="0">
                  <a:pos x="147" y="738"/>
                </a:cxn>
                <a:cxn ang="0">
                  <a:pos x="135" y="694"/>
                </a:cxn>
                <a:cxn ang="0">
                  <a:pos x="117" y="652"/>
                </a:cxn>
                <a:cxn ang="0">
                  <a:pos x="96" y="612"/>
                </a:cxn>
                <a:cxn ang="0">
                  <a:pos x="70" y="536"/>
                </a:cxn>
                <a:cxn ang="0">
                  <a:pos x="101" y="247"/>
                </a:cxn>
                <a:cxn ang="0">
                  <a:pos x="82" y="154"/>
                </a:cxn>
                <a:cxn ang="0">
                  <a:pos x="59" y="97"/>
                </a:cxn>
                <a:cxn ang="0">
                  <a:pos x="40" y="70"/>
                </a:cxn>
                <a:cxn ang="0">
                  <a:pos x="22" y="44"/>
                </a:cxn>
                <a:cxn ang="0">
                  <a:pos x="7" y="16"/>
                </a:cxn>
                <a:cxn ang="0">
                  <a:pos x="26" y="26"/>
                </a:cxn>
                <a:cxn ang="0">
                  <a:pos x="68" y="88"/>
                </a:cxn>
                <a:cxn ang="0">
                  <a:pos x="98" y="156"/>
                </a:cxn>
                <a:cxn ang="0">
                  <a:pos x="112" y="231"/>
                </a:cxn>
                <a:cxn ang="0">
                  <a:pos x="100" y="489"/>
                </a:cxn>
                <a:cxn ang="0">
                  <a:pos x="89" y="559"/>
                </a:cxn>
                <a:cxn ang="0">
                  <a:pos x="114" y="617"/>
                </a:cxn>
                <a:cxn ang="0">
                  <a:pos x="147" y="671"/>
                </a:cxn>
                <a:cxn ang="0">
                  <a:pos x="164" y="734"/>
                </a:cxn>
                <a:cxn ang="0">
                  <a:pos x="173" y="843"/>
                </a:cxn>
                <a:cxn ang="0">
                  <a:pos x="157" y="950"/>
                </a:cxn>
                <a:cxn ang="0">
                  <a:pos x="164" y="999"/>
                </a:cxn>
                <a:cxn ang="0">
                  <a:pos x="189" y="1039"/>
                </a:cxn>
                <a:cxn ang="0">
                  <a:pos x="215" y="1078"/>
                </a:cxn>
                <a:cxn ang="0">
                  <a:pos x="231" y="1123"/>
                </a:cxn>
                <a:cxn ang="0">
                  <a:pos x="248" y="1170"/>
                </a:cxn>
                <a:cxn ang="0">
                  <a:pos x="271" y="1223"/>
                </a:cxn>
                <a:cxn ang="0">
                  <a:pos x="292" y="1276"/>
                </a:cxn>
                <a:cxn ang="0">
                  <a:pos x="308" y="1321"/>
                </a:cxn>
              </a:cxnLst>
              <a:rect l="0" t="0" r="r" b="b"/>
              <a:pathLst>
                <a:path w="308" h="1321">
                  <a:moveTo>
                    <a:pt x="308" y="1321"/>
                  </a:moveTo>
                  <a:lnTo>
                    <a:pt x="296" y="1311"/>
                  </a:lnTo>
                  <a:lnTo>
                    <a:pt x="282" y="1291"/>
                  </a:lnTo>
                  <a:lnTo>
                    <a:pt x="269" y="1270"/>
                  </a:lnTo>
                  <a:lnTo>
                    <a:pt x="262" y="1255"/>
                  </a:lnTo>
                  <a:lnTo>
                    <a:pt x="254" y="1232"/>
                  </a:lnTo>
                  <a:lnTo>
                    <a:pt x="245" y="1207"/>
                  </a:lnTo>
                  <a:lnTo>
                    <a:pt x="236" y="1183"/>
                  </a:lnTo>
                  <a:lnTo>
                    <a:pt x="229" y="1160"/>
                  </a:lnTo>
                  <a:lnTo>
                    <a:pt x="222" y="1135"/>
                  </a:lnTo>
                  <a:lnTo>
                    <a:pt x="213" y="1111"/>
                  </a:lnTo>
                  <a:lnTo>
                    <a:pt x="203" y="1088"/>
                  </a:lnTo>
                  <a:lnTo>
                    <a:pt x="192" y="1065"/>
                  </a:lnTo>
                  <a:lnTo>
                    <a:pt x="161" y="1036"/>
                  </a:lnTo>
                  <a:lnTo>
                    <a:pt x="147" y="1000"/>
                  </a:lnTo>
                  <a:lnTo>
                    <a:pt x="143" y="962"/>
                  </a:lnTo>
                  <a:lnTo>
                    <a:pt x="149" y="923"/>
                  </a:lnTo>
                  <a:lnTo>
                    <a:pt x="156" y="881"/>
                  </a:lnTo>
                  <a:lnTo>
                    <a:pt x="163" y="841"/>
                  </a:lnTo>
                  <a:lnTo>
                    <a:pt x="161" y="799"/>
                  </a:lnTo>
                  <a:lnTo>
                    <a:pt x="150" y="760"/>
                  </a:lnTo>
                  <a:lnTo>
                    <a:pt x="147" y="738"/>
                  </a:lnTo>
                  <a:lnTo>
                    <a:pt x="140" y="715"/>
                  </a:lnTo>
                  <a:lnTo>
                    <a:pt x="135" y="694"/>
                  </a:lnTo>
                  <a:lnTo>
                    <a:pt x="126" y="673"/>
                  </a:lnTo>
                  <a:lnTo>
                    <a:pt x="117" y="652"/>
                  </a:lnTo>
                  <a:lnTo>
                    <a:pt x="107" y="633"/>
                  </a:lnTo>
                  <a:lnTo>
                    <a:pt x="96" y="612"/>
                  </a:lnTo>
                  <a:lnTo>
                    <a:pt x="84" y="592"/>
                  </a:lnTo>
                  <a:lnTo>
                    <a:pt x="70" y="536"/>
                  </a:lnTo>
                  <a:lnTo>
                    <a:pt x="94" y="296"/>
                  </a:lnTo>
                  <a:lnTo>
                    <a:pt x="101" y="247"/>
                  </a:lnTo>
                  <a:lnTo>
                    <a:pt x="96" y="200"/>
                  </a:lnTo>
                  <a:lnTo>
                    <a:pt x="82" y="154"/>
                  </a:lnTo>
                  <a:lnTo>
                    <a:pt x="68" y="111"/>
                  </a:lnTo>
                  <a:lnTo>
                    <a:pt x="59" y="97"/>
                  </a:lnTo>
                  <a:lnTo>
                    <a:pt x="49" y="83"/>
                  </a:lnTo>
                  <a:lnTo>
                    <a:pt x="40" y="70"/>
                  </a:lnTo>
                  <a:lnTo>
                    <a:pt x="31" y="56"/>
                  </a:lnTo>
                  <a:lnTo>
                    <a:pt x="22" y="44"/>
                  </a:lnTo>
                  <a:lnTo>
                    <a:pt x="14" y="30"/>
                  </a:lnTo>
                  <a:lnTo>
                    <a:pt x="7" y="16"/>
                  </a:lnTo>
                  <a:lnTo>
                    <a:pt x="0" y="0"/>
                  </a:lnTo>
                  <a:lnTo>
                    <a:pt x="26" y="26"/>
                  </a:lnTo>
                  <a:lnTo>
                    <a:pt x="49" y="56"/>
                  </a:lnTo>
                  <a:lnTo>
                    <a:pt x="68" y="88"/>
                  </a:lnTo>
                  <a:lnTo>
                    <a:pt x="85" y="121"/>
                  </a:lnTo>
                  <a:lnTo>
                    <a:pt x="98" y="156"/>
                  </a:lnTo>
                  <a:lnTo>
                    <a:pt x="107" y="193"/>
                  </a:lnTo>
                  <a:lnTo>
                    <a:pt x="112" y="231"/>
                  </a:lnTo>
                  <a:lnTo>
                    <a:pt x="112" y="270"/>
                  </a:lnTo>
                  <a:lnTo>
                    <a:pt x="100" y="489"/>
                  </a:lnTo>
                  <a:lnTo>
                    <a:pt x="89" y="526"/>
                  </a:lnTo>
                  <a:lnTo>
                    <a:pt x="89" y="559"/>
                  </a:lnTo>
                  <a:lnTo>
                    <a:pt x="100" y="589"/>
                  </a:lnTo>
                  <a:lnTo>
                    <a:pt x="114" y="617"/>
                  </a:lnTo>
                  <a:lnTo>
                    <a:pt x="131" y="643"/>
                  </a:lnTo>
                  <a:lnTo>
                    <a:pt x="147" y="671"/>
                  </a:lnTo>
                  <a:lnTo>
                    <a:pt x="159" y="701"/>
                  </a:lnTo>
                  <a:lnTo>
                    <a:pt x="164" y="734"/>
                  </a:lnTo>
                  <a:lnTo>
                    <a:pt x="173" y="789"/>
                  </a:lnTo>
                  <a:lnTo>
                    <a:pt x="173" y="843"/>
                  </a:lnTo>
                  <a:lnTo>
                    <a:pt x="168" y="897"/>
                  </a:lnTo>
                  <a:lnTo>
                    <a:pt x="157" y="950"/>
                  </a:lnTo>
                  <a:lnTo>
                    <a:pt x="157" y="976"/>
                  </a:lnTo>
                  <a:lnTo>
                    <a:pt x="164" y="999"/>
                  </a:lnTo>
                  <a:lnTo>
                    <a:pt x="175" y="1020"/>
                  </a:lnTo>
                  <a:lnTo>
                    <a:pt x="189" y="1039"/>
                  </a:lnTo>
                  <a:lnTo>
                    <a:pt x="203" y="1058"/>
                  </a:lnTo>
                  <a:lnTo>
                    <a:pt x="215" y="1078"/>
                  </a:lnTo>
                  <a:lnTo>
                    <a:pt x="226" y="1099"/>
                  </a:lnTo>
                  <a:lnTo>
                    <a:pt x="231" y="1123"/>
                  </a:lnTo>
                  <a:lnTo>
                    <a:pt x="238" y="1146"/>
                  </a:lnTo>
                  <a:lnTo>
                    <a:pt x="248" y="1170"/>
                  </a:lnTo>
                  <a:lnTo>
                    <a:pt x="259" y="1197"/>
                  </a:lnTo>
                  <a:lnTo>
                    <a:pt x="271" y="1223"/>
                  </a:lnTo>
                  <a:lnTo>
                    <a:pt x="282" y="1249"/>
                  </a:lnTo>
                  <a:lnTo>
                    <a:pt x="292" y="1276"/>
                  </a:lnTo>
                  <a:lnTo>
                    <a:pt x="301" y="1300"/>
                  </a:lnTo>
                  <a:lnTo>
                    <a:pt x="308" y="1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5718175" y="5759450"/>
              <a:ext cx="36513" cy="30163"/>
            </a:xfrm>
            <a:custGeom>
              <a:avLst/>
              <a:gdLst/>
              <a:ahLst/>
              <a:cxnLst>
                <a:cxn ang="0">
                  <a:pos x="47" y="39"/>
                </a:cxn>
                <a:cxn ang="0">
                  <a:pos x="42" y="35"/>
                </a:cxn>
                <a:cxn ang="0">
                  <a:pos x="35" y="30"/>
                </a:cxn>
                <a:cxn ang="0">
                  <a:pos x="26" y="27"/>
                </a:cxn>
                <a:cxn ang="0">
                  <a:pos x="19" y="23"/>
                </a:cxn>
                <a:cxn ang="0">
                  <a:pos x="11" y="20"/>
                </a:cxn>
                <a:cxn ang="0">
                  <a:pos x="4" y="14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4" y="4"/>
                </a:cxn>
                <a:cxn ang="0">
                  <a:pos x="30" y="14"/>
                </a:cxn>
                <a:cxn ang="0">
                  <a:pos x="42" y="27"/>
                </a:cxn>
                <a:cxn ang="0">
                  <a:pos x="47" y="39"/>
                </a:cxn>
              </a:cxnLst>
              <a:rect l="0" t="0" r="r" b="b"/>
              <a:pathLst>
                <a:path w="47" h="39">
                  <a:moveTo>
                    <a:pt x="47" y="39"/>
                  </a:moveTo>
                  <a:lnTo>
                    <a:pt x="42" y="35"/>
                  </a:lnTo>
                  <a:lnTo>
                    <a:pt x="35" y="30"/>
                  </a:lnTo>
                  <a:lnTo>
                    <a:pt x="26" y="27"/>
                  </a:lnTo>
                  <a:lnTo>
                    <a:pt x="19" y="23"/>
                  </a:lnTo>
                  <a:lnTo>
                    <a:pt x="11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0" y="0"/>
                  </a:lnTo>
                  <a:lnTo>
                    <a:pt x="14" y="4"/>
                  </a:lnTo>
                  <a:lnTo>
                    <a:pt x="30" y="14"/>
                  </a:lnTo>
                  <a:lnTo>
                    <a:pt x="42" y="27"/>
                  </a:lnTo>
                  <a:lnTo>
                    <a:pt x="47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5692775" y="5273675"/>
              <a:ext cx="47625" cy="17463"/>
            </a:xfrm>
            <a:custGeom>
              <a:avLst/>
              <a:gdLst/>
              <a:ahLst/>
              <a:cxnLst>
                <a:cxn ang="0">
                  <a:pos x="61" y="19"/>
                </a:cxn>
                <a:cxn ang="0">
                  <a:pos x="54" y="21"/>
                </a:cxn>
                <a:cxn ang="0">
                  <a:pos x="45" y="19"/>
                </a:cxn>
                <a:cxn ang="0">
                  <a:pos x="38" y="17"/>
                </a:cxn>
                <a:cxn ang="0">
                  <a:pos x="31" y="16"/>
                </a:cxn>
                <a:cxn ang="0">
                  <a:pos x="24" y="12"/>
                </a:cxn>
                <a:cxn ang="0">
                  <a:pos x="17" y="1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7" y="0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3" y="5"/>
                </a:cxn>
                <a:cxn ang="0">
                  <a:pos x="50" y="9"/>
                </a:cxn>
                <a:cxn ang="0">
                  <a:pos x="57" y="14"/>
                </a:cxn>
                <a:cxn ang="0">
                  <a:pos x="61" y="19"/>
                </a:cxn>
              </a:cxnLst>
              <a:rect l="0" t="0" r="r" b="b"/>
              <a:pathLst>
                <a:path w="61" h="21">
                  <a:moveTo>
                    <a:pt x="61" y="19"/>
                  </a:moveTo>
                  <a:lnTo>
                    <a:pt x="54" y="21"/>
                  </a:lnTo>
                  <a:lnTo>
                    <a:pt x="45" y="19"/>
                  </a:lnTo>
                  <a:lnTo>
                    <a:pt x="38" y="17"/>
                  </a:lnTo>
                  <a:lnTo>
                    <a:pt x="31" y="16"/>
                  </a:lnTo>
                  <a:lnTo>
                    <a:pt x="24" y="12"/>
                  </a:lnTo>
                  <a:lnTo>
                    <a:pt x="17" y="10"/>
                  </a:lnTo>
                  <a:lnTo>
                    <a:pt x="8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8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3" y="5"/>
                  </a:lnTo>
                  <a:lnTo>
                    <a:pt x="50" y="9"/>
                  </a:lnTo>
                  <a:lnTo>
                    <a:pt x="57" y="14"/>
                  </a:lnTo>
                  <a:lnTo>
                    <a:pt x="61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/>
            </p:cNvSpPr>
            <p:nvPr/>
          </p:nvSpPr>
          <p:spPr bwMode="auto">
            <a:xfrm>
              <a:off x="5673725" y="5451475"/>
              <a:ext cx="38100" cy="284163"/>
            </a:xfrm>
            <a:custGeom>
              <a:avLst/>
              <a:gdLst/>
              <a:ahLst/>
              <a:cxnLst>
                <a:cxn ang="0">
                  <a:pos x="33" y="358"/>
                </a:cxn>
                <a:cxn ang="0">
                  <a:pos x="28" y="272"/>
                </a:cxn>
                <a:cxn ang="0">
                  <a:pos x="16" y="181"/>
                </a:cxn>
                <a:cxn ang="0">
                  <a:pos x="3" y="88"/>
                </a:cxn>
                <a:cxn ang="0">
                  <a:pos x="0" y="0"/>
                </a:cxn>
                <a:cxn ang="0">
                  <a:pos x="10" y="30"/>
                </a:cxn>
                <a:cxn ang="0">
                  <a:pos x="19" y="93"/>
                </a:cxn>
                <a:cxn ang="0">
                  <a:pos x="30" y="156"/>
                </a:cxn>
                <a:cxn ang="0">
                  <a:pos x="38" y="219"/>
                </a:cxn>
                <a:cxn ang="0">
                  <a:pos x="47" y="281"/>
                </a:cxn>
                <a:cxn ang="0">
                  <a:pos x="44" y="358"/>
                </a:cxn>
                <a:cxn ang="0">
                  <a:pos x="33" y="358"/>
                </a:cxn>
              </a:cxnLst>
              <a:rect l="0" t="0" r="r" b="b"/>
              <a:pathLst>
                <a:path w="47" h="358">
                  <a:moveTo>
                    <a:pt x="33" y="358"/>
                  </a:moveTo>
                  <a:lnTo>
                    <a:pt x="28" y="272"/>
                  </a:lnTo>
                  <a:lnTo>
                    <a:pt x="16" y="181"/>
                  </a:lnTo>
                  <a:lnTo>
                    <a:pt x="3" y="88"/>
                  </a:lnTo>
                  <a:lnTo>
                    <a:pt x="0" y="0"/>
                  </a:lnTo>
                  <a:lnTo>
                    <a:pt x="10" y="30"/>
                  </a:lnTo>
                  <a:lnTo>
                    <a:pt x="19" y="93"/>
                  </a:lnTo>
                  <a:lnTo>
                    <a:pt x="30" y="156"/>
                  </a:lnTo>
                  <a:lnTo>
                    <a:pt x="38" y="219"/>
                  </a:lnTo>
                  <a:lnTo>
                    <a:pt x="47" y="281"/>
                  </a:lnTo>
                  <a:lnTo>
                    <a:pt x="44" y="358"/>
                  </a:lnTo>
                  <a:lnTo>
                    <a:pt x="33" y="3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5673725" y="4113213"/>
              <a:ext cx="68263" cy="41275"/>
            </a:xfrm>
            <a:custGeom>
              <a:avLst/>
              <a:gdLst/>
              <a:ahLst/>
              <a:cxnLst>
                <a:cxn ang="0">
                  <a:pos x="86" y="51"/>
                </a:cxn>
                <a:cxn ang="0">
                  <a:pos x="77" y="49"/>
                </a:cxn>
                <a:cxn ang="0">
                  <a:pos x="70" y="42"/>
                </a:cxn>
                <a:cxn ang="0">
                  <a:pos x="63" y="35"/>
                </a:cxn>
                <a:cxn ang="0">
                  <a:pos x="54" y="33"/>
                </a:cxn>
                <a:cxn ang="0">
                  <a:pos x="47" y="28"/>
                </a:cxn>
                <a:cxn ang="0">
                  <a:pos x="40" y="24"/>
                </a:cxn>
                <a:cxn ang="0">
                  <a:pos x="31" y="21"/>
                </a:cxn>
                <a:cxn ang="0">
                  <a:pos x="23" y="17"/>
                </a:cxn>
                <a:cxn ang="0">
                  <a:pos x="14" y="14"/>
                </a:cxn>
                <a:cxn ang="0">
                  <a:pos x="7" y="10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4" y="2"/>
                </a:cxn>
                <a:cxn ang="0">
                  <a:pos x="35" y="7"/>
                </a:cxn>
                <a:cxn ang="0">
                  <a:pos x="45" y="10"/>
                </a:cxn>
                <a:cxn ang="0">
                  <a:pos x="56" y="17"/>
                </a:cxn>
                <a:cxn ang="0">
                  <a:pos x="66" y="23"/>
                </a:cxn>
                <a:cxn ang="0">
                  <a:pos x="75" y="30"/>
                </a:cxn>
                <a:cxn ang="0">
                  <a:pos x="86" y="37"/>
                </a:cxn>
                <a:cxn ang="0">
                  <a:pos x="86" y="51"/>
                </a:cxn>
              </a:cxnLst>
              <a:rect l="0" t="0" r="r" b="b"/>
              <a:pathLst>
                <a:path w="86" h="51">
                  <a:moveTo>
                    <a:pt x="86" y="51"/>
                  </a:moveTo>
                  <a:lnTo>
                    <a:pt x="77" y="49"/>
                  </a:lnTo>
                  <a:lnTo>
                    <a:pt x="70" y="42"/>
                  </a:lnTo>
                  <a:lnTo>
                    <a:pt x="63" y="35"/>
                  </a:lnTo>
                  <a:lnTo>
                    <a:pt x="54" y="33"/>
                  </a:lnTo>
                  <a:lnTo>
                    <a:pt x="47" y="28"/>
                  </a:lnTo>
                  <a:lnTo>
                    <a:pt x="40" y="24"/>
                  </a:lnTo>
                  <a:lnTo>
                    <a:pt x="31" y="21"/>
                  </a:lnTo>
                  <a:lnTo>
                    <a:pt x="23" y="17"/>
                  </a:lnTo>
                  <a:lnTo>
                    <a:pt x="14" y="14"/>
                  </a:lnTo>
                  <a:lnTo>
                    <a:pt x="7" y="10"/>
                  </a:lnTo>
                  <a:lnTo>
                    <a:pt x="3" y="5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2"/>
                  </a:lnTo>
                  <a:lnTo>
                    <a:pt x="35" y="7"/>
                  </a:lnTo>
                  <a:lnTo>
                    <a:pt x="45" y="10"/>
                  </a:lnTo>
                  <a:lnTo>
                    <a:pt x="56" y="17"/>
                  </a:lnTo>
                  <a:lnTo>
                    <a:pt x="66" y="23"/>
                  </a:lnTo>
                  <a:lnTo>
                    <a:pt x="75" y="30"/>
                  </a:lnTo>
                  <a:lnTo>
                    <a:pt x="86" y="37"/>
                  </a:lnTo>
                  <a:lnTo>
                    <a:pt x="8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5670550" y="4159250"/>
              <a:ext cx="69850" cy="203200"/>
            </a:xfrm>
            <a:custGeom>
              <a:avLst/>
              <a:gdLst/>
              <a:ahLst/>
              <a:cxnLst>
                <a:cxn ang="0">
                  <a:pos x="22" y="215"/>
                </a:cxn>
                <a:cxn ang="0">
                  <a:pos x="19" y="220"/>
                </a:cxn>
                <a:cxn ang="0">
                  <a:pos x="19" y="226"/>
                </a:cxn>
                <a:cxn ang="0">
                  <a:pos x="19" y="231"/>
                </a:cxn>
                <a:cxn ang="0">
                  <a:pos x="17" y="238"/>
                </a:cxn>
                <a:cxn ang="0">
                  <a:pos x="0" y="256"/>
                </a:cxn>
                <a:cxn ang="0">
                  <a:pos x="5" y="226"/>
                </a:cxn>
                <a:cxn ang="0">
                  <a:pos x="12" y="194"/>
                </a:cxn>
                <a:cxn ang="0">
                  <a:pos x="24" y="161"/>
                </a:cxn>
                <a:cxn ang="0">
                  <a:pos x="36" y="126"/>
                </a:cxn>
                <a:cxn ang="0">
                  <a:pos x="49" y="93"/>
                </a:cxn>
                <a:cxn ang="0">
                  <a:pos x="61" y="59"/>
                </a:cxn>
                <a:cxn ang="0">
                  <a:pos x="71" y="28"/>
                </a:cxn>
                <a:cxn ang="0">
                  <a:pos x="77" y="0"/>
                </a:cxn>
                <a:cxn ang="0">
                  <a:pos x="89" y="16"/>
                </a:cxn>
                <a:cxn ang="0">
                  <a:pos x="85" y="40"/>
                </a:cxn>
                <a:cxn ang="0">
                  <a:pos x="78" y="66"/>
                </a:cxn>
                <a:cxn ang="0">
                  <a:pos x="70" y="91"/>
                </a:cxn>
                <a:cxn ang="0">
                  <a:pos x="59" y="117"/>
                </a:cxn>
                <a:cxn ang="0">
                  <a:pos x="49" y="143"/>
                </a:cxn>
                <a:cxn ang="0">
                  <a:pos x="38" y="168"/>
                </a:cxn>
                <a:cxn ang="0">
                  <a:pos x="29" y="192"/>
                </a:cxn>
                <a:cxn ang="0">
                  <a:pos x="22" y="215"/>
                </a:cxn>
              </a:cxnLst>
              <a:rect l="0" t="0" r="r" b="b"/>
              <a:pathLst>
                <a:path w="89" h="256">
                  <a:moveTo>
                    <a:pt x="22" y="215"/>
                  </a:moveTo>
                  <a:lnTo>
                    <a:pt x="19" y="220"/>
                  </a:lnTo>
                  <a:lnTo>
                    <a:pt x="19" y="226"/>
                  </a:lnTo>
                  <a:lnTo>
                    <a:pt x="19" y="231"/>
                  </a:lnTo>
                  <a:lnTo>
                    <a:pt x="17" y="238"/>
                  </a:lnTo>
                  <a:lnTo>
                    <a:pt x="0" y="256"/>
                  </a:lnTo>
                  <a:lnTo>
                    <a:pt x="5" y="226"/>
                  </a:lnTo>
                  <a:lnTo>
                    <a:pt x="12" y="194"/>
                  </a:lnTo>
                  <a:lnTo>
                    <a:pt x="24" y="161"/>
                  </a:lnTo>
                  <a:lnTo>
                    <a:pt x="36" y="126"/>
                  </a:lnTo>
                  <a:lnTo>
                    <a:pt x="49" y="93"/>
                  </a:lnTo>
                  <a:lnTo>
                    <a:pt x="61" y="59"/>
                  </a:lnTo>
                  <a:lnTo>
                    <a:pt x="71" y="28"/>
                  </a:lnTo>
                  <a:lnTo>
                    <a:pt x="77" y="0"/>
                  </a:lnTo>
                  <a:lnTo>
                    <a:pt x="89" y="16"/>
                  </a:lnTo>
                  <a:lnTo>
                    <a:pt x="85" y="40"/>
                  </a:lnTo>
                  <a:lnTo>
                    <a:pt x="78" y="66"/>
                  </a:lnTo>
                  <a:lnTo>
                    <a:pt x="70" y="91"/>
                  </a:lnTo>
                  <a:lnTo>
                    <a:pt x="59" y="117"/>
                  </a:lnTo>
                  <a:lnTo>
                    <a:pt x="49" y="143"/>
                  </a:lnTo>
                  <a:lnTo>
                    <a:pt x="38" y="168"/>
                  </a:lnTo>
                  <a:lnTo>
                    <a:pt x="29" y="192"/>
                  </a:lnTo>
                  <a:lnTo>
                    <a:pt x="22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5570538" y="5753100"/>
              <a:ext cx="131763" cy="42863"/>
            </a:xfrm>
            <a:custGeom>
              <a:avLst/>
              <a:gdLst/>
              <a:ahLst/>
              <a:cxnLst>
                <a:cxn ang="0">
                  <a:pos x="83" y="32"/>
                </a:cxn>
                <a:cxn ang="0">
                  <a:pos x="70" y="30"/>
                </a:cxn>
                <a:cxn ang="0">
                  <a:pos x="58" y="32"/>
                </a:cxn>
                <a:cxn ang="0">
                  <a:pos x="48" y="37"/>
                </a:cxn>
                <a:cxn ang="0">
                  <a:pos x="37" y="41"/>
                </a:cxn>
                <a:cxn ang="0">
                  <a:pos x="27" y="46"/>
                </a:cxn>
                <a:cxn ang="0">
                  <a:pos x="16" y="51"/>
                </a:cxn>
                <a:cxn ang="0">
                  <a:pos x="7" y="55"/>
                </a:cxn>
                <a:cxn ang="0">
                  <a:pos x="0" y="55"/>
                </a:cxn>
                <a:cxn ang="0">
                  <a:pos x="14" y="41"/>
                </a:cxn>
                <a:cxn ang="0">
                  <a:pos x="32" y="28"/>
                </a:cxn>
                <a:cxn ang="0">
                  <a:pos x="53" y="20"/>
                </a:cxn>
                <a:cxn ang="0">
                  <a:pos x="76" y="11"/>
                </a:cxn>
                <a:cxn ang="0">
                  <a:pos x="100" y="6"/>
                </a:cxn>
                <a:cxn ang="0">
                  <a:pos x="125" y="2"/>
                </a:cxn>
                <a:cxn ang="0">
                  <a:pos x="148" y="0"/>
                </a:cxn>
                <a:cxn ang="0">
                  <a:pos x="167" y="0"/>
                </a:cxn>
                <a:cxn ang="0">
                  <a:pos x="162" y="9"/>
                </a:cxn>
                <a:cxn ang="0">
                  <a:pos x="153" y="14"/>
                </a:cxn>
                <a:cxn ang="0">
                  <a:pos x="142" y="18"/>
                </a:cxn>
                <a:cxn ang="0">
                  <a:pos x="128" y="20"/>
                </a:cxn>
                <a:cxn ang="0">
                  <a:pos x="114" y="21"/>
                </a:cxn>
                <a:cxn ang="0">
                  <a:pos x="100" y="23"/>
                </a:cxn>
                <a:cxn ang="0">
                  <a:pos x="90" y="27"/>
                </a:cxn>
                <a:cxn ang="0">
                  <a:pos x="83" y="32"/>
                </a:cxn>
              </a:cxnLst>
              <a:rect l="0" t="0" r="r" b="b"/>
              <a:pathLst>
                <a:path w="167" h="55">
                  <a:moveTo>
                    <a:pt x="83" y="32"/>
                  </a:moveTo>
                  <a:lnTo>
                    <a:pt x="70" y="30"/>
                  </a:lnTo>
                  <a:lnTo>
                    <a:pt x="58" y="32"/>
                  </a:lnTo>
                  <a:lnTo>
                    <a:pt x="48" y="37"/>
                  </a:lnTo>
                  <a:lnTo>
                    <a:pt x="37" y="41"/>
                  </a:lnTo>
                  <a:lnTo>
                    <a:pt x="27" y="46"/>
                  </a:lnTo>
                  <a:lnTo>
                    <a:pt x="16" y="51"/>
                  </a:lnTo>
                  <a:lnTo>
                    <a:pt x="7" y="55"/>
                  </a:lnTo>
                  <a:lnTo>
                    <a:pt x="0" y="55"/>
                  </a:lnTo>
                  <a:lnTo>
                    <a:pt x="14" y="41"/>
                  </a:lnTo>
                  <a:lnTo>
                    <a:pt x="32" y="28"/>
                  </a:lnTo>
                  <a:lnTo>
                    <a:pt x="53" y="20"/>
                  </a:lnTo>
                  <a:lnTo>
                    <a:pt x="76" y="11"/>
                  </a:lnTo>
                  <a:lnTo>
                    <a:pt x="100" y="6"/>
                  </a:lnTo>
                  <a:lnTo>
                    <a:pt x="125" y="2"/>
                  </a:lnTo>
                  <a:lnTo>
                    <a:pt x="148" y="0"/>
                  </a:lnTo>
                  <a:lnTo>
                    <a:pt x="167" y="0"/>
                  </a:lnTo>
                  <a:lnTo>
                    <a:pt x="162" y="9"/>
                  </a:lnTo>
                  <a:lnTo>
                    <a:pt x="153" y="14"/>
                  </a:lnTo>
                  <a:lnTo>
                    <a:pt x="142" y="18"/>
                  </a:lnTo>
                  <a:lnTo>
                    <a:pt x="128" y="20"/>
                  </a:lnTo>
                  <a:lnTo>
                    <a:pt x="114" y="21"/>
                  </a:lnTo>
                  <a:lnTo>
                    <a:pt x="100" y="23"/>
                  </a:lnTo>
                  <a:lnTo>
                    <a:pt x="90" y="27"/>
                  </a:lnTo>
                  <a:lnTo>
                    <a:pt x="83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5659438" y="5145088"/>
              <a:ext cx="28575" cy="296863"/>
            </a:xfrm>
            <a:custGeom>
              <a:avLst/>
              <a:gdLst/>
              <a:ahLst/>
              <a:cxnLst>
                <a:cxn ang="0">
                  <a:pos x="0" y="375"/>
                </a:cxn>
                <a:cxn ang="0">
                  <a:pos x="10" y="329"/>
                </a:cxn>
                <a:cxn ang="0">
                  <a:pos x="15" y="266"/>
                </a:cxn>
                <a:cxn ang="0">
                  <a:pos x="17" y="202"/>
                </a:cxn>
                <a:cxn ang="0">
                  <a:pos x="14" y="152"/>
                </a:cxn>
                <a:cxn ang="0">
                  <a:pos x="5" y="0"/>
                </a:cxn>
                <a:cxn ang="0">
                  <a:pos x="14" y="4"/>
                </a:cxn>
                <a:cxn ang="0">
                  <a:pos x="19" y="12"/>
                </a:cxn>
                <a:cxn ang="0">
                  <a:pos x="21" y="23"/>
                </a:cxn>
                <a:cxn ang="0">
                  <a:pos x="19" y="35"/>
                </a:cxn>
                <a:cxn ang="0">
                  <a:pos x="26" y="105"/>
                </a:cxn>
                <a:cxn ang="0">
                  <a:pos x="29" y="179"/>
                </a:cxn>
                <a:cxn ang="0">
                  <a:pos x="31" y="254"/>
                </a:cxn>
                <a:cxn ang="0">
                  <a:pos x="36" y="324"/>
                </a:cxn>
                <a:cxn ang="0">
                  <a:pos x="0" y="375"/>
                </a:cxn>
              </a:cxnLst>
              <a:rect l="0" t="0" r="r" b="b"/>
              <a:pathLst>
                <a:path w="36" h="375">
                  <a:moveTo>
                    <a:pt x="0" y="375"/>
                  </a:moveTo>
                  <a:lnTo>
                    <a:pt x="10" y="329"/>
                  </a:lnTo>
                  <a:lnTo>
                    <a:pt x="15" y="266"/>
                  </a:lnTo>
                  <a:lnTo>
                    <a:pt x="17" y="202"/>
                  </a:lnTo>
                  <a:lnTo>
                    <a:pt x="14" y="152"/>
                  </a:lnTo>
                  <a:lnTo>
                    <a:pt x="5" y="0"/>
                  </a:lnTo>
                  <a:lnTo>
                    <a:pt x="14" y="4"/>
                  </a:lnTo>
                  <a:lnTo>
                    <a:pt x="19" y="12"/>
                  </a:lnTo>
                  <a:lnTo>
                    <a:pt x="21" y="23"/>
                  </a:lnTo>
                  <a:lnTo>
                    <a:pt x="19" y="35"/>
                  </a:lnTo>
                  <a:lnTo>
                    <a:pt x="26" y="105"/>
                  </a:lnTo>
                  <a:lnTo>
                    <a:pt x="29" y="179"/>
                  </a:lnTo>
                  <a:lnTo>
                    <a:pt x="31" y="254"/>
                  </a:lnTo>
                  <a:lnTo>
                    <a:pt x="36" y="324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5629275" y="4130675"/>
              <a:ext cx="47625" cy="176213"/>
            </a:xfrm>
            <a:custGeom>
              <a:avLst/>
              <a:gdLst/>
              <a:ahLst/>
              <a:cxnLst>
                <a:cxn ang="0">
                  <a:pos x="7" y="222"/>
                </a:cxn>
                <a:cxn ang="0">
                  <a:pos x="0" y="222"/>
                </a:cxn>
                <a:cxn ang="0">
                  <a:pos x="0" y="184"/>
                </a:cxn>
                <a:cxn ang="0">
                  <a:pos x="5" y="147"/>
                </a:cxn>
                <a:cxn ang="0">
                  <a:pos x="14" y="112"/>
                </a:cxn>
                <a:cxn ang="0">
                  <a:pos x="19" y="74"/>
                </a:cxn>
                <a:cxn ang="0">
                  <a:pos x="26" y="44"/>
                </a:cxn>
                <a:cxn ang="0">
                  <a:pos x="33" y="24"/>
                </a:cxn>
                <a:cxn ang="0">
                  <a:pos x="42" y="12"/>
                </a:cxn>
                <a:cxn ang="0">
                  <a:pos x="59" y="0"/>
                </a:cxn>
                <a:cxn ang="0">
                  <a:pos x="51" y="24"/>
                </a:cxn>
                <a:cxn ang="0">
                  <a:pos x="42" y="51"/>
                </a:cxn>
                <a:cxn ang="0">
                  <a:pos x="33" y="79"/>
                </a:cxn>
                <a:cxn ang="0">
                  <a:pos x="26" y="109"/>
                </a:cxn>
                <a:cxn ang="0">
                  <a:pos x="19" y="138"/>
                </a:cxn>
                <a:cxn ang="0">
                  <a:pos x="14" y="168"/>
                </a:cxn>
                <a:cxn ang="0">
                  <a:pos x="9" y="196"/>
                </a:cxn>
                <a:cxn ang="0">
                  <a:pos x="7" y="222"/>
                </a:cxn>
              </a:cxnLst>
              <a:rect l="0" t="0" r="r" b="b"/>
              <a:pathLst>
                <a:path w="59" h="222">
                  <a:moveTo>
                    <a:pt x="7" y="222"/>
                  </a:moveTo>
                  <a:lnTo>
                    <a:pt x="0" y="222"/>
                  </a:lnTo>
                  <a:lnTo>
                    <a:pt x="0" y="184"/>
                  </a:lnTo>
                  <a:lnTo>
                    <a:pt x="5" y="147"/>
                  </a:lnTo>
                  <a:lnTo>
                    <a:pt x="14" y="112"/>
                  </a:lnTo>
                  <a:lnTo>
                    <a:pt x="19" y="74"/>
                  </a:lnTo>
                  <a:lnTo>
                    <a:pt x="26" y="44"/>
                  </a:lnTo>
                  <a:lnTo>
                    <a:pt x="33" y="24"/>
                  </a:lnTo>
                  <a:lnTo>
                    <a:pt x="42" y="12"/>
                  </a:lnTo>
                  <a:lnTo>
                    <a:pt x="59" y="0"/>
                  </a:lnTo>
                  <a:lnTo>
                    <a:pt x="51" y="24"/>
                  </a:lnTo>
                  <a:lnTo>
                    <a:pt x="42" y="51"/>
                  </a:lnTo>
                  <a:lnTo>
                    <a:pt x="33" y="79"/>
                  </a:lnTo>
                  <a:lnTo>
                    <a:pt x="26" y="109"/>
                  </a:lnTo>
                  <a:lnTo>
                    <a:pt x="19" y="138"/>
                  </a:lnTo>
                  <a:lnTo>
                    <a:pt x="14" y="168"/>
                  </a:lnTo>
                  <a:lnTo>
                    <a:pt x="9" y="196"/>
                  </a:lnTo>
                  <a:lnTo>
                    <a:pt x="7" y="2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5611813" y="3881438"/>
              <a:ext cx="55563" cy="61913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21" y="23"/>
                </a:cxn>
                <a:cxn ang="0">
                  <a:pos x="28" y="39"/>
                </a:cxn>
                <a:cxn ang="0">
                  <a:pos x="40" y="51"/>
                </a:cxn>
                <a:cxn ang="0">
                  <a:pos x="70" y="77"/>
                </a:cxn>
                <a:cxn ang="0">
                  <a:pos x="61" y="76"/>
                </a:cxn>
                <a:cxn ang="0">
                  <a:pos x="53" y="72"/>
                </a:cxn>
                <a:cxn ang="0">
                  <a:pos x="42" y="67"/>
                </a:cxn>
                <a:cxn ang="0">
                  <a:pos x="33" y="60"/>
                </a:cxn>
                <a:cxn ang="0">
                  <a:pos x="24" y="51"/>
                </a:cxn>
                <a:cxn ang="0">
                  <a:pos x="16" y="42"/>
                </a:cxn>
                <a:cxn ang="0">
                  <a:pos x="9" y="34"/>
                </a:cxn>
                <a:cxn ang="0">
                  <a:pos x="3" y="23"/>
                </a:cxn>
              </a:cxnLst>
              <a:rect l="0" t="0" r="r" b="b"/>
              <a:pathLst>
                <a:path w="70" h="77">
                  <a:moveTo>
                    <a:pt x="3" y="23"/>
                  </a:moveTo>
                  <a:lnTo>
                    <a:pt x="0" y="0"/>
                  </a:lnTo>
                  <a:lnTo>
                    <a:pt x="14" y="9"/>
                  </a:lnTo>
                  <a:lnTo>
                    <a:pt x="21" y="23"/>
                  </a:lnTo>
                  <a:lnTo>
                    <a:pt x="28" y="39"/>
                  </a:lnTo>
                  <a:lnTo>
                    <a:pt x="40" y="51"/>
                  </a:lnTo>
                  <a:lnTo>
                    <a:pt x="70" y="77"/>
                  </a:lnTo>
                  <a:lnTo>
                    <a:pt x="61" y="76"/>
                  </a:lnTo>
                  <a:lnTo>
                    <a:pt x="53" y="72"/>
                  </a:lnTo>
                  <a:lnTo>
                    <a:pt x="42" y="67"/>
                  </a:lnTo>
                  <a:lnTo>
                    <a:pt x="33" y="60"/>
                  </a:lnTo>
                  <a:lnTo>
                    <a:pt x="24" y="51"/>
                  </a:lnTo>
                  <a:lnTo>
                    <a:pt x="16" y="42"/>
                  </a:lnTo>
                  <a:lnTo>
                    <a:pt x="9" y="34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Freeform 119"/>
            <p:cNvSpPr>
              <a:spLocks/>
            </p:cNvSpPr>
            <p:nvPr/>
          </p:nvSpPr>
          <p:spPr bwMode="auto">
            <a:xfrm>
              <a:off x="5503863" y="4078288"/>
              <a:ext cx="133350" cy="180975"/>
            </a:xfrm>
            <a:custGeom>
              <a:avLst/>
              <a:gdLst/>
              <a:ahLst/>
              <a:cxnLst>
                <a:cxn ang="0">
                  <a:pos x="104" y="225"/>
                </a:cxn>
                <a:cxn ang="0">
                  <a:pos x="95" y="226"/>
                </a:cxn>
                <a:cxn ang="0">
                  <a:pos x="86" y="228"/>
                </a:cxn>
                <a:cxn ang="0">
                  <a:pos x="76" y="230"/>
                </a:cxn>
                <a:cxn ang="0">
                  <a:pos x="67" y="230"/>
                </a:cxn>
                <a:cxn ang="0">
                  <a:pos x="58" y="230"/>
                </a:cxn>
                <a:cxn ang="0">
                  <a:pos x="49" y="228"/>
                </a:cxn>
                <a:cxn ang="0">
                  <a:pos x="42" y="225"/>
                </a:cxn>
                <a:cxn ang="0">
                  <a:pos x="34" y="219"/>
                </a:cxn>
                <a:cxn ang="0">
                  <a:pos x="21" y="209"/>
                </a:cxn>
                <a:cxn ang="0">
                  <a:pos x="11" y="197"/>
                </a:cxn>
                <a:cxn ang="0">
                  <a:pos x="4" y="184"/>
                </a:cxn>
                <a:cxn ang="0">
                  <a:pos x="0" y="170"/>
                </a:cxn>
                <a:cxn ang="0">
                  <a:pos x="9" y="176"/>
                </a:cxn>
                <a:cxn ang="0">
                  <a:pos x="16" y="183"/>
                </a:cxn>
                <a:cxn ang="0">
                  <a:pos x="23" y="190"/>
                </a:cxn>
                <a:cxn ang="0">
                  <a:pos x="30" y="197"/>
                </a:cxn>
                <a:cxn ang="0">
                  <a:pos x="37" y="204"/>
                </a:cxn>
                <a:cxn ang="0">
                  <a:pos x="46" y="211"/>
                </a:cxn>
                <a:cxn ang="0">
                  <a:pos x="55" y="214"/>
                </a:cxn>
                <a:cxn ang="0">
                  <a:pos x="65" y="218"/>
                </a:cxn>
                <a:cxn ang="0">
                  <a:pos x="76" y="216"/>
                </a:cxn>
                <a:cxn ang="0">
                  <a:pos x="84" y="214"/>
                </a:cxn>
                <a:cxn ang="0">
                  <a:pos x="95" y="211"/>
                </a:cxn>
                <a:cxn ang="0">
                  <a:pos x="104" y="207"/>
                </a:cxn>
                <a:cxn ang="0">
                  <a:pos x="112" y="202"/>
                </a:cxn>
                <a:cxn ang="0">
                  <a:pos x="121" y="197"/>
                </a:cxn>
                <a:cxn ang="0">
                  <a:pos x="128" y="190"/>
                </a:cxn>
                <a:cxn ang="0">
                  <a:pos x="135" y="183"/>
                </a:cxn>
                <a:cxn ang="0">
                  <a:pos x="146" y="137"/>
                </a:cxn>
                <a:cxn ang="0">
                  <a:pos x="154" y="90"/>
                </a:cxn>
                <a:cxn ang="0">
                  <a:pos x="156" y="44"/>
                </a:cxn>
                <a:cxn ang="0">
                  <a:pos x="147" y="0"/>
                </a:cxn>
                <a:cxn ang="0">
                  <a:pos x="156" y="4"/>
                </a:cxn>
                <a:cxn ang="0">
                  <a:pos x="161" y="14"/>
                </a:cxn>
                <a:cxn ang="0">
                  <a:pos x="165" y="28"/>
                </a:cxn>
                <a:cxn ang="0">
                  <a:pos x="169" y="41"/>
                </a:cxn>
                <a:cxn ang="0">
                  <a:pos x="165" y="65"/>
                </a:cxn>
                <a:cxn ang="0">
                  <a:pos x="163" y="91"/>
                </a:cxn>
                <a:cxn ang="0">
                  <a:pos x="163" y="118"/>
                </a:cxn>
                <a:cxn ang="0">
                  <a:pos x="163" y="144"/>
                </a:cxn>
                <a:cxn ang="0">
                  <a:pos x="158" y="169"/>
                </a:cxn>
                <a:cxn ang="0">
                  <a:pos x="149" y="190"/>
                </a:cxn>
                <a:cxn ang="0">
                  <a:pos x="132" y="209"/>
                </a:cxn>
                <a:cxn ang="0">
                  <a:pos x="104" y="225"/>
                </a:cxn>
              </a:cxnLst>
              <a:rect l="0" t="0" r="r" b="b"/>
              <a:pathLst>
                <a:path w="169" h="230">
                  <a:moveTo>
                    <a:pt x="104" y="225"/>
                  </a:moveTo>
                  <a:lnTo>
                    <a:pt x="95" y="226"/>
                  </a:lnTo>
                  <a:lnTo>
                    <a:pt x="86" y="228"/>
                  </a:lnTo>
                  <a:lnTo>
                    <a:pt x="76" y="230"/>
                  </a:lnTo>
                  <a:lnTo>
                    <a:pt x="67" y="230"/>
                  </a:lnTo>
                  <a:lnTo>
                    <a:pt x="58" y="230"/>
                  </a:lnTo>
                  <a:lnTo>
                    <a:pt x="49" y="228"/>
                  </a:lnTo>
                  <a:lnTo>
                    <a:pt x="42" y="225"/>
                  </a:lnTo>
                  <a:lnTo>
                    <a:pt x="34" y="219"/>
                  </a:lnTo>
                  <a:lnTo>
                    <a:pt x="21" y="209"/>
                  </a:lnTo>
                  <a:lnTo>
                    <a:pt x="11" y="197"/>
                  </a:lnTo>
                  <a:lnTo>
                    <a:pt x="4" y="184"/>
                  </a:lnTo>
                  <a:lnTo>
                    <a:pt x="0" y="170"/>
                  </a:lnTo>
                  <a:lnTo>
                    <a:pt x="9" y="176"/>
                  </a:lnTo>
                  <a:lnTo>
                    <a:pt x="16" y="183"/>
                  </a:lnTo>
                  <a:lnTo>
                    <a:pt x="23" y="190"/>
                  </a:lnTo>
                  <a:lnTo>
                    <a:pt x="30" y="197"/>
                  </a:lnTo>
                  <a:lnTo>
                    <a:pt x="37" y="204"/>
                  </a:lnTo>
                  <a:lnTo>
                    <a:pt x="46" y="211"/>
                  </a:lnTo>
                  <a:lnTo>
                    <a:pt x="55" y="214"/>
                  </a:lnTo>
                  <a:lnTo>
                    <a:pt x="65" y="218"/>
                  </a:lnTo>
                  <a:lnTo>
                    <a:pt x="76" y="216"/>
                  </a:lnTo>
                  <a:lnTo>
                    <a:pt x="84" y="214"/>
                  </a:lnTo>
                  <a:lnTo>
                    <a:pt x="95" y="211"/>
                  </a:lnTo>
                  <a:lnTo>
                    <a:pt x="104" y="207"/>
                  </a:lnTo>
                  <a:lnTo>
                    <a:pt x="112" y="202"/>
                  </a:lnTo>
                  <a:lnTo>
                    <a:pt x="121" y="197"/>
                  </a:lnTo>
                  <a:lnTo>
                    <a:pt x="128" y="190"/>
                  </a:lnTo>
                  <a:lnTo>
                    <a:pt x="135" y="183"/>
                  </a:lnTo>
                  <a:lnTo>
                    <a:pt x="146" y="137"/>
                  </a:lnTo>
                  <a:lnTo>
                    <a:pt x="154" y="90"/>
                  </a:lnTo>
                  <a:lnTo>
                    <a:pt x="156" y="44"/>
                  </a:lnTo>
                  <a:lnTo>
                    <a:pt x="147" y="0"/>
                  </a:lnTo>
                  <a:lnTo>
                    <a:pt x="156" y="4"/>
                  </a:lnTo>
                  <a:lnTo>
                    <a:pt x="161" y="14"/>
                  </a:lnTo>
                  <a:lnTo>
                    <a:pt x="165" y="28"/>
                  </a:lnTo>
                  <a:lnTo>
                    <a:pt x="169" y="41"/>
                  </a:lnTo>
                  <a:lnTo>
                    <a:pt x="165" y="65"/>
                  </a:lnTo>
                  <a:lnTo>
                    <a:pt x="163" y="91"/>
                  </a:lnTo>
                  <a:lnTo>
                    <a:pt x="163" y="118"/>
                  </a:lnTo>
                  <a:lnTo>
                    <a:pt x="163" y="144"/>
                  </a:lnTo>
                  <a:lnTo>
                    <a:pt x="158" y="169"/>
                  </a:lnTo>
                  <a:lnTo>
                    <a:pt x="149" y="190"/>
                  </a:lnTo>
                  <a:lnTo>
                    <a:pt x="132" y="209"/>
                  </a:lnTo>
                  <a:lnTo>
                    <a:pt x="104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5602288" y="3967163"/>
              <a:ext cx="57150" cy="2540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15" y="4"/>
                </a:cxn>
                <a:cxn ang="0">
                  <a:pos x="26" y="7"/>
                </a:cxn>
                <a:cxn ang="0">
                  <a:pos x="38" y="13"/>
                </a:cxn>
                <a:cxn ang="0">
                  <a:pos x="49" y="20"/>
                </a:cxn>
                <a:cxn ang="0">
                  <a:pos x="59" y="25"/>
                </a:cxn>
                <a:cxn ang="0">
                  <a:pos x="66" y="28"/>
                </a:cxn>
                <a:cxn ang="0">
                  <a:pos x="72" y="32"/>
                </a:cxn>
                <a:cxn ang="0">
                  <a:pos x="66" y="34"/>
                </a:cxn>
                <a:cxn ang="0">
                  <a:pos x="58" y="32"/>
                </a:cxn>
                <a:cxn ang="0">
                  <a:pos x="47" y="28"/>
                </a:cxn>
                <a:cxn ang="0">
                  <a:pos x="36" y="25"/>
                </a:cxn>
                <a:cxn ang="0">
                  <a:pos x="24" y="20"/>
                </a:cxn>
                <a:cxn ang="0">
                  <a:pos x="14" y="14"/>
                </a:cxn>
                <a:cxn ang="0">
                  <a:pos x="5" y="9"/>
                </a:cxn>
                <a:cxn ang="0">
                  <a:pos x="0" y="6"/>
                </a:cxn>
              </a:cxnLst>
              <a:rect l="0" t="0" r="r" b="b"/>
              <a:pathLst>
                <a:path w="72" h="34">
                  <a:moveTo>
                    <a:pt x="0" y="6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15" y="4"/>
                  </a:lnTo>
                  <a:lnTo>
                    <a:pt x="26" y="7"/>
                  </a:lnTo>
                  <a:lnTo>
                    <a:pt x="38" y="13"/>
                  </a:lnTo>
                  <a:lnTo>
                    <a:pt x="49" y="20"/>
                  </a:lnTo>
                  <a:lnTo>
                    <a:pt x="59" y="25"/>
                  </a:lnTo>
                  <a:lnTo>
                    <a:pt x="66" y="28"/>
                  </a:lnTo>
                  <a:lnTo>
                    <a:pt x="72" y="32"/>
                  </a:lnTo>
                  <a:lnTo>
                    <a:pt x="66" y="34"/>
                  </a:lnTo>
                  <a:lnTo>
                    <a:pt x="58" y="32"/>
                  </a:lnTo>
                  <a:lnTo>
                    <a:pt x="47" y="28"/>
                  </a:lnTo>
                  <a:lnTo>
                    <a:pt x="36" y="25"/>
                  </a:lnTo>
                  <a:lnTo>
                    <a:pt x="24" y="20"/>
                  </a:lnTo>
                  <a:lnTo>
                    <a:pt x="14" y="14"/>
                  </a:lnTo>
                  <a:lnTo>
                    <a:pt x="5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5335588" y="3692525"/>
              <a:ext cx="282575" cy="174625"/>
            </a:xfrm>
            <a:custGeom>
              <a:avLst/>
              <a:gdLst/>
              <a:ahLst/>
              <a:cxnLst>
                <a:cxn ang="0">
                  <a:pos x="358" y="221"/>
                </a:cxn>
                <a:cxn ang="0">
                  <a:pos x="347" y="210"/>
                </a:cxn>
                <a:cxn ang="0">
                  <a:pos x="340" y="196"/>
                </a:cxn>
                <a:cxn ang="0">
                  <a:pos x="333" y="181"/>
                </a:cxn>
                <a:cxn ang="0">
                  <a:pos x="326" y="165"/>
                </a:cxn>
                <a:cxn ang="0">
                  <a:pos x="307" y="153"/>
                </a:cxn>
                <a:cxn ang="0">
                  <a:pos x="288" y="137"/>
                </a:cxn>
                <a:cxn ang="0">
                  <a:pos x="268" y="121"/>
                </a:cxn>
                <a:cxn ang="0">
                  <a:pos x="249" y="104"/>
                </a:cxn>
                <a:cxn ang="0">
                  <a:pos x="230" y="86"/>
                </a:cxn>
                <a:cxn ang="0">
                  <a:pos x="211" y="68"/>
                </a:cxn>
                <a:cxn ang="0">
                  <a:pos x="191" y="51"/>
                </a:cxn>
                <a:cxn ang="0">
                  <a:pos x="174" y="35"/>
                </a:cxn>
                <a:cxn ang="0">
                  <a:pos x="160" y="30"/>
                </a:cxn>
                <a:cxn ang="0">
                  <a:pos x="146" y="28"/>
                </a:cxn>
                <a:cxn ang="0">
                  <a:pos x="132" y="26"/>
                </a:cxn>
                <a:cxn ang="0">
                  <a:pos x="118" y="26"/>
                </a:cxn>
                <a:cxn ang="0">
                  <a:pos x="104" y="25"/>
                </a:cxn>
                <a:cxn ang="0">
                  <a:pos x="90" y="25"/>
                </a:cxn>
                <a:cxn ang="0">
                  <a:pos x="76" y="21"/>
                </a:cxn>
                <a:cxn ang="0">
                  <a:pos x="63" y="14"/>
                </a:cxn>
                <a:cxn ang="0">
                  <a:pos x="58" y="16"/>
                </a:cxn>
                <a:cxn ang="0">
                  <a:pos x="53" y="16"/>
                </a:cxn>
                <a:cxn ang="0">
                  <a:pos x="44" y="18"/>
                </a:cxn>
                <a:cxn ang="0">
                  <a:pos x="35" y="19"/>
                </a:cxn>
                <a:cxn ang="0">
                  <a:pos x="25" y="21"/>
                </a:cxn>
                <a:cxn ang="0">
                  <a:pos x="16" y="23"/>
                </a:cxn>
                <a:cxn ang="0">
                  <a:pos x="7" y="23"/>
                </a:cxn>
                <a:cxn ang="0">
                  <a:pos x="0" y="21"/>
                </a:cxn>
                <a:cxn ang="0">
                  <a:pos x="2" y="19"/>
                </a:cxn>
                <a:cxn ang="0">
                  <a:pos x="13" y="12"/>
                </a:cxn>
                <a:cxn ang="0">
                  <a:pos x="28" y="5"/>
                </a:cxn>
                <a:cxn ang="0">
                  <a:pos x="42" y="0"/>
                </a:cxn>
                <a:cxn ang="0">
                  <a:pos x="65" y="0"/>
                </a:cxn>
                <a:cxn ang="0">
                  <a:pos x="90" y="0"/>
                </a:cxn>
                <a:cxn ang="0">
                  <a:pos x="116" y="2"/>
                </a:cxn>
                <a:cxn ang="0">
                  <a:pos x="144" y="5"/>
                </a:cxn>
                <a:cxn ang="0">
                  <a:pos x="170" y="14"/>
                </a:cxn>
                <a:cxn ang="0">
                  <a:pos x="193" y="26"/>
                </a:cxn>
                <a:cxn ang="0">
                  <a:pos x="214" y="44"/>
                </a:cxn>
                <a:cxn ang="0">
                  <a:pos x="232" y="70"/>
                </a:cxn>
                <a:cxn ang="0">
                  <a:pos x="249" y="84"/>
                </a:cxn>
                <a:cxn ang="0">
                  <a:pos x="267" y="98"/>
                </a:cxn>
                <a:cxn ang="0">
                  <a:pos x="284" y="112"/>
                </a:cxn>
                <a:cxn ang="0">
                  <a:pos x="300" y="126"/>
                </a:cxn>
                <a:cxn ang="0">
                  <a:pos x="316" y="142"/>
                </a:cxn>
                <a:cxn ang="0">
                  <a:pos x="331" y="158"/>
                </a:cxn>
                <a:cxn ang="0">
                  <a:pos x="344" y="175"/>
                </a:cxn>
                <a:cxn ang="0">
                  <a:pos x="352" y="193"/>
                </a:cxn>
                <a:cxn ang="0">
                  <a:pos x="352" y="202"/>
                </a:cxn>
                <a:cxn ang="0">
                  <a:pos x="354" y="207"/>
                </a:cxn>
                <a:cxn ang="0">
                  <a:pos x="356" y="214"/>
                </a:cxn>
                <a:cxn ang="0">
                  <a:pos x="358" y="221"/>
                </a:cxn>
              </a:cxnLst>
              <a:rect l="0" t="0" r="r" b="b"/>
              <a:pathLst>
                <a:path w="358" h="221">
                  <a:moveTo>
                    <a:pt x="358" y="221"/>
                  </a:moveTo>
                  <a:lnTo>
                    <a:pt x="347" y="210"/>
                  </a:lnTo>
                  <a:lnTo>
                    <a:pt x="340" y="196"/>
                  </a:lnTo>
                  <a:lnTo>
                    <a:pt x="333" y="181"/>
                  </a:lnTo>
                  <a:lnTo>
                    <a:pt x="326" y="165"/>
                  </a:lnTo>
                  <a:lnTo>
                    <a:pt x="307" y="153"/>
                  </a:lnTo>
                  <a:lnTo>
                    <a:pt x="288" y="137"/>
                  </a:lnTo>
                  <a:lnTo>
                    <a:pt x="268" y="121"/>
                  </a:lnTo>
                  <a:lnTo>
                    <a:pt x="249" y="104"/>
                  </a:lnTo>
                  <a:lnTo>
                    <a:pt x="230" y="86"/>
                  </a:lnTo>
                  <a:lnTo>
                    <a:pt x="211" y="68"/>
                  </a:lnTo>
                  <a:lnTo>
                    <a:pt x="191" y="51"/>
                  </a:lnTo>
                  <a:lnTo>
                    <a:pt x="174" y="35"/>
                  </a:lnTo>
                  <a:lnTo>
                    <a:pt x="160" y="30"/>
                  </a:lnTo>
                  <a:lnTo>
                    <a:pt x="146" y="28"/>
                  </a:lnTo>
                  <a:lnTo>
                    <a:pt x="132" y="26"/>
                  </a:lnTo>
                  <a:lnTo>
                    <a:pt x="118" y="26"/>
                  </a:lnTo>
                  <a:lnTo>
                    <a:pt x="104" y="25"/>
                  </a:lnTo>
                  <a:lnTo>
                    <a:pt x="90" y="25"/>
                  </a:lnTo>
                  <a:lnTo>
                    <a:pt x="76" y="21"/>
                  </a:lnTo>
                  <a:lnTo>
                    <a:pt x="63" y="14"/>
                  </a:lnTo>
                  <a:lnTo>
                    <a:pt x="58" y="16"/>
                  </a:lnTo>
                  <a:lnTo>
                    <a:pt x="53" y="16"/>
                  </a:lnTo>
                  <a:lnTo>
                    <a:pt x="44" y="18"/>
                  </a:lnTo>
                  <a:lnTo>
                    <a:pt x="35" y="19"/>
                  </a:lnTo>
                  <a:lnTo>
                    <a:pt x="25" y="21"/>
                  </a:lnTo>
                  <a:lnTo>
                    <a:pt x="16" y="23"/>
                  </a:lnTo>
                  <a:lnTo>
                    <a:pt x="7" y="23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13" y="12"/>
                  </a:lnTo>
                  <a:lnTo>
                    <a:pt x="28" y="5"/>
                  </a:lnTo>
                  <a:lnTo>
                    <a:pt x="42" y="0"/>
                  </a:lnTo>
                  <a:lnTo>
                    <a:pt x="65" y="0"/>
                  </a:lnTo>
                  <a:lnTo>
                    <a:pt x="90" y="0"/>
                  </a:lnTo>
                  <a:lnTo>
                    <a:pt x="116" y="2"/>
                  </a:lnTo>
                  <a:lnTo>
                    <a:pt x="144" y="5"/>
                  </a:lnTo>
                  <a:lnTo>
                    <a:pt x="170" y="14"/>
                  </a:lnTo>
                  <a:lnTo>
                    <a:pt x="193" y="26"/>
                  </a:lnTo>
                  <a:lnTo>
                    <a:pt x="214" y="44"/>
                  </a:lnTo>
                  <a:lnTo>
                    <a:pt x="232" y="70"/>
                  </a:lnTo>
                  <a:lnTo>
                    <a:pt x="249" y="84"/>
                  </a:lnTo>
                  <a:lnTo>
                    <a:pt x="267" y="98"/>
                  </a:lnTo>
                  <a:lnTo>
                    <a:pt x="284" y="112"/>
                  </a:lnTo>
                  <a:lnTo>
                    <a:pt x="300" y="126"/>
                  </a:lnTo>
                  <a:lnTo>
                    <a:pt x="316" y="142"/>
                  </a:lnTo>
                  <a:lnTo>
                    <a:pt x="331" y="158"/>
                  </a:lnTo>
                  <a:lnTo>
                    <a:pt x="344" y="175"/>
                  </a:lnTo>
                  <a:lnTo>
                    <a:pt x="352" y="193"/>
                  </a:lnTo>
                  <a:lnTo>
                    <a:pt x="352" y="202"/>
                  </a:lnTo>
                  <a:lnTo>
                    <a:pt x="354" y="207"/>
                  </a:lnTo>
                  <a:lnTo>
                    <a:pt x="356" y="214"/>
                  </a:lnTo>
                  <a:lnTo>
                    <a:pt x="358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2" name="Freeform 122"/>
            <p:cNvSpPr>
              <a:spLocks/>
            </p:cNvSpPr>
            <p:nvPr/>
          </p:nvSpPr>
          <p:spPr bwMode="auto">
            <a:xfrm>
              <a:off x="5441950" y="4745038"/>
              <a:ext cx="146050" cy="19050"/>
            </a:xfrm>
            <a:custGeom>
              <a:avLst/>
              <a:gdLst/>
              <a:ahLst/>
              <a:cxnLst>
                <a:cxn ang="0">
                  <a:pos x="172" y="25"/>
                </a:cxn>
                <a:cxn ang="0">
                  <a:pos x="151" y="21"/>
                </a:cxn>
                <a:cxn ang="0">
                  <a:pos x="128" y="21"/>
                </a:cxn>
                <a:cxn ang="0">
                  <a:pos x="105" y="23"/>
                </a:cxn>
                <a:cxn ang="0">
                  <a:pos x="83" y="23"/>
                </a:cxn>
                <a:cxn ang="0">
                  <a:pos x="60" y="23"/>
                </a:cxn>
                <a:cxn ang="0">
                  <a:pos x="39" y="20"/>
                </a:cxn>
                <a:cxn ang="0">
                  <a:pos x="18" y="13"/>
                </a:cxn>
                <a:cxn ang="0">
                  <a:pos x="0" y="0"/>
                </a:cxn>
                <a:cxn ang="0">
                  <a:pos x="23" y="4"/>
                </a:cxn>
                <a:cxn ang="0">
                  <a:pos x="46" y="7"/>
                </a:cxn>
                <a:cxn ang="0">
                  <a:pos x="70" y="7"/>
                </a:cxn>
                <a:cxn ang="0">
                  <a:pos x="93" y="7"/>
                </a:cxn>
                <a:cxn ang="0">
                  <a:pos x="118" y="6"/>
                </a:cxn>
                <a:cxn ang="0">
                  <a:pos x="140" y="6"/>
                </a:cxn>
                <a:cxn ang="0">
                  <a:pos x="163" y="6"/>
                </a:cxn>
                <a:cxn ang="0">
                  <a:pos x="184" y="6"/>
                </a:cxn>
                <a:cxn ang="0">
                  <a:pos x="182" y="11"/>
                </a:cxn>
                <a:cxn ang="0">
                  <a:pos x="181" y="14"/>
                </a:cxn>
                <a:cxn ang="0">
                  <a:pos x="177" y="20"/>
                </a:cxn>
                <a:cxn ang="0">
                  <a:pos x="172" y="25"/>
                </a:cxn>
              </a:cxnLst>
              <a:rect l="0" t="0" r="r" b="b"/>
              <a:pathLst>
                <a:path w="184" h="25">
                  <a:moveTo>
                    <a:pt x="172" y="25"/>
                  </a:moveTo>
                  <a:lnTo>
                    <a:pt x="151" y="21"/>
                  </a:lnTo>
                  <a:lnTo>
                    <a:pt x="128" y="21"/>
                  </a:lnTo>
                  <a:lnTo>
                    <a:pt x="105" y="23"/>
                  </a:lnTo>
                  <a:lnTo>
                    <a:pt x="83" y="23"/>
                  </a:lnTo>
                  <a:lnTo>
                    <a:pt x="60" y="23"/>
                  </a:lnTo>
                  <a:lnTo>
                    <a:pt x="39" y="20"/>
                  </a:lnTo>
                  <a:lnTo>
                    <a:pt x="18" y="13"/>
                  </a:lnTo>
                  <a:lnTo>
                    <a:pt x="0" y="0"/>
                  </a:lnTo>
                  <a:lnTo>
                    <a:pt x="23" y="4"/>
                  </a:lnTo>
                  <a:lnTo>
                    <a:pt x="46" y="7"/>
                  </a:lnTo>
                  <a:lnTo>
                    <a:pt x="70" y="7"/>
                  </a:lnTo>
                  <a:lnTo>
                    <a:pt x="93" y="7"/>
                  </a:lnTo>
                  <a:lnTo>
                    <a:pt x="118" y="6"/>
                  </a:lnTo>
                  <a:lnTo>
                    <a:pt x="140" y="6"/>
                  </a:lnTo>
                  <a:lnTo>
                    <a:pt x="163" y="6"/>
                  </a:lnTo>
                  <a:lnTo>
                    <a:pt x="184" y="6"/>
                  </a:lnTo>
                  <a:lnTo>
                    <a:pt x="182" y="11"/>
                  </a:lnTo>
                  <a:lnTo>
                    <a:pt x="181" y="14"/>
                  </a:lnTo>
                  <a:lnTo>
                    <a:pt x="177" y="20"/>
                  </a:lnTo>
                  <a:lnTo>
                    <a:pt x="17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" name="Freeform 123"/>
            <p:cNvSpPr>
              <a:spLocks/>
            </p:cNvSpPr>
            <p:nvPr/>
          </p:nvSpPr>
          <p:spPr bwMode="auto">
            <a:xfrm>
              <a:off x="5511800" y="3919538"/>
              <a:ext cx="93663" cy="144463"/>
            </a:xfrm>
            <a:custGeom>
              <a:avLst/>
              <a:gdLst/>
              <a:ahLst/>
              <a:cxnLst>
                <a:cxn ang="0">
                  <a:pos x="119" y="182"/>
                </a:cxn>
                <a:cxn ang="0">
                  <a:pos x="101" y="170"/>
                </a:cxn>
                <a:cxn ang="0">
                  <a:pos x="82" y="156"/>
                </a:cxn>
                <a:cxn ang="0">
                  <a:pos x="63" y="138"/>
                </a:cxn>
                <a:cxn ang="0">
                  <a:pos x="44" y="121"/>
                </a:cxn>
                <a:cxn ang="0">
                  <a:pos x="26" y="101"/>
                </a:cxn>
                <a:cxn ang="0">
                  <a:pos x="14" y="80"/>
                </a:cxn>
                <a:cxn ang="0">
                  <a:pos x="3" y="59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7" y="8"/>
                </a:cxn>
                <a:cxn ang="0">
                  <a:pos x="10" y="21"/>
                </a:cxn>
                <a:cxn ang="0">
                  <a:pos x="10" y="36"/>
                </a:cxn>
                <a:cxn ang="0">
                  <a:pos x="16" y="49"/>
                </a:cxn>
                <a:cxn ang="0">
                  <a:pos x="23" y="63"/>
                </a:cxn>
                <a:cxn ang="0">
                  <a:pos x="30" y="77"/>
                </a:cxn>
                <a:cxn ang="0">
                  <a:pos x="40" y="89"/>
                </a:cxn>
                <a:cxn ang="0">
                  <a:pos x="51" y="101"/>
                </a:cxn>
                <a:cxn ang="0">
                  <a:pos x="63" y="114"/>
                </a:cxn>
                <a:cxn ang="0">
                  <a:pos x="75" y="126"/>
                </a:cxn>
                <a:cxn ang="0">
                  <a:pos x="86" y="138"/>
                </a:cxn>
                <a:cxn ang="0">
                  <a:pos x="96" y="150"/>
                </a:cxn>
                <a:cxn ang="0">
                  <a:pos x="100" y="156"/>
                </a:cxn>
                <a:cxn ang="0">
                  <a:pos x="108" y="166"/>
                </a:cxn>
                <a:cxn ang="0">
                  <a:pos x="117" y="177"/>
                </a:cxn>
                <a:cxn ang="0">
                  <a:pos x="119" y="182"/>
                </a:cxn>
              </a:cxnLst>
              <a:rect l="0" t="0" r="r" b="b"/>
              <a:pathLst>
                <a:path w="119" h="182">
                  <a:moveTo>
                    <a:pt x="119" y="182"/>
                  </a:moveTo>
                  <a:lnTo>
                    <a:pt x="101" y="170"/>
                  </a:lnTo>
                  <a:lnTo>
                    <a:pt x="82" y="156"/>
                  </a:lnTo>
                  <a:lnTo>
                    <a:pt x="63" y="138"/>
                  </a:lnTo>
                  <a:lnTo>
                    <a:pt x="44" y="121"/>
                  </a:lnTo>
                  <a:lnTo>
                    <a:pt x="26" y="101"/>
                  </a:lnTo>
                  <a:lnTo>
                    <a:pt x="14" y="80"/>
                  </a:lnTo>
                  <a:lnTo>
                    <a:pt x="3" y="59"/>
                  </a:lnTo>
                  <a:lnTo>
                    <a:pt x="0" y="38"/>
                  </a:lnTo>
                  <a:lnTo>
                    <a:pt x="0" y="0"/>
                  </a:lnTo>
                  <a:lnTo>
                    <a:pt x="7" y="8"/>
                  </a:lnTo>
                  <a:lnTo>
                    <a:pt x="10" y="21"/>
                  </a:lnTo>
                  <a:lnTo>
                    <a:pt x="10" y="36"/>
                  </a:lnTo>
                  <a:lnTo>
                    <a:pt x="16" y="49"/>
                  </a:lnTo>
                  <a:lnTo>
                    <a:pt x="23" y="63"/>
                  </a:lnTo>
                  <a:lnTo>
                    <a:pt x="30" y="77"/>
                  </a:lnTo>
                  <a:lnTo>
                    <a:pt x="40" y="89"/>
                  </a:lnTo>
                  <a:lnTo>
                    <a:pt x="51" y="101"/>
                  </a:lnTo>
                  <a:lnTo>
                    <a:pt x="63" y="114"/>
                  </a:lnTo>
                  <a:lnTo>
                    <a:pt x="75" y="126"/>
                  </a:lnTo>
                  <a:lnTo>
                    <a:pt x="86" y="138"/>
                  </a:lnTo>
                  <a:lnTo>
                    <a:pt x="96" y="150"/>
                  </a:lnTo>
                  <a:lnTo>
                    <a:pt x="100" y="156"/>
                  </a:lnTo>
                  <a:lnTo>
                    <a:pt x="108" y="166"/>
                  </a:lnTo>
                  <a:lnTo>
                    <a:pt x="117" y="177"/>
                  </a:lnTo>
                  <a:lnTo>
                    <a:pt x="119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5483225" y="4105275"/>
              <a:ext cx="107950" cy="93663"/>
            </a:xfrm>
            <a:custGeom>
              <a:avLst/>
              <a:gdLst/>
              <a:ahLst/>
              <a:cxnLst>
                <a:cxn ang="0">
                  <a:pos x="135" y="11"/>
                </a:cxn>
                <a:cxn ang="0">
                  <a:pos x="126" y="18"/>
                </a:cxn>
                <a:cxn ang="0">
                  <a:pos x="119" y="30"/>
                </a:cxn>
                <a:cxn ang="0">
                  <a:pos x="112" y="42"/>
                </a:cxn>
                <a:cxn ang="0">
                  <a:pos x="103" y="55"/>
                </a:cxn>
                <a:cxn ang="0">
                  <a:pos x="91" y="64"/>
                </a:cxn>
                <a:cxn ang="0">
                  <a:pos x="79" y="74"/>
                </a:cxn>
                <a:cxn ang="0">
                  <a:pos x="66" y="85"/>
                </a:cxn>
                <a:cxn ang="0">
                  <a:pos x="52" y="95"/>
                </a:cxn>
                <a:cxn ang="0">
                  <a:pos x="40" y="106"/>
                </a:cxn>
                <a:cxn ang="0">
                  <a:pos x="26" y="113"/>
                </a:cxn>
                <a:cxn ang="0">
                  <a:pos x="14" y="118"/>
                </a:cxn>
                <a:cxn ang="0">
                  <a:pos x="0" y="118"/>
                </a:cxn>
                <a:cxn ang="0">
                  <a:pos x="12" y="107"/>
                </a:cxn>
                <a:cxn ang="0">
                  <a:pos x="24" y="97"/>
                </a:cxn>
                <a:cxn ang="0">
                  <a:pos x="40" y="85"/>
                </a:cxn>
                <a:cxn ang="0">
                  <a:pos x="54" y="71"/>
                </a:cxn>
                <a:cxn ang="0">
                  <a:pos x="70" y="58"/>
                </a:cxn>
                <a:cxn ang="0">
                  <a:pos x="82" y="44"/>
                </a:cxn>
                <a:cxn ang="0">
                  <a:pos x="94" y="28"/>
                </a:cxn>
                <a:cxn ang="0">
                  <a:pos x="105" y="14"/>
                </a:cxn>
                <a:cxn ang="0">
                  <a:pos x="112" y="7"/>
                </a:cxn>
                <a:cxn ang="0">
                  <a:pos x="121" y="2"/>
                </a:cxn>
                <a:cxn ang="0">
                  <a:pos x="129" y="0"/>
                </a:cxn>
                <a:cxn ang="0">
                  <a:pos x="135" y="11"/>
                </a:cxn>
              </a:cxnLst>
              <a:rect l="0" t="0" r="r" b="b"/>
              <a:pathLst>
                <a:path w="135" h="118">
                  <a:moveTo>
                    <a:pt x="135" y="11"/>
                  </a:moveTo>
                  <a:lnTo>
                    <a:pt x="126" y="18"/>
                  </a:lnTo>
                  <a:lnTo>
                    <a:pt x="119" y="30"/>
                  </a:lnTo>
                  <a:lnTo>
                    <a:pt x="112" y="42"/>
                  </a:lnTo>
                  <a:lnTo>
                    <a:pt x="103" y="55"/>
                  </a:lnTo>
                  <a:lnTo>
                    <a:pt x="91" y="64"/>
                  </a:lnTo>
                  <a:lnTo>
                    <a:pt x="79" y="74"/>
                  </a:lnTo>
                  <a:lnTo>
                    <a:pt x="66" y="85"/>
                  </a:lnTo>
                  <a:lnTo>
                    <a:pt x="52" y="95"/>
                  </a:lnTo>
                  <a:lnTo>
                    <a:pt x="40" y="106"/>
                  </a:lnTo>
                  <a:lnTo>
                    <a:pt x="26" y="113"/>
                  </a:lnTo>
                  <a:lnTo>
                    <a:pt x="14" y="118"/>
                  </a:lnTo>
                  <a:lnTo>
                    <a:pt x="0" y="118"/>
                  </a:lnTo>
                  <a:lnTo>
                    <a:pt x="12" y="107"/>
                  </a:lnTo>
                  <a:lnTo>
                    <a:pt x="24" y="97"/>
                  </a:lnTo>
                  <a:lnTo>
                    <a:pt x="40" y="85"/>
                  </a:lnTo>
                  <a:lnTo>
                    <a:pt x="54" y="71"/>
                  </a:lnTo>
                  <a:lnTo>
                    <a:pt x="70" y="58"/>
                  </a:lnTo>
                  <a:lnTo>
                    <a:pt x="82" y="44"/>
                  </a:lnTo>
                  <a:lnTo>
                    <a:pt x="94" y="28"/>
                  </a:lnTo>
                  <a:lnTo>
                    <a:pt x="105" y="14"/>
                  </a:lnTo>
                  <a:lnTo>
                    <a:pt x="112" y="7"/>
                  </a:lnTo>
                  <a:lnTo>
                    <a:pt x="121" y="2"/>
                  </a:lnTo>
                  <a:lnTo>
                    <a:pt x="129" y="0"/>
                  </a:lnTo>
                  <a:lnTo>
                    <a:pt x="13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5" name="Freeform 125"/>
            <p:cNvSpPr>
              <a:spLocks/>
            </p:cNvSpPr>
            <p:nvPr/>
          </p:nvSpPr>
          <p:spPr bwMode="auto">
            <a:xfrm>
              <a:off x="5303838" y="5865813"/>
              <a:ext cx="203200" cy="100013"/>
            </a:xfrm>
            <a:custGeom>
              <a:avLst/>
              <a:gdLst/>
              <a:ahLst/>
              <a:cxnLst>
                <a:cxn ang="0">
                  <a:pos x="203" y="121"/>
                </a:cxn>
                <a:cxn ang="0">
                  <a:pos x="175" y="123"/>
                </a:cxn>
                <a:cxn ang="0">
                  <a:pos x="149" y="125"/>
                </a:cxn>
                <a:cxn ang="0">
                  <a:pos x="124" y="125"/>
                </a:cxn>
                <a:cxn ang="0">
                  <a:pos x="101" y="126"/>
                </a:cxn>
                <a:cxn ang="0">
                  <a:pos x="77" y="126"/>
                </a:cxn>
                <a:cxn ang="0">
                  <a:pos x="54" y="125"/>
                </a:cxn>
                <a:cxn ang="0">
                  <a:pos x="30" y="125"/>
                </a:cxn>
                <a:cxn ang="0">
                  <a:pos x="3" y="121"/>
                </a:cxn>
                <a:cxn ang="0">
                  <a:pos x="0" y="111"/>
                </a:cxn>
                <a:cxn ang="0">
                  <a:pos x="30" y="109"/>
                </a:cxn>
                <a:cxn ang="0">
                  <a:pos x="58" y="109"/>
                </a:cxn>
                <a:cxn ang="0">
                  <a:pos x="86" y="109"/>
                </a:cxn>
                <a:cxn ang="0">
                  <a:pos x="114" y="107"/>
                </a:cxn>
                <a:cxn ang="0">
                  <a:pos x="140" y="105"/>
                </a:cxn>
                <a:cxn ang="0">
                  <a:pos x="168" y="104"/>
                </a:cxn>
                <a:cxn ang="0">
                  <a:pos x="194" y="100"/>
                </a:cxn>
                <a:cxn ang="0">
                  <a:pos x="221" y="95"/>
                </a:cxn>
                <a:cxn ang="0">
                  <a:pos x="226" y="69"/>
                </a:cxn>
                <a:cxn ang="0">
                  <a:pos x="226" y="37"/>
                </a:cxn>
                <a:cxn ang="0">
                  <a:pos x="231" y="13"/>
                </a:cxn>
                <a:cxn ang="0">
                  <a:pos x="256" y="0"/>
                </a:cxn>
                <a:cxn ang="0">
                  <a:pos x="245" y="14"/>
                </a:cxn>
                <a:cxn ang="0">
                  <a:pos x="242" y="32"/>
                </a:cxn>
                <a:cxn ang="0">
                  <a:pos x="240" y="49"/>
                </a:cxn>
                <a:cxn ang="0">
                  <a:pos x="240" y="69"/>
                </a:cxn>
                <a:cxn ang="0">
                  <a:pos x="238" y="86"/>
                </a:cxn>
                <a:cxn ang="0">
                  <a:pos x="233" y="102"/>
                </a:cxn>
                <a:cxn ang="0">
                  <a:pos x="222" y="114"/>
                </a:cxn>
                <a:cxn ang="0">
                  <a:pos x="203" y="121"/>
                </a:cxn>
              </a:cxnLst>
              <a:rect l="0" t="0" r="r" b="b"/>
              <a:pathLst>
                <a:path w="256" h="126">
                  <a:moveTo>
                    <a:pt x="203" y="121"/>
                  </a:moveTo>
                  <a:lnTo>
                    <a:pt x="175" y="123"/>
                  </a:lnTo>
                  <a:lnTo>
                    <a:pt x="149" y="125"/>
                  </a:lnTo>
                  <a:lnTo>
                    <a:pt x="124" y="125"/>
                  </a:lnTo>
                  <a:lnTo>
                    <a:pt x="101" y="126"/>
                  </a:lnTo>
                  <a:lnTo>
                    <a:pt x="77" y="126"/>
                  </a:lnTo>
                  <a:lnTo>
                    <a:pt x="54" y="125"/>
                  </a:lnTo>
                  <a:lnTo>
                    <a:pt x="30" y="125"/>
                  </a:lnTo>
                  <a:lnTo>
                    <a:pt x="3" y="121"/>
                  </a:lnTo>
                  <a:lnTo>
                    <a:pt x="0" y="111"/>
                  </a:lnTo>
                  <a:lnTo>
                    <a:pt x="30" y="109"/>
                  </a:lnTo>
                  <a:lnTo>
                    <a:pt x="58" y="109"/>
                  </a:lnTo>
                  <a:lnTo>
                    <a:pt x="86" y="109"/>
                  </a:lnTo>
                  <a:lnTo>
                    <a:pt x="114" y="107"/>
                  </a:lnTo>
                  <a:lnTo>
                    <a:pt x="140" y="105"/>
                  </a:lnTo>
                  <a:lnTo>
                    <a:pt x="168" y="104"/>
                  </a:lnTo>
                  <a:lnTo>
                    <a:pt x="194" y="100"/>
                  </a:lnTo>
                  <a:lnTo>
                    <a:pt x="221" y="95"/>
                  </a:lnTo>
                  <a:lnTo>
                    <a:pt x="226" y="69"/>
                  </a:lnTo>
                  <a:lnTo>
                    <a:pt x="226" y="37"/>
                  </a:lnTo>
                  <a:lnTo>
                    <a:pt x="231" y="13"/>
                  </a:lnTo>
                  <a:lnTo>
                    <a:pt x="256" y="0"/>
                  </a:lnTo>
                  <a:lnTo>
                    <a:pt x="245" y="14"/>
                  </a:lnTo>
                  <a:lnTo>
                    <a:pt x="242" y="32"/>
                  </a:lnTo>
                  <a:lnTo>
                    <a:pt x="240" y="49"/>
                  </a:lnTo>
                  <a:lnTo>
                    <a:pt x="240" y="69"/>
                  </a:lnTo>
                  <a:lnTo>
                    <a:pt x="238" y="86"/>
                  </a:lnTo>
                  <a:lnTo>
                    <a:pt x="233" y="102"/>
                  </a:lnTo>
                  <a:lnTo>
                    <a:pt x="222" y="114"/>
                  </a:lnTo>
                  <a:lnTo>
                    <a:pt x="203" y="1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5500688" y="5087938"/>
              <a:ext cx="26988" cy="711200"/>
            </a:xfrm>
            <a:custGeom>
              <a:avLst/>
              <a:gdLst/>
              <a:ahLst/>
              <a:cxnLst>
                <a:cxn ang="0">
                  <a:pos x="14" y="895"/>
                </a:cxn>
                <a:cxn ang="0">
                  <a:pos x="10" y="885"/>
                </a:cxn>
                <a:cxn ang="0">
                  <a:pos x="7" y="860"/>
                </a:cxn>
                <a:cxn ang="0">
                  <a:pos x="3" y="834"/>
                </a:cxn>
                <a:cxn ang="0">
                  <a:pos x="0" y="820"/>
                </a:cxn>
                <a:cxn ang="0">
                  <a:pos x="5" y="688"/>
                </a:cxn>
                <a:cxn ang="0">
                  <a:pos x="12" y="459"/>
                </a:cxn>
                <a:cxn ang="0">
                  <a:pos x="17" y="242"/>
                </a:cxn>
                <a:cxn ang="0">
                  <a:pos x="19" y="145"/>
                </a:cxn>
                <a:cxn ang="0">
                  <a:pos x="14" y="109"/>
                </a:cxn>
                <a:cxn ang="0">
                  <a:pos x="17" y="72"/>
                </a:cxn>
                <a:cxn ang="0">
                  <a:pos x="21" y="35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3" y="44"/>
                </a:cxn>
                <a:cxn ang="0">
                  <a:pos x="31" y="88"/>
                </a:cxn>
                <a:cxn ang="0">
                  <a:pos x="30" y="135"/>
                </a:cxn>
                <a:cxn ang="0">
                  <a:pos x="33" y="182"/>
                </a:cxn>
                <a:cxn ang="0">
                  <a:pos x="26" y="398"/>
                </a:cxn>
                <a:cxn ang="0">
                  <a:pos x="26" y="452"/>
                </a:cxn>
                <a:cxn ang="0">
                  <a:pos x="28" y="573"/>
                </a:cxn>
                <a:cxn ang="0">
                  <a:pos x="28" y="706"/>
                </a:cxn>
                <a:cxn ang="0">
                  <a:pos x="24" y="792"/>
                </a:cxn>
                <a:cxn ang="0">
                  <a:pos x="24" y="809"/>
                </a:cxn>
                <a:cxn ang="0">
                  <a:pos x="23" y="843"/>
                </a:cxn>
                <a:cxn ang="0">
                  <a:pos x="21" y="876"/>
                </a:cxn>
                <a:cxn ang="0">
                  <a:pos x="14" y="895"/>
                </a:cxn>
              </a:cxnLst>
              <a:rect l="0" t="0" r="r" b="b"/>
              <a:pathLst>
                <a:path w="33" h="895">
                  <a:moveTo>
                    <a:pt x="14" y="895"/>
                  </a:moveTo>
                  <a:lnTo>
                    <a:pt x="10" y="885"/>
                  </a:lnTo>
                  <a:lnTo>
                    <a:pt x="7" y="860"/>
                  </a:lnTo>
                  <a:lnTo>
                    <a:pt x="3" y="834"/>
                  </a:lnTo>
                  <a:lnTo>
                    <a:pt x="0" y="820"/>
                  </a:lnTo>
                  <a:lnTo>
                    <a:pt x="5" y="688"/>
                  </a:lnTo>
                  <a:lnTo>
                    <a:pt x="12" y="459"/>
                  </a:lnTo>
                  <a:lnTo>
                    <a:pt x="17" y="242"/>
                  </a:lnTo>
                  <a:lnTo>
                    <a:pt x="19" y="145"/>
                  </a:lnTo>
                  <a:lnTo>
                    <a:pt x="14" y="109"/>
                  </a:lnTo>
                  <a:lnTo>
                    <a:pt x="17" y="72"/>
                  </a:lnTo>
                  <a:lnTo>
                    <a:pt x="21" y="35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44"/>
                  </a:lnTo>
                  <a:lnTo>
                    <a:pt x="31" y="88"/>
                  </a:lnTo>
                  <a:lnTo>
                    <a:pt x="30" y="135"/>
                  </a:lnTo>
                  <a:lnTo>
                    <a:pt x="33" y="182"/>
                  </a:lnTo>
                  <a:lnTo>
                    <a:pt x="26" y="398"/>
                  </a:lnTo>
                  <a:lnTo>
                    <a:pt x="26" y="452"/>
                  </a:lnTo>
                  <a:lnTo>
                    <a:pt x="28" y="573"/>
                  </a:lnTo>
                  <a:lnTo>
                    <a:pt x="28" y="706"/>
                  </a:lnTo>
                  <a:lnTo>
                    <a:pt x="24" y="792"/>
                  </a:lnTo>
                  <a:lnTo>
                    <a:pt x="24" y="809"/>
                  </a:lnTo>
                  <a:lnTo>
                    <a:pt x="23" y="843"/>
                  </a:lnTo>
                  <a:lnTo>
                    <a:pt x="21" y="876"/>
                  </a:lnTo>
                  <a:lnTo>
                    <a:pt x="14" y="8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7" name="Freeform 127"/>
            <p:cNvSpPr>
              <a:spLocks/>
            </p:cNvSpPr>
            <p:nvPr/>
          </p:nvSpPr>
          <p:spPr bwMode="auto">
            <a:xfrm>
              <a:off x="5314950" y="5808663"/>
              <a:ext cx="187325" cy="34925"/>
            </a:xfrm>
            <a:custGeom>
              <a:avLst/>
              <a:gdLst/>
              <a:ahLst/>
              <a:cxnLst>
                <a:cxn ang="0">
                  <a:pos x="219" y="25"/>
                </a:cxn>
                <a:cxn ang="0">
                  <a:pos x="198" y="28"/>
                </a:cxn>
                <a:cxn ang="0">
                  <a:pos x="175" y="34"/>
                </a:cxn>
                <a:cxn ang="0">
                  <a:pos x="152" y="39"/>
                </a:cxn>
                <a:cxn ang="0">
                  <a:pos x="126" y="42"/>
                </a:cxn>
                <a:cxn ang="0">
                  <a:pos x="98" y="44"/>
                </a:cxn>
                <a:cxn ang="0">
                  <a:pos x="68" y="42"/>
                </a:cxn>
                <a:cxn ang="0">
                  <a:pos x="35" y="37"/>
                </a:cxn>
                <a:cxn ang="0">
                  <a:pos x="0" y="28"/>
                </a:cxn>
                <a:cxn ang="0">
                  <a:pos x="21" y="6"/>
                </a:cxn>
                <a:cxn ang="0">
                  <a:pos x="35" y="13"/>
                </a:cxn>
                <a:cxn ang="0">
                  <a:pos x="56" y="18"/>
                </a:cxn>
                <a:cxn ang="0">
                  <a:pos x="84" y="20"/>
                </a:cxn>
                <a:cxn ang="0">
                  <a:pos x="116" y="21"/>
                </a:cxn>
                <a:cxn ang="0">
                  <a:pos x="149" y="20"/>
                </a:cxn>
                <a:cxn ang="0">
                  <a:pos x="180" y="16"/>
                </a:cxn>
                <a:cxn ang="0">
                  <a:pos x="210" y="9"/>
                </a:cxn>
                <a:cxn ang="0">
                  <a:pos x="237" y="0"/>
                </a:cxn>
                <a:cxn ang="0">
                  <a:pos x="237" y="9"/>
                </a:cxn>
                <a:cxn ang="0">
                  <a:pos x="233" y="14"/>
                </a:cxn>
                <a:cxn ang="0">
                  <a:pos x="226" y="20"/>
                </a:cxn>
                <a:cxn ang="0">
                  <a:pos x="219" y="25"/>
                </a:cxn>
              </a:cxnLst>
              <a:rect l="0" t="0" r="r" b="b"/>
              <a:pathLst>
                <a:path w="237" h="44">
                  <a:moveTo>
                    <a:pt x="219" y="25"/>
                  </a:moveTo>
                  <a:lnTo>
                    <a:pt x="198" y="28"/>
                  </a:lnTo>
                  <a:lnTo>
                    <a:pt x="175" y="34"/>
                  </a:lnTo>
                  <a:lnTo>
                    <a:pt x="152" y="39"/>
                  </a:lnTo>
                  <a:lnTo>
                    <a:pt x="126" y="42"/>
                  </a:lnTo>
                  <a:lnTo>
                    <a:pt x="98" y="44"/>
                  </a:lnTo>
                  <a:lnTo>
                    <a:pt x="68" y="42"/>
                  </a:lnTo>
                  <a:lnTo>
                    <a:pt x="35" y="37"/>
                  </a:lnTo>
                  <a:lnTo>
                    <a:pt x="0" y="28"/>
                  </a:lnTo>
                  <a:lnTo>
                    <a:pt x="21" y="6"/>
                  </a:lnTo>
                  <a:lnTo>
                    <a:pt x="35" y="13"/>
                  </a:lnTo>
                  <a:lnTo>
                    <a:pt x="56" y="18"/>
                  </a:lnTo>
                  <a:lnTo>
                    <a:pt x="84" y="20"/>
                  </a:lnTo>
                  <a:lnTo>
                    <a:pt x="116" y="21"/>
                  </a:lnTo>
                  <a:lnTo>
                    <a:pt x="149" y="20"/>
                  </a:lnTo>
                  <a:lnTo>
                    <a:pt x="180" y="16"/>
                  </a:lnTo>
                  <a:lnTo>
                    <a:pt x="210" y="9"/>
                  </a:lnTo>
                  <a:lnTo>
                    <a:pt x="237" y="0"/>
                  </a:lnTo>
                  <a:lnTo>
                    <a:pt x="237" y="9"/>
                  </a:lnTo>
                  <a:lnTo>
                    <a:pt x="233" y="14"/>
                  </a:lnTo>
                  <a:lnTo>
                    <a:pt x="226" y="20"/>
                  </a:lnTo>
                  <a:lnTo>
                    <a:pt x="21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8" name="Freeform 128"/>
            <p:cNvSpPr>
              <a:spLocks/>
            </p:cNvSpPr>
            <p:nvPr/>
          </p:nvSpPr>
          <p:spPr bwMode="auto">
            <a:xfrm>
              <a:off x="5402263" y="4049713"/>
              <a:ext cx="114300" cy="53975"/>
            </a:xfrm>
            <a:custGeom>
              <a:avLst/>
              <a:gdLst/>
              <a:ahLst/>
              <a:cxnLst>
                <a:cxn ang="0">
                  <a:pos x="4" y="67"/>
                </a:cxn>
                <a:cxn ang="0">
                  <a:pos x="2" y="65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20" y="56"/>
                </a:cxn>
                <a:cxn ang="0">
                  <a:pos x="39" y="53"/>
                </a:cxn>
                <a:cxn ang="0">
                  <a:pos x="56" y="48"/>
                </a:cxn>
                <a:cxn ang="0">
                  <a:pos x="74" y="41"/>
                </a:cxn>
                <a:cxn ang="0">
                  <a:pos x="90" y="34"/>
                </a:cxn>
                <a:cxn ang="0">
                  <a:pos x="106" y="23"/>
                </a:cxn>
                <a:cxn ang="0">
                  <a:pos x="121" y="13"/>
                </a:cxn>
                <a:cxn ang="0">
                  <a:pos x="135" y="0"/>
                </a:cxn>
                <a:cxn ang="0">
                  <a:pos x="146" y="2"/>
                </a:cxn>
                <a:cxn ang="0">
                  <a:pos x="134" y="16"/>
                </a:cxn>
                <a:cxn ang="0">
                  <a:pos x="120" y="30"/>
                </a:cxn>
                <a:cxn ang="0">
                  <a:pos x="104" y="42"/>
                </a:cxn>
                <a:cxn ang="0">
                  <a:pos x="86" y="53"/>
                </a:cxn>
                <a:cxn ang="0">
                  <a:pos x="65" y="62"/>
                </a:cxn>
                <a:cxn ang="0">
                  <a:pos x="46" y="67"/>
                </a:cxn>
                <a:cxn ang="0">
                  <a:pos x="25" y="69"/>
                </a:cxn>
                <a:cxn ang="0">
                  <a:pos x="4" y="67"/>
                </a:cxn>
              </a:cxnLst>
              <a:rect l="0" t="0" r="r" b="b"/>
              <a:pathLst>
                <a:path w="146" h="69">
                  <a:moveTo>
                    <a:pt x="4" y="67"/>
                  </a:moveTo>
                  <a:lnTo>
                    <a:pt x="2" y="65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20" y="56"/>
                  </a:lnTo>
                  <a:lnTo>
                    <a:pt x="39" y="53"/>
                  </a:lnTo>
                  <a:lnTo>
                    <a:pt x="56" y="48"/>
                  </a:lnTo>
                  <a:lnTo>
                    <a:pt x="74" y="41"/>
                  </a:lnTo>
                  <a:lnTo>
                    <a:pt x="90" y="34"/>
                  </a:lnTo>
                  <a:lnTo>
                    <a:pt x="106" y="23"/>
                  </a:lnTo>
                  <a:lnTo>
                    <a:pt x="121" y="13"/>
                  </a:lnTo>
                  <a:lnTo>
                    <a:pt x="135" y="0"/>
                  </a:lnTo>
                  <a:lnTo>
                    <a:pt x="146" y="2"/>
                  </a:lnTo>
                  <a:lnTo>
                    <a:pt x="134" y="16"/>
                  </a:lnTo>
                  <a:lnTo>
                    <a:pt x="120" y="30"/>
                  </a:lnTo>
                  <a:lnTo>
                    <a:pt x="104" y="42"/>
                  </a:lnTo>
                  <a:lnTo>
                    <a:pt x="86" y="53"/>
                  </a:lnTo>
                  <a:lnTo>
                    <a:pt x="65" y="62"/>
                  </a:lnTo>
                  <a:lnTo>
                    <a:pt x="46" y="67"/>
                  </a:lnTo>
                  <a:lnTo>
                    <a:pt x="25" y="69"/>
                  </a:lnTo>
                  <a:lnTo>
                    <a:pt x="4" y="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9" name="Freeform 129"/>
            <p:cNvSpPr>
              <a:spLocks/>
            </p:cNvSpPr>
            <p:nvPr/>
          </p:nvSpPr>
          <p:spPr bwMode="auto">
            <a:xfrm>
              <a:off x="5284788" y="3762375"/>
              <a:ext cx="220663" cy="150813"/>
            </a:xfrm>
            <a:custGeom>
              <a:avLst/>
              <a:gdLst/>
              <a:ahLst/>
              <a:cxnLst>
                <a:cxn ang="0">
                  <a:pos x="267" y="191"/>
                </a:cxn>
                <a:cxn ang="0">
                  <a:pos x="249" y="178"/>
                </a:cxn>
                <a:cxn ang="0">
                  <a:pos x="232" y="161"/>
                </a:cxn>
                <a:cxn ang="0">
                  <a:pos x="214" y="145"/>
                </a:cxn>
                <a:cxn ang="0">
                  <a:pos x="200" y="129"/>
                </a:cxn>
                <a:cxn ang="0">
                  <a:pos x="182" y="117"/>
                </a:cxn>
                <a:cxn ang="0">
                  <a:pos x="160" y="110"/>
                </a:cxn>
                <a:cxn ang="0">
                  <a:pos x="144" y="98"/>
                </a:cxn>
                <a:cxn ang="0">
                  <a:pos x="132" y="75"/>
                </a:cxn>
                <a:cxn ang="0">
                  <a:pos x="118" y="91"/>
                </a:cxn>
                <a:cxn ang="0">
                  <a:pos x="100" y="101"/>
                </a:cxn>
                <a:cxn ang="0">
                  <a:pos x="79" y="105"/>
                </a:cxn>
                <a:cxn ang="0">
                  <a:pos x="56" y="101"/>
                </a:cxn>
                <a:cxn ang="0">
                  <a:pos x="35" y="91"/>
                </a:cxn>
                <a:cxn ang="0">
                  <a:pos x="18" y="77"/>
                </a:cxn>
                <a:cxn ang="0">
                  <a:pos x="6" y="58"/>
                </a:cxn>
                <a:cxn ang="0">
                  <a:pos x="0" y="37"/>
                </a:cxn>
                <a:cxn ang="0">
                  <a:pos x="4" y="17"/>
                </a:cxn>
                <a:cxn ang="0">
                  <a:pos x="11" y="0"/>
                </a:cxn>
                <a:cxn ang="0">
                  <a:pos x="14" y="35"/>
                </a:cxn>
                <a:cxn ang="0">
                  <a:pos x="27" y="68"/>
                </a:cxn>
                <a:cxn ang="0">
                  <a:pos x="41" y="77"/>
                </a:cxn>
                <a:cxn ang="0">
                  <a:pos x="58" y="87"/>
                </a:cxn>
                <a:cxn ang="0">
                  <a:pos x="74" y="93"/>
                </a:cxn>
                <a:cxn ang="0">
                  <a:pos x="93" y="89"/>
                </a:cxn>
                <a:cxn ang="0">
                  <a:pos x="116" y="65"/>
                </a:cxn>
                <a:cxn ang="0">
                  <a:pos x="142" y="66"/>
                </a:cxn>
                <a:cxn ang="0">
                  <a:pos x="153" y="89"/>
                </a:cxn>
                <a:cxn ang="0">
                  <a:pos x="172" y="98"/>
                </a:cxn>
                <a:cxn ang="0">
                  <a:pos x="191" y="108"/>
                </a:cxn>
                <a:cxn ang="0">
                  <a:pos x="203" y="126"/>
                </a:cxn>
                <a:cxn ang="0">
                  <a:pos x="225" y="138"/>
                </a:cxn>
                <a:cxn ang="0">
                  <a:pos x="246" y="150"/>
                </a:cxn>
                <a:cxn ang="0">
                  <a:pos x="265" y="166"/>
                </a:cxn>
                <a:cxn ang="0">
                  <a:pos x="277" y="191"/>
                </a:cxn>
              </a:cxnLst>
              <a:rect l="0" t="0" r="r" b="b"/>
              <a:pathLst>
                <a:path w="277" h="191">
                  <a:moveTo>
                    <a:pt x="277" y="191"/>
                  </a:moveTo>
                  <a:lnTo>
                    <a:pt x="267" y="191"/>
                  </a:lnTo>
                  <a:lnTo>
                    <a:pt x="256" y="185"/>
                  </a:lnTo>
                  <a:lnTo>
                    <a:pt x="249" y="178"/>
                  </a:lnTo>
                  <a:lnTo>
                    <a:pt x="240" y="170"/>
                  </a:lnTo>
                  <a:lnTo>
                    <a:pt x="232" y="161"/>
                  </a:lnTo>
                  <a:lnTo>
                    <a:pt x="225" y="152"/>
                  </a:lnTo>
                  <a:lnTo>
                    <a:pt x="214" y="145"/>
                  </a:lnTo>
                  <a:lnTo>
                    <a:pt x="203" y="142"/>
                  </a:lnTo>
                  <a:lnTo>
                    <a:pt x="200" y="129"/>
                  </a:lnTo>
                  <a:lnTo>
                    <a:pt x="191" y="122"/>
                  </a:lnTo>
                  <a:lnTo>
                    <a:pt x="182" y="117"/>
                  </a:lnTo>
                  <a:lnTo>
                    <a:pt x="170" y="114"/>
                  </a:lnTo>
                  <a:lnTo>
                    <a:pt x="160" y="110"/>
                  </a:lnTo>
                  <a:lnTo>
                    <a:pt x="151" y="105"/>
                  </a:lnTo>
                  <a:lnTo>
                    <a:pt x="144" y="98"/>
                  </a:lnTo>
                  <a:lnTo>
                    <a:pt x="140" y="84"/>
                  </a:lnTo>
                  <a:lnTo>
                    <a:pt x="132" y="75"/>
                  </a:lnTo>
                  <a:lnTo>
                    <a:pt x="126" y="84"/>
                  </a:lnTo>
                  <a:lnTo>
                    <a:pt x="118" y="91"/>
                  </a:lnTo>
                  <a:lnTo>
                    <a:pt x="109" y="96"/>
                  </a:lnTo>
                  <a:lnTo>
                    <a:pt x="100" y="101"/>
                  </a:lnTo>
                  <a:lnTo>
                    <a:pt x="90" y="105"/>
                  </a:lnTo>
                  <a:lnTo>
                    <a:pt x="79" y="105"/>
                  </a:lnTo>
                  <a:lnTo>
                    <a:pt x="67" y="105"/>
                  </a:lnTo>
                  <a:lnTo>
                    <a:pt x="56" y="101"/>
                  </a:lnTo>
                  <a:lnTo>
                    <a:pt x="46" y="98"/>
                  </a:lnTo>
                  <a:lnTo>
                    <a:pt x="35" y="91"/>
                  </a:lnTo>
                  <a:lnTo>
                    <a:pt x="27" y="86"/>
                  </a:lnTo>
                  <a:lnTo>
                    <a:pt x="18" y="77"/>
                  </a:lnTo>
                  <a:lnTo>
                    <a:pt x="11" y="68"/>
                  </a:lnTo>
                  <a:lnTo>
                    <a:pt x="6" y="58"/>
                  </a:lnTo>
                  <a:lnTo>
                    <a:pt x="2" y="47"/>
                  </a:lnTo>
                  <a:lnTo>
                    <a:pt x="0" y="37"/>
                  </a:lnTo>
                  <a:lnTo>
                    <a:pt x="4" y="28"/>
                  </a:lnTo>
                  <a:lnTo>
                    <a:pt x="4" y="17"/>
                  </a:lnTo>
                  <a:lnTo>
                    <a:pt x="4" y="8"/>
                  </a:lnTo>
                  <a:lnTo>
                    <a:pt x="11" y="0"/>
                  </a:lnTo>
                  <a:lnTo>
                    <a:pt x="13" y="16"/>
                  </a:lnTo>
                  <a:lnTo>
                    <a:pt x="14" y="35"/>
                  </a:lnTo>
                  <a:lnTo>
                    <a:pt x="16" y="54"/>
                  </a:lnTo>
                  <a:lnTo>
                    <a:pt x="27" y="68"/>
                  </a:lnTo>
                  <a:lnTo>
                    <a:pt x="34" y="73"/>
                  </a:lnTo>
                  <a:lnTo>
                    <a:pt x="41" y="77"/>
                  </a:lnTo>
                  <a:lnTo>
                    <a:pt x="49" y="82"/>
                  </a:lnTo>
                  <a:lnTo>
                    <a:pt x="58" y="87"/>
                  </a:lnTo>
                  <a:lnTo>
                    <a:pt x="65" y="91"/>
                  </a:lnTo>
                  <a:lnTo>
                    <a:pt x="74" y="93"/>
                  </a:lnTo>
                  <a:lnTo>
                    <a:pt x="84" y="93"/>
                  </a:lnTo>
                  <a:lnTo>
                    <a:pt x="93" y="89"/>
                  </a:lnTo>
                  <a:lnTo>
                    <a:pt x="104" y="79"/>
                  </a:lnTo>
                  <a:lnTo>
                    <a:pt x="116" y="65"/>
                  </a:lnTo>
                  <a:lnTo>
                    <a:pt x="128" y="58"/>
                  </a:lnTo>
                  <a:lnTo>
                    <a:pt x="142" y="66"/>
                  </a:lnTo>
                  <a:lnTo>
                    <a:pt x="146" y="80"/>
                  </a:lnTo>
                  <a:lnTo>
                    <a:pt x="153" y="89"/>
                  </a:lnTo>
                  <a:lnTo>
                    <a:pt x="161" y="94"/>
                  </a:lnTo>
                  <a:lnTo>
                    <a:pt x="172" y="98"/>
                  </a:lnTo>
                  <a:lnTo>
                    <a:pt x="182" y="103"/>
                  </a:lnTo>
                  <a:lnTo>
                    <a:pt x="191" y="108"/>
                  </a:lnTo>
                  <a:lnTo>
                    <a:pt x="198" y="115"/>
                  </a:lnTo>
                  <a:lnTo>
                    <a:pt x="203" y="126"/>
                  </a:lnTo>
                  <a:lnTo>
                    <a:pt x="214" y="133"/>
                  </a:lnTo>
                  <a:lnTo>
                    <a:pt x="225" y="138"/>
                  </a:lnTo>
                  <a:lnTo>
                    <a:pt x="235" y="143"/>
                  </a:lnTo>
                  <a:lnTo>
                    <a:pt x="246" y="150"/>
                  </a:lnTo>
                  <a:lnTo>
                    <a:pt x="256" y="157"/>
                  </a:lnTo>
                  <a:lnTo>
                    <a:pt x="265" y="166"/>
                  </a:lnTo>
                  <a:lnTo>
                    <a:pt x="272" y="177"/>
                  </a:lnTo>
                  <a:lnTo>
                    <a:pt x="277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0" name="Freeform 130"/>
            <p:cNvSpPr>
              <a:spLocks/>
            </p:cNvSpPr>
            <p:nvPr/>
          </p:nvSpPr>
          <p:spPr bwMode="auto">
            <a:xfrm>
              <a:off x="5191125" y="5360988"/>
              <a:ext cx="211138" cy="30163"/>
            </a:xfrm>
            <a:custGeom>
              <a:avLst/>
              <a:gdLst/>
              <a:ahLst/>
              <a:cxnLst>
                <a:cxn ang="0">
                  <a:pos x="214" y="39"/>
                </a:cxn>
                <a:cxn ang="0">
                  <a:pos x="191" y="34"/>
                </a:cxn>
                <a:cxn ang="0">
                  <a:pos x="165" y="30"/>
                </a:cxn>
                <a:cxn ang="0">
                  <a:pos x="137" y="25"/>
                </a:cxn>
                <a:cxn ang="0">
                  <a:pos x="109" y="23"/>
                </a:cxn>
                <a:cxn ang="0">
                  <a:pos x="81" y="20"/>
                </a:cxn>
                <a:cxn ang="0">
                  <a:pos x="53" y="20"/>
                </a:cxn>
                <a:cxn ang="0">
                  <a:pos x="25" y="20"/>
                </a:cxn>
                <a:cxn ang="0">
                  <a:pos x="0" y="23"/>
                </a:cxn>
                <a:cxn ang="0">
                  <a:pos x="26" y="7"/>
                </a:cxn>
                <a:cxn ang="0">
                  <a:pos x="56" y="0"/>
                </a:cxn>
                <a:cxn ang="0">
                  <a:pos x="88" y="0"/>
                </a:cxn>
                <a:cxn ang="0">
                  <a:pos x="121" y="6"/>
                </a:cxn>
                <a:cxn ang="0">
                  <a:pos x="154" y="13"/>
                </a:cxn>
                <a:cxn ang="0">
                  <a:pos x="188" y="20"/>
                </a:cxn>
                <a:cxn ang="0">
                  <a:pos x="219" y="25"/>
                </a:cxn>
                <a:cxn ang="0">
                  <a:pos x="247" y="23"/>
                </a:cxn>
                <a:cxn ang="0">
                  <a:pos x="261" y="28"/>
                </a:cxn>
                <a:cxn ang="0">
                  <a:pos x="266" y="32"/>
                </a:cxn>
                <a:cxn ang="0">
                  <a:pos x="263" y="34"/>
                </a:cxn>
                <a:cxn ang="0">
                  <a:pos x="254" y="35"/>
                </a:cxn>
                <a:cxn ang="0">
                  <a:pos x="244" y="37"/>
                </a:cxn>
                <a:cxn ang="0">
                  <a:pos x="231" y="37"/>
                </a:cxn>
                <a:cxn ang="0">
                  <a:pos x="221" y="39"/>
                </a:cxn>
                <a:cxn ang="0">
                  <a:pos x="214" y="39"/>
                </a:cxn>
              </a:cxnLst>
              <a:rect l="0" t="0" r="r" b="b"/>
              <a:pathLst>
                <a:path w="266" h="39">
                  <a:moveTo>
                    <a:pt x="214" y="39"/>
                  </a:moveTo>
                  <a:lnTo>
                    <a:pt x="191" y="34"/>
                  </a:lnTo>
                  <a:lnTo>
                    <a:pt x="165" y="30"/>
                  </a:lnTo>
                  <a:lnTo>
                    <a:pt x="137" y="25"/>
                  </a:lnTo>
                  <a:lnTo>
                    <a:pt x="109" y="23"/>
                  </a:lnTo>
                  <a:lnTo>
                    <a:pt x="81" y="20"/>
                  </a:lnTo>
                  <a:lnTo>
                    <a:pt x="53" y="20"/>
                  </a:lnTo>
                  <a:lnTo>
                    <a:pt x="25" y="20"/>
                  </a:lnTo>
                  <a:lnTo>
                    <a:pt x="0" y="23"/>
                  </a:lnTo>
                  <a:lnTo>
                    <a:pt x="26" y="7"/>
                  </a:lnTo>
                  <a:lnTo>
                    <a:pt x="56" y="0"/>
                  </a:lnTo>
                  <a:lnTo>
                    <a:pt x="88" y="0"/>
                  </a:lnTo>
                  <a:lnTo>
                    <a:pt x="121" y="6"/>
                  </a:lnTo>
                  <a:lnTo>
                    <a:pt x="154" y="13"/>
                  </a:lnTo>
                  <a:lnTo>
                    <a:pt x="188" y="20"/>
                  </a:lnTo>
                  <a:lnTo>
                    <a:pt x="219" y="25"/>
                  </a:lnTo>
                  <a:lnTo>
                    <a:pt x="247" y="23"/>
                  </a:lnTo>
                  <a:lnTo>
                    <a:pt x="261" y="28"/>
                  </a:lnTo>
                  <a:lnTo>
                    <a:pt x="266" y="32"/>
                  </a:lnTo>
                  <a:lnTo>
                    <a:pt x="263" y="34"/>
                  </a:lnTo>
                  <a:lnTo>
                    <a:pt x="254" y="35"/>
                  </a:lnTo>
                  <a:lnTo>
                    <a:pt x="244" y="37"/>
                  </a:lnTo>
                  <a:lnTo>
                    <a:pt x="231" y="37"/>
                  </a:lnTo>
                  <a:lnTo>
                    <a:pt x="221" y="39"/>
                  </a:lnTo>
                  <a:lnTo>
                    <a:pt x="214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5416550" y="5097463"/>
              <a:ext cx="20638" cy="268288"/>
            </a:xfrm>
            <a:custGeom>
              <a:avLst/>
              <a:gdLst/>
              <a:ahLst/>
              <a:cxnLst>
                <a:cxn ang="0">
                  <a:pos x="0" y="339"/>
                </a:cxn>
                <a:cxn ang="0">
                  <a:pos x="7" y="181"/>
                </a:cxn>
                <a:cxn ang="0">
                  <a:pos x="5" y="135"/>
                </a:cxn>
                <a:cxn ang="0">
                  <a:pos x="5" y="90"/>
                </a:cxn>
                <a:cxn ang="0">
                  <a:pos x="7" y="46"/>
                </a:cxn>
                <a:cxn ang="0">
                  <a:pos x="12" y="0"/>
                </a:cxn>
                <a:cxn ang="0">
                  <a:pos x="19" y="39"/>
                </a:cxn>
                <a:cxn ang="0">
                  <a:pos x="22" y="81"/>
                </a:cxn>
                <a:cxn ang="0">
                  <a:pos x="24" y="125"/>
                </a:cxn>
                <a:cxn ang="0">
                  <a:pos x="26" y="165"/>
                </a:cxn>
                <a:cxn ang="0">
                  <a:pos x="24" y="193"/>
                </a:cxn>
                <a:cxn ang="0">
                  <a:pos x="21" y="246"/>
                </a:cxn>
                <a:cxn ang="0">
                  <a:pos x="14" y="302"/>
                </a:cxn>
                <a:cxn ang="0">
                  <a:pos x="0" y="339"/>
                </a:cxn>
              </a:cxnLst>
              <a:rect l="0" t="0" r="r" b="b"/>
              <a:pathLst>
                <a:path w="26" h="339">
                  <a:moveTo>
                    <a:pt x="0" y="339"/>
                  </a:moveTo>
                  <a:lnTo>
                    <a:pt x="7" y="181"/>
                  </a:lnTo>
                  <a:lnTo>
                    <a:pt x="5" y="135"/>
                  </a:lnTo>
                  <a:lnTo>
                    <a:pt x="5" y="90"/>
                  </a:lnTo>
                  <a:lnTo>
                    <a:pt x="7" y="46"/>
                  </a:lnTo>
                  <a:lnTo>
                    <a:pt x="12" y="0"/>
                  </a:lnTo>
                  <a:lnTo>
                    <a:pt x="19" y="39"/>
                  </a:lnTo>
                  <a:lnTo>
                    <a:pt x="22" y="81"/>
                  </a:lnTo>
                  <a:lnTo>
                    <a:pt x="24" y="125"/>
                  </a:lnTo>
                  <a:lnTo>
                    <a:pt x="26" y="165"/>
                  </a:lnTo>
                  <a:lnTo>
                    <a:pt x="24" y="193"/>
                  </a:lnTo>
                  <a:lnTo>
                    <a:pt x="21" y="246"/>
                  </a:lnTo>
                  <a:lnTo>
                    <a:pt x="14" y="302"/>
                  </a:lnTo>
                  <a:lnTo>
                    <a:pt x="0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2" name="Freeform 132"/>
            <p:cNvSpPr>
              <a:spLocks/>
            </p:cNvSpPr>
            <p:nvPr/>
          </p:nvSpPr>
          <p:spPr bwMode="auto">
            <a:xfrm>
              <a:off x="5440363" y="4235450"/>
              <a:ext cx="38100" cy="11113"/>
            </a:xfrm>
            <a:custGeom>
              <a:avLst/>
              <a:gdLst/>
              <a:ahLst/>
              <a:cxnLst>
                <a:cxn ang="0">
                  <a:pos x="37" y="14"/>
                </a:cxn>
                <a:cxn ang="0">
                  <a:pos x="27" y="14"/>
                </a:cxn>
                <a:cxn ang="0">
                  <a:pos x="18" y="14"/>
                </a:cxn>
                <a:cxn ang="0">
                  <a:pos x="7" y="13"/>
                </a:cxn>
                <a:cxn ang="0">
                  <a:pos x="0" y="6"/>
                </a:cxn>
                <a:cxn ang="0">
                  <a:pos x="48" y="0"/>
                </a:cxn>
                <a:cxn ang="0">
                  <a:pos x="48" y="6"/>
                </a:cxn>
                <a:cxn ang="0">
                  <a:pos x="46" y="9"/>
                </a:cxn>
                <a:cxn ang="0">
                  <a:pos x="41" y="13"/>
                </a:cxn>
                <a:cxn ang="0">
                  <a:pos x="37" y="14"/>
                </a:cxn>
              </a:cxnLst>
              <a:rect l="0" t="0" r="r" b="b"/>
              <a:pathLst>
                <a:path w="48" h="14">
                  <a:moveTo>
                    <a:pt x="37" y="14"/>
                  </a:moveTo>
                  <a:lnTo>
                    <a:pt x="27" y="14"/>
                  </a:lnTo>
                  <a:lnTo>
                    <a:pt x="18" y="14"/>
                  </a:lnTo>
                  <a:lnTo>
                    <a:pt x="7" y="13"/>
                  </a:lnTo>
                  <a:lnTo>
                    <a:pt x="0" y="6"/>
                  </a:lnTo>
                  <a:lnTo>
                    <a:pt x="48" y="0"/>
                  </a:lnTo>
                  <a:lnTo>
                    <a:pt x="48" y="6"/>
                  </a:lnTo>
                  <a:lnTo>
                    <a:pt x="46" y="9"/>
                  </a:lnTo>
                  <a:lnTo>
                    <a:pt x="41" y="13"/>
                  </a:lnTo>
                  <a:lnTo>
                    <a:pt x="3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3" name="Freeform 133"/>
            <p:cNvSpPr>
              <a:spLocks/>
            </p:cNvSpPr>
            <p:nvPr/>
          </p:nvSpPr>
          <p:spPr bwMode="auto">
            <a:xfrm>
              <a:off x="5402263" y="4249738"/>
              <a:ext cx="38100" cy="804863"/>
            </a:xfrm>
            <a:custGeom>
              <a:avLst/>
              <a:gdLst/>
              <a:ahLst/>
              <a:cxnLst>
                <a:cxn ang="0">
                  <a:pos x="39" y="1012"/>
                </a:cxn>
                <a:cxn ang="0">
                  <a:pos x="32" y="1010"/>
                </a:cxn>
                <a:cxn ang="0">
                  <a:pos x="27" y="967"/>
                </a:cxn>
                <a:cxn ang="0">
                  <a:pos x="32" y="923"/>
                </a:cxn>
                <a:cxn ang="0">
                  <a:pos x="37" y="881"/>
                </a:cxn>
                <a:cxn ang="0">
                  <a:pos x="30" y="837"/>
                </a:cxn>
                <a:cxn ang="0">
                  <a:pos x="21" y="746"/>
                </a:cxn>
                <a:cxn ang="0">
                  <a:pos x="14" y="655"/>
                </a:cxn>
                <a:cxn ang="0">
                  <a:pos x="11" y="564"/>
                </a:cxn>
                <a:cxn ang="0">
                  <a:pos x="14" y="469"/>
                </a:cxn>
                <a:cxn ang="0">
                  <a:pos x="2" y="376"/>
                </a:cxn>
                <a:cxn ang="0">
                  <a:pos x="0" y="282"/>
                </a:cxn>
                <a:cxn ang="0">
                  <a:pos x="6" y="185"/>
                </a:cxn>
                <a:cxn ang="0">
                  <a:pos x="18" y="91"/>
                </a:cxn>
                <a:cxn ang="0">
                  <a:pos x="23" y="68"/>
                </a:cxn>
                <a:cxn ang="0">
                  <a:pos x="25" y="43"/>
                </a:cxn>
                <a:cxn ang="0">
                  <a:pos x="21" y="21"/>
                </a:cxn>
                <a:cxn ang="0">
                  <a:pos x="11" y="0"/>
                </a:cxn>
                <a:cxn ang="0">
                  <a:pos x="20" y="5"/>
                </a:cxn>
                <a:cxn ang="0">
                  <a:pos x="27" y="17"/>
                </a:cxn>
                <a:cxn ang="0">
                  <a:pos x="30" y="31"/>
                </a:cxn>
                <a:cxn ang="0">
                  <a:pos x="35" y="43"/>
                </a:cxn>
                <a:cxn ang="0">
                  <a:pos x="34" y="78"/>
                </a:cxn>
                <a:cxn ang="0">
                  <a:pos x="28" y="114"/>
                </a:cxn>
                <a:cxn ang="0">
                  <a:pos x="21" y="149"/>
                </a:cxn>
                <a:cxn ang="0">
                  <a:pos x="18" y="185"/>
                </a:cxn>
                <a:cxn ang="0">
                  <a:pos x="13" y="387"/>
                </a:cxn>
                <a:cxn ang="0">
                  <a:pos x="25" y="457"/>
                </a:cxn>
                <a:cxn ang="0">
                  <a:pos x="25" y="530"/>
                </a:cxn>
                <a:cxn ang="0">
                  <a:pos x="23" y="604"/>
                </a:cxn>
                <a:cxn ang="0">
                  <a:pos x="32" y="674"/>
                </a:cxn>
                <a:cxn ang="0">
                  <a:pos x="28" y="723"/>
                </a:cxn>
                <a:cxn ang="0">
                  <a:pos x="37" y="767"/>
                </a:cxn>
                <a:cxn ang="0">
                  <a:pos x="46" y="814"/>
                </a:cxn>
                <a:cxn ang="0">
                  <a:pos x="44" y="865"/>
                </a:cxn>
                <a:cxn ang="0">
                  <a:pos x="49" y="884"/>
                </a:cxn>
                <a:cxn ang="0">
                  <a:pos x="46" y="904"/>
                </a:cxn>
                <a:cxn ang="0">
                  <a:pos x="41" y="925"/>
                </a:cxn>
                <a:cxn ang="0">
                  <a:pos x="41" y="947"/>
                </a:cxn>
                <a:cxn ang="0">
                  <a:pos x="39" y="1012"/>
                </a:cxn>
              </a:cxnLst>
              <a:rect l="0" t="0" r="r" b="b"/>
              <a:pathLst>
                <a:path w="49" h="1012">
                  <a:moveTo>
                    <a:pt x="39" y="1012"/>
                  </a:moveTo>
                  <a:lnTo>
                    <a:pt x="32" y="1010"/>
                  </a:lnTo>
                  <a:lnTo>
                    <a:pt x="27" y="967"/>
                  </a:lnTo>
                  <a:lnTo>
                    <a:pt x="32" y="923"/>
                  </a:lnTo>
                  <a:lnTo>
                    <a:pt x="37" y="881"/>
                  </a:lnTo>
                  <a:lnTo>
                    <a:pt x="30" y="837"/>
                  </a:lnTo>
                  <a:lnTo>
                    <a:pt x="21" y="746"/>
                  </a:lnTo>
                  <a:lnTo>
                    <a:pt x="14" y="655"/>
                  </a:lnTo>
                  <a:lnTo>
                    <a:pt x="11" y="564"/>
                  </a:lnTo>
                  <a:lnTo>
                    <a:pt x="14" y="469"/>
                  </a:lnTo>
                  <a:lnTo>
                    <a:pt x="2" y="376"/>
                  </a:lnTo>
                  <a:lnTo>
                    <a:pt x="0" y="282"/>
                  </a:lnTo>
                  <a:lnTo>
                    <a:pt x="6" y="185"/>
                  </a:lnTo>
                  <a:lnTo>
                    <a:pt x="18" y="91"/>
                  </a:lnTo>
                  <a:lnTo>
                    <a:pt x="23" y="68"/>
                  </a:lnTo>
                  <a:lnTo>
                    <a:pt x="25" y="43"/>
                  </a:lnTo>
                  <a:lnTo>
                    <a:pt x="21" y="21"/>
                  </a:lnTo>
                  <a:lnTo>
                    <a:pt x="11" y="0"/>
                  </a:lnTo>
                  <a:lnTo>
                    <a:pt x="20" y="5"/>
                  </a:lnTo>
                  <a:lnTo>
                    <a:pt x="27" y="17"/>
                  </a:lnTo>
                  <a:lnTo>
                    <a:pt x="30" y="31"/>
                  </a:lnTo>
                  <a:lnTo>
                    <a:pt x="35" y="43"/>
                  </a:lnTo>
                  <a:lnTo>
                    <a:pt x="34" y="78"/>
                  </a:lnTo>
                  <a:lnTo>
                    <a:pt x="28" y="114"/>
                  </a:lnTo>
                  <a:lnTo>
                    <a:pt x="21" y="149"/>
                  </a:lnTo>
                  <a:lnTo>
                    <a:pt x="18" y="185"/>
                  </a:lnTo>
                  <a:lnTo>
                    <a:pt x="13" y="387"/>
                  </a:lnTo>
                  <a:lnTo>
                    <a:pt x="25" y="457"/>
                  </a:lnTo>
                  <a:lnTo>
                    <a:pt x="25" y="530"/>
                  </a:lnTo>
                  <a:lnTo>
                    <a:pt x="23" y="604"/>
                  </a:lnTo>
                  <a:lnTo>
                    <a:pt x="32" y="674"/>
                  </a:lnTo>
                  <a:lnTo>
                    <a:pt x="28" y="723"/>
                  </a:lnTo>
                  <a:lnTo>
                    <a:pt x="37" y="767"/>
                  </a:lnTo>
                  <a:lnTo>
                    <a:pt x="46" y="814"/>
                  </a:lnTo>
                  <a:lnTo>
                    <a:pt x="44" y="865"/>
                  </a:lnTo>
                  <a:lnTo>
                    <a:pt x="49" y="884"/>
                  </a:lnTo>
                  <a:lnTo>
                    <a:pt x="46" y="904"/>
                  </a:lnTo>
                  <a:lnTo>
                    <a:pt x="41" y="925"/>
                  </a:lnTo>
                  <a:lnTo>
                    <a:pt x="41" y="947"/>
                  </a:lnTo>
                  <a:lnTo>
                    <a:pt x="39" y="10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4" name="Freeform 134"/>
            <p:cNvSpPr>
              <a:spLocks/>
            </p:cNvSpPr>
            <p:nvPr/>
          </p:nvSpPr>
          <p:spPr bwMode="auto">
            <a:xfrm>
              <a:off x="5283200" y="5856288"/>
              <a:ext cx="155575" cy="77788"/>
            </a:xfrm>
            <a:custGeom>
              <a:avLst/>
              <a:gdLst/>
              <a:ahLst/>
              <a:cxnLst>
                <a:cxn ang="0">
                  <a:pos x="93" y="21"/>
                </a:cxn>
                <a:cxn ang="0">
                  <a:pos x="83" y="25"/>
                </a:cxn>
                <a:cxn ang="0">
                  <a:pos x="71" y="28"/>
                </a:cxn>
                <a:cxn ang="0">
                  <a:pos x="58" y="32"/>
                </a:cxn>
                <a:cxn ang="0">
                  <a:pos x="48" y="37"/>
                </a:cxn>
                <a:cxn ang="0">
                  <a:pos x="37" y="44"/>
                </a:cxn>
                <a:cxn ang="0">
                  <a:pos x="29" y="51"/>
                </a:cxn>
                <a:cxn ang="0">
                  <a:pos x="22" y="60"/>
                </a:cxn>
                <a:cxn ang="0">
                  <a:pos x="15" y="70"/>
                </a:cxn>
                <a:cxn ang="0">
                  <a:pos x="13" y="79"/>
                </a:cxn>
                <a:cxn ang="0">
                  <a:pos x="13" y="86"/>
                </a:cxn>
                <a:cxn ang="0">
                  <a:pos x="11" y="93"/>
                </a:cxn>
                <a:cxn ang="0">
                  <a:pos x="9" y="98"/>
                </a:cxn>
                <a:cxn ang="0">
                  <a:pos x="2" y="98"/>
                </a:cxn>
                <a:cxn ang="0">
                  <a:pos x="0" y="77"/>
                </a:cxn>
                <a:cxn ang="0">
                  <a:pos x="9" y="58"/>
                </a:cxn>
                <a:cxn ang="0">
                  <a:pos x="20" y="40"/>
                </a:cxn>
                <a:cxn ang="0">
                  <a:pos x="32" y="26"/>
                </a:cxn>
                <a:cxn ang="0">
                  <a:pos x="48" y="19"/>
                </a:cxn>
                <a:cxn ang="0">
                  <a:pos x="67" y="14"/>
                </a:cxn>
                <a:cxn ang="0">
                  <a:pos x="90" y="7"/>
                </a:cxn>
                <a:cxn ang="0">
                  <a:pos x="113" y="4"/>
                </a:cxn>
                <a:cxn ang="0">
                  <a:pos x="137" y="0"/>
                </a:cxn>
                <a:cxn ang="0">
                  <a:pos x="160" y="0"/>
                </a:cxn>
                <a:cxn ang="0">
                  <a:pos x="181" y="2"/>
                </a:cxn>
                <a:cxn ang="0">
                  <a:pos x="197" y="5"/>
                </a:cxn>
                <a:cxn ang="0">
                  <a:pos x="191" y="11"/>
                </a:cxn>
                <a:cxn ang="0">
                  <a:pos x="181" y="14"/>
                </a:cxn>
                <a:cxn ang="0">
                  <a:pos x="165" y="18"/>
                </a:cxn>
                <a:cxn ang="0">
                  <a:pos x="148" y="18"/>
                </a:cxn>
                <a:cxn ang="0">
                  <a:pos x="130" y="18"/>
                </a:cxn>
                <a:cxn ang="0">
                  <a:pos x="114" y="18"/>
                </a:cxn>
                <a:cxn ang="0">
                  <a:pos x="100" y="19"/>
                </a:cxn>
                <a:cxn ang="0">
                  <a:pos x="93" y="21"/>
                </a:cxn>
              </a:cxnLst>
              <a:rect l="0" t="0" r="r" b="b"/>
              <a:pathLst>
                <a:path w="197" h="98">
                  <a:moveTo>
                    <a:pt x="93" y="21"/>
                  </a:moveTo>
                  <a:lnTo>
                    <a:pt x="83" y="25"/>
                  </a:lnTo>
                  <a:lnTo>
                    <a:pt x="71" y="28"/>
                  </a:lnTo>
                  <a:lnTo>
                    <a:pt x="58" y="32"/>
                  </a:lnTo>
                  <a:lnTo>
                    <a:pt x="48" y="37"/>
                  </a:lnTo>
                  <a:lnTo>
                    <a:pt x="37" y="44"/>
                  </a:lnTo>
                  <a:lnTo>
                    <a:pt x="29" y="51"/>
                  </a:lnTo>
                  <a:lnTo>
                    <a:pt x="22" y="60"/>
                  </a:lnTo>
                  <a:lnTo>
                    <a:pt x="15" y="70"/>
                  </a:lnTo>
                  <a:lnTo>
                    <a:pt x="13" y="79"/>
                  </a:lnTo>
                  <a:lnTo>
                    <a:pt x="13" y="86"/>
                  </a:lnTo>
                  <a:lnTo>
                    <a:pt x="11" y="93"/>
                  </a:lnTo>
                  <a:lnTo>
                    <a:pt x="9" y="98"/>
                  </a:lnTo>
                  <a:lnTo>
                    <a:pt x="2" y="98"/>
                  </a:lnTo>
                  <a:lnTo>
                    <a:pt x="0" y="77"/>
                  </a:lnTo>
                  <a:lnTo>
                    <a:pt x="9" y="58"/>
                  </a:lnTo>
                  <a:lnTo>
                    <a:pt x="20" y="40"/>
                  </a:lnTo>
                  <a:lnTo>
                    <a:pt x="32" y="26"/>
                  </a:lnTo>
                  <a:lnTo>
                    <a:pt x="48" y="19"/>
                  </a:lnTo>
                  <a:lnTo>
                    <a:pt x="67" y="14"/>
                  </a:lnTo>
                  <a:lnTo>
                    <a:pt x="90" y="7"/>
                  </a:lnTo>
                  <a:lnTo>
                    <a:pt x="113" y="4"/>
                  </a:lnTo>
                  <a:lnTo>
                    <a:pt x="137" y="0"/>
                  </a:lnTo>
                  <a:lnTo>
                    <a:pt x="160" y="0"/>
                  </a:lnTo>
                  <a:lnTo>
                    <a:pt x="181" y="2"/>
                  </a:lnTo>
                  <a:lnTo>
                    <a:pt x="197" y="5"/>
                  </a:lnTo>
                  <a:lnTo>
                    <a:pt x="191" y="11"/>
                  </a:lnTo>
                  <a:lnTo>
                    <a:pt x="181" y="14"/>
                  </a:lnTo>
                  <a:lnTo>
                    <a:pt x="165" y="18"/>
                  </a:lnTo>
                  <a:lnTo>
                    <a:pt x="148" y="18"/>
                  </a:lnTo>
                  <a:lnTo>
                    <a:pt x="130" y="18"/>
                  </a:lnTo>
                  <a:lnTo>
                    <a:pt x="114" y="18"/>
                  </a:lnTo>
                  <a:lnTo>
                    <a:pt x="100" y="19"/>
                  </a:lnTo>
                  <a:lnTo>
                    <a:pt x="9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5238750" y="4124325"/>
              <a:ext cx="166688" cy="158750"/>
            </a:xfrm>
            <a:custGeom>
              <a:avLst/>
              <a:gdLst/>
              <a:ahLst/>
              <a:cxnLst>
                <a:cxn ang="0">
                  <a:pos x="153" y="196"/>
                </a:cxn>
                <a:cxn ang="0">
                  <a:pos x="139" y="200"/>
                </a:cxn>
                <a:cxn ang="0">
                  <a:pos x="123" y="202"/>
                </a:cxn>
                <a:cxn ang="0">
                  <a:pos x="109" y="202"/>
                </a:cxn>
                <a:cxn ang="0">
                  <a:pos x="93" y="200"/>
                </a:cxn>
                <a:cxn ang="0">
                  <a:pos x="78" y="195"/>
                </a:cxn>
                <a:cxn ang="0">
                  <a:pos x="62" y="189"/>
                </a:cxn>
                <a:cxn ang="0">
                  <a:pos x="48" y="181"/>
                </a:cxn>
                <a:cxn ang="0">
                  <a:pos x="34" y="170"/>
                </a:cxn>
                <a:cxn ang="0">
                  <a:pos x="20" y="147"/>
                </a:cxn>
                <a:cxn ang="0">
                  <a:pos x="7" y="125"/>
                </a:cxn>
                <a:cxn ang="0">
                  <a:pos x="0" y="98"/>
                </a:cxn>
                <a:cxn ang="0">
                  <a:pos x="0" y="69"/>
                </a:cxn>
                <a:cxn ang="0">
                  <a:pos x="6" y="49"/>
                </a:cxn>
                <a:cxn ang="0">
                  <a:pos x="13" y="32"/>
                </a:cxn>
                <a:cxn ang="0">
                  <a:pos x="23" y="18"/>
                </a:cxn>
                <a:cxn ang="0">
                  <a:pos x="39" y="5"/>
                </a:cxn>
                <a:cxn ang="0">
                  <a:pos x="46" y="4"/>
                </a:cxn>
                <a:cxn ang="0">
                  <a:pos x="53" y="2"/>
                </a:cxn>
                <a:cxn ang="0">
                  <a:pos x="60" y="0"/>
                </a:cxn>
                <a:cxn ang="0">
                  <a:pos x="67" y="0"/>
                </a:cxn>
                <a:cxn ang="0">
                  <a:pos x="53" y="7"/>
                </a:cxn>
                <a:cxn ang="0">
                  <a:pos x="41" y="16"/>
                </a:cxn>
                <a:cxn ang="0">
                  <a:pos x="30" y="26"/>
                </a:cxn>
                <a:cxn ang="0">
                  <a:pos x="21" y="41"/>
                </a:cxn>
                <a:cxn ang="0">
                  <a:pos x="16" y="76"/>
                </a:cxn>
                <a:cxn ang="0">
                  <a:pos x="20" y="109"/>
                </a:cxn>
                <a:cxn ang="0">
                  <a:pos x="32" y="140"/>
                </a:cxn>
                <a:cxn ang="0">
                  <a:pos x="53" y="165"/>
                </a:cxn>
                <a:cxn ang="0">
                  <a:pos x="64" y="170"/>
                </a:cxn>
                <a:cxn ang="0">
                  <a:pos x="76" y="175"/>
                </a:cxn>
                <a:cxn ang="0">
                  <a:pos x="88" y="181"/>
                </a:cxn>
                <a:cxn ang="0">
                  <a:pos x="100" y="182"/>
                </a:cxn>
                <a:cxn ang="0">
                  <a:pos x="113" y="186"/>
                </a:cxn>
                <a:cxn ang="0">
                  <a:pos x="125" y="186"/>
                </a:cxn>
                <a:cxn ang="0">
                  <a:pos x="137" y="186"/>
                </a:cxn>
                <a:cxn ang="0">
                  <a:pos x="149" y="186"/>
                </a:cxn>
                <a:cxn ang="0">
                  <a:pos x="158" y="179"/>
                </a:cxn>
                <a:cxn ang="0">
                  <a:pos x="165" y="172"/>
                </a:cxn>
                <a:cxn ang="0">
                  <a:pos x="172" y="161"/>
                </a:cxn>
                <a:cxn ang="0">
                  <a:pos x="177" y="153"/>
                </a:cxn>
                <a:cxn ang="0">
                  <a:pos x="183" y="144"/>
                </a:cxn>
                <a:cxn ang="0">
                  <a:pos x="188" y="133"/>
                </a:cxn>
                <a:cxn ang="0">
                  <a:pos x="193" y="126"/>
                </a:cxn>
                <a:cxn ang="0">
                  <a:pos x="202" y="119"/>
                </a:cxn>
                <a:cxn ang="0">
                  <a:pos x="211" y="126"/>
                </a:cxn>
                <a:cxn ang="0">
                  <a:pos x="204" y="135"/>
                </a:cxn>
                <a:cxn ang="0">
                  <a:pos x="197" y="144"/>
                </a:cxn>
                <a:cxn ang="0">
                  <a:pos x="191" y="156"/>
                </a:cxn>
                <a:cxn ang="0">
                  <a:pos x="188" y="167"/>
                </a:cxn>
                <a:cxn ang="0">
                  <a:pos x="181" y="177"/>
                </a:cxn>
                <a:cxn ang="0">
                  <a:pos x="174" y="186"/>
                </a:cxn>
                <a:cxn ang="0">
                  <a:pos x="165" y="193"/>
                </a:cxn>
                <a:cxn ang="0">
                  <a:pos x="153" y="196"/>
                </a:cxn>
              </a:cxnLst>
              <a:rect l="0" t="0" r="r" b="b"/>
              <a:pathLst>
                <a:path w="211" h="202">
                  <a:moveTo>
                    <a:pt x="153" y="196"/>
                  </a:moveTo>
                  <a:lnTo>
                    <a:pt x="139" y="200"/>
                  </a:lnTo>
                  <a:lnTo>
                    <a:pt x="123" y="202"/>
                  </a:lnTo>
                  <a:lnTo>
                    <a:pt x="109" y="202"/>
                  </a:lnTo>
                  <a:lnTo>
                    <a:pt x="93" y="200"/>
                  </a:lnTo>
                  <a:lnTo>
                    <a:pt x="78" y="195"/>
                  </a:lnTo>
                  <a:lnTo>
                    <a:pt x="62" y="189"/>
                  </a:lnTo>
                  <a:lnTo>
                    <a:pt x="48" y="181"/>
                  </a:lnTo>
                  <a:lnTo>
                    <a:pt x="34" y="170"/>
                  </a:lnTo>
                  <a:lnTo>
                    <a:pt x="20" y="147"/>
                  </a:lnTo>
                  <a:lnTo>
                    <a:pt x="7" y="125"/>
                  </a:lnTo>
                  <a:lnTo>
                    <a:pt x="0" y="98"/>
                  </a:lnTo>
                  <a:lnTo>
                    <a:pt x="0" y="69"/>
                  </a:lnTo>
                  <a:lnTo>
                    <a:pt x="6" y="49"/>
                  </a:lnTo>
                  <a:lnTo>
                    <a:pt x="13" y="32"/>
                  </a:lnTo>
                  <a:lnTo>
                    <a:pt x="23" y="18"/>
                  </a:lnTo>
                  <a:lnTo>
                    <a:pt x="39" y="5"/>
                  </a:lnTo>
                  <a:lnTo>
                    <a:pt x="46" y="4"/>
                  </a:lnTo>
                  <a:lnTo>
                    <a:pt x="53" y="2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53" y="7"/>
                  </a:lnTo>
                  <a:lnTo>
                    <a:pt x="41" y="16"/>
                  </a:lnTo>
                  <a:lnTo>
                    <a:pt x="30" y="26"/>
                  </a:lnTo>
                  <a:lnTo>
                    <a:pt x="21" y="41"/>
                  </a:lnTo>
                  <a:lnTo>
                    <a:pt x="16" y="76"/>
                  </a:lnTo>
                  <a:lnTo>
                    <a:pt x="20" y="109"/>
                  </a:lnTo>
                  <a:lnTo>
                    <a:pt x="32" y="140"/>
                  </a:lnTo>
                  <a:lnTo>
                    <a:pt x="53" y="165"/>
                  </a:lnTo>
                  <a:lnTo>
                    <a:pt x="64" y="170"/>
                  </a:lnTo>
                  <a:lnTo>
                    <a:pt x="76" y="175"/>
                  </a:lnTo>
                  <a:lnTo>
                    <a:pt x="88" y="181"/>
                  </a:lnTo>
                  <a:lnTo>
                    <a:pt x="100" y="182"/>
                  </a:lnTo>
                  <a:lnTo>
                    <a:pt x="113" y="186"/>
                  </a:lnTo>
                  <a:lnTo>
                    <a:pt x="125" y="186"/>
                  </a:lnTo>
                  <a:lnTo>
                    <a:pt x="137" y="186"/>
                  </a:lnTo>
                  <a:lnTo>
                    <a:pt x="149" y="186"/>
                  </a:lnTo>
                  <a:lnTo>
                    <a:pt x="158" y="179"/>
                  </a:lnTo>
                  <a:lnTo>
                    <a:pt x="165" y="172"/>
                  </a:lnTo>
                  <a:lnTo>
                    <a:pt x="172" y="161"/>
                  </a:lnTo>
                  <a:lnTo>
                    <a:pt x="177" y="153"/>
                  </a:lnTo>
                  <a:lnTo>
                    <a:pt x="183" y="144"/>
                  </a:lnTo>
                  <a:lnTo>
                    <a:pt x="188" y="133"/>
                  </a:lnTo>
                  <a:lnTo>
                    <a:pt x="193" y="126"/>
                  </a:lnTo>
                  <a:lnTo>
                    <a:pt x="202" y="119"/>
                  </a:lnTo>
                  <a:lnTo>
                    <a:pt x="211" y="126"/>
                  </a:lnTo>
                  <a:lnTo>
                    <a:pt x="204" y="135"/>
                  </a:lnTo>
                  <a:lnTo>
                    <a:pt x="197" y="144"/>
                  </a:lnTo>
                  <a:lnTo>
                    <a:pt x="191" y="156"/>
                  </a:lnTo>
                  <a:lnTo>
                    <a:pt x="188" y="167"/>
                  </a:lnTo>
                  <a:lnTo>
                    <a:pt x="181" y="177"/>
                  </a:lnTo>
                  <a:lnTo>
                    <a:pt x="174" y="186"/>
                  </a:lnTo>
                  <a:lnTo>
                    <a:pt x="165" y="193"/>
                  </a:lnTo>
                  <a:lnTo>
                    <a:pt x="153" y="1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6" name="Freeform 136"/>
            <p:cNvSpPr>
              <a:spLocks/>
            </p:cNvSpPr>
            <p:nvPr/>
          </p:nvSpPr>
          <p:spPr bwMode="auto">
            <a:xfrm>
              <a:off x="5348288" y="4910138"/>
              <a:ext cx="17463" cy="177800"/>
            </a:xfrm>
            <a:custGeom>
              <a:avLst/>
              <a:gdLst/>
              <a:ahLst/>
              <a:cxnLst>
                <a:cxn ang="0">
                  <a:pos x="7" y="224"/>
                </a:cxn>
                <a:cxn ang="0">
                  <a:pos x="0" y="207"/>
                </a:cxn>
                <a:cxn ang="0">
                  <a:pos x="10" y="4"/>
                </a:cxn>
                <a:cxn ang="0">
                  <a:pos x="16" y="0"/>
                </a:cxn>
                <a:cxn ang="0">
                  <a:pos x="21" y="5"/>
                </a:cxn>
                <a:cxn ang="0">
                  <a:pos x="19" y="61"/>
                </a:cxn>
                <a:cxn ang="0">
                  <a:pos x="14" y="117"/>
                </a:cxn>
                <a:cxn ang="0">
                  <a:pos x="12" y="172"/>
                </a:cxn>
                <a:cxn ang="0">
                  <a:pos x="16" y="224"/>
                </a:cxn>
                <a:cxn ang="0">
                  <a:pos x="7" y="224"/>
                </a:cxn>
              </a:cxnLst>
              <a:rect l="0" t="0" r="r" b="b"/>
              <a:pathLst>
                <a:path w="21" h="224">
                  <a:moveTo>
                    <a:pt x="7" y="224"/>
                  </a:moveTo>
                  <a:lnTo>
                    <a:pt x="0" y="207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1" y="5"/>
                  </a:lnTo>
                  <a:lnTo>
                    <a:pt x="19" y="61"/>
                  </a:lnTo>
                  <a:lnTo>
                    <a:pt x="14" y="117"/>
                  </a:lnTo>
                  <a:lnTo>
                    <a:pt x="12" y="172"/>
                  </a:lnTo>
                  <a:lnTo>
                    <a:pt x="16" y="224"/>
                  </a:lnTo>
                  <a:lnTo>
                    <a:pt x="7" y="2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7" name="Freeform 137"/>
            <p:cNvSpPr>
              <a:spLocks/>
            </p:cNvSpPr>
            <p:nvPr/>
          </p:nvSpPr>
          <p:spPr bwMode="auto">
            <a:xfrm>
              <a:off x="5273675" y="4865688"/>
              <a:ext cx="84138" cy="26988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49" y="29"/>
                </a:cxn>
                <a:cxn ang="0">
                  <a:pos x="41" y="26"/>
                </a:cxn>
                <a:cxn ang="0">
                  <a:pos x="34" y="24"/>
                </a:cxn>
                <a:cxn ang="0">
                  <a:pos x="27" y="21"/>
                </a:cxn>
                <a:cxn ang="0">
                  <a:pos x="18" y="17"/>
                </a:cxn>
                <a:cxn ang="0">
                  <a:pos x="11" y="12"/>
                </a:cxn>
                <a:cxn ang="0">
                  <a:pos x="5" y="7"/>
                </a:cxn>
                <a:cxn ang="0">
                  <a:pos x="0" y="0"/>
                </a:cxn>
                <a:cxn ang="0">
                  <a:pos x="11" y="1"/>
                </a:cxn>
                <a:cxn ang="0">
                  <a:pos x="23" y="5"/>
                </a:cxn>
                <a:cxn ang="0">
                  <a:pos x="35" y="8"/>
                </a:cxn>
                <a:cxn ang="0">
                  <a:pos x="49" y="12"/>
                </a:cxn>
                <a:cxn ang="0">
                  <a:pos x="63" y="15"/>
                </a:cxn>
                <a:cxn ang="0">
                  <a:pos x="77" y="17"/>
                </a:cxn>
                <a:cxn ang="0">
                  <a:pos x="91" y="19"/>
                </a:cxn>
                <a:cxn ang="0">
                  <a:pos x="105" y="19"/>
                </a:cxn>
                <a:cxn ang="0">
                  <a:pos x="97" y="29"/>
                </a:cxn>
                <a:cxn ang="0">
                  <a:pos x="84" y="31"/>
                </a:cxn>
                <a:cxn ang="0">
                  <a:pos x="69" y="31"/>
                </a:cxn>
                <a:cxn ang="0">
                  <a:pos x="56" y="33"/>
                </a:cxn>
              </a:cxnLst>
              <a:rect l="0" t="0" r="r" b="b"/>
              <a:pathLst>
                <a:path w="105" h="33">
                  <a:moveTo>
                    <a:pt x="56" y="33"/>
                  </a:moveTo>
                  <a:lnTo>
                    <a:pt x="49" y="29"/>
                  </a:lnTo>
                  <a:lnTo>
                    <a:pt x="41" y="26"/>
                  </a:lnTo>
                  <a:lnTo>
                    <a:pt x="34" y="24"/>
                  </a:lnTo>
                  <a:lnTo>
                    <a:pt x="27" y="21"/>
                  </a:lnTo>
                  <a:lnTo>
                    <a:pt x="18" y="17"/>
                  </a:lnTo>
                  <a:lnTo>
                    <a:pt x="11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11" y="1"/>
                  </a:lnTo>
                  <a:lnTo>
                    <a:pt x="23" y="5"/>
                  </a:lnTo>
                  <a:lnTo>
                    <a:pt x="35" y="8"/>
                  </a:lnTo>
                  <a:lnTo>
                    <a:pt x="49" y="12"/>
                  </a:lnTo>
                  <a:lnTo>
                    <a:pt x="63" y="15"/>
                  </a:lnTo>
                  <a:lnTo>
                    <a:pt x="77" y="17"/>
                  </a:lnTo>
                  <a:lnTo>
                    <a:pt x="91" y="19"/>
                  </a:lnTo>
                  <a:lnTo>
                    <a:pt x="105" y="19"/>
                  </a:lnTo>
                  <a:lnTo>
                    <a:pt x="97" y="29"/>
                  </a:lnTo>
                  <a:lnTo>
                    <a:pt x="84" y="31"/>
                  </a:lnTo>
                  <a:lnTo>
                    <a:pt x="69" y="31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8" name="Freeform 138"/>
            <p:cNvSpPr>
              <a:spLocks/>
            </p:cNvSpPr>
            <p:nvPr/>
          </p:nvSpPr>
          <p:spPr bwMode="auto">
            <a:xfrm>
              <a:off x="5335588" y="4137025"/>
              <a:ext cx="68263" cy="65088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7" y="15"/>
                </a:cxn>
                <a:cxn ang="0">
                  <a:pos x="6" y="10"/>
                </a:cxn>
                <a:cxn ang="0">
                  <a:pos x="2" y="5"/>
                </a:cxn>
                <a:cxn ang="0">
                  <a:pos x="0" y="1"/>
                </a:cxn>
                <a:cxn ang="0">
                  <a:pos x="4" y="0"/>
                </a:cxn>
                <a:cxn ang="0">
                  <a:pos x="13" y="8"/>
                </a:cxn>
                <a:cxn ang="0">
                  <a:pos x="21" y="19"/>
                </a:cxn>
                <a:cxn ang="0">
                  <a:pos x="32" y="30"/>
                </a:cxn>
                <a:cxn ang="0">
                  <a:pos x="44" y="42"/>
                </a:cxn>
                <a:cxn ang="0">
                  <a:pos x="56" y="52"/>
                </a:cxn>
                <a:cxn ang="0">
                  <a:pos x="67" y="63"/>
                </a:cxn>
                <a:cxn ang="0">
                  <a:pos x="77" y="73"/>
                </a:cxn>
                <a:cxn ang="0">
                  <a:pos x="88" y="80"/>
                </a:cxn>
                <a:cxn ang="0">
                  <a:pos x="77" y="80"/>
                </a:cxn>
                <a:cxn ang="0">
                  <a:pos x="65" y="77"/>
                </a:cxn>
                <a:cxn ang="0">
                  <a:pos x="55" y="70"/>
                </a:cxn>
                <a:cxn ang="0">
                  <a:pos x="42" y="61"/>
                </a:cxn>
                <a:cxn ang="0">
                  <a:pos x="32" y="51"/>
                </a:cxn>
                <a:cxn ang="0">
                  <a:pos x="21" y="40"/>
                </a:cxn>
                <a:cxn ang="0">
                  <a:pos x="13" y="30"/>
                </a:cxn>
                <a:cxn ang="0">
                  <a:pos x="7" y="23"/>
                </a:cxn>
              </a:cxnLst>
              <a:rect l="0" t="0" r="r" b="b"/>
              <a:pathLst>
                <a:path w="88" h="80">
                  <a:moveTo>
                    <a:pt x="7" y="23"/>
                  </a:moveTo>
                  <a:lnTo>
                    <a:pt x="7" y="15"/>
                  </a:lnTo>
                  <a:lnTo>
                    <a:pt x="6" y="10"/>
                  </a:lnTo>
                  <a:lnTo>
                    <a:pt x="2" y="5"/>
                  </a:lnTo>
                  <a:lnTo>
                    <a:pt x="0" y="1"/>
                  </a:lnTo>
                  <a:lnTo>
                    <a:pt x="4" y="0"/>
                  </a:lnTo>
                  <a:lnTo>
                    <a:pt x="13" y="8"/>
                  </a:lnTo>
                  <a:lnTo>
                    <a:pt x="21" y="19"/>
                  </a:lnTo>
                  <a:lnTo>
                    <a:pt x="32" y="30"/>
                  </a:lnTo>
                  <a:lnTo>
                    <a:pt x="44" y="42"/>
                  </a:lnTo>
                  <a:lnTo>
                    <a:pt x="56" y="52"/>
                  </a:lnTo>
                  <a:lnTo>
                    <a:pt x="67" y="63"/>
                  </a:lnTo>
                  <a:lnTo>
                    <a:pt x="77" y="73"/>
                  </a:lnTo>
                  <a:lnTo>
                    <a:pt x="88" y="80"/>
                  </a:lnTo>
                  <a:lnTo>
                    <a:pt x="77" y="80"/>
                  </a:lnTo>
                  <a:lnTo>
                    <a:pt x="65" y="77"/>
                  </a:lnTo>
                  <a:lnTo>
                    <a:pt x="55" y="70"/>
                  </a:lnTo>
                  <a:lnTo>
                    <a:pt x="42" y="61"/>
                  </a:lnTo>
                  <a:lnTo>
                    <a:pt x="32" y="51"/>
                  </a:lnTo>
                  <a:lnTo>
                    <a:pt x="21" y="40"/>
                  </a:lnTo>
                  <a:lnTo>
                    <a:pt x="13" y="30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9" name="Freeform 139"/>
            <p:cNvSpPr>
              <a:spLocks/>
            </p:cNvSpPr>
            <p:nvPr/>
          </p:nvSpPr>
          <p:spPr bwMode="auto">
            <a:xfrm>
              <a:off x="5260975" y="5399088"/>
              <a:ext cx="42863" cy="419100"/>
            </a:xfrm>
            <a:custGeom>
              <a:avLst/>
              <a:gdLst/>
              <a:ahLst/>
              <a:cxnLst>
                <a:cxn ang="0">
                  <a:pos x="48" y="529"/>
                </a:cxn>
                <a:cxn ang="0">
                  <a:pos x="37" y="523"/>
                </a:cxn>
                <a:cxn ang="0">
                  <a:pos x="32" y="511"/>
                </a:cxn>
                <a:cxn ang="0">
                  <a:pos x="28" y="497"/>
                </a:cxn>
                <a:cxn ang="0">
                  <a:pos x="23" y="483"/>
                </a:cxn>
                <a:cxn ang="0">
                  <a:pos x="21" y="445"/>
                </a:cxn>
                <a:cxn ang="0">
                  <a:pos x="25" y="406"/>
                </a:cxn>
                <a:cxn ang="0">
                  <a:pos x="25" y="369"/>
                </a:cxn>
                <a:cxn ang="0">
                  <a:pos x="14" y="332"/>
                </a:cxn>
                <a:cxn ang="0">
                  <a:pos x="13" y="252"/>
                </a:cxn>
                <a:cxn ang="0">
                  <a:pos x="6" y="166"/>
                </a:cxn>
                <a:cxn ang="0">
                  <a:pos x="0" y="82"/>
                </a:cxn>
                <a:cxn ang="0">
                  <a:pos x="0" y="0"/>
                </a:cxn>
                <a:cxn ang="0">
                  <a:pos x="23" y="15"/>
                </a:cxn>
                <a:cxn ang="0">
                  <a:pos x="28" y="332"/>
                </a:cxn>
                <a:cxn ang="0">
                  <a:pos x="37" y="380"/>
                </a:cxn>
                <a:cxn ang="0">
                  <a:pos x="37" y="431"/>
                </a:cxn>
                <a:cxn ang="0">
                  <a:pos x="39" y="481"/>
                </a:cxn>
                <a:cxn ang="0">
                  <a:pos x="55" y="527"/>
                </a:cxn>
                <a:cxn ang="0">
                  <a:pos x="48" y="529"/>
                </a:cxn>
              </a:cxnLst>
              <a:rect l="0" t="0" r="r" b="b"/>
              <a:pathLst>
                <a:path w="55" h="529">
                  <a:moveTo>
                    <a:pt x="48" y="529"/>
                  </a:moveTo>
                  <a:lnTo>
                    <a:pt x="37" y="523"/>
                  </a:lnTo>
                  <a:lnTo>
                    <a:pt x="32" y="511"/>
                  </a:lnTo>
                  <a:lnTo>
                    <a:pt x="28" y="497"/>
                  </a:lnTo>
                  <a:lnTo>
                    <a:pt x="23" y="483"/>
                  </a:lnTo>
                  <a:lnTo>
                    <a:pt x="21" y="445"/>
                  </a:lnTo>
                  <a:lnTo>
                    <a:pt x="25" y="406"/>
                  </a:lnTo>
                  <a:lnTo>
                    <a:pt x="25" y="369"/>
                  </a:lnTo>
                  <a:lnTo>
                    <a:pt x="14" y="332"/>
                  </a:lnTo>
                  <a:lnTo>
                    <a:pt x="13" y="252"/>
                  </a:lnTo>
                  <a:lnTo>
                    <a:pt x="6" y="166"/>
                  </a:lnTo>
                  <a:lnTo>
                    <a:pt x="0" y="82"/>
                  </a:lnTo>
                  <a:lnTo>
                    <a:pt x="0" y="0"/>
                  </a:lnTo>
                  <a:lnTo>
                    <a:pt x="23" y="15"/>
                  </a:lnTo>
                  <a:lnTo>
                    <a:pt x="28" y="332"/>
                  </a:lnTo>
                  <a:lnTo>
                    <a:pt x="37" y="380"/>
                  </a:lnTo>
                  <a:lnTo>
                    <a:pt x="37" y="431"/>
                  </a:lnTo>
                  <a:lnTo>
                    <a:pt x="39" y="481"/>
                  </a:lnTo>
                  <a:lnTo>
                    <a:pt x="55" y="527"/>
                  </a:lnTo>
                  <a:lnTo>
                    <a:pt x="48" y="5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5226050" y="3933825"/>
              <a:ext cx="152400" cy="177800"/>
            </a:xfrm>
            <a:custGeom>
              <a:avLst/>
              <a:gdLst/>
              <a:ahLst/>
              <a:cxnLst>
                <a:cxn ang="0">
                  <a:pos x="191" y="221"/>
                </a:cxn>
                <a:cxn ang="0">
                  <a:pos x="168" y="224"/>
                </a:cxn>
                <a:cxn ang="0">
                  <a:pos x="147" y="223"/>
                </a:cxn>
                <a:cxn ang="0">
                  <a:pos x="126" y="216"/>
                </a:cxn>
                <a:cxn ang="0">
                  <a:pos x="108" y="205"/>
                </a:cxn>
                <a:cxn ang="0">
                  <a:pos x="91" y="193"/>
                </a:cxn>
                <a:cxn ang="0">
                  <a:pos x="75" y="179"/>
                </a:cxn>
                <a:cxn ang="0">
                  <a:pos x="57" y="165"/>
                </a:cxn>
                <a:cxn ang="0">
                  <a:pos x="42" y="153"/>
                </a:cxn>
                <a:cxn ang="0">
                  <a:pos x="24" y="130"/>
                </a:cxn>
                <a:cxn ang="0">
                  <a:pos x="10" y="105"/>
                </a:cxn>
                <a:cxn ang="0">
                  <a:pos x="3" y="79"/>
                </a:cxn>
                <a:cxn ang="0">
                  <a:pos x="0" y="49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8" y="9"/>
                </a:cxn>
                <a:cxn ang="0">
                  <a:pos x="19" y="0"/>
                </a:cxn>
                <a:cxn ang="0">
                  <a:pos x="14" y="39"/>
                </a:cxn>
                <a:cxn ang="0">
                  <a:pos x="17" y="77"/>
                </a:cxn>
                <a:cxn ang="0">
                  <a:pos x="29" y="114"/>
                </a:cxn>
                <a:cxn ang="0">
                  <a:pos x="52" y="144"/>
                </a:cxn>
                <a:cxn ang="0">
                  <a:pos x="59" y="149"/>
                </a:cxn>
                <a:cxn ang="0">
                  <a:pos x="68" y="156"/>
                </a:cxn>
                <a:cxn ang="0">
                  <a:pos x="75" y="163"/>
                </a:cxn>
                <a:cxn ang="0">
                  <a:pos x="84" y="170"/>
                </a:cxn>
                <a:cxn ang="0">
                  <a:pos x="93" y="175"/>
                </a:cxn>
                <a:cxn ang="0">
                  <a:pos x="100" y="182"/>
                </a:cxn>
                <a:cxn ang="0">
                  <a:pos x="110" y="188"/>
                </a:cxn>
                <a:cxn ang="0">
                  <a:pos x="119" y="193"/>
                </a:cxn>
                <a:cxn ang="0">
                  <a:pos x="126" y="202"/>
                </a:cxn>
                <a:cxn ang="0">
                  <a:pos x="133" y="205"/>
                </a:cxn>
                <a:cxn ang="0">
                  <a:pos x="142" y="209"/>
                </a:cxn>
                <a:cxn ang="0">
                  <a:pos x="152" y="210"/>
                </a:cxn>
                <a:cxn ang="0">
                  <a:pos x="161" y="210"/>
                </a:cxn>
                <a:cxn ang="0">
                  <a:pos x="171" y="210"/>
                </a:cxn>
                <a:cxn ang="0">
                  <a:pos x="182" y="212"/>
                </a:cxn>
                <a:cxn ang="0">
                  <a:pos x="191" y="214"/>
                </a:cxn>
                <a:cxn ang="0">
                  <a:pos x="191" y="221"/>
                </a:cxn>
              </a:cxnLst>
              <a:rect l="0" t="0" r="r" b="b"/>
              <a:pathLst>
                <a:path w="191" h="224">
                  <a:moveTo>
                    <a:pt x="191" y="221"/>
                  </a:moveTo>
                  <a:lnTo>
                    <a:pt x="168" y="224"/>
                  </a:lnTo>
                  <a:lnTo>
                    <a:pt x="147" y="223"/>
                  </a:lnTo>
                  <a:lnTo>
                    <a:pt x="126" y="216"/>
                  </a:lnTo>
                  <a:lnTo>
                    <a:pt x="108" y="205"/>
                  </a:lnTo>
                  <a:lnTo>
                    <a:pt x="91" y="193"/>
                  </a:lnTo>
                  <a:lnTo>
                    <a:pt x="75" y="179"/>
                  </a:lnTo>
                  <a:lnTo>
                    <a:pt x="57" y="165"/>
                  </a:lnTo>
                  <a:lnTo>
                    <a:pt x="42" y="153"/>
                  </a:lnTo>
                  <a:lnTo>
                    <a:pt x="24" y="130"/>
                  </a:lnTo>
                  <a:lnTo>
                    <a:pt x="10" y="105"/>
                  </a:lnTo>
                  <a:lnTo>
                    <a:pt x="3" y="79"/>
                  </a:lnTo>
                  <a:lnTo>
                    <a:pt x="0" y="49"/>
                  </a:lnTo>
                  <a:lnTo>
                    <a:pt x="3" y="35"/>
                  </a:lnTo>
                  <a:lnTo>
                    <a:pt x="5" y="21"/>
                  </a:lnTo>
                  <a:lnTo>
                    <a:pt x="8" y="9"/>
                  </a:lnTo>
                  <a:lnTo>
                    <a:pt x="19" y="0"/>
                  </a:lnTo>
                  <a:lnTo>
                    <a:pt x="14" y="39"/>
                  </a:lnTo>
                  <a:lnTo>
                    <a:pt x="17" y="77"/>
                  </a:lnTo>
                  <a:lnTo>
                    <a:pt x="29" y="114"/>
                  </a:lnTo>
                  <a:lnTo>
                    <a:pt x="52" y="144"/>
                  </a:lnTo>
                  <a:lnTo>
                    <a:pt x="59" y="149"/>
                  </a:lnTo>
                  <a:lnTo>
                    <a:pt x="68" y="156"/>
                  </a:lnTo>
                  <a:lnTo>
                    <a:pt x="75" y="163"/>
                  </a:lnTo>
                  <a:lnTo>
                    <a:pt x="84" y="170"/>
                  </a:lnTo>
                  <a:lnTo>
                    <a:pt x="93" y="175"/>
                  </a:lnTo>
                  <a:lnTo>
                    <a:pt x="100" y="182"/>
                  </a:lnTo>
                  <a:lnTo>
                    <a:pt x="110" y="188"/>
                  </a:lnTo>
                  <a:lnTo>
                    <a:pt x="119" y="193"/>
                  </a:lnTo>
                  <a:lnTo>
                    <a:pt x="126" y="202"/>
                  </a:lnTo>
                  <a:lnTo>
                    <a:pt x="133" y="205"/>
                  </a:lnTo>
                  <a:lnTo>
                    <a:pt x="142" y="209"/>
                  </a:lnTo>
                  <a:lnTo>
                    <a:pt x="152" y="210"/>
                  </a:lnTo>
                  <a:lnTo>
                    <a:pt x="161" y="210"/>
                  </a:lnTo>
                  <a:lnTo>
                    <a:pt x="171" y="210"/>
                  </a:lnTo>
                  <a:lnTo>
                    <a:pt x="182" y="212"/>
                  </a:lnTo>
                  <a:lnTo>
                    <a:pt x="191" y="214"/>
                  </a:lnTo>
                  <a:lnTo>
                    <a:pt x="191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1" name="Freeform 141"/>
            <p:cNvSpPr>
              <a:spLocks/>
            </p:cNvSpPr>
            <p:nvPr/>
          </p:nvSpPr>
          <p:spPr bwMode="auto">
            <a:xfrm>
              <a:off x="5253038" y="5089525"/>
              <a:ext cx="61913" cy="15875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8" y="0"/>
                </a:cxn>
                <a:cxn ang="0">
                  <a:pos x="79" y="0"/>
                </a:cxn>
                <a:cxn ang="0">
                  <a:pos x="74" y="5"/>
                </a:cxn>
                <a:cxn ang="0">
                  <a:pos x="65" y="8"/>
                </a:cxn>
                <a:cxn ang="0">
                  <a:pos x="54" y="12"/>
                </a:cxn>
                <a:cxn ang="0">
                  <a:pos x="42" y="14"/>
                </a:cxn>
                <a:cxn ang="0">
                  <a:pos x="30" y="17"/>
                </a:cxn>
                <a:cxn ang="0">
                  <a:pos x="17" y="17"/>
                </a:cxn>
                <a:cxn ang="0">
                  <a:pos x="7" y="19"/>
                </a:cxn>
                <a:cxn ang="0">
                  <a:pos x="0" y="19"/>
                </a:cxn>
              </a:cxnLst>
              <a:rect l="0" t="0" r="r" b="b"/>
              <a:pathLst>
                <a:path w="79" h="19">
                  <a:moveTo>
                    <a:pt x="0" y="19"/>
                  </a:moveTo>
                  <a:lnTo>
                    <a:pt x="28" y="0"/>
                  </a:lnTo>
                  <a:lnTo>
                    <a:pt x="79" y="0"/>
                  </a:lnTo>
                  <a:lnTo>
                    <a:pt x="74" y="5"/>
                  </a:lnTo>
                  <a:lnTo>
                    <a:pt x="65" y="8"/>
                  </a:lnTo>
                  <a:lnTo>
                    <a:pt x="54" y="12"/>
                  </a:lnTo>
                  <a:lnTo>
                    <a:pt x="42" y="14"/>
                  </a:lnTo>
                  <a:lnTo>
                    <a:pt x="30" y="17"/>
                  </a:lnTo>
                  <a:lnTo>
                    <a:pt x="17" y="17"/>
                  </a:lnTo>
                  <a:lnTo>
                    <a:pt x="7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268913" y="4286250"/>
              <a:ext cx="22225" cy="165100"/>
            </a:xfrm>
            <a:custGeom>
              <a:avLst/>
              <a:gdLst/>
              <a:ahLst/>
              <a:cxnLst>
                <a:cxn ang="0">
                  <a:pos x="11" y="209"/>
                </a:cxn>
                <a:cxn ang="0">
                  <a:pos x="0" y="202"/>
                </a:cxn>
                <a:cxn ang="0">
                  <a:pos x="0" y="189"/>
                </a:cxn>
                <a:cxn ang="0">
                  <a:pos x="5" y="179"/>
                </a:cxn>
                <a:cxn ang="0">
                  <a:pos x="7" y="167"/>
                </a:cxn>
                <a:cxn ang="0">
                  <a:pos x="18" y="0"/>
                </a:cxn>
                <a:cxn ang="0">
                  <a:pos x="28" y="33"/>
                </a:cxn>
                <a:cxn ang="0">
                  <a:pos x="28" y="98"/>
                </a:cxn>
                <a:cxn ang="0">
                  <a:pos x="21" y="167"/>
                </a:cxn>
                <a:cxn ang="0">
                  <a:pos x="11" y="209"/>
                </a:cxn>
              </a:cxnLst>
              <a:rect l="0" t="0" r="r" b="b"/>
              <a:pathLst>
                <a:path w="28" h="209">
                  <a:moveTo>
                    <a:pt x="11" y="209"/>
                  </a:moveTo>
                  <a:lnTo>
                    <a:pt x="0" y="202"/>
                  </a:lnTo>
                  <a:lnTo>
                    <a:pt x="0" y="189"/>
                  </a:lnTo>
                  <a:lnTo>
                    <a:pt x="5" y="179"/>
                  </a:lnTo>
                  <a:lnTo>
                    <a:pt x="7" y="167"/>
                  </a:lnTo>
                  <a:lnTo>
                    <a:pt x="18" y="0"/>
                  </a:lnTo>
                  <a:lnTo>
                    <a:pt x="28" y="33"/>
                  </a:lnTo>
                  <a:lnTo>
                    <a:pt x="28" y="98"/>
                  </a:lnTo>
                  <a:lnTo>
                    <a:pt x="21" y="167"/>
                  </a:lnTo>
                  <a:lnTo>
                    <a:pt x="11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3" name="Freeform 143"/>
            <p:cNvSpPr>
              <a:spLocks/>
            </p:cNvSpPr>
            <p:nvPr/>
          </p:nvSpPr>
          <p:spPr bwMode="auto">
            <a:xfrm>
              <a:off x="5162550" y="3687763"/>
              <a:ext cx="193675" cy="358775"/>
            </a:xfrm>
            <a:custGeom>
              <a:avLst/>
              <a:gdLst/>
              <a:ahLst/>
              <a:cxnLst>
                <a:cxn ang="0">
                  <a:pos x="88" y="95"/>
                </a:cxn>
                <a:cxn ang="0">
                  <a:pos x="63" y="123"/>
                </a:cxn>
                <a:cxn ang="0">
                  <a:pos x="44" y="154"/>
                </a:cxn>
                <a:cxn ang="0">
                  <a:pos x="28" y="189"/>
                </a:cxn>
                <a:cxn ang="0">
                  <a:pos x="19" y="226"/>
                </a:cxn>
                <a:cxn ang="0">
                  <a:pos x="14" y="263"/>
                </a:cxn>
                <a:cxn ang="0">
                  <a:pos x="14" y="301"/>
                </a:cxn>
                <a:cxn ang="0">
                  <a:pos x="19" y="338"/>
                </a:cxn>
                <a:cxn ang="0">
                  <a:pos x="32" y="373"/>
                </a:cxn>
                <a:cxn ang="0">
                  <a:pos x="42" y="387"/>
                </a:cxn>
                <a:cxn ang="0">
                  <a:pos x="60" y="412"/>
                </a:cxn>
                <a:cxn ang="0">
                  <a:pos x="75" y="438"/>
                </a:cxn>
                <a:cxn ang="0">
                  <a:pos x="82" y="454"/>
                </a:cxn>
                <a:cxn ang="0">
                  <a:pos x="75" y="452"/>
                </a:cxn>
                <a:cxn ang="0">
                  <a:pos x="67" y="443"/>
                </a:cxn>
                <a:cxn ang="0">
                  <a:pos x="54" y="431"/>
                </a:cxn>
                <a:cxn ang="0">
                  <a:pos x="44" y="415"/>
                </a:cxn>
                <a:cxn ang="0">
                  <a:pos x="33" y="400"/>
                </a:cxn>
                <a:cxn ang="0">
                  <a:pos x="25" y="386"/>
                </a:cxn>
                <a:cxn ang="0">
                  <a:pos x="16" y="373"/>
                </a:cxn>
                <a:cxn ang="0">
                  <a:pos x="12" y="366"/>
                </a:cxn>
                <a:cxn ang="0">
                  <a:pos x="7" y="338"/>
                </a:cxn>
                <a:cxn ang="0">
                  <a:pos x="4" y="308"/>
                </a:cxn>
                <a:cxn ang="0">
                  <a:pos x="0" y="277"/>
                </a:cxn>
                <a:cxn ang="0">
                  <a:pos x="0" y="245"/>
                </a:cxn>
                <a:cxn ang="0">
                  <a:pos x="4" y="216"/>
                </a:cxn>
                <a:cxn ang="0">
                  <a:pos x="9" y="188"/>
                </a:cxn>
                <a:cxn ang="0">
                  <a:pos x="21" y="160"/>
                </a:cxn>
                <a:cxn ang="0">
                  <a:pos x="39" y="137"/>
                </a:cxn>
                <a:cxn ang="0">
                  <a:pos x="46" y="123"/>
                </a:cxn>
                <a:cxn ang="0">
                  <a:pos x="54" y="111"/>
                </a:cxn>
                <a:cxn ang="0">
                  <a:pos x="63" y="96"/>
                </a:cxn>
                <a:cxn ang="0">
                  <a:pos x="74" y="86"/>
                </a:cxn>
                <a:cxn ang="0">
                  <a:pos x="88" y="75"/>
                </a:cxn>
                <a:cxn ang="0">
                  <a:pos x="100" y="65"/>
                </a:cxn>
                <a:cxn ang="0">
                  <a:pos x="114" y="54"/>
                </a:cxn>
                <a:cxn ang="0">
                  <a:pos x="126" y="46"/>
                </a:cxn>
                <a:cxn ang="0">
                  <a:pos x="138" y="39"/>
                </a:cxn>
                <a:cxn ang="0">
                  <a:pos x="152" y="30"/>
                </a:cxn>
                <a:cxn ang="0">
                  <a:pos x="163" y="23"/>
                </a:cxn>
                <a:cxn ang="0">
                  <a:pos x="175" y="16"/>
                </a:cxn>
                <a:cxn ang="0">
                  <a:pos x="244" y="0"/>
                </a:cxn>
                <a:cxn ang="0">
                  <a:pos x="214" y="12"/>
                </a:cxn>
                <a:cxn ang="0">
                  <a:pos x="188" y="26"/>
                </a:cxn>
                <a:cxn ang="0">
                  <a:pos x="165" y="40"/>
                </a:cxn>
                <a:cxn ang="0">
                  <a:pos x="147" y="53"/>
                </a:cxn>
                <a:cxn ang="0">
                  <a:pos x="130" y="67"/>
                </a:cxn>
                <a:cxn ang="0">
                  <a:pos x="116" y="77"/>
                </a:cxn>
                <a:cxn ang="0">
                  <a:pos x="102" y="88"/>
                </a:cxn>
                <a:cxn ang="0">
                  <a:pos x="88" y="95"/>
                </a:cxn>
              </a:cxnLst>
              <a:rect l="0" t="0" r="r" b="b"/>
              <a:pathLst>
                <a:path w="244" h="454">
                  <a:moveTo>
                    <a:pt x="88" y="95"/>
                  </a:moveTo>
                  <a:lnTo>
                    <a:pt x="63" y="123"/>
                  </a:lnTo>
                  <a:lnTo>
                    <a:pt x="44" y="154"/>
                  </a:lnTo>
                  <a:lnTo>
                    <a:pt x="28" y="189"/>
                  </a:lnTo>
                  <a:lnTo>
                    <a:pt x="19" y="226"/>
                  </a:lnTo>
                  <a:lnTo>
                    <a:pt x="14" y="263"/>
                  </a:lnTo>
                  <a:lnTo>
                    <a:pt x="14" y="301"/>
                  </a:lnTo>
                  <a:lnTo>
                    <a:pt x="19" y="338"/>
                  </a:lnTo>
                  <a:lnTo>
                    <a:pt x="32" y="373"/>
                  </a:lnTo>
                  <a:lnTo>
                    <a:pt x="42" y="387"/>
                  </a:lnTo>
                  <a:lnTo>
                    <a:pt x="60" y="412"/>
                  </a:lnTo>
                  <a:lnTo>
                    <a:pt x="75" y="438"/>
                  </a:lnTo>
                  <a:lnTo>
                    <a:pt x="82" y="454"/>
                  </a:lnTo>
                  <a:lnTo>
                    <a:pt x="75" y="452"/>
                  </a:lnTo>
                  <a:lnTo>
                    <a:pt x="67" y="443"/>
                  </a:lnTo>
                  <a:lnTo>
                    <a:pt x="54" y="431"/>
                  </a:lnTo>
                  <a:lnTo>
                    <a:pt x="44" y="415"/>
                  </a:lnTo>
                  <a:lnTo>
                    <a:pt x="33" y="400"/>
                  </a:lnTo>
                  <a:lnTo>
                    <a:pt x="25" y="386"/>
                  </a:lnTo>
                  <a:lnTo>
                    <a:pt x="16" y="373"/>
                  </a:lnTo>
                  <a:lnTo>
                    <a:pt x="12" y="366"/>
                  </a:lnTo>
                  <a:lnTo>
                    <a:pt x="7" y="338"/>
                  </a:lnTo>
                  <a:lnTo>
                    <a:pt x="4" y="308"/>
                  </a:lnTo>
                  <a:lnTo>
                    <a:pt x="0" y="277"/>
                  </a:lnTo>
                  <a:lnTo>
                    <a:pt x="0" y="245"/>
                  </a:lnTo>
                  <a:lnTo>
                    <a:pt x="4" y="216"/>
                  </a:lnTo>
                  <a:lnTo>
                    <a:pt x="9" y="188"/>
                  </a:lnTo>
                  <a:lnTo>
                    <a:pt x="21" y="160"/>
                  </a:lnTo>
                  <a:lnTo>
                    <a:pt x="39" y="137"/>
                  </a:lnTo>
                  <a:lnTo>
                    <a:pt x="46" y="123"/>
                  </a:lnTo>
                  <a:lnTo>
                    <a:pt x="54" y="111"/>
                  </a:lnTo>
                  <a:lnTo>
                    <a:pt x="63" y="96"/>
                  </a:lnTo>
                  <a:lnTo>
                    <a:pt x="74" y="86"/>
                  </a:lnTo>
                  <a:lnTo>
                    <a:pt x="88" y="75"/>
                  </a:lnTo>
                  <a:lnTo>
                    <a:pt x="100" y="65"/>
                  </a:lnTo>
                  <a:lnTo>
                    <a:pt x="114" y="54"/>
                  </a:lnTo>
                  <a:lnTo>
                    <a:pt x="126" y="46"/>
                  </a:lnTo>
                  <a:lnTo>
                    <a:pt x="138" y="39"/>
                  </a:lnTo>
                  <a:lnTo>
                    <a:pt x="152" y="30"/>
                  </a:lnTo>
                  <a:lnTo>
                    <a:pt x="163" y="23"/>
                  </a:lnTo>
                  <a:lnTo>
                    <a:pt x="175" y="16"/>
                  </a:lnTo>
                  <a:lnTo>
                    <a:pt x="244" y="0"/>
                  </a:lnTo>
                  <a:lnTo>
                    <a:pt x="214" y="12"/>
                  </a:lnTo>
                  <a:lnTo>
                    <a:pt x="188" y="26"/>
                  </a:lnTo>
                  <a:lnTo>
                    <a:pt x="165" y="40"/>
                  </a:lnTo>
                  <a:lnTo>
                    <a:pt x="147" y="53"/>
                  </a:lnTo>
                  <a:lnTo>
                    <a:pt x="130" y="67"/>
                  </a:lnTo>
                  <a:lnTo>
                    <a:pt x="116" y="77"/>
                  </a:lnTo>
                  <a:lnTo>
                    <a:pt x="102" y="88"/>
                  </a:lnTo>
                  <a:lnTo>
                    <a:pt x="88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4" name="Freeform 144"/>
            <p:cNvSpPr>
              <a:spLocks/>
            </p:cNvSpPr>
            <p:nvPr/>
          </p:nvSpPr>
          <p:spPr bwMode="auto">
            <a:xfrm>
              <a:off x="5229225" y="4459288"/>
              <a:ext cx="38100" cy="366713"/>
            </a:xfrm>
            <a:custGeom>
              <a:avLst/>
              <a:gdLst/>
              <a:ahLst/>
              <a:cxnLst>
                <a:cxn ang="0">
                  <a:pos x="21" y="344"/>
                </a:cxn>
                <a:cxn ang="0">
                  <a:pos x="26" y="370"/>
                </a:cxn>
                <a:cxn ang="0">
                  <a:pos x="32" y="405"/>
                </a:cxn>
                <a:cxn ang="0">
                  <a:pos x="32" y="438"/>
                </a:cxn>
                <a:cxn ang="0">
                  <a:pos x="25" y="463"/>
                </a:cxn>
                <a:cxn ang="0">
                  <a:pos x="16" y="433"/>
                </a:cxn>
                <a:cxn ang="0">
                  <a:pos x="12" y="396"/>
                </a:cxn>
                <a:cxn ang="0">
                  <a:pos x="7" y="358"/>
                </a:cxn>
                <a:cxn ang="0">
                  <a:pos x="2" y="324"/>
                </a:cxn>
                <a:cxn ang="0">
                  <a:pos x="0" y="263"/>
                </a:cxn>
                <a:cxn ang="0">
                  <a:pos x="7" y="207"/>
                </a:cxn>
                <a:cxn ang="0">
                  <a:pos x="19" y="151"/>
                </a:cxn>
                <a:cxn ang="0">
                  <a:pos x="30" y="88"/>
                </a:cxn>
                <a:cxn ang="0">
                  <a:pos x="33" y="69"/>
                </a:cxn>
                <a:cxn ang="0">
                  <a:pos x="37" y="44"/>
                </a:cxn>
                <a:cxn ang="0">
                  <a:pos x="39" y="21"/>
                </a:cxn>
                <a:cxn ang="0">
                  <a:pos x="40" y="0"/>
                </a:cxn>
                <a:cxn ang="0">
                  <a:pos x="47" y="34"/>
                </a:cxn>
                <a:cxn ang="0">
                  <a:pos x="47" y="76"/>
                </a:cxn>
                <a:cxn ang="0">
                  <a:pos x="42" y="114"/>
                </a:cxn>
                <a:cxn ang="0">
                  <a:pos x="35" y="151"/>
                </a:cxn>
                <a:cxn ang="0">
                  <a:pos x="28" y="188"/>
                </a:cxn>
                <a:cxn ang="0">
                  <a:pos x="21" y="225"/>
                </a:cxn>
                <a:cxn ang="0">
                  <a:pos x="16" y="261"/>
                </a:cxn>
                <a:cxn ang="0">
                  <a:pos x="16" y="302"/>
                </a:cxn>
                <a:cxn ang="0">
                  <a:pos x="21" y="344"/>
                </a:cxn>
              </a:cxnLst>
              <a:rect l="0" t="0" r="r" b="b"/>
              <a:pathLst>
                <a:path w="47" h="463">
                  <a:moveTo>
                    <a:pt x="21" y="344"/>
                  </a:moveTo>
                  <a:lnTo>
                    <a:pt x="26" y="370"/>
                  </a:lnTo>
                  <a:lnTo>
                    <a:pt x="32" y="405"/>
                  </a:lnTo>
                  <a:lnTo>
                    <a:pt x="32" y="438"/>
                  </a:lnTo>
                  <a:lnTo>
                    <a:pt x="25" y="463"/>
                  </a:lnTo>
                  <a:lnTo>
                    <a:pt x="16" y="433"/>
                  </a:lnTo>
                  <a:lnTo>
                    <a:pt x="12" y="396"/>
                  </a:lnTo>
                  <a:lnTo>
                    <a:pt x="7" y="358"/>
                  </a:lnTo>
                  <a:lnTo>
                    <a:pt x="2" y="324"/>
                  </a:lnTo>
                  <a:lnTo>
                    <a:pt x="0" y="263"/>
                  </a:lnTo>
                  <a:lnTo>
                    <a:pt x="7" y="207"/>
                  </a:lnTo>
                  <a:lnTo>
                    <a:pt x="19" y="151"/>
                  </a:lnTo>
                  <a:lnTo>
                    <a:pt x="30" y="88"/>
                  </a:lnTo>
                  <a:lnTo>
                    <a:pt x="33" y="69"/>
                  </a:lnTo>
                  <a:lnTo>
                    <a:pt x="37" y="44"/>
                  </a:lnTo>
                  <a:lnTo>
                    <a:pt x="39" y="21"/>
                  </a:lnTo>
                  <a:lnTo>
                    <a:pt x="40" y="0"/>
                  </a:lnTo>
                  <a:lnTo>
                    <a:pt x="47" y="34"/>
                  </a:lnTo>
                  <a:lnTo>
                    <a:pt x="47" y="76"/>
                  </a:lnTo>
                  <a:lnTo>
                    <a:pt x="42" y="114"/>
                  </a:lnTo>
                  <a:lnTo>
                    <a:pt x="35" y="151"/>
                  </a:lnTo>
                  <a:lnTo>
                    <a:pt x="28" y="188"/>
                  </a:lnTo>
                  <a:lnTo>
                    <a:pt x="21" y="225"/>
                  </a:lnTo>
                  <a:lnTo>
                    <a:pt x="16" y="261"/>
                  </a:lnTo>
                  <a:lnTo>
                    <a:pt x="16" y="302"/>
                  </a:lnTo>
                  <a:lnTo>
                    <a:pt x="21" y="3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5" name="Freeform 145"/>
            <p:cNvSpPr>
              <a:spLocks/>
            </p:cNvSpPr>
            <p:nvPr/>
          </p:nvSpPr>
          <p:spPr bwMode="auto">
            <a:xfrm>
              <a:off x="5218113" y="4864100"/>
              <a:ext cx="25400" cy="244475"/>
            </a:xfrm>
            <a:custGeom>
              <a:avLst/>
              <a:gdLst/>
              <a:ahLst/>
              <a:cxnLst>
                <a:cxn ang="0">
                  <a:pos x="18" y="284"/>
                </a:cxn>
                <a:cxn ang="0">
                  <a:pos x="14" y="289"/>
                </a:cxn>
                <a:cxn ang="0">
                  <a:pos x="14" y="296"/>
                </a:cxn>
                <a:cxn ang="0">
                  <a:pos x="12" y="301"/>
                </a:cxn>
                <a:cxn ang="0">
                  <a:pos x="9" y="307"/>
                </a:cxn>
                <a:cxn ang="0">
                  <a:pos x="7" y="307"/>
                </a:cxn>
                <a:cxn ang="0">
                  <a:pos x="5" y="305"/>
                </a:cxn>
                <a:cxn ang="0">
                  <a:pos x="2" y="301"/>
                </a:cxn>
                <a:cxn ang="0">
                  <a:pos x="0" y="300"/>
                </a:cxn>
                <a:cxn ang="0">
                  <a:pos x="4" y="284"/>
                </a:cxn>
                <a:cxn ang="0">
                  <a:pos x="21" y="0"/>
                </a:cxn>
                <a:cxn ang="0">
                  <a:pos x="30" y="3"/>
                </a:cxn>
                <a:cxn ang="0">
                  <a:pos x="30" y="14"/>
                </a:cxn>
                <a:cxn ang="0">
                  <a:pos x="30" y="26"/>
                </a:cxn>
                <a:cxn ang="0">
                  <a:pos x="32" y="37"/>
                </a:cxn>
                <a:cxn ang="0">
                  <a:pos x="18" y="284"/>
                </a:cxn>
              </a:cxnLst>
              <a:rect l="0" t="0" r="r" b="b"/>
              <a:pathLst>
                <a:path w="32" h="307">
                  <a:moveTo>
                    <a:pt x="18" y="284"/>
                  </a:moveTo>
                  <a:lnTo>
                    <a:pt x="14" y="289"/>
                  </a:lnTo>
                  <a:lnTo>
                    <a:pt x="14" y="296"/>
                  </a:lnTo>
                  <a:lnTo>
                    <a:pt x="12" y="301"/>
                  </a:lnTo>
                  <a:lnTo>
                    <a:pt x="9" y="307"/>
                  </a:lnTo>
                  <a:lnTo>
                    <a:pt x="7" y="307"/>
                  </a:lnTo>
                  <a:lnTo>
                    <a:pt x="5" y="305"/>
                  </a:lnTo>
                  <a:lnTo>
                    <a:pt x="2" y="301"/>
                  </a:lnTo>
                  <a:lnTo>
                    <a:pt x="0" y="300"/>
                  </a:lnTo>
                  <a:lnTo>
                    <a:pt x="4" y="284"/>
                  </a:lnTo>
                  <a:lnTo>
                    <a:pt x="21" y="0"/>
                  </a:lnTo>
                  <a:lnTo>
                    <a:pt x="30" y="3"/>
                  </a:lnTo>
                  <a:lnTo>
                    <a:pt x="30" y="14"/>
                  </a:lnTo>
                  <a:lnTo>
                    <a:pt x="30" y="26"/>
                  </a:lnTo>
                  <a:lnTo>
                    <a:pt x="32" y="37"/>
                  </a:lnTo>
                  <a:lnTo>
                    <a:pt x="18" y="2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6" name="Freeform 146"/>
            <p:cNvSpPr>
              <a:spLocks/>
            </p:cNvSpPr>
            <p:nvPr/>
          </p:nvSpPr>
          <p:spPr bwMode="auto">
            <a:xfrm>
              <a:off x="5162550" y="4184650"/>
              <a:ext cx="101600" cy="246063"/>
            </a:xfrm>
            <a:custGeom>
              <a:avLst/>
              <a:gdLst/>
              <a:ahLst/>
              <a:cxnLst>
                <a:cxn ang="0">
                  <a:pos x="128" y="310"/>
                </a:cxn>
                <a:cxn ang="0">
                  <a:pos x="109" y="307"/>
                </a:cxn>
                <a:cxn ang="0">
                  <a:pos x="100" y="293"/>
                </a:cxn>
                <a:cxn ang="0">
                  <a:pos x="95" y="272"/>
                </a:cxn>
                <a:cxn ang="0">
                  <a:pos x="89" y="249"/>
                </a:cxn>
                <a:cxn ang="0">
                  <a:pos x="84" y="223"/>
                </a:cxn>
                <a:cxn ang="0">
                  <a:pos x="79" y="195"/>
                </a:cxn>
                <a:cxn ang="0">
                  <a:pos x="72" y="167"/>
                </a:cxn>
                <a:cxn ang="0">
                  <a:pos x="65" y="140"/>
                </a:cxn>
                <a:cxn ang="0">
                  <a:pos x="56" y="114"/>
                </a:cxn>
                <a:cxn ang="0">
                  <a:pos x="44" y="90"/>
                </a:cxn>
                <a:cxn ang="0">
                  <a:pos x="30" y="67"/>
                </a:cxn>
                <a:cxn ang="0">
                  <a:pos x="11" y="44"/>
                </a:cxn>
                <a:cxn ang="0">
                  <a:pos x="9" y="32"/>
                </a:cxn>
                <a:cxn ang="0">
                  <a:pos x="4" y="21"/>
                </a:cxn>
                <a:cxn ang="0">
                  <a:pos x="0" y="11"/>
                </a:cxn>
                <a:cxn ang="0">
                  <a:pos x="2" y="0"/>
                </a:cxn>
                <a:cxn ang="0">
                  <a:pos x="25" y="32"/>
                </a:cxn>
                <a:cxn ang="0">
                  <a:pos x="46" y="65"/>
                </a:cxn>
                <a:cxn ang="0">
                  <a:pos x="61" y="100"/>
                </a:cxn>
                <a:cxn ang="0">
                  <a:pos x="75" y="137"/>
                </a:cxn>
                <a:cxn ang="0">
                  <a:pos x="88" y="175"/>
                </a:cxn>
                <a:cxn ang="0">
                  <a:pos x="96" y="214"/>
                </a:cxn>
                <a:cxn ang="0">
                  <a:pos x="105" y="253"/>
                </a:cxn>
                <a:cxn ang="0">
                  <a:pos x="114" y="291"/>
                </a:cxn>
                <a:cxn ang="0">
                  <a:pos x="119" y="295"/>
                </a:cxn>
                <a:cxn ang="0">
                  <a:pos x="123" y="300"/>
                </a:cxn>
                <a:cxn ang="0">
                  <a:pos x="124" y="305"/>
                </a:cxn>
                <a:cxn ang="0">
                  <a:pos x="128" y="310"/>
                </a:cxn>
              </a:cxnLst>
              <a:rect l="0" t="0" r="r" b="b"/>
              <a:pathLst>
                <a:path w="128" h="310">
                  <a:moveTo>
                    <a:pt x="128" y="310"/>
                  </a:moveTo>
                  <a:lnTo>
                    <a:pt x="109" y="307"/>
                  </a:lnTo>
                  <a:lnTo>
                    <a:pt x="100" y="293"/>
                  </a:lnTo>
                  <a:lnTo>
                    <a:pt x="95" y="272"/>
                  </a:lnTo>
                  <a:lnTo>
                    <a:pt x="89" y="249"/>
                  </a:lnTo>
                  <a:lnTo>
                    <a:pt x="84" y="223"/>
                  </a:lnTo>
                  <a:lnTo>
                    <a:pt x="79" y="195"/>
                  </a:lnTo>
                  <a:lnTo>
                    <a:pt x="72" y="167"/>
                  </a:lnTo>
                  <a:lnTo>
                    <a:pt x="65" y="140"/>
                  </a:lnTo>
                  <a:lnTo>
                    <a:pt x="56" y="114"/>
                  </a:lnTo>
                  <a:lnTo>
                    <a:pt x="44" y="90"/>
                  </a:lnTo>
                  <a:lnTo>
                    <a:pt x="30" y="67"/>
                  </a:lnTo>
                  <a:lnTo>
                    <a:pt x="11" y="44"/>
                  </a:lnTo>
                  <a:lnTo>
                    <a:pt x="9" y="32"/>
                  </a:lnTo>
                  <a:lnTo>
                    <a:pt x="4" y="21"/>
                  </a:lnTo>
                  <a:lnTo>
                    <a:pt x="0" y="11"/>
                  </a:lnTo>
                  <a:lnTo>
                    <a:pt x="2" y="0"/>
                  </a:lnTo>
                  <a:lnTo>
                    <a:pt x="25" y="32"/>
                  </a:lnTo>
                  <a:lnTo>
                    <a:pt x="46" y="65"/>
                  </a:lnTo>
                  <a:lnTo>
                    <a:pt x="61" y="100"/>
                  </a:lnTo>
                  <a:lnTo>
                    <a:pt x="75" y="137"/>
                  </a:lnTo>
                  <a:lnTo>
                    <a:pt x="88" y="175"/>
                  </a:lnTo>
                  <a:lnTo>
                    <a:pt x="96" y="214"/>
                  </a:lnTo>
                  <a:lnTo>
                    <a:pt x="105" y="253"/>
                  </a:lnTo>
                  <a:lnTo>
                    <a:pt x="114" y="291"/>
                  </a:lnTo>
                  <a:lnTo>
                    <a:pt x="119" y="295"/>
                  </a:lnTo>
                  <a:lnTo>
                    <a:pt x="123" y="300"/>
                  </a:lnTo>
                  <a:lnTo>
                    <a:pt x="124" y="305"/>
                  </a:lnTo>
                  <a:lnTo>
                    <a:pt x="128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7" name="Freeform 147"/>
            <p:cNvSpPr>
              <a:spLocks/>
            </p:cNvSpPr>
            <p:nvPr/>
          </p:nvSpPr>
          <p:spPr bwMode="auto">
            <a:xfrm>
              <a:off x="5180013" y="5140325"/>
              <a:ext cx="28575" cy="195263"/>
            </a:xfrm>
            <a:custGeom>
              <a:avLst/>
              <a:gdLst/>
              <a:ahLst/>
              <a:cxnLst>
                <a:cxn ang="0">
                  <a:pos x="26" y="238"/>
                </a:cxn>
                <a:cxn ang="0">
                  <a:pos x="23" y="242"/>
                </a:cxn>
                <a:cxn ang="0">
                  <a:pos x="19" y="245"/>
                </a:cxn>
                <a:cxn ang="0">
                  <a:pos x="14" y="247"/>
                </a:cxn>
                <a:cxn ang="0">
                  <a:pos x="11" y="247"/>
                </a:cxn>
                <a:cxn ang="0">
                  <a:pos x="0" y="185"/>
                </a:cxn>
                <a:cxn ang="0">
                  <a:pos x="5" y="122"/>
                </a:cxn>
                <a:cxn ang="0">
                  <a:pos x="16" y="61"/>
                </a:cxn>
                <a:cxn ang="0">
                  <a:pos x="23" y="0"/>
                </a:cxn>
                <a:cxn ang="0">
                  <a:pos x="37" y="0"/>
                </a:cxn>
                <a:cxn ang="0">
                  <a:pos x="30" y="61"/>
                </a:cxn>
                <a:cxn ang="0">
                  <a:pos x="19" y="121"/>
                </a:cxn>
                <a:cxn ang="0">
                  <a:pos x="14" y="180"/>
                </a:cxn>
                <a:cxn ang="0">
                  <a:pos x="26" y="238"/>
                </a:cxn>
              </a:cxnLst>
              <a:rect l="0" t="0" r="r" b="b"/>
              <a:pathLst>
                <a:path w="37" h="247">
                  <a:moveTo>
                    <a:pt x="26" y="238"/>
                  </a:moveTo>
                  <a:lnTo>
                    <a:pt x="23" y="242"/>
                  </a:lnTo>
                  <a:lnTo>
                    <a:pt x="19" y="245"/>
                  </a:lnTo>
                  <a:lnTo>
                    <a:pt x="14" y="247"/>
                  </a:lnTo>
                  <a:lnTo>
                    <a:pt x="11" y="247"/>
                  </a:lnTo>
                  <a:lnTo>
                    <a:pt x="0" y="185"/>
                  </a:lnTo>
                  <a:lnTo>
                    <a:pt x="5" y="122"/>
                  </a:lnTo>
                  <a:lnTo>
                    <a:pt x="16" y="61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30" y="61"/>
                  </a:lnTo>
                  <a:lnTo>
                    <a:pt x="19" y="121"/>
                  </a:lnTo>
                  <a:lnTo>
                    <a:pt x="14" y="180"/>
                  </a:lnTo>
                  <a:lnTo>
                    <a:pt x="26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8" name="Freeform 148"/>
            <p:cNvSpPr>
              <a:spLocks/>
            </p:cNvSpPr>
            <p:nvPr/>
          </p:nvSpPr>
          <p:spPr bwMode="auto">
            <a:xfrm>
              <a:off x="5167313" y="4125913"/>
              <a:ext cx="79375" cy="46038"/>
            </a:xfrm>
            <a:custGeom>
              <a:avLst/>
              <a:gdLst/>
              <a:ahLst/>
              <a:cxnLst>
                <a:cxn ang="0">
                  <a:pos x="49" y="33"/>
                </a:cxn>
                <a:cxn ang="0">
                  <a:pos x="37" y="35"/>
                </a:cxn>
                <a:cxn ang="0">
                  <a:pos x="23" y="42"/>
                </a:cxn>
                <a:cxn ang="0">
                  <a:pos x="11" y="51"/>
                </a:cxn>
                <a:cxn ang="0">
                  <a:pos x="0" y="58"/>
                </a:cxn>
                <a:cxn ang="0">
                  <a:pos x="18" y="38"/>
                </a:cxn>
                <a:cxn ang="0">
                  <a:pos x="25" y="29"/>
                </a:cxn>
                <a:cxn ang="0">
                  <a:pos x="32" y="22"/>
                </a:cxn>
                <a:cxn ang="0">
                  <a:pos x="41" y="19"/>
                </a:cxn>
                <a:cxn ang="0">
                  <a:pos x="51" y="15"/>
                </a:cxn>
                <a:cxn ang="0">
                  <a:pos x="60" y="14"/>
                </a:cxn>
                <a:cxn ang="0">
                  <a:pos x="70" y="10"/>
                </a:cxn>
                <a:cxn ang="0">
                  <a:pos x="79" y="7"/>
                </a:cxn>
                <a:cxn ang="0">
                  <a:pos x="88" y="0"/>
                </a:cxn>
                <a:cxn ang="0">
                  <a:pos x="98" y="5"/>
                </a:cxn>
                <a:cxn ang="0">
                  <a:pos x="102" y="8"/>
                </a:cxn>
                <a:cxn ang="0">
                  <a:pos x="98" y="14"/>
                </a:cxn>
                <a:cxn ang="0">
                  <a:pos x="90" y="17"/>
                </a:cxn>
                <a:cxn ang="0">
                  <a:pos x="79" y="21"/>
                </a:cxn>
                <a:cxn ang="0">
                  <a:pos x="67" y="24"/>
                </a:cxn>
                <a:cxn ang="0">
                  <a:pos x="56" y="29"/>
                </a:cxn>
                <a:cxn ang="0">
                  <a:pos x="49" y="33"/>
                </a:cxn>
              </a:cxnLst>
              <a:rect l="0" t="0" r="r" b="b"/>
              <a:pathLst>
                <a:path w="102" h="58">
                  <a:moveTo>
                    <a:pt x="49" y="33"/>
                  </a:moveTo>
                  <a:lnTo>
                    <a:pt x="37" y="35"/>
                  </a:lnTo>
                  <a:lnTo>
                    <a:pt x="23" y="42"/>
                  </a:lnTo>
                  <a:lnTo>
                    <a:pt x="11" y="51"/>
                  </a:lnTo>
                  <a:lnTo>
                    <a:pt x="0" y="58"/>
                  </a:lnTo>
                  <a:lnTo>
                    <a:pt x="18" y="38"/>
                  </a:lnTo>
                  <a:lnTo>
                    <a:pt x="25" y="29"/>
                  </a:lnTo>
                  <a:lnTo>
                    <a:pt x="32" y="22"/>
                  </a:lnTo>
                  <a:lnTo>
                    <a:pt x="41" y="19"/>
                  </a:lnTo>
                  <a:lnTo>
                    <a:pt x="51" y="15"/>
                  </a:lnTo>
                  <a:lnTo>
                    <a:pt x="60" y="14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0"/>
                  </a:lnTo>
                  <a:lnTo>
                    <a:pt x="98" y="5"/>
                  </a:lnTo>
                  <a:lnTo>
                    <a:pt x="102" y="8"/>
                  </a:lnTo>
                  <a:lnTo>
                    <a:pt x="98" y="14"/>
                  </a:lnTo>
                  <a:lnTo>
                    <a:pt x="90" y="17"/>
                  </a:lnTo>
                  <a:lnTo>
                    <a:pt x="79" y="21"/>
                  </a:lnTo>
                  <a:lnTo>
                    <a:pt x="67" y="24"/>
                  </a:lnTo>
                  <a:lnTo>
                    <a:pt x="56" y="29"/>
                  </a:lnTo>
                  <a:lnTo>
                    <a:pt x="49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69" name="Freeform 149"/>
            <p:cNvSpPr>
              <a:spLocks/>
            </p:cNvSpPr>
            <p:nvPr/>
          </p:nvSpPr>
          <p:spPr bwMode="auto">
            <a:xfrm>
              <a:off x="5157788" y="4941888"/>
              <a:ext cx="49213" cy="114300"/>
            </a:xfrm>
            <a:custGeom>
              <a:avLst/>
              <a:gdLst/>
              <a:ahLst/>
              <a:cxnLst>
                <a:cxn ang="0">
                  <a:pos x="56" y="146"/>
                </a:cxn>
                <a:cxn ang="0">
                  <a:pos x="40" y="135"/>
                </a:cxn>
                <a:cxn ang="0">
                  <a:pos x="30" y="123"/>
                </a:cxn>
                <a:cxn ang="0">
                  <a:pos x="23" y="107"/>
                </a:cxn>
                <a:cxn ang="0">
                  <a:pos x="17" y="90"/>
                </a:cxn>
                <a:cxn ang="0">
                  <a:pos x="12" y="72"/>
                </a:cxn>
                <a:cxn ang="0">
                  <a:pos x="9" y="55"/>
                </a:cxn>
                <a:cxn ang="0">
                  <a:pos x="5" y="37"/>
                </a:cxn>
                <a:cxn ang="0">
                  <a:pos x="0" y="21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2" y="6"/>
                </a:cxn>
                <a:cxn ang="0">
                  <a:pos x="5" y="0"/>
                </a:cxn>
                <a:cxn ang="0">
                  <a:pos x="9" y="6"/>
                </a:cxn>
                <a:cxn ang="0">
                  <a:pos x="10" y="13"/>
                </a:cxn>
                <a:cxn ang="0">
                  <a:pos x="12" y="21"/>
                </a:cxn>
                <a:cxn ang="0">
                  <a:pos x="14" y="30"/>
                </a:cxn>
                <a:cxn ang="0">
                  <a:pos x="24" y="56"/>
                </a:cxn>
                <a:cxn ang="0">
                  <a:pos x="31" y="86"/>
                </a:cxn>
                <a:cxn ang="0">
                  <a:pos x="40" y="114"/>
                </a:cxn>
                <a:cxn ang="0">
                  <a:pos x="61" y="135"/>
                </a:cxn>
                <a:cxn ang="0">
                  <a:pos x="61" y="139"/>
                </a:cxn>
                <a:cxn ang="0">
                  <a:pos x="61" y="140"/>
                </a:cxn>
                <a:cxn ang="0">
                  <a:pos x="58" y="144"/>
                </a:cxn>
                <a:cxn ang="0">
                  <a:pos x="56" y="146"/>
                </a:cxn>
              </a:cxnLst>
              <a:rect l="0" t="0" r="r" b="b"/>
              <a:pathLst>
                <a:path w="61" h="146">
                  <a:moveTo>
                    <a:pt x="56" y="146"/>
                  </a:moveTo>
                  <a:lnTo>
                    <a:pt x="40" y="135"/>
                  </a:lnTo>
                  <a:lnTo>
                    <a:pt x="30" y="123"/>
                  </a:lnTo>
                  <a:lnTo>
                    <a:pt x="23" y="107"/>
                  </a:lnTo>
                  <a:lnTo>
                    <a:pt x="17" y="90"/>
                  </a:lnTo>
                  <a:lnTo>
                    <a:pt x="12" y="72"/>
                  </a:lnTo>
                  <a:lnTo>
                    <a:pt x="9" y="55"/>
                  </a:lnTo>
                  <a:lnTo>
                    <a:pt x="5" y="37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2" y="6"/>
                  </a:lnTo>
                  <a:lnTo>
                    <a:pt x="5" y="0"/>
                  </a:lnTo>
                  <a:lnTo>
                    <a:pt x="9" y="6"/>
                  </a:lnTo>
                  <a:lnTo>
                    <a:pt x="10" y="13"/>
                  </a:lnTo>
                  <a:lnTo>
                    <a:pt x="12" y="21"/>
                  </a:lnTo>
                  <a:lnTo>
                    <a:pt x="14" y="30"/>
                  </a:lnTo>
                  <a:lnTo>
                    <a:pt x="24" y="56"/>
                  </a:lnTo>
                  <a:lnTo>
                    <a:pt x="31" y="86"/>
                  </a:lnTo>
                  <a:lnTo>
                    <a:pt x="40" y="114"/>
                  </a:lnTo>
                  <a:lnTo>
                    <a:pt x="61" y="135"/>
                  </a:lnTo>
                  <a:lnTo>
                    <a:pt x="61" y="139"/>
                  </a:lnTo>
                  <a:lnTo>
                    <a:pt x="61" y="140"/>
                  </a:lnTo>
                  <a:lnTo>
                    <a:pt x="58" y="144"/>
                  </a:lnTo>
                  <a:lnTo>
                    <a:pt x="56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0" name="Freeform 150"/>
            <p:cNvSpPr>
              <a:spLocks/>
            </p:cNvSpPr>
            <p:nvPr/>
          </p:nvSpPr>
          <p:spPr bwMode="auto">
            <a:xfrm>
              <a:off x="5226050" y="3795713"/>
              <a:ext cx="46038" cy="109538"/>
            </a:xfrm>
            <a:custGeom>
              <a:avLst/>
              <a:gdLst/>
              <a:ahLst/>
              <a:cxnLst>
                <a:cxn ang="0">
                  <a:pos x="17" y="103"/>
                </a:cxn>
                <a:cxn ang="0">
                  <a:pos x="21" y="108"/>
                </a:cxn>
                <a:cxn ang="0">
                  <a:pos x="24" y="119"/>
                </a:cxn>
                <a:cxn ang="0">
                  <a:pos x="26" y="129"/>
                </a:cxn>
                <a:cxn ang="0">
                  <a:pos x="26" y="138"/>
                </a:cxn>
                <a:cxn ang="0">
                  <a:pos x="15" y="133"/>
                </a:cxn>
                <a:cxn ang="0">
                  <a:pos x="8" y="119"/>
                </a:cxn>
                <a:cxn ang="0">
                  <a:pos x="5" y="101"/>
                </a:cxn>
                <a:cxn ang="0">
                  <a:pos x="0" y="91"/>
                </a:cxn>
                <a:cxn ang="0">
                  <a:pos x="3" y="68"/>
                </a:cxn>
                <a:cxn ang="0">
                  <a:pos x="10" y="40"/>
                </a:cxn>
                <a:cxn ang="0">
                  <a:pos x="24" y="16"/>
                </a:cxn>
                <a:cxn ang="0">
                  <a:pos x="47" y="0"/>
                </a:cxn>
                <a:cxn ang="0">
                  <a:pos x="57" y="3"/>
                </a:cxn>
                <a:cxn ang="0">
                  <a:pos x="38" y="23"/>
                </a:cxn>
                <a:cxn ang="0">
                  <a:pos x="24" y="49"/>
                </a:cxn>
                <a:cxn ang="0">
                  <a:pos x="17" y="77"/>
                </a:cxn>
                <a:cxn ang="0">
                  <a:pos x="17" y="103"/>
                </a:cxn>
              </a:cxnLst>
              <a:rect l="0" t="0" r="r" b="b"/>
              <a:pathLst>
                <a:path w="57" h="138">
                  <a:moveTo>
                    <a:pt x="17" y="103"/>
                  </a:moveTo>
                  <a:lnTo>
                    <a:pt x="21" y="108"/>
                  </a:lnTo>
                  <a:lnTo>
                    <a:pt x="24" y="119"/>
                  </a:lnTo>
                  <a:lnTo>
                    <a:pt x="26" y="129"/>
                  </a:lnTo>
                  <a:lnTo>
                    <a:pt x="26" y="138"/>
                  </a:lnTo>
                  <a:lnTo>
                    <a:pt x="15" y="133"/>
                  </a:lnTo>
                  <a:lnTo>
                    <a:pt x="8" y="119"/>
                  </a:lnTo>
                  <a:lnTo>
                    <a:pt x="5" y="101"/>
                  </a:lnTo>
                  <a:lnTo>
                    <a:pt x="0" y="91"/>
                  </a:lnTo>
                  <a:lnTo>
                    <a:pt x="3" y="68"/>
                  </a:lnTo>
                  <a:lnTo>
                    <a:pt x="10" y="40"/>
                  </a:lnTo>
                  <a:lnTo>
                    <a:pt x="24" y="16"/>
                  </a:lnTo>
                  <a:lnTo>
                    <a:pt x="47" y="0"/>
                  </a:lnTo>
                  <a:lnTo>
                    <a:pt x="57" y="3"/>
                  </a:lnTo>
                  <a:lnTo>
                    <a:pt x="38" y="23"/>
                  </a:lnTo>
                  <a:lnTo>
                    <a:pt x="24" y="49"/>
                  </a:lnTo>
                  <a:lnTo>
                    <a:pt x="17" y="77"/>
                  </a:lnTo>
                  <a:lnTo>
                    <a:pt x="1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1" name="Freeform 151"/>
            <p:cNvSpPr>
              <a:spLocks/>
            </p:cNvSpPr>
            <p:nvPr/>
          </p:nvSpPr>
          <p:spPr bwMode="auto">
            <a:xfrm>
              <a:off x="5122863" y="4883150"/>
              <a:ext cx="74613" cy="15875"/>
            </a:xfrm>
            <a:custGeom>
              <a:avLst/>
              <a:gdLst/>
              <a:ahLst/>
              <a:cxnLst>
                <a:cxn ang="0">
                  <a:pos x="60" y="15"/>
                </a:cxn>
                <a:cxn ang="0">
                  <a:pos x="53" y="19"/>
                </a:cxn>
                <a:cxn ang="0">
                  <a:pos x="46" y="19"/>
                </a:cxn>
                <a:cxn ang="0">
                  <a:pos x="39" y="21"/>
                </a:cxn>
                <a:cxn ang="0">
                  <a:pos x="30" y="21"/>
                </a:cxn>
                <a:cxn ang="0">
                  <a:pos x="23" y="19"/>
                </a:cxn>
                <a:cxn ang="0">
                  <a:pos x="16" y="19"/>
                </a:cxn>
                <a:cxn ang="0">
                  <a:pos x="7" y="17"/>
                </a:cxn>
                <a:cxn ang="0">
                  <a:pos x="0" y="15"/>
                </a:cxn>
                <a:cxn ang="0">
                  <a:pos x="11" y="12"/>
                </a:cxn>
                <a:cxn ang="0">
                  <a:pos x="23" y="8"/>
                </a:cxn>
                <a:cxn ang="0">
                  <a:pos x="34" y="7"/>
                </a:cxn>
                <a:cxn ang="0">
                  <a:pos x="46" y="5"/>
                </a:cxn>
                <a:cxn ang="0">
                  <a:pos x="58" y="3"/>
                </a:cxn>
                <a:cxn ang="0">
                  <a:pos x="70" y="1"/>
                </a:cxn>
                <a:cxn ang="0">
                  <a:pos x="83" y="0"/>
                </a:cxn>
                <a:cxn ang="0">
                  <a:pos x="95" y="0"/>
                </a:cxn>
                <a:cxn ang="0">
                  <a:pos x="91" y="8"/>
                </a:cxn>
                <a:cxn ang="0">
                  <a:pos x="83" y="12"/>
                </a:cxn>
                <a:cxn ang="0">
                  <a:pos x="70" y="14"/>
                </a:cxn>
                <a:cxn ang="0">
                  <a:pos x="60" y="15"/>
                </a:cxn>
              </a:cxnLst>
              <a:rect l="0" t="0" r="r" b="b"/>
              <a:pathLst>
                <a:path w="95" h="21">
                  <a:moveTo>
                    <a:pt x="60" y="15"/>
                  </a:moveTo>
                  <a:lnTo>
                    <a:pt x="53" y="19"/>
                  </a:lnTo>
                  <a:lnTo>
                    <a:pt x="46" y="19"/>
                  </a:lnTo>
                  <a:lnTo>
                    <a:pt x="39" y="21"/>
                  </a:lnTo>
                  <a:lnTo>
                    <a:pt x="30" y="21"/>
                  </a:lnTo>
                  <a:lnTo>
                    <a:pt x="23" y="19"/>
                  </a:lnTo>
                  <a:lnTo>
                    <a:pt x="16" y="19"/>
                  </a:lnTo>
                  <a:lnTo>
                    <a:pt x="7" y="17"/>
                  </a:lnTo>
                  <a:lnTo>
                    <a:pt x="0" y="15"/>
                  </a:lnTo>
                  <a:lnTo>
                    <a:pt x="11" y="12"/>
                  </a:lnTo>
                  <a:lnTo>
                    <a:pt x="23" y="8"/>
                  </a:lnTo>
                  <a:lnTo>
                    <a:pt x="34" y="7"/>
                  </a:lnTo>
                  <a:lnTo>
                    <a:pt x="46" y="5"/>
                  </a:lnTo>
                  <a:lnTo>
                    <a:pt x="58" y="3"/>
                  </a:lnTo>
                  <a:lnTo>
                    <a:pt x="70" y="1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91" y="8"/>
                  </a:lnTo>
                  <a:lnTo>
                    <a:pt x="83" y="12"/>
                  </a:lnTo>
                  <a:lnTo>
                    <a:pt x="70" y="14"/>
                  </a:lnTo>
                  <a:lnTo>
                    <a:pt x="6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2" name="Freeform 152"/>
            <p:cNvSpPr>
              <a:spLocks/>
            </p:cNvSpPr>
            <p:nvPr/>
          </p:nvSpPr>
          <p:spPr bwMode="auto">
            <a:xfrm>
              <a:off x="5121275" y="4908550"/>
              <a:ext cx="69850" cy="185738"/>
            </a:xfrm>
            <a:custGeom>
              <a:avLst/>
              <a:gdLst/>
              <a:ahLst/>
              <a:cxnLst>
                <a:cxn ang="0">
                  <a:pos x="70" y="235"/>
                </a:cxn>
                <a:cxn ang="0">
                  <a:pos x="61" y="209"/>
                </a:cxn>
                <a:cxn ang="0">
                  <a:pos x="50" y="182"/>
                </a:cxn>
                <a:cxn ang="0">
                  <a:pos x="36" y="158"/>
                </a:cxn>
                <a:cxn ang="0">
                  <a:pos x="21" y="135"/>
                </a:cxn>
                <a:cxn ang="0">
                  <a:pos x="3" y="102"/>
                </a:cxn>
                <a:cxn ang="0">
                  <a:pos x="0" y="62"/>
                </a:cxn>
                <a:cxn ang="0">
                  <a:pos x="7" y="25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15" y="27"/>
                </a:cxn>
                <a:cxn ang="0">
                  <a:pos x="15" y="53"/>
                </a:cxn>
                <a:cxn ang="0">
                  <a:pos x="17" y="77"/>
                </a:cxn>
                <a:cxn ang="0">
                  <a:pos x="24" y="102"/>
                </a:cxn>
                <a:cxn ang="0">
                  <a:pos x="35" y="126"/>
                </a:cxn>
                <a:cxn ang="0">
                  <a:pos x="45" y="149"/>
                </a:cxn>
                <a:cxn ang="0">
                  <a:pos x="57" y="170"/>
                </a:cxn>
                <a:cxn ang="0">
                  <a:pos x="71" y="191"/>
                </a:cxn>
                <a:cxn ang="0">
                  <a:pos x="75" y="203"/>
                </a:cxn>
                <a:cxn ang="0">
                  <a:pos x="80" y="214"/>
                </a:cxn>
                <a:cxn ang="0">
                  <a:pos x="84" y="224"/>
                </a:cxn>
                <a:cxn ang="0">
                  <a:pos x="87" y="235"/>
                </a:cxn>
                <a:cxn ang="0">
                  <a:pos x="70" y="235"/>
                </a:cxn>
              </a:cxnLst>
              <a:rect l="0" t="0" r="r" b="b"/>
              <a:pathLst>
                <a:path w="87" h="235">
                  <a:moveTo>
                    <a:pt x="70" y="235"/>
                  </a:moveTo>
                  <a:lnTo>
                    <a:pt x="61" y="209"/>
                  </a:lnTo>
                  <a:lnTo>
                    <a:pt x="50" y="182"/>
                  </a:lnTo>
                  <a:lnTo>
                    <a:pt x="36" y="158"/>
                  </a:lnTo>
                  <a:lnTo>
                    <a:pt x="21" y="135"/>
                  </a:lnTo>
                  <a:lnTo>
                    <a:pt x="3" y="102"/>
                  </a:lnTo>
                  <a:lnTo>
                    <a:pt x="0" y="62"/>
                  </a:lnTo>
                  <a:lnTo>
                    <a:pt x="7" y="25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15" y="27"/>
                  </a:lnTo>
                  <a:lnTo>
                    <a:pt x="15" y="53"/>
                  </a:lnTo>
                  <a:lnTo>
                    <a:pt x="17" y="77"/>
                  </a:lnTo>
                  <a:lnTo>
                    <a:pt x="24" y="102"/>
                  </a:lnTo>
                  <a:lnTo>
                    <a:pt x="35" y="126"/>
                  </a:lnTo>
                  <a:lnTo>
                    <a:pt x="45" y="149"/>
                  </a:lnTo>
                  <a:lnTo>
                    <a:pt x="57" y="170"/>
                  </a:lnTo>
                  <a:lnTo>
                    <a:pt x="71" y="191"/>
                  </a:lnTo>
                  <a:lnTo>
                    <a:pt x="75" y="203"/>
                  </a:lnTo>
                  <a:lnTo>
                    <a:pt x="80" y="214"/>
                  </a:lnTo>
                  <a:lnTo>
                    <a:pt x="84" y="224"/>
                  </a:lnTo>
                  <a:lnTo>
                    <a:pt x="87" y="235"/>
                  </a:lnTo>
                  <a:lnTo>
                    <a:pt x="70" y="2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4" name="Freeform 154"/>
            <p:cNvSpPr>
              <a:spLocks/>
            </p:cNvSpPr>
            <p:nvPr/>
          </p:nvSpPr>
          <p:spPr bwMode="auto">
            <a:xfrm>
              <a:off x="5103813" y="4210050"/>
              <a:ext cx="47625" cy="407988"/>
            </a:xfrm>
            <a:custGeom>
              <a:avLst/>
              <a:gdLst/>
              <a:ahLst/>
              <a:cxnLst>
                <a:cxn ang="0">
                  <a:pos x="0" y="515"/>
                </a:cxn>
                <a:cxn ang="0">
                  <a:pos x="2" y="452"/>
                </a:cxn>
                <a:cxn ang="0">
                  <a:pos x="13" y="389"/>
                </a:cxn>
                <a:cxn ang="0">
                  <a:pos x="20" y="326"/>
                </a:cxn>
                <a:cxn ang="0">
                  <a:pos x="13" y="261"/>
                </a:cxn>
                <a:cxn ang="0">
                  <a:pos x="13" y="196"/>
                </a:cxn>
                <a:cxn ang="0">
                  <a:pos x="20" y="124"/>
                </a:cxn>
                <a:cxn ang="0">
                  <a:pos x="30" y="58"/>
                </a:cxn>
                <a:cxn ang="0">
                  <a:pos x="51" y="0"/>
                </a:cxn>
                <a:cxn ang="0">
                  <a:pos x="60" y="23"/>
                </a:cxn>
                <a:cxn ang="0">
                  <a:pos x="41" y="80"/>
                </a:cxn>
                <a:cxn ang="0">
                  <a:pos x="32" y="142"/>
                </a:cxn>
                <a:cxn ang="0">
                  <a:pos x="30" y="203"/>
                </a:cxn>
                <a:cxn ang="0">
                  <a:pos x="30" y="268"/>
                </a:cxn>
                <a:cxn ang="0">
                  <a:pos x="32" y="331"/>
                </a:cxn>
                <a:cxn ang="0">
                  <a:pos x="29" y="394"/>
                </a:cxn>
                <a:cxn ang="0">
                  <a:pos x="20" y="455"/>
                </a:cxn>
                <a:cxn ang="0">
                  <a:pos x="0" y="515"/>
                </a:cxn>
              </a:cxnLst>
              <a:rect l="0" t="0" r="r" b="b"/>
              <a:pathLst>
                <a:path w="60" h="515">
                  <a:moveTo>
                    <a:pt x="0" y="515"/>
                  </a:moveTo>
                  <a:lnTo>
                    <a:pt x="2" y="452"/>
                  </a:lnTo>
                  <a:lnTo>
                    <a:pt x="13" y="389"/>
                  </a:lnTo>
                  <a:lnTo>
                    <a:pt x="20" y="326"/>
                  </a:lnTo>
                  <a:lnTo>
                    <a:pt x="13" y="261"/>
                  </a:lnTo>
                  <a:lnTo>
                    <a:pt x="13" y="196"/>
                  </a:lnTo>
                  <a:lnTo>
                    <a:pt x="20" y="124"/>
                  </a:lnTo>
                  <a:lnTo>
                    <a:pt x="30" y="58"/>
                  </a:lnTo>
                  <a:lnTo>
                    <a:pt x="51" y="0"/>
                  </a:lnTo>
                  <a:lnTo>
                    <a:pt x="60" y="23"/>
                  </a:lnTo>
                  <a:lnTo>
                    <a:pt x="41" y="80"/>
                  </a:lnTo>
                  <a:lnTo>
                    <a:pt x="32" y="142"/>
                  </a:lnTo>
                  <a:lnTo>
                    <a:pt x="30" y="203"/>
                  </a:lnTo>
                  <a:lnTo>
                    <a:pt x="30" y="268"/>
                  </a:lnTo>
                  <a:lnTo>
                    <a:pt x="32" y="331"/>
                  </a:lnTo>
                  <a:lnTo>
                    <a:pt x="29" y="394"/>
                  </a:lnTo>
                  <a:lnTo>
                    <a:pt x="20" y="455"/>
                  </a:lnTo>
                  <a:lnTo>
                    <a:pt x="0" y="5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5" name="Freeform 155"/>
            <p:cNvSpPr>
              <a:spLocks/>
            </p:cNvSpPr>
            <p:nvPr/>
          </p:nvSpPr>
          <p:spPr bwMode="auto">
            <a:xfrm>
              <a:off x="5075238" y="4679950"/>
              <a:ext cx="25400" cy="219075"/>
            </a:xfrm>
            <a:custGeom>
              <a:avLst/>
              <a:gdLst/>
              <a:ahLst/>
              <a:cxnLst>
                <a:cxn ang="0">
                  <a:pos x="31" y="277"/>
                </a:cxn>
                <a:cxn ang="0">
                  <a:pos x="21" y="268"/>
                </a:cxn>
                <a:cxn ang="0">
                  <a:pos x="14" y="252"/>
                </a:cxn>
                <a:cxn ang="0">
                  <a:pos x="5" y="236"/>
                </a:cxn>
                <a:cxn ang="0">
                  <a:pos x="0" y="224"/>
                </a:cxn>
                <a:cxn ang="0">
                  <a:pos x="17" y="14"/>
                </a:cxn>
                <a:cxn ang="0">
                  <a:pos x="29" y="0"/>
                </a:cxn>
                <a:cxn ang="0">
                  <a:pos x="24" y="207"/>
                </a:cxn>
                <a:cxn ang="0">
                  <a:pos x="24" y="222"/>
                </a:cxn>
                <a:cxn ang="0">
                  <a:pos x="29" y="242"/>
                </a:cxn>
                <a:cxn ang="0">
                  <a:pos x="33" y="261"/>
                </a:cxn>
                <a:cxn ang="0">
                  <a:pos x="31" y="277"/>
                </a:cxn>
              </a:cxnLst>
              <a:rect l="0" t="0" r="r" b="b"/>
              <a:pathLst>
                <a:path w="33" h="277">
                  <a:moveTo>
                    <a:pt x="31" y="277"/>
                  </a:moveTo>
                  <a:lnTo>
                    <a:pt x="21" y="268"/>
                  </a:lnTo>
                  <a:lnTo>
                    <a:pt x="14" y="252"/>
                  </a:lnTo>
                  <a:lnTo>
                    <a:pt x="5" y="236"/>
                  </a:lnTo>
                  <a:lnTo>
                    <a:pt x="0" y="224"/>
                  </a:lnTo>
                  <a:lnTo>
                    <a:pt x="17" y="14"/>
                  </a:lnTo>
                  <a:lnTo>
                    <a:pt x="29" y="0"/>
                  </a:lnTo>
                  <a:lnTo>
                    <a:pt x="24" y="207"/>
                  </a:lnTo>
                  <a:lnTo>
                    <a:pt x="24" y="222"/>
                  </a:lnTo>
                  <a:lnTo>
                    <a:pt x="29" y="242"/>
                  </a:lnTo>
                  <a:lnTo>
                    <a:pt x="33" y="261"/>
                  </a:lnTo>
                  <a:lnTo>
                    <a:pt x="31" y="2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6" name="Freeform 156"/>
            <p:cNvSpPr>
              <a:spLocks/>
            </p:cNvSpPr>
            <p:nvPr/>
          </p:nvSpPr>
          <p:spPr bwMode="auto">
            <a:xfrm>
              <a:off x="4910138" y="4135438"/>
              <a:ext cx="134938" cy="457200"/>
            </a:xfrm>
            <a:custGeom>
              <a:avLst/>
              <a:gdLst/>
              <a:ahLst/>
              <a:cxnLst>
                <a:cxn ang="0">
                  <a:pos x="159" y="575"/>
                </a:cxn>
                <a:cxn ang="0">
                  <a:pos x="154" y="496"/>
                </a:cxn>
                <a:cxn ang="0">
                  <a:pos x="144" y="415"/>
                </a:cxn>
                <a:cxn ang="0">
                  <a:pos x="133" y="336"/>
                </a:cxn>
                <a:cxn ang="0">
                  <a:pos x="128" y="258"/>
                </a:cxn>
                <a:cxn ang="0">
                  <a:pos x="116" y="215"/>
                </a:cxn>
                <a:cxn ang="0">
                  <a:pos x="103" y="177"/>
                </a:cxn>
                <a:cxn ang="0">
                  <a:pos x="89" y="144"/>
                </a:cxn>
                <a:cxn ang="0">
                  <a:pos x="75" y="112"/>
                </a:cxn>
                <a:cxn ang="0">
                  <a:pos x="60" y="82"/>
                </a:cxn>
                <a:cxn ang="0">
                  <a:pos x="42" y="54"/>
                </a:cxn>
                <a:cxn ang="0">
                  <a:pos x="23" y="28"/>
                </a:cxn>
                <a:cxn ang="0">
                  <a:pos x="0" y="0"/>
                </a:cxn>
                <a:cxn ang="0">
                  <a:pos x="28" y="14"/>
                </a:cxn>
                <a:cxn ang="0">
                  <a:pos x="56" y="42"/>
                </a:cxn>
                <a:cxn ang="0">
                  <a:pos x="81" y="84"/>
                </a:cxn>
                <a:cxn ang="0">
                  <a:pos x="103" y="135"/>
                </a:cxn>
                <a:cxn ang="0">
                  <a:pos x="123" y="196"/>
                </a:cxn>
                <a:cxn ang="0">
                  <a:pos x="138" y="266"/>
                </a:cxn>
                <a:cxn ang="0">
                  <a:pos x="149" y="343"/>
                </a:cxn>
                <a:cxn ang="0">
                  <a:pos x="152" y="426"/>
                </a:cxn>
                <a:cxn ang="0">
                  <a:pos x="156" y="462"/>
                </a:cxn>
                <a:cxn ang="0">
                  <a:pos x="165" y="499"/>
                </a:cxn>
                <a:cxn ang="0">
                  <a:pos x="170" y="536"/>
                </a:cxn>
                <a:cxn ang="0">
                  <a:pos x="166" y="575"/>
                </a:cxn>
                <a:cxn ang="0">
                  <a:pos x="159" y="575"/>
                </a:cxn>
              </a:cxnLst>
              <a:rect l="0" t="0" r="r" b="b"/>
              <a:pathLst>
                <a:path w="170" h="575">
                  <a:moveTo>
                    <a:pt x="159" y="575"/>
                  </a:moveTo>
                  <a:lnTo>
                    <a:pt x="154" y="496"/>
                  </a:lnTo>
                  <a:lnTo>
                    <a:pt x="144" y="415"/>
                  </a:lnTo>
                  <a:lnTo>
                    <a:pt x="133" y="336"/>
                  </a:lnTo>
                  <a:lnTo>
                    <a:pt x="128" y="258"/>
                  </a:lnTo>
                  <a:lnTo>
                    <a:pt x="116" y="215"/>
                  </a:lnTo>
                  <a:lnTo>
                    <a:pt x="103" y="177"/>
                  </a:lnTo>
                  <a:lnTo>
                    <a:pt x="89" y="144"/>
                  </a:lnTo>
                  <a:lnTo>
                    <a:pt x="75" y="112"/>
                  </a:lnTo>
                  <a:lnTo>
                    <a:pt x="60" y="82"/>
                  </a:lnTo>
                  <a:lnTo>
                    <a:pt x="42" y="54"/>
                  </a:lnTo>
                  <a:lnTo>
                    <a:pt x="23" y="28"/>
                  </a:lnTo>
                  <a:lnTo>
                    <a:pt x="0" y="0"/>
                  </a:lnTo>
                  <a:lnTo>
                    <a:pt x="28" y="14"/>
                  </a:lnTo>
                  <a:lnTo>
                    <a:pt x="56" y="42"/>
                  </a:lnTo>
                  <a:lnTo>
                    <a:pt x="81" y="84"/>
                  </a:lnTo>
                  <a:lnTo>
                    <a:pt x="103" y="135"/>
                  </a:lnTo>
                  <a:lnTo>
                    <a:pt x="123" y="196"/>
                  </a:lnTo>
                  <a:lnTo>
                    <a:pt x="138" y="266"/>
                  </a:lnTo>
                  <a:lnTo>
                    <a:pt x="149" y="343"/>
                  </a:lnTo>
                  <a:lnTo>
                    <a:pt x="152" y="426"/>
                  </a:lnTo>
                  <a:lnTo>
                    <a:pt x="156" y="462"/>
                  </a:lnTo>
                  <a:lnTo>
                    <a:pt x="165" y="499"/>
                  </a:lnTo>
                  <a:lnTo>
                    <a:pt x="170" y="536"/>
                  </a:lnTo>
                  <a:lnTo>
                    <a:pt x="166" y="575"/>
                  </a:lnTo>
                  <a:lnTo>
                    <a:pt x="159" y="5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7" name="Freeform 157"/>
            <p:cNvSpPr>
              <a:spLocks/>
            </p:cNvSpPr>
            <p:nvPr/>
          </p:nvSpPr>
          <p:spPr bwMode="auto">
            <a:xfrm>
              <a:off x="4967288" y="4624388"/>
              <a:ext cx="66675" cy="242888"/>
            </a:xfrm>
            <a:custGeom>
              <a:avLst/>
              <a:gdLst/>
              <a:ahLst/>
              <a:cxnLst>
                <a:cxn ang="0">
                  <a:pos x="56" y="128"/>
                </a:cxn>
                <a:cxn ang="0">
                  <a:pos x="52" y="137"/>
                </a:cxn>
                <a:cxn ang="0">
                  <a:pos x="47" y="156"/>
                </a:cxn>
                <a:cxn ang="0">
                  <a:pos x="38" y="186"/>
                </a:cxn>
                <a:cxn ang="0">
                  <a:pos x="30" y="217"/>
                </a:cxn>
                <a:cxn ang="0">
                  <a:pos x="19" y="250"/>
                </a:cxn>
                <a:cxn ang="0">
                  <a:pos x="10" y="278"/>
                </a:cxn>
                <a:cxn ang="0">
                  <a:pos x="3" y="299"/>
                </a:cxn>
                <a:cxn ang="0">
                  <a:pos x="0" y="306"/>
                </a:cxn>
                <a:cxn ang="0">
                  <a:pos x="2" y="282"/>
                </a:cxn>
                <a:cxn ang="0">
                  <a:pos x="9" y="247"/>
                </a:cxn>
                <a:cxn ang="0">
                  <a:pos x="19" y="203"/>
                </a:cxn>
                <a:cxn ang="0">
                  <a:pos x="33" y="154"/>
                </a:cxn>
                <a:cxn ang="0">
                  <a:pos x="47" y="107"/>
                </a:cxn>
                <a:cxn ang="0">
                  <a:pos x="59" y="61"/>
                </a:cxn>
                <a:cxn ang="0">
                  <a:pos x="68" y="24"/>
                </a:cxn>
                <a:cxn ang="0">
                  <a:pos x="70" y="0"/>
                </a:cxn>
                <a:cxn ang="0">
                  <a:pos x="82" y="2"/>
                </a:cxn>
                <a:cxn ang="0">
                  <a:pos x="79" y="35"/>
                </a:cxn>
                <a:cxn ang="0">
                  <a:pos x="72" y="65"/>
                </a:cxn>
                <a:cxn ang="0">
                  <a:pos x="61" y="94"/>
                </a:cxn>
                <a:cxn ang="0">
                  <a:pos x="56" y="128"/>
                </a:cxn>
              </a:cxnLst>
              <a:rect l="0" t="0" r="r" b="b"/>
              <a:pathLst>
                <a:path w="82" h="306">
                  <a:moveTo>
                    <a:pt x="56" y="128"/>
                  </a:moveTo>
                  <a:lnTo>
                    <a:pt x="52" y="137"/>
                  </a:lnTo>
                  <a:lnTo>
                    <a:pt x="47" y="156"/>
                  </a:lnTo>
                  <a:lnTo>
                    <a:pt x="38" y="186"/>
                  </a:lnTo>
                  <a:lnTo>
                    <a:pt x="30" y="217"/>
                  </a:lnTo>
                  <a:lnTo>
                    <a:pt x="19" y="250"/>
                  </a:lnTo>
                  <a:lnTo>
                    <a:pt x="10" y="278"/>
                  </a:lnTo>
                  <a:lnTo>
                    <a:pt x="3" y="299"/>
                  </a:lnTo>
                  <a:lnTo>
                    <a:pt x="0" y="306"/>
                  </a:lnTo>
                  <a:lnTo>
                    <a:pt x="2" y="282"/>
                  </a:lnTo>
                  <a:lnTo>
                    <a:pt x="9" y="247"/>
                  </a:lnTo>
                  <a:lnTo>
                    <a:pt x="19" y="203"/>
                  </a:lnTo>
                  <a:lnTo>
                    <a:pt x="33" y="154"/>
                  </a:lnTo>
                  <a:lnTo>
                    <a:pt x="47" y="107"/>
                  </a:lnTo>
                  <a:lnTo>
                    <a:pt x="59" y="61"/>
                  </a:lnTo>
                  <a:lnTo>
                    <a:pt x="68" y="24"/>
                  </a:lnTo>
                  <a:lnTo>
                    <a:pt x="70" y="0"/>
                  </a:lnTo>
                  <a:lnTo>
                    <a:pt x="82" y="2"/>
                  </a:lnTo>
                  <a:lnTo>
                    <a:pt x="79" y="35"/>
                  </a:lnTo>
                  <a:lnTo>
                    <a:pt x="72" y="65"/>
                  </a:lnTo>
                  <a:lnTo>
                    <a:pt x="61" y="94"/>
                  </a:lnTo>
                  <a:lnTo>
                    <a:pt x="56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8" name="Freeform 158"/>
            <p:cNvSpPr>
              <a:spLocks/>
            </p:cNvSpPr>
            <p:nvPr/>
          </p:nvSpPr>
          <p:spPr bwMode="auto">
            <a:xfrm>
              <a:off x="4940300" y="4849813"/>
              <a:ext cx="19050" cy="30163"/>
            </a:xfrm>
            <a:custGeom>
              <a:avLst/>
              <a:gdLst/>
              <a:ahLst/>
              <a:cxnLst>
                <a:cxn ang="0">
                  <a:pos x="21" y="38"/>
                </a:cxn>
                <a:cxn ang="0">
                  <a:pos x="14" y="31"/>
                </a:cxn>
                <a:cxn ang="0">
                  <a:pos x="9" y="21"/>
                </a:cxn>
                <a:cxn ang="0">
                  <a:pos x="5" y="12"/>
                </a:cxn>
                <a:cxn ang="0">
                  <a:pos x="0" y="1"/>
                </a:cxn>
                <a:cxn ang="0">
                  <a:pos x="7" y="0"/>
                </a:cxn>
                <a:cxn ang="0">
                  <a:pos x="12" y="7"/>
                </a:cxn>
                <a:cxn ang="0">
                  <a:pos x="16" y="15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24" y="29"/>
                </a:cxn>
                <a:cxn ang="0">
                  <a:pos x="24" y="35"/>
                </a:cxn>
                <a:cxn ang="0">
                  <a:pos x="21" y="38"/>
                </a:cxn>
              </a:cxnLst>
              <a:rect l="0" t="0" r="r" b="b"/>
              <a:pathLst>
                <a:path w="24" h="38">
                  <a:moveTo>
                    <a:pt x="21" y="38"/>
                  </a:moveTo>
                  <a:lnTo>
                    <a:pt x="14" y="31"/>
                  </a:lnTo>
                  <a:lnTo>
                    <a:pt x="9" y="21"/>
                  </a:lnTo>
                  <a:lnTo>
                    <a:pt x="5" y="12"/>
                  </a:lnTo>
                  <a:lnTo>
                    <a:pt x="0" y="1"/>
                  </a:lnTo>
                  <a:lnTo>
                    <a:pt x="7" y="0"/>
                  </a:lnTo>
                  <a:lnTo>
                    <a:pt x="12" y="7"/>
                  </a:lnTo>
                  <a:lnTo>
                    <a:pt x="16" y="15"/>
                  </a:lnTo>
                  <a:lnTo>
                    <a:pt x="21" y="22"/>
                  </a:lnTo>
                  <a:lnTo>
                    <a:pt x="21" y="26"/>
                  </a:lnTo>
                  <a:lnTo>
                    <a:pt x="24" y="29"/>
                  </a:lnTo>
                  <a:lnTo>
                    <a:pt x="24" y="35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9" name="Freeform 159"/>
            <p:cNvSpPr>
              <a:spLocks/>
            </p:cNvSpPr>
            <p:nvPr/>
          </p:nvSpPr>
          <p:spPr bwMode="auto">
            <a:xfrm>
              <a:off x="4932363" y="4887913"/>
              <a:ext cx="20638" cy="111125"/>
            </a:xfrm>
            <a:custGeom>
              <a:avLst/>
              <a:gdLst/>
              <a:ahLst/>
              <a:cxnLst>
                <a:cxn ang="0">
                  <a:pos x="16" y="138"/>
                </a:cxn>
                <a:cxn ang="0">
                  <a:pos x="7" y="138"/>
                </a:cxn>
                <a:cxn ang="0">
                  <a:pos x="13" y="105"/>
                </a:cxn>
                <a:cxn ang="0">
                  <a:pos x="13" y="70"/>
                </a:cxn>
                <a:cxn ang="0">
                  <a:pos x="7" y="35"/>
                </a:cxn>
                <a:cxn ang="0">
                  <a:pos x="0" y="0"/>
                </a:cxn>
                <a:cxn ang="0">
                  <a:pos x="16" y="30"/>
                </a:cxn>
                <a:cxn ang="0">
                  <a:pos x="27" y="63"/>
                </a:cxn>
                <a:cxn ang="0">
                  <a:pos x="27" y="100"/>
                </a:cxn>
                <a:cxn ang="0">
                  <a:pos x="16" y="138"/>
                </a:cxn>
              </a:cxnLst>
              <a:rect l="0" t="0" r="r" b="b"/>
              <a:pathLst>
                <a:path w="27" h="138">
                  <a:moveTo>
                    <a:pt x="16" y="138"/>
                  </a:moveTo>
                  <a:lnTo>
                    <a:pt x="7" y="138"/>
                  </a:lnTo>
                  <a:lnTo>
                    <a:pt x="13" y="105"/>
                  </a:lnTo>
                  <a:lnTo>
                    <a:pt x="13" y="70"/>
                  </a:lnTo>
                  <a:lnTo>
                    <a:pt x="7" y="35"/>
                  </a:lnTo>
                  <a:lnTo>
                    <a:pt x="0" y="0"/>
                  </a:lnTo>
                  <a:lnTo>
                    <a:pt x="16" y="30"/>
                  </a:lnTo>
                  <a:lnTo>
                    <a:pt x="27" y="63"/>
                  </a:lnTo>
                  <a:lnTo>
                    <a:pt x="27" y="100"/>
                  </a:lnTo>
                  <a:lnTo>
                    <a:pt x="16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0" name="Freeform 160"/>
            <p:cNvSpPr>
              <a:spLocks/>
            </p:cNvSpPr>
            <p:nvPr/>
          </p:nvSpPr>
          <p:spPr bwMode="auto">
            <a:xfrm>
              <a:off x="4833938" y="5010150"/>
              <a:ext cx="103188" cy="33338"/>
            </a:xfrm>
            <a:custGeom>
              <a:avLst/>
              <a:gdLst/>
              <a:ahLst/>
              <a:cxnLst>
                <a:cxn ang="0">
                  <a:pos x="80" y="42"/>
                </a:cxn>
                <a:cxn ang="0">
                  <a:pos x="70" y="40"/>
                </a:cxn>
                <a:cxn ang="0">
                  <a:pos x="61" y="37"/>
                </a:cxn>
                <a:cxn ang="0">
                  <a:pos x="52" y="32"/>
                </a:cxn>
                <a:cxn ang="0">
                  <a:pos x="45" y="25"/>
                </a:cxn>
                <a:cxn ang="0">
                  <a:pos x="36" y="18"/>
                </a:cxn>
                <a:cxn ang="0">
                  <a:pos x="28" y="14"/>
                </a:cxn>
                <a:cxn ang="0">
                  <a:pos x="17" y="12"/>
                </a:cxn>
                <a:cxn ang="0">
                  <a:pos x="5" y="16"/>
                </a:cxn>
                <a:cxn ang="0">
                  <a:pos x="3" y="12"/>
                </a:cxn>
                <a:cxn ang="0">
                  <a:pos x="1" y="11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12" y="4"/>
                </a:cxn>
                <a:cxn ang="0">
                  <a:pos x="24" y="0"/>
                </a:cxn>
                <a:cxn ang="0">
                  <a:pos x="36" y="0"/>
                </a:cxn>
                <a:cxn ang="0">
                  <a:pos x="47" y="7"/>
                </a:cxn>
                <a:cxn ang="0">
                  <a:pos x="59" y="18"/>
                </a:cxn>
                <a:cxn ang="0">
                  <a:pos x="68" y="25"/>
                </a:cxn>
                <a:cxn ang="0">
                  <a:pos x="78" y="28"/>
                </a:cxn>
                <a:cxn ang="0">
                  <a:pos x="92" y="25"/>
                </a:cxn>
                <a:cxn ang="0">
                  <a:pos x="101" y="19"/>
                </a:cxn>
                <a:cxn ang="0">
                  <a:pos x="112" y="19"/>
                </a:cxn>
                <a:cxn ang="0">
                  <a:pos x="120" y="21"/>
                </a:cxn>
                <a:cxn ang="0">
                  <a:pos x="129" y="21"/>
                </a:cxn>
                <a:cxn ang="0">
                  <a:pos x="122" y="30"/>
                </a:cxn>
                <a:cxn ang="0">
                  <a:pos x="108" y="35"/>
                </a:cxn>
                <a:cxn ang="0">
                  <a:pos x="94" y="39"/>
                </a:cxn>
                <a:cxn ang="0">
                  <a:pos x="80" y="42"/>
                </a:cxn>
              </a:cxnLst>
              <a:rect l="0" t="0" r="r" b="b"/>
              <a:pathLst>
                <a:path w="129" h="42">
                  <a:moveTo>
                    <a:pt x="80" y="42"/>
                  </a:moveTo>
                  <a:lnTo>
                    <a:pt x="70" y="40"/>
                  </a:lnTo>
                  <a:lnTo>
                    <a:pt x="61" y="37"/>
                  </a:lnTo>
                  <a:lnTo>
                    <a:pt x="52" y="32"/>
                  </a:lnTo>
                  <a:lnTo>
                    <a:pt x="45" y="25"/>
                  </a:lnTo>
                  <a:lnTo>
                    <a:pt x="36" y="18"/>
                  </a:lnTo>
                  <a:lnTo>
                    <a:pt x="28" y="14"/>
                  </a:lnTo>
                  <a:lnTo>
                    <a:pt x="17" y="12"/>
                  </a:lnTo>
                  <a:lnTo>
                    <a:pt x="5" y="16"/>
                  </a:lnTo>
                  <a:lnTo>
                    <a:pt x="3" y="12"/>
                  </a:lnTo>
                  <a:lnTo>
                    <a:pt x="1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12" y="4"/>
                  </a:lnTo>
                  <a:lnTo>
                    <a:pt x="24" y="0"/>
                  </a:lnTo>
                  <a:lnTo>
                    <a:pt x="36" y="0"/>
                  </a:lnTo>
                  <a:lnTo>
                    <a:pt x="47" y="7"/>
                  </a:lnTo>
                  <a:lnTo>
                    <a:pt x="59" y="18"/>
                  </a:lnTo>
                  <a:lnTo>
                    <a:pt x="68" y="25"/>
                  </a:lnTo>
                  <a:lnTo>
                    <a:pt x="78" y="28"/>
                  </a:lnTo>
                  <a:lnTo>
                    <a:pt x="92" y="25"/>
                  </a:lnTo>
                  <a:lnTo>
                    <a:pt x="101" y="19"/>
                  </a:lnTo>
                  <a:lnTo>
                    <a:pt x="112" y="19"/>
                  </a:lnTo>
                  <a:lnTo>
                    <a:pt x="120" y="21"/>
                  </a:lnTo>
                  <a:lnTo>
                    <a:pt x="129" y="21"/>
                  </a:lnTo>
                  <a:lnTo>
                    <a:pt x="122" y="30"/>
                  </a:lnTo>
                  <a:lnTo>
                    <a:pt x="108" y="35"/>
                  </a:lnTo>
                  <a:lnTo>
                    <a:pt x="94" y="39"/>
                  </a:lnTo>
                  <a:lnTo>
                    <a:pt x="8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1" name="Freeform 161"/>
            <p:cNvSpPr>
              <a:spLocks/>
            </p:cNvSpPr>
            <p:nvPr/>
          </p:nvSpPr>
          <p:spPr bwMode="auto">
            <a:xfrm>
              <a:off x="4864100" y="4586288"/>
              <a:ext cx="82550" cy="42863"/>
            </a:xfrm>
            <a:custGeom>
              <a:avLst/>
              <a:gdLst/>
              <a:ahLst/>
              <a:cxnLst>
                <a:cxn ang="0">
                  <a:pos x="106" y="17"/>
                </a:cxn>
                <a:cxn ang="0">
                  <a:pos x="93" y="14"/>
                </a:cxn>
                <a:cxn ang="0">
                  <a:pos x="81" y="14"/>
                </a:cxn>
                <a:cxn ang="0">
                  <a:pos x="67" y="17"/>
                </a:cxn>
                <a:cxn ang="0">
                  <a:pos x="55" y="21"/>
                </a:cxn>
                <a:cxn ang="0">
                  <a:pos x="42" y="28"/>
                </a:cxn>
                <a:cxn ang="0">
                  <a:pos x="32" y="35"/>
                </a:cxn>
                <a:cxn ang="0">
                  <a:pos x="21" y="43"/>
                </a:cxn>
                <a:cxn ang="0">
                  <a:pos x="13" y="52"/>
                </a:cxn>
                <a:cxn ang="0">
                  <a:pos x="7" y="52"/>
                </a:cxn>
                <a:cxn ang="0">
                  <a:pos x="4" y="50"/>
                </a:cxn>
                <a:cxn ang="0">
                  <a:pos x="2" y="47"/>
                </a:cxn>
                <a:cxn ang="0">
                  <a:pos x="0" y="42"/>
                </a:cxn>
                <a:cxn ang="0">
                  <a:pos x="13" y="35"/>
                </a:cxn>
                <a:cxn ang="0">
                  <a:pos x="25" y="26"/>
                </a:cxn>
                <a:cxn ang="0">
                  <a:pos x="37" y="15"/>
                </a:cxn>
                <a:cxn ang="0">
                  <a:pos x="49" y="8"/>
                </a:cxn>
                <a:cxn ang="0">
                  <a:pos x="62" y="1"/>
                </a:cxn>
                <a:cxn ang="0">
                  <a:pos x="76" y="0"/>
                </a:cxn>
                <a:cxn ang="0">
                  <a:pos x="90" y="1"/>
                </a:cxn>
                <a:cxn ang="0">
                  <a:pos x="106" y="8"/>
                </a:cxn>
                <a:cxn ang="0">
                  <a:pos x="106" y="17"/>
                </a:cxn>
              </a:cxnLst>
              <a:rect l="0" t="0" r="r" b="b"/>
              <a:pathLst>
                <a:path w="106" h="52">
                  <a:moveTo>
                    <a:pt x="106" y="17"/>
                  </a:moveTo>
                  <a:lnTo>
                    <a:pt x="93" y="14"/>
                  </a:lnTo>
                  <a:lnTo>
                    <a:pt x="81" y="14"/>
                  </a:lnTo>
                  <a:lnTo>
                    <a:pt x="67" y="17"/>
                  </a:lnTo>
                  <a:lnTo>
                    <a:pt x="55" y="21"/>
                  </a:lnTo>
                  <a:lnTo>
                    <a:pt x="42" y="28"/>
                  </a:lnTo>
                  <a:lnTo>
                    <a:pt x="32" y="35"/>
                  </a:lnTo>
                  <a:lnTo>
                    <a:pt x="21" y="43"/>
                  </a:lnTo>
                  <a:lnTo>
                    <a:pt x="13" y="52"/>
                  </a:lnTo>
                  <a:lnTo>
                    <a:pt x="7" y="52"/>
                  </a:lnTo>
                  <a:lnTo>
                    <a:pt x="4" y="50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13" y="35"/>
                  </a:lnTo>
                  <a:lnTo>
                    <a:pt x="25" y="26"/>
                  </a:lnTo>
                  <a:lnTo>
                    <a:pt x="37" y="15"/>
                  </a:lnTo>
                  <a:lnTo>
                    <a:pt x="49" y="8"/>
                  </a:lnTo>
                  <a:lnTo>
                    <a:pt x="62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6" y="8"/>
                  </a:lnTo>
                  <a:lnTo>
                    <a:pt x="10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2" name="Freeform 162"/>
            <p:cNvSpPr>
              <a:spLocks/>
            </p:cNvSpPr>
            <p:nvPr/>
          </p:nvSpPr>
          <p:spPr bwMode="auto">
            <a:xfrm>
              <a:off x="4818063" y="4814888"/>
              <a:ext cx="104775" cy="26988"/>
            </a:xfrm>
            <a:custGeom>
              <a:avLst/>
              <a:gdLst/>
              <a:ahLst/>
              <a:cxnLst>
                <a:cxn ang="0">
                  <a:pos x="133" y="33"/>
                </a:cxn>
                <a:cxn ang="0">
                  <a:pos x="117" y="26"/>
                </a:cxn>
                <a:cxn ang="0">
                  <a:pos x="101" y="23"/>
                </a:cxn>
                <a:cxn ang="0">
                  <a:pos x="84" y="19"/>
                </a:cxn>
                <a:cxn ang="0">
                  <a:pos x="66" y="17"/>
                </a:cxn>
                <a:cxn ang="0">
                  <a:pos x="49" y="16"/>
                </a:cxn>
                <a:cxn ang="0">
                  <a:pos x="31" y="14"/>
                </a:cxn>
                <a:cxn ang="0">
                  <a:pos x="15" y="14"/>
                </a:cxn>
                <a:cxn ang="0">
                  <a:pos x="0" y="12"/>
                </a:cxn>
                <a:cxn ang="0">
                  <a:pos x="0" y="5"/>
                </a:cxn>
                <a:cxn ang="0">
                  <a:pos x="15" y="3"/>
                </a:cxn>
                <a:cxn ang="0">
                  <a:pos x="33" y="2"/>
                </a:cxn>
                <a:cxn ang="0">
                  <a:pos x="52" y="0"/>
                </a:cxn>
                <a:cxn ang="0">
                  <a:pos x="70" y="0"/>
                </a:cxn>
                <a:cxn ang="0">
                  <a:pos x="87" y="2"/>
                </a:cxn>
                <a:cxn ang="0">
                  <a:pos x="103" y="5"/>
                </a:cxn>
                <a:cxn ang="0">
                  <a:pos x="119" y="12"/>
                </a:cxn>
                <a:cxn ang="0">
                  <a:pos x="133" y="21"/>
                </a:cxn>
                <a:cxn ang="0">
                  <a:pos x="133" y="33"/>
                </a:cxn>
              </a:cxnLst>
              <a:rect l="0" t="0" r="r" b="b"/>
              <a:pathLst>
                <a:path w="133" h="33">
                  <a:moveTo>
                    <a:pt x="133" y="33"/>
                  </a:moveTo>
                  <a:lnTo>
                    <a:pt x="117" y="26"/>
                  </a:lnTo>
                  <a:lnTo>
                    <a:pt x="101" y="23"/>
                  </a:lnTo>
                  <a:lnTo>
                    <a:pt x="84" y="19"/>
                  </a:lnTo>
                  <a:lnTo>
                    <a:pt x="66" y="17"/>
                  </a:lnTo>
                  <a:lnTo>
                    <a:pt x="49" y="16"/>
                  </a:lnTo>
                  <a:lnTo>
                    <a:pt x="31" y="14"/>
                  </a:lnTo>
                  <a:lnTo>
                    <a:pt x="15" y="14"/>
                  </a:lnTo>
                  <a:lnTo>
                    <a:pt x="0" y="12"/>
                  </a:lnTo>
                  <a:lnTo>
                    <a:pt x="0" y="5"/>
                  </a:lnTo>
                  <a:lnTo>
                    <a:pt x="15" y="3"/>
                  </a:lnTo>
                  <a:lnTo>
                    <a:pt x="33" y="2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87" y="2"/>
                  </a:lnTo>
                  <a:lnTo>
                    <a:pt x="103" y="5"/>
                  </a:lnTo>
                  <a:lnTo>
                    <a:pt x="119" y="12"/>
                  </a:lnTo>
                  <a:lnTo>
                    <a:pt x="133" y="21"/>
                  </a:lnTo>
                  <a:lnTo>
                    <a:pt x="133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3" name="Freeform 163"/>
            <p:cNvSpPr>
              <a:spLocks/>
            </p:cNvSpPr>
            <p:nvPr/>
          </p:nvSpPr>
          <p:spPr bwMode="auto">
            <a:xfrm>
              <a:off x="4808538" y="3789363"/>
              <a:ext cx="107950" cy="150813"/>
            </a:xfrm>
            <a:custGeom>
              <a:avLst/>
              <a:gdLst/>
              <a:ahLst/>
              <a:cxnLst>
                <a:cxn ang="0">
                  <a:pos x="118" y="189"/>
                </a:cxn>
                <a:cxn ang="0">
                  <a:pos x="107" y="189"/>
                </a:cxn>
                <a:cxn ang="0">
                  <a:pos x="116" y="177"/>
                </a:cxn>
                <a:cxn ang="0">
                  <a:pos x="125" y="164"/>
                </a:cxn>
                <a:cxn ang="0">
                  <a:pos x="130" y="150"/>
                </a:cxn>
                <a:cxn ang="0">
                  <a:pos x="126" y="135"/>
                </a:cxn>
                <a:cxn ang="0">
                  <a:pos x="116" y="122"/>
                </a:cxn>
                <a:cxn ang="0">
                  <a:pos x="111" y="110"/>
                </a:cxn>
                <a:cxn ang="0">
                  <a:pos x="105" y="96"/>
                </a:cxn>
                <a:cxn ang="0">
                  <a:pos x="97" y="86"/>
                </a:cxn>
                <a:cxn ang="0">
                  <a:pos x="84" y="80"/>
                </a:cxn>
                <a:cxn ang="0">
                  <a:pos x="72" y="73"/>
                </a:cxn>
                <a:cxn ang="0">
                  <a:pos x="60" y="70"/>
                </a:cxn>
                <a:cxn ang="0">
                  <a:pos x="46" y="70"/>
                </a:cxn>
                <a:cxn ang="0">
                  <a:pos x="41" y="23"/>
                </a:cxn>
                <a:cxn ang="0">
                  <a:pos x="30" y="19"/>
                </a:cxn>
                <a:cxn ang="0">
                  <a:pos x="20" y="14"/>
                </a:cxn>
                <a:cxn ang="0">
                  <a:pos x="9" y="14"/>
                </a:cxn>
                <a:cxn ang="0">
                  <a:pos x="0" y="21"/>
                </a:cxn>
                <a:cxn ang="0">
                  <a:pos x="2" y="3"/>
                </a:cxn>
                <a:cxn ang="0">
                  <a:pos x="14" y="0"/>
                </a:cxn>
                <a:cxn ang="0">
                  <a:pos x="28" y="3"/>
                </a:cxn>
                <a:cxn ang="0">
                  <a:pos x="39" y="10"/>
                </a:cxn>
                <a:cxn ang="0">
                  <a:pos x="49" y="17"/>
                </a:cxn>
                <a:cxn ang="0">
                  <a:pos x="55" y="26"/>
                </a:cxn>
                <a:cxn ang="0">
                  <a:pos x="56" y="35"/>
                </a:cxn>
                <a:cxn ang="0">
                  <a:pos x="55" y="45"/>
                </a:cxn>
                <a:cxn ang="0">
                  <a:pos x="55" y="54"/>
                </a:cxn>
                <a:cxn ang="0">
                  <a:pos x="65" y="59"/>
                </a:cxn>
                <a:cxn ang="0">
                  <a:pos x="76" y="63"/>
                </a:cxn>
                <a:cxn ang="0">
                  <a:pos x="84" y="68"/>
                </a:cxn>
                <a:cxn ang="0">
                  <a:pos x="95" y="72"/>
                </a:cxn>
                <a:cxn ang="0">
                  <a:pos x="104" y="79"/>
                </a:cxn>
                <a:cxn ang="0">
                  <a:pos x="111" y="86"/>
                </a:cxn>
                <a:cxn ang="0">
                  <a:pos x="118" y="94"/>
                </a:cxn>
                <a:cxn ang="0">
                  <a:pos x="123" y="105"/>
                </a:cxn>
                <a:cxn ang="0">
                  <a:pos x="125" y="114"/>
                </a:cxn>
                <a:cxn ang="0">
                  <a:pos x="128" y="121"/>
                </a:cxn>
                <a:cxn ang="0">
                  <a:pos x="133" y="126"/>
                </a:cxn>
                <a:cxn ang="0">
                  <a:pos x="137" y="135"/>
                </a:cxn>
                <a:cxn ang="0">
                  <a:pos x="137" y="150"/>
                </a:cxn>
                <a:cxn ang="0">
                  <a:pos x="135" y="168"/>
                </a:cxn>
                <a:cxn ang="0">
                  <a:pos x="130" y="182"/>
                </a:cxn>
                <a:cxn ang="0">
                  <a:pos x="118" y="189"/>
                </a:cxn>
              </a:cxnLst>
              <a:rect l="0" t="0" r="r" b="b"/>
              <a:pathLst>
                <a:path w="137" h="189">
                  <a:moveTo>
                    <a:pt x="118" y="189"/>
                  </a:moveTo>
                  <a:lnTo>
                    <a:pt x="107" y="189"/>
                  </a:lnTo>
                  <a:lnTo>
                    <a:pt x="116" y="177"/>
                  </a:lnTo>
                  <a:lnTo>
                    <a:pt x="125" y="164"/>
                  </a:lnTo>
                  <a:lnTo>
                    <a:pt x="130" y="150"/>
                  </a:lnTo>
                  <a:lnTo>
                    <a:pt x="126" y="135"/>
                  </a:lnTo>
                  <a:lnTo>
                    <a:pt x="116" y="122"/>
                  </a:lnTo>
                  <a:lnTo>
                    <a:pt x="111" y="110"/>
                  </a:lnTo>
                  <a:lnTo>
                    <a:pt x="105" y="96"/>
                  </a:lnTo>
                  <a:lnTo>
                    <a:pt x="97" y="86"/>
                  </a:lnTo>
                  <a:lnTo>
                    <a:pt x="84" y="80"/>
                  </a:lnTo>
                  <a:lnTo>
                    <a:pt x="72" y="73"/>
                  </a:lnTo>
                  <a:lnTo>
                    <a:pt x="60" y="70"/>
                  </a:lnTo>
                  <a:lnTo>
                    <a:pt x="46" y="70"/>
                  </a:lnTo>
                  <a:lnTo>
                    <a:pt x="41" y="23"/>
                  </a:lnTo>
                  <a:lnTo>
                    <a:pt x="30" y="19"/>
                  </a:lnTo>
                  <a:lnTo>
                    <a:pt x="20" y="14"/>
                  </a:lnTo>
                  <a:lnTo>
                    <a:pt x="9" y="14"/>
                  </a:lnTo>
                  <a:lnTo>
                    <a:pt x="0" y="21"/>
                  </a:lnTo>
                  <a:lnTo>
                    <a:pt x="2" y="3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39" y="10"/>
                  </a:lnTo>
                  <a:lnTo>
                    <a:pt x="49" y="17"/>
                  </a:lnTo>
                  <a:lnTo>
                    <a:pt x="55" y="26"/>
                  </a:lnTo>
                  <a:lnTo>
                    <a:pt x="56" y="35"/>
                  </a:lnTo>
                  <a:lnTo>
                    <a:pt x="55" y="45"/>
                  </a:lnTo>
                  <a:lnTo>
                    <a:pt x="55" y="54"/>
                  </a:lnTo>
                  <a:lnTo>
                    <a:pt x="65" y="59"/>
                  </a:lnTo>
                  <a:lnTo>
                    <a:pt x="76" y="63"/>
                  </a:lnTo>
                  <a:lnTo>
                    <a:pt x="84" y="68"/>
                  </a:lnTo>
                  <a:lnTo>
                    <a:pt x="95" y="72"/>
                  </a:lnTo>
                  <a:lnTo>
                    <a:pt x="104" y="79"/>
                  </a:lnTo>
                  <a:lnTo>
                    <a:pt x="111" y="86"/>
                  </a:lnTo>
                  <a:lnTo>
                    <a:pt x="118" y="94"/>
                  </a:lnTo>
                  <a:lnTo>
                    <a:pt x="123" y="105"/>
                  </a:lnTo>
                  <a:lnTo>
                    <a:pt x="125" y="114"/>
                  </a:lnTo>
                  <a:lnTo>
                    <a:pt x="128" y="121"/>
                  </a:lnTo>
                  <a:lnTo>
                    <a:pt x="133" y="126"/>
                  </a:lnTo>
                  <a:lnTo>
                    <a:pt x="137" y="135"/>
                  </a:lnTo>
                  <a:lnTo>
                    <a:pt x="137" y="150"/>
                  </a:lnTo>
                  <a:lnTo>
                    <a:pt x="135" y="168"/>
                  </a:lnTo>
                  <a:lnTo>
                    <a:pt x="130" y="182"/>
                  </a:lnTo>
                  <a:lnTo>
                    <a:pt x="118" y="1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4" name="Freeform 164"/>
            <p:cNvSpPr>
              <a:spLocks/>
            </p:cNvSpPr>
            <p:nvPr/>
          </p:nvSpPr>
          <p:spPr bwMode="auto">
            <a:xfrm>
              <a:off x="4821238" y="4132263"/>
              <a:ext cx="66675" cy="447675"/>
            </a:xfrm>
            <a:custGeom>
              <a:avLst/>
              <a:gdLst/>
              <a:ahLst/>
              <a:cxnLst>
                <a:cxn ang="0">
                  <a:pos x="86" y="564"/>
                </a:cxn>
                <a:cxn ang="0">
                  <a:pos x="67" y="555"/>
                </a:cxn>
                <a:cxn ang="0">
                  <a:pos x="56" y="536"/>
                </a:cxn>
                <a:cxn ang="0">
                  <a:pos x="49" y="513"/>
                </a:cxn>
                <a:cxn ang="0">
                  <a:pos x="44" y="490"/>
                </a:cxn>
                <a:cxn ang="0">
                  <a:pos x="42" y="466"/>
                </a:cxn>
                <a:cxn ang="0">
                  <a:pos x="44" y="436"/>
                </a:cxn>
                <a:cxn ang="0">
                  <a:pos x="40" y="410"/>
                </a:cxn>
                <a:cxn ang="0">
                  <a:pos x="26" y="394"/>
                </a:cxn>
                <a:cxn ang="0">
                  <a:pos x="9" y="341"/>
                </a:cxn>
                <a:cxn ang="0">
                  <a:pos x="0" y="287"/>
                </a:cxn>
                <a:cxn ang="0">
                  <a:pos x="0" y="229"/>
                </a:cxn>
                <a:cxn ang="0">
                  <a:pos x="5" y="164"/>
                </a:cxn>
                <a:cxn ang="0">
                  <a:pos x="11" y="124"/>
                </a:cxn>
                <a:cxn ang="0">
                  <a:pos x="19" y="75"/>
                </a:cxn>
                <a:cxn ang="0">
                  <a:pos x="32" y="30"/>
                </a:cxn>
                <a:cxn ang="0">
                  <a:pos x="49" y="0"/>
                </a:cxn>
                <a:cxn ang="0">
                  <a:pos x="40" y="63"/>
                </a:cxn>
                <a:cxn ang="0">
                  <a:pos x="32" y="136"/>
                </a:cxn>
                <a:cxn ang="0">
                  <a:pos x="23" y="210"/>
                </a:cxn>
                <a:cxn ang="0">
                  <a:pos x="12" y="275"/>
                </a:cxn>
                <a:cxn ang="0">
                  <a:pos x="19" y="301"/>
                </a:cxn>
                <a:cxn ang="0">
                  <a:pos x="21" y="331"/>
                </a:cxn>
                <a:cxn ang="0">
                  <a:pos x="25" y="359"/>
                </a:cxn>
                <a:cxn ang="0">
                  <a:pos x="40" y="383"/>
                </a:cxn>
                <a:cxn ang="0">
                  <a:pos x="46" y="364"/>
                </a:cxn>
                <a:cxn ang="0">
                  <a:pos x="40" y="345"/>
                </a:cxn>
                <a:cxn ang="0">
                  <a:pos x="39" y="327"/>
                </a:cxn>
                <a:cxn ang="0">
                  <a:pos x="46" y="308"/>
                </a:cxn>
                <a:cxn ang="0">
                  <a:pos x="49" y="322"/>
                </a:cxn>
                <a:cxn ang="0">
                  <a:pos x="49" y="338"/>
                </a:cxn>
                <a:cxn ang="0">
                  <a:pos x="51" y="355"/>
                </a:cxn>
                <a:cxn ang="0">
                  <a:pos x="56" y="373"/>
                </a:cxn>
                <a:cxn ang="0">
                  <a:pos x="61" y="422"/>
                </a:cxn>
                <a:cxn ang="0">
                  <a:pos x="67" y="469"/>
                </a:cxn>
                <a:cxn ang="0">
                  <a:pos x="75" y="517"/>
                </a:cxn>
                <a:cxn ang="0">
                  <a:pos x="86" y="564"/>
                </a:cxn>
              </a:cxnLst>
              <a:rect l="0" t="0" r="r" b="b"/>
              <a:pathLst>
                <a:path w="86" h="564">
                  <a:moveTo>
                    <a:pt x="86" y="564"/>
                  </a:moveTo>
                  <a:lnTo>
                    <a:pt x="67" y="555"/>
                  </a:lnTo>
                  <a:lnTo>
                    <a:pt x="56" y="536"/>
                  </a:lnTo>
                  <a:lnTo>
                    <a:pt x="49" y="513"/>
                  </a:lnTo>
                  <a:lnTo>
                    <a:pt x="44" y="490"/>
                  </a:lnTo>
                  <a:lnTo>
                    <a:pt x="42" y="466"/>
                  </a:lnTo>
                  <a:lnTo>
                    <a:pt x="44" y="436"/>
                  </a:lnTo>
                  <a:lnTo>
                    <a:pt x="40" y="410"/>
                  </a:lnTo>
                  <a:lnTo>
                    <a:pt x="26" y="394"/>
                  </a:lnTo>
                  <a:lnTo>
                    <a:pt x="9" y="341"/>
                  </a:lnTo>
                  <a:lnTo>
                    <a:pt x="0" y="287"/>
                  </a:lnTo>
                  <a:lnTo>
                    <a:pt x="0" y="229"/>
                  </a:lnTo>
                  <a:lnTo>
                    <a:pt x="5" y="164"/>
                  </a:lnTo>
                  <a:lnTo>
                    <a:pt x="11" y="124"/>
                  </a:lnTo>
                  <a:lnTo>
                    <a:pt x="19" y="75"/>
                  </a:lnTo>
                  <a:lnTo>
                    <a:pt x="32" y="30"/>
                  </a:lnTo>
                  <a:lnTo>
                    <a:pt x="49" y="0"/>
                  </a:lnTo>
                  <a:lnTo>
                    <a:pt x="40" y="63"/>
                  </a:lnTo>
                  <a:lnTo>
                    <a:pt x="32" y="136"/>
                  </a:lnTo>
                  <a:lnTo>
                    <a:pt x="23" y="210"/>
                  </a:lnTo>
                  <a:lnTo>
                    <a:pt x="12" y="275"/>
                  </a:lnTo>
                  <a:lnTo>
                    <a:pt x="19" y="301"/>
                  </a:lnTo>
                  <a:lnTo>
                    <a:pt x="21" y="331"/>
                  </a:lnTo>
                  <a:lnTo>
                    <a:pt x="25" y="359"/>
                  </a:lnTo>
                  <a:lnTo>
                    <a:pt x="40" y="383"/>
                  </a:lnTo>
                  <a:lnTo>
                    <a:pt x="46" y="364"/>
                  </a:lnTo>
                  <a:lnTo>
                    <a:pt x="40" y="345"/>
                  </a:lnTo>
                  <a:lnTo>
                    <a:pt x="39" y="327"/>
                  </a:lnTo>
                  <a:lnTo>
                    <a:pt x="46" y="308"/>
                  </a:lnTo>
                  <a:lnTo>
                    <a:pt x="49" y="322"/>
                  </a:lnTo>
                  <a:lnTo>
                    <a:pt x="49" y="338"/>
                  </a:lnTo>
                  <a:lnTo>
                    <a:pt x="51" y="355"/>
                  </a:lnTo>
                  <a:lnTo>
                    <a:pt x="56" y="373"/>
                  </a:lnTo>
                  <a:lnTo>
                    <a:pt x="61" y="422"/>
                  </a:lnTo>
                  <a:lnTo>
                    <a:pt x="67" y="469"/>
                  </a:lnTo>
                  <a:lnTo>
                    <a:pt x="75" y="517"/>
                  </a:lnTo>
                  <a:lnTo>
                    <a:pt x="86" y="5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5" name="Freeform 165"/>
            <p:cNvSpPr>
              <a:spLocks/>
            </p:cNvSpPr>
            <p:nvPr/>
          </p:nvSpPr>
          <p:spPr bwMode="auto">
            <a:xfrm>
              <a:off x="4792663" y="3951288"/>
              <a:ext cx="71438" cy="38100"/>
            </a:xfrm>
            <a:custGeom>
              <a:avLst/>
              <a:gdLst/>
              <a:ahLst/>
              <a:cxnLst>
                <a:cxn ang="0">
                  <a:pos x="61" y="46"/>
                </a:cxn>
                <a:cxn ang="0">
                  <a:pos x="53" y="47"/>
                </a:cxn>
                <a:cxn ang="0">
                  <a:pos x="42" y="47"/>
                </a:cxn>
                <a:cxn ang="0">
                  <a:pos x="33" y="47"/>
                </a:cxn>
                <a:cxn ang="0">
                  <a:pos x="23" y="47"/>
                </a:cxn>
                <a:cxn ang="0">
                  <a:pos x="16" y="44"/>
                </a:cxn>
                <a:cxn ang="0">
                  <a:pos x="7" y="40"/>
                </a:cxn>
                <a:cxn ang="0">
                  <a:pos x="4" y="33"/>
                </a:cxn>
                <a:cxn ang="0">
                  <a:pos x="0" y="25"/>
                </a:cxn>
                <a:cxn ang="0">
                  <a:pos x="0" y="19"/>
                </a:cxn>
                <a:cxn ang="0">
                  <a:pos x="7" y="23"/>
                </a:cxn>
                <a:cxn ang="0">
                  <a:pos x="14" y="26"/>
                </a:cxn>
                <a:cxn ang="0">
                  <a:pos x="21" y="30"/>
                </a:cxn>
                <a:cxn ang="0">
                  <a:pos x="28" y="33"/>
                </a:cxn>
                <a:cxn ang="0">
                  <a:pos x="35" y="35"/>
                </a:cxn>
                <a:cxn ang="0">
                  <a:pos x="42" y="33"/>
                </a:cxn>
                <a:cxn ang="0">
                  <a:pos x="51" y="32"/>
                </a:cxn>
                <a:cxn ang="0">
                  <a:pos x="58" y="28"/>
                </a:cxn>
                <a:cxn ang="0">
                  <a:pos x="84" y="0"/>
                </a:cxn>
                <a:cxn ang="0">
                  <a:pos x="88" y="3"/>
                </a:cxn>
                <a:cxn ang="0">
                  <a:pos x="89" y="9"/>
                </a:cxn>
                <a:cxn ang="0">
                  <a:pos x="89" y="16"/>
                </a:cxn>
                <a:cxn ang="0">
                  <a:pos x="89" y="23"/>
                </a:cxn>
                <a:cxn ang="0">
                  <a:pos x="81" y="28"/>
                </a:cxn>
                <a:cxn ang="0">
                  <a:pos x="75" y="33"/>
                </a:cxn>
                <a:cxn ang="0">
                  <a:pos x="68" y="39"/>
                </a:cxn>
                <a:cxn ang="0">
                  <a:pos x="61" y="46"/>
                </a:cxn>
              </a:cxnLst>
              <a:rect l="0" t="0" r="r" b="b"/>
              <a:pathLst>
                <a:path w="89" h="47">
                  <a:moveTo>
                    <a:pt x="61" y="46"/>
                  </a:moveTo>
                  <a:lnTo>
                    <a:pt x="53" y="47"/>
                  </a:lnTo>
                  <a:lnTo>
                    <a:pt x="42" y="47"/>
                  </a:lnTo>
                  <a:lnTo>
                    <a:pt x="33" y="47"/>
                  </a:lnTo>
                  <a:lnTo>
                    <a:pt x="23" y="47"/>
                  </a:lnTo>
                  <a:lnTo>
                    <a:pt x="16" y="44"/>
                  </a:lnTo>
                  <a:lnTo>
                    <a:pt x="7" y="40"/>
                  </a:lnTo>
                  <a:lnTo>
                    <a:pt x="4" y="33"/>
                  </a:lnTo>
                  <a:lnTo>
                    <a:pt x="0" y="25"/>
                  </a:lnTo>
                  <a:lnTo>
                    <a:pt x="0" y="19"/>
                  </a:lnTo>
                  <a:lnTo>
                    <a:pt x="7" y="23"/>
                  </a:lnTo>
                  <a:lnTo>
                    <a:pt x="14" y="26"/>
                  </a:lnTo>
                  <a:lnTo>
                    <a:pt x="21" y="30"/>
                  </a:lnTo>
                  <a:lnTo>
                    <a:pt x="28" y="33"/>
                  </a:lnTo>
                  <a:lnTo>
                    <a:pt x="35" y="35"/>
                  </a:lnTo>
                  <a:lnTo>
                    <a:pt x="42" y="33"/>
                  </a:lnTo>
                  <a:lnTo>
                    <a:pt x="51" y="32"/>
                  </a:lnTo>
                  <a:lnTo>
                    <a:pt x="58" y="28"/>
                  </a:lnTo>
                  <a:lnTo>
                    <a:pt x="84" y="0"/>
                  </a:lnTo>
                  <a:lnTo>
                    <a:pt x="88" y="3"/>
                  </a:lnTo>
                  <a:lnTo>
                    <a:pt x="89" y="9"/>
                  </a:lnTo>
                  <a:lnTo>
                    <a:pt x="89" y="16"/>
                  </a:lnTo>
                  <a:lnTo>
                    <a:pt x="89" y="23"/>
                  </a:lnTo>
                  <a:lnTo>
                    <a:pt x="81" y="28"/>
                  </a:lnTo>
                  <a:lnTo>
                    <a:pt x="75" y="33"/>
                  </a:lnTo>
                  <a:lnTo>
                    <a:pt x="68" y="39"/>
                  </a:lnTo>
                  <a:lnTo>
                    <a:pt x="61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6" name="Freeform 166"/>
            <p:cNvSpPr>
              <a:spLocks/>
            </p:cNvSpPr>
            <p:nvPr/>
          </p:nvSpPr>
          <p:spPr bwMode="auto">
            <a:xfrm>
              <a:off x="4738688" y="4973638"/>
              <a:ext cx="115888" cy="82550"/>
            </a:xfrm>
            <a:custGeom>
              <a:avLst/>
              <a:gdLst/>
              <a:ahLst/>
              <a:cxnLst>
                <a:cxn ang="0">
                  <a:pos x="77" y="82"/>
                </a:cxn>
                <a:cxn ang="0">
                  <a:pos x="68" y="84"/>
                </a:cxn>
                <a:cxn ang="0">
                  <a:pos x="58" y="89"/>
                </a:cxn>
                <a:cxn ang="0">
                  <a:pos x="47" y="94"/>
                </a:cxn>
                <a:cxn ang="0">
                  <a:pos x="38" y="99"/>
                </a:cxn>
                <a:cxn ang="0">
                  <a:pos x="28" y="105"/>
                </a:cxn>
                <a:cxn ang="0">
                  <a:pos x="17" y="105"/>
                </a:cxn>
                <a:cxn ang="0">
                  <a:pos x="8" y="103"/>
                </a:cxn>
                <a:cxn ang="0">
                  <a:pos x="0" y="94"/>
                </a:cxn>
                <a:cxn ang="0">
                  <a:pos x="21" y="89"/>
                </a:cxn>
                <a:cxn ang="0">
                  <a:pos x="40" y="82"/>
                </a:cxn>
                <a:cxn ang="0">
                  <a:pos x="58" y="71"/>
                </a:cxn>
                <a:cxn ang="0">
                  <a:pos x="75" y="59"/>
                </a:cxn>
                <a:cxn ang="0">
                  <a:pos x="91" y="45"/>
                </a:cxn>
                <a:cxn ang="0">
                  <a:pos x="107" y="29"/>
                </a:cxn>
                <a:cxn ang="0">
                  <a:pos x="122" y="14"/>
                </a:cxn>
                <a:cxn ang="0">
                  <a:pos x="138" y="0"/>
                </a:cxn>
                <a:cxn ang="0">
                  <a:pos x="145" y="7"/>
                </a:cxn>
                <a:cxn ang="0">
                  <a:pos x="135" y="15"/>
                </a:cxn>
                <a:cxn ang="0">
                  <a:pos x="126" y="24"/>
                </a:cxn>
                <a:cxn ang="0">
                  <a:pos x="117" y="33"/>
                </a:cxn>
                <a:cxn ang="0">
                  <a:pos x="110" y="42"/>
                </a:cxn>
                <a:cxn ang="0">
                  <a:pos x="101" y="52"/>
                </a:cxn>
                <a:cxn ang="0">
                  <a:pos x="94" y="63"/>
                </a:cxn>
                <a:cxn ang="0">
                  <a:pos x="86" y="71"/>
                </a:cxn>
                <a:cxn ang="0">
                  <a:pos x="77" y="82"/>
                </a:cxn>
              </a:cxnLst>
              <a:rect l="0" t="0" r="r" b="b"/>
              <a:pathLst>
                <a:path w="145" h="105">
                  <a:moveTo>
                    <a:pt x="77" y="82"/>
                  </a:moveTo>
                  <a:lnTo>
                    <a:pt x="68" y="84"/>
                  </a:lnTo>
                  <a:lnTo>
                    <a:pt x="58" y="89"/>
                  </a:lnTo>
                  <a:lnTo>
                    <a:pt x="47" y="94"/>
                  </a:lnTo>
                  <a:lnTo>
                    <a:pt x="38" y="99"/>
                  </a:lnTo>
                  <a:lnTo>
                    <a:pt x="28" y="105"/>
                  </a:lnTo>
                  <a:lnTo>
                    <a:pt x="17" y="105"/>
                  </a:lnTo>
                  <a:lnTo>
                    <a:pt x="8" y="103"/>
                  </a:lnTo>
                  <a:lnTo>
                    <a:pt x="0" y="94"/>
                  </a:lnTo>
                  <a:lnTo>
                    <a:pt x="21" y="89"/>
                  </a:lnTo>
                  <a:lnTo>
                    <a:pt x="40" y="82"/>
                  </a:lnTo>
                  <a:lnTo>
                    <a:pt x="58" y="71"/>
                  </a:lnTo>
                  <a:lnTo>
                    <a:pt x="75" y="59"/>
                  </a:lnTo>
                  <a:lnTo>
                    <a:pt x="91" y="45"/>
                  </a:lnTo>
                  <a:lnTo>
                    <a:pt x="107" y="29"/>
                  </a:lnTo>
                  <a:lnTo>
                    <a:pt x="122" y="14"/>
                  </a:lnTo>
                  <a:lnTo>
                    <a:pt x="138" y="0"/>
                  </a:lnTo>
                  <a:lnTo>
                    <a:pt x="145" y="7"/>
                  </a:lnTo>
                  <a:lnTo>
                    <a:pt x="135" y="15"/>
                  </a:lnTo>
                  <a:lnTo>
                    <a:pt x="126" y="24"/>
                  </a:lnTo>
                  <a:lnTo>
                    <a:pt x="117" y="33"/>
                  </a:lnTo>
                  <a:lnTo>
                    <a:pt x="110" y="42"/>
                  </a:lnTo>
                  <a:lnTo>
                    <a:pt x="101" y="52"/>
                  </a:lnTo>
                  <a:lnTo>
                    <a:pt x="94" y="63"/>
                  </a:lnTo>
                  <a:lnTo>
                    <a:pt x="86" y="71"/>
                  </a:lnTo>
                  <a:lnTo>
                    <a:pt x="77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7" name="Freeform 167"/>
            <p:cNvSpPr>
              <a:spLocks/>
            </p:cNvSpPr>
            <p:nvPr/>
          </p:nvSpPr>
          <p:spPr bwMode="auto">
            <a:xfrm>
              <a:off x="4775200" y="4640263"/>
              <a:ext cx="87313" cy="173038"/>
            </a:xfrm>
            <a:custGeom>
              <a:avLst/>
              <a:gdLst/>
              <a:ahLst/>
              <a:cxnLst>
                <a:cxn ang="0">
                  <a:pos x="49" y="145"/>
                </a:cxn>
                <a:cxn ang="0">
                  <a:pos x="42" y="163"/>
                </a:cxn>
                <a:cxn ang="0">
                  <a:pos x="30" y="179"/>
                </a:cxn>
                <a:cxn ang="0">
                  <a:pos x="23" y="194"/>
                </a:cxn>
                <a:cxn ang="0">
                  <a:pos x="30" y="210"/>
                </a:cxn>
                <a:cxn ang="0">
                  <a:pos x="30" y="217"/>
                </a:cxn>
                <a:cxn ang="0">
                  <a:pos x="0" y="212"/>
                </a:cxn>
                <a:cxn ang="0">
                  <a:pos x="2" y="193"/>
                </a:cxn>
                <a:cxn ang="0">
                  <a:pos x="7" y="175"/>
                </a:cxn>
                <a:cxn ang="0">
                  <a:pos x="16" y="158"/>
                </a:cxn>
                <a:cxn ang="0">
                  <a:pos x="27" y="142"/>
                </a:cxn>
                <a:cxn ang="0">
                  <a:pos x="37" y="126"/>
                </a:cxn>
                <a:cxn ang="0">
                  <a:pos x="48" y="110"/>
                </a:cxn>
                <a:cxn ang="0">
                  <a:pos x="55" y="93"/>
                </a:cxn>
                <a:cxn ang="0">
                  <a:pos x="62" y="75"/>
                </a:cxn>
                <a:cxn ang="0">
                  <a:pos x="72" y="56"/>
                </a:cxn>
                <a:cxn ang="0">
                  <a:pos x="81" y="35"/>
                </a:cxn>
                <a:cxn ang="0">
                  <a:pos x="90" y="16"/>
                </a:cxn>
                <a:cxn ang="0">
                  <a:pos x="102" y="0"/>
                </a:cxn>
                <a:cxn ang="0">
                  <a:pos x="111" y="2"/>
                </a:cxn>
                <a:cxn ang="0">
                  <a:pos x="105" y="21"/>
                </a:cxn>
                <a:cxn ang="0">
                  <a:pos x="98" y="40"/>
                </a:cxn>
                <a:cxn ang="0">
                  <a:pos x="90" y="58"/>
                </a:cxn>
                <a:cxn ang="0">
                  <a:pos x="81" y="75"/>
                </a:cxn>
                <a:cxn ang="0">
                  <a:pos x="70" y="93"/>
                </a:cxn>
                <a:cxn ang="0">
                  <a:pos x="62" y="110"/>
                </a:cxn>
                <a:cxn ang="0">
                  <a:pos x="55" y="128"/>
                </a:cxn>
                <a:cxn ang="0">
                  <a:pos x="49" y="145"/>
                </a:cxn>
              </a:cxnLst>
              <a:rect l="0" t="0" r="r" b="b"/>
              <a:pathLst>
                <a:path w="111" h="217">
                  <a:moveTo>
                    <a:pt x="49" y="145"/>
                  </a:moveTo>
                  <a:lnTo>
                    <a:pt x="42" y="163"/>
                  </a:lnTo>
                  <a:lnTo>
                    <a:pt x="30" y="179"/>
                  </a:lnTo>
                  <a:lnTo>
                    <a:pt x="23" y="194"/>
                  </a:lnTo>
                  <a:lnTo>
                    <a:pt x="30" y="210"/>
                  </a:lnTo>
                  <a:lnTo>
                    <a:pt x="30" y="217"/>
                  </a:lnTo>
                  <a:lnTo>
                    <a:pt x="0" y="212"/>
                  </a:lnTo>
                  <a:lnTo>
                    <a:pt x="2" y="193"/>
                  </a:lnTo>
                  <a:lnTo>
                    <a:pt x="7" y="175"/>
                  </a:lnTo>
                  <a:lnTo>
                    <a:pt x="16" y="158"/>
                  </a:lnTo>
                  <a:lnTo>
                    <a:pt x="27" y="142"/>
                  </a:lnTo>
                  <a:lnTo>
                    <a:pt x="37" y="126"/>
                  </a:lnTo>
                  <a:lnTo>
                    <a:pt x="48" y="110"/>
                  </a:lnTo>
                  <a:lnTo>
                    <a:pt x="55" y="93"/>
                  </a:lnTo>
                  <a:lnTo>
                    <a:pt x="62" y="75"/>
                  </a:lnTo>
                  <a:lnTo>
                    <a:pt x="72" y="56"/>
                  </a:lnTo>
                  <a:lnTo>
                    <a:pt x="81" y="35"/>
                  </a:lnTo>
                  <a:lnTo>
                    <a:pt x="90" y="16"/>
                  </a:lnTo>
                  <a:lnTo>
                    <a:pt x="102" y="0"/>
                  </a:lnTo>
                  <a:lnTo>
                    <a:pt x="111" y="2"/>
                  </a:lnTo>
                  <a:lnTo>
                    <a:pt x="105" y="21"/>
                  </a:lnTo>
                  <a:lnTo>
                    <a:pt x="98" y="40"/>
                  </a:lnTo>
                  <a:lnTo>
                    <a:pt x="90" y="58"/>
                  </a:lnTo>
                  <a:lnTo>
                    <a:pt x="81" y="75"/>
                  </a:lnTo>
                  <a:lnTo>
                    <a:pt x="70" y="93"/>
                  </a:lnTo>
                  <a:lnTo>
                    <a:pt x="62" y="110"/>
                  </a:lnTo>
                  <a:lnTo>
                    <a:pt x="55" y="128"/>
                  </a:lnTo>
                  <a:lnTo>
                    <a:pt x="49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8" name="Freeform 168"/>
            <p:cNvSpPr>
              <a:spLocks/>
            </p:cNvSpPr>
            <p:nvPr/>
          </p:nvSpPr>
          <p:spPr bwMode="auto">
            <a:xfrm>
              <a:off x="4779963" y="5903913"/>
              <a:ext cx="19050" cy="58738"/>
            </a:xfrm>
            <a:custGeom>
              <a:avLst/>
              <a:gdLst/>
              <a:ahLst/>
              <a:cxnLst>
                <a:cxn ang="0">
                  <a:pos x="2" y="75"/>
                </a:cxn>
                <a:cxn ang="0">
                  <a:pos x="4" y="63"/>
                </a:cxn>
                <a:cxn ang="0">
                  <a:pos x="9" y="50"/>
                </a:cxn>
                <a:cxn ang="0">
                  <a:pos x="14" y="38"/>
                </a:cxn>
                <a:cxn ang="0">
                  <a:pos x="11" y="26"/>
                </a:cxn>
                <a:cxn ang="0">
                  <a:pos x="7" y="21"/>
                </a:cxn>
                <a:cxn ang="0">
                  <a:pos x="4" y="14"/>
                </a:cxn>
                <a:cxn ang="0">
                  <a:pos x="0" y="7"/>
                </a:cxn>
                <a:cxn ang="0">
                  <a:pos x="4" y="0"/>
                </a:cxn>
                <a:cxn ang="0">
                  <a:pos x="11" y="1"/>
                </a:cxn>
                <a:cxn ang="0">
                  <a:pos x="16" y="8"/>
                </a:cxn>
                <a:cxn ang="0">
                  <a:pos x="20" y="15"/>
                </a:cxn>
                <a:cxn ang="0">
                  <a:pos x="25" y="22"/>
                </a:cxn>
                <a:cxn ang="0">
                  <a:pos x="21" y="40"/>
                </a:cxn>
                <a:cxn ang="0">
                  <a:pos x="21" y="54"/>
                </a:cxn>
                <a:cxn ang="0">
                  <a:pos x="16" y="66"/>
                </a:cxn>
                <a:cxn ang="0">
                  <a:pos x="2" y="75"/>
                </a:cxn>
              </a:cxnLst>
              <a:rect l="0" t="0" r="r" b="b"/>
              <a:pathLst>
                <a:path w="25" h="75">
                  <a:moveTo>
                    <a:pt x="2" y="75"/>
                  </a:moveTo>
                  <a:lnTo>
                    <a:pt x="4" y="63"/>
                  </a:lnTo>
                  <a:lnTo>
                    <a:pt x="9" y="50"/>
                  </a:lnTo>
                  <a:lnTo>
                    <a:pt x="14" y="38"/>
                  </a:lnTo>
                  <a:lnTo>
                    <a:pt x="11" y="26"/>
                  </a:lnTo>
                  <a:lnTo>
                    <a:pt x="7" y="21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0"/>
                  </a:lnTo>
                  <a:lnTo>
                    <a:pt x="11" y="1"/>
                  </a:lnTo>
                  <a:lnTo>
                    <a:pt x="16" y="8"/>
                  </a:lnTo>
                  <a:lnTo>
                    <a:pt x="20" y="15"/>
                  </a:lnTo>
                  <a:lnTo>
                    <a:pt x="25" y="22"/>
                  </a:lnTo>
                  <a:lnTo>
                    <a:pt x="21" y="40"/>
                  </a:lnTo>
                  <a:lnTo>
                    <a:pt x="21" y="54"/>
                  </a:lnTo>
                  <a:lnTo>
                    <a:pt x="16" y="66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89" name="Freeform 169"/>
            <p:cNvSpPr>
              <a:spLocks/>
            </p:cNvSpPr>
            <p:nvPr/>
          </p:nvSpPr>
          <p:spPr bwMode="auto">
            <a:xfrm>
              <a:off x="4797425" y="4092575"/>
              <a:ext cx="79375" cy="30163"/>
            </a:xfrm>
            <a:custGeom>
              <a:avLst/>
              <a:gdLst/>
              <a:ahLst/>
              <a:cxnLst>
                <a:cxn ang="0">
                  <a:pos x="97" y="36"/>
                </a:cxn>
                <a:cxn ang="0">
                  <a:pos x="86" y="28"/>
                </a:cxn>
                <a:cxn ang="0">
                  <a:pos x="74" y="24"/>
                </a:cxn>
                <a:cxn ang="0">
                  <a:pos x="62" y="21"/>
                </a:cxn>
                <a:cxn ang="0">
                  <a:pos x="48" y="19"/>
                </a:cxn>
                <a:cxn ang="0">
                  <a:pos x="34" y="17"/>
                </a:cxn>
                <a:cxn ang="0">
                  <a:pos x="21" y="14"/>
                </a:cxn>
                <a:cxn ang="0">
                  <a:pos x="9" y="8"/>
                </a:cxn>
                <a:cxn ang="0">
                  <a:pos x="0" y="0"/>
                </a:cxn>
                <a:cxn ang="0">
                  <a:pos x="13" y="1"/>
                </a:cxn>
                <a:cxn ang="0">
                  <a:pos x="25" y="3"/>
                </a:cxn>
                <a:cxn ang="0">
                  <a:pos x="39" y="5"/>
                </a:cxn>
                <a:cxn ang="0">
                  <a:pos x="51" y="5"/>
                </a:cxn>
                <a:cxn ang="0">
                  <a:pos x="65" y="8"/>
                </a:cxn>
                <a:cxn ang="0">
                  <a:pos x="79" y="12"/>
                </a:cxn>
                <a:cxn ang="0">
                  <a:pos x="91" y="19"/>
                </a:cxn>
                <a:cxn ang="0">
                  <a:pos x="102" y="28"/>
                </a:cxn>
                <a:cxn ang="0">
                  <a:pos x="98" y="29"/>
                </a:cxn>
                <a:cxn ang="0">
                  <a:pos x="97" y="31"/>
                </a:cxn>
                <a:cxn ang="0">
                  <a:pos x="97" y="35"/>
                </a:cxn>
                <a:cxn ang="0">
                  <a:pos x="97" y="36"/>
                </a:cxn>
              </a:cxnLst>
              <a:rect l="0" t="0" r="r" b="b"/>
              <a:pathLst>
                <a:path w="102" h="36">
                  <a:moveTo>
                    <a:pt x="97" y="36"/>
                  </a:moveTo>
                  <a:lnTo>
                    <a:pt x="86" y="28"/>
                  </a:lnTo>
                  <a:lnTo>
                    <a:pt x="74" y="24"/>
                  </a:lnTo>
                  <a:lnTo>
                    <a:pt x="62" y="21"/>
                  </a:lnTo>
                  <a:lnTo>
                    <a:pt x="48" y="19"/>
                  </a:lnTo>
                  <a:lnTo>
                    <a:pt x="34" y="17"/>
                  </a:lnTo>
                  <a:lnTo>
                    <a:pt x="21" y="14"/>
                  </a:lnTo>
                  <a:lnTo>
                    <a:pt x="9" y="8"/>
                  </a:lnTo>
                  <a:lnTo>
                    <a:pt x="0" y="0"/>
                  </a:lnTo>
                  <a:lnTo>
                    <a:pt x="13" y="1"/>
                  </a:lnTo>
                  <a:lnTo>
                    <a:pt x="25" y="3"/>
                  </a:lnTo>
                  <a:lnTo>
                    <a:pt x="39" y="5"/>
                  </a:lnTo>
                  <a:lnTo>
                    <a:pt x="51" y="5"/>
                  </a:lnTo>
                  <a:lnTo>
                    <a:pt x="65" y="8"/>
                  </a:lnTo>
                  <a:lnTo>
                    <a:pt x="79" y="12"/>
                  </a:lnTo>
                  <a:lnTo>
                    <a:pt x="91" y="19"/>
                  </a:lnTo>
                  <a:lnTo>
                    <a:pt x="102" y="28"/>
                  </a:lnTo>
                  <a:lnTo>
                    <a:pt x="98" y="29"/>
                  </a:lnTo>
                  <a:lnTo>
                    <a:pt x="97" y="31"/>
                  </a:lnTo>
                  <a:lnTo>
                    <a:pt x="97" y="35"/>
                  </a:lnTo>
                  <a:lnTo>
                    <a:pt x="9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0" name="Freeform 170"/>
            <p:cNvSpPr>
              <a:spLocks/>
            </p:cNvSpPr>
            <p:nvPr/>
          </p:nvSpPr>
          <p:spPr bwMode="auto">
            <a:xfrm>
              <a:off x="4633913" y="5935663"/>
              <a:ext cx="139700" cy="57150"/>
            </a:xfrm>
            <a:custGeom>
              <a:avLst/>
              <a:gdLst/>
              <a:ahLst/>
              <a:cxnLst>
                <a:cxn ang="0">
                  <a:pos x="123" y="72"/>
                </a:cxn>
                <a:cxn ang="0">
                  <a:pos x="104" y="68"/>
                </a:cxn>
                <a:cxn ang="0">
                  <a:pos x="84" y="65"/>
                </a:cxn>
                <a:cxn ang="0">
                  <a:pos x="67" y="58"/>
                </a:cxn>
                <a:cxn ang="0">
                  <a:pos x="49" y="51"/>
                </a:cxn>
                <a:cxn ang="0">
                  <a:pos x="34" y="42"/>
                </a:cxn>
                <a:cxn ang="0">
                  <a:pos x="20" y="31"/>
                </a:cxn>
                <a:cxn ang="0">
                  <a:pos x="9" y="17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6" y="5"/>
                </a:cxn>
                <a:cxn ang="0">
                  <a:pos x="20" y="12"/>
                </a:cxn>
                <a:cxn ang="0">
                  <a:pos x="25" y="17"/>
                </a:cxn>
                <a:cxn ang="0">
                  <a:pos x="41" y="23"/>
                </a:cxn>
                <a:cxn ang="0">
                  <a:pos x="58" y="31"/>
                </a:cxn>
                <a:cxn ang="0">
                  <a:pos x="74" y="38"/>
                </a:cxn>
                <a:cxn ang="0">
                  <a:pos x="91" y="45"/>
                </a:cxn>
                <a:cxn ang="0">
                  <a:pos x="109" y="49"/>
                </a:cxn>
                <a:cxn ang="0">
                  <a:pos x="125" y="51"/>
                </a:cxn>
                <a:cxn ang="0">
                  <a:pos x="142" y="45"/>
                </a:cxn>
                <a:cxn ang="0">
                  <a:pos x="158" y="35"/>
                </a:cxn>
                <a:cxn ang="0">
                  <a:pos x="176" y="37"/>
                </a:cxn>
                <a:cxn ang="0">
                  <a:pos x="174" y="42"/>
                </a:cxn>
                <a:cxn ang="0">
                  <a:pos x="169" y="47"/>
                </a:cxn>
                <a:cxn ang="0">
                  <a:pos x="161" y="52"/>
                </a:cxn>
                <a:cxn ang="0">
                  <a:pos x="154" y="56"/>
                </a:cxn>
                <a:cxn ang="0">
                  <a:pos x="146" y="61"/>
                </a:cxn>
                <a:cxn ang="0">
                  <a:pos x="137" y="65"/>
                </a:cxn>
                <a:cxn ang="0">
                  <a:pos x="130" y="68"/>
                </a:cxn>
                <a:cxn ang="0">
                  <a:pos x="123" y="72"/>
                </a:cxn>
              </a:cxnLst>
              <a:rect l="0" t="0" r="r" b="b"/>
              <a:pathLst>
                <a:path w="176" h="72">
                  <a:moveTo>
                    <a:pt x="123" y="72"/>
                  </a:moveTo>
                  <a:lnTo>
                    <a:pt x="104" y="68"/>
                  </a:lnTo>
                  <a:lnTo>
                    <a:pt x="84" y="65"/>
                  </a:lnTo>
                  <a:lnTo>
                    <a:pt x="67" y="58"/>
                  </a:lnTo>
                  <a:lnTo>
                    <a:pt x="49" y="51"/>
                  </a:lnTo>
                  <a:lnTo>
                    <a:pt x="34" y="42"/>
                  </a:lnTo>
                  <a:lnTo>
                    <a:pt x="20" y="31"/>
                  </a:lnTo>
                  <a:lnTo>
                    <a:pt x="9" y="17"/>
                  </a:lnTo>
                  <a:lnTo>
                    <a:pt x="0" y="0"/>
                  </a:lnTo>
                  <a:lnTo>
                    <a:pt x="9" y="0"/>
                  </a:lnTo>
                  <a:lnTo>
                    <a:pt x="16" y="5"/>
                  </a:lnTo>
                  <a:lnTo>
                    <a:pt x="20" y="12"/>
                  </a:lnTo>
                  <a:lnTo>
                    <a:pt x="25" y="17"/>
                  </a:lnTo>
                  <a:lnTo>
                    <a:pt x="41" y="23"/>
                  </a:lnTo>
                  <a:lnTo>
                    <a:pt x="58" y="31"/>
                  </a:lnTo>
                  <a:lnTo>
                    <a:pt x="74" y="38"/>
                  </a:lnTo>
                  <a:lnTo>
                    <a:pt x="91" y="45"/>
                  </a:lnTo>
                  <a:lnTo>
                    <a:pt x="109" y="49"/>
                  </a:lnTo>
                  <a:lnTo>
                    <a:pt x="125" y="51"/>
                  </a:lnTo>
                  <a:lnTo>
                    <a:pt x="142" y="45"/>
                  </a:lnTo>
                  <a:lnTo>
                    <a:pt x="158" y="35"/>
                  </a:lnTo>
                  <a:lnTo>
                    <a:pt x="176" y="37"/>
                  </a:lnTo>
                  <a:lnTo>
                    <a:pt x="174" y="42"/>
                  </a:lnTo>
                  <a:lnTo>
                    <a:pt x="169" y="47"/>
                  </a:lnTo>
                  <a:lnTo>
                    <a:pt x="161" y="52"/>
                  </a:lnTo>
                  <a:lnTo>
                    <a:pt x="154" y="56"/>
                  </a:lnTo>
                  <a:lnTo>
                    <a:pt x="146" y="61"/>
                  </a:lnTo>
                  <a:lnTo>
                    <a:pt x="137" y="65"/>
                  </a:lnTo>
                  <a:lnTo>
                    <a:pt x="130" y="68"/>
                  </a:lnTo>
                  <a:lnTo>
                    <a:pt x="123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1" name="Freeform 171"/>
            <p:cNvSpPr>
              <a:spLocks/>
            </p:cNvSpPr>
            <p:nvPr/>
          </p:nvSpPr>
          <p:spPr bwMode="auto">
            <a:xfrm>
              <a:off x="4740275" y="4908550"/>
              <a:ext cx="80963" cy="60325"/>
            </a:xfrm>
            <a:custGeom>
              <a:avLst/>
              <a:gdLst/>
              <a:ahLst/>
              <a:cxnLst>
                <a:cxn ang="0">
                  <a:pos x="64" y="77"/>
                </a:cxn>
                <a:cxn ang="0">
                  <a:pos x="71" y="62"/>
                </a:cxn>
                <a:cxn ang="0">
                  <a:pos x="79" y="48"/>
                </a:cxn>
                <a:cxn ang="0">
                  <a:pos x="86" y="34"/>
                </a:cxn>
                <a:cxn ang="0">
                  <a:pos x="90" y="18"/>
                </a:cxn>
                <a:cxn ang="0">
                  <a:pos x="79" y="18"/>
                </a:cxn>
                <a:cxn ang="0">
                  <a:pos x="67" y="21"/>
                </a:cxn>
                <a:cxn ang="0">
                  <a:pos x="55" y="27"/>
                </a:cxn>
                <a:cxn ang="0">
                  <a:pos x="43" y="30"/>
                </a:cxn>
                <a:cxn ang="0">
                  <a:pos x="30" y="34"/>
                </a:cxn>
                <a:cxn ang="0">
                  <a:pos x="20" y="34"/>
                </a:cxn>
                <a:cxn ang="0">
                  <a:pos x="9" y="28"/>
                </a:cxn>
                <a:cxn ang="0">
                  <a:pos x="0" y="18"/>
                </a:cxn>
                <a:cxn ang="0">
                  <a:pos x="13" y="23"/>
                </a:cxn>
                <a:cxn ang="0">
                  <a:pos x="25" y="23"/>
                </a:cxn>
                <a:cxn ang="0">
                  <a:pos x="36" y="21"/>
                </a:cxn>
                <a:cxn ang="0">
                  <a:pos x="46" y="16"/>
                </a:cxn>
                <a:cxn ang="0">
                  <a:pos x="57" y="9"/>
                </a:cxn>
                <a:cxn ang="0">
                  <a:pos x="67" y="4"/>
                </a:cxn>
                <a:cxn ang="0">
                  <a:pos x="79" y="0"/>
                </a:cxn>
                <a:cxn ang="0">
                  <a:pos x="92" y="0"/>
                </a:cxn>
                <a:cxn ang="0">
                  <a:pos x="97" y="6"/>
                </a:cxn>
                <a:cxn ang="0">
                  <a:pos x="100" y="14"/>
                </a:cxn>
                <a:cxn ang="0">
                  <a:pos x="102" y="21"/>
                </a:cxn>
                <a:cxn ang="0">
                  <a:pos x="99" y="28"/>
                </a:cxn>
                <a:cxn ang="0">
                  <a:pos x="93" y="42"/>
                </a:cxn>
                <a:cxn ang="0">
                  <a:pos x="86" y="58"/>
                </a:cxn>
                <a:cxn ang="0">
                  <a:pos x="78" y="70"/>
                </a:cxn>
                <a:cxn ang="0">
                  <a:pos x="64" y="77"/>
                </a:cxn>
              </a:cxnLst>
              <a:rect l="0" t="0" r="r" b="b"/>
              <a:pathLst>
                <a:path w="102" h="77">
                  <a:moveTo>
                    <a:pt x="64" y="77"/>
                  </a:moveTo>
                  <a:lnTo>
                    <a:pt x="71" y="62"/>
                  </a:lnTo>
                  <a:lnTo>
                    <a:pt x="79" y="48"/>
                  </a:lnTo>
                  <a:lnTo>
                    <a:pt x="86" y="34"/>
                  </a:lnTo>
                  <a:lnTo>
                    <a:pt x="90" y="18"/>
                  </a:lnTo>
                  <a:lnTo>
                    <a:pt x="79" y="18"/>
                  </a:lnTo>
                  <a:lnTo>
                    <a:pt x="67" y="21"/>
                  </a:lnTo>
                  <a:lnTo>
                    <a:pt x="55" y="27"/>
                  </a:lnTo>
                  <a:lnTo>
                    <a:pt x="43" y="30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9" y="28"/>
                  </a:lnTo>
                  <a:lnTo>
                    <a:pt x="0" y="18"/>
                  </a:lnTo>
                  <a:lnTo>
                    <a:pt x="13" y="23"/>
                  </a:lnTo>
                  <a:lnTo>
                    <a:pt x="25" y="23"/>
                  </a:lnTo>
                  <a:lnTo>
                    <a:pt x="36" y="21"/>
                  </a:lnTo>
                  <a:lnTo>
                    <a:pt x="46" y="16"/>
                  </a:lnTo>
                  <a:lnTo>
                    <a:pt x="57" y="9"/>
                  </a:lnTo>
                  <a:lnTo>
                    <a:pt x="67" y="4"/>
                  </a:lnTo>
                  <a:lnTo>
                    <a:pt x="79" y="0"/>
                  </a:lnTo>
                  <a:lnTo>
                    <a:pt x="92" y="0"/>
                  </a:lnTo>
                  <a:lnTo>
                    <a:pt x="97" y="6"/>
                  </a:lnTo>
                  <a:lnTo>
                    <a:pt x="100" y="14"/>
                  </a:lnTo>
                  <a:lnTo>
                    <a:pt x="102" y="21"/>
                  </a:lnTo>
                  <a:lnTo>
                    <a:pt x="99" y="28"/>
                  </a:lnTo>
                  <a:lnTo>
                    <a:pt x="93" y="42"/>
                  </a:lnTo>
                  <a:lnTo>
                    <a:pt x="86" y="58"/>
                  </a:lnTo>
                  <a:lnTo>
                    <a:pt x="78" y="70"/>
                  </a:lnTo>
                  <a:lnTo>
                    <a:pt x="64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2" name="Freeform 172"/>
            <p:cNvSpPr>
              <a:spLocks/>
            </p:cNvSpPr>
            <p:nvPr/>
          </p:nvSpPr>
          <p:spPr bwMode="auto">
            <a:xfrm>
              <a:off x="4714875" y="4848225"/>
              <a:ext cx="100013" cy="60325"/>
            </a:xfrm>
            <a:custGeom>
              <a:avLst/>
              <a:gdLst/>
              <a:ahLst/>
              <a:cxnLst>
                <a:cxn ang="0">
                  <a:pos x="38" y="63"/>
                </a:cxn>
                <a:cxn ang="0">
                  <a:pos x="30" y="72"/>
                </a:cxn>
                <a:cxn ang="0">
                  <a:pos x="19" y="75"/>
                </a:cxn>
                <a:cxn ang="0">
                  <a:pos x="9" y="75"/>
                </a:cxn>
                <a:cxn ang="0">
                  <a:pos x="0" y="75"/>
                </a:cxn>
                <a:cxn ang="0">
                  <a:pos x="7" y="65"/>
                </a:cxn>
                <a:cxn ang="0">
                  <a:pos x="17" y="59"/>
                </a:cxn>
                <a:cxn ang="0">
                  <a:pos x="30" y="56"/>
                </a:cxn>
                <a:cxn ang="0">
                  <a:pos x="38" y="49"/>
                </a:cxn>
                <a:cxn ang="0">
                  <a:pos x="51" y="45"/>
                </a:cxn>
                <a:cxn ang="0">
                  <a:pos x="61" y="42"/>
                </a:cxn>
                <a:cxn ang="0">
                  <a:pos x="74" y="37"/>
                </a:cxn>
                <a:cxn ang="0">
                  <a:pos x="84" y="31"/>
                </a:cxn>
                <a:cxn ang="0">
                  <a:pos x="95" y="24"/>
                </a:cxn>
                <a:cxn ang="0">
                  <a:pos x="105" y="17"/>
                </a:cxn>
                <a:cxn ang="0">
                  <a:pos x="114" y="9"/>
                </a:cxn>
                <a:cxn ang="0">
                  <a:pos x="123" y="0"/>
                </a:cxn>
                <a:cxn ang="0">
                  <a:pos x="126" y="9"/>
                </a:cxn>
                <a:cxn ang="0">
                  <a:pos x="121" y="16"/>
                </a:cxn>
                <a:cxn ang="0">
                  <a:pos x="114" y="24"/>
                </a:cxn>
                <a:cxn ang="0">
                  <a:pos x="109" y="33"/>
                </a:cxn>
                <a:cxn ang="0">
                  <a:pos x="100" y="38"/>
                </a:cxn>
                <a:cxn ang="0">
                  <a:pos x="93" y="44"/>
                </a:cxn>
                <a:cxn ang="0">
                  <a:pos x="84" y="49"/>
                </a:cxn>
                <a:cxn ang="0">
                  <a:pos x="75" y="52"/>
                </a:cxn>
                <a:cxn ang="0">
                  <a:pos x="67" y="58"/>
                </a:cxn>
                <a:cxn ang="0">
                  <a:pos x="58" y="61"/>
                </a:cxn>
                <a:cxn ang="0">
                  <a:pos x="49" y="63"/>
                </a:cxn>
                <a:cxn ang="0">
                  <a:pos x="38" y="63"/>
                </a:cxn>
              </a:cxnLst>
              <a:rect l="0" t="0" r="r" b="b"/>
              <a:pathLst>
                <a:path w="126" h="75">
                  <a:moveTo>
                    <a:pt x="38" y="63"/>
                  </a:moveTo>
                  <a:lnTo>
                    <a:pt x="30" y="72"/>
                  </a:lnTo>
                  <a:lnTo>
                    <a:pt x="19" y="75"/>
                  </a:lnTo>
                  <a:lnTo>
                    <a:pt x="9" y="75"/>
                  </a:lnTo>
                  <a:lnTo>
                    <a:pt x="0" y="75"/>
                  </a:lnTo>
                  <a:lnTo>
                    <a:pt x="7" y="65"/>
                  </a:lnTo>
                  <a:lnTo>
                    <a:pt x="17" y="59"/>
                  </a:lnTo>
                  <a:lnTo>
                    <a:pt x="30" y="56"/>
                  </a:lnTo>
                  <a:lnTo>
                    <a:pt x="38" y="49"/>
                  </a:lnTo>
                  <a:lnTo>
                    <a:pt x="51" y="45"/>
                  </a:lnTo>
                  <a:lnTo>
                    <a:pt x="61" y="42"/>
                  </a:lnTo>
                  <a:lnTo>
                    <a:pt x="74" y="37"/>
                  </a:lnTo>
                  <a:lnTo>
                    <a:pt x="84" y="31"/>
                  </a:lnTo>
                  <a:lnTo>
                    <a:pt x="95" y="24"/>
                  </a:lnTo>
                  <a:lnTo>
                    <a:pt x="105" y="17"/>
                  </a:lnTo>
                  <a:lnTo>
                    <a:pt x="114" y="9"/>
                  </a:lnTo>
                  <a:lnTo>
                    <a:pt x="123" y="0"/>
                  </a:lnTo>
                  <a:lnTo>
                    <a:pt x="126" y="9"/>
                  </a:lnTo>
                  <a:lnTo>
                    <a:pt x="121" y="16"/>
                  </a:lnTo>
                  <a:lnTo>
                    <a:pt x="114" y="24"/>
                  </a:lnTo>
                  <a:lnTo>
                    <a:pt x="109" y="33"/>
                  </a:lnTo>
                  <a:lnTo>
                    <a:pt x="100" y="38"/>
                  </a:lnTo>
                  <a:lnTo>
                    <a:pt x="93" y="44"/>
                  </a:lnTo>
                  <a:lnTo>
                    <a:pt x="84" y="49"/>
                  </a:lnTo>
                  <a:lnTo>
                    <a:pt x="75" y="52"/>
                  </a:lnTo>
                  <a:lnTo>
                    <a:pt x="67" y="58"/>
                  </a:lnTo>
                  <a:lnTo>
                    <a:pt x="58" y="61"/>
                  </a:lnTo>
                  <a:lnTo>
                    <a:pt x="49" y="63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3" name="Freeform 173"/>
            <p:cNvSpPr>
              <a:spLocks/>
            </p:cNvSpPr>
            <p:nvPr/>
          </p:nvSpPr>
          <p:spPr bwMode="auto">
            <a:xfrm>
              <a:off x="4757738" y="5783263"/>
              <a:ext cx="9525" cy="47625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2" y="0"/>
                </a:cxn>
                <a:cxn ang="0">
                  <a:pos x="11" y="9"/>
                </a:cxn>
                <a:cxn ang="0">
                  <a:pos x="13" y="21"/>
                </a:cxn>
                <a:cxn ang="0">
                  <a:pos x="11" y="37"/>
                </a:cxn>
                <a:cxn ang="0">
                  <a:pos x="11" y="52"/>
                </a:cxn>
                <a:cxn ang="0">
                  <a:pos x="7" y="54"/>
                </a:cxn>
                <a:cxn ang="0">
                  <a:pos x="5" y="58"/>
                </a:cxn>
                <a:cxn ang="0">
                  <a:pos x="2" y="59"/>
                </a:cxn>
                <a:cxn ang="0">
                  <a:pos x="0" y="58"/>
                </a:cxn>
              </a:cxnLst>
              <a:rect l="0" t="0" r="r" b="b"/>
              <a:pathLst>
                <a:path w="13" h="59">
                  <a:moveTo>
                    <a:pt x="0" y="58"/>
                  </a:moveTo>
                  <a:lnTo>
                    <a:pt x="2" y="0"/>
                  </a:lnTo>
                  <a:lnTo>
                    <a:pt x="11" y="9"/>
                  </a:lnTo>
                  <a:lnTo>
                    <a:pt x="13" y="21"/>
                  </a:lnTo>
                  <a:lnTo>
                    <a:pt x="11" y="37"/>
                  </a:lnTo>
                  <a:lnTo>
                    <a:pt x="11" y="52"/>
                  </a:lnTo>
                  <a:lnTo>
                    <a:pt x="7" y="54"/>
                  </a:lnTo>
                  <a:lnTo>
                    <a:pt x="5" y="58"/>
                  </a:lnTo>
                  <a:lnTo>
                    <a:pt x="2" y="5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4" name="Freeform 174"/>
            <p:cNvSpPr>
              <a:spLocks/>
            </p:cNvSpPr>
            <p:nvPr/>
          </p:nvSpPr>
          <p:spPr bwMode="auto">
            <a:xfrm>
              <a:off x="4624388" y="5846763"/>
              <a:ext cx="131763" cy="38100"/>
            </a:xfrm>
            <a:custGeom>
              <a:avLst/>
              <a:gdLst/>
              <a:ahLst/>
              <a:cxnLst>
                <a:cxn ang="0">
                  <a:pos x="116" y="42"/>
                </a:cxn>
                <a:cxn ang="0">
                  <a:pos x="102" y="44"/>
                </a:cxn>
                <a:cxn ang="0">
                  <a:pos x="88" y="45"/>
                </a:cxn>
                <a:cxn ang="0">
                  <a:pos x="72" y="47"/>
                </a:cxn>
                <a:cxn ang="0">
                  <a:pos x="56" y="49"/>
                </a:cxn>
                <a:cxn ang="0">
                  <a:pos x="42" y="49"/>
                </a:cxn>
                <a:cxn ang="0">
                  <a:pos x="26" y="47"/>
                </a:cxn>
                <a:cxn ang="0">
                  <a:pos x="12" y="42"/>
                </a:cxn>
                <a:cxn ang="0">
                  <a:pos x="0" y="35"/>
                </a:cxn>
                <a:cxn ang="0">
                  <a:pos x="0" y="24"/>
                </a:cxn>
                <a:cxn ang="0">
                  <a:pos x="18" y="28"/>
                </a:cxn>
                <a:cxn ang="0">
                  <a:pos x="37" y="30"/>
                </a:cxn>
                <a:cxn ang="0">
                  <a:pos x="58" y="30"/>
                </a:cxn>
                <a:cxn ang="0">
                  <a:pos x="81" y="26"/>
                </a:cxn>
                <a:cxn ang="0">
                  <a:pos x="103" y="23"/>
                </a:cxn>
                <a:cxn ang="0">
                  <a:pos x="126" y="16"/>
                </a:cxn>
                <a:cxn ang="0">
                  <a:pos x="147" y="8"/>
                </a:cxn>
                <a:cxn ang="0">
                  <a:pos x="166" y="0"/>
                </a:cxn>
                <a:cxn ang="0">
                  <a:pos x="159" y="16"/>
                </a:cxn>
                <a:cxn ang="0">
                  <a:pos x="145" y="23"/>
                </a:cxn>
                <a:cxn ang="0">
                  <a:pos x="130" y="31"/>
                </a:cxn>
                <a:cxn ang="0">
                  <a:pos x="116" y="42"/>
                </a:cxn>
              </a:cxnLst>
              <a:rect l="0" t="0" r="r" b="b"/>
              <a:pathLst>
                <a:path w="166" h="49">
                  <a:moveTo>
                    <a:pt x="116" y="42"/>
                  </a:moveTo>
                  <a:lnTo>
                    <a:pt x="102" y="44"/>
                  </a:lnTo>
                  <a:lnTo>
                    <a:pt x="88" y="45"/>
                  </a:lnTo>
                  <a:lnTo>
                    <a:pt x="72" y="47"/>
                  </a:lnTo>
                  <a:lnTo>
                    <a:pt x="56" y="49"/>
                  </a:lnTo>
                  <a:lnTo>
                    <a:pt x="42" y="49"/>
                  </a:lnTo>
                  <a:lnTo>
                    <a:pt x="26" y="47"/>
                  </a:lnTo>
                  <a:lnTo>
                    <a:pt x="12" y="42"/>
                  </a:lnTo>
                  <a:lnTo>
                    <a:pt x="0" y="35"/>
                  </a:lnTo>
                  <a:lnTo>
                    <a:pt x="0" y="24"/>
                  </a:lnTo>
                  <a:lnTo>
                    <a:pt x="18" y="28"/>
                  </a:lnTo>
                  <a:lnTo>
                    <a:pt x="37" y="30"/>
                  </a:lnTo>
                  <a:lnTo>
                    <a:pt x="58" y="30"/>
                  </a:lnTo>
                  <a:lnTo>
                    <a:pt x="81" y="26"/>
                  </a:lnTo>
                  <a:lnTo>
                    <a:pt x="103" y="23"/>
                  </a:lnTo>
                  <a:lnTo>
                    <a:pt x="126" y="16"/>
                  </a:lnTo>
                  <a:lnTo>
                    <a:pt x="147" y="8"/>
                  </a:lnTo>
                  <a:lnTo>
                    <a:pt x="166" y="0"/>
                  </a:lnTo>
                  <a:lnTo>
                    <a:pt x="159" y="16"/>
                  </a:lnTo>
                  <a:lnTo>
                    <a:pt x="145" y="23"/>
                  </a:lnTo>
                  <a:lnTo>
                    <a:pt x="130" y="31"/>
                  </a:lnTo>
                  <a:lnTo>
                    <a:pt x="11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5" name="Freeform 175"/>
            <p:cNvSpPr>
              <a:spLocks/>
            </p:cNvSpPr>
            <p:nvPr/>
          </p:nvSpPr>
          <p:spPr bwMode="auto">
            <a:xfrm>
              <a:off x="4730750" y="5424488"/>
              <a:ext cx="20638" cy="328613"/>
            </a:xfrm>
            <a:custGeom>
              <a:avLst/>
              <a:gdLst/>
              <a:ahLst/>
              <a:cxnLst>
                <a:cxn ang="0">
                  <a:pos x="26" y="413"/>
                </a:cxn>
                <a:cxn ang="0">
                  <a:pos x="21" y="410"/>
                </a:cxn>
                <a:cxn ang="0">
                  <a:pos x="18" y="405"/>
                </a:cxn>
                <a:cxn ang="0">
                  <a:pos x="14" y="399"/>
                </a:cxn>
                <a:cxn ang="0">
                  <a:pos x="12" y="394"/>
                </a:cxn>
                <a:cxn ang="0">
                  <a:pos x="0" y="347"/>
                </a:cxn>
                <a:cxn ang="0">
                  <a:pos x="9" y="110"/>
                </a:cxn>
                <a:cxn ang="0">
                  <a:pos x="5" y="91"/>
                </a:cxn>
                <a:cxn ang="0">
                  <a:pos x="2" y="70"/>
                </a:cxn>
                <a:cxn ang="0">
                  <a:pos x="2" y="49"/>
                </a:cxn>
                <a:cxn ang="0">
                  <a:pos x="4" y="28"/>
                </a:cxn>
                <a:cxn ang="0">
                  <a:pos x="23" y="0"/>
                </a:cxn>
                <a:cxn ang="0">
                  <a:pos x="26" y="79"/>
                </a:cxn>
                <a:cxn ang="0">
                  <a:pos x="21" y="166"/>
                </a:cxn>
                <a:cxn ang="0">
                  <a:pos x="14" y="261"/>
                </a:cxn>
                <a:cxn ang="0">
                  <a:pos x="14" y="354"/>
                </a:cxn>
                <a:cxn ang="0">
                  <a:pos x="21" y="368"/>
                </a:cxn>
                <a:cxn ang="0">
                  <a:pos x="23" y="385"/>
                </a:cxn>
                <a:cxn ang="0">
                  <a:pos x="25" y="401"/>
                </a:cxn>
                <a:cxn ang="0">
                  <a:pos x="26" y="413"/>
                </a:cxn>
              </a:cxnLst>
              <a:rect l="0" t="0" r="r" b="b"/>
              <a:pathLst>
                <a:path w="26" h="413">
                  <a:moveTo>
                    <a:pt x="26" y="413"/>
                  </a:moveTo>
                  <a:lnTo>
                    <a:pt x="21" y="410"/>
                  </a:lnTo>
                  <a:lnTo>
                    <a:pt x="18" y="405"/>
                  </a:lnTo>
                  <a:lnTo>
                    <a:pt x="14" y="399"/>
                  </a:lnTo>
                  <a:lnTo>
                    <a:pt x="12" y="394"/>
                  </a:lnTo>
                  <a:lnTo>
                    <a:pt x="0" y="347"/>
                  </a:lnTo>
                  <a:lnTo>
                    <a:pt x="9" y="110"/>
                  </a:lnTo>
                  <a:lnTo>
                    <a:pt x="5" y="91"/>
                  </a:lnTo>
                  <a:lnTo>
                    <a:pt x="2" y="70"/>
                  </a:lnTo>
                  <a:lnTo>
                    <a:pt x="2" y="49"/>
                  </a:lnTo>
                  <a:lnTo>
                    <a:pt x="4" y="28"/>
                  </a:lnTo>
                  <a:lnTo>
                    <a:pt x="23" y="0"/>
                  </a:lnTo>
                  <a:lnTo>
                    <a:pt x="26" y="79"/>
                  </a:lnTo>
                  <a:lnTo>
                    <a:pt x="21" y="166"/>
                  </a:lnTo>
                  <a:lnTo>
                    <a:pt x="14" y="261"/>
                  </a:lnTo>
                  <a:lnTo>
                    <a:pt x="14" y="354"/>
                  </a:lnTo>
                  <a:lnTo>
                    <a:pt x="21" y="368"/>
                  </a:lnTo>
                  <a:lnTo>
                    <a:pt x="23" y="385"/>
                  </a:lnTo>
                  <a:lnTo>
                    <a:pt x="25" y="401"/>
                  </a:lnTo>
                  <a:lnTo>
                    <a:pt x="26" y="4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6" name="Freeform 176"/>
            <p:cNvSpPr>
              <a:spLocks/>
            </p:cNvSpPr>
            <p:nvPr/>
          </p:nvSpPr>
          <p:spPr bwMode="auto">
            <a:xfrm>
              <a:off x="4460875" y="3613150"/>
              <a:ext cx="358775" cy="166688"/>
            </a:xfrm>
            <a:custGeom>
              <a:avLst/>
              <a:gdLst/>
              <a:ahLst/>
              <a:cxnLst>
                <a:cxn ang="0">
                  <a:pos x="438" y="195"/>
                </a:cxn>
                <a:cxn ang="0">
                  <a:pos x="430" y="165"/>
                </a:cxn>
                <a:cxn ang="0">
                  <a:pos x="419" y="137"/>
                </a:cxn>
                <a:cxn ang="0">
                  <a:pos x="400" y="112"/>
                </a:cxn>
                <a:cxn ang="0">
                  <a:pos x="380" y="90"/>
                </a:cxn>
                <a:cxn ang="0">
                  <a:pos x="363" y="72"/>
                </a:cxn>
                <a:cxn ang="0">
                  <a:pos x="340" y="60"/>
                </a:cxn>
                <a:cxn ang="0">
                  <a:pos x="316" y="46"/>
                </a:cxn>
                <a:cxn ang="0">
                  <a:pos x="282" y="37"/>
                </a:cxn>
                <a:cxn ang="0">
                  <a:pos x="235" y="28"/>
                </a:cxn>
                <a:cxn ang="0">
                  <a:pos x="190" y="23"/>
                </a:cxn>
                <a:cxn ang="0">
                  <a:pos x="142" y="27"/>
                </a:cxn>
                <a:cxn ang="0">
                  <a:pos x="104" y="37"/>
                </a:cxn>
                <a:cxn ang="0">
                  <a:pos x="72" y="49"/>
                </a:cxn>
                <a:cxn ang="0">
                  <a:pos x="42" y="65"/>
                </a:cxn>
                <a:cxn ang="0">
                  <a:pos x="18" y="86"/>
                </a:cxn>
                <a:cxn ang="0">
                  <a:pos x="0" y="98"/>
                </a:cxn>
                <a:cxn ang="0">
                  <a:pos x="28" y="51"/>
                </a:cxn>
                <a:cxn ang="0">
                  <a:pos x="72" y="25"/>
                </a:cxn>
                <a:cxn ang="0">
                  <a:pos x="123" y="11"/>
                </a:cxn>
                <a:cxn ang="0">
                  <a:pos x="177" y="0"/>
                </a:cxn>
                <a:cxn ang="0">
                  <a:pos x="207" y="7"/>
                </a:cxn>
                <a:cxn ang="0">
                  <a:pos x="239" y="16"/>
                </a:cxn>
                <a:cxn ang="0">
                  <a:pos x="272" y="21"/>
                </a:cxn>
                <a:cxn ang="0">
                  <a:pos x="302" y="21"/>
                </a:cxn>
                <a:cxn ang="0">
                  <a:pos x="326" y="37"/>
                </a:cxn>
                <a:cxn ang="0">
                  <a:pos x="352" y="49"/>
                </a:cxn>
                <a:cxn ang="0">
                  <a:pos x="377" y="65"/>
                </a:cxn>
                <a:cxn ang="0">
                  <a:pos x="393" y="91"/>
                </a:cxn>
                <a:cxn ang="0">
                  <a:pos x="421" y="112"/>
                </a:cxn>
                <a:cxn ang="0">
                  <a:pos x="433" y="140"/>
                </a:cxn>
                <a:cxn ang="0">
                  <a:pos x="442" y="170"/>
                </a:cxn>
                <a:cxn ang="0">
                  <a:pos x="452" y="200"/>
                </a:cxn>
                <a:cxn ang="0">
                  <a:pos x="451" y="207"/>
                </a:cxn>
                <a:cxn ang="0">
                  <a:pos x="444" y="209"/>
                </a:cxn>
              </a:cxnLst>
              <a:rect l="0" t="0" r="r" b="b"/>
              <a:pathLst>
                <a:path w="452" h="211">
                  <a:moveTo>
                    <a:pt x="444" y="209"/>
                  </a:moveTo>
                  <a:lnTo>
                    <a:pt x="438" y="195"/>
                  </a:lnTo>
                  <a:lnTo>
                    <a:pt x="433" y="181"/>
                  </a:lnTo>
                  <a:lnTo>
                    <a:pt x="430" y="165"/>
                  </a:lnTo>
                  <a:lnTo>
                    <a:pt x="424" y="151"/>
                  </a:lnTo>
                  <a:lnTo>
                    <a:pt x="419" y="137"/>
                  </a:lnTo>
                  <a:lnTo>
                    <a:pt x="410" y="123"/>
                  </a:lnTo>
                  <a:lnTo>
                    <a:pt x="400" y="112"/>
                  </a:lnTo>
                  <a:lnTo>
                    <a:pt x="386" y="104"/>
                  </a:lnTo>
                  <a:lnTo>
                    <a:pt x="380" y="90"/>
                  </a:lnTo>
                  <a:lnTo>
                    <a:pt x="373" y="79"/>
                  </a:lnTo>
                  <a:lnTo>
                    <a:pt x="363" y="72"/>
                  </a:lnTo>
                  <a:lnTo>
                    <a:pt x="352" y="65"/>
                  </a:lnTo>
                  <a:lnTo>
                    <a:pt x="340" y="60"/>
                  </a:lnTo>
                  <a:lnTo>
                    <a:pt x="328" y="53"/>
                  </a:lnTo>
                  <a:lnTo>
                    <a:pt x="316" y="46"/>
                  </a:lnTo>
                  <a:lnTo>
                    <a:pt x="305" y="37"/>
                  </a:lnTo>
                  <a:lnTo>
                    <a:pt x="282" y="37"/>
                  </a:lnTo>
                  <a:lnTo>
                    <a:pt x="260" y="34"/>
                  </a:lnTo>
                  <a:lnTo>
                    <a:pt x="235" y="28"/>
                  </a:lnTo>
                  <a:lnTo>
                    <a:pt x="212" y="25"/>
                  </a:lnTo>
                  <a:lnTo>
                    <a:pt x="190" y="23"/>
                  </a:lnTo>
                  <a:lnTo>
                    <a:pt x="165" y="23"/>
                  </a:lnTo>
                  <a:lnTo>
                    <a:pt x="142" y="27"/>
                  </a:lnTo>
                  <a:lnTo>
                    <a:pt x="119" y="35"/>
                  </a:lnTo>
                  <a:lnTo>
                    <a:pt x="104" y="37"/>
                  </a:lnTo>
                  <a:lnTo>
                    <a:pt x="86" y="42"/>
                  </a:lnTo>
                  <a:lnTo>
                    <a:pt x="72" y="49"/>
                  </a:lnTo>
                  <a:lnTo>
                    <a:pt x="56" y="56"/>
                  </a:lnTo>
                  <a:lnTo>
                    <a:pt x="42" y="65"/>
                  </a:lnTo>
                  <a:lnTo>
                    <a:pt x="30" y="76"/>
                  </a:lnTo>
                  <a:lnTo>
                    <a:pt x="18" y="86"/>
                  </a:lnTo>
                  <a:lnTo>
                    <a:pt x="9" y="98"/>
                  </a:lnTo>
                  <a:lnTo>
                    <a:pt x="0" y="98"/>
                  </a:lnTo>
                  <a:lnTo>
                    <a:pt x="13" y="72"/>
                  </a:lnTo>
                  <a:lnTo>
                    <a:pt x="28" y="51"/>
                  </a:lnTo>
                  <a:lnTo>
                    <a:pt x="49" y="35"/>
                  </a:lnTo>
                  <a:lnTo>
                    <a:pt x="72" y="25"/>
                  </a:lnTo>
                  <a:lnTo>
                    <a:pt x="97" y="16"/>
                  </a:lnTo>
                  <a:lnTo>
                    <a:pt x="123" y="11"/>
                  </a:lnTo>
                  <a:lnTo>
                    <a:pt x="151" y="6"/>
                  </a:lnTo>
                  <a:lnTo>
                    <a:pt x="177" y="0"/>
                  </a:lnTo>
                  <a:lnTo>
                    <a:pt x="191" y="4"/>
                  </a:lnTo>
                  <a:lnTo>
                    <a:pt x="207" y="7"/>
                  </a:lnTo>
                  <a:lnTo>
                    <a:pt x="223" y="11"/>
                  </a:lnTo>
                  <a:lnTo>
                    <a:pt x="239" y="16"/>
                  </a:lnTo>
                  <a:lnTo>
                    <a:pt x="256" y="20"/>
                  </a:lnTo>
                  <a:lnTo>
                    <a:pt x="272" y="21"/>
                  </a:lnTo>
                  <a:lnTo>
                    <a:pt x="288" y="23"/>
                  </a:lnTo>
                  <a:lnTo>
                    <a:pt x="302" y="21"/>
                  </a:lnTo>
                  <a:lnTo>
                    <a:pt x="314" y="30"/>
                  </a:lnTo>
                  <a:lnTo>
                    <a:pt x="326" y="37"/>
                  </a:lnTo>
                  <a:lnTo>
                    <a:pt x="340" y="44"/>
                  </a:lnTo>
                  <a:lnTo>
                    <a:pt x="352" y="49"/>
                  </a:lnTo>
                  <a:lnTo>
                    <a:pt x="366" y="56"/>
                  </a:lnTo>
                  <a:lnTo>
                    <a:pt x="377" y="65"/>
                  </a:lnTo>
                  <a:lnTo>
                    <a:pt x="386" y="77"/>
                  </a:lnTo>
                  <a:lnTo>
                    <a:pt x="393" y="91"/>
                  </a:lnTo>
                  <a:lnTo>
                    <a:pt x="409" y="100"/>
                  </a:lnTo>
                  <a:lnTo>
                    <a:pt x="421" y="112"/>
                  </a:lnTo>
                  <a:lnTo>
                    <a:pt x="428" y="125"/>
                  </a:lnTo>
                  <a:lnTo>
                    <a:pt x="433" y="140"/>
                  </a:lnTo>
                  <a:lnTo>
                    <a:pt x="438" y="154"/>
                  </a:lnTo>
                  <a:lnTo>
                    <a:pt x="442" y="170"/>
                  </a:lnTo>
                  <a:lnTo>
                    <a:pt x="447" y="186"/>
                  </a:lnTo>
                  <a:lnTo>
                    <a:pt x="452" y="200"/>
                  </a:lnTo>
                  <a:lnTo>
                    <a:pt x="452" y="204"/>
                  </a:lnTo>
                  <a:lnTo>
                    <a:pt x="451" y="207"/>
                  </a:lnTo>
                  <a:lnTo>
                    <a:pt x="449" y="211"/>
                  </a:lnTo>
                  <a:lnTo>
                    <a:pt x="444" y="2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7" name="Freeform 177"/>
            <p:cNvSpPr>
              <a:spLocks/>
            </p:cNvSpPr>
            <p:nvPr/>
          </p:nvSpPr>
          <p:spPr bwMode="auto">
            <a:xfrm>
              <a:off x="4741863" y="4087813"/>
              <a:ext cx="68263" cy="358775"/>
            </a:xfrm>
            <a:custGeom>
              <a:avLst/>
              <a:gdLst/>
              <a:ahLst/>
              <a:cxnLst>
                <a:cxn ang="0">
                  <a:pos x="86" y="452"/>
                </a:cxn>
                <a:cxn ang="0">
                  <a:pos x="77" y="445"/>
                </a:cxn>
                <a:cxn ang="0">
                  <a:pos x="65" y="418"/>
                </a:cxn>
                <a:cxn ang="0">
                  <a:pos x="53" y="382"/>
                </a:cxn>
                <a:cxn ang="0">
                  <a:pos x="40" y="338"/>
                </a:cxn>
                <a:cxn ang="0">
                  <a:pos x="28" y="292"/>
                </a:cxn>
                <a:cxn ang="0">
                  <a:pos x="19" y="250"/>
                </a:cxn>
                <a:cxn ang="0">
                  <a:pos x="10" y="217"/>
                </a:cxn>
                <a:cxn ang="0">
                  <a:pos x="7" y="196"/>
                </a:cxn>
                <a:cxn ang="0">
                  <a:pos x="5" y="171"/>
                </a:cxn>
                <a:cxn ang="0">
                  <a:pos x="2" y="145"/>
                </a:cxn>
                <a:cxn ang="0">
                  <a:pos x="0" y="117"/>
                </a:cxn>
                <a:cxn ang="0">
                  <a:pos x="0" y="87"/>
                </a:cxn>
                <a:cxn ang="0">
                  <a:pos x="3" y="59"/>
                </a:cxn>
                <a:cxn ang="0">
                  <a:pos x="12" y="35"/>
                </a:cxn>
                <a:cxn ang="0">
                  <a:pos x="30" y="14"/>
                </a:cxn>
                <a:cxn ang="0">
                  <a:pos x="54" y="0"/>
                </a:cxn>
                <a:cxn ang="0">
                  <a:pos x="42" y="14"/>
                </a:cxn>
                <a:cxn ang="0">
                  <a:pos x="32" y="28"/>
                </a:cxn>
                <a:cxn ang="0">
                  <a:pos x="24" y="43"/>
                </a:cxn>
                <a:cxn ang="0">
                  <a:pos x="17" y="59"/>
                </a:cxn>
                <a:cxn ang="0">
                  <a:pos x="17" y="64"/>
                </a:cxn>
                <a:cxn ang="0">
                  <a:pos x="16" y="78"/>
                </a:cxn>
                <a:cxn ang="0">
                  <a:pos x="17" y="105"/>
                </a:cxn>
                <a:cxn ang="0">
                  <a:pos x="21" y="143"/>
                </a:cxn>
                <a:cxn ang="0">
                  <a:pos x="28" y="194"/>
                </a:cxn>
                <a:cxn ang="0">
                  <a:pos x="40" y="261"/>
                </a:cxn>
                <a:cxn ang="0">
                  <a:pos x="60" y="343"/>
                </a:cxn>
                <a:cxn ang="0">
                  <a:pos x="86" y="441"/>
                </a:cxn>
                <a:cxn ang="0">
                  <a:pos x="86" y="452"/>
                </a:cxn>
              </a:cxnLst>
              <a:rect l="0" t="0" r="r" b="b"/>
              <a:pathLst>
                <a:path w="86" h="452">
                  <a:moveTo>
                    <a:pt x="86" y="452"/>
                  </a:moveTo>
                  <a:lnTo>
                    <a:pt x="77" y="445"/>
                  </a:lnTo>
                  <a:lnTo>
                    <a:pt x="65" y="418"/>
                  </a:lnTo>
                  <a:lnTo>
                    <a:pt x="53" y="382"/>
                  </a:lnTo>
                  <a:lnTo>
                    <a:pt x="40" y="338"/>
                  </a:lnTo>
                  <a:lnTo>
                    <a:pt x="28" y="292"/>
                  </a:lnTo>
                  <a:lnTo>
                    <a:pt x="19" y="250"/>
                  </a:lnTo>
                  <a:lnTo>
                    <a:pt x="10" y="217"/>
                  </a:lnTo>
                  <a:lnTo>
                    <a:pt x="7" y="196"/>
                  </a:lnTo>
                  <a:lnTo>
                    <a:pt x="5" y="171"/>
                  </a:lnTo>
                  <a:lnTo>
                    <a:pt x="2" y="145"/>
                  </a:lnTo>
                  <a:lnTo>
                    <a:pt x="0" y="117"/>
                  </a:lnTo>
                  <a:lnTo>
                    <a:pt x="0" y="87"/>
                  </a:lnTo>
                  <a:lnTo>
                    <a:pt x="3" y="59"/>
                  </a:lnTo>
                  <a:lnTo>
                    <a:pt x="12" y="35"/>
                  </a:lnTo>
                  <a:lnTo>
                    <a:pt x="30" y="14"/>
                  </a:lnTo>
                  <a:lnTo>
                    <a:pt x="54" y="0"/>
                  </a:lnTo>
                  <a:lnTo>
                    <a:pt x="42" y="14"/>
                  </a:lnTo>
                  <a:lnTo>
                    <a:pt x="32" y="28"/>
                  </a:lnTo>
                  <a:lnTo>
                    <a:pt x="24" y="43"/>
                  </a:lnTo>
                  <a:lnTo>
                    <a:pt x="17" y="59"/>
                  </a:lnTo>
                  <a:lnTo>
                    <a:pt x="17" y="64"/>
                  </a:lnTo>
                  <a:lnTo>
                    <a:pt x="16" y="78"/>
                  </a:lnTo>
                  <a:lnTo>
                    <a:pt x="17" y="105"/>
                  </a:lnTo>
                  <a:lnTo>
                    <a:pt x="21" y="143"/>
                  </a:lnTo>
                  <a:lnTo>
                    <a:pt x="28" y="194"/>
                  </a:lnTo>
                  <a:lnTo>
                    <a:pt x="40" y="261"/>
                  </a:lnTo>
                  <a:lnTo>
                    <a:pt x="60" y="343"/>
                  </a:lnTo>
                  <a:lnTo>
                    <a:pt x="86" y="441"/>
                  </a:lnTo>
                  <a:lnTo>
                    <a:pt x="86" y="4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8" name="Freeform 178"/>
            <p:cNvSpPr>
              <a:spLocks/>
            </p:cNvSpPr>
            <p:nvPr/>
          </p:nvSpPr>
          <p:spPr bwMode="auto">
            <a:xfrm>
              <a:off x="4724400" y="4981575"/>
              <a:ext cx="61913" cy="60325"/>
            </a:xfrm>
            <a:custGeom>
              <a:avLst/>
              <a:gdLst/>
              <a:ahLst/>
              <a:cxnLst>
                <a:cxn ang="0">
                  <a:pos x="7" y="72"/>
                </a:cxn>
                <a:cxn ang="0">
                  <a:pos x="5" y="75"/>
                </a:cxn>
                <a:cxn ang="0">
                  <a:pos x="0" y="68"/>
                </a:cxn>
                <a:cxn ang="0">
                  <a:pos x="2" y="61"/>
                </a:cxn>
                <a:cxn ang="0">
                  <a:pos x="5" y="56"/>
                </a:cxn>
                <a:cxn ang="0">
                  <a:pos x="7" y="49"/>
                </a:cxn>
                <a:cxn ang="0">
                  <a:pos x="14" y="44"/>
                </a:cxn>
                <a:cxn ang="0">
                  <a:pos x="23" y="39"/>
                </a:cxn>
                <a:cxn ang="0">
                  <a:pos x="32" y="33"/>
                </a:cxn>
                <a:cxn ang="0">
                  <a:pos x="39" y="26"/>
                </a:cxn>
                <a:cxn ang="0">
                  <a:pos x="47" y="21"/>
                </a:cxn>
                <a:cxn ang="0">
                  <a:pos x="55" y="14"/>
                </a:cxn>
                <a:cxn ang="0">
                  <a:pos x="62" y="7"/>
                </a:cxn>
                <a:cxn ang="0">
                  <a:pos x="69" y="0"/>
                </a:cxn>
                <a:cxn ang="0">
                  <a:pos x="74" y="0"/>
                </a:cxn>
                <a:cxn ang="0">
                  <a:pos x="77" y="4"/>
                </a:cxn>
                <a:cxn ang="0">
                  <a:pos x="77" y="7"/>
                </a:cxn>
                <a:cxn ang="0">
                  <a:pos x="77" y="12"/>
                </a:cxn>
                <a:cxn ang="0">
                  <a:pos x="69" y="21"/>
                </a:cxn>
                <a:cxn ang="0">
                  <a:pos x="60" y="28"/>
                </a:cxn>
                <a:cxn ang="0">
                  <a:pos x="51" y="37"/>
                </a:cxn>
                <a:cxn ang="0">
                  <a:pos x="42" y="44"/>
                </a:cxn>
                <a:cxn ang="0">
                  <a:pos x="33" y="51"/>
                </a:cxn>
                <a:cxn ang="0">
                  <a:pos x="25" y="58"/>
                </a:cxn>
                <a:cxn ang="0">
                  <a:pos x="16" y="65"/>
                </a:cxn>
                <a:cxn ang="0">
                  <a:pos x="7" y="72"/>
                </a:cxn>
              </a:cxnLst>
              <a:rect l="0" t="0" r="r" b="b"/>
              <a:pathLst>
                <a:path w="77" h="75">
                  <a:moveTo>
                    <a:pt x="7" y="72"/>
                  </a:moveTo>
                  <a:lnTo>
                    <a:pt x="5" y="75"/>
                  </a:lnTo>
                  <a:lnTo>
                    <a:pt x="0" y="68"/>
                  </a:lnTo>
                  <a:lnTo>
                    <a:pt x="2" y="61"/>
                  </a:lnTo>
                  <a:lnTo>
                    <a:pt x="5" y="56"/>
                  </a:lnTo>
                  <a:lnTo>
                    <a:pt x="7" y="49"/>
                  </a:lnTo>
                  <a:lnTo>
                    <a:pt x="14" y="44"/>
                  </a:lnTo>
                  <a:lnTo>
                    <a:pt x="23" y="39"/>
                  </a:lnTo>
                  <a:lnTo>
                    <a:pt x="32" y="33"/>
                  </a:lnTo>
                  <a:lnTo>
                    <a:pt x="39" y="26"/>
                  </a:lnTo>
                  <a:lnTo>
                    <a:pt x="47" y="21"/>
                  </a:lnTo>
                  <a:lnTo>
                    <a:pt x="55" y="14"/>
                  </a:lnTo>
                  <a:lnTo>
                    <a:pt x="62" y="7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7" y="4"/>
                  </a:lnTo>
                  <a:lnTo>
                    <a:pt x="77" y="7"/>
                  </a:lnTo>
                  <a:lnTo>
                    <a:pt x="77" y="12"/>
                  </a:lnTo>
                  <a:lnTo>
                    <a:pt x="69" y="21"/>
                  </a:lnTo>
                  <a:lnTo>
                    <a:pt x="60" y="28"/>
                  </a:lnTo>
                  <a:lnTo>
                    <a:pt x="51" y="37"/>
                  </a:lnTo>
                  <a:lnTo>
                    <a:pt x="42" y="44"/>
                  </a:lnTo>
                  <a:lnTo>
                    <a:pt x="33" y="51"/>
                  </a:lnTo>
                  <a:lnTo>
                    <a:pt x="25" y="58"/>
                  </a:lnTo>
                  <a:lnTo>
                    <a:pt x="16" y="65"/>
                  </a:lnTo>
                  <a:lnTo>
                    <a:pt x="7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9" name="Freeform 179"/>
            <p:cNvSpPr>
              <a:spLocks/>
            </p:cNvSpPr>
            <p:nvPr/>
          </p:nvSpPr>
          <p:spPr bwMode="auto">
            <a:xfrm>
              <a:off x="4714875" y="5076825"/>
              <a:ext cx="50800" cy="357188"/>
            </a:xfrm>
            <a:custGeom>
              <a:avLst/>
              <a:gdLst/>
              <a:ahLst/>
              <a:cxnLst>
                <a:cxn ang="0">
                  <a:pos x="44" y="398"/>
                </a:cxn>
                <a:cxn ang="0">
                  <a:pos x="38" y="412"/>
                </a:cxn>
                <a:cxn ang="0">
                  <a:pos x="30" y="426"/>
                </a:cxn>
                <a:cxn ang="0">
                  <a:pos x="21" y="438"/>
                </a:cxn>
                <a:cxn ang="0">
                  <a:pos x="12" y="450"/>
                </a:cxn>
                <a:cxn ang="0">
                  <a:pos x="0" y="450"/>
                </a:cxn>
                <a:cxn ang="0">
                  <a:pos x="3" y="431"/>
                </a:cxn>
                <a:cxn ang="0">
                  <a:pos x="10" y="415"/>
                </a:cxn>
                <a:cxn ang="0">
                  <a:pos x="21" y="403"/>
                </a:cxn>
                <a:cxn ang="0">
                  <a:pos x="31" y="387"/>
                </a:cxn>
                <a:cxn ang="0">
                  <a:pos x="51" y="83"/>
                </a:cxn>
                <a:cxn ang="0">
                  <a:pos x="49" y="63"/>
                </a:cxn>
                <a:cxn ang="0">
                  <a:pos x="49" y="41"/>
                </a:cxn>
                <a:cxn ang="0">
                  <a:pos x="49" y="19"/>
                </a:cxn>
                <a:cxn ang="0">
                  <a:pos x="51" y="0"/>
                </a:cxn>
                <a:cxn ang="0">
                  <a:pos x="65" y="26"/>
                </a:cxn>
                <a:cxn ang="0">
                  <a:pos x="61" y="112"/>
                </a:cxn>
                <a:cxn ang="0">
                  <a:pos x="59" y="196"/>
                </a:cxn>
                <a:cxn ang="0">
                  <a:pos x="58" y="282"/>
                </a:cxn>
                <a:cxn ang="0">
                  <a:pos x="52" y="368"/>
                </a:cxn>
                <a:cxn ang="0">
                  <a:pos x="49" y="377"/>
                </a:cxn>
                <a:cxn ang="0">
                  <a:pos x="44" y="382"/>
                </a:cxn>
                <a:cxn ang="0">
                  <a:pos x="40" y="389"/>
                </a:cxn>
                <a:cxn ang="0">
                  <a:pos x="44" y="398"/>
                </a:cxn>
              </a:cxnLst>
              <a:rect l="0" t="0" r="r" b="b"/>
              <a:pathLst>
                <a:path w="65" h="450">
                  <a:moveTo>
                    <a:pt x="44" y="398"/>
                  </a:moveTo>
                  <a:lnTo>
                    <a:pt x="38" y="412"/>
                  </a:lnTo>
                  <a:lnTo>
                    <a:pt x="30" y="426"/>
                  </a:lnTo>
                  <a:lnTo>
                    <a:pt x="21" y="438"/>
                  </a:lnTo>
                  <a:lnTo>
                    <a:pt x="12" y="450"/>
                  </a:lnTo>
                  <a:lnTo>
                    <a:pt x="0" y="450"/>
                  </a:lnTo>
                  <a:lnTo>
                    <a:pt x="3" y="431"/>
                  </a:lnTo>
                  <a:lnTo>
                    <a:pt x="10" y="415"/>
                  </a:lnTo>
                  <a:lnTo>
                    <a:pt x="21" y="403"/>
                  </a:lnTo>
                  <a:lnTo>
                    <a:pt x="31" y="387"/>
                  </a:lnTo>
                  <a:lnTo>
                    <a:pt x="51" y="83"/>
                  </a:lnTo>
                  <a:lnTo>
                    <a:pt x="49" y="63"/>
                  </a:lnTo>
                  <a:lnTo>
                    <a:pt x="49" y="41"/>
                  </a:lnTo>
                  <a:lnTo>
                    <a:pt x="49" y="19"/>
                  </a:lnTo>
                  <a:lnTo>
                    <a:pt x="51" y="0"/>
                  </a:lnTo>
                  <a:lnTo>
                    <a:pt x="65" y="26"/>
                  </a:lnTo>
                  <a:lnTo>
                    <a:pt x="61" y="112"/>
                  </a:lnTo>
                  <a:lnTo>
                    <a:pt x="59" y="196"/>
                  </a:lnTo>
                  <a:lnTo>
                    <a:pt x="58" y="282"/>
                  </a:lnTo>
                  <a:lnTo>
                    <a:pt x="52" y="368"/>
                  </a:lnTo>
                  <a:lnTo>
                    <a:pt x="49" y="377"/>
                  </a:lnTo>
                  <a:lnTo>
                    <a:pt x="44" y="382"/>
                  </a:lnTo>
                  <a:lnTo>
                    <a:pt x="40" y="389"/>
                  </a:lnTo>
                  <a:lnTo>
                    <a:pt x="44" y="3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0" name="Freeform 180"/>
            <p:cNvSpPr>
              <a:spLocks/>
            </p:cNvSpPr>
            <p:nvPr/>
          </p:nvSpPr>
          <p:spPr bwMode="auto">
            <a:xfrm>
              <a:off x="4754563" y="3814763"/>
              <a:ext cx="30163" cy="33338"/>
            </a:xfrm>
            <a:custGeom>
              <a:avLst/>
              <a:gdLst/>
              <a:ahLst/>
              <a:cxnLst>
                <a:cxn ang="0">
                  <a:pos x="23" y="42"/>
                </a:cxn>
                <a:cxn ang="0">
                  <a:pos x="14" y="34"/>
                </a:cxn>
                <a:cxn ang="0">
                  <a:pos x="12" y="23"/>
                </a:cxn>
                <a:cxn ang="0">
                  <a:pos x="8" y="13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10" y="0"/>
                </a:cxn>
                <a:cxn ang="0">
                  <a:pos x="14" y="0"/>
                </a:cxn>
                <a:cxn ang="0">
                  <a:pos x="19" y="11"/>
                </a:cxn>
                <a:cxn ang="0">
                  <a:pos x="23" y="21"/>
                </a:cxn>
                <a:cxn ang="0">
                  <a:pos x="30" y="30"/>
                </a:cxn>
                <a:cxn ang="0">
                  <a:pos x="37" y="39"/>
                </a:cxn>
                <a:cxn ang="0">
                  <a:pos x="35" y="41"/>
                </a:cxn>
                <a:cxn ang="0">
                  <a:pos x="31" y="42"/>
                </a:cxn>
                <a:cxn ang="0">
                  <a:pos x="28" y="42"/>
                </a:cxn>
                <a:cxn ang="0">
                  <a:pos x="23" y="42"/>
                </a:cxn>
              </a:cxnLst>
              <a:rect l="0" t="0" r="r" b="b"/>
              <a:pathLst>
                <a:path w="37" h="42">
                  <a:moveTo>
                    <a:pt x="23" y="42"/>
                  </a:moveTo>
                  <a:lnTo>
                    <a:pt x="14" y="34"/>
                  </a:lnTo>
                  <a:lnTo>
                    <a:pt x="12" y="23"/>
                  </a:lnTo>
                  <a:lnTo>
                    <a:pt x="8" y="13"/>
                  </a:ln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11"/>
                  </a:lnTo>
                  <a:lnTo>
                    <a:pt x="23" y="21"/>
                  </a:lnTo>
                  <a:lnTo>
                    <a:pt x="30" y="30"/>
                  </a:lnTo>
                  <a:lnTo>
                    <a:pt x="37" y="39"/>
                  </a:lnTo>
                  <a:lnTo>
                    <a:pt x="35" y="41"/>
                  </a:lnTo>
                  <a:lnTo>
                    <a:pt x="31" y="42"/>
                  </a:lnTo>
                  <a:lnTo>
                    <a:pt x="28" y="42"/>
                  </a:lnTo>
                  <a:lnTo>
                    <a:pt x="23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1" name="Freeform 181"/>
            <p:cNvSpPr>
              <a:spLocks/>
            </p:cNvSpPr>
            <p:nvPr/>
          </p:nvSpPr>
          <p:spPr bwMode="auto">
            <a:xfrm>
              <a:off x="4643438" y="3959225"/>
              <a:ext cx="122238" cy="82550"/>
            </a:xfrm>
            <a:custGeom>
              <a:avLst/>
              <a:gdLst/>
              <a:ahLst/>
              <a:cxnLst>
                <a:cxn ang="0">
                  <a:pos x="63" y="100"/>
                </a:cxn>
                <a:cxn ang="0">
                  <a:pos x="56" y="102"/>
                </a:cxn>
                <a:cxn ang="0">
                  <a:pos x="49" y="104"/>
                </a:cxn>
                <a:cxn ang="0">
                  <a:pos x="40" y="104"/>
                </a:cxn>
                <a:cxn ang="0">
                  <a:pos x="33" y="104"/>
                </a:cxn>
                <a:cxn ang="0">
                  <a:pos x="24" y="102"/>
                </a:cxn>
                <a:cxn ang="0">
                  <a:pos x="17" y="102"/>
                </a:cxn>
                <a:cxn ang="0">
                  <a:pos x="8" y="100"/>
                </a:cxn>
                <a:cxn ang="0">
                  <a:pos x="0" y="100"/>
                </a:cxn>
                <a:cxn ang="0">
                  <a:pos x="15" y="95"/>
                </a:cxn>
                <a:cxn ang="0">
                  <a:pos x="33" y="92"/>
                </a:cxn>
                <a:cxn ang="0">
                  <a:pos x="52" y="86"/>
                </a:cxn>
                <a:cxn ang="0">
                  <a:pos x="71" y="81"/>
                </a:cxn>
                <a:cxn ang="0">
                  <a:pos x="91" y="72"/>
                </a:cxn>
                <a:cxn ang="0">
                  <a:pos x="106" y="64"/>
                </a:cxn>
                <a:cxn ang="0">
                  <a:pos x="120" y="50"/>
                </a:cxn>
                <a:cxn ang="0">
                  <a:pos x="129" y="32"/>
                </a:cxn>
                <a:cxn ang="0">
                  <a:pos x="131" y="25"/>
                </a:cxn>
                <a:cxn ang="0">
                  <a:pos x="134" y="16"/>
                </a:cxn>
                <a:cxn ang="0">
                  <a:pos x="138" y="8"/>
                </a:cxn>
                <a:cxn ang="0">
                  <a:pos x="143" y="0"/>
                </a:cxn>
                <a:cxn ang="0">
                  <a:pos x="148" y="2"/>
                </a:cxn>
                <a:cxn ang="0">
                  <a:pos x="150" y="6"/>
                </a:cxn>
                <a:cxn ang="0">
                  <a:pos x="152" y="13"/>
                </a:cxn>
                <a:cxn ang="0">
                  <a:pos x="152" y="18"/>
                </a:cxn>
                <a:cxn ang="0">
                  <a:pos x="145" y="30"/>
                </a:cxn>
                <a:cxn ang="0">
                  <a:pos x="140" y="44"/>
                </a:cxn>
                <a:cxn ang="0">
                  <a:pos x="133" y="57"/>
                </a:cxn>
                <a:cxn ang="0">
                  <a:pos x="126" y="67"/>
                </a:cxn>
                <a:cxn ang="0">
                  <a:pos x="115" y="78"/>
                </a:cxn>
                <a:cxn ang="0">
                  <a:pos x="101" y="88"/>
                </a:cxn>
                <a:cxn ang="0">
                  <a:pos x="84" y="95"/>
                </a:cxn>
                <a:cxn ang="0">
                  <a:pos x="63" y="100"/>
                </a:cxn>
              </a:cxnLst>
              <a:rect l="0" t="0" r="r" b="b"/>
              <a:pathLst>
                <a:path w="152" h="104">
                  <a:moveTo>
                    <a:pt x="63" y="100"/>
                  </a:moveTo>
                  <a:lnTo>
                    <a:pt x="56" y="102"/>
                  </a:lnTo>
                  <a:lnTo>
                    <a:pt x="49" y="104"/>
                  </a:lnTo>
                  <a:lnTo>
                    <a:pt x="40" y="104"/>
                  </a:lnTo>
                  <a:lnTo>
                    <a:pt x="33" y="104"/>
                  </a:lnTo>
                  <a:lnTo>
                    <a:pt x="24" y="102"/>
                  </a:lnTo>
                  <a:lnTo>
                    <a:pt x="17" y="102"/>
                  </a:lnTo>
                  <a:lnTo>
                    <a:pt x="8" y="100"/>
                  </a:lnTo>
                  <a:lnTo>
                    <a:pt x="0" y="100"/>
                  </a:lnTo>
                  <a:lnTo>
                    <a:pt x="15" y="95"/>
                  </a:lnTo>
                  <a:lnTo>
                    <a:pt x="33" y="92"/>
                  </a:lnTo>
                  <a:lnTo>
                    <a:pt x="52" y="86"/>
                  </a:lnTo>
                  <a:lnTo>
                    <a:pt x="71" y="81"/>
                  </a:lnTo>
                  <a:lnTo>
                    <a:pt x="91" y="72"/>
                  </a:lnTo>
                  <a:lnTo>
                    <a:pt x="106" y="64"/>
                  </a:lnTo>
                  <a:lnTo>
                    <a:pt x="120" y="50"/>
                  </a:lnTo>
                  <a:lnTo>
                    <a:pt x="129" y="32"/>
                  </a:lnTo>
                  <a:lnTo>
                    <a:pt x="131" y="25"/>
                  </a:lnTo>
                  <a:lnTo>
                    <a:pt x="134" y="16"/>
                  </a:lnTo>
                  <a:lnTo>
                    <a:pt x="138" y="8"/>
                  </a:lnTo>
                  <a:lnTo>
                    <a:pt x="143" y="0"/>
                  </a:lnTo>
                  <a:lnTo>
                    <a:pt x="148" y="2"/>
                  </a:lnTo>
                  <a:lnTo>
                    <a:pt x="150" y="6"/>
                  </a:lnTo>
                  <a:lnTo>
                    <a:pt x="152" y="13"/>
                  </a:lnTo>
                  <a:lnTo>
                    <a:pt x="152" y="18"/>
                  </a:lnTo>
                  <a:lnTo>
                    <a:pt x="145" y="30"/>
                  </a:lnTo>
                  <a:lnTo>
                    <a:pt x="140" y="44"/>
                  </a:lnTo>
                  <a:lnTo>
                    <a:pt x="133" y="57"/>
                  </a:lnTo>
                  <a:lnTo>
                    <a:pt x="126" y="67"/>
                  </a:lnTo>
                  <a:lnTo>
                    <a:pt x="115" y="78"/>
                  </a:lnTo>
                  <a:lnTo>
                    <a:pt x="101" y="88"/>
                  </a:lnTo>
                  <a:lnTo>
                    <a:pt x="84" y="95"/>
                  </a:lnTo>
                  <a:lnTo>
                    <a:pt x="63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2" name="Freeform 182"/>
            <p:cNvSpPr>
              <a:spLocks/>
            </p:cNvSpPr>
            <p:nvPr/>
          </p:nvSpPr>
          <p:spPr bwMode="auto">
            <a:xfrm>
              <a:off x="4502150" y="3708400"/>
              <a:ext cx="249238" cy="82550"/>
            </a:xfrm>
            <a:custGeom>
              <a:avLst/>
              <a:gdLst/>
              <a:ahLst/>
              <a:cxnLst>
                <a:cxn ang="0">
                  <a:pos x="313" y="106"/>
                </a:cxn>
                <a:cxn ang="0">
                  <a:pos x="305" y="102"/>
                </a:cxn>
                <a:cxn ang="0">
                  <a:pos x="296" y="99"/>
                </a:cxn>
                <a:cxn ang="0">
                  <a:pos x="287" y="93"/>
                </a:cxn>
                <a:cxn ang="0">
                  <a:pos x="280" y="88"/>
                </a:cxn>
                <a:cxn ang="0">
                  <a:pos x="273" y="83"/>
                </a:cxn>
                <a:cxn ang="0">
                  <a:pos x="264" y="77"/>
                </a:cxn>
                <a:cxn ang="0">
                  <a:pos x="257" y="72"/>
                </a:cxn>
                <a:cxn ang="0">
                  <a:pos x="250" y="67"/>
                </a:cxn>
                <a:cxn ang="0">
                  <a:pos x="245" y="51"/>
                </a:cxn>
                <a:cxn ang="0">
                  <a:pos x="238" y="42"/>
                </a:cxn>
                <a:cxn ang="0">
                  <a:pos x="229" y="39"/>
                </a:cxn>
                <a:cxn ang="0">
                  <a:pos x="219" y="39"/>
                </a:cxn>
                <a:cxn ang="0">
                  <a:pos x="207" y="41"/>
                </a:cxn>
                <a:cxn ang="0">
                  <a:pos x="196" y="42"/>
                </a:cxn>
                <a:cxn ang="0">
                  <a:pos x="184" y="39"/>
                </a:cxn>
                <a:cxn ang="0">
                  <a:pos x="175" y="32"/>
                </a:cxn>
                <a:cxn ang="0">
                  <a:pos x="152" y="28"/>
                </a:cxn>
                <a:cxn ang="0">
                  <a:pos x="130" y="28"/>
                </a:cxn>
                <a:cxn ang="0">
                  <a:pos x="105" y="28"/>
                </a:cxn>
                <a:cxn ang="0">
                  <a:pos x="80" y="30"/>
                </a:cxn>
                <a:cxn ang="0">
                  <a:pos x="58" y="30"/>
                </a:cxn>
                <a:cxn ang="0">
                  <a:pos x="35" y="25"/>
                </a:cxn>
                <a:cxn ang="0">
                  <a:pos x="16" y="16"/>
                </a:cxn>
                <a:cxn ang="0">
                  <a:pos x="0" y="0"/>
                </a:cxn>
                <a:cxn ang="0">
                  <a:pos x="12" y="0"/>
                </a:cxn>
                <a:cxn ang="0">
                  <a:pos x="24" y="6"/>
                </a:cxn>
                <a:cxn ang="0">
                  <a:pos x="35" y="11"/>
                </a:cxn>
                <a:cxn ang="0">
                  <a:pos x="47" y="16"/>
                </a:cxn>
                <a:cxn ang="0">
                  <a:pos x="68" y="16"/>
                </a:cxn>
                <a:cxn ang="0">
                  <a:pos x="87" y="14"/>
                </a:cxn>
                <a:cxn ang="0">
                  <a:pos x="107" y="14"/>
                </a:cxn>
                <a:cxn ang="0">
                  <a:pos x="128" y="14"/>
                </a:cxn>
                <a:cxn ang="0">
                  <a:pos x="147" y="16"/>
                </a:cxn>
                <a:cxn ang="0">
                  <a:pos x="166" y="18"/>
                </a:cxn>
                <a:cxn ang="0">
                  <a:pos x="184" y="21"/>
                </a:cxn>
                <a:cxn ang="0">
                  <a:pos x="203" y="25"/>
                </a:cxn>
                <a:cxn ang="0">
                  <a:pos x="212" y="27"/>
                </a:cxn>
                <a:cxn ang="0">
                  <a:pos x="221" y="25"/>
                </a:cxn>
                <a:cxn ang="0">
                  <a:pos x="229" y="25"/>
                </a:cxn>
                <a:cxn ang="0">
                  <a:pos x="240" y="25"/>
                </a:cxn>
                <a:cxn ang="0">
                  <a:pos x="245" y="39"/>
                </a:cxn>
                <a:cxn ang="0">
                  <a:pos x="254" y="49"/>
                </a:cxn>
                <a:cxn ang="0">
                  <a:pos x="264" y="58"/>
                </a:cxn>
                <a:cxn ang="0">
                  <a:pos x="275" y="67"/>
                </a:cxn>
                <a:cxn ang="0">
                  <a:pos x="287" y="74"/>
                </a:cxn>
                <a:cxn ang="0">
                  <a:pos x="298" y="83"/>
                </a:cxn>
                <a:cxn ang="0">
                  <a:pos x="306" y="93"/>
                </a:cxn>
                <a:cxn ang="0">
                  <a:pos x="313" y="106"/>
                </a:cxn>
              </a:cxnLst>
              <a:rect l="0" t="0" r="r" b="b"/>
              <a:pathLst>
                <a:path w="313" h="106">
                  <a:moveTo>
                    <a:pt x="313" y="106"/>
                  </a:moveTo>
                  <a:lnTo>
                    <a:pt x="305" y="102"/>
                  </a:lnTo>
                  <a:lnTo>
                    <a:pt x="296" y="99"/>
                  </a:lnTo>
                  <a:lnTo>
                    <a:pt x="287" y="93"/>
                  </a:lnTo>
                  <a:lnTo>
                    <a:pt x="280" y="88"/>
                  </a:lnTo>
                  <a:lnTo>
                    <a:pt x="273" y="83"/>
                  </a:lnTo>
                  <a:lnTo>
                    <a:pt x="264" y="77"/>
                  </a:lnTo>
                  <a:lnTo>
                    <a:pt x="257" y="72"/>
                  </a:lnTo>
                  <a:lnTo>
                    <a:pt x="250" y="67"/>
                  </a:lnTo>
                  <a:lnTo>
                    <a:pt x="245" y="51"/>
                  </a:lnTo>
                  <a:lnTo>
                    <a:pt x="238" y="42"/>
                  </a:lnTo>
                  <a:lnTo>
                    <a:pt x="229" y="39"/>
                  </a:lnTo>
                  <a:lnTo>
                    <a:pt x="219" y="39"/>
                  </a:lnTo>
                  <a:lnTo>
                    <a:pt x="207" y="41"/>
                  </a:lnTo>
                  <a:lnTo>
                    <a:pt x="196" y="42"/>
                  </a:lnTo>
                  <a:lnTo>
                    <a:pt x="184" y="39"/>
                  </a:lnTo>
                  <a:lnTo>
                    <a:pt x="175" y="32"/>
                  </a:lnTo>
                  <a:lnTo>
                    <a:pt x="152" y="28"/>
                  </a:lnTo>
                  <a:lnTo>
                    <a:pt x="130" y="28"/>
                  </a:lnTo>
                  <a:lnTo>
                    <a:pt x="105" y="28"/>
                  </a:lnTo>
                  <a:lnTo>
                    <a:pt x="80" y="30"/>
                  </a:lnTo>
                  <a:lnTo>
                    <a:pt x="58" y="30"/>
                  </a:lnTo>
                  <a:lnTo>
                    <a:pt x="35" y="25"/>
                  </a:lnTo>
                  <a:lnTo>
                    <a:pt x="16" y="16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4" y="6"/>
                  </a:lnTo>
                  <a:lnTo>
                    <a:pt x="35" y="11"/>
                  </a:lnTo>
                  <a:lnTo>
                    <a:pt x="47" y="16"/>
                  </a:lnTo>
                  <a:lnTo>
                    <a:pt x="68" y="16"/>
                  </a:lnTo>
                  <a:lnTo>
                    <a:pt x="87" y="14"/>
                  </a:lnTo>
                  <a:lnTo>
                    <a:pt x="107" y="14"/>
                  </a:lnTo>
                  <a:lnTo>
                    <a:pt x="128" y="14"/>
                  </a:lnTo>
                  <a:lnTo>
                    <a:pt x="147" y="16"/>
                  </a:lnTo>
                  <a:lnTo>
                    <a:pt x="166" y="18"/>
                  </a:lnTo>
                  <a:lnTo>
                    <a:pt x="184" y="21"/>
                  </a:lnTo>
                  <a:lnTo>
                    <a:pt x="203" y="25"/>
                  </a:lnTo>
                  <a:lnTo>
                    <a:pt x="212" y="27"/>
                  </a:lnTo>
                  <a:lnTo>
                    <a:pt x="221" y="25"/>
                  </a:lnTo>
                  <a:lnTo>
                    <a:pt x="229" y="25"/>
                  </a:lnTo>
                  <a:lnTo>
                    <a:pt x="240" y="25"/>
                  </a:lnTo>
                  <a:lnTo>
                    <a:pt x="245" y="39"/>
                  </a:lnTo>
                  <a:lnTo>
                    <a:pt x="254" y="49"/>
                  </a:lnTo>
                  <a:lnTo>
                    <a:pt x="264" y="58"/>
                  </a:lnTo>
                  <a:lnTo>
                    <a:pt x="275" y="67"/>
                  </a:lnTo>
                  <a:lnTo>
                    <a:pt x="287" y="74"/>
                  </a:lnTo>
                  <a:lnTo>
                    <a:pt x="298" y="83"/>
                  </a:lnTo>
                  <a:lnTo>
                    <a:pt x="306" y="93"/>
                  </a:lnTo>
                  <a:lnTo>
                    <a:pt x="313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3" name="Freeform 183"/>
            <p:cNvSpPr>
              <a:spLocks/>
            </p:cNvSpPr>
            <p:nvPr/>
          </p:nvSpPr>
          <p:spPr bwMode="auto">
            <a:xfrm>
              <a:off x="4643438" y="4073525"/>
              <a:ext cx="100013" cy="814388"/>
            </a:xfrm>
            <a:custGeom>
              <a:avLst/>
              <a:gdLst/>
              <a:ahLst/>
              <a:cxnLst>
                <a:cxn ang="0">
                  <a:pos x="47" y="478"/>
                </a:cxn>
                <a:cxn ang="0">
                  <a:pos x="24" y="759"/>
                </a:cxn>
                <a:cxn ang="0">
                  <a:pos x="26" y="827"/>
                </a:cxn>
                <a:cxn ang="0">
                  <a:pos x="26" y="895"/>
                </a:cxn>
                <a:cxn ang="0">
                  <a:pos x="33" y="964"/>
                </a:cxn>
                <a:cxn ang="0">
                  <a:pos x="56" y="1027"/>
                </a:cxn>
                <a:cxn ang="0">
                  <a:pos x="33" y="1014"/>
                </a:cxn>
                <a:cxn ang="0">
                  <a:pos x="19" y="995"/>
                </a:cxn>
                <a:cxn ang="0">
                  <a:pos x="10" y="965"/>
                </a:cxn>
                <a:cxn ang="0">
                  <a:pos x="5" y="929"/>
                </a:cxn>
                <a:cxn ang="0">
                  <a:pos x="7" y="869"/>
                </a:cxn>
                <a:cxn ang="0">
                  <a:pos x="1" y="806"/>
                </a:cxn>
                <a:cxn ang="0">
                  <a:pos x="0" y="739"/>
                </a:cxn>
                <a:cxn ang="0">
                  <a:pos x="10" y="678"/>
                </a:cxn>
                <a:cxn ang="0">
                  <a:pos x="63" y="93"/>
                </a:cxn>
                <a:cxn ang="0">
                  <a:pos x="63" y="82"/>
                </a:cxn>
                <a:cxn ang="0">
                  <a:pos x="68" y="70"/>
                </a:cxn>
                <a:cxn ang="0">
                  <a:pos x="75" y="56"/>
                </a:cxn>
                <a:cxn ang="0">
                  <a:pos x="85" y="40"/>
                </a:cxn>
                <a:cxn ang="0">
                  <a:pos x="96" y="26"/>
                </a:cxn>
                <a:cxn ang="0">
                  <a:pos x="106" y="14"/>
                </a:cxn>
                <a:cxn ang="0">
                  <a:pos x="117" y="5"/>
                </a:cxn>
                <a:cxn ang="0">
                  <a:pos x="126" y="0"/>
                </a:cxn>
                <a:cxn ang="0">
                  <a:pos x="119" y="19"/>
                </a:cxn>
                <a:cxn ang="0">
                  <a:pos x="103" y="44"/>
                </a:cxn>
                <a:cxn ang="0">
                  <a:pos x="87" y="74"/>
                </a:cxn>
                <a:cxn ang="0">
                  <a:pos x="75" y="107"/>
                </a:cxn>
                <a:cxn ang="0">
                  <a:pos x="71" y="200"/>
                </a:cxn>
                <a:cxn ang="0">
                  <a:pos x="63" y="314"/>
                </a:cxn>
                <a:cxn ang="0">
                  <a:pos x="52" y="417"/>
                </a:cxn>
                <a:cxn ang="0">
                  <a:pos x="47" y="478"/>
                </a:cxn>
              </a:cxnLst>
              <a:rect l="0" t="0" r="r" b="b"/>
              <a:pathLst>
                <a:path w="126" h="1027">
                  <a:moveTo>
                    <a:pt x="47" y="478"/>
                  </a:moveTo>
                  <a:lnTo>
                    <a:pt x="24" y="759"/>
                  </a:lnTo>
                  <a:lnTo>
                    <a:pt x="26" y="827"/>
                  </a:lnTo>
                  <a:lnTo>
                    <a:pt x="26" y="895"/>
                  </a:lnTo>
                  <a:lnTo>
                    <a:pt x="33" y="964"/>
                  </a:lnTo>
                  <a:lnTo>
                    <a:pt x="56" y="1027"/>
                  </a:lnTo>
                  <a:lnTo>
                    <a:pt x="33" y="1014"/>
                  </a:lnTo>
                  <a:lnTo>
                    <a:pt x="19" y="995"/>
                  </a:lnTo>
                  <a:lnTo>
                    <a:pt x="10" y="965"/>
                  </a:lnTo>
                  <a:lnTo>
                    <a:pt x="5" y="929"/>
                  </a:lnTo>
                  <a:lnTo>
                    <a:pt x="7" y="869"/>
                  </a:lnTo>
                  <a:lnTo>
                    <a:pt x="1" y="806"/>
                  </a:lnTo>
                  <a:lnTo>
                    <a:pt x="0" y="739"/>
                  </a:lnTo>
                  <a:lnTo>
                    <a:pt x="10" y="678"/>
                  </a:lnTo>
                  <a:lnTo>
                    <a:pt x="63" y="93"/>
                  </a:lnTo>
                  <a:lnTo>
                    <a:pt x="63" y="82"/>
                  </a:lnTo>
                  <a:lnTo>
                    <a:pt x="68" y="70"/>
                  </a:lnTo>
                  <a:lnTo>
                    <a:pt x="75" y="56"/>
                  </a:lnTo>
                  <a:lnTo>
                    <a:pt x="85" y="40"/>
                  </a:lnTo>
                  <a:lnTo>
                    <a:pt x="96" y="26"/>
                  </a:lnTo>
                  <a:lnTo>
                    <a:pt x="106" y="14"/>
                  </a:lnTo>
                  <a:lnTo>
                    <a:pt x="117" y="5"/>
                  </a:lnTo>
                  <a:lnTo>
                    <a:pt x="126" y="0"/>
                  </a:lnTo>
                  <a:lnTo>
                    <a:pt x="119" y="19"/>
                  </a:lnTo>
                  <a:lnTo>
                    <a:pt x="103" y="44"/>
                  </a:lnTo>
                  <a:lnTo>
                    <a:pt x="87" y="74"/>
                  </a:lnTo>
                  <a:lnTo>
                    <a:pt x="75" y="107"/>
                  </a:lnTo>
                  <a:lnTo>
                    <a:pt x="71" y="200"/>
                  </a:lnTo>
                  <a:lnTo>
                    <a:pt x="63" y="314"/>
                  </a:lnTo>
                  <a:lnTo>
                    <a:pt x="52" y="417"/>
                  </a:lnTo>
                  <a:lnTo>
                    <a:pt x="47" y="4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4" name="Freeform 184"/>
            <p:cNvSpPr>
              <a:spLocks/>
            </p:cNvSpPr>
            <p:nvPr/>
          </p:nvSpPr>
          <p:spPr bwMode="auto">
            <a:xfrm>
              <a:off x="4587875" y="5926138"/>
              <a:ext cx="20638" cy="76200"/>
            </a:xfrm>
            <a:custGeom>
              <a:avLst/>
              <a:gdLst/>
              <a:ahLst/>
              <a:cxnLst>
                <a:cxn ang="0">
                  <a:pos x="4" y="96"/>
                </a:cxn>
                <a:cxn ang="0">
                  <a:pos x="0" y="94"/>
                </a:cxn>
                <a:cxn ang="0">
                  <a:pos x="0" y="91"/>
                </a:cxn>
                <a:cxn ang="0">
                  <a:pos x="0" y="87"/>
                </a:cxn>
                <a:cxn ang="0">
                  <a:pos x="0" y="84"/>
                </a:cxn>
                <a:cxn ang="0">
                  <a:pos x="4" y="84"/>
                </a:cxn>
                <a:cxn ang="0">
                  <a:pos x="6" y="82"/>
                </a:cxn>
                <a:cxn ang="0">
                  <a:pos x="8" y="80"/>
                </a:cxn>
                <a:cxn ang="0">
                  <a:pos x="11" y="78"/>
                </a:cxn>
                <a:cxn ang="0">
                  <a:pos x="9" y="0"/>
                </a:cxn>
                <a:cxn ang="0">
                  <a:pos x="20" y="21"/>
                </a:cxn>
                <a:cxn ang="0">
                  <a:pos x="27" y="43"/>
                </a:cxn>
                <a:cxn ang="0">
                  <a:pos x="27" y="66"/>
                </a:cxn>
                <a:cxn ang="0">
                  <a:pos x="20" y="87"/>
                </a:cxn>
                <a:cxn ang="0">
                  <a:pos x="16" y="91"/>
                </a:cxn>
                <a:cxn ang="0">
                  <a:pos x="13" y="94"/>
                </a:cxn>
                <a:cxn ang="0">
                  <a:pos x="9" y="96"/>
                </a:cxn>
                <a:cxn ang="0">
                  <a:pos x="4" y="96"/>
                </a:cxn>
              </a:cxnLst>
              <a:rect l="0" t="0" r="r" b="b"/>
              <a:pathLst>
                <a:path w="27" h="96">
                  <a:moveTo>
                    <a:pt x="4" y="96"/>
                  </a:moveTo>
                  <a:lnTo>
                    <a:pt x="0" y="94"/>
                  </a:lnTo>
                  <a:lnTo>
                    <a:pt x="0" y="91"/>
                  </a:lnTo>
                  <a:lnTo>
                    <a:pt x="0" y="87"/>
                  </a:lnTo>
                  <a:lnTo>
                    <a:pt x="0" y="84"/>
                  </a:lnTo>
                  <a:lnTo>
                    <a:pt x="4" y="84"/>
                  </a:lnTo>
                  <a:lnTo>
                    <a:pt x="6" y="82"/>
                  </a:lnTo>
                  <a:lnTo>
                    <a:pt x="8" y="80"/>
                  </a:lnTo>
                  <a:lnTo>
                    <a:pt x="11" y="78"/>
                  </a:lnTo>
                  <a:lnTo>
                    <a:pt x="9" y="0"/>
                  </a:lnTo>
                  <a:lnTo>
                    <a:pt x="20" y="21"/>
                  </a:lnTo>
                  <a:lnTo>
                    <a:pt x="27" y="43"/>
                  </a:lnTo>
                  <a:lnTo>
                    <a:pt x="27" y="66"/>
                  </a:lnTo>
                  <a:lnTo>
                    <a:pt x="20" y="87"/>
                  </a:lnTo>
                  <a:lnTo>
                    <a:pt x="16" y="91"/>
                  </a:lnTo>
                  <a:lnTo>
                    <a:pt x="13" y="94"/>
                  </a:lnTo>
                  <a:lnTo>
                    <a:pt x="9" y="96"/>
                  </a:lnTo>
                  <a:lnTo>
                    <a:pt x="4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5" name="Freeform 185"/>
            <p:cNvSpPr>
              <a:spLocks/>
            </p:cNvSpPr>
            <p:nvPr/>
          </p:nvSpPr>
          <p:spPr bwMode="auto">
            <a:xfrm>
              <a:off x="4583113" y="5614988"/>
              <a:ext cx="19050" cy="247650"/>
            </a:xfrm>
            <a:custGeom>
              <a:avLst/>
              <a:gdLst/>
              <a:ahLst/>
              <a:cxnLst>
                <a:cxn ang="0">
                  <a:pos x="0" y="296"/>
                </a:cxn>
                <a:cxn ang="0">
                  <a:pos x="2" y="224"/>
                </a:cxn>
                <a:cxn ang="0">
                  <a:pos x="7" y="145"/>
                </a:cxn>
                <a:cxn ang="0">
                  <a:pos x="11" y="68"/>
                </a:cxn>
                <a:cxn ang="0">
                  <a:pos x="11" y="0"/>
                </a:cxn>
                <a:cxn ang="0">
                  <a:pos x="16" y="17"/>
                </a:cxn>
                <a:cxn ang="0">
                  <a:pos x="18" y="31"/>
                </a:cxn>
                <a:cxn ang="0">
                  <a:pos x="20" y="45"/>
                </a:cxn>
                <a:cxn ang="0">
                  <a:pos x="23" y="63"/>
                </a:cxn>
                <a:cxn ang="0">
                  <a:pos x="23" y="116"/>
                </a:cxn>
                <a:cxn ang="0">
                  <a:pos x="25" y="179"/>
                </a:cxn>
                <a:cxn ang="0">
                  <a:pos x="25" y="245"/>
                </a:cxn>
                <a:cxn ang="0">
                  <a:pos x="20" y="312"/>
                </a:cxn>
                <a:cxn ang="0">
                  <a:pos x="0" y="296"/>
                </a:cxn>
              </a:cxnLst>
              <a:rect l="0" t="0" r="r" b="b"/>
              <a:pathLst>
                <a:path w="25" h="312">
                  <a:moveTo>
                    <a:pt x="0" y="296"/>
                  </a:moveTo>
                  <a:lnTo>
                    <a:pt x="2" y="224"/>
                  </a:lnTo>
                  <a:lnTo>
                    <a:pt x="7" y="145"/>
                  </a:lnTo>
                  <a:lnTo>
                    <a:pt x="11" y="68"/>
                  </a:lnTo>
                  <a:lnTo>
                    <a:pt x="11" y="0"/>
                  </a:lnTo>
                  <a:lnTo>
                    <a:pt x="16" y="17"/>
                  </a:lnTo>
                  <a:lnTo>
                    <a:pt x="18" y="31"/>
                  </a:lnTo>
                  <a:lnTo>
                    <a:pt x="20" y="45"/>
                  </a:lnTo>
                  <a:lnTo>
                    <a:pt x="23" y="63"/>
                  </a:lnTo>
                  <a:lnTo>
                    <a:pt x="23" y="116"/>
                  </a:lnTo>
                  <a:lnTo>
                    <a:pt x="25" y="179"/>
                  </a:lnTo>
                  <a:lnTo>
                    <a:pt x="25" y="245"/>
                  </a:lnTo>
                  <a:lnTo>
                    <a:pt x="20" y="312"/>
                  </a:lnTo>
                  <a:lnTo>
                    <a:pt x="0" y="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6" name="Freeform 186"/>
            <p:cNvSpPr>
              <a:spLocks/>
            </p:cNvSpPr>
            <p:nvPr/>
          </p:nvSpPr>
          <p:spPr bwMode="auto">
            <a:xfrm>
              <a:off x="4498975" y="4103688"/>
              <a:ext cx="173038" cy="55563"/>
            </a:xfrm>
            <a:custGeom>
              <a:avLst/>
              <a:gdLst/>
              <a:ahLst/>
              <a:cxnLst>
                <a:cxn ang="0">
                  <a:pos x="191" y="63"/>
                </a:cxn>
                <a:cxn ang="0">
                  <a:pos x="162" y="66"/>
                </a:cxn>
                <a:cxn ang="0">
                  <a:pos x="132" y="68"/>
                </a:cxn>
                <a:cxn ang="0">
                  <a:pos x="104" y="68"/>
                </a:cxn>
                <a:cxn ang="0">
                  <a:pos x="76" y="65"/>
                </a:cxn>
                <a:cxn ang="0">
                  <a:pos x="49" y="57"/>
                </a:cxn>
                <a:cxn ang="0">
                  <a:pos x="28" y="45"/>
                </a:cxn>
                <a:cxn ang="0">
                  <a:pos x="11" y="26"/>
                </a:cxn>
                <a:cxn ang="0">
                  <a:pos x="0" y="0"/>
                </a:cxn>
                <a:cxn ang="0">
                  <a:pos x="6" y="7"/>
                </a:cxn>
                <a:cxn ang="0">
                  <a:pos x="14" y="14"/>
                </a:cxn>
                <a:cxn ang="0">
                  <a:pos x="21" y="19"/>
                </a:cxn>
                <a:cxn ang="0">
                  <a:pos x="30" y="24"/>
                </a:cxn>
                <a:cxn ang="0">
                  <a:pos x="41" y="29"/>
                </a:cxn>
                <a:cxn ang="0">
                  <a:pos x="49" y="35"/>
                </a:cxn>
                <a:cxn ang="0">
                  <a:pos x="60" y="38"/>
                </a:cxn>
                <a:cxn ang="0">
                  <a:pos x="69" y="42"/>
                </a:cxn>
                <a:cxn ang="0">
                  <a:pos x="84" y="43"/>
                </a:cxn>
                <a:cxn ang="0">
                  <a:pos x="102" y="45"/>
                </a:cxn>
                <a:cxn ang="0">
                  <a:pos x="120" y="47"/>
                </a:cxn>
                <a:cxn ang="0">
                  <a:pos x="137" y="49"/>
                </a:cxn>
                <a:cxn ang="0">
                  <a:pos x="153" y="50"/>
                </a:cxn>
                <a:cxn ang="0">
                  <a:pos x="169" y="49"/>
                </a:cxn>
                <a:cxn ang="0">
                  <a:pos x="184" y="45"/>
                </a:cxn>
                <a:cxn ang="0">
                  <a:pos x="198" y="40"/>
                </a:cxn>
                <a:cxn ang="0">
                  <a:pos x="218" y="40"/>
                </a:cxn>
                <a:cxn ang="0">
                  <a:pos x="214" y="49"/>
                </a:cxn>
                <a:cxn ang="0">
                  <a:pos x="207" y="54"/>
                </a:cxn>
                <a:cxn ang="0">
                  <a:pos x="198" y="57"/>
                </a:cxn>
                <a:cxn ang="0">
                  <a:pos x="191" y="63"/>
                </a:cxn>
              </a:cxnLst>
              <a:rect l="0" t="0" r="r" b="b"/>
              <a:pathLst>
                <a:path w="218" h="68">
                  <a:moveTo>
                    <a:pt x="191" y="63"/>
                  </a:moveTo>
                  <a:lnTo>
                    <a:pt x="162" y="66"/>
                  </a:lnTo>
                  <a:lnTo>
                    <a:pt x="132" y="68"/>
                  </a:lnTo>
                  <a:lnTo>
                    <a:pt x="104" y="68"/>
                  </a:lnTo>
                  <a:lnTo>
                    <a:pt x="76" y="65"/>
                  </a:lnTo>
                  <a:lnTo>
                    <a:pt x="49" y="57"/>
                  </a:lnTo>
                  <a:lnTo>
                    <a:pt x="28" y="45"/>
                  </a:lnTo>
                  <a:lnTo>
                    <a:pt x="11" y="26"/>
                  </a:lnTo>
                  <a:lnTo>
                    <a:pt x="0" y="0"/>
                  </a:lnTo>
                  <a:lnTo>
                    <a:pt x="6" y="7"/>
                  </a:lnTo>
                  <a:lnTo>
                    <a:pt x="14" y="14"/>
                  </a:lnTo>
                  <a:lnTo>
                    <a:pt x="21" y="19"/>
                  </a:lnTo>
                  <a:lnTo>
                    <a:pt x="30" y="24"/>
                  </a:lnTo>
                  <a:lnTo>
                    <a:pt x="41" y="29"/>
                  </a:lnTo>
                  <a:lnTo>
                    <a:pt x="49" y="35"/>
                  </a:lnTo>
                  <a:lnTo>
                    <a:pt x="60" y="38"/>
                  </a:lnTo>
                  <a:lnTo>
                    <a:pt x="69" y="42"/>
                  </a:lnTo>
                  <a:lnTo>
                    <a:pt x="84" y="43"/>
                  </a:lnTo>
                  <a:lnTo>
                    <a:pt x="102" y="45"/>
                  </a:lnTo>
                  <a:lnTo>
                    <a:pt x="120" y="47"/>
                  </a:lnTo>
                  <a:lnTo>
                    <a:pt x="137" y="49"/>
                  </a:lnTo>
                  <a:lnTo>
                    <a:pt x="153" y="50"/>
                  </a:lnTo>
                  <a:lnTo>
                    <a:pt x="169" y="49"/>
                  </a:lnTo>
                  <a:lnTo>
                    <a:pt x="184" y="45"/>
                  </a:lnTo>
                  <a:lnTo>
                    <a:pt x="198" y="40"/>
                  </a:lnTo>
                  <a:lnTo>
                    <a:pt x="218" y="40"/>
                  </a:lnTo>
                  <a:lnTo>
                    <a:pt x="214" y="49"/>
                  </a:lnTo>
                  <a:lnTo>
                    <a:pt x="207" y="54"/>
                  </a:lnTo>
                  <a:lnTo>
                    <a:pt x="198" y="57"/>
                  </a:lnTo>
                  <a:lnTo>
                    <a:pt x="191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7" name="Freeform 187"/>
            <p:cNvSpPr>
              <a:spLocks/>
            </p:cNvSpPr>
            <p:nvPr/>
          </p:nvSpPr>
          <p:spPr bwMode="auto">
            <a:xfrm>
              <a:off x="4476750" y="5884863"/>
              <a:ext cx="106363" cy="30163"/>
            </a:xfrm>
            <a:custGeom>
              <a:avLst/>
              <a:gdLst/>
              <a:ahLst/>
              <a:cxnLst>
                <a:cxn ang="0">
                  <a:pos x="63" y="39"/>
                </a:cxn>
                <a:cxn ang="0">
                  <a:pos x="56" y="39"/>
                </a:cxn>
                <a:cxn ang="0">
                  <a:pos x="48" y="37"/>
                </a:cxn>
                <a:cxn ang="0">
                  <a:pos x="37" y="35"/>
                </a:cxn>
                <a:cxn ang="0">
                  <a:pos x="28" y="33"/>
                </a:cxn>
                <a:cxn ang="0">
                  <a:pos x="20" y="28"/>
                </a:cxn>
                <a:cxn ang="0">
                  <a:pos x="13" y="25"/>
                </a:cxn>
                <a:cxn ang="0">
                  <a:pos x="6" y="19"/>
                </a:cxn>
                <a:cxn ang="0">
                  <a:pos x="0" y="12"/>
                </a:cxn>
                <a:cxn ang="0">
                  <a:pos x="16" y="18"/>
                </a:cxn>
                <a:cxn ang="0">
                  <a:pos x="32" y="19"/>
                </a:cxn>
                <a:cxn ang="0">
                  <a:pos x="49" y="18"/>
                </a:cxn>
                <a:cxn ang="0">
                  <a:pos x="67" y="16"/>
                </a:cxn>
                <a:cxn ang="0">
                  <a:pos x="83" y="11"/>
                </a:cxn>
                <a:cxn ang="0">
                  <a:pos x="100" y="7"/>
                </a:cxn>
                <a:cxn ang="0">
                  <a:pos x="118" y="4"/>
                </a:cxn>
                <a:cxn ang="0">
                  <a:pos x="133" y="0"/>
                </a:cxn>
                <a:cxn ang="0">
                  <a:pos x="128" y="9"/>
                </a:cxn>
                <a:cxn ang="0">
                  <a:pos x="121" y="16"/>
                </a:cxn>
                <a:cxn ang="0">
                  <a:pos x="112" y="21"/>
                </a:cxn>
                <a:cxn ang="0">
                  <a:pos x="104" y="26"/>
                </a:cxn>
                <a:cxn ang="0">
                  <a:pos x="95" y="30"/>
                </a:cxn>
                <a:cxn ang="0">
                  <a:pos x="84" y="32"/>
                </a:cxn>
                <a:cxn ang="0">
                  <a:pos x="74" y="35"/>
                </a:cxn>
                <a:cxn ang="0">
                  <a:pos x="63" y="39"/>
                </a:cxn>
              </a:cxnLst>
              <a:rect l="0" t="0" r="r" b="b"/>
              <a:pathLst>
                <a:path w="133" h="39">
                  <a:moveTo>
                    <a:pt x="63" y="39"/>
                  </a:moveTo>
                  <a:lnTo>
                    <a:pt x="56" y="39"/>
                  </a:lnTo>
                  <a:lnTo>
                    <a:pt x="48" y="37"/>
                  </a:lnTo>
                  <a:lnTo>
                    <a:pt x="37" y="35"/>
                  </a:lnTo>
                  <a:lnTo>
                    <a:pt x="28" y="33"/>
                  </a:lnTo>
                  <a:lnTo>
                    <a:pt x="20" y="28"/>
                  </a:lnTo>
                  <a:lnTo>
                    <a:pt x="13" y="25"/>
                  </a:lnTo>
                  <a:lnTo>
                    <a:pt x="6" y="19"/>
                  </a:lnTo>
                  <a:lnTo>
                    <a:pt x="0" y="12"/>
                  </a:lnTo>
                  <a:lnTo>
                    <a:pt x="16" y="18"/>
                  </a:lnTo>
                  <a:lnTo>
                    <a:pt x="32" y="19"/>
                  </a:lnTo>
                  <a:lnTo>
                    <a:pt x="49" y="18"/>
                  </a:lnTo>
                  <a:lnTo>
                    <a:pt x="67" y="16"/>
                  </a:lnTo>
                  <a:lnTo>
                    <a:pt x="83" y="11"/>
                  </a:lnTo>
                  <a:lnTo>
                    <a:pt x="100" y="7"/>
                  </a:lnTo>
                  <a:lnTo>
                    <a:pt x="118" y="4"/>
                  </a:lnTo>
                  <a:lnTo>
                    <a:pt x="133" y="0"/>
                  </a:lnTo>
                  <a:lnTo>
                    <a:pt x="128" y="9"/>
                  </a:lnTo>
                  <a:lnTo>
                    <a:pt x="121" y="16"/>
                  </a:lnTo>
                  <a:lnTo>
                    <a:pt x="112" y="21"/>
                  </a:lnTo>
                  <a:lnTo>
                    <a:pt x="104" y="26"/>
                  </a:lnTo>
                  <a:lnTo>
                    <a:pt x="95" y="30"/>
                  </a:lnTo>
                  <a:lnTo>
                    <a:pt x="84" y="32"/>
                  </a:lnTo>
                  <a:lnTo>
                    <a:pt x="74" y="35"/>
                  </a:lnTo>
                  <a:lnTo>
                    <a:pt x="63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8" name="Freeform 188"/>
            <p:cNvSpPr>
              <a:spLocks/>
            </p:cNvSpPr>
            <p:nvPr/>
          </p:nvSpPr>
          <p:spPr bwMode="auto">
            <a:xfrm>
              <a:off x="4583113" y="5029200"/>
              <a:ext cx="25400" cy="541338"/>
            </a:xfrm>
            <a:custGeom>
              <a:avLst/>
              <a:gdLst/>
              <a:ahLst/>
              <a:cxnLst>
                <a:cxn ang="0">
                  <a:pos x="9" y="681"/>
                </a:cxn>
                <a:cxn ang="0">
                  <a:pos x="0" y="608"/>
                </a:cxn>
                <a:cxn ang="0">
                  <a:pos x="6" y="530"/>
                </a:cxn>
                <a:cxn ang="0">
                  <a:pos x="16" y="452"/>
                </a:cxn>
                <a:cxn ang="0">
                  <a:pos x="13" y="375"/>
                </a:cxn>
                <a:cxn ang="0">
                  <a:pos x="4" y="283"/>
                </a:cxn>
                <a:cxn ang="0">
                  <a:pos x="0" y="189"/>
                </a:cxn>
                <a:cxn ang="0">
                  <a:pos x="2" y="93"/>
                </a:cxn>
                <a:cxn ang="0">
                  <a:pos x="6" y="0"/>
                </a:cxn>
                <a:cxn ang="0">
                  <a:pos x="13" y="7"/>
                </a:cxn>
                <a:cxn ang="0">
                  <a:pos x="15" y="229"/>
                </a:cxn>
                <a:cxn ang="0">
                  <a:pos x="15" y="252"/>
                </a:cxn>
                <a:cxn ang="0">
                  <a:pos x="15" y="273"/>
                </a:cxn>
                <a:cxn ang="0">
                  <a:pos x="16" y="294"/>
                </a:cxn>
                <a:cxn ang="0">
                  <a:pos x="22" y="315"/>
                </a:cxn>
                <a:cxn ang="0">
                  <a:pos x="34" y="506"/>
                </a:cxn>
                <a:cxn ang="0">
                  <a:pos x="29" y="548"/>
                </a:cxn>
                <a:cxn ang="0">
                  <a:pos x="20" y="594"/>
                </a:cxn>
                <a:cxn ang="0">
                  <a:pos x="13" y="639"/>
                </a:cxn>
                <a:cxn ang="0">
                  <a:pos x="9" y="681"/>
                </a:cxn>
              </a:cxnLst>
              <a:rect l="0" t="0" r="r" b="b"/>
              <a:pathLst>
                <a:path w="34" h="681">
                  <a:moveTo>
                    <a:pt x="9" y="681"/>
                  </a:moveTo>
                  <a:lnTo>
                    <a:pt x="0" y="608"/>
                  </a:lnTo>
                  <a:lnTo>
                    <a:pt x="6" y="530"/>
                  </a:lnTo>
                  <a:lnTo>
                    <a:pt x="16" y="452"/>
                  </a:lnTo>
                  <a:lnTo>
                    <a:pt x="13" y="375"/>
                  </a:lnTo>
                  <a:lnTo>
                    <a:pt x="4" y="283"/>
                  </a:lnTo>
                  <a:lnTo>
                    <a:pt x="0" y="189"/>
                  </a:lnTo>
                  <a:lnTo>
                    <a:pt x="2" y="93"/>
                  </a:lnTo>
                  <a:lnTo>
                    <a:pt x="6" y="0"/>
                  </a:lnTo>
                  <a:lnTo>
                    <a:pt x="13" y="7"/>
                  </a:lnTo>
                  <a:lnTo>
                    <a:pt x="15" y="229"/>
                  </a:lnTo>
                  <a:lnTo>
                    <a:pt x="15" y="252"/>
                  </a:lnTo>
                  <a:lnTo>
                    <a:pt x="15" y="273"/>
                  </a:lnTo>
                  <a:lnTo>
                    <a:pt x="16" y="294"/>
                  </a:lnTo>
                  <a:lnTo>
                    <a:pt x="22" y="315"/>
                  </a:lnTo>
                  <a:lnTo>
                    <a:pt x="34" y="506"/>
                  </a:lnTo>
                  <a:lnTo>
                    <a:pt x="29" y="548"/>
                  </a:lnTo>
                  <a:lnTo>
                    <a:pt x="20" y="594"/>
                  </a:lnTo>
                  <a:lnTo>
                    <a:pt x="13" y="639"/>
                  </a:lnTo>
                  <a:lnTo>
                    <a:pt x="9" y="6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09" name="Freeform 189"/>
            <p:cNvSpPr>
              <a:spLocks/>
            </p:cNvSpPr>
            <p:nvPr/>
          </p:nvSpPr>
          <p:spPr bwMode="auto">
            <a:xfrm>
              <a:off x="4305300" y="5999163"/>
              <a:ext cx="250825" cy="31750"/>
            </a:xfrm>
            <a:custGeom>
              <a:avLst/>
              <a:gdLst/>
              <a:ahLst/>
              <a:cxnLst>
                <a:cxn ang="0">
                  <a:pos x="317" y="7"/>
                </a:cxn>
                <a:cxn ang="0">
                  <a:pos x="300" y="11"/>
                </a:cxn>
                <a:cxn ang="0">
                  <a:pos x="282" y="16"/>
                </a:cxn>
                <a:cxn ang="0">
                  <a:pos x="266" y="25"/>
                </a:cxn>
                <a:cxn ang="0">
                  <a:pos x="251" y="32"/>
                </a:cxn>
                <a:cxn ang="0">
                  <a:pos x="233" y="37"/>
                </a:cxn>
                <a:cxn ang="0">
                  <a:pos x="216" y="41"/>
                </a:cxn>
                <a:cxn ang="0">
                  <a:pos x="198" y="41"/>
                </a:cxn>
                <a:cxn ang="0">
                  <a:pos x="177" y="34"/>
                </a:cxn>
                <a:cxn ang="0">
                  <a:pos x="142" y="35"/>
                </a:cxn>
                <a:cxn ang="0">
                  <a:pos x="123" y="32"/>
                </a:cxn>
                <a:cxn ang="0">
                  <a:pos x="103" y="32"/>
                </a:cxn>
                <a:cxn ang="0">
                  <a:pos x="86" y="30"/>
                </a:cxn>
                <a:cxn ang="0">
                  <a:pos x="68" y="30"/>
                </a:cxn>
                <a:cxn ang="0">
                  <a:pos x="51" y="28"/>
                </a:cxn>
                <a:cxn ang="0">
                  <a:pos x="33" y="25"/>
                </a:cxn>
                <a:cxn ang="0">
                  <a:pos x="18" y="18"/>
                </a:cxn>
                <a:cxn ang="0">
                  <a:pos x="0" y="9"/>
                </a:cxn>
                <a:cxn ang="0">
                  <a:pos x="28" y="9"/>
                </a:cxn>
                <a:cxn ang="0">
                  <a:pos x="56" y="11"/>
                </a:cxn>
                <a:cxn ang="0">
                  <a:pos x="86" y="13"/>
                </a:cxn>
                <a:cxn ang="0">
                  <a:pos x="114" y="14"/>
                </a:cxn>
                <a:cxn ang="0">
                  <a:pos x="144" y="16"/>
                </a:cxn>
                <a:cxn ang="0">
                  <a:pos x="172" y="20"/>
                </a:cxn>
                <a:cxn ang="0">
                  <a:pos x="200" y="25"/>
                </a:cxn>
                <a:cxn ang="0">
                  <a:pos x="226" y="30"/>
                </a:cxn>
                <a:cxn ang="0">
                  <a:pos x="238" y="25"/>
                </a:cxn>
                <a:cxn ang="0">
                  <a:pos x="249" y="20"/>
                </a:cxn>
                <a:cxn ang="0">
                  <a:pos x="261" y="14"/>
                </a:cxn>
                <a:cxn ang="0">
                  <a:pos x="272" y="9"/>
                </a:cxn>
                <a:cxn ang="0">
                  <a:pos x="282" y="6"/>
                </a:cxn>
                <a:cxn ang="0">
                  <a:pos x="294" y="2"/>
                </a:cxn>
                <a:cxn ang="0">
                  <a:pos x="305" y="0"/>
                </a:cxn>
                <a:cxn ang="0">
                  <a:pos x="317" y="0"/>
                </a:cxn>
                <a:cxn ang="0">
                  <a:pos x="317" y="7"/>
                </a:cxn>
              </a:cxnLst>
              <a:rect l="0" t="0" r="r" b="b"/>
              <a:pathLst>
                <a:path w="317" h="41">
                  <a:moveTo>
                    <a:pt x="317" y="7"/>
                  </a:moveTo>
                  <a:lnTo>
                    <a:pt x="300" y="11"/>
                  </a:lnTo>
                  <a:lnTo>
                    <a:pt x="282" y="16"/>
                  </a:lnTo>
                  <a:lnTo>
                    <a:pt x="266" y="25"/>
                  </a:lnTo>
                  <a:lnTo>
                    <a:pt x="251" y="32"/>
                  </a:lnTo>
                  <a:lnTo>
                    <a:pt x="233" y="37"/>
                  </a:lnTo>
                  <a:lnTo>
                    <a:pt x="216" y="41"/>
                  </a:lnTo>
                  <a:lnTo>
                    <a:pt x="198" y="41"/>
                  </a:lnTo>
                  <a:lnTo>
                    <a:pt x="177" y="34"/>
                  </a:lnTo>
                  <a:lnTo>
                    <a:pt x="142" y="35"/>
                  </a:lnTo>
                  <a:lnTo>
                    <a:pt x="123" y="32"/>
                  </a:lnTo>
                  <a:lnTo>
                    <a:pt x="103" y="32"/>
                  </a:lnTo>
                  <a:lnTo>
                    <a:pt x="86" y="30"/>
                  </a:lnTo>
                  <a:lnTo>
                    <a:pt x="68" y="30"/>
                  </a:lnTo>
                  <a:lnTo>
                    <a:pt x="51" y="28"/>
                  </a:lnTo>
                  <a:lnTo>
                    <a:pt x="33" y="25"/>
                  </a:lnTo>
                  <a:lnTo>
                    <a:pt x="18" y="18"/>
                  </a:lnTo>
                  <a:lnTo>
                    <a:pt x="0" y="9"/>
                  </a:lnTo>
                  <a:lnTo>
                    <a:pt x="28" y="9"/>
                  </a:lnTo>
                  <a:lnTo>
                    <a:pt x="56" y="11"/>
                  </a:lnTo>
                  <a:lnTo>
                    <a:pt x="86" y="13"/>
                  </a:lnTo>
                  <a:lnTo>
                    <a:pt x="114" y="14"/>
                  </a:lnTo>
                  <a:lnTo>
                    <a:pt x="144" y="16"/>
                  </a:lnTo>
                  <a:lnTo>
                    <a:pt x="172" y="20"/>
                  </a:lnTo>
                  <a:lnTo>
                    <a:pt x="200" y="25"/>
                  </a:lnTo>
                  <a:lnTo>
                    <a:pt x="226" y="30"/>
                  </a:lnTo>
                  <a:lnTo>
                    <a:pt x="238" y="25"/>
                  </a:lnTo>
                  <a:lnTo>
                    <a:pt x="249" y="20"/>
                  </a:lnTo>
                  <a:lnTo>
                    <a:pt x="261" y="14"/>
                  </a:lnTo>
                  <a:lnTo>
                    <a:pt x="272" y="9"/>
                  </a:lnTo>
                  <a:lnTo>
                    <a:pt x="282" y="6"/>
                  </a:lnTo>
                  <a:lnTo>
                    <a:pt x="294" y="2"/>
                  </a:lnTo>
                  <a:lnTo>
                    <a:pt x="305" y="0"/>
                  </a:lnTo>
                  <a:lnTo>
                    <a:pt x="317" y="0"/>
                  </a:lnTo>
                  <a:lnTo>
                    <a:pt x="3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0" name="Freeform 190"/>
            <p:cNvSpPr>
              <a:spLocks/>
            </p:cNvSpPr>
            <p:nvPr/>
          </p:nvSpPr>
          <p:spPr bwMode="auto">
            <a:xfrm>
              <a:off x="4549775" y="4689475"/>
              <a:ext cx="77788" cy="17463"/>
            </a:xfrm>
            <a:custGeom>
              <a:avLst/>
              <a:gdLst/>
              <a:ahLst/>
              <a:cxnLst>
                <a:cxn ang="0">
                  <a:pos x="27" y="19"/>
                </a:cxn>
                <a:cxn ang="0">
                  <a:pos x="20" y="16"/>
                </a:cxn>
                <a:cxn ang="0">
                  <a:pos x="11" y="14"/>
                </a:cxn>
                <a:cxn ang="0">
                  <a:pos x="4" y="12"/>
                </a:cxn>
                <a:cxn ang="0">
                  <a:pos x="0" y="7"/>
                </a:cxn>
                <a:cxn ang="0">
                  <a:pos x="99" y="0"/>
                </a:cxn>
                <a:cxn ang="0">
                  <a:pos x="93" y="7"/>
                </a:cxn>
                <a:cxn ang="0">
                  <a:pos x="86" y="12"/>
                </a:cxn>
                <a:cxn ang="0">
                  <a:pos x="79" y="16"/>
                </a:cxn>
                <a:cxn ang="0">
                  <a:pos x="69" y="18"/>
                </a:cxn>
                <a:cxn ang="0">
                  <a:pos x="58" y="19"/>
                </a:cxn>
                <a:cxn ang="0">
                  <a:pos x="48" y="21"/>
                </a:cxn>
                <a:cxn ang="0">
                  <a:pos x="37" y="21"/>
                </a:cxn>
                <a:cxn ang="0">
                  <a:pos x="27" y="19"/>
                </a:cxn>
              </a:cxnLst>
              <a:rect l="0" t="0" r="r" b="b"/>
              <a:pathLst>
                <a:path w="99" h="21">
                  <a:moveTo>
                    <a:pt x="27" y="19"/>
                  </a:moveTo>
                  <a:lnTo>
                    <a:pt x="20" y="16"/>
                  </a:lnTo>
                  <a:lnTo>
                    <a:pt x="11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99" y="0"/>
                  </a:lnTo>
                  <a:lnTo>
                    <a:pt x="93" y="7"/>
                  </a:lnTo>
                  <a:lnTo>
                    <a:pt x="86" y="12"/>
                  </a:lnTo>
                  <a:lnTo>
                    <a:pt x="79" y="16"/>
                  </a:lnTo>
                  <a:lnTo>
                    <a:pt x="69" y="18"/>
                  </a:lnTo>
                  <a:lnTo>
                    <a:pt x="58" y="19"/>
                  </a:lnTo>
                  <a:lnTo>
                    <a:pt x="48" y="21"/>
                  </a:lnTo>
                  <a:lnTo>
                    <a:pt x="37" y="21"/>
                  </a:lnTo>
                  <a:lnTo>
                    <a:pt x="2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1" name="Freeform 191"/>
            <p:cNvSpPr>
              <a:spLocks/>
            </p:cNvSpPr>
            <p:nvPr/>
          </p:nvSpPr>
          <p:spPr bwMode="auto">
            <a:xfrm>
              <a:off x="4530725" y="4024313"/>
              <a:ext cx="82550" cy="25400"/>
            </a:xfrm>
            <a:custGeom>
              <a:avLst/>
              <a:gdLst/>
              <a:ahLst/>
              <a:cxnLst>
                <a:cxn ang="0">
                  <a:pos x="56" y="33"/>
                </a:cxn>
                <a:cxn ang="0">
                  <a:pos x="47" y="33"/>
                </a:cxn>
                <a:cxn ang="0">
                  <a:pos x="38" y="30"/>
                </a:cxn>
                <a:cxn ang="0">
                  <a:pos x="29" y="28"/>
                </a:cxn>
                <a:cxn ang="0">
                  <a:pos x="21" y="23"/>
                </a:cxn>
                <a:cxn ang="0">
                  <a:pos x="14" y="18"/>
                </a:cxn>
                <a:cxn ang="0">
                  <a:pos x="8" y="12"/>
                </a:cxn>
                <a:cxn ang="0">
                  <a:pos x="3" y="7"/>
                </a:cxn>
                <a:cxn ang="0">
                  <a:pos x="0" y="0"/>
                </a:cxn>
                <a:cxn ang="0">
                  <a:pos x="10" y="5"/>
                </a:cxn>
                <a:cxn ang="0">
                  <a:pos x="21" y="9"/>
                </a:cxn>
                <a:cxn ang="0">
                  <a:pos x="35" y="12"/>
                </a:cxn>
                <a:cxn ang="0">
                  <a:pos x="49" y="16"/>
                </a:cxn>
                <a:cxn ang="0">
                  <a:pos x="63" y="18"/>
                </a:cxn>
                <a:cxn ang="0">
                  <a:pos x="77" y="18"/>
                </a:cxn>
                <a:cxn ang="0">
                  <a:pos x="91" y="18"/>
                </a:cxn>
                <a:cxn ang="0">
                  <a:pos x="103" y="14"/>
                </a:cxn>
                <a:cxn ang="0">
                  <a:pos x="103" y="21"/>
                </a:cxn>
                <a:cxn ang="0">
                  <a:pos x="101" y="26"/>
                </a:cxn>
                <a:cxn ang="0">
                  <a:pos x="96" y="30"/>
                </a:cxn>
                <a:cxn ang="0">
                  <a:pos x="87" y="32"/>
                </a:cxn>
                <a:cxn ang="0">
                  <a:pos x="80" y="33"/>
                </a:cxn>
                <a:cxn ang="0">
                  <a:pos x="71" y="33"/>
                </a:cxn>
                <a:cxn ang="0">
                  <a:pos x="63" y="33"/>
                </a:cxn>
                <a:cxn ang="0">
                  <a:pos x="56" y="33"/>
                </a:cxn>
              </a:cxnLst>
              <a:rect l="0" t="0" r="r" b="b"/>
              <a:pathLst>
                <a:path w="103" h="33">
                  <a:moveTo>
                    <a:pt x="56" y="33"/>
                  </a:moveTo>
                  <a:lnTo>
                    <a:pt x="47" y="33"/>
                  </a:lnTo>
                  <a:lnTo>
                    <a:pt x="38" y="30"/>
                  </a:lnTo>
                  <a:lnTo>
                    <a:pt x="29" y="28"/>
                  </a:lnTo>
                  <a:lnTo>
                    <a:pt x="21" y="23"/>
                  </a:lnTo>
                  <a:lnTo>
                    <a:pt x="14" y="18"/>
                  </a:lnTo>
                  <a:lnTo>
                    <a:pt x="8" y="12"/>
                  </a:lnTo>
                  <a:lnTo>
                    <a:pt x="3" y="7"/>
                  </a:lnTo>
                  <a:lnTo>
                    <a:pt x="0" y="0"/>
                  </a:lnTo>
                  <a:lnTo>
                    <a:pt x="10" y="5"/>
                  </a:lnTo>
                  <a:lnTo>
                    <a:pt x="21" y="9"/>
                  </a:lnTo>
                  <a:lnTo>
                    <a:pt x="35" y="12"/>
                  </a:lnTo>
                  <a:lnTo>
                    <a:pt x="49" y="16"/>
                  </a:lnTo>
                  <a:lnTo>
                    <a:pt x="63" y="18"/>
                  </a:lnTo>
                  <a:lnTo>
                    <a:pt x="77" y="18"/>
                  </a:lnTo>
                  <a:lnTo>
                    <a:pt x="91" y="18"/>
                  </a:lnTo>
                  <a:lnTo>
                    <a:pt x="103" y="14"/>
                  </a:lnTo>
                  <a:lnTo>
                    <a:pt x="103" y="21"/>
                  </a:lnTo>
                  <a:lnTo>
                    <a:pt x="101" y="26"/>
                  </a:lnTo>
                  <a:lnTo>
                    <a:pt x="96" y="30"/>
                  </a:lnTo>
                  <a:lnTo>
                    <a:pt x="87" y="32"/>
                  </a:lnTo>
                  <a:lnTo>
                    <a:pt x="80" y="33"/>
                  </a:lnTo>
                  <a:lnTo>
                    <a:pt x="71" y="33"/>
                  </a:lnTo>
                  <a:lnTo>
                    <a:pt x="63" y="33"/>
                  </a:lnTo>
                  <a:lnTo>
                    <a:pt x="5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2" name="Freeform 192"/>
            <p:cNvSpPr>
              <a:spLocks/>
            </p:cNvSpPr>
            <p:nvPr/>
          </p:nvSpPr>
          <p:spPr bwMode="auto">
            <a:xfrm>
              <a:off x="4522788" y="4787900"/>
              <a:ext cx="17463" cy="61913"/>
            </a:xfrm>
            <a:custGeom>
              <a:avLst/>
              <a:gdLst/>
              <a:ahLst/>
              <a:cxnLst>
                <a:cxn ang="0">
                  <a:pos x="21" y="77"/>
                </a:cxn>
                <a:cxn ang="0">
                  <a:pos x="9" y="63"/>
                </a:cxn>
                <a:cxn ang="0">
                  <a:pos x="5" y="43"/>
                </a:cxn>
                <a:cxn ang="0">
                  <a:pos x="5" y="21"/>
                </a:cxn>
                <a:cxn ang="0">
                  <a:pos x="0" y="0"/>
                </a:cxn>
                <a:cxn ang="0">
                  <a:pos x="12" y="14"/>
                </a:cxn>
                <a:cxn ang="0">
                  <a:pos x="16" y="35"/>
                </a:cxn>
                <a:cxn ang="0">
                  <a:pos x="18" y="57"/>
                </a:cxn>
                <a:cxn ang="0">
                  <a:pos x="21" y="77"/>
                </a:cxn>
              </a:cxnLst>
              <a:rect l="0" t="0" r="r" b="b"/>
              <a:pathLst>
                <a:path w="21" h="77">
                  <a:moveTo>
                    <a:pt x="21" y="77"/>
                  </a:moveTo>
                  <a:lnTo>
                    <a:pt x="9" y="63"/>
                  </a:lnTo>
                  <a:lnTo>
                    <a:pt x="5" y="43"/>
                  </a:lnTo>
                  <a:lnTo>
                    <a:pt x="5" y="21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16" y="35"/>
                  </a:lnTo>
                  <a:lnTo>
                    <a:pt x="18" y="57"/>
                  </a:lnTo>
                  <a:lnTo>
                    <a:pt x="21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3" name="Freeform 193"/>
            <p:cNvSpPr>
              <a:spLocks/>
            </p:cNvSpPr>
            <p:nvPr/>
          </p:nvSpPr>
          <p:spPr bwMode="auto">
            <a:xfrm>
              <a:off x="4335463" y="5883275"/>
              <a:ext cx="152400" cy="79375"/>
            </a:xfrm>
            <a:custGeom>
              <a:avLst/>
              <a:gdLst/>
              <a:ahLst/>
              <a:cxnLst>
                <a:cxn ang="0">
                  <a:pos x="191" y="102"/>
                </a:cxn>
                <a:cxn ang="0">
                  <a:pos x="184" y="97"/>
                </a:cxn>
                <a:cxn ang="0">
                  <a:pos x="175" y="90"/>
                </a:cxn>
                <a:cxn ang="0">
                  <a:pos x="168" y="83"/>
                </a:cxn>
                <a:cxn ang="0">
                  <a:pos x="161" y="76"/>
                </a:cxn>
                <a:cxn ang="0">
                  <a:pos x="152" y="69"/>
                </a:cxn>
                <a:cxn ang="0">
                  <a:pos x="145" y="62"/>
                </a:cxn>
                <a:cxn ang="0">
                  <a:pos x="136" y="56"/>
                </a:cxn>
                <a:cxn ang="0">
                  <a:pos x="128" y="51"/>
                </a:cxn>
                <a:cxn ang="0">
                  <a:pos x="115" y="39"/>
                </a:cxn>
                <a:cxn ang="0">
                  <a:pos x="101" y="30"/>
                </a:cxn>
                <a:cxn ang="0">
                  <a:pos x="85" y="23"/>
                </a:cxn>
                <a:cxn ang="0">
                  <a:pos x="68" y="20"/>
                </a:cxn>
                <a:cxn ang="0">
                  <a:pos x="50" y="20"/>
                </a:cxn>
                <a:cxn ang="0">
                  <a:pos x="33" y="20"/>
                </a:cxn>
                <a:cxn ang="0">
                  <a:pos x="15" y="21"/>
                </a:cxn>
                <a:cxn ang="0">
                  <a:pos x="0" y="23"/>
                </a:cxn>
                <a:cxn ang="0">
                  <a:pos x="5" y="11"/>
                </a:cxn>
                <a:cxn ang="0">
                  <a:pos x="17" y="4"/>
                </a:cxn>
                <a:cxn ang="0">
                  <a:pos x="33" y="0"/>
                </a:cxn>
                <a:cxn ang="0">
                  <a:pos x="52" y="2"/>
                </a:cxn>
                <a:cxn ang="0">
                  <a:pos x="71" y="6"/>
                </a:cxn>
                <a:cxn ang="0">
                  <a:pos x="91" y="11"/>
                </a:cxn>
                <a:cxn ang="0">
                  <a:pos x="108" y="20"/>
                </a:cxn>
                <a:cxn ang="0">
                  <a:pos x="124" y="27"/>
                </a:cxn>
                <a:cxn ang="0">
                  <a:pos x="133" y="35"/>
                </a:cxn>
                <a:cxn ang="0">
                  <a:pos x="142" y="44"/>
                </a:cxn>
                <a:cxn ang="0">
                  <a:pos x="152" y="53"/>
                </a:cxn>
                <a:cxn ang="0">
                  <a:pos x="163" y="60"/>
                </a:cxn>
                <a:cxn ang="0">
                  <a:pos x="173" y="69"/>
                </a:cxn>
                <a:cxn ang="0">
                  <a:pos x="180" y="77"/>
                </a:cxn>
                <a:cxn ang="0">
                  <a:pos x="187" y="88"/>
                </a:cxn>
                <a:cxn ang="0">
                  <a:pos x="192" y="100"/>
                </a:cxn>
                <a:cxn ang="0">
                  <a:pos x="191" y="102"/>
                </a:cxn>
              </a:cxnLst>
              <a:rect l="0" t="0" r="r" b="b"/>
              <a:pathLst>
                <a:path w="192" h="102">
                  <a:moveTo>
                    <a:pt x="191" y="102"/>
                  </a:moveTo>
                  <a:lnTo>
                    <a:pt x="184" y="97"/>
                  </a:lnTo>
                  <a:lnTo>
                    <a:pt x="175" y="90"/>
                  </a:lnTo>
                  <a:lnTo>
                    <a:pt x="168" y="83"/>
                  </a:lnTo>
                  <a:lnTo>
                    <a:pt x="161" y="76"/>
                  </a:lnTo>
                  <a:lnTo>
                    <a:pt x="152" y="69"/>
                  </a:lnTo>
                  <a:lnTo>
                    <a:pt x="145" y="62"/>
                  </a:lnTo>
                  <a:lnTo>
                    <a:pt x="136" y="56"/>
                  </a:lnTo>
                  <a:lnTo>
                    <a:pt x="128" y="51"/>
                  </a:lnTo>
                  <a:lnTo>
                    <a:pt x="115" y="39"/>
                  </a:lnTo>
                  <a:lnTo>
                    <a:pt x="101" y="30"/>
                  </a:lnTo>
                  <a:lnTo>
                    <a:pt x="85" y="23"/>
                  </a:lnTo>
                  <a:lnTo>
                    <a:pt x="68" y="20"/>
                  </a:lnTo>
                  <a:lnTo>
                    <a:pt x="50" y="20"/>
                  </a:lnTo>
                  <a:lnTo>
                    <a:pt x="33" y="20"/>
                  </a:lnTo>
                  <a:lnTo>
                    <a:pt x="15" y="21"/>
                  </a:lnTo>
                  <a:lnTo>
                    <a:pt x="0" y="23"/>
                  </a:lnTo>
                  <a:lnTo>
                    <a:pt x="5" y="11"/>
                  </a:lnTo>
                  <a:lnTo>
                    <a:pt x="17" y="4"/>
                  </a:lnTo>
                  <a:lnTo>
                    <a:pt x="33" y="0"/>
                  </a:lnTo>
                  <a:lnTo>
                    <a:pt x="52" y="2"/>
                  </a:lnTo>
                  <a:lnTo>
                    <a:pt x="71" y="6"/>
                  </a:lnTo>
                  <a:lnTo>
                    <a:pt x="91" y="11"/>
                  </a:lnTo>
                  <a:lnTo>
                    <a:pt x="108" y="20"/>
                  </a:lnTo>
                  <a:lnTo>
                    <a:pt x="124" y="27"/>
                  </a:lnTo>
                  <a:lnTo>
                    <a:pt x="133" y="35"/>
                  </a:lnTo>
                  <a:lnTo>
                    <a:pt x="142" y="44"/>
                  </a:lnTo>
                  <a:lnTo>
                    <a:pt x="152" y="53"/>
                  </a:lnTo>
                  <a:lnTo>
                    <a:pt x="163" y="60"/>
                  </a:lnTo>
                  <a:lnTo>
                    <a:pt x="173" y="69"/>
                  </a:lnTo>
                  <a:lnTo>
                    <a:pt x="180" y="77"/>
                  </a:lnTo>
                  <a:lnTo>
                    <a:pt x="187" y="88"/>
                  </a:lnTo>
                  <a:lnTo>
                    <a:pt x="192" y="100"/>
                  </a:lnTo>
                  <a:lnTo>
                    <a:pt x="191" y="1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4" name="Freeform 194"/>
            <p:cNvSpPr>
              <a:spLocks/>
            </p:cNvSpPr>
            <p:nvPr/>
          </p:nvSpPr>
          <p:spPr bwMode="auto">
            <a:xfrm>
              <a:off x="4367213" y="4875213"/>
              <a:ext cx="174625" cy="25400"/>
            </a:xfrm>
            <a:custGeom>
              <a:avLst/>
              <a:gdLst/>
              <a:ahLst/>
              <a:cxnLst>
                <a:cxn ang="0">
                  <a:pos x="140" y="33"/>
                </a:cxn>
                <a:cxn ang="0">
                  <a:pos x="124" y="30"/>
                </a:cxn>
                <a:cxn ang="0">
                  <a:pos x="107" y="26"/>
                </a:cxn>
                <a:cxn ang="0">
                  <a:pos x="91" y="23"/>
                </a:cxn>
                <a:cxn ang="0">
                  <a:pos x="74" y="19"/>
                </a:cxn>
                <a:cxn ang="0">
                  <a:pos x="58" y="18"/>
                </a:cxn>
                <a:cxn ang="0">
                  <a:pos x="40" y="14"/>
                </a:cxn>
                <a:cxn ang="0">
                  <a:pos x="23" y="14"/>
                </a:cxn>
                <a:cxn ang="0">
                  <a:pos x="5" y="14"/>
                </a:cxn>
                <a:cxn ang="0">
                  <a:pos x="0" y="7"/>
                </a:cxn>
                <a:cxn ang="0">
                  <a:pos x="26" y="0"/>
                </a:cxn>
                <a:cxn ang="0">
                  <a:pos x="54" y="0"/>
                </a:cxn>
                <a:cxn ang="0">
                  <a:pos x="82" y="2"/>
                </a:cxn>
                <a:cxn ang="0">
                  <a:pos x="110" y="7"/>
                </a:cxn>
                <a:cxn ang="0">
                  <a:pos x="140" y="12"/>
                </a:cxn>
                <a:cxn ang="0">
                  <a:pos x="168" y="14"/>
                </a:cxn>
                <a:cxn ang="0">
                  <a:pos x="196" y="11"/>
                </a:cxn>
                <a:cxn ang="0">
                  <a:pos x="221" y="2"/>
                </a:cxn>
                <a:cxn ang="0">
                  <a:pos x="215" y="9"/>
                </a:cxn>
                <a:cxn ang="0">
                  <a:pos x="208" y="16"/>
                </a:cxn>
                <a:cxn ang="0">
                  <a:pos x="198" y="19"/>
                </a:cxn>
                <a:cxn ang="0">
                  <a:pos x="186" y="25"/>
                </a:cxn>
                <a:cxn ang="0">
                  <a:pos x="173" y="28"/>
                </a:cxn>
                <a:cxn ang="0">
                  <a:pos x="161" y="30"/>
                </a:cxn>
                <a:cxn ang="0">
                  <a:pos x="151" y="32"/>
                </a:cxn>
                <a:cxn ang="0">
                  <a:pos x="140" y="33"/>
                </a:cxn>
              </a:cxnLst>
              <a:rect l="0" t="0" r="r" b="b"/>
              <a:pathLst>
                <a:path w="221" h="33">
                  <a:moveTo>
                    <a:pt x="140" y="33"/>
                  </a:moveTo>
                  <a:lnTo>
                    <a:pt x="124" y="30"/>
                  </a:lnTo>
                  <a:lnTo>
                    <a:pt x="107" y="26"/>
                  </a:lnTo>
                  <a:lnTo>
                    <a:pt x="91" y="23"/>
                  </a:lnTo>
                  <a:lnTo>
                    <a:pt x="74" y="19"/>
                  </a:lnTo>
                  <a:lnTo>
                    <a:pt x="58" y="18"/>
                  </a:lnTo>
                  <a:lnTo>
                    <a:pt x="40" y="14"/>
                  </a:lnTo>
                  <a:lnTo>
                    <a:pt x="23" y="14"/>
                  </a:lnTo>
                  <a:lnTo>
                    <a:pt x="5" y="14"/>
                  </a:lnTo>
                  <a:lnTo>
                    <a:pt x="0" y="7"/>
                  </a:lnTo>
                  <a:lnTo>
                    <a:pt x="26" y="0"/>
                  </a:lnTo>
                  <a:lnTo>
                    <a:pt x="54" y="0"/>
                  </a:lnTo>
                  <a:lnTo>
                    <a:pt x="82" y="2"/>
                  </a:lnTo>
                  <a:lnTo>
                    <a:pt x="110" y="7"/>
                  </a:lnTo>
                  <a:lnTo>
                    <a:pt x="140" y="12"/>
                  </a:lnTo>
                  <a:lnTo>
                    <a:pt x="168" y="14"/>
                  </a:lnTo>
                  <a:lnTo>
                    <a:pt x="196" y="11"/>
                  </a:lnTo>
                  <a:lnTo>
                    <a:pt x="221" y="2"/>
                  </a:lnTo>
                  <a:lnTo>
                    <a:pt x="215" y="9"/>
                  </a:lnTo>
                  <a:lnTo>
                    <a:pt x="208" y="16"/>
                  </a:lnTo>
                  <a:lnTo>
                    <a:pt x="198" y="19"/>
                  </a:lnTo>
                  <a:lnTo>
                    <a:pt x="186" y="25"/>
                  </a:lnTo>
                  <a:lnTo>
                    <a:pt x="173" y="28"/>
                  </a:lnTo>
                  <a:lnTo>
                    <a:pt x="161" y="30"/>
                  </a:lnTo>
                  <a:lnTo>
                    <a:pt x="151" y="32"/>
                  </a:lnTo>
                  <a:lnTo>
                    <a:pt x="14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5" name="Freeform 195"/>
            <p:cNvSpPr>
              <a:spLocks/>
            </p:cNvSpPr>
            <p:nvPr/>
          </p:nvSpPr>
          <p:spPr bwMode="auto">
            <a:xfrm>
              <a:off x="4497388" y="4135438"/>
              <a:ext cx="42863" cy="615950"/>
            </a:xfrm>
            <a:custGeom>
              <a:avLst/>
              <a:gdLst/>
              <a:ahLst/>
              <a:cxnLst>
                <a:cxn ang="0">
                  <a:pos x="33" y="774"/>
                </a:cxn>
                <a:cxn ang="0">
                  <a:pos x="28" y="681"/>
                </a:cxn>
                <a:cxn ang="0">
                  <a:pos x="26" y="552"/>
                </a:cxn>
                <a:cxn ang="0">
                  <a:pos x="26" y="415"/>
                </a:cxn>
                <a:cxn ang="0">
                  <a:pos x="28" y="305"/>
                </a:cxn>
                <a:cxn ang="0">
                  <a:pos x="31" y="235"/>
                </a:cxn>
                <a:cxn ang="0">
                  <a:pos x="24" y="151"/>
                </a:cxn>
                <a:cxn ang="0">
                  <a:pos x="12" y="68"/>
                </a:cxn>
                <a:cxn ang="0">
                  <a:pos x="0" y="0"/>
                </a:cxn>
                <a:cxn ang="0">
                  <a:pos x="12" y="19"/>
                </a:cxn>
                <a:cxn ang="0">
                  <a:pos x="28" y="58"/>
                </a:cxn>
                <a:cxn ang="0">
                  <a:pos x="40" y="96"/>
                </a:cxn>
                <a:cxn ang="0">
                  <a:pos x="45" y="121"/>
                </a:cxn>
                <a:cxn ang="0">
                  <a:pos x="54" y="229"/>
                </a:cxn>
                <a:cxn ang="0">
                  <a:pos x="47" y="366"/>
                </a:cxn>
                <a:cxn ang="0">
                  <a:pos x="38" y="490"/>
                </a:cxn>
                <a:cxn ang="0">
                  <a:pos x="42" y="557"/>
                </a:cxn>
                <a:cxn ang="0">
                  <a:pos x="38" y="613"/>
                </a:cxn>
                <a:cxn ang="0">
                  <a:pos x="38" y="666"/>
                </a:cxn>
                <a:cxn ang="0">
                  <a:pos x="40" y="720"/>
                </a:cxn>
                <a:cxn ang="0">
                  <a:pos x="33" y="774"/>
                </a:cxn>
              </a:cxnLst>
              <a:rect l="0" t="0" r="r" b="b"/>
              <a:pathLst>
                <a:path w="54" h="774">
                  <a:moveTo>
                    <a:pt x="33" y="774"/>
                  </a:moveTo>
                  <a:lnTo>
                    <a:pt x="28" y="681"/>
                  </a:lnTo>
                  <a:lnTo>
                    <a:pt x="26" y="552"/>
                  </a:lnTo>
                  <a:lnTo>
                    <a:pt x="26" y="415"/>
                  </a:lnTo>
                  <a:lnTo>
                    <a:pt x="28" y="305"/>
                  </a:lnTo>
                  <a:lnTo>
                    <a:pt x="31" y="235"/>
                  </a:lnTo>
                  <a:lnTo>
                    <a:pt x="24" y="151"/>
                  </a:lnTo>
                  <a:lnTo>
                    <a:pt x="12" y="68"/>
                  </a:lnTo>
                  <a:lnTo>
                    <a:pt x="0" y="0"/>
                  </a:lnTo>
                  <a:lnTo>
                    <a:pt x="12" y="19"/>
                  </a:lnTo>
                  <a:lnTo>
                    <a:pt x="28" y="58"/>
                  </a:lnTo>
                  <a:lnTo>
                    <a:pt x="40" y="96"/>
                  </a:lnTo>
                  <a:lnTo>
                    <a:pt x="45" y="121"/>
                  </a:lnTo>
                  <a:lnTo>
                    <a:pt x="54" y="229"/>
                  </a:lnTo>
                  <a:lnTo>
                    <a:pt x="47" y="366"/>
                  </a:lnTo>
                  <a:lnTo>
                    <a:pt x="38" y="490"/>
                  </a:lnTo>
                  <a:lnTo>
                    <a:pt x="42" y="557"/>
                  </a:lnTo>
                  <a:lnTo>
                    <a:pt x="38" y="613"/>
                  </a:lnTo>
                  <a:lnTo>
                    <a:pt x="38" y="666"/>
                  </a:lnTo>
                  <a:lnTo>
                    <a:pt x="40" y="720"/>
                  </a:lnTo>
                  <a:lnTo>
                    <a:pt x="33" y="7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6" name="Freeform 196"/>
            <p:cNvSpPr>
              <a:spLocks/>
            </p:cNvSpPr>
            <p:nvPr/>
          </p:nvSpPr>
          <p:spPr bwMode="auto">
            <a:xfrm>
              <a:off x="4283075" y="5943600"/>
              <a:ext cx="182563" cy="47625"/>
            </a:xfrm>
            <a:custGeom>
              <a:avLst/>
              <a:gdLst/>
              <a:ahLst/>
              <a:cxnLst>
                <a:cxn ang="0">
                  <a:pos x="228" y="60"/>
                </a:cxn>
                <a:cxn ang="0">
                  <a:pos x="210" y="46"/>
                </a:cxn>
                <a:cxn ang="0">
                  <a:pos x="189" y="37"/>
                </a:cxn>
                <a:cxn ang="0">
                  <a:pos x="168" y="30"/>
                </a:cxn>
                <a:cxn ang="0">
                  <a:pos x="147" y="25"/>
                </a:cxn>
                <a:cxn ang="0">
                  <a:pos x="124" y="23"/>
                </a:cxn>
                <a:cxn ang="0">
                  <a:pos x="101" y="23"/>
                </a:cxn>
                <a:cxn ang="0">
                  <a:pos x="79" y="23"/>
                </a:cxn>
                <a:cxn ang="0">
                  <a:pos x="56" y="27"/>
                </a:cxn>
                <a:cxn ang="0">
                  <a:pos x="49" y="28"/>
                </a:cxn>
                <a:cxn ang="0">
                  <a:pos x="42" y="32"/>
                </a:cxn>
                <a:cxn ang="0">
                  <a:pos x="35" y="37"/>
                </a:cxn>
                <a:cxn ang="0">
                  <a:pos x="28" y="42"/>
                </a:cxn>
                <a:cxn ang="0">
                  <a:pos x="23" y="48"/>
                </a:cxn>
                <a:cxn ang="0">
                  <a:pos x="16" y="53"/>
                </a:cxn>
                <a:cxn ang="0">
                  <a:pos x="10" y="56"/>
                </a:cxn>
                <a:cxn ang="0">
                  <a:pos x="3" y="60"/>
                </a:cxn>
                <a:cxn ang="0">
                  <a:pos x="0" y="51"/>
                </a:cxn>
                <a:cxn ang="0">
                  <a:pos x="2" y="42"/>
                </a:cxn>
                <a:cxn ang="0">
                  <a:pos x="7" y="35"/>
                </a:cxn>
                <a:cxn ang="0">
                  <a:pos x="12" y="28"/>
                </a:cxn>
                <a:cxn ang="0">
                  <a:pos x="19" y="25"/>
                </a:cxn>
                <a:cxn ang="0">
                  <a:pos x="26" y="21"/>
                </a:cxn>
                <a:cxn ang="0">
                  <a:pos x="31" y="18"/>
                </a:cxn>
                <a:cxn ang="0">
                  <a:pos x="38" y="13"/>
                </a:cxn>
                <a:cxn ang="0">
                  <a:pos x="44" y="9"/>
                </a:cxn>
                <a:cxn ang="0">
                  <a:pos x="51" y="6"/>
                </a:cxn>
                <a:cxn ang="0">
                  <a:pos x="59" y="4"/>
                </a:cxn>
                <a:cxn ang="0">
                  <a:pos x="68" y="4"/>
                </a:cxn>
                <a:cxn ang="0">
                  <a:pos x="82" y="0"/>
                </a:cxn>
                <a:cxn ang="0">
                  <a:pos x="96" y="0"/>
                </a:cxn>
                <a:cxn ang="0">
                  <a:pos x="112" y="2"/>
                </a:cxn>
                <a:cxn ang="0">
                  <a:pos x="128" y="4"/>
                </a:cxn>
                <a:cxn ang="0">
                  <a:pos x="143" y="9"/>
                </a:cxn>
                <a:cxn ang="0">
                  <a:pos x="159" y="13"/>
                </a:cxn>
                <a:cxn ang="0">
                  <a:pos x="173" y="18"/>
                </a:cxn>
                <a:cxn ang="0">
                  <a:pos x="186" y="21"/>
                </a:cxn>
                <a:cxn ang="0">
                  <a:pos x="194" y="23"/>
                </a:cxn>
                <a:cxn ang="0">
                  <a:pos x="203" y="27"/>
                </a:cxn>
                <a:cxn ang="0">
                  <a:pos x="212" y="30"/>
                </a:cxn>
                <a:cxn ang="0">
                  <a:pos x="219" y="35"/>
                </a:cxn>
                <a:cxn ang="0">
                  <a:pos x="226" y="41"/>
                </a:cxn>
                <a:cxn ang="0">
                  <a:pos x="229" y="46"/>
                </a:cxn>
                <a:cxn ang="0">
                  <a:pos x="229" y="53"/>
                </a:cxn>
                <a:cxn ang="0">
                  <a:pos x="228" y="60"/>
                </a:cxn>
              </a:cxnLst>
              <a:rect l="0" t="0" r="r" b="b"/>
              <a:pathLst>
                <a:path w="229" h="60">
                  <a:moveTo>
                    <a:pt x="228" y="60"/>
                  </a:moveTo>
                  <a:lnTo>
                    <a:pt x="210" y="46"/>
                  </a:lnTo>
                  <a:lnTo>
                    <a:pt x="189" y="37"/>
                  </a:lnTo>
                  <a:lnTo>
                    <a:pt x="168" y="30"/>
                  </a:lnTo>
                  <a:lnTo>
                    <a:pt x="147" y="25"/>
                  </a:lnTo>
                  <a:lnTo>
                    <a:pt x="124" y="23"/>
                  </a:lnTo>
                  <a:lnTo>
                    <a:pt x="101" y="23"/>
                  </a:lnTo>
                  <a:lnTo>
                    <a:pt x="79" y="23"/>
                  </a:lnTo>
                  <a:lnTo>
                    <a:pt x="56" y="27"/>
                  </a:lnTo>
                  <a:lnTo>
                    <a:pt x="49" y="28"/>
                  </a:lnTo>
                  <a:lnTo>
                    <a:pt x="42" y="32"/>
                  </a:lnTo>
                  <a:lnTo>
                    <a:pt x="35" y="37"/>
                  </a:lnTo>
                  <a:lnTo>
                    <a:pt x="28" y="42"/>
                  </a:lnTo>
                  <a:lnTo>
                    <a:pt x="23" y="48"/>
                  </a:lnTo>
                  <a:lnTo>
                    <a:pt x="16" y="53"/>
                  </a:lnTo>
                  <a:lnTo>
                    <a:pt x="10" y="56"/>
                  </a:lnTo>
                  <a:lnTo>
                    <a:pt x="3" y="60"/>
                  </a:lnTo>
                  <a:lnTo>
                    <a:pt x="0" y="51"/>
                  </a:lnTo>
                  <a:lnTo>
                    <a:pt x="2" y="42"/>
                  </a:lnTo>
                  <a:lnTo>
                    <a:pt x="7" y="35"/>
                  </a:lnTo>
                  <a:lnTo>
                    <a:pt x="12" y="28"/>
                  </a:lnTo>
                  <a:lnTo>
                    <a:pt x="19" y="25"/>
                  </a:lnTo>
                  <a:lnTo>
                    <a:pt x="26" y="21"/>
                  </a:lnTo>
                  <a:lnTo>
                    <a:pt x="31" y="18"/>
                  </a:lnTo>
                  <a:lnTo>
                    <a:pt x="38" y="13"/>
                  </a:lnTo>
                  <a:lnTo>
                    <a:pt x="44" y="9"/>
                  </a:lnTo>
                  <a:lnTo>
                    <a:pt x="51" y="6"/>
                  </a:lnTo>
                  <a:lnTo>
                    <a:pt x="59" y="4"/>
                  </a:lnTo>
                  <a:lnTo>
                    <a:pt x="68" y="4"/>
                  </a:lnTo>
                  <a:lnTo>
                    <a:pt x="82" y="0"/>
                  </a:lnTo>
                  <a:lnTo>
                    <a:pt x="96" y="0"/>
                  </a:lnTo>
                  <a:lnTo>
                    <a:pt x="112" y="2"/>
                  </a:lnTo>
                  <a:lnTo>
                    <a:pt x="128" y="4"/>
                  </a:lnTo>
                  <a:lnTo>
                    <a:pt x="143" y="9"/>
                  </a:lnTo>
                  <a:lnTo>
                    <a:pt x="159" y="13"/>
                  </a:lnTo>
                  <a:lnTo>
                    <a:pt x="173" y="18"/>
                  </a:lnTo>
                  <a:lnTo>
                    <a:pt x="186" y="21"/>
                  </a:lnTo>
                  <a:lnTo>
                    <a:pt x="194" y="23"/>
                  </a:lnTo>
                  <a:lnTo>
                    <a:pt x="203" y="27"/>
                  </a:lnTo>
                  <a:lnTo>
                    <a:pt x="212" y="30"/>
                  </a:lnTo>
                  <a:lnTo>
                    <a:pt x="219" y="35"/>
                  </a:lnTo>
                  <a:lnTo>
                    <a:pt x="226" y="41"/>
                  </a:lnTo>
                  <a:lnTo>
                    <a:pt x="229" y="46"/>
                  </a:lnTo>
                  <a:lnTo>
                    <a:pt x="229" y="53"/>
                  </a:lnTo>
                  <a:lnTo>
                    <a:pt x="228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7" name="Freeform 197"/>
            <p:cNvSpPr>
              <a:spLocks/>
            </p:cNvSpPr>
            <p:nvPr/>
          </p:nvSpPr>
          <p:spPr bwMode="auto">
            <a:xfrm>
              <a:off x="4519613" y="4037013"/>
              <a:ext cx="9525" cy="66675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1" y="70"/>
                </a:cxn>
                <a:cxn ang="0">
                  <a:pos x="0" y="45"/>
                </a:cxn>
                <a:cxn ang="0">
                  <a:pos x="0" y="19"/>
                </a:cxn>
                <a:cxn ang="0">
                  <a:pos x="3" y="0"/>
                </a:cxn>
                <a:cxn ang="0">
                  <a:pos x="8" y="15"/>
                </a:cxn>
                <a:cxn ang="0">
                  <a:pos x="12" y="40"/>
                </a:cxn>
                <a:cxn ang="0">
                  <a:pos x="12" y="66"/>
                </a:cxn>
                <a:cxn ang="0">
                  <a:pos x="10" y="84"/>
                </a:cxn>
              </a:cxnLst>
              <a:rect l="0" t="0" r="r" b="b"/>
              <a:pathLst>
                <a:path w="12" h="84">
                  <a:moveTo>
                    <a:pt x="10" y="84"/>
                  </a:moveTo>
                  <a:lnTo>
                    <a:pt x="1" y="70"/>
                  </a:lnTo>
                  <a:lnTo>
                    <a:pt x="0" y="45"/>
                  </a:lnTo>
                  <a:lnTo>
                    <a:pt x="0" y="19"/>
                  </a:lnTo>
                  <a:lnTo>
                    <a:pt x="3" y="0"/>
                  </a:lnTo>
                  <a:lnTo>
                    <a:pt x="8" y="15"/>
                  </a:lnTo>
                  <a:lnTo>
                    <a:pt x="12" y="40"/>
                  </a:lnTo>
                  <a:lnTo>
                    <a:pt x="12" y="66"/>
                  </a:lnTo>
                  <a:lnTo>
                    <a:pt x="10" y="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8" name="Freeform 198"/>
            <p:cNvSpPr>
              <a:spLocks/>
            </p:cNvSpPr>
            <p:nvPr/>
          </p:nvSpPr>
          <p:spPr bwMode="auto">
            <a:xfrm>
              <a:off x="4365625" y="5838825"/>
              <a:ext cx="85725" cy="49213"/>
            </a:xfrm>
            <a:custGeom>
              <a:avLst/>
              <a:gdLst/>
              <a:ahLst/>
              <a:cxnLst>
                <a:cxn ang="0">
                  <a:pos x="19" y="35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8" y="5"/>
                </a:cxn>
                <a:cxn ang="0">
                  <a:pos x="21" y="14"/>
                </a:cxn>
                <a:cxn ang="0">
                  <a:pos x="28" y="21"/>
                </a:cxn>
                <a:cxn ang="0">
                  <a:pos x="35" y="25"/>
                </a:cxn>
                <a:cxn ang="0">
                  <a:pos x="44" y="30"/>
                </a:cxn>
                <a:cxn ang="0">
                  <a:pos x="56" y="35"/>
                </a:cxn>
                <a:cxn ang="0">
                  <a:pos x="67" y="42"/>
                </a:cxn>
                <a:cxn ang="0">
                  <a:pos x="79" y="47"/>
                </a:cxn>
                <a:cxn ang="0">
                  <a:pos x="90" y="53"/>
                </a:cxn>
                <a:cxn ang="0">
                  <a:pos x="100" y="56"/>
                </a:cxn>
                <a:cxn ang="0">
                  <a:pos x="109" y="58"/>
                </a:cxn>
                <a:cxn ang="0">
                  <a:pos x="100" y="61"/>
                </a:cxn>
                <a:cxn ang="0">
                  <a:pos x="88" y="61"/>
                </a:cxn>
                <a:cxn ang="0">
                  <a:pos x="76" y="58"/>
                </a:cxn>
                <a:cxn ang="0">
                  <a:pos x="63" y="53"/>
                </a:cxn>
                <a:cxn ang="0">
                  <a:pos x="49" y="47"/>
                </a:cxn>
                <a:cxn ang="0">
                  <a:pos x="39" y="40"/>
                </a:cxn>
                <a:cxn ang="0">
                  <a:pos x="28" y="37"/>
                </a:cxn>
                <a:cxn ang="0">
                  <a:pos x="19" y="35"/>
                </a:cxn>
              </a:cxnLst>
              <a:rect l="0" t="0" r="r" b="b"/>
              <a:pathLst>
                <a:path w="109" h="61">
                  <a:moveTo>
                    <a:pt x="19" y="35"/>
                  </a:moveTo>
                  <a:lnTo>
                    <a:pt x="0" y="3"/>
                  </a:lnTo>
                  <a:lnTo>
                    <a:pt x="11" y="0"/>
                  </a:lnTo>
                  <a:lnTo>
                    <a:pt x="18" y="5"/>
                  </a:lnTo>
                  <a:lnTo>
                    <a:pt x="21" y="14"/>
                  </a:lnTo>
                  <a:lnTo>
                    <a:pt x="28" y="21"/>
                  </a:lnTo>
                  <a:lnTo>
                    <a:pt x="35" y="25"/>
                  </a:lnTo>
                  <a:lnTo>
                    <a:pt x="44" y="30"/>
                  </a:lnTo>
                  <a:lnTo>
                    <a:pt x="56" y="35"/>
                  </a:lnTo>
                  <a:lnTo>
                    <a:pt x="67" y="42"/>
                  </a:lnTo>
                  <a:lnTo>
                    <a:pt x="79" y="47"/>
                  </a:lnTo>
                  <a:lnTo>
                    <a:pt x="90" y="53"/>
                  </a:lnTo>
                  <a:lnTo>
                    <a:pt x="100" y="56"/>
                  </a:lnTo>
                  <a:lnTo>
                    <a:pt x="109" y="58"/>
                  </a:lnTo>
                  <a:lnTo>
                    <a:pt x="100" y="61"/>
                  </a:lnTo>
                  <a:lnTo>
                    <a:pt x="88" y="61"/>
                  </a:lnTo>
                  <a:lnTo>
                    <a:pt x="76" y="58"/>
                  </a:lnTo>
                  <a:lnTo>
                    <a:pt x="63" y="53"/>
                  </a:lnTo>
                  <a:lnTo>
                    <a:pt x="49" y="47"/>
                  </a:lnTo>
                  <a:lnTo>
                    <a:pt x="39" y="40"/>
                  </a:lnTo>
                  <a:lnTo>
                    <a:pt x="28" y="37"/>
                  </a:lnTo>
                  <a:lnTo>
                    <a:pt x="19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19" name="Freeform 199"/>
            <p:cNvSpPr>
              <a:spLocks/>
            </p:cNvSpPr>
            <p:nvPr/>
          </p:nvSpPr>
          <p:spPr bwMode="auto">
            <a:xfrm>
              <a:off x="4352925" y="3795713"/>
              <a:ext cx="161925" cy="220663"/>
            </a:xfrm>
            <a:custGeom>
              <a:avLst/>
              <a:gdLst/>
              <a:ahLst/>
              <a:cxnLst>
                <a:cxn ang="0">
                  <a:pos x="100" y="156"/>
                </a:cxn>
                <a:cxn ang="0">
                  <a:pos x="113" y="103"/>
                </a:cxn>
                <a:cxn ang="0">
                  <a:pos x="120" y="84"/>
                </a:cxn>
                <a:cxn ang="0">
                  <a:pos x="104" y="84"/>
                </a:cxn>
                <a:cxn ang="0">
                  <a:pos x="88" y="79"/>
                </a:cxn>
                <a:cxn ang="0">
                  <a:pos x="70" y="79"/>
                </a:cxn>
                <a:cxn ang="0">
                  <a:pos x="55" y="82"/>
                </a:cxn>
                <a:cxn ang="0">
                  <a:pos x="39" y="82"/>
                </a:cxn>
                <a:cxn ang="0">
                  <a:pos x="23" y="77"/>
                </a:cxn>
                <a:cxn ang="0">
                  <a:pos x="11" y="68"/>
                </a:cxn>
                <a:cxn ang="0">
                  <a:pos x="6" y="58"/>
                </a:cxn>
                <a:cxn ang="0">
                  <a:pos x="0" y="49"/>
                </a:cxn>
                <a:cxn ang="0">
                  <a:pos x="16" y="54"/>
                </a:cxn>
                <a:cxn ang="0">
                  <a:pos x="39" y="68"/>
                </a:cxn>
                <a:cxn ang="0">
                  <a:pos x="60" y="59"/>
                </a:cxn>
                <a:cxn ang="0">
                  <a:pos x="77" y="59"/>
                </a:cxn>
                <a:cxn ang="0">
                  <a:pos x="93" y="65"/>
                </a:cxn>
                <a:cxn ang="0">
                  <a:pos x="111" y="66"/>
                </a:cxn>
                <a:cxn ang="0">
                  <a:pos x="107" y="51"/>
                </a:cxn>
                <a:cxn ang="0">
                  <a:pos x="109" y="21"/>
                </a:cxn>
                <a:cxn ang="0">
                  <a:pos x="116" y="3"/>
                </a:cxn>
                <a:cxn ang="0">
                  <a:pos x="127" y="0"/>
                </a:cxn>
                <a:cxn ang="0">
                  <a:pos x="121" y="14"/>
                </a:cxn>
                <a:cxn ang="0">
                  <a:pos x="120" y="42"/>
                </a:cxn>
                <a:cxn ang="0">
                  <a:pos x="123" y="58"/>
                </a:cxn>
                <a:cxn ang="0">
                  <a:pos x="128" y="63"/>
                </a:cxn>
                <a:cxn ang="0">
                  <a:pos x="130" y="66"/>
                </a:cxn>
                <a:cxn ang="0">
                  <a:pos x="127" y="73"/>
                </a:cxn>
                <a:cxn ang="0">
                  <a:pos x="137" y="84"/>
                </a:cxn>
                <a:cxn ang="0">
                  <a:pos x="116" y="129"/>
                </a:cxn>
                <a:cxn ang="0">
                  <a:pos x="118" y="182"/>
                </a:cxn>
                <a:cxn ang="0">
                  <a:pos x="132" y="210"/>
                </a:cxn>
                <a:cxn ang="0">
                  <a:pos x="153" y="238"/>
                </a:cxn>
                <a:cxn ang="0">
                  <a:pos x="177" y="261"/>
                </a:cxn>
                <a:cxn ang="0">
                  <a:pos x="204" y="278"/>
                </a:cxn>
                <a:cxn ang="0">
                  <a:pos x="167" y="271"/>
                </a:cxn>
                <a:cxn ang="0">
                  <a:pos x="137" y="249"/>
                </a:cxn>
                <a:cxn ang="0">
                  <a:pos x="114" y="217"/>
                </a:cxn>
                <a:cxn ang="0">
                  <a:pos x="102" y="182"/>
                </a:cxn>
              </a:cxnLst>
              <a:rect l="0" t="0" r="r" b="b"/>
              <a:pathLst>
                <a:path w="204" h="278">
                  <a:moveTo>
                    <a:pt x="102" y="182"/>
                  </a:moveTo>
                  <a:lnTo>
                    <a:pt x="100" y="156"/>
                  </a:lnTo>
                  <a:lnTo>
                    <a:pt x="104" y="129"/>
                  </a:lnTo>
                  <a:lnTo>
                    <a:pt x="113" y="103"/>
                  </a:lnTo>
                  <a:lnTo>
                    <a:pt x="127" y="82"/>
                  </a:lnTo>
                  <a:lnTo>
                    <a:pt x="120" y="84"/>
                  </a:lnTo>
                  <a:lnTo>
                    <a:pt x="113" y="84"/>
                  </a:lnTo>
                  <a:lnTo>
                    <a:pt x="104" y="84"/>
                  </a:lnTo>
                  <a:lnTo>
                    <a:pt x="95" y="80"/>
                  </a:lnTo>
                  <a:lnTo>
                    <a:pt x="88" y="79"/>
                  </a:lnTo>
                  <a:lnTo>
                    <a:pt x="79" y="79"/>
                  </a:lnTo>
                  <a:lnTo>
                    <a:pt x="70" y="79"/>
                  </a:lnTo>
                  <a:lnTo>
                    <a:pt x="63" y="80"/>
                  </a:lnTo>
                  <a:lnTo>
                    <a:pt x="55" y="82"/>
                  </a:lnTo>
                  <a:lnTo>
                    <a:pt x="48" y="84"/>
                  </a:lnTo>
                  <a:lnTo>
                    <a:pt x="39" y="82"/>
                  </a:lnTo>
                  <a:lnTo>
                    <a:pt x="30" y="80"/>
                  </a:lnTo>
                  <a:lnTo>
                    <a:pt x="23" y="77"/>
                  </a:lnTo>
                  <a:lnTo>
                    <a:pt x="16" y="73"/>
                  </a:lnTo>
                  <a:lnTo>
                    <a:pt x="11" y="68"/>
                  </a:lnTo>
                  <a:lnTo>
                    <a:pt x="7" y="63"/>
                  </a:lnTo>
                  <a:lnTo>
                    <a:pt x="6" y="58"/>
                  </a:lnTo>
                  <a:lnTo>
                    <a:pt x="2" y="54"/>
                  </a:lnTo>
                  <a:lnTo>
                    <a:pt x="0" y="49"/>
                  </a:lnTo>
                  <a:lnTo>
                    <a:pt x="4" y="45"/>
                  </a:lnTo>
                  <a:lnTo>
                    <a:pt x="16" y="54"/>
                  </a:lnTo>
                  <a:lnTo>
                    <a:pt x="27" y="61"/>
                  </a:lnTo>
                  <a:lnTo>
                    <a:pt x="39" y="68"/>
                  </a:lnTo>
                  <a:lnTo>
                    <a:pt x="53" y="68"/>
                  </a:lnTo>
                  <a:lnTo>
                    <a:pt x="60" y="59"/>
                  </a:lnTo>
                  <a:lnTo>
                    <a:pt x="69" y="58"/>
                  </a:lnTo>
                  <a:lnTo>
                    <a:pt x="77" y="59"/>
                  </a:lnTo>
                  <a:lnTo>
                    <a:pt x="86" y="61"/>
                  </a:lnTo>
                  <a:lnTo>
                    <a:pt x="93" y="65"/>
                  </a:lnTo>
                  <a:lnTo>
                    <a:pt x="102" y="68"/>
                  </a:lnTo>
                  <a:lnTo>
                    <a:pt x="111" y="66"/>
                  </a:lnTo>
                  <a:lnTo>
                    <a:pt x="118" y="61"/>
                  </a:lnTo>
                  <a:lnTo>
                    <a:pt x="107" y="51"/>
                  </a:lnTo>
                  <a:lnTo>
                    <a:pt x="106" y="37"/>
                  </a:lnTo>
                  <a:lnTo>
                    <a:pt x="109" y="21"/>
                  </a:lnTo>
                  <a:lnTo>
                    <a:pt x="111" y="5"/>
                  </a:lnTo>
                  <a:lnTo>
                    <a:pt x="116" y="3"/>
                  </a:lnTo>
                  <a:lnTo>
                    <a:pt x="121" y="2"/>
                  </a:lnTo>
                  <a:lnTo>
                    <a:pt x="127" y="0"/>
                  </a:lnTo>
                  <a:lnTo>
                    <a:pt x="130" y="3"/>
                  </a:lnTo>
                  <a:lnTo>
                    <a:pt x="121" y="14"/>
                  </a:lnTo>
                  <a:lnTo>
                    <a:pt x="118" y="28"/>
                  </a:lnTo>
                  <a:lnTo>
                    <a:pt x="120" y="42"/>
                  </a:lnTo>
                  <a:lnTo>
                    <a:pt x="121" y="56"/>
                  </a:lnTo>
                  <a:lnTo>
                    <a:pt x="123" y="58"/>
                  </a:lnTo>
                  <a:lnTo>
                    <a:pt x="125" y="61"/>
                  </a:lnTo>
                  <a:lnTo>
                    <a:pt x="128" y="63"/>
                  </a:lnTo>
                  <a:lnTo>
                    <a:pt x="132" y="63"/>
                  </a:lnTo>
                  <a:lnTo>
                    <a:pt x="130" y="66"/>
                  </a:lnTo>
                  <a:lnTo>
                    <a:pt x="128" y="70"/>
                  </a:lnTo>
                  <a:lnTo>
                    <a:pt x="127" y="73"/>
                  </a:lnTo>
                  <a:lnTo>
                    <a:pt x="123" y="77"/>
                  </a:lnTo>
                  <a:lnTo>
                    <a:pt x="137" y="84"/>
                  </a:lnTo>
                  <a:lnTo>
                    <a:pt x="125" y="105"/>
                  </a:lnTo>
                  <a:lnTo>
                    <a:pt x="116" y="129"/>
                  </a:lnTo>
                  <a:lnTo>
                    <a:pt x="113" y="156"/>
                  </a:lnTo>
                  <a:lnTo>
                    <a:pt x="118" y="182"/>
                  </a:lnTo>
                  <a:lnTo>
                    <a:pt x="125" y="196"/>
                  </a:lnTo>
                  <a:lnTo>
                    <a:pt x="132" y="210"/>
                  </a:lnTo>
                  <a:lnTo>
                    <a:pt x="141" y="224"/>
                  </a:lnTo>
                  <a:lnTo>
                    <a:pt x="153" y="238"/>
                  </a:lnTo>
                  <a:lnTo>
                    <a:pt x="163" y="250"/>
                  </a:lnTo>
                  <a:lnTo>
                    <a:pt x="177" y="261"/>
                  </a:lnTo>
                  <a:lnTo>
                    <a:pt x="190" y="271"/>
                  </a:lnTo>
                  <a:lnTo>
                    <a:pt x="204" y="278"/>
                  </a:lnTo>
                  <a:lnTo>
                    <a:pt x="184" y="277"/>
                  </a:lnTo>
                  <a:lnTo>
                    <a:pt x="167" y="271"/>
                  </a:lnTo>
                  <a:lnTo>
                    <a:pt x="151" y="261"/>
                  </a:lnTo>
                  <a:lnTo>
                    <a:pt x="137" y="249"/>
                  </a:lnTo>
                  <a:lnTo>
                    <a:pt x="125" y="233"/>
                  </a:lnTo>
                  <a:lnTo>
                    <a:pt x="114" y="217"/>
                  </a:lnTo>
                  <a:lnTo>
                    <a:pt x="107" y="199"/>
                  </a:lnTo>
                  <a:lnTo>
                    <a:pt x="102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0" name="Freeform 200"/>
            <p:cNvSpPr>
              <a:spLocks/>
            </p:cNvSpPr>
            <p:nvPr/>
          </p:nvSpPr>
          <p:spPr bwMode="auto">
            <a:xfrm>
              <a:off x="4443413" y="4087813"/>
              <a:ext cx="52388" cy="14288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2" y="10"/>
                </a:cxn>
                <a:cxn ang="0">
                  <a:pos x="7" y="7"/>
                </a:cxn>
                <a:cxn ang="0">
                  <a:pos x="14" y="5"/>
                </a:cxn>
                <a:cxn ang="0">
                  <a:pos x="21" y="3"/>
                </a:cxn>
                <a:cxn ang="0">
                  <a:pos x="34" y="3"/>
                </a:cxn>
                <a:cxn ang="0">
                  <a:pos x="49" y="0"/>
                </a:cxn>
                <a:cxn ang="0">
                  <a:pos x="62" y="1"/>
                </a:cxn>
                <a:cxn ang="0">
                  <a:pos x="65" y="8"/>
                </a:cxn>
                <a:cxn ang="0">
                  <a:pos x="0" y="17"/>
                </a:cxn>
              </a:cxnLst>
              <a:rect l="0" t="0" r="r" b="b"/>
              <a:pathLst>
                <a:path w="65" h="17">
                  <a:moveTo>
                    <a:pt x="0" y="17"/>
                  </a:moveTo>
                  <a:lnTo>
                    <a:pt x="2" y="10"/>
                  </a:lnTo>
                  <a:lnTo>
                    <a:pt x="7" y="7"/>
                  </a:lnTo>
                  <a:lnTo>
                    <a:pt x="14" y="5"/>
                  </a:lnTo>
                  <a:lnTo>
                    <a:pt x="21" y="3"/>
                  </a:lnTo>
                  <a:lnTo>
                    <a:pt x="34" y="3"/>
                  </a:lnTo>
                  <a:lnTo>
                    <a:pt x="49" y="0"/>
                  </a:lnTo>
                  <a:lnTo>
                    <a:pt x="62" y="1"/>
                  </a:lnTo>
                  <a:lnTo>
                    <a:pt x="65" y="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1" name="Freeform 201"/>
            <p:cNvSpPr>
              <a:spLocks/>
            </p:cNvSpPr>
            <p:nvPr/>
          </p:nvSpPr>
          <p:spPr bwMode="auto">
            <a:xfrm>
              <a:off x="4456113" y="3725863"/>
              <a:ext cx="28575" cy="74613"/>
            </a:xfrm>
            <a:custGeom>
              <a:avLst/>
              <a:gdLst/>
              <a:ahLst/>
              <a:cxnLst>
                <a:cxn ang="0">
                  <a:pos x="21" y="93"/>
                </a:cxn>
                <a:cxn ang="0">
                  <a:pos x="12" y="90"/>
                </a:cxn>
                <a:cxn ang="0">
                  <a:pos x="7" y="83"/>
                </a:cxn>
                <a:cxn ang="0">
                  <a:pos x="4" y="74"/>
                </a:cxn>
                <a:cxn ang="0">
                  <a:pos x="0" y="67"/>
                </a:cxn>
                <a:cxn ang="0">
                  <a:pos x="0" y="49"/>
                </a:cxn>
                <a:cxn ang="0">
                  <a:pos x="7" y="33"/>
                </a:cxn>
                <a:cxn ang="0">
                  <a:pos x="16" y="21"/>
                </a:cxn>
                <a:cxn ang="0">
                  <a:pos x="23" y="5"/>
                </a:cxn>
                <a:cxn ang="0">
                  <a:pos x="25" y="2"/>
                </a:cxn>
                <a:cxn ang="0">
                  <a:pos x="28" y="0"/>
                </a:cxn>
                <a:cxn ang="0">
                  <a:pos x="32" y="0"/>
                </a:cxn>
                <a:cxn ang="0">
                  <a:pos x="35" y="2"/>
                </a:cxn>
                <a:cxn ang="0">
                  <a:pos x="28" y="25"/>
                </a:cxn>
                <a:cxn ang="0">
                  <a:pos x="19" y="46"/>
                </a:cxn>
                <a:cxn ang="0">
                  <a:pos x="16" y="69"/>
                </a:cxn>
                <a:cxn ang="0">
                  <a:pos x="21" y="93"/>
                </a:cxn>
              </a:cxnLst>
              <a:rect l="0" t="0" r="r" b="b"/>
              <a:pathLst>
                <a:path w="35" h="93">
                  <a:moveTo>
                    <a:pt x="21" y="93"/>
                  </a:moveTo>
                  <a:lnTo>
                    <a:pt x="12" y="90"/>
                  </a:lnTo>
                  <a:lnTo>
                    <a:pt x="7" y="83"/>
                  </a:lnTo>
                  <a:lnTo>
                    <a:pt x="4" y="74"/>
                  </a:lnTo>
                  <a:lnTo>
                    <a:pt x="0" y="67"/>
                  </a:lnTo>
                  <a:lnTo>
                    <a:pt x="0" y="49"/>
                  </a:lnTo>
                  <a:lnTo>
                    <a:pt x="7" y="33"/>
                  </a:lnTo>
                  <a:lnTo>
                    <a:pt x="16" y="21"/>
                  </a:lnTo>
                  <a:lnTo>
                    <a:pt x="23" y="5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5" y="2"/>
                  </a:lnTo>
                  <a:lnTo>
                    <a:pt x="28" y="25"/>
                  </a:lnTo>
                  <a:lnTo>
                    <a:pt x="19" y="46"/>
                  </a:lnTo>
                  <a:lnTo>
                    <a:pt x="16" y="69"/>
                  </a:lnTo>
                  <a:lnTo>
                    <a:pt x="21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2" name="Freeform 202"/>
            <p:cNvSpPr>
              <a:spLocks/>
            </p:cNvSpPr>
            <p:nvPr/>
          </p:nvSpPr>
          <p:spPr bwMode="auto">
            <a:xfrm>
              <a:off x="4349750" y="5424488"/>
              <a:ext cx="33338" cy="36513"/>
            </a:xfrm>
            <a:custGeom>
              <a:avLst/>
              <a:gdLst/>
              <a:ahLst/>
              <a:cxnLst>
                <a:cxn ang="0">
                  <a:pos x="37" y="45"/>
                </a:cxn>
                <a:cxn ang="0">
                  <a:pos x="25" y="40"/>
                </a:cxn>
                <a:cxn ang="0">
                  <a:pos x="12" y="33"/>
                </a:cxn>
                <a:cxn ang="0">
                  <a:pos x="4" y="24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1" y="7"/>
                </a:cxn>
                <a:cxn ang="0">
                  <a:pos x="14" y="12"/>
                </a:cxn>
                <a:cxn ang="0">
                  <a:pos x="16" y="17"/>
                </a:cxn>
                <a:cxn ang="0">
                  <a:pos x="26" y="24"/>
                </a:cxn>
                <a:cxn ang="0">
                  <a:pos x="39" y="33"/>
                </a:cxn>
                <a:cxn ang="0">
                  <a:pos x="44" y="40"/>
                </a:cxn>
                <a:cxn ang="0">
                  <a:pos x="37" y="45"/>
                </a:cxn>
              </a:cxnLst>
              <a:rect l="0" t="0" r="r" b="b"/>
              <a:pathLst>
                <a:path w="44" h="45">
                  <a:moveTo>
                    <a:pt x="37" y="45"/>
                  </a:moveTo>
                  <a:lnTo>
                    <a:pt x="25" y="40"/>
                  </a:lnTo>
                  <a:lnTo>
                    <a:pt x="12" y="33"/>
                  </a:lnTo>
                  <a:lnTo>
                    <a:pt x="4" y="24"/>
                  </a:lnTo>
                  <a:lnTo>
                    <a:pt x="0" y="10"/>
                  </a:lnTo>
                  <a:lnTo>
                    <a:pt x="0" y="0"/>
                  </a:lnTo>
                  <a:lnTo>
                    <a:pt x="5" y="3"/>
                  </a:lnTo>
                  <a:lnTo>
                    <a:pt x="11" y="7"/>
                  </a:lnTo>
                  <a:lnTo>
                    <a:pt x="14" y="12"/>
                  </a:lnTo>
                  <a:lnTo>
                    <a:pt x="16" y="17"/>
                  </a:lnTo>
                  <a:lnTo>
                    <a:pt x="26" y="24"/>
                  </a:lnTo>
                  <a:lnTo>
                    <a:pt x="39" y="33"/>
                  </a:lnTo>
                  <a:lnTo>
                    <a:pt x="44" y="40"/>
                  </a:lnTo>
                  <a:lnTo>
                    <a:pt x="37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3" name="Freeform 203"/>
            <p:cNvSpPr>
              <a:spLocks/>
            </p:cNvSpPr>
            <p:nvPr/>
          </p:nvSpPr>
          <p:spPr bwMode="auto">
            <a:xfrm>
              <a:off x="4389438" y="4090988"/>
              <a:ext cx="52388" cy="271463"/>
            </a:xfrm>
            <a:custGeom>
              <a:avLst/>
              <a:gdLst/>
              <a:ahLst/>
              <a:cxnLst>
                <a:cxn ang="0">
                  <a:pos x="33" y="236"/>
                </a:cxn>
                <a:cxn ang="0">
                  <a:pos x="21" y="266"/>
                </a:cxn>
                <a:cxn ang="0">
                  <a:pos x="10" y="306"/>
                </a:cxn>
                <a:cxn ang="0">
                  <a:pos x="3" y="338"/>
                </a:cxn>
                <a:cxn ang="0">
                  <a:pos x="0" y="342"/>
                </a:cxn>
                <a:cxn ang="0">
                  <a:pos x="3" y="303"/>
                </a:cxn>
                <a:cxn ang="0">
                  <a:pos x="10" y="259"/>
                </a:cxn>
                <a:cxn ang="0">
                  <a:pos x="21" y="215"/>
                </a:cxn>
                <a:cxn ang="0">
                  <a:pos x="31" y="168"/>
                </a:cxn>
                <a:cxn ang="0">
                  <a:pos x="40" y="123"/>
                </a:cxn>
                <a:cxn ang="0">
                  <a:pos x="49" y="79"/>
                </a:cxn>
                <a:cxn ang="0">
                  <a:pos x="53" y="37"/>
                </a:cxn>
                <a:cxn ang="0">
                  <a:pos x="53" y="0"/>
                </a:cxn>
                <a:cxn ang="0">
                  <a:pos x="67" y="31"/>
                </a:cxn>
                <a:cxn ang="0">
                  <a:pos x="67" y="66"/>
                </a:cxn>
                <a:cxn ang="0">
                  <a:pos x="61" y="103"/>
                </a:cxn>
                <a:cxn ang="0">
                  <a:pos x="58" y="142"/>
                </a:cxn>
                <a:cxn ang="0">
                  <a:pos x="53" y="175"/>
                </a:cxn>
                <a:cxn ang="0">
                  <a:pos x="49" y="191"/>
                </a:cxn>
                <a:cxn ang="0">
                  <a:pos x="44" y="207"/>
                </a:cxn>
                <a:cxn ang="0">
                  <a:pos x="33" y="236"/>
                </a:cxn>
              </a:cxnLst>
              <a:rect l="0" t="0" r="r" b="b"/>
              <a:pathLst>
                <a:path w="67" h="342">
                  <a:moveTo>
                    <a:pt x="33" y="236"/>
                  </a:moveTo>
                  <a:lnTo>
                    <a:pt x="21" y="266"/>
                  </a:lnTo>
                  <a:lnTo>
                    <a:pt x="10" y="306"/>
                  </a:lnTo>
                  <a:lnTo>
                    <a:pt x="3" y="338"/>
                  </a:lnTo>
                  <a:lnTo>
                    <a:pt x="0" y="342"/>
                  </a:lnTo>
                  <a:lnTo>
                    <a:pt x="3" y="303"/>
                  </a:lnTo>
                  <a:lnTo>
                    <a:pt x="10" y="259"/>
                  </a:lnTo>
                  <a:lnTo>
                    <a:pt x="21" y="215"/>
                  </a:lnTo>
                  <a:lnTo>
                    <a:pt x="31" y="168"/>
                  </a:lnTo>
                  <a:lnTo>
                    <a:pt x="40" y="123"/>
                  </a:lnTo>
                  <a:lnTo>
                    <a:pt x="49" y="79"/>
                  </a:lnTo>
                  <a:lnTo>
                    <a:pt x="53" y="37"/>
                  </a:lnTo>
                  <a:lnTo>
                    <a:pt x="53" y="0"/>
                  </a:lnTo>
                  <a:lnTo>
                    <a:pt x="67" y="31"/>
                  </a:lnTo>
                  <a:lnTo>
                    <a:pt x="67" y="66"/>
                  </a:lnTo>
                  <a:lnTo>
                    <a:pt x="61" y="103"/>
                  </a:lnTo>
                  <a:lnTo>
                    <a:pt x="58" y="142"/>
                  </a:lnTo>
                  <a:lnTo>
                    <a:pt x="53" y="175"/>
                  </a:lnTo>
                  <a:lnTo>
                    <a:pt x="49" y="191"/>
                  </a:lnTo>
                  <a:lnTo>
                    <a:pt x="44" y="207"/>
                  </a:lnTo>
                  <a:lnTo>
                    <a:pt x="33" y="2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4" name="Freeform 204"/>
            <p:cNvSpPr>
              <a:spLocks/>
            </p:cNvSpPr>
            <p:nvPr/>
          </p:nvSpPr>
          <p:spPr bwMode="auto">
            <a:xfrm>
              <a:off x="4333875" y="5480050"/>
              <a:ext cx="33338" cy="327025"/>
            </a:xfrm>
            <a:custGeom>
              <a:avLst/>
              <a:gdLst/>
              <a:ahLst/>
              <a:cxnLst>
                <a:cxn ang="0">
                  <a:pos x="21" y="414"/>
                </a:cxn>
                <a:cxn ang="0">
                  <a:pos x="3" y="175"/>
                </a:cxn>
                <a:cxn ang="0">
                  <a:pos x="0" y="0"/>
                </a:cxn>
                <a:cxn ang="0">
                  <a:pos x="10" y="0"/>
                </a:cxn>
                <a:cxn ang="0">
                  <a:pos x="17" y="102"/>
                </a:cxn>
                <a:cxn ang="0">
                  <a:pos x="24" y="207"/>
                </a:cxn>
                <a:cxn ang="0">
                  <a:pos x="33" y="312"/>
                </a:cxn>
                <a:cxn ang="0">
                  <a:pos x="42" y="414"/>
                </a:cxn>
                <a:cxn ang="0">
                  <a:pos x="21" y="414"/>
                </a:cxn>
              </a:cxnLst>
              <a:rect l="0" t="0" r="r" b="b"/>
              <a:pathLst>
                <a:path w="42" h="414">
                  <a:moveTo>
                    <a:pt x="21" y="414"/>
                  </a:moveTo>
                  <a:lnTo>
                    <a:pt x="3" y="17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7" y="102"/>
                  </a:lnTo>
                  <a:lnTo>
                    <a:pt x="24" y="207"/>
                  </a:lnTo>
                  <a:lnTo>
                    <a:pt x="33" y="312"/>
                  </a:lnTo>
                  <a:lnTo>
                    <a:pt x="42" y="414"/>
                  </a:lnTo>
                  <a:lnTo>
                    <a:pt x="21" y="4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6" name="Freeform 206"/>
            <p:cNvSpPr>
              <a:spLocks/>
            </p:cNvSpPr>
            <p:nvPr/>
          </p:nvSpPr>
          <p:spPr bwMode="auto">
            <a:xfrm>
              <a:off x="4289425" y="3689350"/>
              <a:ext cx="165100" cy="123825"/>
            </a:xfrm>
            <a:custGeom>
              <a:avLst/>
              <a:gdLst/>
              <a:ahLst/>
              <a:cxnLst>
                <a:cxn ang="0">
                  <a:pos x="108" y="54"/>
                </a:cxn>
                <a:cxn ang="0">
                  <a:pos x="103" y="50"/>
                </a:cxn>
                <a:cxn ang="0">
                  <a:pos x="98" y="47"/>
                </a:cxn>
                <a:cxn ang="0">
                  <a:pos x="91" y="45"/>
                </a:cxn>
                <a:cxn ang="0">
                  <a:pos x="84" y="45"/>
                </a:cxn>
                <a:cxn ang="0">
                  <a:pos x="77" y="45"/>
                </a:cxn>
                <a:cxn ang="0">
                  <a:pos x="70" y="45"/>
                </a:cxn>
                <a:cxn ang="0">
                  <a:pos x="63" y="47"/>
                </a:cxn>
                <a:cxn ang="0">
                  <a:pos x="56" y="47"/>
                </a:cxn>
                <a:cxn ang="0">
                  <a:pos x="38" y="61"/>
                </a:cxn>
                <a:cxn ang="0">
                  <a:pos x="31" y="82"/>
                </a:cxn>
                <a:cxn ang="0">
                  <a:pos x="26" y="103"/>
                </a:cxn>
                <a:cxn ang="0">
                  <a:pos x="14" y="121"/>
                </a:cxn>
                <a:cxn ang="0">
                  <a:pos x="19" y="129"/>
                </a:cxn>
                <a:cxn ang="0">
                  <a:pos x="23" y="138"/>
                </a:cxn>
                <a:cxn ang="0">
                  <a:pos x="28" y="147"/>
                </a:cxn>
                <a:cxn ang="0">
                  <a:pos x="31" y="156"/>
                </a:cxn>
                <a:cxn ang="0">
                  <a:pos x="16" y="150"/>
                </a:cxn>
                <a:cxn ang="0">
                  <a:pos x="5" y="138"/>
                </a:cxn>
                <a:cxn ang="0">
                  <a:pos x="0" y="124"/>
                </a:cxn>
                <a:cxn ang="0">
                  <a:pos x="0" y="107"/>
                </a:cxn>
                <a:cxn ang="0">
                  <a:pos x="7" y="98"/>
                </a:cxn>
                <a:cxn ang="0">
                  <a:pos x="14" y="87"/>
                </a:cxn>
                <a:cxn ang="0">
                  <a:pos x="17" y="77"/>
                </a:cxn>
                <a:cxn ang="0">
                  <a:pos x="23" y="64"/>
                </a:cxn>
                <a:cxn ang="0">
                  <a:pos x="28" y="54"/>
                </a:cxn>
                <a:cxn ang="0">
                  <a:pos x="33" y="45"/>
                </a:cxn>
                <a:cxn ang="0">
                  <a:pos x="42" y="36"/>
                </a:cxn>
                <a:cxn ang="0">
                  <a:pos x="52" y="31"/>
                </a:cxn>
                <a:cxn ang="0">
                  <a:pos x="72" y="33"/>
                </a:cxn>
                <a:cxn ang="0">
                  <a:pos x="91" y="29"/>
                </a:cxn>
                <a:cxn ang="0">
                  <a:pos x="107" y="21"/>
                </a:cxn>
                <a:cxn ang="0">
                  <a:pos x="124" y="12"/>
                </a:cxn>
                <a:cxn ang="0">
                  <a:pos x="142" y="3"/>
                </a:cxn>
                <a:cxn ang="0">
                  <a:pos x="159" y="0"/>
                </a:cxn>
                <a:cxn ang="0">
                  <a:pos x="179" y="1"/>
                </a:cxn>
                <a:cxn ang="0">
                  <a:pos x="198" y="14"/>
                </a:cxn>
                <a:cxn ang="0">
                  <a:pos x="208" y="24"/>
                </a:cxn>
                <a:cxn ang="0">
                  <a:pos x="196" y="22"/>
                </a:cxn>
                <a:cxn ang="0">
                  <a:pos x="184" y="22"/>
                </a:cxn>
                <a:cxn ang="0">
                  <a:pos x="170" y="22"/>
                </a:cxn>
                <a:cxn ang="0">
                  <a:pos x="156" y="26"/>
                </a:cxn>
                <a:cxn ang="0">
                  <a:pos x="142" y="29"/>
                </a:cxn>
                <a:cxn ang="0">
                  <a:pos x="128" y="35"/>
                </a:cxn>
                <a:cxn ang="0">
                  <a:pos x="117" y="43"/>
                </a:cxn>
                <a:cxn ang="0">
                  <a:pos x="108" y="54"/>
                </a:cxn>
              </a:cxnLst>
              <a:rect l="0" t="0" r="r" b="b"/>
              <a:pathLst>
                <a:path w="208" h="156">
                  <a:moveTo>
                    <a:pt x="108" y="54"/>
                  </a:moveTo>
                  <a:lnTo>
                    <a:pt x="103" y="50"/>
                  </a:lnTo>
                  <a:lnTo>
                    <a:pt x="98" y="47"/>
                  </a:lnTo>
                  <a:lnTo>
                    <a:pt x="91" y="45"/>
                  </a:lnTo>
                  <a:lnTo>
                    <a:pt x="84" y="45"/>
                  </a:lnTo>
                  <a:lnTo>
                    <a:pt x="77" y="45"/>
                  </a:lnTo>
                  <a:lnTo>
                    <a:pt x="70" y="45"/>
                  </a:lnTo>
                  <a:lnTo>
                    <a:pt x="63" y="47"/>
                  </a:lnTo>
                  <a:lnTo>
                    <a:pt x="56" y="47"/>
                  </a:lnTo>
                  <a:lnTo>
                    <a:pt x="38" y="61"/>
                  </a:lnTo>
                  <a:lnTo>
                    <a:pt x="31" y="82"/>
                  </a:lnTo>
                  <a:lnTo>
                    <a:pt x="26" y="103"/>
                  </a:lnTo>
                  <a:lnTo>
                    <a:pt x="14" y="121"/>
                  </a:lnTo>
                  <a:lnTo>
                    <a:pt x="19" y="129"/>
                  </a:lnTo>
                  <a:lnTo>
                    <a:pt x="23" y="138"/>
                  </a:lnTo>
                  <a:lnTo>
                    <a:pt x="28" y="147"/>
                  </a:lnTo>
                  <a:lnTo>
                    <a:pt x="31" y="156"/>
                  </a:lnTo>
                  <a:lnTo>
                    <a:pt x="16" y="150"/>
                  </a:lnTo>
                  <a:lnTo>
                    <a:pt x="5" y="138"/>
                  </a:lnTo>
                  <a:lnTo>
                    <a:pt x="0" y="124"/>
                  </a:lnTo>
                  <a:lnTo>
                    <a:pt x="0" y="107"/>
                  </a:lnTo>
                  <a:lnTo>
                    <a:pt x="7" y="98"/>
                  </a:lnTo>
                  <a:lnTo>
                    <a:pt x="14" y="87"/>
                  </a:lnTo>
                  <a:lnTo>
                    <a:pt x="17" y="77"/>
                  </a:lnTo>
                  <a:lnTo>
                    <a:pt x="23" y="64"/>
                  </a:lnTo>
                  <a:lnTo>
                    <a:pt x="28" y="54"/>
                  </a:lnTo>
                  <a:lnTo>
                    <a:pt x="33" y="45"/>
                  </a:lnTo>
                  <a:lnTo>
                    <a:pt x="42" y="36"/>
                  </a:lnTo>
                  <a:lnTo>
                    <a:pt x="52" y="31"/>
                  </a:lnTo>
                  <a:lnTo>
                    <a:pt x="72" y="33"/>
                  </a:lnTo>
                  <a:lnTo>
                    <a:pt x="91" y="29"/>
                  </a:lnTo>
                  <a:lnTo>
                    <a:pt x="107" y="21"/>
                  </a:lnTo>
                  <a:lnTo>
                    <a:pt x="124" y="12"/>
                  </a:lnTo>
                  <a:lnTo>
                    <a:pt x="142" y="3"/>
                  </a:lnTo>
                  <a:lnTo>
                    <a:pt x="159" y="0"/>
                  </a:lnTo>
                  <a:lnTo>
                    <a:pt x="179" y="1"/>
                  </a:lnTo>
                  <a:lnTo>
                    <a:pt x="198" y="14"/>
                  </a:lnTo>
                  <a:lnTo>
                    <a:pt x="208" y="24"/>
                  </a:lnTo>
                  <a:lnTo>
                    <a:pt x="196" y="22"/>
                  </a:lnTo>
                  <a:lnTo>
                    <a:pt x="184" y="22"/>
                  </a:lnTo>
                  <a:lnTo>
                    <a:pt x="170" y="22"/>
                  </a:lnTo>
                  <a:lnTo>
                    <a:pt x="156" y="26"/>
                  </a:lnTo>
                  <a:lnTo>
                    <a:pt x="142" y="29"/>
                  </a:lnTo>
                  <a:lnTo>
                    <a:pt x="128" y="35"/>
                  </a:lnTo>
                  <a:lnTo>
                    <a:pt x="117" y="43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" name="Freeform 207"/>
            <p:cNvSpPr>
              <a:spLocks/>
            </p:cNvSpPr>
            <p:nvPr/>
          </p:nvSpPr>
          <p:spPr bwMode="auto">
            <a:xfrm>
              <a:off x="4316413" y="4073525"/>
              <a:ext cx="100013" cy="15875"/>
            </a:xfrm>
            <a:custGeom>
              <a:avLst/>
              <a:gdLst/>
              <a:ahLst/>
              <a:cxnLst>
                <a:cxn ang="0">
                  <a:pos x="67" y="19"/>
                </a:cxn>
                <a:cxn ang="0">
                  <a:pos x="60" y="19"/>
                </a:cxn>
                <a:cxn ang="0">
                  <a:pos x="51" y="19"/>
                </a:cxn>
                <a:cxn ang="0">
                  <a:pos x="42" y="19"/>
                </a:cxn>
                <a:cxn ang="0">
                  <a:pos x="33" y="19"/>
                </a:cxn>
                <a:cxn ang="0">
                  <a:pos x="25" y="19"/>
                </a:cxn>
                <a:cxn ang="0">
                  <a:pos x="16" y="19"/>
                </a:cxn>
                <a:cxn ang="0">
                  <a:pos x="7" y="18"/>
                </a:cxn>
                <a:cxn ang="0">
                  <a:pos x="0" y="16"/>
                </a:cxn>
                <a:cxn ang="0">
                  <a:pos x="4" y="12"/>
                </a:cxn>
                <a:cxn ang="0">
                  <a:pos x="11" y="9"/>
                </a:cxn>
                <a:cxn ang="0">
                  <a:pos x="19" y="7"/>
                </a:cxn>
                <a:cxn ang="0">
                  <a:pos x="30" y="5"/>
                </a:cxn>
                <a:cxn ang="0">
                  <a:pos x="39" y="5"/>
                </a:cxn>
                <a:cxn ang="0">
                  <a:pos x="49" y="4"/>
                </a:cxn>
                <a:cxn ang="0">
                  <a:pos x="58" y="2"/>
                </a:cxn>
                <a:cxn ang="0">
                  <a:pos x="65" y="0"/>
                </a:cxn>
                <a:cxn ang="0">
                  <a:pos x="75" y="0"/>
                </a:cxn>
                <a:cxn ang="0">
                  <a:pos x="84" y="0"/>
                </a:cxn>
                <a:cxn ang="0">
                  <a:pos x="91" y="0"/>
                </a:cxn>
                <a:cxn ang="0">
                  <a:pos x="98" y="0"/>
                </a:cxn>
                <a:cxn ang="0">
                  <a:pos x="105" y="2"/>
                </a:cxn>
                <a:cxn ang="0">
                  <a:pos x="112" y="4"/>
                </a:cxn>
                <a:cxn ang="0">
                  <a:pos x="119" y="5"/>
                </a:cxn>
                <a:cxn ang="0">
                  <a:pos x="126" y="7"/>
                </a:cxn>
                <a:cxn ang="0">
                  <a:pos x="121" y="12"/>
                </a:cxn>
                <a:cxn ang="0">
                  <a:pos x="114" y="14"/>
                </a:cxn>
                <a:cxn ang="0">
                  <a:pos x="107" y="16"/>
                </a:cxn>
                <a:cxn ang="0">
                  <a:pos x="100" y="16"/>
                </a:cxn>
                <a:cxn ang="0">
                  <a:pos x="93" y="16"/>
                </a:cxn>
                <a:cxn ang="0">
                  <a:pos x="84" y="16"/>
                </a:cxn>
                <a:cxn ang="0">
                  <a:pos x="75" y="16"/>
                </a:cxn>
                <a:cxn ang="0">
                  <a:pos x="67" y="19"/>
                </a:cxn>
              </a:cxnLst>
              <a:rect l="0" t="0" r="r" b="b"/>
              <a:pathLst>
                <a:path w="126" h="19">
                  <a:moveTo>
                    <a:pt x="67" y="19"/>
                  </a:moveTo>
                  <a:lnTo>
                    <a:pt x="60" y="19"/>
                  </a:lnTo>
                  <a:lnTo>
                    <a:pt x="51" y="19"/>
                  </a:lnTo>
                  <a:lnTo>
                    <a:pt x="42" y="19"/>
                  </a:lnTo>
                  <a:lnTo>
                    <a:pt x="33" y="19"/>
                  </a:lnTo>
                  <a:lnTo>
                    <a:pt x="25" y="19"/>
                  </a:lnTo>
                  <a:lnTo>
                    <a:pt x="16" y="19"/>
                  </a:lnTo>
                  <a:lnTo>
                    <a:pt x="7" y="18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11" y="9"/>
                  </a:lnTo>
                  <a:lnTo>
                    <a:pt x="19" y="7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49" y="4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1" y="0"/>
                  </a:lnTo>
                  <a:lnTo>
                    <a:pt x="98" y="0"/>
                  </a:lnTo>
                  <a:lnTo>
                    <a:pt x="105" y="2"/>
                  </a:lnTo>
                  <a:lnTo>
                    <a:pt x="112" y="4"/>
                  </a:lnTo>
                  <a:lnTo>
                    <a:pt x="119" y="5"/>
                  </a:lnTo>
                  <a:lnTo>
                    <a:pt x="126" y="7"/>
                  </a:lnTo>
                  <a:lnTo>
                    <a:pt x="121" y="12"/>
                  </a:lnTo>
                  <a:lnTo>
                    <a:pt x="114" y="14"/>
                  </a:lnTo>
                  <a:lnTo>
                    <a:pt x="107" y="16"/>
                  </a:lnTo>
                  <a:lnTo>
                    <a:pt x="100" y="16"/>
                  </a:lnTo>
                  <a:lnTo>
                    <a:pt x="93" y="16"/>
                  </a:lnTo>
                  <a:lnTo>
                    <a:pt x="84" y="16"/>
                  </a:lnTo>
                  <a:lnTo>
                    <a:pt x="75" y="16"/>
                  </a:lnTo>
                  <a:lnTo>
                    <a:pt x="6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8" name="Freeform 208"/>
            <p:cNvSpPr>
              <a:spLocks/>
            </p:cNvSpPr>
            <p:nvPr/>
          </p:nvSpPr>
          <p:spPr bwMode="auto">
            <a:xfrm>
              <a:off x="4305300" y="4932363"/>
              <a:ext cx="44450" cy="479425"/>
            </a:xfrm>
            <a:custGeom>
              <a:avLst/>
              <a:gdLst/>
              <a:ahLst/>
              <a:cxnLst>
                <a:cxn ang="0">
                  <a:pos x="51" y="604"/>
                </a:cxn>
                <a:cxn ang="0">
                  <a:pos x="32" y="580"/>
                </a:cxn>
                <a:cxn ang="0">
                  <a:pos x="19" y="550"/>
                </a:cxn>
                <a:cxn ang="0">
                  <a:pos x="14" y="517"/>
                </a:cxn>
                <a:cxn ang="0">
                  <a:pos x="14" y="482"/>
                </a:cxn>
                <a:cxn ang="0">
                  <a:pos x="14" y="447"/>
                </a:cxn>
                <a:cxn ang="0">
                  <a:pos x="16" y="412"/>
                </a:cxn>
                <a:cxn ang="0">
                  <a:pos x="14" y="377"/>
                </a:cxn>
                <a:cxn ang="0">
                  <a:pos x="7" y="345"/>
                </a:cxn>
                <a:cxn ang="0">
                  <a:pos x="11" y="314"/>
                </a:cxn>
                <a:cxn ang="0">
                  <a:pos x="9" y="284"/>
                </a:cxn>
                <a:cxn ang="0">
                  <a:pos x="4" y="256"/>
                </a:cxn>
                <a:cxn ang="0">
                  <a:pos x="0" y="226"/>
                </a:cxn>
                <a:cxn ang="0">
                  <a:pos x="11" y="4"/>
                </a:cxn>
                <a:cxn ang="0">
                  <a:pos x="12" y="4"/>
                </a:cxn>
                <a:cxn ang="0">
                  <a:pos x="14" y="2"/>
                </a:cxn>
                <a:cxn ang="0">
                  <a:pos x="16" y="2"/>
                </a:cxn>
                <a:cxn ang="0">
                  <a:pos x="18" y="0"/>
                </a:cxn>
                <a:cxn ang="0">
                  <a:pos x="25" y="37"/>
                </a:cxn>
                <a:cxn ang="0">
                  <a:pos x="23" y="77"/>
                </a:cxn>
                <a:cxn ang="0">
                  <a:pos x="18" y="116"/>
                </a:cxn>
                <a:cxn ang="0">
                  <a:pos x="19" y="156"/>
                </a:cxn>
                <a:cxn ang="0">
                  <a:pos x="19" y="205"/>
                </a:cxn>
                <a:cxn ang="0">
                  <a:pos x="21" y="254"/>
                </a:cxn>
                <a:cxn ang="0">
                  <a:pos x="25" y="305"/>
                </a:cxn>
                <a:cxn ang="0">
                  <a:pos x="32" y="352"/>
                </a:cxn>
                <a:cxn ang="0">
                  <a:pos x="26" y="352"/>
                </a:cxn>
                <a:cxn ang="0">
                  <a:pos x="26" y="394"/>
                </a:cxn>
                <a:cxn ang="0">
                  <a:pos x="30" y="438"/>
                </a:cxn>
                <a:cxn ang="0">
                  <a:pos x="32" y="480"/>
                </a:cxn>
                <a:cxn ang="0">
                  <a:pos x="32" y="524"/>
                </a:cxn>
                <a:cxn ang="0">
                  <a:pos x="37" y="541"/>
                </a:cxn>
                <a:cxn ang="0">
                  <a:pos x="37" y="561"/>
                </a:cxn>
                <a:cxn ang="0">
                  <a:pos x="40" y="578"/>
                </a:cxn>
                <a:cxn ang="0">
                  <a:pos x="54" y="590"/>
                </a:cxn>
                <a:cxn ang="0">
                  <a:pos x="54" y="594"/>
                </a:cxn>
                <a:cxn ang="0">
                  <a:pos x="56" y="597"/>
                </a:cxn>
                <a:cxn ang="0">
                  <a:pos x="54" y="601"/>
                </a:cxn>
                <a:cxn ang="0">
                  <a:pos x="51" y="604"/>
                </a:cxn>
              </a:cxnLst>
              <a:rect l="0" t="0" r="r" b="b"/>
              <a:pathLst>
                <a:path w="56" h="604">
                  <a:moveTo>
                    <a:pt x="51" y="604"/>
                  </a:moveTo>
                  <a:lnTo>
                    <a:pt x="32" y="580"/>
                  </a:lnTo>
                  <a:lnTo>
                    <a:pt x="19" y="550"/>
                  </a:lnTo>
                  <a:lnTo>
                    <a:pt x="14" y="517"/>
                  </a:lnTo>
                  <a:lnTo>
                    <a:pt x="14" y="482"/>
                  </a:lnTo>
                  <a:lnTo>
                    <a:pt x="14" y="447"/>
                  </a:lnTo>
                  <a:lnTo>
                    <a:pt x="16" y="412"/>
                  </a:lnTo>
                  <a:lnTo>
                    <a:pt x="14" y="377"/>
                  </a:lnTo>
                  <a:lnTo>
                    <a:pt x="7" y="345"/>
                  </a:lnTo>
                  <a:lnTo>
                    <a:pt x="11" y="314"/>
                  </a:lnTo>
                  <a:lnTo>
                    <a:pt x="9" y="284"/>
                  </a:lnTo>
                  <a:lnTo>
                    <a:pt x="4" y="256"/>
                  </a:lnTo>
                  <a:lnTo>
                    <a:pt x="0" y="226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25" y="37"/>
                  </a:lnTo>
                  <a:lnTo>
                    <a:pt x="23" y="77"/>
                  </a:lnTo>
                  <a:lnTo>
                    <a:pt x="18" y="116"/>
                  </a:lnTo>
                  <a:lnTo>
                    <a:pt x="19" y="156"/>
                  </a:lnTo>
                  <a:lnTo>
                    <a:pt x="19" y="205"/>
                  </a:lnTo>
                  <a:lnTo>
                    <a:pt x="21" y="254"/>
                  </a:lnTo>
                  <a:lnTo>
                    <a:pt x="25" y="305"/>
                  </a:lnTo>
                  <a:lnTo>
                    <a:pt x="32" y="352"/>
                  </a:lnTo>
                  <a:lnTo>
                    <a:pt x="26" y="352"/>
                  </a:lnTo>
                  <a:lnTo>
                    <a:pt x="26" y="394"/>
                  </a:lnTo>
                  <a:lnTo>
                    <a:pt x="30" y="438"/>
                  </a:lnTo>
                  <a:lnTo>
                    <a:pt x="32" y="480"/>
                  </a:lnTo>
                  <a:lnTo>
                    <a:pt x="32" y="524"/>
                  </a:lnTo>
                  <a:lnTo>
                    <a:pt x="37" y="541"/>
                  </a:lnTo>
                  <a:lnTo>
                    <a:pt x="37" y="561"/>
                  </a:lnTo>
                  <a:lnTo>
                    <a:pt x="40" y="578"/>
                  </a:lnTo>
                  <a:lnTo>
                    <a:pt x="54" y="590"/>
                  </a:lnTo>
                  <a:lnTo>
                    <a:pt x="54" y="594"/>
                  </a:lnTo>
                  <a:lnTo>
                    <a:pt x="56" y="597"/>
                  </a:lnTo>
                  <a:lnTo>
                    <a:pt x="54" y="601"/>
                  </a:lnTo>
                  <a:lnTo>
                    <a:pt x="51" y="6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9" name="Freeform 209"/>
            <p:cNvSpPr>
              <a:spLocks/>
            </p:cNvSpPr>
            <p:nvPr/>
          </p:nvSpPr>
          <p:spPr bwMode="auto">
            <a:xfrm>
              <a:off x="4292600" y="5911850"/>
              <a:ext cx="22225" cy="25400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6" y="7"/>
                </a:cxn>
                <a:cxn ang="0">
                  <a:pos x="13" y="0"/>
                </a:cxn>
                <a:cxn ang="0">
                  <a:pos x="28" y="0"/>
                </a:cxn>
                <a:cxn ang="0">
                  <a:pos x="23" y="9"/>
                </a:cxn>
                <a:cxn ang="0">
                  <a:pos x="16" y="18"/>
                </a:cxn>
                <a:cxn ang="0">
                  <a:pos x="7" y="26"/>
                </a:cxn>
                <a:cxn ang="0">
                  <a:pos x="0" y="32"/>
                </a:cxn>
              </a:cxnLst>
              <a:rect l="0" t="0" r="r" b="b"/>
              <a:pathLst>
                <a:path w="28" h="32">
                  <a:moveTo>
                    <a:pt x="0" y="32"/>
                  </a:moveTo>
                  <a:lnTo>
                    <a:pt x="0" y="25"/>
                  </a:lnTo>
                  <a:lnTo>
                    <a:pt x="2" y="16"/>
                  </a:lnTo>
                  <a:lnTo>
                    <a:pt x="6" y="7"/>
                  </a:lnTo>
                  <a:lnTo>
                    <a:pt x="13" y="0"/>
                  </a:lnTo>
                  <a:lnTo>
                    <a:pt x="28" y="0"/>
                  </a:lnTo>
                  <a:lnTo>
                    <a:pt x="23" y="9"/>
                  </a:lnTo>
                  <a:lnTo>
                    <a:pt x="16" y="18"/>
                  </a:lnTo>
                  <a:lnTo>
                    <a:pt x="7" y="26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0" name="Freeform 210"/>
            <p:cNvSpPr>
              <a:spLocks/>
            </p:cNvSpPr>
            <p:nvPr/>
          </p:nvSpPr>
          <p:spPr bwMode="auto">
            <a:xfrm>
              <a:off x="4327525" y="4098925"/>
              <a:ext cx="34925" cy="307975"/>
            </a:xfrm>
            <a:custGeom>
              <a:avLst/>
              <a:gdLst/>
              <a:ahLst/>
              <a:cxnLst>
                <a:cxn ang="0">
                  <a:pos x="44" y="389"/>
                </a:cxn>
                <a:cxn ang="0">
                  <a:pos x="26" y="357"/>
                </a:cxn>
                <a:cxn ang="0">
                  <a:pos x="14" y="312"/>
                </a:cxn>
                <a:cxn ang="0">
                  <a:pos x="7" y="254"/>
                </a:cxn>
                <a:cxn ang="0">
                  <a:pos x="4" y="192"/>
                </a:cxn>
                <a:cxn ang="0">
                  <a:pos x="2" y="131"/>
                </a:cxn>
                <a:cxn ang="0">
                  <a:pos x="2" y="77"/>
                </a:cxn>
                <a:cxn ang="0">
                  <a:pos x="2" y="31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7" y="1"/>
                </a:cxn>
                <a:cxn ang="0">
                  <a:pos x="11" y="1"/>
                </a:cxn>
                <a:cxn ang="0">
                  <a:pos x="9" y="57"/>
                </a:cxn>
                <a:cxn ang="0">
                  <a:pos x="14" y="157"/>
                </a:cxn>
                <a:cxn ang="0">
                  <a:pos x="23" y="257"/>
                </a:cxn>
                <a:cxn ang="0">
                  <a:pos x="32" y="313"/>
                </a:cxn>
                <a:cxn ang="0">
                  <a:pos x="37" y="327"/>
                </a:cxn>
                <a:cxn ang="0">
                  <a:pos x="42" y="350"/>
                </a:cxn>
                <a:cxn ang="0">
                  <a:pos x="46" y="373"/>
                </a:cxn>
                <a:cxn ang="0">
                  <a:pos x="44" y="389"/>
                </a:cxn>
              </a:cxnLst>
              <a:rect l="0" t="0" r="r" b="b"/>
              <a:pathLst>
                <a:path w="46" h="389">
                  <a:moveTo>
                    <a:pt x="44" y="389"/>
                  </a:moveTo>
                  <a:lnTo>
                    <a:pt x="26" y="357"/>
                  </a:lnTo>
                  <a:lnTo>
                    <a:pt x="14" y="312"/>
                  </a:lnTo>
                  <a:lnTo>
                    <a:pt x="7" y="254"/>
                  </a:lnTo>
                  <a:lnTo>
                    <a:pt x="4" y="192"/>
                  </a:lnTo>
                  <a:lnTo>
                    <a:pt x="2" y="131"/>
                  </a:lnTo>
                  <a:lnTo>
                    <a:pt x="2" y="77"/>
                  </a:lnTo>
                  <a:lnTo>
                    <a:pt x="2" y="31"/>
                  </a:lnTo>
                  <a:lnTo>
                    <a:pt x="0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1" y="1"/>
                  </a:lnTo>
                  <a:lnTo>
                    <a:pt x="9" y="57"/>
                  </a:lnTo>
                  <a:lnTo>
                    <a:pt x="14" y="157"/>
                  </a:lnTo>
                  <a:lnTo>
                    <a:pt x="23" y="257"/>
                  </a:lnTo>
                  <a:lnTo>
                    <a:pt x="32" y="313"/>
                  </a:lnTo>
                  <a:lnTo>
                    <a:pt x="37" y="327"/>
                  </a:lnTo>
                  <a:lnTo>
                    <a:pt x="42" y="350"/>
                  </a:lnTo>
                  <a:lnTo>
                    <a:pt x="46" y="373"/>
                  </a:lnTo>
                  <a:lnTo>
                    <a:pt x="44" y="3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1" name="Freeform 211"/>
            <p:cNvSpPr>
              <a:spLocks/>
            </p:cNvSpPr>
            <p:nvPr/>
          </p:nvSpPr>
          <p:spPr bwMode="auto">
            <a:xfrm>
              <a:off x="4278313" y="4632325"/>
              <a:ext cx="53975" cy="247650"/>
            </a:xfrm>
            <a:custGeom>
              <a:avLst/>
              <a:gdLst/>
              <a:ahLst/>
              <a:cxnLst>
                <a:cxn ang="0">
                  <a:pos x="68" y="312"/>
                </a:cxn>
                <a:cxn ang="0">
                  <a:pos x="59" y="310"/>
                </a:cxn>
                <a:cxn ang="0">
                  <a:pos x="49" y="307"/>
                </a:cxn>
                <a:cxn ang="0">
                  <a:pos x="40" y="302"/>
                </a:cxn>
                <a:cxn ang="0">
                  <a:pos x="33" y="293"/>
                </a:cxn>
                <a:cxn ang="0">
                  <a:pos x="24" y="284"/>
                </a:cxn>
                <a:cxn ang="0">
                  <a:pos x="17" y="275"/>
                </a:cxn>
                <a:cxn ang="0">
                  <a:pos x="12" y="267"/>
                </a:cxn>
                <a:cxn ang="0">
                  <a:pos x="5" y="258"/>
                </a:cxn>
                <a:cxn ang="0">
                  <a:pos x="0" y="225"/>
                </a:cxn>
                <a:cxn ang="0">
                  <a:pos x="7" y="193"/>
                </a:cxn>
                <a:cxn ang="0">
                  <a:pos x="19" y="160"/>
                </a:cxn>
                <a:cxn ang="0">
                  <a:pos x="24" y="125"/>
                </a:cxn>
                <a:cxn ang="0">
                  <a:pos x="31" y="95"/>
                </a:cxn>
                <a:cxn ang="0">
                  <a:pos x="33" y="63"/>
                </a:cxn>
                <a:cxn ang="0">
                  <a:pos x="35" y="30"/>
                </a:cxn>
                <a:cxn ang="0">
                  <a:pos x="42" y="0"/>
                </a:cxn>
                <a:cxn ang="0">
                  <a:pos x="45" y="51"/>
                </a:cxn>
                <a:cxn ang="0">
                  <a:pos x="42" y="105"/>
                </a:cxn>
                <a:cxn ang="0">
                  <a:pos x="31" y="158"/>
                </a:cxn>
                <a:cxn ang="0">
                  <a:pos x="16" y="209"/>
                </a:cxn>
                <a:cxn ang="0">
                  <a:pos x="14" y="225"/>
                </a:cxn>
                <a:cxn ang="0">
                  <a:pos x="17" y="239"/>
                </a:cxn>
                <a:cxn ang="0">
                  <a:pos x="24" y="251"/>
                </a:cxn>
                <a:cxn ang="0">
                  <a:pos x="35" y="263"/>
                </a:cxn>
                <a:cxn ang="0">
                  <a:pos x="47" y="275"/>
                </a:cxn>
                <a:cxn ang="0">
                  <a:pos x="56" y="286"/>
                </a:cxn>
                <a:cxn ang="0">
                  <a:pos x="65" y="298"/>
                </a:cxn>
                <a:cxn ang="0">
                  <a:pos x="68" y="312"/>
                </a:cxn>
              </a:cxnLst>
              <a:rect l="0" t="0" r="r" b="b"/>
              <a:pathLst>
                <a:path w="68" h="312">
                  <a:moveTo>
                    <a:pt x="68" y="312"/>
                  </a:moveTo>
                  <a:lnTo>
                    <a:pt x="59" y="310"/>
                  </a:lnTo>
                  <a:lnTo>
                    <a:pt x="49" y="307"/>
                  </a:lnTo>
                  <a:lnTo>
                    <a:pt x="40" y="302"/>
                  </a:lnTo>
                  <a:lnTo>
                    <a:pt x="33" y="293"/>
                  </a:lnTo>
                  <a:lnTo>
                    <a:pt x="24" y="284"/>
                  </a:lnTo>
                  <a:lnTo>
                    <a:pt x="17" y="275"/>
                  </a:lnTo>
                  <a:lnTo>
                    <a:pt x="12" y="267"/>
                  </a:lnTo>
                  <a:lnTo>
                    <a:pt x="5" y="258"/>
                  </a:lnTo>
                  <a:lnTo>
                    <a:pt x="0" y="225"/>
                  </a:lnTo>
                  <a:lnTo>
                    <a:pt x="7" y="193"/>
                  </a:lnTo>
                  <a:lnTo>
                    <a:pt x="19" y="160"/>
                  </a:lnTo>
                  <a:lnTo>
                    <a:pt x="24" y="125"/>
                  </a:lnTo>
                  <a:lnTo>
                    <a:pt x="31" y="95"/>
                  </a:lnTo>
                  <a:lnTo>
                    <a:pt x="33" y="63"/>
                  </a:lnTo>
                  <a:lnTo>
                    <a:pt x="35" y="30"/>
                  </a:lnTo>
                  <a:lnTo>
                    <a:pt x="42" y="0"/>
                  </a:lnTo>
                  <a:lnTo>
                    <a:pt x="45" y="51"/>
                  </a:lnTo>
                  <a:lnTo>
                    <a:pt x="42" y="105"/>
                  </a:lnTo>
                  <a:lnTo>
                    <a:pt x="31" y="158"/>
                  </a:lnTo>
                  <a:lnTo>
                    <a:pt x="16" y="209"/>
                  </a:lnTo>
                  <a:lnTo>
                    <a:pt x="14" y="225"/>
                  </a:lnTo>
                  <a:lnTo>
                    <a:pt x="17" y="239"/>
                  </a:lnTo>
                  <a:lnTo>
                    <a:pt x="24" y="251"/>
                  </a:lnTo>
                  <a:lnTo>
                    <a:pt x="35" y="263"/>
                  </a:lnTo>
                  <a:lnTo>
                    <a:pt x="47" y="275"/>
                  </a:lnTo>
                  <a:lnTo>
                    <a:pt x="56" y="286"/>
                  </a:lnTo>
                  <a:lnTo>
                    <a:pt x="65" y="298"/>
                  </a:lnTo>
                  <a:lnTo>
                    <a:pt x="68" y="3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2" name="Freeform 212"/>
            <p:cNvSpPr>
              <a:spLocks/>
            </p:cNvSpPr>
            <p:nvPr/>
          </p:nvSpPr>
          <p:spPr bwMode="auto">
            <a:xfrm>
              <a:off x="4314825" y="4400550"/>
              <a:ext cx="36513" cy="214313"/>
            </a:xfrm>
            <a:custGeom>
              <a:avLst/>
              <a:gdLst/>
              <a:ahLst/>
              <a:cxnLst>
                <a:cxn ang="0">
                  <a:pos x="9" y="270"/>
                </a:cxn>
                <a:cxn ang="0">
                  <a:pos x="0" y="261"/>
                </a:cxn>
                <a:cxn ang="0">
                  <a:pos x="0" y="236"/>
                </a:cxn>
                <a:cxn ang="0">
                  <a:pos x="2" y="210"/>
                </a:cxn>
                <a:cxn ang="0">
                  <a:pos x="0" y="194"/>
                </a:cxn>
                <a:cxn ang="0">
                  <a:pos x="16" y="147"/>
                </a:cxn>
                <a:cxn ang="0">
                  <a:pos x="28" y="96"/>
                </a:cxn>
                <a:cxn ang="0">
                  <a:pos x="35" y="47"/>
                </a:cxn>
                <a:cxn ang="0">
                  <a:pos x="34" y="0"/>
                </a:cxn>
                <a:cxn ang="0">
                  <a:pos x="44" y="12"/>
                </a:cxn>
                <a:cxn ang="0">
                  <a:pos x="46" y="31"/>
                </a:cxn>
                <a:cxn ang="0">
                  <a:pos x="44" y="51"/>
                </a:cxn>
                <a:cxn ang="0">
                  <a:pos x="48" y="70"/>
                </a:cxn>
                <a:cxn ang="0">
                  <a:pos x="44" y="117"/>
                </a:cxn>
                <a:cxn ang="0">
                  <a:pos x="34" y="172"/>
                </a:cxn>
                <a:cxn ang="0">
                  <a:pos x="21" y="224"/>
                </a:cxn>
                <a:cxn ang="0">
                  <a:pos x="9" y="270"/>
                </a:cxn>
              </a:cxnLst>
              <a:rect l="0" t="0" r="r" b="b"/>
              <a:pathLst>
                <a:path w="48" h="270">
                  <a:moveTo>
                    <a:pt x="9" y="270"/>
                  </a:moveTo>
                  <a:lnTo>
                    <a:pt x="0" y="261"/>
                  </a:lnTo>
                  <a:lnTo>
                    <a:pt x="0" y="236"/>
                  </a:lnTo>
                  <a:lnTo>
                    <a:pt x="2" y="210"/>
                  </a:lnTo>
                  <a:lnTo>
                    <a:pt x="0" y="194"/>
                  </a:lnTo>
                  <a:lnTo>
                    <a:pt x="16" y="147"/>
                  </a:lnTo>
                  <a:lnTo>
                    <a:pt x="28" y="96"/>
                  </a:lnTo>
                  <a:lnTo>
                    <a:pt x="35" y="47"/>
                  </a:lnTo>
                  <a:lnTo>
                    <a:pt x="34" y="0"/>
                  </a:lnTo>
                  <a:lnTo>
                    <a:pt x="44" y="12"/>
                  </a:lnTo>
                  <a:lnTo>
                    <a:pt x="46" y="31"/>
                  </a:lnTo>
                  <a:lnTo>
                    <a:pt x="44" y="51"/>
                  </a:lnTo>
                  <a:lnTo>
                    <a:pt x="48" y="70"/>
                  </a:lnTo>
                  <a:lnTo>
                    <a:pt x="44" y="117"/>
                  </a:lnTo>
                  <a:lnTo>
                    <a:pt x="34" y="172"/>
                  </a:lnTo>
                  <a:lnTo>
                    <a:pt x="21" y="224"/>
                  </a:lnTo>
                  <a:lnTo>
                    <a:pt x="9" y="2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3" name="Freeform 213"/>
            <p:cNvSpPr>
              <a:spLocks/>
            </p:cNvSpPr>
            <p:nvPr/>
          </p:nvSpPr>
          <p:spPr bwMode="auto">
            <a:xfrm>
              <a:off x="4160838" y="4886325"/>
              <a:ext cx="139700" cy="211138"/>
            </a:xfrm>
            <a:custGeom>
              <a:avLst/>
              <a:gdLst/>
              <a:ahLst/>
              <a:cxnLst>
                <a:cxn ang="0">
                  <a:pos x="112" y="261"/>
                </a:cxn>
                <a:cxn ang="0">
                  <a:pos x="94" y="249"/>
                </a:cxn>
                <a:cxn ang="0">
                  <a:pos x="82" y="231"/>
                </a:cxn>
                <a:cxn ang="0">
                  <a:pos x="71" y="210"/>
                </a:cxn>
                <a:cxn ang="0">
                  <a:pos x="59" y="189"/>
                </a:cxn>
                <a:cxn ang="0">
                  <a:pos x="38" y="168"/>
                </a:cxn>
                <a:cxn ang="0">
                  <a:pos x="17" y="147"/>
                </a:cxn>
                <a:cxn ang="0">
                  <a:pos x="1" y="123"/>
                </a:cxn>
                <a:cxn ang="0">
                  <a:pos x="3" y="81"/>
                </a:cxn>
                <a:cxn ang="0">
                  <a:pos x="15" y="26"/>
                </a:cxn>
                <a:cxn ang="0">
                  <a:pos x="35" y="0"/>
                </a:cxn>
                <a:cxn ang="0">
                  <a:pos x="29" y="46"/>
                </a:cxn>
                <a:cxn ang="0">
                  <a:pos x="17" y="91"/>
                </a:cxn>
                <a:cxn ang="0">
                  <a:pos x="19" y="132"/>
                </a:cxn>
                <a:cxn ang="0">
                  <a:pos x="52" y="161"/>
                </a:cxn>
                <a:cxn ang="0">
                  <a:pos x="66" y="184"/>
                </a:cxn>
                <a:cxn ang="0">
                  <a:pos x="84" y="202"/>
                </a:cxn>
                <a:cxn ang="0">
                  <a:pos x="71" y="123"/>
                </a:cxn>
                <a:cxn ang="0">
                  <a:pos x="57" y="44"/>
                </a:cxn>
                <a:cxn ang="0">
                  <a:pos x="75" y="91"/>
                </a:cxn>
                <a:cxn ang="0">
                  <a:pos x="91" y="140"/>
                </a:cxn>
                <a:cxn ang="0">
                  <a:pos x="99" y="177"/>
                </a:cxn>
                <a:cxn ang="0">
                  <a:pos x="119" y="205"/>
                </a:cxn>
                <a:cxn ang="0">
                  <a:pos x="131" y="179"/>
                </a:cxn>
                <a:cxn ang="0">
                  <a:pos x="131" y="149"/>
                </a:cxn>
                <a:cxn ang="0">
                  <a:pos x="121" y="132"/>
                </a:cxn>
                <a:cxn ang="0">
                  <a:pos x="119" y="111"/>
                </a:cxn>
                <a:cxn ang="0">
                  <a:pos x="145" y="84"/>
                </a:cxn>
                <a:cxn ang="0">
                  <a:pos x="154" y="49"/>
                </a:cxn>
                <a:cxn ang="0">
                  <a:pos x="164" y="65"/>
                </a:cxn>
                <a:cxn ang="0">
                  <a:pos x="159" y="91"/>
                </a:cxn>
                <a:cxn ang="0">
                  <a:pos x="143" y="102"/>
                </a:cxn>
                <a:cxn ang="0">
                  <a:pos x="138" y="112"/>
                </a:cxn>
                <a:cxn ang="0">
                  <a:pos x="140" y="137"/>
                </a:cxn>
                <a:cxn ang="0">
                  <a:pos x="142" y="182"/>
                </a:cxn>
                <a:cxn ang="0">
                  <a:pos x="131" y="214"/>
                </a:cxn>
                <a:cxn ang="0">
                  <a:pos x="114" y="221"/>
                </a:cxn>
                <a:cxn ang="0">
                  <a:pos x="87" y="198"/>
                </a:cxn>
                <a:cxn ang="0">
                  <a:pos x="92" y="226"/>
                </a:cxn>
                <a:cxn ang="0">
                  <a:pos x="112" y="251"/>
                </a:cxn>
                <a:cxn ang="0">
                  <a:pos x="131" y="245"/>
                </a:cxn>
                <a:cxn ang="0">
                  <a:pos x="149" y="237"/>
                </a:cxn>
                <a:cxn ang="0">
                  <a:pos x="163" y="231"/>
                </a:cxn>
                <a:cxn ang="0">
                  <a:pos x="175" y="238"/>
                </a:cxn>
              </a:cxnLst>
              <a:rect l="0" t="0" r="r" b="b"/>
              <a:pathLst>
                <a:path w="175" h="266">
                  <a:moveTo>
                    <a:pt x="122" y="266"/>
                  </a:moveTo>
                  <a:lnTo>
                    <a:pt x="112" y="261"/>
                  </a:lnTo>
                  <a:lnTo>
                    <a:pt x="103" y="256"/>
                  </a:lnTo>
                  <a:lnTo>
                    <a:pt x="94" y="249"/>
                  </a:lnTo>
                  <a:lnTo>
                    <a:pt x="87" y="240"/>
                  </a:lnTo>
                  <a:lnTo>
                    <a:pt x="82" y="231"/>
                  </a:lnTo>
                  <a:lnTo>
                    <a:pt x="77" y="221"/>
                  </a:lnTo>
                  <a:lnTo>
                    <a:pt x="71" y="210"/>
                  </a:lnTo>
                  <a:lnTo>
                    <a:pt x="68" y="200"/>
                  </a:lnTo>
                  <a:lnTo>
                    <a:pt x="59" y="189"/>
                  </a:lnTo>
                  <a:lnTo>
                    <a:pt x="50" y="179"/>
                  </a:lnTo>
                  <a:lnTo>
                    <a:pt x="38" y="168"/>
                  </a:lnTo>
                  <a:lnTo>
                    <a:pt x="28" y="158"/>
                  </a:lnTo>
                  <a:lnTo>
                    <a:pt x="17" y="147"/>
                  </a:lnTo>
                  <a:lnTo>
                    <a:pt x="8" y="135"/>
                  </a:lnTo>
                  <a:lnTo>
                    <a:pt x="1" y="123"/>
                  </a:lnTo>
                  <a:lnTo>
                    <a:pt x="0" y="109"/>
                  </a:lnTo>
                  <a:lnTo>
                    <a:pt x="3" y="81"/>
                  </a:lnTo>
                  <a:lnTo>
                    <a:pt x="10" y="53"/>
                  </a:lnTo>
                  <a:lnTo>
                    <a:pt x="15" y="26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23"/>
                  </a:lnTo>
                  <a:lnTo>
                    <a:pt x="29" y="46"/>
                  </a:lnTo>
                  <a:lnTo>
                    <a:pt x="24" y="69"/>
                  </a:lnTo>
                  <a:lnTo>
                    <a:pt x="17" y="91"/>
                  </a:lnTo>
                  <a:lnTo>
                    <a:pt x="15" y="112"/>
                  </a:lnTo>
                  <a:lnTo>
                    <a:pt x="19" y="132"/>
                  </a:lnTo>
                  <a:lnTo>
                    <a:pt x="29" y="147"/>
                  </a:lnTo>
                  <a:lnTo>
                    <a:pt x="52" y="161"/>
                  </a:lnTo>
                  <a:lnTo>
                    <a:pt x="57" y="174"/>
                  </a:lnTo>
                  <a:lnTo>
                    <a:pt x="66" y="184"/>
                  </a:lnTo>
                  <a:lnTo>
                    <a:pt x="75" y="191"/>
                  </a:lnTo>
                  <a:lnTo>
                    <a:pt x="84" y="202"/>
                  </a:lnTo>
                  <a:lnTo>
                    <a:pt x="82" y="161"/>
                  </a:lnTo>
                  <a:lnTo>
                    <a:pt x="71" y="123"/>
                  </a:lnTo>
                  <a:lnTo>
                    <a:pt x="59" y="84"/>
                  </a:lnTo>
                  <a:lnTo>
                    <a:pt x="57" y="44"/>
                  </a:lnTo>
                  <a:lnTo>
                    <a:pt x="61" y="69"/>
                  </a:lnTo>
                  <a:lnTo>
                    <a:pt x="75" y="91"/>
                  </a:lnTo>
                  <a:lnTo>
                    <a:pt x="87" y="114"/>
                  </a:lnTo>
                  <a:lnTo>
                    <a:pt x="91" y="140"/>
                  </a:lnTo>
                  <a:lnTo>
                    <a:pt x="98" y="158"/>
                  </a:lnTo>
                  <a:lnTo>
                    <a:pt x="99" y="177"/>
                  </a:lnTo>
                  <a:lnTo>
                    <a:pt x="105" y="195"/>
                  </a:lnTo>
                  <a:lnTo>
                    <a:pt x="119" y="205"/>
                  </a:lnTo>
                  <a:lnTo>
                    <a:pt x="126" y="193"/>
                  </a:lnTo>
                  <a:lnTo>
                    <a:pt x="131" y="179"/>
                  </a:lnTo>
                  <a:lnTo>
                    <a:pt x="133" y="165"/>
                  </a:lnTo>
                  <a:lnTo>
                    <a:pt x="131" y="149"/>
                  </a:lnTo>
                  <a:lnTo>
                    <a:pt x="126" y="140"/>
                  </a:lnTo>
                  <a:lnTo>
                    <a:pt x="121" y="132"/>
                  </a:lnTo>
                  <a:lnTo>
                    <a:pt x="119" y="121"/>
                  </a:lnTo>
                  <a:lnTo>
                    <a:pt x="119" y="111"/>
                  </a:lnTo>
                  <a:lnTo>
                    <a:pt x="133" y="100"/>
                  </a:lnTo>
                  <a:lnTo>
                    <a:pt x="145" y="84"/>
                  </a:lnTo>
                  <a:lnTo>
                    <a:pt x="152" y="69"/>
                  </a:lnTo>
                  <a:lnTo>
                    <a:pt x="154" y="49"/>
                  </a:lnTo>
                  <a:lnTo>
                    <a:pt x="163" y="51"/>
                  </a:lnTo>
                  <a:lnTo>
                    <a:pt x="164" y="65"/>
                  </a:lnTo>
                  <a:lnTo>
                    <a:pt x="164" y="79"/>
                  </a:lnTo>
                  <a:lnTo>
                    <a:pt x="159" y="91"/>
                  </a:lnTo>
                  <a:lnTo>
                    <a:pt x="150" y="104"/>
                  </a:lnTo>
                  <a:lnTo>
                    <a:pt x="143" y="102"/>
                  </a:lnTo>
                  <a:lnTo>
                    <a:pt x="140" y="107"/>
                  </a:lnTo>
                  <a:lnTo>
                    <a:pt x="138" y="112"/>
                  </a:lnTo>
                  <a:lnTo>
                    <a:pt x="135" y="118"/>
                  </a:lnTo>
                  <a:lnTo>
                    <a:pt x="140" y="137"/>
                  </a:lnTo>
                  <a:lnTo>
                    <a:pt x="142" y="160"/>
                  </a:lnTo>
                  <a:lnTo>
                    <a:pt x="142" y="182"/>
                  </a:lnTo>
                  <a:lnTo>
                    <a:pt x="136" y="205"/>
                  </a:lnTo>
                  <a:lnTo>
                    <a:pt x="131" y="214"/>
                  </a:lnTo>
                  <a:lnTo>
                    <a:pt x="122" y="219"/>
                  </a:lnTo>
                  <a:lnTo>
                    <a:pt x="114" y="221"/>
                  </a:lnTo>
                  <a:lnTo>
                    <a:pt x="105" y="217"/>
                  </a:lnTo>
                  <a:lnTo>
                    <a:pt x="87" y="198"/>
                  </a:lnTo>
                  <a:lnTo>
                    <a:pt x="89" y="212"/>
                  </a:lnTo>
                  <a:lnTo>
                    <a:pt x="92" y="226"/>
                  </a:lnTo>
                  <a:lnTo>
                    <a:pt x="99" y="240"/>
                  </a:lnTo>
                  <a:lnTo>
                    <a:pt x="112" y="251"/>
                  </a:lnTo>
                  <a:lnTo>
                    <a:pt x="121" y="249"/>
                  </a:lnTo>
                  <a:lnTo>
                    <a:pt x="131" y="245"/>
                  </a:lnTo>
                  <a:lnTo>
                    <a:pt x="140" y="242"/>
                  </a:lnTo>
                  <a:lnTo>
                    <a:pt x="149" y="237"/>
                  </a:lnTo>
                  <a:lnTo>
                    <a:pt x="156" y="233"/>
                  </a:lnTo>
                  <a:lnTo>
                    <a:pt x="163" y="231"/>
                  </a:lnTo>
                  <a:lnTo>
                    <a:pt x="170" y="233"/>
                  </a:lnTo>
                  <a:lnTo>
                    <a:pt x="175" y="238"/>
                  </a:lnTo>
                  <a:lnTo>
                    <a:pt x="122" y="2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7" name="Freeform 217"/>
            <p:cNvSpPr>
              <a:spLocks/>
            </p:cNvSpPr>
            <p:nvPr/>
          </p:nvSpPr>
          <p:spPr bwMode="auto">
            <a:xfrm>
              <a:off x="4157663" y="4848225"/>
              <a:ext cx="134938" cy="33338"/>
            </a:xfrm>
            <a:custGeom>
              <a:avLst/>
              <a:gdLst/>
              <a:ahLst/>
              <a:cxnLst>
                <a:cxn ang="0">
                  <a:pos x="170" y="42"/>
                </a:cxn>
                <a:cxn ang="0">
                  <a:pos x="153" y="37"/>
                </a:cxn>
                <a:cxn ang="0">
                  <a:pos x="128" y="35"/>
                </a:cxn>
                <a:cxn ang="0">
                  <a:pos x="100" y="33"/>
                </a:cxn>
                <a:cxn ang="0">
                  <a:pos x="72" y="31"/>
                </a:cxn>
                <a:cxn ang="0">
                  <a:pos x="46" y="30"/>
                </a:cxn>
                <a:cxn ang="0">
                  <a:pos x="23" y="23"/>
                </a:cxn>
                <a:cxn ang="0">
                  <a:pos x="7" y="14"/>
                </a:cxn>
                <a:cxn ang="0">
                  <a:pos x="0" y="0"/>
                </a:cxn>
                <a:cxn ang="0">
                  <a:pos x="18" y="7"/>
                </a:cxn>
                <a:cxn ang="0">
                  <a:pos x="39" y="9"/>
                </a:cxn>
                <a:cxn ang="0">
                  <a:pos x="62" y="10"/>
                </a:cxn>
                <a:cxn ang="0">
                  <a:pos x="88" y="12"/>
                </a:cxn>
                <a:cxn ang="0">
                  <a:pos x="113" y="14"/>
                </a:cxn>
                <a:cxn ang="0">
                  <a:pos x="137" y="19"/>
                </a:cxn>
                <a:cxn ang="0">
                  <a:pos x="156" y="28"/>
                </a:cxn>
                <a:cxn ang="0">
                  <a:pos x="170" y="42"/>
                </a:cxn>
              </a:cxnLst>
              <a:rect l="0" t="0" r="r" b="b"/>
              <a:pathLst>
                <a:path w="170" h="42">
                  <a:moveTo>
                    <a:pt x="170" y="42"/>
                  </a:moveTo>
                  <a:lnTo>
                    <a:pt x="153" y="37"/>
                  </a:lnTo>
                  <a:lnTo>
                    <a:pt x="128" y="35"/>
                  </a:lnTo>
                  <a:lnTo>
                    <a:pt x="100" y="33"/>
                  </a:lnTo>
                  <a:lnTo>
                    <a:pt x="72" y="31"/>
                  </a:lnTo>
                  <a:lnTo>
                    <a:pt x="46" y="30"/>
                  </a:lnTo>
                  <a:lnTo>
                    <a:pt x="23" y="23"/>
                  </a:lnTo>
                  <a:lnTo>
                    <a:pt x="7" y="14"/>
                  </a:lnTo>
                  <a:lnTo>
                    <a:pt x="0" y="0"/>
                  </a:lnTo>
                  <a:lnTo>
                    <a:pt x="18" y="7"/>
                  </a:lnTo>
                  <a:lnTo>
                    <a:pt x="39" y="9"/>
                  </a:lnTo>
                  <a:lnTo>
                    <a:pt x="62" y="10"/>
                  </a:lnTo>
                  <a:lnTo>
                    <a:pt x="88" y="12"/>
                  </a:lnTo>
                  <a:lnTo>
                    <a:pt x="113" y="14"/>
                  </a:lnTo>
                  <a:lnTo>
                    <a:pt x="137" y="19"/>
                  </a:lnTo>
                  <a:lnTo>
                    <a:pt x="156" y="28"/>
                  </a:lnTo>
                  <a:lnTo>
                    <a:pt x="17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8" name="Freeform 218"/>
            <p:cNvSpPr>
              <a:spLocks/>
            </p:cNvSpPr>
            <p:nvPr/>
          </p:nvSpPr>
          <p:spPr bwMode="auto">
            <a:xfrm>
              <a:off x="4154488" y="4149725"/>
              <a:ext cx="125413" cy="628650"/>
            </a:xfrm>
            <a:custGeom>
              <a:avLst/>
              <a:gdLst/>
              <a:ahLst/>
              <a:cxnLst>
                <a:cxn ang="0">
                  <a:pos x="135" y="169"/>
                </a:cxn>
                <a:cxn ang="0">
                  <a:pos x="133" y="205"/>
                </a:cxn>
                <a:cxn ang="0">
                  <a:pos x="130" y="242"/>
                </a:cxn>
                <a:cxn ang="0">
                  <a:pos x="124" y="279"/>
                </a:cxn>
                <a:cxn ang="0">
                  <a:pos x="117" y="312"/>
                </a:cxn>
                <a:cxn ang="0">
                  <a:pos x="108" y="347"/>
                </a:cxn>
                <a:cxn ang="0">
                  <a:pos x="98" y="379"/>
                </a:cxn>
                <a:cxn ang="0">
                  <a:pos x="86" y="412"/>
                </a:cxn>
                <a:cxn ang="0">
                  <a:pos x="73" y="444"/>
                </a:cxn>
                <a:cxn ang="0">
                  <a:pos x="63" y="493"/>
                </a:cxn>
                <a:cxn ang="0">
                  <a:pos x="49" y="540"/>
                </a:cxn>
                <a:cxn ang="0">
                  <a:pos x="35" y="589"/>
                </a:cxn>
                <a:cxn ang="0">
                  <a:pos x="30" y="642"/>
                </a:cxn>
                <a:cxn ang="0">
                  <a:pos x="24" y="675"/>
                </a:cxn>
                <a:cxn ang="0">
                  <a:pos x="31" y="719"/>
                </a:cxn>
                <a:cxn ang="0">
                  <a:pos x="44" y="761"/>
                </a:cxn>
                <a:cxn ang="0">
                  <a:pos x="54" y="792"/>
                </a:cxn>
                <a:cxn ang="0">
                  <a:pos x="37" y="785"/>
                </a:cxn>
                <a:cxn ang="0">
                  <a:pos x="23" y="764"/>
                </a:cxn>
                <a:cxn ang="0">
                  <a:pos x="12" y="743"/>
                </a:cxn>
                <a:cxn ang="0">
                  <a:pos x="5" y="728"/>
                </a:cxn>
                <a:cxn ang="0">
                  <a:pos x="0" y="684"/>
                </a:cxn>
                <a:cxn ang="0">
                  <a:pos x="7" y="643"/>
                </a:cxn>
                <a:cxn ang="0">
                  <a:pos x="17" y="603"/>
                </a:cxn>
                <a:cxn ang="0">
                  <a:pos x="28" y="556"/>
                </a:cxn>
                <a:cxn ang="0">
                  <a:pos x="38" y="517"/>
                </a:cxn>
                <a:cxn ang="0">
                  <a:pos x="51" y="477"/>
                </a:cxn>
                <a:cxn ang="0">
                  <a:pos x="63" y="438"/>
                </a:cxn>
                <a:cxn ang="0">
                  <a:pos x="75" y="400"/>
                </a:cxn>
                <a:cxn ang="0">
                  <a:pos x="79" y="377"/>
                </a:cxn>
                <a:cxn ang="0">
                  <a:pos x="86" y="354"/>
                </a:cxn>
                <a:cxn ang="0">
                  <a:pos x="91" y="333"/>
                </a:cxn>
                <a:cxn ang="0">
                  <a:pos x="96" y="311"/>
                </a:cxn>
                <a:cxn ang="0">
                  <a:pos x="100" y="246"/>
                </a:cxn>
                <a:cxn ang="0">
                  <a:pos x="112" y="183"/>
                </a:cxn>
                <a:cxn ang="0">
                  <a:pos x="126" y="116"/>
                </a:cxn>
                <a:cxn ang="0">
                  <a:pos x="137" y="41"/>
                </a:cxn>
                <a:cxn ang="0">
                  <a:pos x="158" y="0"/>
                </a:cxn>
                <a:cxn ang="0">
                  <a:pos x="149" y="44"/>
                </a:cxn>
                <a:cxn ang="0">
                  <a:pos x="144" y="88"/>
                </a:cxn>
                <a:cxn ang="0">
                  <a:pos x="140" y="130"/>
                </a:cxn>
                <a:cxn ang="0">
                  <a:pos x="135" y="169"/>
                </a:cxn>
              </a:cxnLst>
              <a:rect l="0" t="0" r="r" b="b"/>
              <a:pathLst>
                <a:path w="158" h="792">
                  <a:moveTo>
                    <a:pt x="135" y="169"/>
                  </a:moveTo>
                  <a:lnTo>
                    <a:pt x="133" y="205"/>
                  </a:lnTo>
                  <a:lnTo>
                    <a:pt x="130" y="242"/>
                  </a:lnTo>
                  <a:lnTo>
                    <a:pt x="124" y="279"/>
                  </a:lnTo>
                  <a:lnTo>
                    <a:pt x="117" y="312"/>
                  </a:lnTo>
                  <a:lnTo>
                    <a:pt x="108" y="347"/>
                  </a:lnTo>
                  <a:lnTo>
                    <a:pt x="98" y="379"/>
                  </a:lnTo>
                  <a:lnTo>
                    <a:pt x="86" y="412"/>
                  </a:lnTo>
                  <a:lnTo>
                    <a:pt x="73" y="444"/>
                  </a:lnTo>
                  <a:lnTo>
                    <a:pt x="63" y="493"/>
                  </a:lnTo>
                  <a:lnTo>
                    <a:pt x="49" y="540"/>
                  </a:lnTo>
                  <a:lnTo>
                    <a:pt x="35" y="589"/>
                  </a:lnTo>
                  <a:lnTo>
                    <a:pt x="30" y="642"/>
                  </a:lnTo>
                  <a:lnTo>
                    <a:pt x="24" y="675"/>
                  </a:lnTo>
                  <a:lnTo>
                    <a:pt x="31" y="719"/>
                  </a:lnTo>
                  <a:lnTo>
                    <a:pt x="44" y="761"/>
                  </a:lnTo>
                  <a:lnTo>
                    <a:pt x="54" y="792"/>
                  </a:lnTo>
                  <a:lnTo>
                    <a:pt x="37" y="785"/>
                  </a:lnTo>
                  <a:lnTo>
                    <a:pt x="23" y="764"/>
                  </a:lnTo>
                  <a:lnTo>
                    <a:pt x="12" y="743"/>
                  </a:lnTo>
                  <a:lnTo>
                    <a:pt x="5" y="728"/>
                  </a:lnTo>
                  <a:lnTo>
                    <a:pt x="0" y="684"/>
                  </a:lnTo>
                  <a:lnTo>
                    <a:pt x="7" y="643"/>
                  </a:lnTo>
                  <a:lnTo>
                    <a:pt x="17" y="603"/>
                  </a:lnTo>
                  <a:lnTo>
                    <a:pt x="28" y="556"/>
                  </a:lnTo>
                  <a:lnTo>
                    <a:pt x="38" y="517"/>
                  </a:lnTo>
                  <a:lnTo>
                    <a:pt x="51" y="477"/>
                  </a:lnTo>
                  <a:lnTo>
                    <a:pt x="63" y="438"/>
                  </a:lnTo>
                  <a:lnTo>
                    <a:pt x="75" y="400"/>
                  </a:lnTo>
                  <a:lnTo>
                    <a:pt x="79" y="377"/>
                  </a:lnTo>
                  <a:lnTo>
                    <a:pt x="86" y="354"/>
                  </a:lnTo>
                  <a:lnTo>
                    <a:pt x="91" y="333"/>
                  </a:lnTo>
                  <a:lnTo>
                    <a:pt x="96" y="311"/>
                  </a:lnTo>
                  <a:lnTo>
                    <a:pt x="100" y="246"/>
                  </a:lnTo>
                  <a:lnTo>
                    <a:pt x="112" y="183"/>
                  </a:lnTo>
                  <a:lnTo>
                    <a:pt x="126" y="116"/>
                  </a:lnTo>
                  <a:lnTo>
                    <a:pt x="137" y="41"/>
                  </a:lnTo>
                  <a:lnTo>
                    <a:pt x="158" y="0"/>
                  </a:lnTo>
                  <a:lnTo>
                    <a:pt x="149" y="44"/>
                  </a:lnTo>
                  <a:lnTo>
                    <a:pt x="144" y="88"/>
                  </a:lnTo>
                  <a:lnTo>
                    <a:pt x="140" y="130"/>
                  </a:lnTo>
                  <a:lnTo>
                    <a:pt x="135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39" name="Freeform 219"/>
            <p:cNvSpPr>
              <a:spLocks/>
            </p:cNvSpPr>
            <p:nvPr/>
          </p:nvSpPr>
          <p:spPr bwMode="auto">
            <a:xfrm>
              <a:off x="4168775" y="4151313"/>
              <a:ext cx="52388" cy="152400"/>
            </a:xfrm>
            <a:custGeom>
              <a:avLst/>
              <a:gdLst/>
              <a:ahLst/>
              <a:cxnLst>
                <a:cxn ang="0">
                  <a:pos x="63" y="191"/>
                </a:cxn>
                <a:cxn ang="0">
                  <a:pos x="53" y="156"/>
                </a:cxn>
                <a:cxn ang="0">
                  <a:pos x="53" y="118"/>
                </a:cxn>
                <a:cxn ang="0">
                  <a:pos x="55" y="79"/>
                </a:cxn>
                <a:cxn ang="0">
                  <a:pos x="46" y="41"/>
                </a:cxn>
                <a:cxn ang="0">
                  <a:pos x="37" y="28"/>
                </a:cxn>
                <a:cxn ang="0">
                  <a:pos x="28" y="16"/>
                </a:cxn>
                <a:cxn ang="0">
                  <a:pos x="16" y="6"/>
                </a:cxn>
                <a:cxn ang="0">
                  <a:pos x="0" y="0"/>
                </a:cxn>
                <a:cxn ang="0">
                  <a:pos x="11" y="0"/>
                </a:cxn>
                <a:cxn ang="0">
                  <a:pos x="20" y="2"/>
                </a:cxn>
                <a:cxn ang="0">
                  <a:pos x="28" y="6"/>
                </a:cxn>
                <a:cxn ang="0">
                  <a:pos x="35" y="13"/>
                </a:cxn>
                <a:cxn ang="0">
                  <a:pos x="42" y="20"/>
                </a:cxn>
                <a:cxn ang="0">
                  <a:pos x="49" y="27"/>
                </a:cxn>
                <a:cxn ang="0">
                  <a:pos x="55" y="34"/>
                </a:cxn>
                <a:cxn ang="0">
                  <a:pos x="60" y="41"/>
                </a:cxn>
                <a:cxn ang="0">
                  <a:pos x="67" y="79"/>
                </a:cxn>
                <a:cxn ang="0">
                  <a:pos x="67" y="116"/>
                </a:cxn>
                <a:cxn ang="0">
                  <a:pos x="65" y="153"/>
                </a:cxn>
                <a:cxn ang="0">
                  <a:pos x="63" y="191"/>
                </a:cxn>
              </a:cxnLst>
              <a:rect l="0" t="0" r="r" b="b"/>
              <a:pathLst>
                <a:path w="67" h="191">
                  <a:moveTo>
                    <a:pt x="63" y="191"/>
                  </a:moveTo>
                  <a:lnTo>
                    <a:pt x="53" y="156"/>
                  </a:lnTo>
                  <a:lnTo>
                    <a:pt x="53" y="118"/>
                  </a:lnTo>
                  <a:lnTo>
                    <a:pt x="55" y="79"/>
                  </a:lnTo>
                  <a:lnTo>
                    <a:pt x="46" y="41"/>
                  </a:lnTo>
                  <a:lnTo>
                    <a:pt x="37" y="28"/>
                  </a:lnTo>
                  <a:lnTo>
                    <a:pt x="28" y="16"/>
                  </a:lnTo>
                  <a:lnTo>
                    <a:pt x="16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0" y="2"/>
                  </a:lnTo>
                  <a:lnTo>
                    <a:pt x="28" y="6"/>
                  </a:lnTo>
                  <a:lnTo>
                    <a:pt x="35" y="13"/>
                  </a:lnTo>
                  <a:lnTo>
                    <a:pt x="42" y="20"/>
                  </a:lnTo>
                  <a:lnTo>
                    <a:pt x="49" y="27"/>
                  </a:lnTo>
                  <a:lnTo>
                    <a:pt x="55" y="34"/>
                  </a:lnTo>
                  <a:lnTo>
                    <a:pt x="60" y="41"/>
                  </a:lnTo>
                  <a:lnTo>
                    <a:pt x="67" y="79"/>
                  </a:lnTo>
                  <a:lnTo>
                    <a:pt x="67" y="116"/>
                  </a:lnTo>
                  <a:lnTo>
                    <a:pt x="65" y="153"/>
                  </a:lnTo>
                  <a:lnTo>
                    <a:pt x="63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0" name="Freeform 220"/>
            <p:cNvSpPr>
              <a:spLocks/>
            </p:cNvSpPr>
            <p:nvPr/>
          </p:nvSpPr>
          <p:spPr bwMode="auto">
            <a:xfrm>
              <a:off x="4098925" y="4368800"/>
              <a:ext cx="47625" cy="450850"/>
            </a:xfrm>
            <a:custGeom>
              <a:avLst/>
              <a:gdLst/>
              <a:ahLst/>
              <a:cxnLst>
                <a:cxn ang="0">
                  <a:pos x="16" y="567"/>
                </a:cxn>
                <a:cxn ang="0">
                  <a:pos x="2" y="546"/>
                </a:cxn>
                <a:cxn ang="0">
                  <a:pos x="0" y="520"/>
                </a:cxn>
                <a:cxn ang="0">
                  <a:pos x="3" y="494"/>
                </a:cxn>
                <a:cxn ang="0">
                  <a:pos x="10" y="467"/>
                </a:cxn>
                <a:cxn ang="0">
                  <a:pos x="19" y="443"/>
                </a:cxn>
                <a:cxn ang="0">
                  <a:pos x="28" y="416"/>
                </a:cxn>
                <a:cxn ang="0">
                  <a:pos x="35" y="390"/>
                </a:cxn>
                <a:cxn ang="0">
                  <a:pos x="38" y="366"/>
                </a:cxn>
                <a:cxn ang="0">
                  <a:pos x="38" y="339"/>
                </a:cxn>
                <a:cxn ang="0">
                  <a:pos x="42" y="313"/>
                </a:cxn>
                <a:cxn ang="0">
                  <a:pos x="49" y="289"/>
                </a:cxn>
                <a:cxn ang="0">
                  <a:pos x="51" y="266"/>
                </a:cxn>
                <a:cxn ang="0">
                  <a:pos x="44" y="243"/>
                </a:cxn>
                <a:cxn ang="0">
                  <a:pos x="47" y="203"/>
                </a:cxn>
                <a:cxn ang="0">
                  <a:pos x="42" y="166"/>
                </a:cxn>
                <a:cxn ang="0">
                  <a:pos x="37" y="131"/>
                </a:cxn>
                <a:cxn ang="0">
                  <a:pos x="33" y="92"/>
                </a:cxn>
                <a:cxn ang="0">
                  <a:pos x="24" y="70"/>
                </a:cxn>
                <a:cxn ang="0">
                  <a:pos x="21" y="47"/>
                </a:cxn>
                <a:cxn ang="0">
                  <a:pos x="17" y="24"/>
                </a:cxn>
                <a:cxn ang="0">
                  <a:pos x="12" y="0"/>
                </a:cxn>
                <a:cxn ang="0">
                  <a:pos x="14" y="3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5"/>
                </a:cxn>
                <a:cxn ang="0">
                  <a:pos x="42" y="78"/>
                </a:cxn>
                <a:cxn ang="0">
                  <a:pos x="54" y="154"/>
                </a:cxn>
                <a:cxn ang="0">
                  <a:pos x="59" y="233"/>
                </a:cxn>
                <a:cxn ang="0">
                  <a:pos x="56" y="313"/>
                </a:cxn>
                <a:cxn ang="0">
                  <a:pos x="58" y="346"/>
                </a:cxn>
                <a:cxn ang="0">
                  <a:pos x="58" y="376"/>
                </a:cxn>
                <a:cxn ang="0">
                  <a:pos x="51" y="408"/>
                </a:cxn>
                <a:cxn ang="0">
                  <a:pos x="42" y="441"/>
                </a:cxn>
                <a:cxn ang="0">
                  <a:pos x="16" y="567"/>
                </a:cxn>
              </a:cxnLst>
              <a:rect l="0" t="0" r="r" b="b"/>
              <a:pathLst>
                <a:path w="59" h="567">
                  <a:moveTo>
                    <a:pt x="16" y="567"/>
                  </a:moveTo>
                  <a:lnTo>
                    <a:pt x="2" y="546"/>
                  </a:lnTo>
                  <a:lnTo>
                    <a:pt x="0" y="520"/>
                  </a:lnTo>
                  <a:lnTo>
                    <a:pt x="3" y="494"/>
                  </a:lnTo>
                  <a:lnTo>
                    <a:pt x="10" y="467"/>
                  </a:lnTo>
                  <a:lnTo>
                    <a:pt x="19" y="443"/>
                  </a:lnTo>
                  <a:lnTo>
                    <a:pt x="28" y="416"/>
                  </a:lnTo>
                  <a:lnTo>
                    <a:pt x="35" y="390"/>
                  </a:lnTo>
                  <a:lnTo>
                    <a:pt x="38" y="366"/>
                  </a:lnTo>
                  <a:lnTo>
                    <a:pt x="38" y="339"/>
                  </a:lnTo>
                  <a:lnTo>
                    <a:pt x="42" y="313"/>
                  </a:lnTo>
                  <a:lnTo>
                    <a:pt x="49" y="289"/>
                  </a:lnTo>
                  <a:lnTo>
                    <a:pt x="51" y="266"/>
                  </a:lnTo>
                  <a:lnTo>
                    <a:pt x="44" y="243"/>
                  </a:lnTo>
                  <a:lnTo>
                    <a:pt x="47" y="203"/>
                  </a:lnTo>
                  <a:lnTo>
                    <a:pt x="42" y="166"/>
                  </a:lnTo>
                  <a:lnTo>
                    <a:pt x="37" y="131"/>
                  </a:lnTo>
                  <a:lnTo>
                    <a:pt x="33" y="92"/>
                  </a:lnTo>
                  <a:lnTo>
                    <a:pt x="24" y="70"/>
                  </a:lnTo>
                  <a:lnTo>
                    <a:pt x="21" y="47"/>
                  </a:lnTo>
                  <a:lnTo>
                    <a:pt x="17" y="24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5"/>
                  </a:lnTo>
                  <a:lnTo>
                    <a:pt x="42" y="78"/>
                  </a:lnTo>
                  <a:lnTo>
                    <a:pt x="54" y="154"/>
                  </a:lnTo>
                  <a:lnTo>
                    <a:pt x="59" y="233"/>
                  </a:lnTo>
                  <a:lnTo>
                    <a:pt x="56" y="313"/>
                  </a:lnTo>
                  <a:lnTo>
                    <a:pt x="58" y="346"/>
                  </a:lnTo>
                  <a:lnTo>
                    <a:pt x="58" y="376"/>
                  </a:lnTo>
                  <a:lnTo>
                    <a:pt x="51" y="408"/>
                  </a:lnTo>
                  <a:lnTo>
                    <a:pt x="42" y="441"/>
                  </a:lnTo>
                  <a:lnTo>
                    <a:pt x="16" y="5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1" name="Freeform 221"/>
            <p:cNvSpPr>
              <a:spLocks/>
            </p:cNvSpPr>
            <p:nvPr/>
          </p:nvSpPr>
          <p:spPr bwMode="auto">
            <a:xfrm>
              <a:off x="4100513" y="4097338"/>
              <a:ext cx="44450" cy="36513"/>
            </a:xfrm>
            <a:custGeom>
              <a:avLst/>
              <a:gdLst/>
              <a:ahLst/>
              <a:cxnLst>
                <a:cxn ang="0">
                  <a:pos x="56" y="44"/>
                </a:cxn>
                <a:cxn ang="0">
                  <a:pos x="50" y="45"/>
                </a:cxn>
                <a:cxn ang="0">
                  <a:pos x="43" y="42"/>
                </a:cxn>
                <a:cxn ang="0">
                  <a:pos x="35" y="38"/>
                </a:cxn>
                <a:cxn ang="0">
                  <a:pos x="28" y="31"/>
                </a:cxn>
                <a:cxn ang="0">
                  <a:pos x="19" y="23"/>
                </a:cxn>
                <a:cxn ang="0">
                  <a:pos x="12" y="16"/>
                </a:cxn>
                <a:cxn ang="0">
                  <a:pos x="5" y="1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3"/>
                </a:cxn>
                <a:cxn ang="0">
                  <a:pos x="12" y="9"/>
                </a:cxn>
                <a:cxn ang="0">
                  <a:pos x="21" y="14"/>
                </a:cxn>
                <a:cxn ang="0">
                  <a:pos x="31" y="19"/>
                </a:cxn>
                <a:cxn ang="0">
                  <a:pos x="40" y="24"/>
                </a:cxn>
                <a:cxn ang="0">
                  <a:pos x="47" y="30"/>
                </a:cxn>
                <a:cxn ang="0">
                  <a:pos x="52" y="37"/>
                </a:cxn>
                <a:cxn ang="0">
                  <a:pos x="56" y="44"/>
                </a:cxn>
              </a:cxnLst>
              <a:rect l="0" t="0" r="r" b="b"/>
              <a:pathLst>
                <a:path w="56" h="45">
                  <a:moveTo>
                    <a:pt x="56" y="44"/>
                  </a:moveTo>
                  <a:lnTo>
                    <a:pt x="50" y="45"/>
                  </a:lnTo>
                  <a:lnTo>
                    <a:pt x="43" y="42"/>
                  </a:lnTo>
                  <a:lnTo>
                    <a:pt x="35" y="38"/>
                  </a:lnTo>
                  <a:lnTo>
                    <a:pt x="28" y="31"/>
                  </a:lnTo>
                  <a:lnTo>
                    <a:pt x="19" y="23"/>
                  </a:lnTo>
                  <a:lnTo>
                    <a:pt x="12" y="16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3"/>
                  </a:lnTo>
                  <a:lnTo>
                    <a:pt x="12" y="9"/>
                  </a:lnTo>
                  <a:lnTo>
                    <a:pt x="21" y="14"/>
                  </a:lnTo>
                  <a:lnTo>
                    <a:pt x="31" y="19"/>
                  </a:lnTo>
                  <a:lnTo>
                    <a:pt x="40" y="24"/>
                  </a:lnTo>
                  <a:lnTo>
                    <a:pt x="47" y="30"/>
                  </a:lnTo>
                  <a:lnTo>
                    <a:pt x="52" y="37"/>
                  </a:lnTo>
                  <a:lnTo>
                    <a:pt x="5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2" name="Freeform 222"/>
            <p:cNvSpPr>
              <a:spLocks/>
            </p:cNvSpPr>
            <p:nvPr/>
          </p:nvSpPr>
          <p:spPr bwMode="auto">
            <a:xfrm>
              <a:off x="4089400" y="4149725"/>
              <a:ext cx="58738" cy="227013"/>
            </a:xfrm>
            <a:custGeom>
              <a:avLst/>
              <a:gdLst/>
              <a:ahLst/>
              <a:cxnLst>
                <a:cxn ang="0">
                  <a:pos x="10" y="286"/>
                </a:cxn>
                <a:cxn ang="0">
                  <a:pos x="0" y="267"/>
                </a:cxn>
                <a:cxn ang="0">
                  <a:pos x="7" y="228"/>
                </a:cxn>
                <a:cxn ang="0">
                  <a:pos x="14" y="191"/>
                </a:cxn>
                <a:cxn ang="0">
                  <a:pos x="21" y="153"/>
                </a:cxn>
                <a:cxn ang="0">
                  <a:pos x="29" y="118"/>
                </a:cxn>
                <a:cxn ang="0">
                  <a:pos x="36" y="83"/>
                </a:cxn>
                <a:cxn ang="0">
                  <a:pos x="45" y="51"/>
                </a:cxn>
                <a:cxn ang="0">
                  <a:pos x="52" y="23"/>
                </a:cxn>
                <a:cxn ang="0">
                  <a:pos x="61" y="0"/>
                </a:cxn>
                <a:cxn ang="0">
                  <a:pos x="66" y="4"/>
                </a:cxn>
                <a:cxn ang="0">
                  <a:pos x="70" y="13"/>
                </a:cxn>
                <a:cxn ang="0">
                  <a:pos x="71" y="20"/>
                </a:cxn>
                <a:cxn ang="0">
                  <a:pos x="73" y="20"/>
                </a:cxn>
                <a:cxn ang="0">
                  <a:pos x="61" y="50"/>
                </a:cxn>
                <a:cxn ang="0">
                  <a:pos x="50" y="83"/>
                </a:cxn>
                <a:cxn ang="0">
                  <a:pos x="42" y="116"/>
                </a:cxn>
                <a:cxn ang="0">
                  <a:pos x="35" y="153"/>
                </a:cxn>
                <a:cxn ang="0">
                  <a:pos x="28" y="190"/>
                </a:cxn>
                <a:cxn ang="0">
                  <a:pos x="21" y="223"/>
                </a:cxn>
                <a:cxn ang="0">
                  <a:pos x="15" y="256"/>
                </a:cxn>
                <a:cxn ang="0">
                  <a:pos x="10" y="286"/>
                </a:cxn>
              </a:cxnLst>
              <a:rect l="0" t="0" r="r" b="b"/>
              <a:pathLst>
                <a:path w="73" h="286">
                  <a:moveTo>
                    <a:pt x="10" y="286"/>
                  </a:moveTo>
                  <a:lnTo>
                    <a:pt x="0" y="267"/>
                  </a:lnTo>
                  <a:lnTo>
                    <a:pt x="7" y="228"/>
                  </a:lnTo>
                  <a:lnTo>
                    <a:pt x="14" y="191"/>
                  </a:lnTo>
                  <a:lnTo>
                    <a:pt x="21" y="153"/>
                  </a:lnTo>
                  <a:lnTo>
                    <a:pt x="29" y="118"/>
                  </a:lnTo>
                  <a:lnTo>
                    <a:pt x="36" y="83"/>
                  </a:lnTo>
                  <a:lnTo>
                    <a:pt x="45" y="51"/>
                  </a:lnTo>
                  <a:lnTo>
                    <a:pt x="52" y="23"/>
                  </a:lnTo>
                  <a:lnTo>
                    <a:pt x="61" y="0"/>
                  </a:lnTo>
                  <a:lnTo>
                    <a:pt x="66" y="4"/>
                  </a:lnTo>
                  <a:lnTo>
                    <a:pt x="70" y="13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61" y="50"/>
                  </a:lnTo>
                  <a:lnTo>
                    <a:pt x="50" y="83"/>
                  </a:lnTo>
                  <a:lnTo>
                    <a:pt x="42" y="116"/>
                  </a:lnTo>
                  <a:lnTo>
                    <a:pt x="35" y="153"/>
                  </a:lnTo>
                  <a:lnTo>
                    <a:pt x="28" y="190"/>
                  </a:lnTo>
                  <a:lnTo>
                    <a:pt x="21" y="223"/>
                  </a:lnTo>
                  <a:lnTo>
                    <a:pt x="15" y="256"/>
                  </a:lnTo>
                  <a:lnTo>
                    <a:pt x="10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3" name="Freeform 223"/>
            <p:cNvSpPr>
              <a:spLocks/>
            </p:cNvSpPr>
            <p:nvPr/>
          </p:nvSpPr>
          <p:spPr bwMode="auto">
            <a:xfrm>
              <a:off x="3862388" y="5786438"/>
              <a:ext cx="198438" cy="119063"/>
            </a:xfrm>
            <a:custGeom>
              <a:avLst/>
              <a:gdLst/>
              <a:ahLst/>
              <a:cxnLst>
                <a:cxn ang="0">
                  <a:pos x="221" y="107"/>
                </a:cxn>
                <a:cxn ang="0">
                  <a:pos x="205" y="114"/>
                </a:cxn>
                <a:cxn ang="0">
                  <a:pos x="189" y="123"/>
                </a:cxn>
                <a:cxn ang="0">
                  <a:pos x="172" y="132"/>
                </a:cxn>
                <a:cxn ang="0">
                  <a:pos x="154" y="141"/>
                </a:cxn>
                <a:cxn ang="0">
                  <a:pos x="135" y="146"/>
                </a:cxn>
                <a:cxn ang="0">
                  <a:pos x="116" y="149"/>
                </a:cxn>
                <a:cxn ang="0">
                  <a:pos x="96" y="148"/>
                </a:cxn>
                <a:cxn ang="0">
                  <a:pos x="77" y="141"/>
                </a:cxn>
                <a:cxn ang="0">
                  <a:pos x="67" y="127"/>
                </a:cxn>
                <a:cxn ang="0">
                  <a:pos x="56" y="113"/>
                </a:cxn>
                <a:cxn ang="0">
                  <a:pos x="46" y="95"/>
                </a:cxn>
                <a:cxn ang="0">
                  <a:pos x="37" y="79"/>
                </a:cxn>
                <a:cxn ang="0">
                  <a:pos x="28" y="62"/>
                </a:cxn>
                <a:cxn ang="0">
                  <a:pos x="19" y="46"/>
                </a:cxn>
                <a:cxn ang="0">
                  <a:pos x="9" y="28"/>
                </a:cxn>
                <a:cxn ang="0">
                  <a:pos x="0" y="13"/>
                </a:cxn>
                <a:cxn ang="0">
                  <a:pos x="3" y="9"/>
                </a:cxn>
                <a:cxn ang="0">
                  <a:pos x="7" y="11"/>
                </a:cxn>
                <a:cxn ang="0">
                  <a:pos x="10" y="14"/>
                </a:cxn>
                <a:cxn ang="0">
                  <a:pos x="16" y="16"/>
                </a:cxn>
                <a:cxn ang="0">
                  <a:pos x="26" y="30"/>
                </a:cxn>
                <a:cxn ang="0">
                  <a:pos x="37" y="48"/>
                </a:cxn>
                <a:cxn ang="0">
                  <a:pos x="47" y="65"/>
                </a:cxn>
                <a:cxn ang="0">
                  <a:pos x="58" y="81"/>
                </a:cxn>
                <a:cxn ang="0">
                  <a:pos x="70" y="97"/>
                </a:cxn>
                <a:cxn ang="0">
                  <a:pos x="82" y="111"/>
                </a:cxn>
                <a:cxn ang="0">
                  <a:pos x="98" y="121"/>
                </a:cxn>
                <a:cxn ang="0">
                  <a:pos x="117" y="128"/>
                </a:cxn>
                <a:cxn ang="0">
                  <a:pos x="133" y="127"/>
                </a:cxn>
                <a:cxn ang="0">
                  <a:pos x="149" y="121"/>
                </a:cxn>
                <a:cxn ang="0">
                  <a:pos x="163" y="116"/>
                </a:cxn>
                <a:cxn ang="0">
                  <a:pos x="175" y="111"/>
                </a:cxn>
                <a:cxn ang="0">
                  <a:pos x="189" y="102"/>
                </a:cxn>
                <a:cxn ang="0">
                  <a:pos x="201" y="95"/>
                </a:cxn>
                <a:cxn ang="0">
                  <a:pos x="214" y="84"/>
                </a:cxn>
                <a:cxn ang="0">
                  <a:pos x="226" y="74"/>
                </a:cxn>
                <a:cxn ang="0">
                  <a:pos x="229" y="55"/>
                </a:cxn>
                <a:cxn ang="0">
                  <a:pos x="229" y="37"/>
                </a:cxn>
                <a:cxn ang="0">
                  <a:pos x="228" y="18"/>
                </a:cxn>
                <a:cxn ang="0">
                  <a:pos x="224" y="0"/>
                </a:cxn>
                <a:cxn ang="0">
                  <a:pos x="235" y="7"/>
                </a:cxn>
                <a:cxn ang="0">
                  <a:pos x="242" y="20"/>
                </a:cxn>
                <a:cxn ang="0">
                  <a:pos x="247" y="32"/>
                </a:cxn>
                <a:cxn ang="0">
                  <a:pos x="250" y="44"/>
                </a:cxn>
                <a:cxn ang="0">
                  <a:pos x="250" y="63"/>
                </a:cxn>
                <a:cxn ang="0">
                  <a:pos x="247" y="81"/>
                </a:cxn>
                <a:cxn ang="0">
                  <a:pos x="236" y="95"/>
                </a:cxn>
                <a:cxn ang="0">
                  <a:pos x="221" y="107"/>
                </a:cxn>
              </a:cxnLst>
              <a:rect l="0" t="0" r="r" b="b"/>
              <a:pathLst>
                <a:path w="250" h="149">
                  <a:moveTo>
                    <a:pt x="221" y="107"/>
                  </a:moveTo>
                  <a:lnTo>
                    <a:pt x="205" y="114"/>
                  </a:lnTo>
                  <a:lnTo>
                    <a:pt x="189" y="123"/>
                  </a:lnTo>
                  <a:lnTo>
                    <a:pt x="172" y="132"/>
                  </a:lnTo>
                  <a:lnTo>
                    <a:pt x="154" y="141"/>
                  </a:lnTo>
                  <a:lnTo>
                    <a:pt x="135" y="146"/>
                  </a:lnTo>
                  <a:lnTo>
                    <a:pt x="116" y="149"/>
                  </a:lnTo>
                  <a:lnTo>
                    <a:pt x="96" y="148"/>
                  </a:lnTo>
                  <a:lnTo>
                    <a:pt x="77" y="141"/>
                  </a:lnTo>
                  <a:lnTo>
                    <a:pt x="67" y="127"/>
                  </a:lnTo>
                  <a:lnTo>
                    <a:pt x="56" y="113"/>
                  </a:lnTo>
                  <a:lnTo>
                    <a:pt x="46" y="95"/>
                  </a:lnTo>
                  <a:lnTo>
                    <a:pt x="37" y="79"/>
                  </a:lnTo>
                  <a:lnTo>
                    <a:pt x="28" y="62"/>
                  </a:lnTo>
                  <a:lnTo>
                    <a:pt x="19" y="46"/>
                  </a:lnTo>
                  <a:lnTo>
                    <a:pt x="9" y="28"/>
                  </a:lnTo>
                  <a:lnTo>
                    <a:pt x="0" y="13"/>
                  </a:lnTo>
                  <a:lnTo>
                    <a:pt x="3" y="9"/>
                  </a:lnTo>
                  <a:lnTo>
                    <a:pt x="7" y="11"/>
                  </a:lnTo>
                  <a:lnTo>
                    <a:pt x="10" y="14"/>
                  </a:lnTo>
                  <a:lnTo>
                    <a:pt x="16" y="16"/>
                  </a:lnTo>
                  <a:lnTo>
                    <a:pt x="26" y="30"/>
                  </a:lnTo>
                  <a:lnTo>
                    <a:pt x="37" y="48"/>
                  </a:lnTo>
                  <a:lnTo>
                    <a:pt x="47" y="65"/>
                  </a:lnTo>
                  <a:lnTo>
                    <a:pt x="58" y="81"/>
                  </a:lnTo>
                  <a:lnTo>
                    <a:pt x="70" y="97"/>
                  </a:lnTo>
                  <a:lnTo>
                    <a:pt x="82" y="111"/>
                  </a:lnTo>
                  <a:lnTo>
                    <a:pt x="98" y="121"/>
                  </a:lnTo>
                  <a:lnTo>
                    <a:pt x="117" y="128"/>
                  </a:lnTo>
                  <a:lnTo>
                    <a:pt x="133" y="127"/>
                  </a:lnTo>
                  <a:lnTo>
                    <a:pt x="149" y="121"/>
                  </a:lnTo>
                  <a:lnTo>
                    <a:pt x="163" y="116"/>
                  </a:lnTo>
                  <a:lnTo>
                    <a:pt x="175" y="111"/>
                  </a:lnTo>
                  <a:lnTo>
                    <a:pt x="189" y="102"/>
                  </a:lnTo>
                  <a:lnTo>
                    <a:pt x="201" y="95"/>
                  </a:lnTo>
                  <a:lnTo>
                    <a:pt x="214" y="84"/>
                  </a:lnTo>
                  <a:lnTo>
                    <a:pt x="226" y="74"/>
                  </a:lnTo>
                  <a:lnTo>
                    <a:pt x="229" y="55"/>
                  </a:lnTo>
                  <a:lnTo>
                    <a:pt x="229" y="37"/>
                  </a:lnTo>
                  <a:lnTo>
                    <a:pt x="228" y="18"/>
                  </a:lnTo>
                  <a:lnTo>
                    <a:pt x="224" y="0"/>
                  </a:lnTo>
                  <a:lnTo>
                    <a:pt x="235" y="7"/>
                  </a:lnTo>
                  <a:lnTo>
                    <a:pt x="242" y="20"/>
                  </a:lnTo>
                  <a:lnTo>
                    <a:pt x="247" y="32"/>
                  </a:lnTo>
                  <a:lnTo>
                    <a:pt x="250" y="44"/>
                  </a:lnTo>
                  <a:lnTo>
                    <a:pt x="250" y="63"/>
                  </a:lnTo>
                  <a:lnTo>
                    <a:pt x="247" y="81"/>
                  </a:lnTo>
                  <a:lnTo>
                    <a:pt x="236" y="95"/>
                  </a:lnTo>
                  <a:lnTo>
                    <a:pt x="221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4" name="Freeform 224"/>
            <p:cNvSpPr>
              <a:spLocks/>
            </p:cNvSpPr>
            <p:nvPr/>
          </p:nvSpPr>
          <p:spPr bwMode="auto">
            <a:xfrm>
              <a:off x="4040188" y="4102100"/>
              <a:ext cx="47625" cy="219075"/>
            </a:xfrm>
            <a:custGeom>
              <a:avLst/>
              <a:gdLst/>
              <a:ahLst/>
              <a:cxnLst>
                <a:cxn ang="0">
                  <a:pos x="16" y="275"/>
                </a:cxn>
                <a:cxn ang="0">
                  <a:pos x="5" y="275"/>
                </a:cxn>
                <a:cxn ang="0">
                  <a:pos x="2" y="266"/>
                </a:cxn>
                <a:cxn ang="0">
                  <a:pos x="2" y="257"/>
                </a:cxn>
                <a:cxn ang="0">
                  <a:pos x="0" y="249"/>
                </a:cxn>
                <a:cxn ang="0">
                  <a:pos x="2" y="217"/>
                </a:cxn>
                <a:cxn ang="0">
                  <a:pos x="4" y="184"/>
                </a:cxn>
                <a:cxn ang="0">
                  <a:pos x="4" y="149"/>
                </a:cxn>
                <a:cxn ang="0">
                  <a:pos x="7" y="116"/>
                </a:cxn>
                <a:cxn ang="0">
                  <a:pos x="12" y="84"/>
                </a:cxn>
                <a:cxn ang="0">
                  <a:pos x="21" y="54"/>
                </a:cxn>
                <a:cxn ang="0">
                  <a:pos x="33" y="24"/>
                </a:cxn>
                <a:cxn ang="0">
                  <a:pos x="51" y="0"/>
                </a:cxn>
                <a:cxn ang="0">
                  <a:pos x="60" y="2"/>
                </a:cxn>
                <a:cxn ang="0">
                  <a:pos x="33" y="63"/>
                </a:cxn>
                <a:cxn ang="0">
                  <a:pos x="19" y="133"/>
                </a:cxn>
                <a:cxn ang="0">
                  <a:pos x="16" y="203"/>
                </a:cxn>
                <a:cxn ang="0">
                  <a:pos x="16" y="275"/>
                </a:cxn>
              </a:cxnLst>
              <a:rect l="0" t="0" r="r" b="b"/>
              <a:pathLst>
                <a:path w="60" h="275">
                  <a:moveTo>
                    <a:pt x="16" y="275"/>
                  </a:moveTo>
                  <a:lnTo>
                    <a:pt x="5" y="275"/>
                  </a:lnTo>
                  <a:lnTo>
                    <a:pt x="2" y="266"/>
                  </a:lnTo>
                  <a:lnTo>
                    <a:pt x="2" y="257"/>
                  </a:lnTo>
                  <a:lnTo>
                    <a:pt x="0" y="249"/>
                  </a:lnTo>
                  <a:lnTo>
                    <a:pt x="2" y="217"/>
                  </a:lnTo>
                  <a:lnTo>
                    <a:pt x="4" y="184"/>
                  </a:lnTo>
                  <a:lnTo>
                    <a:pt x="4" y="149"/>
                  </a:lnTo>
                  <a:lnTo>
                    <a:pt x="7" y="116"/>
                  </a:lnTo>
                  <a:lnTo>
                    <a:pt x="12" y="84"/>
                  </a:lnTo>
                  <a:lnTo>
                    <a:pt x="21" y="54"/>
                  </a:lnTo>
                  <a:lnTo>
                    <a:pt x="33" y="24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33" y="63"/>
                  </a:lnTo>
                  <a:lnTo>
                    <a:pt x="19" y="133"/>
                  </a:lnTo>
                  <a:lnTo>
                    <a:pt x="16" y="203"/>
                  </a:lnTo>
                  <a:lnTo>
                    <a:pt x="16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5" name="Freeform 225"/>
            <p:cNvSpPr>
              <a:spLocks/>
            </p:cNvSpPr>
            <p:nvPr/>
          </p:nvSpPr>
          <p:spPr bwMode="auto">
            <a:xfrm>
              <a:off x="4111625" y="3824288"/>
              <a:ext cx="17463" cy="61913"/>
            </a:xfrm>
            <a:custGeom>
              <a:avLst/>
              <a:gdLst/>
              <a:ahLst/>
              <a:cxnLst>
                <a:cxn ang="0">
                  <a:pos x="0" y="77"/>
                </a:cxn>
                <a:cxn ang="0">
                  <a:pos x="3" y="56"/>
                </a:cxn>
                <a:cxn ang="0">
                  <a:pos x="8" y="38"/>
                </a:cxn>
                <a:cxn ang="0">
                  <a:pos x="12" y="19"/>
                </a:cxn>
                <a:cxn ang="0">
                  <a:pos x="12" y="0"/>
                </a:cxn>
                <a:cxn ang="0">
                  <a:pos x="21" y="10"/>
                </a:cxn>
                <a:cxn ang="0">
                  <a:pos x="22" y="26"/>
                </a:cxn>
                <a:cxn ang="0">
                  <a:pos x="19" y="43"/>
                </a:cxn>
                <a:cxn ang="0">
                  <a:pos x="12" y="57"/>
                </a:cxn>
                <a:cxn ang="0">
                  <a:pos x="10" y="64"/>
                </a:cxn>
                <a:cxn ang="0">
                  <a:pos x="7" y="70"/>
                </a:cxn>
                <a:cxn ang="0">
                  <a:pos x="3" y="73"/>
                </a:cxn>
                <a:cxn ang="0">
                  <a:pos x="0" y="77"/>
                </a:cxn>
              </a:cxnLst>
              <a:rect l="0" t="0" r="r" b="b"/>
              <a:pathLst>
                <a:path w="22" h="77">
                  <a:moveTo>
                    <a:pt x="0" y="77"/>
                  </a:moveTo>
                  <a:lnTo>
                    <a:pt x="3" y="56"/>
                  </a:lnTo>
                  <a:lnTo>
                    <a:pt x="8" y="38"/>
                  </a:lnTo>
                  <a:lnTo>
                    <a:pt x="12" y="19"/>
                  </a:lnTo>
                  <a:lnTo>
                    <a:pt x="12" y="0"/>
                  </a:lnTo>
                  <a:lnTo>
                    <a:pt x="21" y="10"/>
                  </a:lnTo>
                  <a:lnTo>
                    <a:pt x="22" y="26"/>
                  </a:lnTo>
                  <a:lnTo>
                    <a:pt x="19" y="43"/>
                  </a:lnTo>
                  <a:lnTo>
                    <a:pt x="12" y="57"/>
                  </a:lnTo>
                  <a:lnTo>
                    <a:pt x="10" y="64"/>
                  </a:lnTo>
                  <a:lnTo>
                    <a:pt x="7" y="70"/>
                  </a:lnTo>
                  <a:lnTo>
                    <a:pt x="3" y="73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6" name="Freeform 226"/>
            <p:cNvSpPr>
              <a:spLocks/>
            </p:cNvSpPr>
            <p:nvPr/>
          </p:nvSpPr>
          <p:spPr bwMode="auto">
            <a:xfrm>
              <a:off x="4095750" y="3722688"/>
              <a:ext cx="39688" cy="82550"/>
            </a:xfrm>
            <a:custGeom>
              <a:avLst/>
              <a:gdLst/>
              <a:ahLst/>
              <a:cxnLst>
                <a:cxn ang="0">
                  <a:pos x="37" y="103"/>
                </a:cxn>
                <a:cxn ang="0">
                  <a:pos x="28" y="87"/>
                </a:cxn>
                <a:cxn ang="0">
                  <a:pos x="34" y="72"/>
                </a:cxn>
                <a:cxn ang="0">
                  <a:pos x="35" y="61"/>
                </a:cxn>
                <a:cxn ang="0">
                  <a:pos x="34" y="49"/>
                </a:cxn>
                <a:cxn ang="0">
                  <a:pos x="27" y="31"/>
                </a:cxn>
                <a:cxn ang="0">
                  <a:pos x="21" y="22"/>
                </a:cxn>
                <a:cxn ang="0">
                  <a:pos x="16" y="12"/>
                </a:cxn>
                <a:cxn ang="0">
                  <a:pos x="11" y="5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21" y="5"/>
                </a:cxn>
                <a:cxn ang="0">
                  <a:pos x="28" y="15"/>
                </a:cxn>
                <a:cxn ang="0">
                  <a:pos x="37" y="26"/>
                </a:cxn>
                <a:cxn ang="0">
                  <a:pos x="46" y="47"/>
                </a:cxn>
                <a:cxn ang="0">
                  <a:pos x="49" y="66"/>
                </a:cxn>
                <a:cxn ang="0">
                  <a:pos x="48" y="86"/>
                </a:cxn>
                <a:cxn ang="0">
                  <a:pos x="37" y="103"/>
                </a:cxn>
              </a:cxnLst>
              <a:rect l="0" t="0" r="r" b="b"/>
              <a:pathLst>
                <a:path w="49" h="103">
                  <a:moveTo>
                    <a:pt x="37" y="103"/>
                  </a:moveTo>
                  <a:lnTo>
                    <a:pt x="28" y="87"/>
                  </a:lnTo>
                  <a:lnTo>
                    <a:pt x="34" y="72"/>
                  </a:lnTo>
                  <a:lnTo>
                    <a:pt x="35" y="61"/>
                  </a:lnTo>
                  <a:lnTo>
                    <a:pt x="34" y="49"/>
                  </a:lnTo>
                  <a:lnTo>
                    <a:pt x="27" y="31"/>
                  </a:lnTo>
                  <a:lnTo>
                    <a:pt x="21" y="22"/>
                  </a:lnTo>
                  <a:lnTo>
                    <a:pt x="16" y="12"/>
                  </a:lnTo>
                  <a:lnTo>
                    <a:pt x="11" y="5"/>
                  </a:lnTo>
                  <a:lnTo>
                    <a:pt x="0" y="1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8" y="15"/>
                  </a:lnTo>
                  <a:lnTo>
                    <a:pt x="37" y="26"/>
                  </a:lnTo>
                  <a:lnTo>
                    <a:pt x="46" y="47"/>
                  </a:lnTo>
                  <a:lnTo>
                    <a:pt x="49" y="66"/>
                  </a:lnTo>
                  <a:lnTo>
                    <a:pt x="48" y="86"/>
                  </a:lnTo>
                  <a:lnTo>
                    <a:pt x="37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7" name="Freeform 227"/>
            <p:cNvSpPr>
              <a:spLocks/>
            </p:cNvSpPr>
            <p:nvPr/>
          </p:nvSpPr>
          <p:spPr bwMode="auto">
            <a:xfrm>
              <a:off x="4010025" y="4879975"/>
              <a:ext cx="61913" cy="785813"/>
            </a:xfrm>
            <a:custGeom>
              <a:avLst/>
              <a:gdLst/>
              <a:ahLst/>
              <a:cxnLst>
                <a:cxn ang="0">
                  <a:pos x="49" y="379"/>
                </a:cxn>
                <a:cxn ang="0">
                  <a:pos x="43" y="421"/>
                </a:cxn>
                <a:cxn ang="0">
                  <a:pos x="35" y="466"/>
                </a:cxn>
                <a:cxn ang="0">
                  <a:pos x="26" y="510"/>
                </a:cxn>
                <a:cxn ang="0">
                  <a:pos x="29" y="550"/>
                </a:cxn>
                <a:cxn ang="0">
                  <a:pos x="28" y="626"/>
                </a:cxn>
                <a:cxn ang="0">
                  <a:pos x="35" y="697"/>
                </a:cxn>
                <a:cxn ang="0">
                  <a:pos x="38" y="768"/>
                </a:cxn>
                <a:cxn ang="0">
                  <a:pos x="26" y="839"/>
                </a:cxn>
                <a:cxn ang="0">
                  <a:pos x="21" y="867"/>
                </a:cxn>
                <a:cxn ang="0">
                  <a:pos x="19" y="920"/>
                </a:cxn>
                <a:cxn ang="0">
                  <a:pos x="12" y="969"/>
                </a:cxn>
                <a:cxn ang="0">
                  <a:pos x="0" y="990"/>
                </a:cxn>
                <a:cxn ang="0">
                  <a:pos x="5" y="857"/>
                </a:cxn>
                <a:cxn ang="0">
                  <a:pos x="19" y="783"/>
                </a:cxn>
                <a:cxn ang="0">
                  <a:pos x="17" y="710"/>
                </a:cxn>
                <a:cxn ang="0">
                  <a:pos x="14" y="636"/>
                </a:cxn>
                <a:cxn ang="0">
                  <a:pos x="19" y="563"/>
                </a:cxn>
                <a:cxn ang="0">
                  <a:pos x="12" y="517"/>
                </a:cxn>
                <a:cxn ang="0">
                  <a:pos x="17" y="468"/>
                </a:cxn>
                <a:cxn ang="0">
                  <a:pos x="28" y="421"/>
                </a:cxn>
                <a:cxn ang="0">
                  <a:pos x="31" y="370"/>
                </a:cxn>
                <a:cxn ang="0">
                  <a:pos x="45" y="324"/>
                </a:cxn>
                <a:cxn ang="0">
                  <a:pos x="50" y="275"/>
                </a:cxn>
                <a:cxn ang="0">
                  <a:pos x="52" y="224"/>
                </a:cxn>
                <a:cxn ang="0">
                  <a:pos x="61" y="177"/>
                </a:cxn>
                <a:cxn ang="0">
                  <a:pos x="73" y="0"/>
                </a:cxn>
                <a:cxn ang="0">
                  <a:pos x="79" y="95"/>
                </a:cxn>
                <a:cxn ang="0">
                  <a:pos x="75" y="193"/>
                </a:cxn>
                <a:cxn ang="0">
                  <a:pos x="64" y="289"/>
                </a:cxn>
                <a:cxn ang="0">
                  <a:pos x="49" y="379"/>
                </a:cxn>
              </a:cxnLst>
              <a:rect l="0" t="0" r="r" b="b"/>
              <a:pathLst>
                <a:path w="79" h="990">
                  <a:moveTo>
                    <a:pt x="49" y="379"/>
                  </a:moveTo>
                  <a:lnTo>
                    <a:pt x="43" y="421"/>
                  </a:lnTo>
                  <a:lnTo>
                    <a:pt x="35" y="466"/>
                  </a:lnTo>
                  <a:lnTo>
                    <a:pt x="26" y="510"/>
                  </a:lnTo>
                  <a:lnTo>
                    <a:pt x="29" y="550"/>
                  </a:lnTo>
                  <a:lnTo>
                    <a:pt x="28" y="626"/>
                  </a:lnTo>
                  <a:lnTo>
                    <a:pt x="35" y="697"/>
                  </a:lnTo>
                  <a:lnTo>
                    <a:pt x="38" y="768"/>
                  </a:lnTo>
                  <a:lnTo>
                    <a:pt x="26" y="839"/>
                  </a:lnTo>
                  <a:lnTo>
                    <a:pt x="21" y="867"/>
                  </a:lnTo>
                  <a:lnTo>
                    <a:pt x="19" y="920"/>
                  </a:lnTo>
                  <a:lnTo>
                    <a:pt x="12" y="969"/>
                  </a:lnTo>
                  <a:lnTo>
                    <a:pt x="0" y="990"/>
                  </a:lnTo>
                  <a:lnTo>
                    <a:pt x="5" y="857"/>
                  </a:lnTo>
                  <a:lnTo>
                    <a:pt x="19" y="783"/>
                  </a:lnTo>
                  <a:lnTo>
                    <a:pt x="17" y="710"/>
                  </a:lnTo>
                  <a:lnTo>
                    <a:pt x="14" y="636"/>
                  </a:lnTo>
                  <a:lnTo>
                    <a:pt x="19" y="563"/>
                  </a:lnTo>
                  <a:lnTo>
                    <a:pt x="12" y="517"/>
                  </a:lnTo>
                  <a:lnTo>
                    <a:pt x="17" y="468"/>
                  </a:lnTo>
                  <a:lnTo>
                    <a:pt x="28" y="421"/>
                  </a:lnTo>
                  <a:lnTo>
                    <a:pt x="31" y="370"/>
                  </a:lnTo>
                  <a:lnTo>
                    <a:pt x="45" y="324"/>
                  </a:lnTo>
                  <a:lnTo>
                    <a:pt x="50" y="275"/>
                  </a:lnTo>
                  <a:lnTo>
                    <a:pt x="52" y="224"/>
                  </a:lnTo>
                  <a:lnTo>
                    <a:pt x="61" y="177"/>
                  </a:lnTo>
                  <a:lnTo>
                    <a:pt x="73" y="0"/>
                  </a:lnTo>
                  <a:lnTo>
                    <a:pt x="79" y="95"/>
                  </a:lnTo>
                  <a:lnTo>
                    <a:pt x="75" y="193"/>
                  </a:lnTo>
                  <a:lnTo>
                    <a:pt x="64" y="289"/>
                  </a:lnTo>
                  <a:lnTo>
                    <a:pt x="49" y="3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8" name="Freeform 228"/>
            <p:cNvSpPr>
              <a:spLocks/>
            </p:cNvSpPr>
            <p:nvPr/>
          </p:nvSpPr>
          <p:spPr bwMode="auto">
            <a:xfrm>
              <a:off x="4005263" y="5746750"/>
              <a:ext cx="22225" cy="28575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21" y="31"/>
                </a:cxn>
                <a:cxn ang="0">
                  <a:pos x="13" y="21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7" y="3"/>
                </a:cxn>
                <a:cxn ang="0">
                  <a:pos x="20" y="12"/>
                </a:cxn>
                <a:cxn ang="0">
                  <a:pos x="28" y="22"/>
                </a:cxn>
                <a:cxn ang="0">
                  <a:pos x="28" y="36"/>
                </a:cxn>
              </a:cxnLst>
              <a:rect l="0" t="0" r="r" b="b"/>
              <a:pathLst>
                <a:path w="28" h="36">
                  <a:moveTo>
                    <a:pt x="28" y="36"/>
                  </a:moveTo>
                  <a:lnTo>
                    <a:pt x="21" y="31"/>
                  </a:lnTo>
                  <a:lnTo>
                    <a:pt x="13" y="21"/>
                  </a:lnTo>
                  <a:lnTo>
                    <a:pt x="6" y="8"/>
                  </a:lnTo>
                  <a:lnTo>
                    <a:pt x="0" y="0"/>
                  </a:lnTo>
                  <a:lnTo>
                    <a:pt x="7" y="3"/>
                  </a:lnTo>
                  <a:lnTo>
                    <a:pt x="20" y="12"/>
                  </a:lnTo>
                  <a:lnTo>
                    <a:pt x="28" y="22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49" name="Freeform 229"/>
            <p:cNvSpPr>
              <a:spLocks/>
            </p:cNvSpPr>
            <p:nvPr/>
          </p:nvSpPr>
          <p:spPr bwMode="auto">
            <a:xfrm>
              <a:off x="3981450" y="3624263"/>
              <a:ext cx="111125" cy="92075"/>
            </a:xfrm>
            <a:custGeom>
              <a:avLst/>
              <a:gdLst/>
              <a:ahLst/>
              <a:cxnLst>
                <a:cxn ang="0">
                  <a:pos x="129" y="116"/>
                </a:cxn>
                <a:cxn ang="0">
                  <a:pos x="121" y="98"/>
                </a:cxn>
                <a:cxn ang="0">
                  <a:pos x="108" y="81"/>
                </a:cxn>
                <a:cxn ang="0">
                  <a:pos x="94" y="63"/>
                </a:cxn>
                <a:cxn ang="0">
                  <a:pos x="78" y="46"/>
                </a:cxn>
                <a:cxn ang="0">
                  <a:pos x="61" y="32"/>
                </a:cxn>
                <a:cxn ang="0">
                  <a:pos x="43" y="20"/>
                </a:cxn>
                <a:cxn ang="0">
                  <a:pos x="26" y="11"/>
                </a:cxn>
                <a:cxn ang="0">
                  <a:pos x="7" y="6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43" y="7"/>
                </a:cxn>
                <a:cxn ang="0">
                  <a:pos x="64" y="18"/>
                </a:cxn>
                <a:cxn ang="0">
                  <a:pos x="82" y="32"/>
                </a:cxn>
                <a:cxn ang="0">
                  <a:pos x="98" y="49"/>
                </a:cxn>
                <a:cxn ang="0">
                  <a:pos x="114" y="67"/>
                </a:cxn>
                <a:cxn ang="0">
                  <a:pos x="128" y="86"/>
                </a:cxn>
                <a:cxn ang="0">
                  <a:pos x="140" y="104"/>
                </a:cxn>
                <a:cxn ang="0">
                  <a:pos x="140" y="109"/>
                </a:cxn>
                <a:cxn ang="0">
                  <a:pos x="138" y="112"/>
                </a:cxn>
                <a:cxn ang="0">
                  <a:pos x="133" y="114"/>
                </a:cxn>
                <a:cxn ang="0">
                  <a:pos x="129" y="116"/>
                </a:cxn>
              </a:cxnLst>
              <a:rect l="0" t="0" r="r" b="b"/>
              <a:pathLst>
                <a:path w="140" h="116">
                  <a:moveTo>
                    <a:pt x="129" y="116"/>
                  </a:moveTo>
                  <a:lnTo>
                    <a:pt x="121" y="98"/>
                  </a:lnTo>
                  <a:lnTo>
                    <a:pt x="108" y="81"/>
                  </a:lnTo>
                  <a:lnTo>
                    <a:pt x="94" y="63"/>
                  </a:lnTo>
                  <a:lnTo>
                    <a:pt x="78" y="46"/>
                  </a:lnTo>
                  <a:lnTo>
                    <a:pt x="61" y="32"/>
                  </a:lnTo>
                  <a:lnTo>
                    <a:pt x="43" y="20"/>
                  </a:lnTo>
                  <a:lnTo>
                    <a:pt x="26" y="11"/>
                  </a:lnTo>
                  <a:lnTo>
                    <a:pt x="7" y="6"/>
                  </a:lnTo>
                  <a:lnTo>
                    <a:pt x="0" y="0"/>
                  </a:lnTo>
                  <a:lnTo>
                    <a:pt x="22" y="0"/>
                  </a:lnTo>
                  <a:lnTo>
                    <a:pt x="43" y="7"/>
                  </a:lnTo>
                  <a:lnTo>
                    <a:pt x="64" y="18"/>
                  </a:lnTo>
                  <a:lnTo>
                    <a:pt x="82" y="32"/>
                  </a:lnTo>
                  <a:lnTo>
                    <a:pt x="98" y="49"/>
                  </a:lnTo>
                  <a:lnTo>
                    <a:pt x="114" y="67"/>
                  </a:lnTo>
                  <a:lnTo>
                    <a:pt x="128" y="86"/>
                  </a:lnTo>
                  <a:lnTo>
                    <a:pt x="140" y="104"/>
                  </a:lnTo>
                  <a:lnTo>
                    <a:pt x="140" y="109"/>
                  </a:lnTo>
                  <a:lnTo>
                    <a:pt x="138" y="112"/>
                  </a:lnTo>
                  <a:lnTo>
                    <a:pt x="133" y="114"/>
                  </a:lnTo>
                  <a:lnTo>
                    <a:pt x="129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0" name="Freeform 230"/>
            <p:cNvSpPr>
              <a:spLocks/>
            </p:cNvSpPr>
            <p:nvPr/>
          </p:nvSpPr>
          <p:spPr bwMode="auto">
            <a:xfrm>
              <a:off x="3621088" y="4819650"/>
              <a:ext cx="476250" cy="52388"/>
            </a:xfrm>
            <a:custGeom>
              <a:avLst/>
              <a:gdLst/>
              <a:ahLst/>
              <a:cxnLst>
                <a:cxn ang="0">
                  <a:pos x="457" y="63"/>
                </a:cxn>
                <a:cxn ang="0">
                  <a:pos x="420" y="63"/>
                </a:cxn>
                <a:cxn ang="0">
                  <a:pos x="384" y="56"/>
                </a:cxn>
                <a:cxn ang="0">
                  <a:pos x="349" y="47"/>
                </a:cxn>
                <a:cxn ang="0">
                  <a:pos x="312" y="39"/>
                </a:cxn>
                <a:cxn ang="0">
                  <a:pos x="277" y="33"/>
                </a:cxn>
                <a:cxn ang="0">
                  <a:pos x="243" y="35"/>
                </a:cxn>
                <a:cxn ang="0">
                  <a:pos x="208" y="47"/>
                </a:cxn>
                <a:cxn ang="0">
                  <a:pos x="166" y="63"/>
                </a:cxn>
                <a:cxn ang="0">
                  <a:pos x="110" y="67"/>
                </a:cxn>
                <a:cxn ang="0">
                  <a:pos x="56" y="58"/>
                </a:cxn>
                <a:cxn ang="0">
                  <a:pos x="14" y="37"/>
                </a:cxn>
                <a:cxn ang="0">
                  <a:pos x="28" y="28"/>
                </a:cxn>
                <a:cxn ang="0">
                  <a:pos x="93" y="40"/>
                </a:cxn>
                <a:cxn ang="0">
                  <a:pos x="163" y="46"/>
                </a:cxn>
                <a:cxn ang="0">
                  <a:pos x="226" y="33"/>
                </a:cxn>
                <a:cxn ang="0">
                  <a:pos x="270" y="21"/>
                </a:cxn>
                <a:cxn ang="0">
                  <a:pos x="305" y="23"/>
                </a:cxn>
                <a:cxn ang="0">
                  <a:pos x="336" y="26"/>
                </a:cxn>
                <a:cxn ang="0">
                  <a:pos x="368" y="33"/>
                </a:cxn>
                <a:cxn ang="0">
                  <a:pos x="405" y="40"/>
                </a:cxn>
                <a:cxn ang="0">
                  <a:pos x="462" y="35"/>
                </a:cxn>
                <a:cxn ang="0">
                  <a:pos x="525" y="25"/>
                </a:cxn>
                <a:cxn ang="0">
                  <a:pos x="580" y="9"/>
                </a:cxn>
                <a:cxn ang="0">
                  <a:pos x="599" y="2"/>
                </a:cxn>
                <a:cxn ang="0">
                  <a:pos x="585" y="12"/>
                </a:cxn>
                <a:cxn ang="0">
                  <a:pos x="560" y="30"/>
                </a:cxn>
                <a:cxn ang="0">
                  <a:pos x="539" y="42"/>
                </a:cxn>
                <a:cxn ang="0">
                  <a:pos x="529" y="53"/>
                </a:cxn>
                <a:cxn ang="0">
                  <a:pos x="515" y="58"/>
                </a:cxn>
                <a:cxn ang="0">
                  <a:pos x="499" y="58"/>
                </a:cxn>
                <a:cxn ang="0">
                  <a:pos x="482" y="58"/>
                </a:cxn>
              </a:cxnLst>
              <a:rect l="0" t="0" r="r" b="b"/>
              <a:pathLst>
                <a:path w="599" h="67">
                  <a:moveTo>
                    <a:pt x="475" y="60"/>
                  </a:moveTo>
                  <a:lnTo>
                    <a:pt x="457" y="63"/>
                  </a:lnTo>
                  <a:lnTo>
                    <a:pt x="438" y="63"/>
                  </a:lnTo>
                  <a:lnTo>
                    <a:pt x="420" y="63"/>
                  </a:lnTo>
                  <a:lnTo>
                    <a:pt x="403" y="60"/>
                  </a:lnTo>
                  <a:lnTo>
                    <a:pt x="384" y="56"/>
                  </a:lnTo>
                  <a:lnTo>
                    <a:pt x="366" y="53"/>
                  </a:lnTo>
                  <a:lnTo>
                    <a:pt x="349" y="47"/>
                  </a:lnTo>
                  <a:lnTo>
                    <a:pt x="331" y="42"/>
                  </a:lnTo>
                  <a:lnTo>
                    <a:pt x="312" y="39"/>
                  </a:lnTo>
                  <a:lnTo>
                    <a:pt x="294" y="35"/>
                  </a:lnTo>
                  <a:lnTo>
                    <a:pt x="277" y="33"/>
                  </a:lnTo>
                  <a:lnTo>
                    <a:pt x="261" y="33"/>
                  </a:lnTo>
                  <a:lnTo>
                    <a:pt x="243" y="35"/>
                  </a:lnTo>
                  <a:lnTo>
                    <a:pt x="226" y="39"/>
                  </a:lnTo>
                  <a:lnTo>
                    <a:pt x="208" y="47"/>
                  </a:lnTo>
                  <a:lnTo>
                    <a:pt x="193" y="58"/>
                  </a:lnTo>
                  <a:lnTo>
                    <a:pt x="166" y="63"/>
                  </a:lnTo>
                  <a:lnTo>
                    <a:pt x="138" y="67"/>
                  </a:lnTo>
                  <a:lnTo>
                    <a:pt x="110" y="67"/>
                  </a:lnTo>
                  <a:lnTo>
                    <a:pt x="82" y="63"/>
                  </a:lnTo>
                  <a:lnTo>
                    <a:pt x="56" y="58"/>
                  </a:lnTo>
                  <a:lnTo>
                    <a:pt x="33" y="47"/>
                  </a:lnTo>
                  <a:lnTo>
                    <a:pt x="14" y="37"/>
                  </a:lnTo>
                  <a:lnTo>
                    <a:pt x="0" y="21"/>
                  </a:lnTo>
                  <a:lnTo>
                    <a:pt x="28" y="28"/>
                  </a:lnTo>
                  <a:lnTo>
                    <a:pt x="59" y="35"/>
                  </a:lnTo>
                  <a:lnTo>
                    <a:pt x="93" y="40"/>
                  </a:lnTo>
                  <a:lnTo>
                    <a:pt x="128" y="44"/>
                  </a:lnTo>
                  <a:lnTo>
                    <a:pt x="163" y="46"/>
                  </a:lnTo>
                  <a:lnTo>
                    <a:pt x="196" y="42"/>
                  </a:lnTo>
                  <a:lnTo>
                    <a:pt x="226" y="33"/>
                  </a:lnTo>
                  <a:lnTo>
                    <a:pt x="254" y="19"/>
                  </a:lnTo>
                  <a:lnTo>
                    <a:pt x="270" y="21"/>
                  </a:lnTo>
                  <a:lnTo>
                    <a:pt x="287" y="21"/>
                  </a:lnTo>
                  <a:lnTo>
                    <a:pt x="305" y="23"/>
                  </a:lnTo>
                  <a:lnTo>
                    <a:pt x="320" y="25"/>
                  </a:lnTo>
                  <a:lnTo>
                    <a:pt x="336" y="26"/>
                  </a:lnTo>
                  <a:lnTo>
                    <a:pt x="352" y="30"/>
                  </a:lnTo>
                  <a:lnTo>
                    <a:pt x="368" y="33"/>
                  </a:lnTo>
                  <a:lnTo>
                    <a:pt x="382" y="40"/>
                  </a:lnTo>
                  <a:lnTo>
                    <a:pt x="405" y="40"/>
                  </a:lnTo>
                  <a:lnTo>
                    <a:pt x="433" y="39"/>
                  </a:lnTo>
                  <a:lnTo>
                    <a:pt x="462" y="35"/>
                  </a:lnTo>
                  <a:lnTo>
                    <a:pt x="494" y="30"/>
                  </a:lnTo>
                  <a:lnTo>
                    <a:pt x="525" y="25"/>
                  </a:lnTo>
                  <a:lnTo>
                    <a:pt x="553" y="18"/>
                  </a:lnTo>
                  <a:lnTo>
                    <a:pt x="580" y="9"/>
                  </a:lnTo>
                  <a:lnTo>
                    <a:pt x="599" y="0"/>
                  </a:lnTo>
                  <a:lnTo>
                    <a:pt x="599" y="2"/>
                  </a:lnTo>
                  <a:lnTo>
                    <a:pt x="594" y="5"/>
                  </a:lnTo>
                  <a:lnTo>
                    <a:pt x="585" y="12"/>
                  </a:lnTo>
                  <a:lnTo>
                    <a:pt x="573" y="21"/>
                  </a:lnTo>
                  <a:lnTo>
                    <a:pt x="560" y="30"/>
                  </a:lnTo>
                  <a:lnTo>
                    <a:pt x="548" y="37"/>
                  </a:lnTo>
                  <a:lnTo>
                    <a:pt x="539" y="42"/>
                  </a:lnTo>
                  <a:lnTo>
                    <a:pt x="536" y="46"/>
                  </a:lnTo>
                  <a:lnTo>
                    <a:pt x="529" y="53"/>
                  </a:lnTo>
                  <a:lnTo>
                    <a:pt x="522" y="56"/>
                  </a:lnTo>
                  <a:lnTo>
                    <a:pt x="515" y="58"/>
                  </a:lnTo>
                  <a:lnTo>
                    <a:pt x="506" y="58"/>
                  </a:lnTo>
                  <a:lnTo>
                    <a:pt x="499" y="58"/>
                  </a:lnTo>
                  <a:lnTo>
                    <a:pt x="490" y="58"/>
                  </a:lnTo>
                  <a:lnTo>
                    <a:pt x="482" y="58"/>
                  </a:lnTo>
                  <a:lnTo>
                    <a:pt x="475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1" name="Freeform 231"/>
            <p:cNvSpPr>
              <a:spLocks/>
            </p:cNvSpPr>
            <p:nvPr/>
          </p:nvSpPr>
          <p:spPr bwMode="auto">
            <a:xfrm>
              <a:off x="3867150" y="5705475"/>
              <a:ext cx="149225" cy="55563"/>
            </a:xfrm>
            <a:custGeom>
              <a:avLst/>
              <a:gdLst/>
              <a:ahLst/>
              <a:cxnLst>
                <a:cxn ang="0">
                  <a:pos x="114" y="63"/>
                </a:cxn>
                <a:cxn ang="0">
                  <a:pos x="102" y="68"/>
                </a:cxn>
                <a:cxn ang="0">
                  <a:pos x="88" y="70"/>
                </a:cxn>
                <a:cxn ang="0">
                  <a:pos x="72" y="72"/>
                </a:cxn>
                <a:cxn ang="0">
                  <a:pos x="58" y="72"/>
                </a:cxn>
                <a:cxn ang="0">
                  <a:pos x="42" y="70"/>
                </a:cxn>
                <a:cxn ang="0">
                  <a:pos x="28" y="68"/>
                </a:cxn>
                <a:cxn ang="0">
                  <a:pos x="14" y="63"/>
                </a:cxn>
                <a:cxn ang="0">
                  <a:pos x="0" y="60"/>
                </a:cxn>
                <a:cxn ang="0">
                  <a:pos x="2" y="54"/>
                </a:cxn>
                <a:cxn ang="0">
                  <a:pos x="23" y="56"/>
                </a:cxn>
                <a:cxn ang="0">
                  <a:pos x="46" y="58"/>
                </a:cxn>
                <a:cxn ang="0">
                  <a:pos x="69" y="56"/>
                </a:cxn>
                <a:cxn ang="0">
                  <a:pos x="90" y="54"/>
                </a:cxn>
                <a:cxn ang="0">
                  <a:pos x="111" y="47"/>
                </a:cxn>
                <a:cxn ang="0">
                  <a:pos x="130" y="39"/>
                </a:cxn>
                <a:cxn ang="0">
                  <a:pos x="146" y="25"/>
                </a:cxn>
                <a:cxn ang="0">
                  <a:pos x="160" y="7"/>
                </a:cxn>
                <a:cxn ang="0">
                  <a:pos x="189" y="0"/>
                </a:cxn>
                <a:cxn ang="0">
                  <a:pos x="186" y="11"/>
                </a:cxn>
                <a:cxn ang="0">
                  <a:pos x="179" y="19"/>
                </a:cxn>
                <a:cxn ang="0">
                  <a:pos x="170" y="28"/>
                </a:cxn>
                <a:cxn ang="0">
                  <a:pos x="158" y="37"/>
                </a:cxn>
                <a:cxn ang="0">
                  <a:pos x="147" y="44"/>
                </a:cxn>
                <a:cxn ang="0">
                  <a:pos x="135" y="51"/>
                </a:cxn>
                <a:cxn ang="0">
                  <a:pos x="123" y="58"/>
                </a:cxn>
                <a:cxn ang="0">
                  <a:pos x="114" y="63"/>
                </a:cxn>
              </a:cxnLst>
              <a:rect l="0" t="0" r="r" b="b"/>
              <a:pathLst>
                <a:path w="189" h="72">
                  <a:moveTo>
                    <a:pt x="114" y="63"/>
                  </a:moveTo>
                  <a:lnTo>
                    <a:pt x="102" y="68"/>
                  </a:lnTo>
                  <a:lnTo>
                    <a:pt x="88" y="70"/>
                  </a:lnTo>
                  <a:lnTo>
                    <a:pt x="72" y="72"/>
                  </a:lnTo>
                  <a:lnTo>
                    <a:pt x="58" y="72"/>
                  </a:lnTo>
                  <a:lnTo>
                    <a:pt x="42" y="70"/>
                  </a:lnTo>
                  <a:lnTo>
                    <a:pt x="28" y="68"/>
                  </a:lnTo>
                  <a:lnTo>
                    <a:pt x="14" y="63"/>
                  </a:lnTo>
                  <a:lnTo>
                    <a:pt x="0" y="60"/>
                  </a:lnTo>
                  <a:lnTo>
                    <a:pt x="2" y="54"/>
                  </a:lnTo>
                  <a:lnTo>
                    <a:pt x="23" y="56"/>
                  </a:lnTo>
                  <a:lnTo>
                    <a:pt x="46" y="58"/>
                  </a:lnTo>
                  <a:lnTo>
                    <a:pt x="69" y="56"/>
                  </a:lnTo>
                  <a:lnTo>
                    <a:pt x="90" y="54"/>
                  </a:lnTo>
                  <a:lnTo>
                    <a:pt x="111" y="47"/>
                  </a:lnTo>
                  <a:lnTo>
                    <a:pt x="130" y="39"/>
                  </a:lnTo>
                  <a:lnTo>
                    <a:pt x="146" y="25"/>
                  </a:lnTo>
                  <a:lnTo>
                    <a:pt x="160" y="7"/>
                  </a:lnTo>
                  <a:lnTo>
                    <a:pt x="189" y="0"/>
                  </a:lnTo>
                  <a:lnTo>
                    <a:pt x="186" y="11"/>
                  </a:lnTo>
                  <a:lnTo>
                    <a:pt x="179" y="19"/>
                  </a:lnTo>
                  <a:lnTo>
                    <a:pt x="170" y="28"/>
                  </a:lnTo>
                  <a:lnTo>
                    <a:pt x="158" y="37"/>
                  </a:lnTo>
                  <a:lnTo>
                    <a:pt x="147" y="44"/>
                  </a:lnTo>
                  <a:lnTo>
                    <a:pt x="135" y="51"/>
                  </a:lnTo>
                  <a:lnTo>
                    <a:pt x="123" y="58"/>
                  </a:lnTo>
                  <a:lnTo>
                    <a:pt x="114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2" name="Freeform 232"/>
            <p:cNvSpPr>
              <a:spLocks/>
            </p:cNvSpPr>
            <p:nvPr/>
          </p:nvSpPr>
          <p:spPr bwMode="auto">
            <a:xfrm>
              <a:off x="3917950" y="3760788"/>
              <a:ext cx="185738" cy="101600"/>
            </a:xfrm>
            <a:custGeom>
              <a:avLst/>
              <a:gdLst/>
              <a:ahLst/>
              <a:cxnLst>
                <a:cxn ang="0">
                  <a:pos x="138" y="124"/>
                </a:cxn>
                <a:cxn ang="0">
                  <a:pos x="130" y="126"/>
                </a:cxn>
                <a:cxn ang="0">
                  <a:pos x="121" y="128"/>
                </a:cxn>
                <a:cxn ang="0">
                  <a:pos x="112" y="128"/>
                </a:cxn>
                <a:cxn ang="0">
                  <a:pos x="105" y="126"/>
                </a:cxn>
                <a:cxn ang="0">
                  <a:pos x="98" y="123"/>
                </a:cxn>
                <a:cxn ang="0">
                  <a:pos x="91" y="119"/>
                </a:cxn>
                <a:cxn ang="0">
                  <a:pos x="86" y="114"/>
                </a:cxn>
                <a:cxn ang="0">
                  <a:pos x="82" y="107"/>
                </a:cxn>
                <a:cxn ang="0">
                  <a:pos x="91" y="84"/>
                </a:cxn>
                <a:cxn ang="0">
                  <a:pos x="107" y="63"/>
                </a:cxn>
                <a:cxn ang="0">
                  <a:pos x="121" y="42"/>
                </a:cxn>
                <a:cxn ang="0">
                  <a:pos x="121" y="18"/>
                </a:cxn>
                <a:cxn ang="0">
                  <a:pos x="110" y="33"/>
                </a:cxn>
                <a:cxn ang="0">
                  <a:pos x="98" y="49"/>
                </a:cxn>
                <a:cxn ang="0">
                  <a:pos x="84" y="67"/>
                </a:cxn>
                <a:cxn ang="0">
                  <a:pos x="72" y="82"/>
                </a:cxn>
                <a:cxn ang="0">
                  <a:pos x="56" y="98"/>
                </a:cxn>
                <a:cxn ang="0">
                  <a:pos x="39" y="110"/>
                </a:cxn>
                <a:cxn ang="0">
                  <a:pos x="21" y="119"/>
                </a:cxn>
                <a:cxn ang="0">
                  <a:pos x="0" y="123"/>
                </a:cxn>
                <a:cxn ang="0">
                  <a:pos x="5" y="117"/>
                </a:cxn>
                <a:cxn ang="0">
                  <a:pos x="12" y="110"/>
                </a:cxn>
                <a:cxn ang="0">
                  <a:pos x="23" y="105"/>
                </a:cxn>
                <a:cxn ang="0">
                  <a:pos x="40" y="95"/>
                </a:cxn>
                <a:cxn ang="0">
                  <a:pos x="53" y="86"/>
                </a:cxn>
                <a:cxn ang="0">
                  <a:pos x="63" y="75"/>
                </a:cxn>
                <a:cxn ang="0">
                  <a:pos x="74" y="65"/>
                </a:cxn>
                <a:cxn ang="0">
                  <a:pos x="82" y="53"/>
                </a:cxn>
                <a:cxn ang="0">
                  <a:pos x="91" y="40"/>
                </a:cxn>
                <a:cxn ang="0">
                  <a:pos x="100" y="28"/>
                </a:cxn>
                <a:cxn ang="0">
                  <a:pos x="107" y="14"/>
                </a:cxn>
                <a:cxn ang="0">
                  <a:pos x="114" y="0"/>
                </a:cxn>
                <a:cxn ang="0">
                  <a:pos x="121" y="0"/>
                </a:cxn>
                <a:cxn ang="0">
                  <a:pos x="128" y="3"/>
                </a:cxn>
                <a:cxn ang="0">
                  <a:pos x="133" y="10"/>
                </a:cxn>
                <a:cxn ang="0">
                  <a:pos x="138" y="16"/>
                </a:cxn>
                <a:cxn ang="0">
                  <a:pos x="138" y="42"/>
                </a:cxn>
                <a:cxn ang="0">
                  <a:pos x="128" y="63"/>
                </a:cxn>
                <a:cxn ang="0">
                  <a:pos x="114" y="82"/>
                </a:cxn>
                <a:cxn ang="0">
                  <a:pos x="103" y="102"/>
                </a:cxn>
                <a:cxn ang="0">
                  <a:pos x="105" y="105"/>
                </a:cxn>
                <a:cxn ang="0">
                  <a:pos x="109" y="110"/>
                </a:cxn>
                <a:cxn ang="0">
                  <a:pos x="114" y="114"/>
                </a:cxn>
                <a:cxn ang="0">
                  <a:pos x="119" y="114"/>
                </a:cxn>
                <a:cxn ang="0">
                  <a:pos x="130" y="112"/>
                </a:cxn>
                <a:cxn ang="0">
                  <a:pos x="140" y="107"/>
                </a:cxn>
                <a:cxn ang="0">
                  <a:pos x="152" y="102"/>
                </a:cxn>
                <a:cxn ang="0">
                  <a:pos x="166" y="95"/>
                </a:cxn>
                <a:cxn ang="0">
                  <a:pos x="180" y="86"/>
                </a:cxn>
                <a:cxn ang="0">
                  <a:pos x="196" y="75"/>
                </a:cxn>
                <a:cxn ang="0">
                  <a:pos x="214" y="65"/>
                </a:cxn>
                <a:cxn ang="0">
                  <a:pos x="233" y="54"/>
                </a:cxn>
                <a:cxn ang="0">
                  <a:pos x="228" y="63"/>
                </a:cxn>
                <a:cxn ang="0">
                  <a:pos x="217" y="74"/>
                </a:cxn>
                <a:cxn ang="0">
                  <a:pos x="205" y="84"/>
                </a:cxn>
                <a:cxn ang="0">
                  <a:pos x="191" y="95"/>
                </a:cxn>
                <a:cxn ang="0">
                  <a:pos x="175" y="103"/>
                </a:cxn>
                <a:cxn ang="0">
                  <a:pos x="161" y="112"/>
                </a:cxn>
                <a:cxn ang="0">
                  <a:pos x="149" y="119"/>
                </a:cxn>
                <a:cxn ang="0">
                  <a:pos x="138" y="124"/>
                </a:cxn>
              </a:cxnLst>
              <a:rect l="0" t="0" r="r" b="b"/>
              <a:pathLst>
                <a:path w="233" h="128">
                  <a:moveTo>
                    <a:pt x="138" y="124"/>
                  </a:moveTo>
                  <a:lnTo>
                    <a:pt x="130" y="126"/>
                  </a:lnTo>
                  <a:lnTo>
                    <a:pt x="121" y="128"/>
                  </a:lnTo>
                  <a:lnTo>
                    <a:pt x="112" y="128"/>
                  </a:lnTo>
                  <a:lnTo>
                    <a:pt x="105" y="126"/>
                  </a:lnTo>
                  <a:lnTo>
                    <a:pt x="98" y="123"/>
                  </a:lnTo>
                  <a:lnTo>
                    <a:pt x="91" y="119"/>
                  </a:lnTo>
                  <a:lnTo>
                    <a:pt x="86" y="114"/>
                  </a:lnTo>
                  <a:lnTo>
                    <a:pt x="82" y="107"/>
                  </a:lnTo>
                  <a:lnTo>
                    <a:pt x="91" y="84"/>
                  </a:lnTo>
                  <a:lnTo>
                    <a:pt x="107" y="63"/>
                  </a:lnTo>
                  <a:lnTo>
                    <a:pt x="121" y="42"/>
                  </a:lnTo>
                  <a:lnTo>
                    <a:pt x="121" y="18"/>
                  </a:lnTo>
                  <a:lnTo>
                    <a:pt x="110" y="33"/>
                  </a:lnTo>
                  <a:lnTo>
                    <a:pt x="98" y="49"/>
                  </a:lnTo>
                  <a:lnTo>
                    <a:pt x="84" y="67"/>
                  </a:lnTo>
                  <a:lnTo>
                    <a:pt x="72" y="82"/>
                  </a:lnTo>
                  <a:lnTo>
                    <a:pt x="56" y="98"/>
                  </a:lnTo>
                  <a:lnTo>
                    <a:pt x="39" y="110"/>
                  </a:lnTo>
                  <a:lnTo>
                    <a:pt x="21" y="119"/>
                  </a:lnTo>
                  <a:lnTo>
                    <a:pt x="0" y="123"/>
                  </a:lnTo>
                  <a:lnTo>
                    <a:pt x="5" y="117"/>
                  </a:lnTo>
                  <a:lnTo>
                    <a:pt x="12" y="110"/>
                  </a:lnTo>
                  <a:lnTo>
                    <a:pt x="23" y="105"/>
                  </a:lnTo>
                  <a:lnTo>
                    <a:pt x="40" y="95"/>
                  </a:lnTo>
                  <a:lnTo>
                    <a:pt x="53" y="86"/>
                  </a:lnTo>
                  <a:lnTo>
                    <a:pt x="63" y="75"/>
                  </a:lnTo>
                  <a:lnTo>
                    <a:pt x="74" y="65"/>
                  </a:lnTo>
                  <a:lnTo>
                    <a:pt x="82" y="53"/>
                  </a:lnTo>
                  <a:lnTo>
                    <a:pt x="91" y="40"/>
                  </a:lnTo>
                  <a:lnTo>
                    <a:pt x="100" y="28"/>
                  </a:lnTo>
                  <a:lnTo>
                    <a:pt x="107" y="14"/>
                  </a:lnTo>
                  <a:lnTo>
                    <a:pt x="114" y="0"/>
                  </a:lnTo>
                  <a:lnTo>
                    <a:pt x="121" y="0"/>
                  </a:lnTo>
                  <a:lnTo>
                    <a:pt x="128" y="3"/>
                  </a:lnTo>
                  <a:lnTo>
                    <a:pt x="133" y="10"/>
                  </a:lnTo>
                  <a:lnTo>
                    <a:pt x="138" y="16"/>
                  </a:lnTo>
                  <a:lnTo>
                    <a:pt x="138" y="42"/>
                  </a:lnTo>
                  <a:lnTo>
                    <a:pt x="128" y="63"/>
                  </a:lnTo>
                  <a:lnTo>
                    <a:pt x="114" y="82"/>
                  </a:lnTo>
                  <a:lnTo>
                    <a:pt x="103" y="102"/>
                  </a:lnTo>
                  <a:lnTo>
                    <a:pt x="105" y="105"/>
                  </a:lnTo>
                  <a:lnTo>
                    <a:pt x="109" y="110"/>
                  </a:lnTo>
                  <a:lnTo>
                    <a:pt x="114" y="114"/>
                  </a:lnTo>
                  <a:lnTo>
                    <a:pt x="119" y="114"/>
                  </a:lnTo>
                  <a:lnTo>
                    <a:pt x="130" y="112"/>
                  </a:lnTo>
                  <a:lnTo>
                    <a:pt x="140" y="107"/>
                  </a:lnTo>
                  <a:lnTo>
                    <a:pt x="152" y="102"/>
                  </a:lnTo>
                  <a:lnTo>
                    <a:pt x="166" y="95"/>
                  </a:lnTo>
                  <a:lnTo>
                    <a:pt x="180" y="86"/>
                  </a:lnTo>
                  <a:lnTo>
                    <a:pt x="196" y="75"/>
                  </a:lnTo>
                  <a:lnTo>
                    <a:pt x="214" y="65"/>
                  </a:lnTo>
                  <a:lnTo>
                    <a:pt x="233" y="54"/>
                  </a:lnTo>
                  <a:lnTo>
                    <a:pt x="228" y="63"/>
                  </a:lnTo>
                  <a:lnTo>
                    <a:pt x="217" y="74"/>
                  </a:lnTo>
                  <a:lnTo>
                    <a:pt x="205" y="84"/>
                  </a:lnTo>
                  <a:lnTo>
                    <a:pt x="191" y="95"/>
                  </a:lnTo>
                  <a:lnTo>
                    <a:pt x="175" y="103"/>
                  </a:lnTo>
                  <a:lnTo>
                    <a:pt x="161" y="112"/>
                  </a:lnTo>
                  <a:lnTo>
                    <a:pt x="149" y="119"/>
                  </a:lnTo>
                  <a:lnTo>
                    <a:pt x="138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3" name="Freeform 233"/>
            <p:cNvSpPr>
              <a:spLocks/>
            </p:cNvSpPr>
            <p:nvPr/>
          </p:nvSpPr>
          <p:spPr bwMode="auto">
            <a:xfrm>
              <a:off x="3844925" y="3998913"/>
              <a:ext cx="176213" cy="98425"/>
            </a:xfrm>
            <a:custGeom>
              <a:avLst/>
              <a:gdLst/>
              <a:ahLst/>
              <a:cxnLst>
                <a:cxn ang="0">
                  <a:pos x="212" y="122"/>
                </a:cxn>
                <a:cxn ang="0">
                  <a:pos x="184" y="124"/>
                </a:cxn>
                <a:cxn ang="0">
                  <a:pos x="158" y="122"/>
                </a:cxn>
                <a:cxn ang="0">
                  <a:pos x="130" y="117"/>
                </a:cxn>
                <a:cxn ang="0">
                  <a:pos x="103" y="108"/>
                </a:cxn>
                <a:cxn ang="0">
                  <a:pos x="79" y="96"/>
                </a:cxn>
                <a:cxn ang="0">
                  <a:pos x="56" y="82"/>
                </a:cxn>
                <a:cxn ang="0">
                  <a:pos x="35" y="64"/>
                </a:cxn>
                <a:cxn ang="0">
                  <a:pos x="16" y="43"/>
                </a:cxn>
                <a:cxn ang="0">
                  <a:pos x="10" y="33"/>
                </a:cxn>
                <a:cxn ang="0">
                  <a:pos x="3" y="22"/>
                </a:cxn>
                <a:cxn ang="0">
                  <a:pos x="0" y="12"/>
                </a:cxn>
                <a:cxn ang="0">
                  <a:pos x="2" y="0"/>
                </a:cxn>
                <a:cxn ang="0">
                  <a:pos x="17" y="22"/>
                </a:cxn>
                <a:cxn ang="0">
                  <a:pos x="38" y="45"/>
                </a:cxn>
                <a:cxn ang="0">
                  <a:pos x="63" y="66"/>
                </a:cxn>
                <a:cxn ang="0">
                  <a:pos x="91" y="84"/>
                </a:cxn>
                <a:cxn ang="0">
                  <a:pos x="121" y="98"/>
                </a:cxn>
                <a:cxn ang="0">
                  <a:pos x="152" y="108"/>
                </a:cxn>
                <a:cxn ang="0">
                  <a:pos x="186" y="112"/>
                </a:cxn>
                <a:cxn ang="0">
                  <a:pos x="221" y="108"/>
                </a:cxn>
                <a:cxn ang="0">
                  <a:pos x="221" y="113"/>
                </a:cxn>
                <a:cxn ang="0">
                  <a:pos x="219" y="117"/>
                </a:cxn>
                <a:cxn ang="0">
                  <a:pos x="215" y="119"/>
                </a:cxn>
                <a:cxn ang="0">
                  <a:pos x="212" y="122"/>
                </a:cxn>
              </a:cxnLst>
              <a:rect l="0" t="0" r="r" b="b"/>
              <a:pathLst>
                <a:path w="221" h="124">
                  <a:moveTo>
                    <a:pt x="212" y="122"/>
                  </a:moveTo>
                  <a:lnTo>
                    <a:pt x="184" y="124"/>
                  </a:lnTo>
                  <a:lnTo>
                    <a:pt x="158" y="122"/>
                  </a:lnTo>
                  <a:lnTo>
                    <a:pt x="130" y="117"/>
                  </a:lnTo>
                  <a:lnTo>
                    <a:pt x="103" y="108"/>
                  </a:lnTo>
                  <a:lnTo>
                    <a:pt x="79" y="96"/>
                  </a:lnTo>
                  <a:lnTo>
                    <a:pt x="56" y="82"/>
                  </a:lnTo>
                  <a:lnTo>
                    <a:pt x="35" y="64"/>
                  </a:lnTo>
                  <a:lnTo>
                    <a:pt x="16" y="43"/>
                  </a:lnTo>
                  <a:lnTo>
                    <a:pt x="10" y="33"/>
                  </a:lnTo>
                  <a:lnTo>
                    <a:pt x="3" y="22"/>
                  </a:lnTo>
                  <a:lnTo>
                    <a:pt x="0" y="12"/>
                  </a:lnTo>
                  <a:lnTo>
                    <a:pt x="2" y="0"/>
                  </a:lnTo>
                  <a:lnTo>
                    <a:pt x="17" y="22"/>
                  </a:lnTo>
                  <a:lnTo>
                    <a:pt x="38" y="45"/>
                  </a:lnTo>
                  <a:lnTo>
                    <a:pt x="63" y="66"/>
                  </a:lnTo>
                  <a:lnTo>
                    <a:pt x="91" y="84"/>
                  </a:lnTo>
                  <a:lnTo>
                    <a:pt x="121" y="98"/>
                  </a:lnTo>
                  <a:lnTo>
                    <a:pt x="152" y="108"/>
                  </a:lnTo>
                  <a:lnTo>
                    <a:pt x="186" y="112"/>
                  </a:lnTo>
                  <a:lnTo>
                    <a:pt x="221" y="108"/>
                  </a:lnTo>
                  <a:lnTo>
                    <a:pt x="221" y="113"/>
                  </a:lnTo>
                  <a:lnTo>
                    <a:pt x="219" y="117"/>
                  </a:lnTo>
                  <a:lnTo>
                    <a:pt x="215" y="119"/>
                  </a:lnTo>
                  <a:lnTo>
                    <a:pt x="212" y="1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4" name="Freeform 234"/>
            <p:cNvSpPr>
              <a:spLocks/>
            </p:cNvSpPr>
            <p:nvPr/>
          </p:nvSpPr>
          <p:spPr bwMode="auto">
            <a:xfrm>
              <a:off x="3790950" y="4106863"/>
              <a:ext cx="222250" cy="82550"/>
            </a:xfrm>
            <a:custGeom>
              <a:avLst/>
              <a:gdLst/>
              <a:ahLst/>
              <a:cxnLst>
                <a:cxn ang="0">
                  <a:pos x="224" y="86"/>
                </a:cxn>
                <a:cxn ang="0">
                  <a:pos x="206" y="97"/>
                </a:cxn>
                <a:cxn ang="0">
                  <a:pos x="189" y="102"/>
                </a:cxn>
                <a:cxn ang="0">
                  <a:pos x="168" y="104"/>
                </a:cxn>
                <a:cxn ang="0">
                  <a:pos x="149" y="100"/>
                </a:cxn>
                <a:cxn ang="0">
                  <a:pos x="129" y="97"/>
                </a:cxn>
                <a:cxn ang="0">
                  <a:pos x="108" y="90"/>
                </a:cxn>
                <a:cxn ang="0">
                  <a:pos x="91" y="83"/>
                </a:cxn>
                <a:cxn ang="0">
                  <a:pos x="73" y="76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24" y="11"/>
                </a:cxn>
                <a:cxn ang="0">
                  <a:pos x="35" y="21"/>
                </a:cxn>
                <a:cxn ang="0">
                  <a:pos x="45" y="33"/>
                </a:cxn>
                <a:cxn ang="0">
                  <a:pos x="56" y="44"/>
                </a:cxn>
                <a:cxn ang="0">
                  <a:pos x="66" y="54"/>
                </a:cxn>
                <a:cxn ang="0">
                  <a:pos x="80" y="63"/>
                </a:cxn>
                <a:cxn ang="0">
                  <a:pos x="94" y="69"/>
                </a:cxn>
                <a:cxn ang="0">
                  <a:pos x="110" y="70"/>
                </a:cxn>
                <a:cxn ang="0">
                  <a:pos x="131" y="81"/>
                </a:cxn>
                <a:cxn ang="0">
                  <a:pos x="150" y="84"/>
                </a:cxn>
                <a:cxn ang="0">
                  <a:pos x="173" y="84"/>
                </a:cxn>
                <a:cxn ang="0">
                  <a:pos x="194" y="79"/>
                </a:cxn>
                <a:cxn ang="0">
                  <a:pos x="215" y="74"/>
                </a:cxn>
                <a:cxn ang="0">
                  <a:pos x="238" y="67"/>
                </a:cxn>
                <a:cxn ang="0">
                  <a:pos x="257" y="62"/>
                </a:cxn>
                <a:cxn ang="0">
                  <a:pos x="278" y="58"/>
                </a:cxn>
                <a:cxn ang="0">
                  <a:pos x="275" y="65"/>
                </a:cxn>
                <a:cxn ang="0">
                  <a:pos x="269" y="70"/>
                </a:cxn>
                <a:cxn ang="0">
                  <a:pos x="262" y="76"/>
                </a:cxn>
                <a:cxn ang="0">
                  <a:pos x="257" y="79"/>
                </a:cxn>
                <a:cxn ang="0">
                  <a:pos x="248" y="83"/>
                </a:cxn>
                <a:cxn ang="0">
                  <a:pos x="241" y="84"/>
                </a:cxn>
                <a:cxn ang="0">
                  <a:pos x="233" y="86"/>
                </a:cxn>
                <a:cxn ang="0">
                  <a:pos x="224" y="86"/>
                </a:cxn>
              </a:cxnLst>
              <a:rect l="0" t="0" r="r" b="b"/>
              <a:pathLst>
                <a:path w="278" h="104">
                  <a:moveTo>
                    <a:pt x="224" y="86"/>
                  </a:moveTo>
                  <a:lnTo>
                    <a:pt x="206" y="97"/>
                  </a:lnTo>
                  <a:lnTo>
                    <a:pt x="189" y="102"/>
                  </a:lnTo>
                  <a:lnTo>
                    <a:pt x="168" y="104"/>
                  </a:lnTo>
                  <a:lnTo>
                    <a:pt x="149" y="100"/>
                  </a:lnTo>
                  <a:lnTo>
                    <a:pt x="129" y="97"/>
                  </a:lnTo>
                  <a:lnTo>
                    <a:pt x="108" y="90"/>
                  </a:lnTo>
                  <a:lnTo>
                    <a:pt x="91" y="83"/>
                  </a:lnTo>
                  <a:lnTo>
                    <a:pt x="73" y="76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4" y="11"/>
                  </a:lnTo>
                  <a:lnTo>
                    <a:pt x="35" y="21"/>
                  </a:lnTo>
                  <a:lnTo>
                    <a:pt x="45" y="33"/>
                  </a:lnTo>
                  <a:lnTo>
                    <a:pt x="56" y="44"/>
                  </a:lnTo>
                  <a:lnTo>
                    <a:pt x="66" y="54"/>
                  </a:lnTo>
                  <a:lnTo>
                    <a:pt x="80" y="63"/>
                  </a:lnTo>
                  <a:lnTo>
                    <a:pt x="94" y="69"/>
                  </a:lnTo>
                  <a:lnTo>
                    <a:pt x="110" y="70"/>
                  </a:lnTo>
                  <a:lnTo>
                    <a:pt x="131" y="81"/>
                  </a:lnTo>
                  <a:lnTo>
                    <a:pt x="150" y="84"/>
                  </a:lnTo>
                  <a:lnTo>
                    <a:pt x="173" y="84"/>
                  </a:lnTo>
                  <a:lnTo>
                    <a:pt x="194" y="79"/>
                  </a:lnTo>
                  <a:lnTo>
                    <a:pt x="215" y="74"/>
                  </a:lnTo>
                  <a:lnTo>
                    <a:pt x="238" y="67"/>
                  </a:lnTo>
                  <a:lnTo>
                    <a:pt x="257" y="62"/>
                  </a:lnTo>
                  <a:lnTo>
                    <a:pt x="278" y="58"/>
                  </a:lnTo>
                  <a:lnTo>
                    <a:pt x="275" y="65"/>
                  </a:lnTo>
                  <a:lnTo>
                    <a:pt x="269" y="70"/>
                  </a:lnTo>
                  <a:lnTo>
                    <a:pt x="262" y="76"/>
                  </a:lnTo>
                  <a:lnTo>
                    <a:pt x="257" y="79"/>
                  </a:lnTo>
                  <a:lnTo>
                    <a:pt x="248" y="83"/>
                  </a:lnTo>
                  <a:lnTo>
                    <a:pt x="241" y="84"/>
                  </a:lnTo>
                  <a:lnTo>
                    <a:pt x="233" y="86"/>
                  </a:lnTo>
                  <a:lnTo>
                    <a:pt x="224" y="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5" name="Freeform 235"/>
            <p:cNvSpPr>
              <a:spLocks/>
            </p:cNvSpPr>
            <p:nvPr/>
          </p:nvSpPr>
          <p:spPr bwMode="auto">
            <a:xfrm>
              <a:off x="3857625" y="4981575"/>
              <a:ext cx="57150" cy="614363"/>
            </a:xfrm>
            <a:custGeom>
              <a:avLst/>
              <a:gdLst/>
              <a:ahLst/>
              <a:cxnLst>
                <a:cxn ang="0">
                  <a:pos x="61" y="331"/>
                </a:cxn>
                <a:cxn ang="0">
                  <a:pos x="54" y="349"/>
                </a:cxn>
                <a:cxn ang="0">
                  <a:pos x="49" y="368"/>
                </a:cxn>
                <a:cxn ang="0">
                  <a:pos x="49" y="387"/>
                </a:cxn>
                <a:cxn ang="0">
                  <a:pos x="58" y="405"/>
                </a:cxn>
                <a:cxn ang="0">
                  <a:pos x="49" y="496"/>
                </a:cxn>
                <a:cxn ang="0">
                  <a:pos x="42" y="589"/>
                </a:cxn>
                <a:cxn ang="0">
                  <a:pos x="31" y="682"/>
                </a:cxn>
                <a:cxn ang="0">
                  <a:pos x="19" y="771"/>
                </a:cxn>
                <a:cxn ang="0">
                  <a:pos x="0" y="774"/>
                </a:cxn>
                <a:cxn ang="0">
                  <a:pos x="12" y="701"/>
                </a:cxn>
                <a:cxn ang="0">
                  <a:pos x="19" y="626"/>
                </a:cxn>
                <a:cxn ang="0">
                  <a:pos x="29" y="552"/>
                </a:cxn>
                <a:cxn ang="0">
                  <a:pos x="43" y="480"/>
                </a:cxn>
                <a:cxn ang="0">
                  <a:pos x="40" y="442"/>
                </a:cxn>
                <a:cxn ang="0">
                  <a:pos x="36" y="407"/>
                </a:cxn>
                <a:cxn ang="0">
                  <a:pos x="35" y="371"/>
                </a:cxn>
                <a:cxn ang="0">
                  <a:pos x="40" y="333"/>
                </a:cxn>
                <a:cxn ang="0">
                  <a:pos x="43" y="303"/>
                </a:cxn>
                <a:cxn ang="0">
                  <a:pos x="42" y="272"/>
                </a:cxn>
                <a:cxn ang="0">
                  <a:pos x="40" y="240"/>
                </a:cxn>
                <a:cxn ang="0">
                  <a:pos x="45" y="207"/>
                </a:cxn>
                <a:cxn ang="0">
                  <a:pos x="56" y="156"/>
                </a:cxn>
                <a:cxn ang="0">
                  <a:pos x="54" y="105"/>
                </a:cxn>
                <a:cxn ang="0">
                  <a:pos x="52" y="54"/>
                </a:cxn>
                <a:cxn ang="0">
                  <a:pos x="56" y="0"/>
                </a:cxn>
                <a:cxn ang="0">
                  <a:pos x="66" y="2"/>
                </a:cxn>
                <a:cxn ang="0">
                  <a:pos x="72" y="84"/>
                </a:cxn>
                <a:cxn ang="0">
                  <a:pos x="65" y="167"/>
                </a:cxn>
                <a:cxn ang="0">
                  <a:pos x="58" y="249"/>
                </a:cxn>
                <a:cxn ang="0">
                  <a:pos x="61" y="331"/>
                </a:cxn>
              </a:cxnLst>
              <a:rect l="0" t="0" r="r" b="b"/>
              <a:pathLst>
                <a:path w="72" h="774">
                  <a:moveTo>
                    <a:pt x="61" y="331"/>
                  </a:moveTo>
                  <a:lnTo>
                    <a:pt x="54" y="349"/>
                  </a:lnTo>
                  <a:lnTo>
                    <a:pt x="49" y="368"/>
                  </a:lnTo>
                  <a:lnTo>
                    <a:pt x="49" y="387"/>
                  </a:lnTo>
                  <a:lnTo>
                    <a:pt x="58" y="405"/>
                  </a:lnTo>
                  <a:lnTo>
                    <a:pt x="49" y="496"/>
                  </a:lnTo>
                  <a:lnTo>
                    <a:pt x="42" y="589"/>
                  </a:lnTo>
                  <a:lnTo>
                    <a:pt x="31" y="682"/>
                  </a:lnTo>
                  <a:lnTo>
                    <a:pt x="19" y="771"/>
                  </a:lnTo>
                  <a:lnTo>
                    <a:pt x="0" y="774"/>
                  </a:lnTo>
                  <a:lnTo>
                    <a:pt x="12" y="701"/>
                  </a:lnTo>
                  <a:lnTo>
                    <a:pt x="19" y="626"/>
                  </a:lnTo>
                  <a:lnTo>
                    <a:pt x="29" y="552"/>
                  </a:lnTo>
                  <a:lnTo>
                    <a:pt x="43" y="480"/>
                  </a:lnTo>
                  <a:lnTo>
                    <a:pt x="40" y="442"/>
                  </a:lnTo>
                  <a:lnTo>
                    <a:pt x="36" y="407"/>
                  </a:lnTo>
                  <a:lnTo>
                    <a:pt x="35" y="371"/>
                  </a:lnTo>
                  <a:lnTo>
                    <a:pt x="40" y="333"/>
                  </a:lnTo>
                  <a:lnTo>
                    <a:pt x="43" y="303"/>
                  </a:lnTo>
                  <a:lnTo>
                    <a:pt x="42" y="272"/>
                  </a:lnTo>
                  <a:lnTo>
                    <a:pt x="40" y="240"/>
                  </a:lnTo>
                  <a:lnTo>
                    <a:pt x="45" y="207"/>
                  </a:lnTo>
                  <a:lnTo>
                    <a:pt x="56" y="156"/>
                  </a:lnTo>
                  <a:lnTo>
                    <a:pt x="54" y="105"/>
                  </a:lnTo>
                  <a:lnTo>
                    <a:pt x="52" y="54"/>
                  </a:lnTo>
                  <a:lnTo>
                    <a:pt x="56" y="0"/>
                  </a:lnTo>
                  <a:lnTo>
                    <a:pt x="66" y="2"/>
                  </a:lnTo>
                  <a:lnTo>
                    <a:pt x="72" y="84"/>
                  </a:lnTo>
                  <a:lnTo>
                    <a:pt x="65" y="167"/>
                  </a:lnTo>
                  <a:lnTo>
                    <a:pt x="58" y="249"/>
                  </a:lnTo>
                  <a:lnTo>
                    <a:pt x="61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6" name="Freeform 236"/>
            <p:cNvSpPr>
              <a:spLocks/>
            </p:cNvSpPr>
            <p:nvPr/>
          </p:nvSpPr>
          <p:spPr bwMode="auto">
            <a:xfrm>
              <a:off x="3813175" y="4037013"/>
              <a:ext cx="147638" cy="93663"/>
            </a:xfrm>
            <a:custGeom>
              <a:avLst/>
              <a:gdLst/>
              <a:ahLst/>
              <a:cxnLst>
                <a:cxn ang="0">
                  <a:pos x="171" y="117"/>
                </a:cxn>
                <a:cxn ang="0">
                  <a:pos x="147" y="113"/>
                </a:cxn>
                <a:cxn ang="0">
                  <a:pos x="121" y="108"/>
                </a:cxn>
                <a:cxn ang="0">
                  <a:pos x="94" y="99"/>
                </a:cxn>
                <a:cxn ang="0">
                  <a:pos x="68" y="87"/>
                </a:cxn>
                <a:cxn ang="0">
                  <a:pos x="43" y="71"/>
                </a:cxn>
                <a:cxn ang="0">
                  <a:pos x="24" y="50"/>
                </a:cxn>
                <a:cxn ang="0">
                  <a:pos x="8" y="28"/>
                </a:cxn>
                <a:cxn ang="0">
                  <a:pos x="0" y="0"/>
                </a:cxn>
                <a:cxn ang="0">
                  <a:pos x="14" y="17"/>
                </a:cxn>
                <a:cxn ang="0">
                  <a:pos x="31" y="36"/>
                </a:cxn>
                <a:cxn ang="0">
                  <a:pos x="52" y="54"/>
                </a:cxn>
                <a:cxn ang="0">
                  <a:pos x="75" y="68"/>
                </a:cxn>
                <a:cxn ang="0">
                  <a:pos x="99" y="82"/>
                </a:cxn>
                <a:cxn ang="0">
                  <a:pos x="126" y="91"/>
                </a:cxn>
                <a:cxn ang="0">
                  <a:pos x="154" y="96"/>
                </a:cxn>
                <a:cxn ang="0">
                  <a:pos x="185" y="94"/>
                </a:cxn>
                <a:cxn ang="0">
                  <a:pos x="185" y="98"/>
                </a:cxn>
                <a:cxn ang="0">
                  <a:pos x="182" y="103"/>
                </a:cxn>
                <a:cxn ang="0">
                  <a:pos x="175" y="110"/>
                </a:cxn>
                <a:cxn ang="0">
                  <a:pos x="171" y="117"/>
                </a:cxn>
              </a:cxnLst>
              <a:rect l="0" t="0" r="r" b="b"/>
              <a:pathLst>
                <a:path w="185" h="117">
                  <a:moveTo>
                    <a:pt x="171" y="117"/>
                  </a:moveTo>
                  <a:lnTo>
                    <a:pt x="147" y="113"/>
                  </a:lnTo>
                  <a:lnTo>
                    <a:pt x="121" y="108"/>
                  </a:lnTo>
                  <a:lnTo>
                    <a:pt x="94" y="99"/>
                  </a:lnTo>
                  <a:lnTo>
                    <a:pt x="68" y="87"/>
                  </a:lnTo>
                  <a:lnTo>
                    <a:pt x="43" y="71"/>
                  </a:lnTo>
                  <a:lnTo>
                    <a:pt x="24" y="50"/>
                  </a:lnTo>
                  <a:lnTo>
                    <a:pt x="8" y="28"/>
                  </a:lnTo>
                  <a:lnTo>
                    <a:pt x="0" y="0"/>
                  </a:lnTo>
                  <a:lnTo>
                    <a:pt x="14" y="17"/>
                  </a:lnTo>
                  <a:lnTo>
                    <a:pt x="31" y="36"/>
                  </a:lnTo>
                  <a:lnTo>
                    <a:pt x="52" y="54"/>
                  </a:lnTo>
                  <a:lnTo>
                    <a:pt x="75" y="68"/>
                  </a:lnTo>
                  <a:lnTo>
                    <a:pt x="99" y="82"/>
                  </a:lnTo>
                  <a:lnTo>
                    <a:pt x="126" y="91"/>
                  </a:lnTo>
                  <a:lnTo>
                    <a:pt x="154" y="96"/>
                  </a:lnTo>
                  <a:lnTo>
                    <a:pt x="185" y="94"/>
                  </a:lnTo>
                  <a:lnTo>
                    <a:pt x="185" y="98"/>
                  </a:lnTo>
                  <a:lnTo>
                    <a:pt x="182" y="103"/>
                  </a:lnTo>
                  <a:lnTo>
                    <a:pt x="175" y="110"/>
                  </a:lnTo>
                  <a:lnTo>
                    <a:pt x="171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7" name="Freeform 237"/>
            <p:cNvSpPr>
              <a:spLocks/>
            </p:cNvSpPr>
            <p:nvPr/>
          </p:nvSpPr>
          <p:spPr bwMode="auto">
            <a:xfrm>
              <a:off x="3838575" y="5637213"/>
              <a:ext cx="17463" cy="100013"/>
            </a:xfrm>
            <a:custGeom>
              <a:avLst/>
              <a:gdLst/>
              <a:ahLst/>
              <a:cxnLst>
                <a:cxn ang="0">
                  <a:pos x="11" y="124"/>
                </a:cxn>
                <a:cxn ang="0">
                  <a:pos x="0" y="124"/>
                </a:cxn>
                <a:cxn ang="0">
                  <a:pos x="4" y="95"/>
                </a:cxn>
                <a:cxn ang="0">
                  <a:pos x="9" y="60"/>
                </a:cxn>
                <a:cxn ang="0">
                  <a:pos x="14" y="26"/>
                </a:cxn>
                <a:cxn ang="0">
                  <a:pos x="23" y="0"/>
                </a:cxn>
                <a:cxn ang="0">
                  <a:pos x="23" y="28"/>
                </a:cxn>
                <a:cxn ang="0">
                  <a:pos x="23" y="63"/>
                </a:cxn>
                <a:cxn ang="0">
                  <a:pos x="18" y="98"/>
                </a:cxn>
                <a:cxn ang="0">
                  <a:pos x="11" y="124"/>
                </a:cxn>
              </a:cxnLst>
              <a:rect l="0" t="0" r="r" b="b"/>
              <a:pathLst>
                <a:path w="23" h="124">
                  <a:moveTo>
                    <a:pt x="11" y="124"/>
                  </a:moveTo>
                  <a:lnTo>
                    <a:pt x="0" y="124"/>
                  </a:lnTo>
                  <a:lnTo>
                    <a:pt x="4" y="95"/>
                  </a:lnTo>
                  <a:lnTo>
                    <a:pt x="9" y="60"/>
                  </a:lnTo>
                  <a:lnTo>
                    <a:pt x="14" y="26"/>
                  </a:lnTo>
                  <a:lnTo>
                    <a:pt x="23" y="0"/>
                  </a:lnTo>
                  <a:lnTo>
                    <a:pt x="23" y="28"/>
                  </a:lnTo>
                  <a:lnTo>
                    <a:pt x="23" y="63"/>
                  </a:lnTo>
                  <a:lnTo>
                    <a:pt x="18" y="98"/>
                  </a:lnTo>
                  <a:lnTo>
                    <a:pt x="11" y="1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8" name="Freeform 238"/>
            <p:cNvSpPr>
              <a:spLocks/>
            </p:cNvSpPr>
            <p:nvPr/>
          </p:nvSpPr>
          <p:spPr bwMode="auto">
            <a:xfrm>
              <a:off x="3643313" y="5780088"/>
              <a:ext cx="195263" cy="60325"/>
            </a:xfrm>
            <a:custGeom>
              <a:avLst/>
              <a:gdLst/>
              <a:ahLst/>
              <a:cxnLst>
                <a:cxn ang="0">
                  <a:pos x="186" y="52"/>
                </a:cxn>
                <a:cxn ang="0">
                  <a:pos x="168" y="59"/>
                </a:cxn>
                <a:cxn ang="0">
                  <a:pos x="152" y="66"/>
                </a:cxn>
                <a:cxn ang="0">
                  <a:pos x="138" y="71"/>
                </a:cxn>
                <a:cxn ang="0">
                  <a:pos x="123" y="75"/>
                </a:cxn>
                <a:cxn ang="0">
                  <a:pos x="109" y="77"/>
                </a:cxn>
                <a:cxn ang="0">
                  <a:pos x="94" y="73"/>
                </a:cxn>
                <a:cxn ang="0">
                  <a:pos x="80" y="66"/>
                </a:cxn>
                <a:cxn ang="0">
                  <a:pos x="66" y="52"/>
                </a:cxn>
                <a:cxn ang="0">
                  <a:pos x="58" y="50"/>
                </a:cxn>
                <a:cxn ang="0">
                  <a:pos x="47" y="47"/>
                </a:cxn>
                <a:cxn ang="0">
                  <a:pos x="37" y="45"/>
                </a:cxn>
                <a:cxn ang="0">
                  <a:pos x="28" y="42"/>
                </a:cxn>
                <a:cxn ang="0">
                  <a:pos x="19" y="38"/>
                </a:cxn>
                <a:cxn ang="0">
                  <a:pos x="10" y="31"/>
                </a:cxn>
                <a:cxn ang="0">
                  <a:pos x="3" y="24"/>
                </a:cxn>
                <a:cxn ang="0">
                  <a:pos x="0" y="15"/>
                </a:cxn>
                <a:cxn ang="0">
                  <a:pos x="12" y="17"/>
                </a:cxn>
                <a:cxn ang="0">
                  <a:pos x="26" y="24"/>
                </a:cxn>
                <a:cxn ang="0">
                  <a:pos x="38" y="31"/>
                </a:cxn>
                <a:cxn ang="0">
                  <a:pos x="51" y="35"/>
                </a:cxn>
                <a:cxn ang="0">
                  <a:pos x="61" y="38"/>
                </a:cxn>
                <a:cxn ang="0">
                  <a:pos x="72" y="42"/>
                </a:cxn>
                <a:cxn ang="0">
                  <a:pos x="80" y="47"/>
                </a:cxn>
                <a:cxn ang="0">
                  <a:pos x="89" y="50"/>
                </a:cxn>
                <a:cxn ang="0">
                  <a:pos x="102" y="50"/>
                </a:cxn>
                <a:cxn ang="0">
                  <a:pos x="114" y="50"/>
                </a:cxn>
                <a:cxn ang="0">
                  <a:pos x="126" y="47"/>
                </a:cxn>
                <a:cxn ang="0">
                  <a:pos x="138" y="45"/>
                </a:cxn>
                <a:cxn ang="0">
                  <a:pos x="151" y="42"/>
                </a:cxn>
                <a:cxn ang="0">
                  <a:pos x="165" y="40"/>
                </a:cxn>
                <a:cxn ang="0">
                  <a:pos x="177" y="36"/>
                </a:cxn>
                <a:cxn ang="0">
                  <a:pos x="191" y="36"/>
                </a:cxn>
                <a:cxn ang="0">
                  <a:pos x="194" y="31"/>
                </a:cxn>
                <a:cxn ang="0">
                  <a:pos x="200" y="26"/>
                </a:cxn>
                <a:cxn ang="0">
                  <a:pos x="207" y="19"/>
                </a:cxn>
                <a:cxn ang="0">
                  <a:pos x="215" y="14"/>
                </a:cxn>
                <a:cxn ang="0">
                  <a:pos x="222" y="8"/>
                </a:cxn>
                <a:cxn ang="0">
                  <a:pos x="231" y="3"/>
                </a:cxn>
                <a:cxn ang="0">
                  <a:pos x="238" y="1"/>
                </a:cxn>
                <a:cxn ang="0">
                  <a:pos x="245" y="0"/>
                </a:cxn>
                <a:cxn ang="0">
                  <a:pos x="242" y="5"/>
                </a:cxn>
                <a:cxn ang="0">
                  <a:pos x="236" y="12"/>
                </a:cxn>
                <a:cxn ang="0">
                  <a:pos x="228" y="21"/>
                </a:cxn>
                <a:cxn ang="0">
                  <a:pos x="221" y="29"/>
                </a:cxn>
                <a:cxn ang="0">
                  <a:pos x="212" y="36"/>
                </a:cxn>
                <a:cxn ang="0">
                  <a:pos x="201" y="43"/>
                </a:cxn>
                <a:cxn ang="0">
                  <a:pos x="193" y="49"/>
                </a:cxn>
                <a:cxn ang="0">
                  <a:pos x="186" y="52"/>
                </a:cxn>
              </a:cxnLst>
              <a:rect l="0" t="0" r="r" b="b"/>
              <a:pathLst>
                <a:path w="245" h="77">
                  <a:moveTo>
                    <a:pt x="186" y="52"/>
                  </a:moveTo>
                  <a:lnTo>
                    <a:pt x="168" y="59"/>
                  </a:lnTo>
                  <a:lnTo>
                    <a:pt x="152" y="66"/>
                  </a:lnTo>
                  <a:lnTo>
                    <a:pt x="138" y="71"/>
                  </a:lnTo>
                  <a:lnTo>
                    <a:pt x="123" y="75"/>
                  </a:lnTo>
                  <a:lnTo>
                    <a:pt x="109" y="77"/>
                  </a:lnTo>
                  <a:lnTo>
                    <a:pt x="94" y="73"/>
                  </a:lnTo>
                  <a:lnTo>
                    <a:pt x="80" y="66"/>
                  </a:lnTo>
                  <a:lnTo>
                    <a:pt x="66" y="52"/>
                  </a:lnTo>
                  <a:lnTo>
                    <a:pt x="58" y="50"/>
                  </a:lnTo>
                  <a:lnTo>
                    <a:pt x="47" y="47"/>
                  </a:lnTo>
                  <a:lnTo>
                    <a:pt x="37" y="45"/>
                  </a:lnTo>
                  <a:lnTo>
                    <a:pt x="28" y="42"/>
                  </a:lnTo>
                  <a:lnTo>
                    <a:pt x="19" y="38"/>
                  </a:lnTo>
                  <a:lnTo>
                    <a:pt x="10" y="31"/>
                  </a:lnTo>
                  <a:lnTo>
                    <a:pt x="3" y="24"/>
                  </a:lnTo>
                  <a:lnTo>
                    <a:pt x="0" y="15"/>
                  </a:lnTo>
                  <a:lnTo>
                    <a:pt x="12" y="17"/>
                  </a:lnTo>
                  <a:lnTo>
                    <a:pt x="26" y="24"/>
                  </a:lnTo>
                  <a:lnTo>
                    <a:pt x="38" y="31"/>
                  </a:lnTo>
                  <a:lnTo>
                    <a:pt x="51" y="35"/>
                  </a:lnTo>
                  <a:lnTo>
                    <a:pt x="61" y="38"/>
                  </a:lnTo>
                  <a:lnTo>
                    <a:pt x="72" y="42"/>
                  </a:lnTo>
                  <a:lnTo>
                    <a:pt x="80" y="47"/>
                  </a:lnTo>
                  <a:lnTo>
                    <a:pt x="89" y="50"/>
                  </a:lnTo>
                  <a:lnTo>
                    <a:pt x="102" y="50"/>
                  </a:lnTo>
                  <a:lnTo>
                    <a:pt x="114" y="50"/>
                  </a:lnTo>
                  <a:lnTo>
                    <a:pt x="126" y="47"/>
                  </a:lnTo>
                  <a:lnTo>
                    <a:pt x="138" y="45"/>
                  </a:lnTo>
                  <a:lnTo>
                    <a:pt x="151" y="42"/>
                  </a:lnTo>
                  <a:lnTo>
                    <a:pt x="165" y="40"/>
                  </a:lnTo>
                  <a:lnTo>
                    <a:pt x="177" y="36"/>
                  </a:lnTo>
                  <a:lnTo>
                    <a:pt x="191" y="36"/>
                  </a:lnTo>
                  <a:lnTo>
                    <a:pt x="194" y="31"/>
                  </a:lnTo>
                  <a:lnTo>
                    <a:pt x="200" y="26"/>
                  </a:lnTo>
                  <a:lnTo>
                    <a:pt x="207" y="19"/>
                  </a:lnTo>
                  <a:lnTo>
                    <a:pt x="215" y="14"/>
                  </a:lnTo>
                  <a:lnTo>
                    <a:pt x="222" y="8"/>
                  </a:lnTo>
                  <a:lnTo>
                    <a:pt x="231" y="3"/>
                  </a:lnTo>
                  <a:lnTo>
                    <a:pt x="238" y="1"/>
                  </a:lnTo>
                  <a:lnTo>
                    <a:pt x="245" y="0"/>
                  </a:lnTo>
                  <a:lnTo>
                    <a:pt x="242" y="5"/>
                  </a:lnTo>
                  <a:lnTo>
                    <a:pt x="236" y="12"/>
                  </a:lnTo>
                  <a:lnTo>
                    <a:pt x="228" y="21"/>
                  </a:lnTo>
                  <a:lnTo>
                    <a:pt x="221" y="29"/>
                  </a:lnTo>
                  <a:lnTo>
                    <a:pt x="212" y="36"/>
                  </a:lnTo>
                  <a:lnTo>
                    <a:pt x="201" y="43"/>
                  </a:lnTo>
                  <a:lnTo>
                    <a:pt x="193" y="49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59" name="Freeform 239"/>
            <p:cNvSpPr>
              <a:spLocks/>
            </p:cNvSpPr>
            <p:nvPr/>
          </p:nvSpPr>
          <p:spPr bwMode="auto">
            <a:xfrm>
              <a:off x="3811588" y="3844925"/>
              <a:ext cx="96838" cy="44450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1" y="23"/>
                </a:cxn>
                <a:cxn ang="0">
                  <a:pos x="96" y="30"/>
                </a:cxn>
                <a:cxn ang="0">
                  <a:pos x="81" y="37"/>
                </a:cxn>
                <a:cxn ang="0">
                  <a:pos x="63" y="44"/>
                </a:cxn>
                <a:cxn ang="0">
                  <a:pos x="44" y="49"/>
                </a:cxn>
                <a:cxn ang="0">
                  <a:pos x="28" y="52"/>
                </a:cxn>
                <a:cxn ang="0">
                  <a:pos x="12" y="56"/>
                </a:cxn>
                <a:cxn ang="0">
                  <a:pos x="0" y="56"/>
                </a:cxn>
                <a:cxn ang="0">
                  <a:pos x="9" y="47"/>
                </a:cxn>
                <a:cxn ang="0">
                  <a:pos x="23" y="40"/>
                </a:cxn>
                <a:cxn ang="0">
                  <a:pos x="39" y="33"/>
                </a:cxn>
                <a:cxn ang="0">
                  <a:pos x="58" y="24"/>
                </a:cxn>
                <a:cxn ang="0">
                  <a:pos x="77" y="19"/>
                </a:cxn>
                <a:cxn ang="0">
                  <a:pos x="95" y="12"/>
                </a:cxn>
                <a:cxn ang="0">
                  <a:pos x="111" y="5"/>
                </a:cxn>
                <a:cxn ang="0">
                  <a:pos x="123" y="0"/>
                </a:cxn>
                <a:cxn ang="0">
                  <a:pos x="121" y="16"/>
                </a:cxn>
              </a:cxnLst>
              <a:rect l="0" t="0" r="r" b="b"/>
              <a:pathLst>
                <a:path w="123" h="56">
                  <a:moveTo>
                    <a:pt x="121" y="16"/>
                  </a:moveTo>
                  <a:lnTo>
                    <a:pt x="111" y="23"/>
                  </a:lnTo>
                  <a:lnTo>
                    <a:pt x="96" y="30"/>
                  </a:lnTo>
                  <a:lnTo>
                    <a:pt x="81" y="37"/>
                  </a:lnTo>
                  <a:lnTo>
                    <a:pt x="63" y="44"/>
                  </a:lnTo>
                  <a:lnTo>
                    <a:pt x="44" y="49"/>
                  </a:lnTo>
                  <a:lnTo>
                    <a:pt x="28" y="52"/>
                  </a:lnTo>
                  <a:lnTo>
                    <a:pt x="12" y="56"/>
                  </a:lnTo>
                  <a:lnTo>
                    <a:pt x="0" y="56"/>
                  </a:lnTo>
                  <a:lnTo>
                    <a:pt x="9" y="47"/>
                  </a:lnTo>
                  <a:lnTo>
                    <a:pt x="23" y="40"/>
                  </a:lnTo>
                  <a:lnTo>
                    <a:pt x="39" y="33"/>
                  </a:lnTo>
                  <a:lnTo>
                    <a:pt x="58" y="24"/>
                  </a:lnTo>
                  <a:lnTo>
                    <a:pt x="77" y="19"/>
                  </a:lnTo>
                  <a:lnTo>
                    <a:pt x="95" y="12"/>
                  </a:lnTo>
                  <a:lnTo>
                    <a:pt x="111" y="5"/>
                  </a:lnTo>
                  <a:lnTo>
                    <a:pt x="123" y="0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0" name="Freeform 240"/>
            <p:cNvSpPr>
              <a:spLocks/>
            </p:cNvSpPr>
            <p:nvPr/>
          </p:nvSpPr>
          <p:spPr bwMode="auto">
            <a:xfrm>
              <a:off x="3781425" y="5857875"/>
              <a:ext cx="17463" cy="49213"/>
            </a:xfrm>
            <a:custGeom>
              <a:avLst/>
              <a:gdLst/>
              <a:ahLst/>
              <a:cxnLst>
                <a:cxn ang="0">
                  <a:pos x="6" y="61"/>
                </a:cxn>
                <a:cxn ang="0">
                  <a:pos x="0" y="47"/>
                </a:cxn>
                <a:cxn ang="0">
                  <a:pos x="0" y="31"/>
                </a:cxn>
                <a:cxn ang="0">
                  <a:pos x="6" y="16"/>
                </a:cxn>
                <a:cxn ang="0">
                  <a:pos x="11" y="2"/>
                </a:cxn>
                <a:cxn ang="0">
                  <a:pos x="21" y="0"/>
                </a:cxn>
                <a:cxn ang="0">
                  <a:pos x="18" y="16"/>
                </a:cxn>
                <a:cxn ang="0">
                  <a:pos x="14" y="31"/>
                </a:cxn>
                <a:cxn ang="0">
                  <a:pos x="11" y="47"/>
                </a:cxn>
                <a:cxn ang="0">
                  <a:pos x="6" y="61"/>
                </a:cxn>
              </a:cxnLst>
              <a:rect l="0" t="0" r="r" b="b"/>
              <a:pathLst>
                <a:path w="21" h="61">
                  <a:moveTo>
                    <a:pt x="6" y="61"/>
                  </a:moveTo>
                  <a:lnTo>
                    <a:pt x="0" y="47"/>
                  </a:lnTo>
                  <a:lnTo>
                    <a:pt x="0" y="31"/>
                  </a:lnTo>
                  <a:lnTo>
                    <a:pt x="6" y="16"/>
                  </a:lnTo>
                  <a:lnTo>
                    <a:pt x="11" y="2"/>
                  </a:lnTo>
                  <a:lnTo>
                    <a:pt x="21" y="0"/>
                  </a:lnTo>
                  <a:lnTo>
                    <a:pt x="18" y="16"/>
                  </a:lnTo>
                  <a:lnTo>
                    <a:pt x="14" y="31"/>
                  </a:lnTo>
                  <a:lnTo>
                    <a:pt x="11" y="47"/>
                  </a:lnTo>
                  <a:lnTo>
                    <a:pt x="6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1" name="Freeform 241"/>
            <p:cNvSpPr>
              <a:spLocks/>
            </p:cNvSpPr>
            <p:nvPr/>
          </p:nvSpPr>
          <p:spPr bwMode="auto">
            <a:xfrm>
              <a:off x="3681413" y="5910263"/>
              <a:ext cx="103188" cy="60325"/>
            </a:xfrm>
            <a:custGeom>
              <a:avLst/>
              <a:gdLst/>
              <a:ahLst/>
              <a:cxnLst>
                <a:cxn ang="0">
                  <a:pos x="55" y="76"/>
                </a:cxn>
                <a:cxn ang="0">
                  <a:pos x="47" y="74"/>
                </a:cxn>
                <a:cxn ang="0">
                  <a:pos x="40" y="74"/>
                </a:cxn>
                <a:cxn ang="0">
                  <a:pos x="33" y="74"/>
                </a:cxn>
                <a:cxn ang="0">
                  <a:pos x="26" y="74"/>
                </a:cxn>
                <a:cxn ang="0">
                  <a:pos x="19" y="72"/>
                </a:cxn>
                <a:cxn ang="0">
                  <a:pos x="12" y="72"/>
                </a:cxn>
                <a:cxn ang="0">
                  <a:pos x="7" y="70"/>
                </a:cxn>
                <a:cxn ang="0">
                  <a:pos x="0" y="69"/>
                </a:cxn>
                <a:cxn ang="0">
                  <a:pos x="2" y="60"/>
                </a:cxn>
                <a:cxn ang="0">
                  <a:pos x="14" y="62"/>
                </a:cxn>
                <a:cxn ang="0">
                  <a:pos x="25" y="62"/>
                </a:cxn>
                <a:cxn ang="0">
                  <a:pos x="37" y="62"/>
                </a:cxn>
                <a:cxn ang="0">
                  <a:pos x="49" y="60"/>
                </a:cxn>
                <a:cxn ang="0">
                  <a:pos x="62" y="58"/>
                </a:cxn>
                <a:cxn ang="0">
                  <a:pos x="74" y="55"/>
                </a:cxn>
                <a:cxn ang="0">
                  <a:pos x="86" y="51"/>
                </a:cxn>
                <a:cxn ang="0">
                  <a:pos x="97" y="48"/>
                </a:cxn>
                <a:cxn ang="0">
                  <a:pos x="105" y="37"/>
                </a:cxn>
                <a:cxn ang="0">
                  <a:pos x="114" y="27"/>
                </a:cxn>
                <a:cxn ang="0">
                  <a:pos x="123" y="14"/>
                </a:cxn>
                <a:cxn ang="0">
                  <a:pos x="128" y="0"/>
                </a:cxn>
                <a:cxn ang="0">
                  <a:pos x="130" y="16"/>
                </a:cxn>
                <a:cxn ang="0">
                  <a:pos x="126" y="32"/>
                </a:cxn>
                <a:cxn ang="0">
                  <a:pos x="119" y="44"/>
                </a:cxn>
                <a:cxn ang="0">
                  <a:pos x="111" y="53"/>
                </a:cxn>
                <a:cxn ang="0">
                  <a:pos x="98" y="62"/>
                </a:cxn>
                <a:cxn ang="0">
                  <a:pos x="84" y="69"/>
                </a:cxn>
                <a:cxn ang="0">
                  <a:pos x="70" y="72"/>
                </a:cxn>
                <a:cxn ang="0">
                  <a:pos x="55" y="76"/>
                </a:cxn>
              </a:cxnLst>
              <a:rect l="0" t="0" r="r" b="b"/>
              <a:pathLst>
                <a:path w="130" h="76">
                  <a:moveTo>
                    <a:pt x="55" y="76"/>
                  </a:moveTo>
                  <a:lnTo>
                    <a:pt x="47" y="74"/>
                  </a:lnTo>
                  <a:lnTo>
                    <a:pt x="40" y="74"/>
                  </a:lnTo>
                  <a:lnTo>
                    <a:pt x="33" y="74"/>
                  </a:lnTo>
                  <a:lnTo>
                    <a:pt x="26" y="74"/>
                  </a:lnTo>
                  <a:lnTo>
                    <a:pt x="19" y="72"/>
                  </a:lnTo>
                  <a:lnTo>
                    <a:pt x="12" y="72"/>
                  </a:lnTo>
                  <a:lnTo>
                    <a:pt x="7" y="70"/>
                  </a:lnTo>
                  <a:lnTo>
                    <a:pt x="0" y="69"/>
                  </a:lnTo>
                  <a:lnTo>
                    <a:pt x="2" y="60"/>
                  </a:lnTo>
                  <a:lnTo>
                    <a:pt x="14" y="62"/>
                  </a:lnTo>
                  <a:lnTo>
                    <a:pt x="25" y="62"/>
                  </a:lnTo>
                  <a:lnTo>
                    <a:pt x="37" y="62"/>
                  </a:lnTo>
                  <a:lnTo>
                    <a:pt x="49" y="60"/>
                  </a:lnTo>
                  <a:lnTo>
                    <a:pt x="62" y="58"/>
                  </a:lnTo>
                  <a:lnTo>
                    <a:pt x="74" y="55"/>
                  </a:lnTo>
                  <a:lnTo>
                    <a:pt x="86" y="51"/>
                  </a:lnTo>
                  <a:lnTo>
                    <a:pt x="97" y="48"/>
                  </a:lnTo>
                  <a:lnTo>
                    <a:pt x="105" y="37"/>
                  </a:lnTo>
                  <a:lnTo>
                    <a:pt x="114" y="27"/>
                  </a:lnTo>
                  <a:lnTo>
                    <a:pt x="123" y="14"/>
                  </a:lnTo>
                  <a:lnTo>
                    <a:pt x="128" y="0"/>
                  </a:lnTo>
                  <a:lnTo>
                    <a:pt x="130" y="16"/>
                  </a:lnTo>
                  <a:lnTo>
                    <a:pt x="126" y="32"/>
                  </a:lnTo>
                  <a:lnTo>
                    <a:pt x="119" y="44"/>
                  </a:lnTo>
                  <a:lnTo>
                    <a:pt x="111" y="53"/>
                  </a:lnTo>
                  <a:lnTo>
                    <a:pt x="98" y="62"/>
                  </a:lnTo>
                  <a:lnTo>
                    <a:pt x="84" y="69"/>
                  </a:lnTo>
                  <a:lnTo>
                    <a:pt x="70" y="72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2" name="Freeform 242"/>
            <p:cNvSpPr>
              <a:spLocks/>
            </p:cNvSpPr>
            <p:nvPr/>
          </p:nvSpPr>
          <p:spPr bwMode="auto">
            <a:xfrm>
              <a:off x="3825875" y="3889375"/>
              <a:ext cx="41275" cy="74613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49" y="14"/>
                </a:cxn>
                <a:cxn ang="0">
                  <a:pos x="48" y="12"/>
                </a:cxn>
                <a:cxn ang="0">
                  <a:pos x="44" y="10"/>
                </a:cxn>
                <a:cxn ang="0">
                  <a:pos x="39" y="10"/>
                </a:cxn>
                <a:cxn ang="0">
                  <a:pos x="27" y="19"/>
                </a:cxn>
                <a:cxn ang="0">
                  <a:pos x="20" y="31"/>
                </a:cxn>
                <a:cxn ang="0">
                  <a:pos x="16" y="47"/>
                </a:cxn>
                <a:cxn ang="0">
                  <a:pos x="18" y="59"/>
                </a:cxn>
                <a:cxn ang="0">
                  <a:pos x="44" y="93"/>
                </a:cxn>
                <a:cxn ang="0">
                  <a:pos x="28" y="91"/>
                </a:cxn>
                <a:cxn ang="0">
                  <a:pos x="16" y="82"/>
                </a:cxn>
                <a:cxn ang="0">
                  <a:pos x="7" y="70"/>
                </a:cxn>
                <a:cxn ang="0">
                  <a:pos x="2" y="56"/>
                </a:cxn>
                <a:cxn ang="0">
                  <a:pos x="0" y="40"/>
                </a:cxn>
                <a:cxn ang="0">
                  <a:pos x="4" y="26"/>
                </a:cxn>
                <a:cxn ang="0">
                  <a:pos x="13" y="14"/>
                </a:cxn>
                <a:cxn ang="0">
                  <a:pos x="21" y="3"/>
                </a:cxn>
                <a:cxn ang="0">
                  <a:pos x="30" y="0"/>
                </a:cxn>
                <a:cxn ang="0">
                  <a:pos x="42" y="0"/>
                </a:cxn>
                <a:cxn ang="0">
                  <a:pos x="51" y="5"/>
                </a:cxn>
                <a:cxn ang="0">
                  <a:pos x="53" y="14"/>
                </a:cxn>
              </a:cxnLst>
              <a:rect l="0" t="0" r="r" b="b"/>
              <a:pathLst>
                <a:path w="53" h="93">
                  <a:moveTo>
                    <a:pt x="53" y="14"/>
                  </a:moveTo>
                  <a:lnTo>
                    <a:pt x="49" y="14"/>
                  </a:lnTo>
                  <a:lnTo>
                    <a:pt x="48" y="12"/>
                  </a:lnTo>
                  <a:lnTo>
                    <a:pt x="44" y="10"/>
                  </a:lnTo>
                  <a:lnTo>
                    <a:pt x="39" y="10"/>
                  </a:lnTo>
                  <a:lnTo>
                    <a:pt x="27" y="19"/>
                  </a:lnTo>
                  <a:lnTo>
                    <a:pt x="20" y="31"/>
                  </a:lnTo>
                  <a:lnTo>
                    <a:pt x="16" y="47"/>
                  </a:lnTo>
                  <a:lnTo>
                    <a:pt x="18" y="59"/>
                  </a:lnTo>
                  <a:lnTo>
                    <a:pt x="44" y="93"/>
                  </a:lnTo>
                  <a:lnTo>
                    <a:pt x="28" y="91"/>
                  </a:lnTo>
                  <a:lnTo>
                    <a:pt x="16" y="82"/>
                  </a:lnTo>
                  <a:lnTo>
                    <a:pt x="7" y="70"/>
                  </a:lnTo>
                  <a:lnTo>
                    <a:pt x="2" y="56"/>
                  </a:lnTo>
                  <a:lnTo>
                    <a:pt x="0" y="40"/>
                  </a:lnTo>
                  <a:lnTo>
                    <a:pt x="4" y="26"/>
                  </a:lnTo>
                  <a:lnTo>
                    <a:pt x="13" y="14"/>
                  </a:lnTo>
                  <a:lnTo>
                    <a:pt x="21" y="3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1" y="5"/>
                  </a:lnTo>
                  <a:lnTo>
                    <a:pt x="5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3" name="Freeform 243"/>
            <p:cNvSpPr>
              <a:spLocks/>
            </p:cNvSpPr>
            <p:nvPr/>
          </p:nvSpPr>
          <p:spPr bwMode="auto">
            <a:xfrm>
              <a:off x="4764088" y="3871913"/>
              <a:ext cx="44450" cy="69850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18" y="11"/>
                </a:cxn>
                <a:cxn ang="0">
                  <a:pos x="21" y="9"/>
                </a:cxn>
                <a:cxn ang="0">
                  <a:pos x="25" y="9"/>
                </a:cxn>
                <a:cxn ang="0">
                  <a:pos x="30" y="11"/>
                </a:cxn>
                <a:cxn ang="0">
                  <a:pos x="37" y="23"/>
                </a:cxn>
                <a:cxn ang="0">
                  <a:pos x="41" y="35"/>
                </a:cxn>
                <a:cxn ang="0">
                  <a:pos x="39" y="49"/>
                </a:cxn>
                <a:cxn ang="0">
                  <a:pos x="35" y="61"/>
                </a:cxn>
                <a:cxn ang="0">
                  <a:pos x="0" y="84"/>
                </a:cxn>
                <a:cxn ang="0">
                  <a:pos x="16" y="88"/>
                </a:cxn>
                <a:cxn ang="0">
                  <a:pos x="30" y="84"/>
                </a:cxn>
                <a:cxn ang="0">
                  <a:pos x="42" y="74"/>
                </a:cxn>
                <a:cxn ang="0">
                  <a:pos x="51" y="63"/>
                </a:cxn>
                <a:cxn ang="0">
                  <a:pos x="56" y="49"/>
                </a:cxn>
                <a:cxn ang="0">
                  <a:pos x="56" y="35"/>
                </a:cxn>
                <a:cxn ang="0">
                  <a:pos x="53" y="21"/>
                </a:cxn>
                <a:cxn ang="0">
                  <a:pos x="48" y="9"/>
                </a:cxn>
                <a:cxn ang="0">
                  <a:pos x="41" y="4"/>
                </a:cxn>
                <a:cxn ang="0">
                  <a:pos x="30" y="0"/>
                </a:cxn>
                <a:cxn ang="0">
                  <a:pos x="20" y="0"/>
                </a:cxn>
                <a:cxn ang="0">
                  <a:pos x="14" y="9"/>
                </a:cxn>
              </a:cxnLst>
              <a:rect l="0" t="0" r="r" b="b"/>
              <a:pathLst>
                <a:path w="56" h="88">
                  <a:moveTo>
                    <a:pt x="14" y="9"/>
                  </a:moveTo>
                  <a:lnTo>
                    <a:pt x="18" y="11"/>
                  </a:lnTo>
                  <a:lnTo>
                    <a:pt x="21" y="9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7" y="23"/>
                  </a:lnTo>
                  <a:lnTo>
                    <a:pt x="41" y="35"/>
                  </a:lnTo>
                  <a:lnTo>
                    <a:pt x="39" y="49"/>
                  </a:lnTo>
                  <a:lnTo>
                    <a:pt x="35" y="61"/>
                  </a:lnTo>
                  <a:lnTo>
                    <a:pt x="0" y="84"/>
                  </a:lnTo>
                  <a:lnTo>
                    <a:pt x="16" y="88"/>
                  </a:lnTo>
                  <a:lnTo>
                    <a:pt x="30" y="84"/>
                  </a:lnTo>
                  <a:lnTo>
                    <a:pt x="42" y="74"/>
                  </a:lnTo>
                  <a:lnTo>
                    <a:pt x="51" y="63"/>
                  </a:lnTo>
                  <a:lnTo>
                    <a:pt x="56" y="49"/>
                  </a:lnTo>
                  <a:lnTo>
                    <a:pt x="56" y="35"/>
                  </a:lnTo>
                  <a:lnTo>
                    <a:pt x="53" y="21"/>
                  </a:lnTo>
                  <a:lnTo>
                    <a:pt x="48" y="9"/>
                  </a:lnTo>
                  <a:lnTo>
                    <a:pt x="41" y="4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4" name="Freeform 244"/>
            <p:cNvSpPr>
              <a:spLocks/>
            </p:cNvSpPr>
            <p:nvPr/>
          </p:nvSpPr>
          <p:spPr bwMode="auto">
            <a:xfrm>
              <a:off x="3714750" y="5413375"/>
              <a:ext cx="73025" cy="39688"/>
            </a:xfrm>
            <a:custGeom>
              <a:avLst/>
              <a:gdLst/>
              <a:ahLst/>
              <a:cxnLst>
                <a:cxn ang="0">
                  <a:pos x="62" y="49"/>
                </a:cxn>
                <a:cxn ang="0">
                  <a:pos x="53" y="45"/>
                </a:cxn>
                <a:cxn ang="0">
                  <a:pos x="44" y="42"/>
                </a:cxn>
                <a:cxn ang="0">
                  <a:pos x="37" y="35"/>
                </a:cxn>
                <a:cxn ang="0">
                  <a:pos x="28" y="28"/>
                </a:cxn>
                <a:cxn ang="0">
                  <a:pos x="21" y="21"/>
                </a:cxn>
                <a:cxn ang="0">
                  <a:pos x="14" y="14"/>
                </a:cxn>
                <a:cxn ang="0">
                  <a:pos x="7" y="7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23" y="2"/>
                </a:cxn>
                <a:cxn ang="0">
                  <a:pos x="34" y="7"/>
                </a:cxn>
                <a:cxn ang="0">
                  <a:pos x="44" y="14"/>
                </a:cxn>
                <a:cxn ang="0">
                  <a:pos x="55" y="19"/>
                </a:cxn>
                <a:cxn ang="0">
                  <a:pos x="67" y="23"/>
                </a:cxn>
                <a:cxn ang="0">
                  <a:pos x="77" y="21"/>
                </a:cxn>
                <a:cxn ang="0">
                  <a:pos x="91" y="16"/>
                </a:cxn>
                <a:cxn ang="0">
                  <a:pos x="86" y="24"/>
                </a:cxn>
                <a:cxn ang="0">
                  <a:pos x="79" y="35"/>
                </a:cxn>
                <a:cxn ang="0">
                  <a:pos x="70" y="44"/>
                </a:cxn>
                <a:cxn ang="0">
                  <a:pos x="62" y="49"/>
                </a:cxn>
              </a:cxnLst>
              <a:rect l="0" t="0" r="r" b="b"/>
              <a:pathLst>
                <a:path w="91" h="49">
                  <a:moveTo>
                    <a:pt x="62" y="49"/>
                  </a:moveTo>
                  <a:lnTo>
                    <a:pt x="53" y="45"/>
                  </a:lnTo>
                  <a:lnTo>
                    <a:pt x="44" y="42"/>
                  </a:lnTo>
                  <a:lnTo>
                    <a:pt x="37" y="35"/>
                  </a:lnTo>
                  <a:lnTo>
                    <a:pt x="28" y="28"/>
                  </a:lnTo>
                  <a:lnTo>
                    <a:pt x="21" y="21"/>
                  </a:lnTo>
                  <a:lnTo>
                    <a:pt x="14" y="14"/>
                  </a:lnTo>
                  <a:lnTo>
                    <a:pt x="7" y="7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3" y="2"/>
                  </a:lnTo>
                  <a:lnTo>
                    <a:pt x="34" y="7"/>
                  </a:lnTo>
                  <a:lnTo>
                    <a:pt x="44" y="14"/>
                  </a:lnTo>
                  <a:lnTo>
                    <a:pt x="55" y="19"/>
                  </a:lnTo>
                  <a:lnTo>
                    <a:pt x="67" y="23"/>
                  </a:lnTo>
                  <a:lnTo>
                    <a:pt x="77" y="21"/>
                  </a:lnTo>
                  <a:lnTo>
                    <a:pt x="91" y="16"/>
                  </a:lnTo>
                  <a:lnTo>
                    <a:pt x="86" y="24"/>
                  </a:lnTo>
                  <a:lnTo>
                    <a:pt x="79" y="35"/>
                  </a:lnTo>
                  <a:lnTo>
                    <a:pt x="70" y="44"/>
                  </a:lnTo>
                  <a:lnTo>
                    <a:pt x="62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5" name="Freeform 245"/>
            <p:cNvSpPr>
              <a:spLocks/>
            </p:cNvSpPr>
            <p:nvPr/>
          </p:nvSpPr>
          <p:spPr bwMode="auto">
            <a:xfrm>
              <a:off x="3697288" y="3600450"/>
              <a:ext cx="265113" cy="293688"/>
            </a:xfrm>
            <a:custGeom>
              <a:avLst/>
              <a:gdLst/>
              <a:ahLst/>
              <a:cxnLst>
                <a:cxn ang="0">
                  <a:pos x="335" y="29"/>
                </a:cxn>
                <a:cxn ang="0">
                  <a:pos x="332" y="28"/>
                </a:cxn>
                <a:cxn ang="0">
                  <a:pos x="323" y="24"/>
                </a:cxn>
                <a:cxn ang="0">
                  <a:pos x="311" y="21"/>
                </a:cxn>
                <a:cxn ang="0">
                  <a:pos x="295" y="17"/>
                </a:cxn>
                <a:cxn ang="0">
                  <a:pos x="276" y="15"/>
                </a:cxn>
                <a:cxn ang="0">
                  <a:pos x="255" y="14"/>
                </a:cxn>
                <a:cxn ang="0">
                  <a:pos x="230" y="15"/>
                </a:cxn>
                <a:cxn ang="0">
                  <a:pos x="205" y="21"/>
                </a:cxn>
                <a:cxn ang="0">
                  <a:pos x="181" y="26"/>
                </a:cxn>
                <a:cxn ang="0">
                  <a:pos x="156" y="35"/>
                </a:cxn>
                <a:cxn ang="0">
                  <a:pos x="135" y="45"/>
                </a:cxn>
                <a:cxn ang="0">
                  <a:pos x="114" y="59"/>
                </a:cxn>
                <a:cxn ang="0">
                  <a:pos x="95" y="77"/>
                </a:cxn>
                <a:cxn ang="0">
                  <a:pos x="79" y="96"/>
                </a:cxn>
                <a:cxn ang="0">
                  <a:pos x="67" y="117"/>
                </a:cxn>
                <a:cxn ang="0">
                  <a:pos x="57" y="141"/>
                </a:cxn>
                <a:cxn ang="0">
                  <a:pos x="43" y="185"/>
                </a:cxn>
                <a:cxn ang="0">
                  <a:pos x="30" y="231"/>
                </a:cxn>
                <a:cxn ang="0">
                  <a:pos x="25" y="276"/>
                </a:cxn>
                <a:cxn ang="0">
                  <a:pos x="32" y="320"/>
                </a:cxn>
                <a:cxn ang="0">
                  <a:pos x="41" y="334"/>
                </a:cxn>
                <a:cxn ang="0">
                  <a:pos x="48" y="345"/>
                </a:cxn>
                <a:cxn ang="0">
                  <a:pos x="51" y="355"/>
                </a:cxn>
                <a:cxn ang="0">
                  <a:pos x="50" y="369"/>
                </a:cxn>
                <a:cxn ang="0">
                  <a:pos x="32" y="353"/>
                </a:cxn>
                <a:cxn ang="0">
                  <a:pos x="20" y="336"/>
                </a:cxn>
                <a:cxn ang="0">
                  <a:pos x="9" y="317"/>
                </a:cxn>
                <a:cxn ang="0">
                  <a:pos x="4" y="294"/>
                </a:cxn>
                <a:cxn ang="0">
                  <a:pos x="0" y="271"/>
                </a:cxn>
                <a:cxn ang="0">
                  <a:pos x="0" y="248"/>
                </a:cxn>
                <a:cxn ang="0">
                  <a:pos x="2" y="224"/>
                </a:cxn>
                <a:cxn ang="0">
                  <a:pos x="7" y="203"/>
                </a:cxn>
                <a:cxn ang="0">
                  <a:pos x="18" y="176"/>
                </a:cxn>
                <a:cxn ang="0">
                  <a:pos x="28" y="148"/>
                </a:cxn>
                <a:cxn ang="0">
                  <a:pos x="43" y="120"/>
                </a:cxn>
                <a:cxn ang="0">
                  <a:pos x="58" y="92"/>
                </a:cxn>
                <a:cxn ang="0">
                  <a:pos x="76" y="68"/>
                </a:cxn>
                <a:cxn ang="0">
                  <a:pos x="97" y="47"/>
                </a:cxn>
                <a:cxn ang="0">
                  <a:pos x="123" y="31"/>
                </a:cxn>
                <a:cxn ang="0">
                  <a:pos x="153" y="19"/>
                </a:cxn>
                <a:cxn ang="0">
                  <a:pos x="169" y="14"/>
                </a:cxn>
                <a:cxn ang="0">
                  <a:pos x="193" y="8"/>
                </a:cxn>
                <a:cxn ang="0">
                  <a:pos x="225" y="3"/>
                </a:cxn>
                <a:cxn ang="0">
                  <a:pos x="258" y="0"/>
                </a:cxn>
                <a:cxn ang="0">
                  <a:pos x="290" y="0"/>
                </a:cxn>
                <a:cxn ang="0">
                  <a:pos x="316" y="3"/>
                </a:cxn>
                <a:cxn ang="0">
                  <a:pos x="332" y="14"/>
                </a:cxn>
                <a:cxn ang="0">
                  <a:pos x="335" y="29"/>
                </a:cxn>
              </a:cxnLst>
              <a:rect l="0" t="0" r="r" b="b"/>
              <a:pathLst>
                <a:path w="335" h="369">
                  <a:moveTo>
                    <a:pt x="335" y="29"/>
                  </a:moveTo>
                  <a:lnTo>
                    <a:pt x="332" y="28"/>
                  </a:lnTo>
                  <a:lnTo>
                    <a:pt x="323" y="24"/>
                  </a:lnTo>
                  <a:lnTo>
                    <a:pt x="311" y="21"/>
                  </a:lnTo>
                  <a:lnTo>
                    <a:pt x="295" y="17"/>
                  </a:lnTo>
                  <a:lnTo>
                    <a:pt x="276" y="15"/>
                  </a:lnTo>
                  <a:lnTo>
                    <a:pt x="255" y="14"/>
                  </a:lnTo>
                  <a:lnTo>
                    <a:pt x="230" y="15"/>
                  </a:lnTo>
                  <a:lnTo>
                    <a:pt x="205" y="21"/>
                  </a:lnTo>
                  <a:lnTo>
                    <a:pt x="181" y="26"/>
                  </a:lnTo>
                  <a:lnTo>
                    <a:pt x="156" y="35"/>
                  </a:lnTo>
                  <a:lnTo>
                    <a:pt x="135" y="45"/>
                  </a:lnTo>
                  <a:lnTo>
                    <a:pt x="114" y="59"/>
                  </a:lnTo>
                  <a:lnTo>
                    <a:pt x="95" y="77"/>
                  </a:lnTo>
                  <a:lnTo>
                    <a:pt x="79" y="96"/>
                  </a:lnTo>
                  <a:lnTo>
                    <a:pt x="67" y="117"/>
                  </a:lnTo>
                  <a:lnTo>
                    <a:pt x="57" y="141"/>
                  </a:lnTo>
                  <a:lnTo>
                    <a:pt x="43" y="185"/>
                  </a:lnTo>
                  <a:lnTo>
                    <a:pt x="30" y="231"/>
                  </a:lnTo>
                  <a:lnTo>
                    <a:pt x="25" y="276"/>
                  </a:lnTo>
                  <a:lnTo>
                    <a:pt x="32" y="320"/>
                  </a:lnTo>
                  <a:lnTo>
                    <a:pt x="41" y="334"/>
                  </a:lnTo>
                  <a:lnTo>
                    <a:pt x="48" y="345"/>
                  </a:lnTo>
                  <a:lnTo>
                    <a:pt x="51" y="355"/>
                  </a:lnTo>
                  <a:lnTo>
                    <a:pt x="50" y="369"/>
                  </a:lnTo>
                  <a:lnTo>
                    <a:pt x="32" y="353"/>
                  </a:lnTo>
                  <a:lnTo>
                    <a:pt x="20" y="336"/>
                  </a:lnTo>
                  <a:lnTo>
                    <a:pt x="9" y="317"/>
                  </a:lnTo>
                  <a:lnTo>
                    <a:pt x="4" y="294"/>
                  </a:lnTo>
                  <a:lnTo>
                    <a:pt x="0" y="271"/>
                  </a:lnTo>
                  <a:lnTo>
                    <a:pt x="0" y="248"/>
                  </a:lnTo>
                  <a:lnTo>
                    <a:pt x="2" y="224"/>
                  </a:lnTo>
                  <a:lnTo>
                    <a:pt x="7" y="203"/>
                  </a:lnTo>
                  <a:lnTo>
                    <a:pt x="18" y="176"/>
                  </a:lnTo>
                  <a:lnTo>
                    <a:pt x="28" y="148"/>
                  </a:lnTo>
                  <a:lnTo>
                    <a:pt x="43" y="120"/>
                  </a:lnTo>
                  <a:lnTo>
                    <a:pt x="58" y="92"/>
                  </a:lnTo>
                  <a:lnTo>
                    <a:pt x="76" y="68"/>
                  </a:lnTo>
                  <a:lnTo>
                    <a:pt x="97" y="47"/>
                  </a:lnTo>
                  <a:lnTo>
                    <a:pt x="123" y="31"/>
                  </a:lnTo>
                  <a:lnTo>
                    <a:pt x="153" y="19"/>
                  </a:lnTo>
                  <a:lnTo>
                    <a:pt x="169" y="14"/>
                  </a:lnTo>
                  <a:lnTo>
                    <a:pt x="193" y="8"/>
                  </a:lnTo>
                  <a:lnTo>
                    <a:pt x="225" y="3"/>
                  </a:lnTo>
                  <a:lnTo>
                    <a:pt x="258" y="0"/>
                  </a:lnTo>
                  <a:lnTo>
                    <a:pt x="290" y="0"/>
                  </a:lnTo>
                  <a:lnTo>
                    <a:pt x="316" y="3"/>
                  </a:lnTo>
                  <a:lnTo>
                    <a:pt x="332" y="14"/>
                  </a:lnTo>
                  <a:lnTo>
                    <a:pt x="33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6" name="Freeform 246"/>
            <p:cNvSpPr>
              <a:spLocks/>
            </p:cNvSpPr>
            <p:nvPr/>
          </p:nvSpPr>
          <p:spPr bwMode="auto">
            <a:xfrm>
              <a:off x="3732213" y="3897313"/>
              <a:ext cx="60325" cy="46038"/>
            </a:xfrm>
            <a:custGeom>
              <a:avLst/>
              <a:gdLst/>
              <a:ahLst/>
              <a:cxnLst>
                <a:cxn ang="0">
                  <a:pos x="55" y="57"/>
                </a:cxn>
                <a:cxn ang="0">
                  <a:pos x="39" y="54"/>
                </a:cxn>
                <a:cxn ang="0">
                  <a:pos x="25" y="50"/>
                </a:cxn>
                <a:cxn ang="0">
                  <a:pos x="13" y="43"/>
                </a:cxn>
                <a:cxn ang="0">
                  <a:pos x="4" y="33"/>
                </a:cxn>
                <a:cxn ang="0">
                  <a:pos x="11" y="33"/>
                </a:cxn>
                <a:cxn ang="0">
                  <a:pos x="20" y="35"/>
                </a:cxn>
                <a:cxn ang="0">
                  <a:pos x="27" y="38"/>
                </a:cxn>
                <a:cxn ang="0">
                  <a:pos x="34" y="40"/>
                </a:cxn>
                <a:cxn ang="0">
                  <a:pos x="41" y="42"/>
                </a:cxn>
                <a:cxn ang="0">
                  <a:pos x="48" y="42"/>
                </a:cxn>
                <a:cxn ang="0">
                  <a:pos x="55" y="42"/>
                </a:cxn>
                <a:cxn ang="0">
                  <a:pos x="62" y="38"/>
                </a:cxn>
                <a:cxn ang="0">
                  <a:pos x="62" y="31"/>
                </a:cxn>
                <a:cxn ang="0">
                  <a:pos x="63" y="24"/>
                </a:cxn>
                <a:cxn ang="0">
                  <a:pos x="62" y="17"/>
                </a:cxn>
                <a:cxn ang="0">
                  <a:pos x="58" y="14"/>
                </a:cxn>
                <a:cxn ang="0">
                  <a:pos x="0" y="12"/>
                </a:cxn>
                <a:cxn ang="0">
                  <a:pos x="25" y="1"/>
                </a:cxn>
                <a:cxn ang="0">
                  <a:pos x="42" y="0"/>
                </a:cxn>
                <a:cxn ang="0">
                  <a:pos x="58" y="3"/>
                </a:cxn>
                <a:cxn ang="0">
                  <a:pos x="69" y="8"/>
                </a:cxn>
                <a:cxn ang="0">
                  <a:pos x="76" y="14"/>
                </a:cxn>
                <a:cxn ang="0">
                  <a:pos x="77" y="28"/>
                </a:cxn>
                <a:cxn ang="0">
                  <a:pos x="76" y="43"/>
                </a:cxn>
                <a:cxn ang="0">
                  <a:pos x="69" y="56"/>
                </a:cxn>
                <a:cxn ang="0">
                  <a:pos x="55" y="57"/>
                </a:cxn>
              </a:cxnLst>
              <a:rect l="0" t="0" r="r" b="b"/>
              <a:pathLst>
                <a:path w="77" h="57">
                  <a:moveTo>
                    <a:pt x="55" y="57"/>
                  </a:moveTo>
                  <a:lnTo>
                    <a:pt x="39" y="54"/>
                  </a:lnTo>
                  <a:lnTo>
                    <a:pt x="25" y="50"/>
                  </a:lnTo>
                  <a:lnTo>
                    <a:pt x="13" y="43"/>
                  </a:lnTo>
                  <a:lnTo>
                    <a:pt x="4" y="33"/>
                  </a:lnTo>
                  <a:lnTo>
                    <a:pt x="11" y="33"/>
                  </a:lnTo>
                  <a:lnTo>
                    <a:pt x="20" y="35"/>
                  </a:lnTo>
                  <a:lnTo>
                    <a:pt x="27" y="38"/>
                  </a:lnTo>
                  <a:lnTo>
                    <a:pt x="34" y="40"/>
                  </a:lnTo>
                  <a:lnTo>
                    <a:pt x="41" y="42"/>
                  </a:lnTo>
                  <a:lnTo>
                    <a:pt x="48" y="42"/>
                  </a:lnTo>
                  <a:lnTo>
                    <a:pt x="55" y="42"/>
                  </a:lnTo>
                  <a:lnTo>
                    <a:pt x="62" y="38"/>
                  </a:lnTo>
                  <a:lnTo>
                    <a:pt x="62" y="31"/>
                  </a:lnTo>
                  <a:lnTo>
                    <a:pt x="63" y="24"/>
                  </a:lnTo>
                  <a:lnTo>
                    <a:pt x="62" y="17"/>
                  </a:lnTo>
                  <a:lnTo>
                    <a:pt x="58" y="14"/>
                  </a:lnTo>
                  <a:lnTo>
                    <a:pt x="0" y="12"/>
                  </a:lnTo>
                  <a:lnTo>
                    <a:pt x="25" y="1"/>
                  </a:lnTo>
                  <a:lnTo>
                    <a:pt x="42" y="0"/>
                  </a:lnTo>
                  <a:lnTo>
                    <a:pt x="58" y="3"/>
                  </a:lnTo>
                  <a:lnTo>
                    <a:pt x="69" y="8"/>
                  </a:lnTo>
                  <a:lnTo>
                    <a:pt x="76" y="14"/>
                  </a:lnTo>
                  <a:lnTo>
                    <a:pt x="77" y="28"/>
                  </a:lnTo>
                  <a:lnTo>
                    <a:pt x="76" y="43"/>
                  </a:lnTo>
                  <a:lnTo>
                    <a:pt x="69" y="56"/>
                  </a:lnTo>
                  <a:lnTo>
                    <a:pt x="55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7" name="Freeform 247"/>
            <p:cNvSpPr>
              <a:spLocks/>
            </p:cNvSpPr>
            <p:nvPr/>
          </p:nvSpPr>
          <p:spPr bwMode="auto">
            <a:xfrm>
              <a:off x="3581400" y="5816600"/>
              <a:ext cx="84138" cy="150813"/>
            </a:xfrm>
            <a:custGeom>
              <a:avLst/>
              <a:gdLst/>
              <a:ahLst/>
              <a:cxnLst>
                <a:cxn ang="0">
                  <a:pos x="105" y="188"/>
                </a:cxn>
                <a:cxn ang="0">
                  <a:pos x="95" y="189"/>
                </a:cxn>
                <a:cxn ang="0">
                  <a:pos x="84" y="191"/>
                </a:cxn>
                <a:cxn ang="0">
                  <a:pos x="72" y="189"/>
                </a:cxn>
                <a:cxn ang="0">
                  <a:pos x="60" y="188"/>
                </a:cxn>
                <a:cxn ang="0">
                  <a:pos x="47" y="184"/>
                </a:cxn>
                <a:cxn ang="0">
                  <a:pos x="37" y="181"/>
                </a:cxn>
                <a:cxn ang="0">
                  <a:pos x="26" y="177"/>
                </a:cxn>
                <a:cxn ang="0">
                  <a:pos x="18" y="174"/>
                </a:cxn>
                <a:cxn ang="0">
                  <a:pos x="5" y="156"/>
                </a:cxn>
                <a:cxn ang="0">
                  <a:pos x="0" y="137"/>
                </a:cxn>
                <a:cxn ang="0">
                  <a:pos x="0" y="116"/>
                </a:cxn>
                <a:cxn ang="0">
                  <a:pos x="5" y="95"/>
                </a:cxn>
                <a:cxn ang="0">
                  <a:pos x="12" y="74"/>
                </a:cxn>
                <a:cxn ang="0">
                  <a:pos x="21" y="55"/>
                </a:cxn>
                <a:cxn ang="0">
                  <a:pos x="30" y="33"/>
                </a:cxn>
                <a:cxn ang="0">
                  <a:pos x="39" y="16"/>
                </a:cxn>
                <a:cxn ang="0">
                  <a:pos x="42" y="11"/>
                </a:cxn>
                <a:cxn ang="0">
                  <a:pos x="47" y="5"/>
                </a:cxn>
                <a:cxn ang="0">
                  <a:pos x="53" y="2"/>
                </a:cxn>
                <a:cxn ang="0">
                  <a:pos x="60" y="0"/>
                </a:cxn>
                <a:cxn ang="0">
                  <a:pos x="58" y="9"/>
                </a:cxn>
                <a:cxn ang="0">
                  <a:pos x="54" y="16"/>
                </a:cxn>
                <a:cxn ang="0">
                  <a:pos x="49" y="25"/>
                </a:cxn>
                <a:cxn ang="0">
                  <a:pos x="44" y="32"/>
                </a:cxn>
                <a:cxn ang="0">
                  <a:pos x="35" y="58"/>
                </a:cxn>
                <a:cxn ang="0">
                  <a:pos x="30" y="86"/>
                </a:cxn>
                <a:cxn ang="0">
                  <a:pos x="26" y="114"/>
                </a:cxn>
                <a:cxn ang="0">
                  <a:pos x="30" y="140"/>
                </a:cxn>
                <a:cxn ang="0">
                  <a:pos x="37" y="149"/>
                </a:cxn>
                <a:cxn ang="0">
                  <a:pos x="46" y="158"/>
                </a:cxn>
                <a:cxn ang="0">
                  <a:pos x="54" y="163"/>
                </a:cxn>
                <a:cxn ang="0">
                  <a:pos x="65" y="168"/>
                </a:cxn>
                <a:cxn ang="0">
                  <a:pos x="75" y="174"/>
                </a:cxn>
                <a:cxn ang="0">
                  <a:pos x="86" y="179"/>
                </a:cxn>
                <a:cxn ang="0">
                  <a:pos x="96" y="182"/>
                </a:cxn>
                <a:cxn ang="0">
                  <a:pos x="105" y="188"/>
                </a:cxn>
              </a:cxnLst>
              <a:rect l="0" t="0" r="r" b="b"/>
              <a:pathLst>
                <a:path w="105" h="191">
                  <a:moveTo>
                    <a:pt x="105" y="188"/>
                  </a:moveTo>
                  <a:lnTo>
                    <a:pt x="95" y="189"/>
                  </a:lnTo>
                  <a:lnTo>
                    <a:pt x="84" y="191"/>
                  </a:lnTo>
                  <a:lnTo>
                    <a:pt x="72" y="189"/>
                  </a:lnTo>
                  <a:lnTo>
                    <a:pt x="60" y="188"/>
                  </a:lnTo>
                  <a:lnTo>
                    <a:pt x="47" y="184"/>
                  </a:lnTo>
                  <a:lnTo>
                    <a:pt x="37" y="181"/>
                  </a:lnTo>
                  <a:lnTo>
                    <a:pt x="26" y="177"/>
                  </a:lnTo>
                  <a:lnTo>
                    <a:pt x="18" y="174"/>
                  </a:lnTo>
                  <a:lnTo>
                    <a:pt x="5" y="156"/>
                  </a:lnTo>
                  <a:lnTo>
                    <a:pt x="0" y="137"/>
                  </a:lnTo>
                  <a:lnTo>
                    <a:pt x="0" y="116"/>
                  </a:lnTo>
                  <a:lnTo>
                    <a:pt x="5" y="95"/>
                  </a:lnTo>
                  <a:lnTo>
                    <a:pt x="12" y="74"/>
                  </a:lnTo>
                  <a:lnTo>
                    <a:pt x="21" y="55"/>
                  </a:lnTo>
                  <a:lnTo>
                    <a:pt x="30" y="33"/>
                  </a:lnTo>
                  <a:lnTo>
                    <a:pt x="39" y="16"/>
                  </a:lnTo>
                  <a:lnTo>
                    <a:pt x="42" y="11"/>
                  </a:lnTo>
                  <a:lnTo>
                    <a:pt x="47" y="5"/>
                  </a:lnTo>
                  <a:lnTo>
                    <a:pt x="53" y="2"/>
                  </a:lnTo>
                  <a:lnTo>
                    <a:pt x="60" y="0"/>
                  </a:lnTo>
                  <a:lnTo>
                    <a:pt x="58" y="9"/>
                  </a:lnTo>
                  <a:lnTo>
                    <a:pt x="54" y="16"/>
                  </a:lnTo>
                  <a:lnTo>
                    <a:pt x="49" y="25"/>
                  </a:lnTo>
                  <a:lnTo>
                    <a:pt x="44" y="32"/>
                  </a:lnTo>
                  <a:lnTo>
                    <a:pt x="35" y="58"/>
                  </a:lnTo>
                  <a:lnTo>
                    <a:pt x="30" y="86"/>
                  </a:lnTo>
                  <a:lnTo>
                    <a:pt x="26" y="114"/>
                  </a:lnTo>
                  <a:lnTo>
                    <a:pt x="30" y="140"/>
                  </a:lnTo>
                  <a:lnTo>
                    <a:pt x="37" y="149"/>
                  </a:lnTo>
                  <a:lnTo>
                    <a:pt x="46" y="158"/>
                  </a:lnTo>
                  <a:lnTo>
                    <a:pt x="54" y="163"/>
                  </a:lnTo>
                  <a:lnTo>
                    <a:pt x="65" y="168"/>
                  </a:lnTo>
                  <a:lnTo>
                    <a:pt x="75" y="174"/>
                  </a:lnTo>
                  <a:lnTo>
                    <a:pt x="86" y="179"/>
                  </a:lnTo>
                  <a:lnTo>
                    <a:pt x="96" y="182"/>
                  </a:lnTo>
                  <a:lnTo>
                    <a:pt x="105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8" name="Freeform 248"/>
            <p:cNvSpPr>
              <a:spLocks/>
            </p:cNvSpPr>
            <p:nvPr/>
          </p:nvSpPr>
          <p:spPr bwMode="auto">
            <a:xfrm>
              <a:off x="3709988" y="4140200"/>
              <a:ext cx="71438" cy="300038"/>
            </a:xfrm>
            <a:custGeom>
              <a:avLst/>
              <a:gdLst/>
              <a:ahLst/>
              <a:cxnLst>
                <a:cxn ang="0">
                  <a:pos x="0" y="379"/>
                </a:cxn>
                <a:cxn ang="0">
                  <a:pos x="20" y="333"/>
                </a:cxn>
                <a:cxn ang="0">
                  <a:pos x="37" y="282"/>
                </a:cxn>
                <a:cxn ang="0">
                  <a:pos x="51" y="231"/>
                </a:cxn>
                <a:cxn ang="0">
                  <a:pos x="62" y="179"/>
                </a:cxn>
                <a:cxn ang="0">
                  <a:pos x="67" y="130"/>
                </a:cxn>
                <a:cxn ang="0">
                  <a:pos x="67" y="81"/>
                </a:cxn>
                <a:cxn ang="0">
                  <a:pos x="62" y="37"/>
                </a:cxn>
                <a:cxn ang="0">
                  <a:pos x="49" y="0"/>
                </a:cxn>
                <a:cxn ang="0">
                  <a:pos x="63" y="14"/>
                </a:cxn>
                <a:cxn ang="0">
                  <a:pos x="74" y="32"/>
                </a:cxn>
                <a:cxn ang="0">
                  <a:pos x="83" y="53"/>
                </a:cxn>
                <a:cxn ang="0">
                  <a:pos x="91" y="70"/>
                </a:cxn>
                <a:cxn ang="0">
                  <a:pos x="91" y="107"/>
                </a:cxn>
                <a:cxn ang="0">
                  <a:pos x="88" y="146"/>
                </a:cxn>
                <a:cxn ang="0">
                  <a:pos x="83" y="189"/>
                </a:cxn>
                <a:cxn ang="0">
                  <a:pos x="72" y="231"/>
                </a:cxn>
                <a:cxn ang="0">
                  <a:pos x="58" y="274"/>
                </a:cxn>
                <a:cxn ang="0">
                  <a:pos x="41" y="314"/>
                </a:cxn>
                <a:cxn ang="0">
                  <a:pos x="21" y="349"/>
                </a:cxn>
                <a:cxn ang="0">
                  <a:pos x="0" y="379"/>
                </a:cxn>
              </a:cxnLst>
              <a:rect l="0" t="0" r="r" b="b"/>
              <a:pathLst>
                <a:path w="91" h="379">
                  <a:moveTo>
                    <a:pt x="0" y="379"/>
                  </a:moveTo>
                  <a:lnTo>
                    <a:pt x="20" y="333"/>
                  </a:lnTo>
                  <a:lnTo>
                    <a:pt x="37" y="282"/>
                  </a:lnTo>
                  <a:lnTo>
                    <a:pt x="51" y="231"/>
                  </a:lnTo>
                  <a:lnTo>
                    <a:pt x="62" y="179"/>
                  </a:lnTo>
                  <a:lnTo>
                    <a:pt x="67" y="130"/>
                  </a:lnTo>
                  <a:lnTo>
                    <a:pt x="67" y="81"/>
                  </a:lnTo>
                  <a:lnTo>
                    <a:pt x="62" y="37"/>
                  </a:lnTo>
                  <a:lnTo>
                    <a:pt x="49" y="0"/>
                  </a:lnTo>
                  <a:lnTo>
                    <a:pt x="63" y="14"/>
                  </a:lnTo>
                  <a:lnTo>
                    <a:pt x="74" y="32"/>
                  </a:lnTo>
                  <a:lnTo>
                    <a:pt x="83" y="53"/>
                  </a:lnTo>
                  <a:lnTo>
                    <a:pt x="91" y="70"/>
                  </a:lnTo>
                  <a:lnTo>
                    <a:pt x="91" y="107"/>
                  </a:lnTo>
                  <a:lnTo>
                    <a:pt x="88" y="146"/>
                  </a:lnTo>
                  <a:lnTo>
                    <a:pt x="83" y="189"/>
                  </a:lnTo>
                  <a:lnTo>
                    <a:pt x="72" y="231"/>
                  </a:lnTo>
                  <a:lnTo>
                    <a:pt x="58" y="274"/>
                  </a:lnTo>
                  <a:lnTo>
                    <a:pt x="41" y="314"/>
                  </a:lnTo>
                  <a:lnTo>
                    <a:pt x="21" y="349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9" name="Freeform 249"/>
            <p:cNvSpPr>
              <a:spLocks/>
            </p:cNvSpPr>
            <p:nvPr/>
          </p:nvSpPr>
          <p:spPr bwMode="auto">
            <a:xfrm>
              <a:off x="3654425" y="4165600"/>
              <a:ext cx="46038" cy="273050"/>
            </a:xfrm>
            <a:custGeom>
              <a:avLst/>
              <a:gdLst/>
              <a:ahLst/>
              <a:cxnLst>
                <a:cxn ang="0">
                  <a:pos x="16" y="343"/>
                </a:cxn>
                <a:cxn ang="0">
                  <a:pos x="33" y="252"/>
                </a:cxn>
                <a:cxn ang="0">
                  <a:pos x="38" y="157"/>
                </a:cxn>
                <a:cxn ang="0">
                  <a:pos x="28" y="68"/>
                </a:cxn>
                <a:cxn ang="0">
                  <a:pos x="0" y="0"/>
                </a:cxn>
                <a:cxn ang="0">
                  <a:pos x="14" y="10"/>
                </a:cxn>
                <a:cxn ang="0">
                  <a:pos x="28" y="24"/>
                </a:cxn>
                <a:cxn ang="0">
                  <a:pos x="38" y="40"/>
                </a:cxn>
                <a:cxn ang="0">
                  <a:pos x="49" y="54"/>
                </a:cxn>
                <a:cxn ang="0">
                  <a:pos x="54" y="87"/>
                </a:cxn>
                <a:cxn ang="0">
                  <a:pos x="58" y="122"/>
                </a:cxn>
                <a:cxn ang="0">
                  <a:pos x="58" y="163"/>
                </a:cxn>
                <a:cxn ang="0">
                  <a:pos x="56" y="201"/>
                </a:cxn>
                <a:cxn ang="0">
                  <a:pos x="49" y="242"/>
                </a:cxn>
                <a:cxn ang="0">
                  <a:pos x="42" y="278"/>
                </a:cxn>
                <a:cxn ang="0">
                  <a:pos x="30" y="313"/>
                </a:cxn>
                <a:cxn ang="0">
                  <a:pos x="16" y="343"/>
                </a:cxn>
              </a:cxnLst>
              <a:rect l="0" t="0" r="r" b="b"/>
              <a:pathLst>
                <a:path w="58" h="343">
                  <a:moveTo>
                    <a:pt x="16" y="343"/>
                  </a:moveTo>
                  <a:lnTo>
                    <a:pt x="33" y="252"/>
                  </a:lnTo>
                  <a:lnTo>
                    <a:pt x="38" y="157"/>
                  </a:lnTo>
                  <a:lnTo>
                    <a:pt x="28" y="68"/>
                  </a:lnTo>
                  <a:lnTo>
                    <a:pt x="0" y="0"/>
                  </a:lnTo>
                  <a:lnTo>
                    <a:pt x="14" y="10"/>
                  </a:lnTo>
                  <a:lnTo>
                    <a:pt x="28" y="24"/>
                  </a:lnTo>
                  <a:lnTo>
                    <a:pt x="38" y="40"/>
                  </a:lnTo>
                  <a:lnTo>
                    <a:pt x="49" y="54"/>
                  </a:lnTo>
                  <a:lnTo>
                    <a:pt x="54" y="87"/>
                  </a:lnTo>
                  <a:lnTo>
                    <a:pt x="58" y="122"/>
                  </a:lnTo>
                  <a:lnTo>
                    <a:pt x="58" y="163"/>
                  </a:lnTo>
                  <a:lnTo>
                    <a:pt x="56" y="201"/>
                  </a:lnTo>
                  <a:lnTo>
                    <a:pt x="49" y="242"/>
                  </a:lnTo>
                  <a:lnTo>
                    <a:pt x="42" y="278"/>
                  </a:lnTo>
                  <a:lnTo>
                    <a:pt x="30" y="313"/>
                  </a:lnTo>
                  <a:lnTo>
                    <a:pt x="16" y="3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0" name="Freeform 250"/>
            <p:cNvSpPr>
              <a:spLocks/>
            </p:cNvSpPr>
            <p:nvPr/>
          </p:nvSpPr>
          <p:spPr bwMode="auto">
            <a:xfrm>
              <a:off x="3513138" y="4014788"/>
              <a:ext cx="236538" cy="198438"/>
            </a:xfrm>
            <a:custGeom>
              <a:avLst/>
              <a:gdLst/>
              <a:ahLst/>
              <a:cxnLst>
                <a:cxn ang="0">
                  <a:pos x="279" y="89"/>
                </a:cxn>
                <a:cxn ang="0">
                  <a:pos x="272" y="108"/>
                </a:cxn>
                <a:cxn ang="0">
                  <a:pos x="261" y="124"/>
                </a:cxn>
                <a:cxn ang="0">
                  <a:pos x="245" y="138"/>
                </a:cxn>
                <a:cxn ang="0">
                  <a:pos x="230" y="150"/>
                </a:cxn>
                <a:cxn ang="0">
                  <a:pos x="221" y="154"/>
                </a:cxn>
                <a:cxn ang="0">
                  <a:pos x="210" y="159"/>
                </a:cxn>
                <a:cxn ang="0">
                  <a:pos x="203" y="166"/>
                </a:cxn>
                <a:cxn ang="0">
                  <a:pos x="196" y="175"/>
                </a:cxn>
                <a:cxn ang="0">
                  <a:pos x="179" y="171"/>
                </a:cxn>
                <a:cxn ang="0">
                  <a:pos x="163" y="173"/>
                </a:cxn>
                <a:cxn ang="0">
                  <a:pos x="147" y="178"/>
                </a:cxn>
                <a:cxn ang="0">
                  <a:pos x="133" y="185"/>
                </a:cxn>
                <a:cxn ang="0">
                  <a:pos x="118" y="194"/>
                </a:cxn>
                <a:cxn ang="0">
                  <a:pos x="104" y="201"/>
                </a:cxn>
                <a:cxn ang="0">
                  <a:pos x="90" y="206"/>
                </a:cxn>
                <a:cxn ang="0">
                  <a:pos x="74" y="206"/>
                </a:cxn>
                <a:cxn ang="0">
                  <a:pos x="63" y="208"/>
                </a:cxn>
                <a:cxn ang="0">
                  <a:pos x="55" y="212"/>
                </a:cxn>
                <a:cxn ang="0">
                  <a:pos x="46" y="217"/>
                </a:cxn>
                <a:cxn ang="0">
                  <a:pos x="37" y="222"/>
                </a:cxn>
                <a:cxn ang="0">
                  <a:pos x="28" y="229"/>
                </a:cxn>
                <a:cxn ang="0">
                  <a:pos x="19" y="234"/>
                </a:cxn>
                <a:cxn ang="0">
                  <a:pos x="12" y="241"/>
                </a:cxn>
                <a:cxn ang="0">
                  <a:pos x="4" y="248"/>
                </a:cxn>
                <a:cxn ang="0">
                  <a:pos x="0" y="238"/>
                </a:cxn>
                <a:cxn ang="0">
                  <a:pos x="2" y="227"/>
                </a:cxn>
                <a:cxn ang="0">
                  <a:pos x="9" y="215"/>
                </a:cxn>
                <a:cxn ang="0">
                  <a:pos x="21" y="205"/>
                </a:cxn>
                <a:cxn ang="0">
                  <a:pos x="35" y="196"/>
                </a:cxn>
                <a:cxn ang="0">
                  <a:pos x="53" y="189"/>
                </a:cxn>
                <a:cxn ang="0">
                  <a:pos x="72" y="189"/>
                </a:cxn>
                <a:cxn ang="0">
                  <a:pos x="93" y="192"/>
                </a:cxn>
                <a:cxn ang="0">
                  <a:pos x="107" y="180"/>
                </a:cxn>
                <a:cxn ang="0">
                  <a:pos x="121" y="171"/>
                </a:cxn>
                <a:cxn ang="0">
                  <a:pos x="137" y="164"/>
                </a:cxn>
                <a:cxn ang="0">
                  <a:pos x="153" y="159"/>
                </a:cxn>
                <a:cxn ang="0">
                  <a:pos x="168" y="154"/>
                </a:cxn>
                <a:cxn ang="0">
                  <a:pos x="184" y="148"/>
                </a:cxn>
                <a:cxn ang="0">
                  <a:pos x="200" y="143"/>
                </a:cxn>
                <a:cxn ang="0">
                  <a:pos x="214" y="134"/>
                </a:cxn>
                <a:cxn ang="0">
                  <a:pos x="230" y="131"/>
                </a:cxn>
                <a:cxn ang="0">
                  <a:pos x="242" y="122"/>
                </a:cxn>
                <a:cxn ang="0">
                  <a:pos x="252" y="110"/>
                </a:cxn>
                <a:cxn ang="0">
                  <a:pos x="263" y="99"/>
                </a:cxn>
                <a:cxn ang="0">
                  <a:pos x="252" y="78"/>
                </a:cxn>
                <a:cxn ang="0">
                  <a:pos x="259" y="61"/>
                </a:cxn>
                <a:cxn ang="0">
                  <a:pos x="272" y="42"/>
                </a:cxn>
                <a:cxn ang="0">
                  <a:pos x="282" y="22"/>
                </a:cxn>
                <a:cxn ang="0">
                  <a:pos x="275" y="17"/>
                </a:cxn>
                <a:cxn ang="0">
                  <a:pos x="268" y="12"/>
                </a:cxn>
                <a:cxn ang="0">
                  <a:pos x="263" y="7"/>
                </a:cxn>
                <a:cxn ang="0">
                  <a:pos x="261" y="0"/>
                </a:cxn>
                <a:cxn ang="0">
                  <a:pos x="270" y="0"/>
                </a:cxn>
                <a:cxn ang="0">
                  <a:pos x="279" y="7"/>
                </a:cxn>
                <a:cxn ang="0">
                  <a:pos x="288" y="14"/>
                </a:cxn>
                <a:cxn ang="0">
                  <a:pos x="298" y="19"/>
                </a:cxn>
                <a:cxn ang="0">
                  <a:pos x="291" y="38"/>
                </a:cxn>
                <a:cxn ang="0">
                  <a:pos x="281" y="56"/>
                </a:cxn>
                <a:cxn ang="0">
                  <a:pos x="274" y="73"/>
                </a:cxn>
                <a:cxn ang="0">
                  <a:pos x="279" y="89"/>
                </a:cxn>
              </a:cxnLst>
              <a:rect l="0" t="0" r="r" b="b"/>
              <a:pathLst>
                <a:path w="298" h="248">
                  <a:moveTo>
                    <a:pt x="279" y="89"/>
                  </a:moveTo>
                  <a:lnTo>
                    <a:pt x="272" y="108"/>
                  </a:lnTo>
                  <a:lnTo>
                    <a:pt x="261" y="124"/>
                  </a:lnTo>
                  <a:lnTo>
                    <a:pt x="245" y="138"/>
                  </a:lnTo>
                  <a:lnTo>
                    <a:pt x="230" y="150"/>
                  </a:lnTo>
                  <a:lnTo>
                    <a:pt x="221" y="154"/>
                  </a:lnTo>
                  <a:lnTo>
                    <a:pt x="210" y="159"/>
                  </a:lnTo>
                  <a:lnTo>
                    <a:pt x="203" y="166"/>
                  </a:lnTo>
                  <a:lnTo>
                    <a:pt x="196" y="175"/>
                  </a:lnTo>
                  <a:lnTo>
                    <a:pt x="179" y="171"/>
                  </a:lnTo>
                  <a:lnTo>
                    <a:pt x="163" y="173"/>
                  </a:lnTo>
                  <a:lnTo>
                    <a:pt x="147" y="178"/>
                  </a:lnTo>
                  <a:lnTo>
                    <a:pt x="133" y="185"/>
                  </a:lnTo>
                  <a:lnTo>
                    <a:pt x="118" y="194"/>
                  </a:lnTo>
                  <a:lnTo>
                    <a:pt x="104" y="201"/>
                  </a:lnTo>
                  <a:lnTo>
                    <a:pt x="90" y="206"/>
                  </a:lnTo>
                  <a:lnTo>
                    <a:pt x="74" y="206"/>
                  </a:lnTo>
                  <a:lnTo>
                    <a:pt x="63" y="208"/>
                  </a:lnTo>
                  <a:lnTo>
                    <a:pt x="55" y="212"/>
                  </a:lnTo>
                  <a:lnTo>
                    <a:pt x="46" y="217"/>
                  </a:lnTo>
                  <a:lnTo>
                    <a:pt x="37" y="222"/>
                  </a:lnTo>
                  <a:lnTo>
                    <a:pt x="28" y="229"/>
                  </a:lnTo>
                  <a:lnTo>
                    <a:pt x="19" y="234"/>
                  </a:lnTo>
                  <a:lnTo>
                    <a:pt x="12" y="241"/>
                  </a:lnTo>
                  <a:lnTo>
                    <a:pt x="4" y="248"/>
                  </a:lnTo>
                  <a:lnTo>
                    <a:pt x="0" y="238"/>
                  </a:lnTo>
                  <a:lnTo>
                    <a:pt x="2" y="227"/>
                  </a:lnTo>
                  <a:lnTo>
                    <a:pt x="9" y="215"/>
                  </a:lnTo>
                  <a:lnTo>
                    <a:pt x="21" y="205"/>
                  </a:lnTo>
                  <a:lnTo>
                    <a:pt x="35" y="196"/>
                  </a:lnTo>
                  <a:lnTo>
                    <a:pt x="53" y="189"/>
                  </a:lnTo>
                  <a:lnTo>
                    <a:pt x="72" y="189"/>
                  </a:lnTo>
                  <a:lnTo>
                    <a:pt x="93" y="192"/>
                  </a:lnTo>
                  <a:lnTo>
                    <a:pt x="107" y="180"/>
                  </a:lnTo>
                  <a:lnTo>
                    <a:pt x="121" y="171"/>
                  </a:lnTo>
                  <a:lnTo>
                    <a:pt x="137" y="164"/>
                  </a:lnTo>
                  <a:lnTo>
                    <a:pt x="153" y="159"/>
                  </a:lnTo>
                  <a:lnTo>
                    <a:pt x="168" y="154"/>
                  </a:lnTo>
                  <a:lnTo>
                    <a:pt x="184" y="148"/>
                  </a:lnTo>
                  <a:lnTo>
                    <a:pt x="200" y="143"/>
                  </a:lnTo>
                  <a:lnTo>
                    <a:pt x="214" y="134"/>
                  </a:lnTo>
                  <a:lnTo>
                    <a:pt x="230" y="131"/>
                  </a:lnTo>
                  <a:lnTo>
                    <a:pt x="242" y="122"/>
                  </a:lnTo>
                  <a:lnTo>
                    <a:pt x="252" y="110"/>
                  </a:lnTo>
                  <a:lnTo>
                    <a:pt x="263" y="99"/>
                  </a:lnTo>
                  <a:lnTo>
                    <a:pt x="252" y="78"/>
                  </a:lnTo>
                  <a:lnTo>
                    <a:pt x="259" y="61"/>
                  </a:lnTo>
                  <a:lnTo>
                    <a:pt x="272" y="42"/>
                  </a:lnTo>
                  <a:lnTo>
                    <a:pt x="282" y="22"/>
                  </a:lnTo>
                  <a:lnTo>
                    <a:pt x="275" y="17"/>
                  </a:lnTo>
                  <a:lnTo>
                    <a:pt x="268" y="12"/>
                  </a:lnTo>
                  <a:lnTo>
                    <a:pt x="263" y="7"/>
                  </a:lnTo>
                  <a:lnTo>
                    <a:pt x="261" y="0"/>
                  </a:lnTo>
                  <a:lnTo>
                    <a:pt x="270" y="0"/>
                  </a:lnTo>
                  <a:lnTo>
                    <a:pt x="279" y="7"/>
                  </a:lnTo>
                  <a:lnTo>
                    <a:pt x="288" y="14"/>
                  </a:lnTo>
                  <a:lnTo>
                    <a:pt x="298" y="19"/>
                  </a:lnTo>
                  <a:lnTo>
                    <a:pt x="291" y="38"/>
                  </a:lnTo>
                  <a:lnTo>
                    <a:pt x="281" y="56"/>
                  </a:lnTo>
                  <a:lnTo>
                    <a:pt x="274" y="73"/>
                  </a:lnTo>
                  <a:lnTo>
                    <a:pt x="279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1" name="Freeform 251"/>
            <p:cNvSpPr>
              <a:spLocks/>
            </p:cNvSpPr>
            <p:nvPr/>
          </p:nvSpPr>
          <p:spPr bwMode="auto">
            <a:xfrm>
              <a:off x="3551238" y="3949700"/>
              <a:ext cx="182563" cy="187325"/>
            </a:xfrm>
            <a:custGeom>
              <a:avLst/>
              <a:gdLst/>
              <a:ahLst/>
              <a:cxnLst>
                <a:cxn ang="0">
                  <a:pos x="229" y="21"/>
                </a:cxn>
                <a:cxn ang="0">
                  <a:pos x="222" y="21"/>
                </a:cxn>
                <a:cxn ang="0">
                  <a:pos x="213" y="21"/>
                </a:cxn>
                <a:cxn ang="0">
                  <a:pos x="206" y="21"/>
                </a:cxn>
                <a:cxn ang="0">
                  <a:pos x="199" y="23"/>
                </a:cxn>
                <a:cxn ang="0">
                  <a:pos x="190" y="25"/>
                </a:cxn>
                <a:cxn ang="0">
                  <a:pos x="183" y="28"/>
                </a:cxn>
                <a:cxn ang="0">
                  <a:pos x="176" y="30"/>
                </a:cxn>
                <a:cxn ang="0">
                  <a:pos x="169" y="34"/>
                </a:cxn>
                <a:cxn ang="0">
                  <a:pos x="162" y="42"/>
                </a:cxn>
                <a:cxn ang="0">
                  <a:pos x="155" y="51"/>
                </a:cxn>
                <a:cxn ang="0">
                  <a:pos x="150" y="60"/>
                </a:cxn>
                <a:cxn ang="0">
                  <a:pos x="155" y="70"/>
                </a:cxn>
                <a:cxn ang="0">
                  <a:pos x="136" y="79"/>
                </a:cxn>
                <a:cxn ang="0">
                  <a:pos x="120" y="93"/>
                </a:cxn>
                <a:cxn ang="0">
                  <a:pos x="108" y="111"/>
                </a:cxn>
                <a:cxn ang="0">
                  <a:pos x="98" y="130"/>
                </a:cxn>
                <a:cxn ang="0">
                  <a:pos x="87" y="147"/>
                </a:cxn>
                <a:cxn ang="0">
                  <a:pos x="73" y="161"/>
                </a:cxn>
                <a:cxn ang="0">
                  <a:pos x="56" y="174"/>
                </a:cxn>
                <a:cxn ang="0">
                  <a:pos x="33" y="179"/>
                </a:cxn>
                <a:cxn ang="0">
                  <a:pos x="22" y="188"/>
                </a:cxn>
                <a:cxn ang="0">
                  <a:pos x="19" y="200"/>
                </a:cxn>
                <a:cxn ang="0">
                  <a:pos x="19" y="214"/>
                </a:cxn>
                <a:cxn ang="0">
                  <a:pos x="19" y="224"/>
                </a:cxn>
                <a:cxn ang="0">
                  <a:pos x="21" y="228"/>
                </a:cxn>
                <a:cxn ang="0">
                  <a:pos x="24" y="230"/>
                </a:cxn>
                <a:cxn ang="0">
                  <a:pos x="24" y="233"/>
                </a:cxn>
                <a:cxn ang="0">
                  <a:pos x="24" y="237"/>
                </a:cxn>
                <a:cxn ang="0">
                  <a:pos x="12" y="237"/>
                </a:cxn>
                <a:cxn ang="0">
                  <a:pos x="5" y="230"/>
                </a:cxn>
                <a:cxn ang="0">
                  <a:pos x="1" y="221"/>
                </a:cxn>
                <a:cxn ang="0">
                  <a:pos x="0" y="210"/>
                </a:cxn>
                <a:cxn ang="0">
                  <a:pos x="0" y="196"/>
                </a:cxn>
                <a:cxn ang="0">
                  <a:pos x="5" y="186"/>
                </a:cxn>
                <a:cxn ang="0">
                  <a:pos x="12" y="177"/>
                </a:cxn>
                <a:cxn ang="0">
                  <a:pos x="22" y="172"/>
                </a:cxn>
                <a:cxn ang="0">
                  <a:pos x="33" y="165"/>
                </a:cxn>
                <a:cxn ang="0">
                  <a:pos x="43" y="160"/>
                </a:cxn>
                <a:cxn ang="0">
                  <a:pos x="56" y="154"/>
                </a:cxn>
                <a:cxn ang="0">
                  <a:pos x="64" y="149"/>
                </a:cxn>
                <a:cxn ang="0">
                  <a:pos x="73" y="137"/>
                </a:cxn>
                <a:cxn ang="0">
                  <a:pos x="80" y="125"/>
                </a:cxn>
                <a:cxn ang="0">
                  <a:pos x="87" y="112"/>
                </a:cxn>
                <a:cxn ang="0">
                  <a:pos x="96" y="100"/>
                </a:cxn>
                <a:cxn ang="0">
                  <a:pos x="105" y="90"/>
                </a:cxn>
                <a:cxn ang="0">
                  <a:pos x="113" y="79"/>
                </a:cxn>
                <a:cxn ang="0">
                  <a:pos x="124" y="70"/>
                </a:cxn>
                <a:cxn ang="0">
                  <a:pos x="136" y="63"/>
                </a:cxn>
                <a:cxn ang="0">
                  <a:pos x="140" y="41"/>
                </a:cxn>
                <a:cxn ang="0">
                  <a:pos x="152" y="25"/>
                </a:cxn>
                <a:cxn ang="0">
                  <a:pos x="168" y="12"/>
                </a:cxn>
                <a:cxn ang="0">
                  <a:pos x="183" y="0"/>
                </a:cxn>
                <a:cxn ang="0">
                  <a:pos x="197" y="4"/>
                </a:cxn>
                <a:cxn ang="0">
                  <a:pos x="211" y="5"/>
                </a:cxn>
                <a:cxn ang="0">
                  <a:pos x="222" y="11"/>
                </a:cxn>
                <a:cxn ang="0">
                  <a:pos x="229" y="21"/>
                </a:cxn>
              </a:cxnLst>
              <a:rect l="0" t="0" r="r" b="b"/>
              <a:pathLst>
                <a:path w="229" h="237">
                  <a:moveTo>
                    <a:pt x="229" y="21"/>
                  </a:moveTo>
                  <a:lnTo>
                    <a:pt x="222" y="21"/>
                  </a:lnTo>
                  <a:lnTo>
                    <a:pt x="213" y="21"/>
                  </a:lnTo>
                  <a:lnTo>
                    <a:pt x="206" y="21"/>
                  </a:lnTo>
                  <a:lnTo>
                    <a:pt x="199" y="23"/>
                  </a:lnTo>
                  <a:lnTo>
                    <a:pt x="190" y="25"/>
                  </a:lnTo>
                  <a:lnTo>
                    <a:pt x="183" y="28"/>
                  </a:lnTo>
                  <a:lnTo>
                    <a:pt x="176" y="30"/>
                  </a:lnTo>
                  <a:lnTo>
                    <a:pt x="169" y="34"/>
                  </a:lnTo>
                  <a:lnTo>
                    <a:pt x="162" y="42"/>
                  </a:lnTo>
                  <a:lnTo>
                    <a:pt x="155" y="51"/>
                  </a:lnTo>
                  <a:lnTo>
                    <a:pt x="150" y="60"/>
                  </a:lnTo>
                  <a:lnTo>
                    <a:pt x="155" y="70"/>
                  </a:lnTo>
                  <a:lnTo>
                    <a:pt x="136" y="79"/>
                  </a:lnTo>
                  <a:lnTo>
                    <a:pt x="120" y="93"/>
                  </a:lnTo>
                  <a:lnTo>
                    <a:pt x="108" y="111"/>
                  </a:lnTo>
                  <a:lnTo>
                    <a:pt x="98" y="130"/>
                  </a:lnTo>
                  <a:lnTo>
                    <a:pt x="87" y="147"/>
                  </a:lnTo>
                  <a:lnTo>
                    <a:pt x="73" y="161"/>
                  </a:lnTo>
                  <a:lnTo>
                    <a:pt x="56" y="174"/>
                  </a:lnTo>
                  <a:lnTo>
                    <a:pt x="33" y="179"/>
                  </a:lnTo>
                  <a:lnTo>
                    <a:pt x="22" y="188"/>
                  </a:lnTo>
                  <a:lnTo>
                    <a:pt x="19" y="200"/>
                  </a:lnTo>
                  <a:lnTo>
                    <a:pt x="19" y="214"/>
                  </a:lnTo>
                  <a:lnTo>
                    <a:pt x="19" y="224"/>
                  </a:lnTo>
                  <a:lnTo>
                    <a:pt x="21" y="228"/>
                  </a:lnTo>
                  <a:lnTo>
                    <a:pt x="24" y="230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12" y="237"/>
                  </a:lnTo>
                  <a:lnTo>
                    <a:pt x="5" y="230"/>
                  </a:lnTo>
                  <a:lnTo>
                    <a:pt x="1" y="221"/>
                  </a:lnTo>
                  <a:lnTo>
                    <a:pt x="0" y="210"/>
                  </a:lnTo>
                  <a:lnTo>
                    <a:pt x="0" y="196"/>
                  </a:lnTo>
                  <a:lnTo>
                    <a:pt x="5" y="186"/>
                  </a:lnTo>
                  <a:lnTo>
                    <a:pt x="12" y="177"/>
                  </a:lnTo>
                  <a:lnTo>
                    <a:pt x="22" y="172"/>
                  </a:lnTo>
                  <a:lnTo>
                    <a:pt x="33" y="165"/>
                  </a:lnTo>
                  <a:lnTo>
                    <a:pt x="43" y="160"/>
                  </a:lnTo>
                  <a:lnTo>
                    <a:pt x="56" y="154"/>
                  </a:lnTo>
                  <a:lnTo>
                    <a:pt x="64" y="149"/>
                  </a:lnTo>
                  <a:lnTo>
                    <a:pt x="73" y="137"/>
                  </a:lnTo>
                  <a:lnTo>
                    <a:pt x="80" y="125"/>
                  </a:lnTo>
                  <a:lnTo>
                    <a:pt x="87" y="112"/>
                  </a:lnTo>
                  <a:lnTo>
                    <a:pt x="96" y="100"/>
                  </a:lnTo>
                  <a:lnTo>
                    <a:pt x="105" y="90"/>
                  </a:lnTo>
                  <a:lnTo>
                    <a:pt x="113" y="79"/>
                  </a:lnTo>
                  <a:lnTo>
                    <a:pt x="124" y="70"/>
                  </a:lnTo>
                  <a:lnTo>
                    <a:pt x="136" y="63"/>
                  </a:lnTo>
                  <a:lnTo>
                    <a:pt x="140" y="41"/>
                  </a:lnTo>
                  <a:lnTo>
                    <a:pt x="152" y="25"/>
                  </a:lnTo>
                  <a:lnTo>
                    <a:pt x="168" y="12"/>
                  </a:lnTo>
                  <a:lnTo>
                    <a:pt x="183" y="0"/>
                  </a:lnTo>
                  <a:lnTo>
                    <a:pt x="197" y="4"/>
                  </a:lnTo>
                  <a:lnTo>
                    <a:pt x="211" y="5"/>
                  </a:lnTo>
                  <a:lnTo>
                    <a:pt x="222" y="11"/>
                  </a:lnTo>
                  <a:lnTo>
                    <a:pt x="22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2" name="Freeform 252"/>
            <p:cNvSpPr>
              <a:spLocks/>
            </p:cNvSpPr>
            <p:nvPr/>
          </p:nvSpPr>
          <p:spPr bwMode="auto">
            <a:xfrm>
              <a:off x="3636963" y="5211763"/>
              <a:ext cx="28575" cy="161925"/>
            </a:xfrm>
            <a:custGeom>
              <a:avLst/>
              <a:gdLst/>
              <a:ahLst/>
              <a:cxnLst>
                <a:cxn ang="0">
                  <a:pos x="25" y="205"/>
                </a:cxn>
                <a:cxn ang="0">
                  <a:pos x="14" y="181"/>
                </a:cxn>
                <a:cxn ang="0">
                  <a:pos x="14" y="149"/>
                </a:cxn>
                <a:cxn ang="0">
                  <a:pos x="16" y="119"/>
                </a:cxn>
                <a:cxn ang="0">
                  <a:pos x="9" y="95"/>
                </a:cxn>
                <a:cxn ang="0">
                  <a:pos x="11" y="74"/>
                </a:cxn>
                <a:cxn ang="0">
                  <a:pos x="11" y="53"/>
                </a:cxn>
                <a:cxn ang="0">
                  <a:pos x="9" y="33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4"/>
                </a:cxn>
                <a:cxn ang="0">
                  <a:pos x="4" y="0"/>
                </a:cxn>
                <a:cxn ang="0">
                  <a:pos x="21" y="25"/>
                </a:cxn>
                <a:cxn ang="0">
                  <a:pos x="23" y="54"/>
                </a:cxn>
                <a:cxn ang="0">
                  <a:pos x="25" y="88"/>
                </a:cxn>
                <a:cxn ang="0">
                  <a:pos x="37" y="114"/>
                </a:cxn>
                <a:cxn ang="0">
                  <a:pos x="35" y="135"/>
                </a:cxn>
                <a:cxn ang="0">
                  <a:pos x="37" y="160"/>
                </a:cxn>
                <a:cxn ang="0">
                  <a:pos x="37" y="182"/>
                </a:cxn>
                <a:cxn ang="0">
                  <a:pos x="32" y="205"/>
                </a:cxn>
                <a:cxn ang="0">
                  <a:pos x="25" y="205"/>
                </a:cxn>
              </a:cxnLst>
              <a:rect l="0" t="0" r="r" b="b"/>
              <a:pathLst>
                <a:path w="37" h="205">
                  <a:moveTo>
                    <a:pt x="25" y="205"/>
                  </a:moveTo>
                  <a:lnTo>
                    <a:pt x="14" y="181"/>
                  </a:lnTo>
                  <a:lnTo>
                    <a:pt x="14" y="149"/>
                  </a:lnTo>
                  <a:lnTo>
                    <a:pt x="16" y="119"/>
                  </a:lnTo>
                  <a:lnTo>
                    <a:pt x="9" y="95"/>
                  </a:lnTo>
                  <a:lnTo>
                    <a:pt x="11" y="74"/>
                  </a:lnTo>
                  <a:lnTo>
                    <a:pt x="11" y="53"/>
                  </a:lnTo>
                  <a:lnTo>
                    <a:pt x="9" y="33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7"/>
                  </a:lnTo>
                  <a:lnTo>
                    <a:pt x="0" y="4"/>
                  </a:lnTo>
                  <a:lnTo>
                    <a:pt x="4" y="0"/>
                  </a:lnTo>
                  <a:lnTo>
                    <a:pt x="21" y="25"/>
                  </a:lnTo>
                  <a:lnTo>
                    <a:pt x="23" y="54"/>
                  </a:lnTo>
                  <a:lnTo>
                    <a:pt x="25" y="88"/>
                  </a:lnTo>
                  <a:lnTo>
                    <a:pt x="37" y="114"/>
                  </a:lnTo>
                  <a:lnTo>
                    <a:pt x="35" y="135"/>
                  </a:lnTo>
                  <a:lnTo>
                    <a:pt x="37" y="160"/>
                  </a:lnTo>
                  <a:lnTo>
                    <a:pt x="37" y="182"/>
                  </a:lnTo>
                  <a:lnTo>
                    <a:pt x="32" y="205"/>
                  </a:lnTo>
                  <a:lnTo>
                    <a:pt x="25" y="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3" name="Freeform 253"/>
            <p:cNvSpPr>
              <a:spLocks/>
            </p:cNvSpPr>
            <p:nvPr/>
          </p:nvSpPr>
          <p:spPr bwMode="auto">
            <a:xfrm>
              <a:off x="3595688" y="5418138"/>
              <a:ext cx="36513" cy="366713"/>
            </a:xfrm>
            <a:custGeom>
              <a:avLst/>
              <a:gdLst/>
              <a:ahLst/>
              <a:cxnLst>
                <a:cxn ang="0">
                  <a:pos x="38" y="463"/>
                </a:cxn>
                <a:cxn ang="0">
                  <a:pos x="21" y="450"/>
                </a:cxn>
                <a:cxn ang="0">
                  <a:pos x="10" y="429"/>
                </a:cxn>
                <a:cxn ang="0">
                  <a:pos x="5" y="407"/>
                </a:cxn>
                <a:cxn ang="0">
                  <a:pos x="0" y="382"/>
                </a:cxn>
                <a:cxn ang="0">
                  <a:pos x="1" y="282"/>
                </a:cxn>
                <a:cxn ang="0">
                  <a:pos x="7" y="182"/>
                </a:cxn>
                <a:cxn ang="0">
                  <a:pos x="19" y="88"/>
                </a:cxn>
                <a:cxn ang="0">
                  <a:pos x="42" y="0"/>
                </a:cxn>
                <a:cxn ang="0">
                  <a:pos x="45" y="0"/>
                </a:cxn>
                <a:cxn ang="0">
                  <a:pos x="38" y="98"/>
                </a:cxn>
                <a:cxn ang="0">
                  <a:pos x="19" y="319"/>
                </a:cxn>
                <a:cxn ang="0">
                  <a:pos x="17" y="358"/>
                </a:cxn>
                <a:cxn ang="0">
                  <a:pos x="24" y="394"/>
                </a:cxn>
                <a:cxn ang="0">
                  <a:pos x="33" y="429"/>
                </a:cxn>
                <a:cxn ang="0">
                  <a:pos x="38" y="463"/>
                </a:cxn>
              </a:cxnLst>
              <a:rect l="0" t="0" r="r" b="b"/>
              <a:pathLst>
                <a:path w="45" h="463">
                  <a:moveTo>
                    <a:pt x="38" y="463"/>
                  </a:moveTo>
                  <a:lnTo>
                    <a:pt x="21" y="450"/>
                  </a:lnTo>
                  <a:lnTo>
                    <a:pt x="10" y="429"/>
                  </a:lnTo>
                  <a:lnTo>
                    <a:pt x="5" y="407"/>
                  </a:lnTo>
                  <a:lnTo>
                    <a:pt x="0" y="382"/>
                  </a:lnTo>
                  <a:lnTo>
                    <a:pt x="1" y="282"/>
                  </a:lnTo>
                  <a:lnTo>
                    <a:pt x="7" y="182"/>
                  </a:lnTo>
                  <a:lnTo>
                    <a:pt x="19" y="88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38" y="98"/>
                  </a:lnTo>
                  <a:lnTo>
                    <a:pt x="19" y="319"/>
                  </a:lnTo>
                  <a:lnTo>
                    <a:pt x="17" y="358"/>
                  </a:lnTo>
                  <a:lnTo>
                    <a:pt x="24" y="394"/>
                  </a:lnTo>
                  <a:lnTo>
                    <a:pt x="33" y="429"/>
                  </a:lnTo>
                  <a:lnTo>
                    <a:pt x="38" y="4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4" name="Freeform 254"/>
            <p:cNvSpPr>
              <a:spLocks/>
            </p:cNvSpPr>
            <p:nvPr/>
          </p:nvSpPr>
          <p:spPr bwMode="auto">
            <a:xfrm>
              <a:off x="3595688" y="4873625"/>
              <a:ext cx="46038" cy="304800"/>
            </a:xfrm>
            <a:custGeom>
              <a:avLst/>
              <a:gdLst/>
              <a:ahLst/>
              <a:cxnLst>
                <a:cxn ang="0">
                  <a:pos x="56" y="384"/>
                </a:cxn>
                <a:cxn ang="0">
                  <a:pos x="38" y="344"/>
                </a:cxn>
                <a:cxn ang="0">
                  <a:pos x="26" y="297"/>
                </a:cxn>
                <a:cxn ang="0">
                  <a:pos x="15" y="242"/>
                </a:cxn>
                <a:cxn ang="0">
                  <a:pos x="7" y="181"/>
                </a:cxn>
                <a:cxn ang="0">
                  <a:pos x="0" y="113"/>
                </a:cxn>
                <a:cxn ang="0">
                  <a:pos x="0" y="60"/>
                </a:cxn>
                <a:cxn ang="0">
                  <a:pos x="5" y="23"/>
                </a:cxn>
                <a:cxn ang="0">
                  <a:pos x="8" y="0"/>
                </a:cxn>
                <a:cxn ang="0">
                  <a:pos x="36" y="239"/>
                </a:cxn>
                <a:cxn ang="0">
                  <a:pos x="45" y="272"/>
                </a:cxn>
                <a:cxn ang="0">
                  <a:pos x="49" y="309"/>
                </a:cxn>
                <a:cxn ang="0">
                  <a:pos x="50" y="346"/>
                </a:cxn>
                <a:cxn ang="0">
                  <a:pos x="57" y="381"/>
                </a:cxn>
                <a:cxn ang="0">
                  <a:pos x="56" y="384"/>
                </a:cxn>
              </a:cxnLst>
              <a:rect l="0" t="0" r="r" b="b"/>
              <a:pathLst>
                <a:path w="57" h="384">
                  <a:moveTo>
                    <a:pt x="56" y="384"/>
                  </a:moveTo>
                  <a:lnTo>
                    <a:pt x="38" y="344"/>
                  </a:lnTo>
                  <a:lnTo>
                    <a:pt x="26" y="297"/>
                  </a:lnTo>
                  <a:lnTo>
                    <a:pt x="15" y="242"/>
                  </a:lnTo>
                  <a:lnTo>
                    <a:pt x="7" y="181"/>
                  </a:lnTo>
                  <a:lnTo>
                    <a:pt x="0" y="113"/>
                  </a:lnTo>
                  <a:lnTo>
                    <a:pt x="0" y="60"/>
                  </a:lnTo>
                  <a:lnTo>
                    <a:pt x="5" y="23"/>
                  </a:lnTo>
                  <a:lnTo>
                    <a:pt x="8" y="0"/>
                  </a:lnTo>
                  <a:lnTo>
                    <a:pt x="36" y="239"/>
                  </a:lnTo>
                  <a:lnTo>
                    <a:pt x="45" y="272"/>
                  </a:lnTo>
                  <a:lnTo>
                    <a:pt x="49" y="309"/>
                  </a:lnTo>
                  <a:lnTo>
                    <a:pt x="50" y="346"/>
                  </a:lnTo>
                  <a:lnTo>
                    <a:pt x="57" y="381"/>
                  </a:lnTo>
                  <a:lnTo>
                    <a:pt x="56" y="38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5" name="Freeform 255"/>
            <p:cNvSpPr>
              <a:spLocks/>
            </p:cNvSpPr>
            <p:nvPr/>
          </p:nvSpPr>
          <p:spPr bwMode="auto">
            <a:xfrm>
              <a:off x="3430588" y="4445000"/>
              <a:ext cx="231775" cy="398463"/>
            </a:xfrm>
            <a:custGeom>
              <a:avLst/>
              <a:gdLst/>
              <a:ahLst/>
              <a:cxnLst>
                <a:cxn ang="0">
                  <a:pos x="254" y="112"/>
                </a:cxn>
                <a:cxn ang="0">
                  <a:pos x="254" y="126"/>
                </a:cxn>
                <a:cxn ang="0">
                  <a:pos x="251" y="138"/>
                </a:cxn>
                <a:cxn ang="0">
                  <a:pos x="244" y="149"/>
                </a:cxn>
                <a:cxn ang="0">
                  <a:pos x="237" y="159"/>
                </a:cxn>
                <a:cxn ang="0">
                  <a:pos x="230" y="191"/>
                </a:cxn>
                <a:cxn ang="0">
                  <a:pos x="221" y="222"/>
                </a:cxn>
                <a:cxn ang="0">
                  <a:pos x="210" y="254"/>
                </a:cxn>
                <a:cxn ang="0">
                  <a:pos x="198" y="284"/>
                </a:cxn>
                <a:cxn ang="0">
                  <a:pos x="184" y="313"/>
                </a:cxn>
                <a:cxn ang="0">
                  <a:pos x="172" y="343"/>
                </a:cxn>
                <a:cxn ang="0">
                  <a:pos x="158" y="373"/>
                </a:cxn>
                <a:cxn ang="0">
                  <a:pos x="147" y="403"/>
                </a:cxn>
                <a:cxn ang="0">
                  <a:pos x="137" y="422"/>
                </a:cxn>
                <a:cxn ang="0">
                  <a:pos x="121" y="441"/>
                </a:cxn>
                <a:cxn ang="0">
                  <a:pos x="105" y="459"/>
                </a:cxn>
                <a:cxn ang="0">
                  <a:pos x="88" y="475"/>
                </a:cxn>
                <a:cxn ang="0">
                  <a:pos x="67" y="487"/>
                </a:cxn>
                <a:cxn ang="0">
                  <a:pos x="46" y="497"/>
                </a:cxn>
                <a:cxn ang="0">
                  <a:pos x="23" y="503"/>
                </a:cxn>
                <a:cxn ang="0">
                  <a:pos x="0" y="503"/>
                </a:cxn>
                <a:cxn ang="0">
                  <a:pos x="5" y="496"/>
                </a:cxn>
                <a:cxn ang="0">
                  <a:pos x="16" y="490"/>
                </a:cxn>
                <a:cxn ang="0">
                  <a:pos x="26" y="487"/>
                </a:cxn>
                <a:cxn ang="0">
                  <a:pos x="35" y="482"/>
                </a:cxn>
                <a:cxn ang="0">
                  <a:pos x="72" y="457"/>
                </a:cxn>
                <a:cxn ang="0">
                  <a:pos x="102" y="426"/>
                </a:cxn>
                <a:cxn ang="0">
                  <a:pos x="126" y="392"/>
                </a:cxn>
                <a:cxn ang="0">
                  <a:pos x="145" y="356"/>
                </a:cxn>
                <a:cxn ang="0">
                  <a:pos x="163" y="317"/>
                </a:cxn>
                <a:cxn ang="0">
                  <a:pos x="179" y="278"/>
                </a:cxn>
                <a:cxn ang="0">
                  <a:pos x="196" y="240"/>
                </a:cxn>
                <a:cxn ang="0">
                  <a:pos x="217" y="203"/>
                </a:cxn>
                <a:cxn ang="0">
                  <a:pos x="221" y="161"/>
                </a:cxn>
                <a:cxn ang="0">
                  <a:pos x="235" y="123"/>
                </a:cxn>
                <a:cxn ang="0">
                  <a:pos x="251" y="84"/>
                </a:cxn>
                <a:cxn ang="0">
                  <a:pos x="259" y="44"/>
                </a:cxn>
                <a:cxn ang="0">
                  <a:pos x="268" y="35"/>
                </a:cxn>
                <a:cxn ang="0">
                  <a:pos x="273" y="24"/>
                </a:cxn>
                <a:cxn ang="0">
                  <a:pos x="277" y="14"/>
                </a:cxn>
                <a:cxn ang="0">
                  <a:pos x="279" y="0"/>
                </a:cxn>
                <a:cxn ang="0">
                  <a:pos x="284" y="0"/>
                </a:cxn>
                <a:cxn ang="0">
                  <a:pos x="286" y="2"/>
                </a:cxn>
                <a:cxn ang="0">
                  <a:pos x="289" y="3"/>
                </a:cxn>
                <a:cxn ang="0">
                  <a:pos x="293" y="7"/>
                </a:cxn>
                <a:cxn ang="0">
                  <a:pos x="286" y="35"/>
                </a:cxn>
                <a:cxn ang="0">
                  <a:pos x="275" y="61"/>
                </a:cxn>
                <a:cxn ang="0">
                  <a:pos x="265" y="87"/>
                </a:cxn>
                <a:cxn ang="0">
                  <a:pos x="254" y="112"/>
                </a:cxn>
              </a:cxnLst>
              <a:rect l="0" t="0" r="r" b="b"/>
              <a:pathLst>
                <a:path w="293" h="503">
                  <a:moveTo>
                    <a:pt x="254" y="112"/>
                  </a:moveTo>
                  <a:lnTo>
                    <a:pt x="254" y="126"/>
                  </a:lnTo>
                  <a:lnTo>
                    <a:pt x="251" y="138"/>
                  </a:lnTo>
                  <a:lnTo>
                    <a:pt x="244" y="149"/>
                  </a:lnTo>
                  <a:lnTo>
                    <a:pt x="237" y="159"/>
                  </a:lnTo>
                  <a:lnTo>
                    <a:pt x="230" y="191"/>
                  </a:lnTo>
                  <a:lnTo>
                    <a:pt x="221" y="222"/>
                  </a:lnTo>
                  <a:lnTo>
                    <a:pt x="210" y="254"/>
                  </a:lnTo>
                  <a:lnTo>
                    <a:pt x="198" y="284"/>
                  </a:lnTo>
                  <a:lnTo>
                    <a:pt x="184" y="313"/>
                  </a:lnTo>
                  <a:lnTo>
                    <a:pt x="172" y="343"/>
                  </a:lnTo>
                  <a:lnTo>
                    <a:pt x="158" y="373"/>
                  </a:lnTo>
                  <a:lnTo>
                    <a:pt x="147" y="403"/>
                  </a:lnTo>
                  <a:lnTo>
                    <a:pt x="137" y="422"/>
                  </a:lnTo>
                  <a:lnTo>
                    <a:pt x="121" y="441"/>
                  </a:lnTo>
                  <a:lnTo>
                    <a:pt x="105" y="459"/>
                  </a:lnTo>
                  <a:lnTo>
                    <a:pt x="88" y="475"/>
                  </a:lnTo>
                  <a:lnTo>
                    <a:pt x="67" y="487"/>
                  </a:lnTo>
                  <a:lnTo>
                    <a:pt x="46" y="497"/>
                  </a:lnTo>
                  <a:lnTo>
                    <a:pt x="23" y="503"/>
                  </a:lnTo>
                  <a:lnTo>
                    <a:pt x="0" y="503"/>
                  </a:lnTo>
                  <a:lnTo>
                    <a:pt x="5" y="496"/>
                  </a:lnTo>
                  <a:lnTo>
                    <a:pt x="16" y="490"/>
                  </a:lnTo>
                  <a:lnTo>
                    <a:pt x="26" y="487"/>
                  </a:lnTo>
                  <a:lnTo>
                    <a:pt x="35" y="482"/>
                  </a:lnTo>
                  <a:lnTo>
                    <a:pt x="72" y="457"/>
                  </a:lnTo>
                  <a:lnTo>
                    <a:pt x="102" y="426"/>
                  </a:lnTo>
                  <a:lnTo>
                    <a:pt x="126" y="392"/>
                  </a:lnTo>
                  <a:lnTo>
                    <a:pt x="145" y="356"/>
                  </a:lnTo>
                  <a:lnTo>
                    <a:pt x="163" y="317"/>
                  </a:lnTo>
                  <a:lnTo>
                    <a:pt x="179" y="278"/>
                  </a:lnTo>
                  <a:lnTo>
                    <a:pt x="196" y="240"/>
                  </a:lnTo>
                  <a:lnTo>
                    <a:pt x="217" y="203"/>
                  </a:lnTo>
                  <a:lnTo>
                    <a:pt x="221" y="161"/>
                  </a:lnTo>
                  <a:lnTo>
                    <a:pt x="235" y="123"/>
                  </a:lnTo>
                  <a:lnTo>
                    <a:pt x="251" y="84"/>
                  </a:lnTo>
                  <a:lnTo>
                    <a:pt x="259" y="44"/>
                  </a:lnTo>
                  <a:lnTo>
                    <a:pt x="268" y="35"/>
                  </a:lnTo>
                  <a:lnTo>
                    <a:pt x="273" y="24"/>
                  </a:lnTo>
                  <a:lnTo>
                    <a:pt x="277" y="14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6" y="2"/>
                  </a:lnTo>
                  <a:lnTo>
                    <a:pt x="289" y="3"/>
                  </a:lnTo>
                  <a:lnTo>
                    <a:pt x="293" y="7"/>
                  </a:lnTo>
                  <a:lnTo>
                    <a:pt x="286" y="35"/>
                  </a:lnTo>
                  <a:lnTo>
                    <a:pt x="275" y="61"/>
                  </a:lnTo>
                  <a:lnTo>
                    <a:pt x="265" y="87"/>
                  </a:lnTo>
                  <a:lnTo>
                    <a:pt x="254" y="1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6" name="Freeform 256"/>
            <p:cNvSpPr>
              <a:spLocks/>
            </p:cNvSpPr>
            <p:nvPr/>
          </p:nvSpPr>
          <p:spPr bwMode="auto">
            <a:xfrm>
              <a:off x="3576638" y="4700588"/>
              <a:ext cx="34925" cy="131763"/>
            </a:xfrm>
            <a:custGeom>
              <a:avLst/>
              <a:gdLst/>
              <a:ahLst/>
              <a:cxnLst>
                <a:cxn ang="0">
                  <a:pos x="11" y="163"/>
                </a:cxn>
                <a:cxn ang="0">
                  <a:pos x="0" y="130"/>
                </a:cxn>
                <a:cxn ang="0">
                  <a:pos x="0" y="84"/>
                </a:cxn>
                <a:cxn ang="0">
                  <a:pos x="5" y="37"/>
                </a:cxn>
                <a:cxn ang="0">
                  <a:pos x="14" y="0"/>
                </a:cxn>
                <a:cxn ang="0">
                  <a:pos x="12" y="34"/>
                </a:cxn>
                <a:cxn ang="0">
                  <a:pos x="14" y="77"/>
                </a:cxn>
                <a:cxn ang="0">
                  <a:pos x="16" y="121"/>
                </a:cxn>
                <a:cxn ang="0">
                  <a:pos x="23" y="153"/>
                </a:cxn>
                <a:cxn ang="0">
                  <a:pos x="46" y="160"/>
                </a:cxn>
                <a:cxn ang="0">
                  <a:pos x="40" y="163"/>
                </a:cxn>
                <a:cxn ang="0">
                  <a:pos x="30" y="167"/>
                </a:cxn>
                <a:cxn ang="0">
                  <a:pos x="19" y="167"/>
                </a:cxn>
                <a:cxn ang="0">
                  <a:pos x="11" y="163"/>
                </a:cxn>
              </a:cxnLst>
              <a:rect l="0" t="0" r="r" b="b"/>
              <a:pathLst>
                <a:path w="46" h="167">
                  <a:moveTo>
                    <a:pt x="11" y="163"/>
                  </a:moveTo>
                  <a:lnTo>
                    <a:pt x="0" y="130"/>
                  </a:lnTo>
                  <a:lnTo>
                    <a:pt x="0" y="84"/>
                  </a:lnTo>
                  <a:lnTo>
                    <a:pt x="5" y="37"/>
                  </a:lnTo>
                  <a:lnTo>
                    <a:pt x="14" y="0"/>
                  </a:lnTo>
                  <a:lnTo>
                    <a:pt x="12" y="34"/>
                  </a:lnTo>
                  <a:lnTo>
                    <a:pt x="14" y="77"/>
                  </a:lnTo>
                  <a:lnTo>
                    <a:pt x="16" y="121"/>
                  </a:lnTo>
                  <a:lnTo>
                    <a:pt x="23" y="153"/>
                  </a:lnTo>
                  <a:lnTo>
                    <a:pt x="46" y="160"/>
                  </a:lnTo>
                  <a:lnTo>
                    <a:pt x="40" y="163"/>
                  </a:lnTo>
                  <a:lnTo>
                    <a:pt x="30" y="167"/>
                  </a:lnTo>
                  <a:lnTo>
                    <a:pt x="19" y="167"/>
                  </a:lnTo>
                  <a:lnTo>
                    <a:pt x="11" y="1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7" name="Freeform 257"/>
            <p:cNvSpPr>
              <a:spLocks/>
            </p:cNvSpPr>
            <p:nvPr/>
          </p:nvSpPr>
          <p:spPr bwMode="auto">
            <a:xfrm>
              <a:off x="3473450" y="4205288"/>
              <a:ext cx="134938" cy="179388"/>
            </a:xfrm>
            <a:custGeom>
              <a:avLst/>
              <a:gdLst/>
              <a:ahLst/>
              <a:cxnLst>
                <a:cxn ang="0">
                  <a:pos x="20" y="168"/>
                </a:cxn>
                <a:cxn ang="0">
                  <a:pos x="20" y="185"/>
                </a:cxn>
                <a:cxn ang="0">
                  <a:pos x="18" y="203"/>
                </a:cxn>
                <a:cxn ang="0">
                  <a:pos x="13" y="217"/>
                </a:cxn>
                <a:cxn ang="0">
                  <a:pos x="0" y="226"/>
                </a:cxn>
                <a:cxn ang="0">
                  <a:pos x="0" y="222"/>
                </a:cxn>
                <a:cxn ang="0">
                  <a:pos x="0" y="212"/>
                </a:cxn>
                <a:cxn ang="0">
                  <a:pos x="2" y="194"/>
                </a:cxn>
                <a:cxn ang="0">
                  <a:pos x="7" y="173"/>
                </a:cxn>
                <a:cxn ang="0">
                  <a:pos x="13" y="150"/>
                </a:cxn>
                <a:cxn ang="0">
                  <a:pos x="23" y="124"/>
                </a:cxn>
                <a:cxn ang="0">
                  <a:pos x="37" y="98"/>
                </a:cxn>
                <a:cxn ang="0">
                  <a:pos x="56" y="71"/>
                </a:cxn>
                <a:cxn ang="0">
                  <a:pos x="65" y="61"/>
                </a:cxn>
                <a:cxn ang="0">
                  <a:pos x="77" y="49"/>
                </a:cxn>
                <a:cxn ang="0">
                  <a:pos x="93" y="35"/>
                </a:cxn>
                <a:cxn ang="0">
                  <a:pos x="109" y="22"/>
                </a:cxn>
                <a:cxn ang="0">
                  <a:pos x="125" y="12"/>
                </a:cxn>
                <a:cxn ang="0">
                  <a:pos x="141" y="5"/>
                </a:cxn>
                <a:cxn ang="0">
                  <a:pos x="156" y="0"/>
                </a:cxn>
                <a:cxn ang="0">
                  <a:pos x="170" y="0"/>
                </a:cxn>
                <a:cxn ang="0">
                  <a:pos x="149" y="15"/>
                </a:cxn>
                <a:cxn ang="0">
                  <a:pos x="128" y="33"/>
                </a:cxn>
                <a:cxn ang="0">
                  <a:pos x="106" y="54"/>
                </a:cxn>
                <a:cxn ang="0">
                  <a:pos x="84" y="77"/>
                </a:cxn>
                <a:cxn ang="0">
                  <a:pos x="65" y="101"/>
                </a:cxn>
                <a:cxn ang="0">
                  <a:pos x="48" y="124"/>
                </a:cxn>
                <a:cxn ang="0">
                  <a:pos x="32" y="147"/>
                </a:cxn>
                <a:cxn ang="0">
                  <a:pos x="20" y="168"/>
                </a:cxn>
              </a:cxnLst>
              <a:rect l="0" t="0" r="r" b="b"/>
              <a:pathLst>
                <a:path w="170" h="226">
                  <a:moveTo>
                    <a:pt x="20" y="168"/>
                  </a:moveTo>
                  <a:lnTo>
                    <a:pt x="20" y="185"/>
                  </a:lnTo>
                  <a:lnTo>
                    <a:pt x="18" y="203"/>
                  </a:lnTo>
                  <a:lnTo>
                    <a:pt x="13" y="217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2" y="194"/>
                  </a:lnTo>
                  <a:lnTo>
                    <a:pt x="7" y="173"/>
                  </a:lnTo>
                  <a:lnTo>
                    <a:pt x="13" y="150"/>
                  </a:lnTo>
                  <a:lnTo>
                    <a:pt x="23" y="124"/>
                  </a:lnTo>
                  <a:lnTo>
                    <a:pt x="37" y="98"/>
                  </a:lnTo>
                  <a:lnTo>
                    <a:pt x="56" y="71"/>
                  </a:lnTo>
                  <a:lnTo>
                    <a:pt x="65" y="61"/>
                  </a:lnTo>
                  <a:lnTo>
                    <a:pt x="77" y="49"/>
                  </a:lnTo>
                  <a:lnTo>
                    <a:pt x="93" y="35"/>
                  </a:lnTo>
                  <a:lnTo>
                    <a:pt x="109" y="22"/>
                  </a:lnTo>
                  <a:lnTo>
                    <a:pt x="125" y="12"/>
                  </a:lnTo>
                  <a:lnTo>
                    <a:pt x="141" y="5"/>
                  </a:lnTo>
                  <a:lnTo>
                    <a:pt x="156" y="0"/>
                  </a:lnTo>
                  <a:lnTo>
                    <a:pt x="170" y="0"/>
                  </a:lnTo>
                  <a:lnTo>
                    <a:pt x="149" y="15"/>
                  </a:lnTo>
                  <a:lnTo>
                    <a:pt x="128" y="33"/>
                  </a:lnTo>
                  <a:lnTo>
                    <a:pt x="106" y="54"/>
                  </a:lnTo>
                  <a:lnTo>
                    <a:pt x="84" y="77"/>
                  </a:lnTo>
                  <a:lnTo>
                    <a:pt x="65" y="101"/>
                  </a:lnTo>
                  <a:lnTo>
                    <a:pt x="48" y="124"/>
                  </a:lnTo>
                  <a:lnTo>
                    <a:pt x="32" y="147"/>
                  </a:lnTo>
                  <a:lnTo>
                    <a:pt x="20" y="1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8" name="Freeform 258"/>
            <p:cNvSpPr>
              <a:spLocks/>
            </p:cNvSpPr>
            <p:nvPr/>
          </p:nvSpPr>
          <p:spPr bwMode="auto">
            <a:xfrm>
              <a:off x="3262313" y="4416425"/>
              <a:ext cx="190500" cy="373063"/>
            </a:xfrm>
            <a:custGeom>
              <a:avLst/>
              <a:gdLst/>
              <a:ahLst/>
              <a:cxnLst>
                <a:cxn ang="0">
                  <a:pos x="129" y="170"/>
                </a:cxn>
                <a:cxn ang="0">
                  <a:pos x="114" y="187"/>
                </a:cxn>
                <a:cxn ang="0">
                  <a:pos x="101" y="205"/>
                </a:cxn>
                <a:cxn ang="0">
                  <a:pos x="91" y="224"/>
                </a:cxn>
                <a:cxn ang="0">
                  <a:pos x="80" y="243"/>
                </a:cxn>
                <a:cxn ang="0">
                  <a:pos x="70" y="263"/>
                </a:cxn>
                <a:cxn ang="0">
                  <a:pos x="59" y="282"/>
                </a:cxn>
                <a:cxn ang="0">
                  <a:pos x="47" y="299"/>
                </a:cxn>
                <a:cxn ang="0">
                  <a:pos x="31" y="315"/>
                </a:cxn>
                <a:cxn ang="0">
                  <a:pos x="26" y="354"/>
                </a:cxn>
                <a:cxn ang="0">
                  <a:pos x="19" y="391"/>
                </a:cxn>
                <a:cxn ang="0">
                  <a:pos x="17" y="429"/>
                </a:cxn>
                <a:cxn ang="0">
                  <a:pos x="24" y="466"/>
                </a:cxn>
                <a:cxn ang="0">
                  <a:pos x="19" y="469"/>
                </a:cxn>
                <a:cxn ang="0">
                  <a:pos x="17" y="468"/>
                </a:cxn>
                <a:cxn ang="0">
                  <a:pos x="14" y="464"/>
                </a:cxn>
                <a:cxn ang="0">
                  <a:pos x="9" y="461"/>
                </a:cxn>
                <a:cxn ang="0">
                  <a:pos x="3" y="429"/>
                </a:cxn>
                <a:cxn ang="0">
                  <a:pos x="0" y="399"/>
                </a:cxn>
                <a:cxn ang="0">
                  <a:pos x="0" y="369"/>
                </a:cxn>
                <a:cxn ang="0">
                  <a:pos x="5" y="340"/>
                </a:cxn>
                <a:cxn ang="0">
                  <a:pos x="14" y="312"/>
                </a:cxn>
                <a:cxn ang="0">
                  <a:pos x="28" y="284"/>
                </a:cxn>
                <a:cxn ang="0">
                  <a:pos x="47" y="257"/>
                </a:cxn>
                <a:cxn ang="0">
                  <a:pos x="72" y="231"/>
                </a:cxn>
                <a:cxn ang="0">
                  <a:pos x="84" y="212"/>
                </a:cxn>
                <a:cxn ang="0">
                  <a:pos x="96" y="191"/>
                </a:cxn>
                <a:cxn ang="0">
                  <a:pos x="107" y="170"/>
                </a:cxn>
                <a:cxn ang="0">
                  <a:pos x="119" y="151"/>
                </a:cxn>
                <a:cxn ang="0">
                  <a:pos x="131" y="129"/>
                </a:cxn>
                <a:cxn ang="0">
                  <a:pos x="144" y="110"/>
                </a:cxn>
                <a:cxn ang="0">
                  <a:pos x="159" y="93"/>
                </a:cxn>
                <a:cxn ang="0">
                  <a:pos x="177" y="75"/>
                </a:cxn>
                <a:cxn ang="0">
                  <a:pos x="184" y="59"/>
                </a:cxn>
                <a:cxn ang="0">
                  <a:pos x="194" y="47"/>
                </a:cxn>
                <a:cxn ang="0">
                  <a:pos x="205" y="35"/>
                </a:cxn>
                <a:cxn ang="0">
                  <a:pos x="214" y="19"/>
                </a:cxn>
                <a:cxn ang="0">
                  <a:pos x="240" y="0"/>
                </a:cxn>
                <a:cxn ang="0">
                  <a:pos x="231" y="21"/>
                </a:cxn>
                <a:cxn ang="0">
                  <a:pos x="217" y="42"/>
                </a:cxn>
                <a:cxn ang="0">
                  <a:pos x="201" y="63"/>
                </a:cxn>
                <a:cxn ang="0">
                  <a:pos x="186" y="84"/>
                </a:cxn>
                <a:cxn ang="0">
                  <a:pos x="168" y="105"/>
                </a:cxn>
                <a:cxn ang="0">
                  <a:pos x="152" y="128"/>
                </a:cxn>
                <a:cxn ang="0">
                  <a:pos x="140" y="149"/>
                </a:cxn>
                <a:cxn ang="0">
                  <a:pos x="129" y="170"/>
                </a:cxn>
              </a:cxnLst>
              <a:rect l="0" t="0" r="r" b="b"/>
              <a:pathLst>
                <a:path w="240" h="469">
                  <a:moveTo>
                    <a:pt x="129" y="170"/>
                  </a:moveTo>
                  <a:lnTo>
                    <a:pt x="114" y="187"/>
                  </a:lnTo>
                  <a:lnTo>
                    <a:pt x="101" y="205"/>
                  </a:lnTo>
                  <a:lnTo>
                    <a:pt x="91" y="224"/>
                  </a:lnTo>
                  <a:lnTo>
                    <a:pt x="80" y="243"/>
                  </a:lnTo>
                  <a:lnTo>
                    <a:pt x="70" y="263"/>
                  </a:lnTo>
                  <a:lnTo>
                    <a:pt x="59" y="282"/>
                  </a:lnTo>
                  <a:lnTo>
                    <a:pt x="47" y="299"/>
                  </a:lnTo>
                  <a:lnTo>
                    <a:pt x="31" y="315"/>
                  </a:lnTo>
                  <a:lnTo>
                    <a:pt x="26" y="354"/>
                  </a:lnTo>
                  <a:lnTo>
                    <a:pt x="19" y="391"/>
                  </a:lnTo>
                  <a:lnTo>
                    <a:pt x="17" y="429"/>
                  </a:lnTo>
                  <a:lnTo>
                    <a:pt x="24" y="466"/>
                  </a:lnTo>
                  <a:lnTo>
                    <a:pt x="19" y="469"/>
                  </a:lnTo>
                  <a:lnTo>
                    <a:pt x="17" y="468"/>
                  </a:lnTo>
                  <a:lnTo>
                    <a:pt x="14" y="464"/>
                  </a:lnTo>
                  <a:lnTo>
                    <a:pt x="9" y="461"/>
                  </a:lnTo>
                  <a:lnTo>
                    <a:pt x="3" y="429"/>
                  </a:lnTo>
                  <a:lnTo>
                    <a:pt x="0" y="399"/>
                  </a:lnTo>
                  <a:lnTo>
                    <a:pt x="0" y="369"/>
                  </a:lnTo>
                  <a:lnTo>
                    <a:pt x="5" y="340"/>
                  </a:lnTo>
                  <a:lnTo>
                    <a:pt x="14" y="312"/>
                  </a:lnTo>
                  <a:lnTo>
                    <a:pt x="28" y="284"/>
                  </a:lnTo>
                  <a:lnTo>
                    <a:pt x="47" y="257"/>
                  </a:lnTo>
                  <a:lnTo>
                    <a:pt x="72" y="231"/>
                  </a:lnTo>
                  <a:lnTo>
                    <a:pt x="84" y="212"/>
                  </a:lnTo>
                  <a:lnTo>
                    <a:pt x="96" y="191"/>
                  </a:lnTo>
                  <a:lnTo>
                    <a:pt x="107" y="170"/>
                  </a:lnTo>
                  <a:lnTo>
                    <a:pt x="119" y="151"/>
                  </a:lnTo>
                  <a:lnTo>
                    <a:pt x="131" y="129"/>
                  </a:lnTo>
                  <a:lnTo>
                    <a:pt x="144" y="110"/>
                  </a:lnTo>
                  <a:lnTo>
                    <a:pt x="159" y="93"/>
                  </a:lnTo>
                  <a:lnTo>
                    <a:pt x="177" y="75"/>
                  </a:lnTo>
                  <a:lnTo>
                    <a:pt x="184" y="59"/>
                  </a:lnTo>
                  <a:lnTo>
                    <a:pt x="194" y="47"/>
                  </a:lnTo>
                  <a:lnTo>
                    <a:pt x="205" y="35"/>
                  </a:lnTo>
                  <a:lnTo>
                    <a:pt x="214" y="19"/>
                  </a:lnTo>
                  <a:lnTo>
                    <a:pt x="240" y="0"/>
                  </a:lnTo>
                  <a:lnTo>
                    <a:pt x="231" y="21"/>
                  </a:lnTo>
                  <a:lnTo>
                    <a:pt x="217" y="42"/>
                  </a:lnTo>
                  <a:lnTo>
                    <a:pt x="201" y="63"/>
                  </a:lnTo>
                  <a:lnTo>
                    <a:pt x="186" y="84"/>
                  </a:lnTo>
                  <a:lnTo>
                    <a:pt x="168" y="105"/>
                  </a:lnTo>
                  <a:lnTo>
                    <a:pt x="152" y="128"/>
                  </a:lnTo>
                  <a:lnTo>
                    <a:pt x="140" y="149"/>
                  </a:lnTo>
                  <a:lnTo>
                    <a:pt x="129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79" name="Freeform 259"/>
            <p:cNvSpPr>
              <a:spLocks/>
            </p:cNvSpPr>
            <p:nvPr/>
          </p:nvSpPr>
          <p:spPr bwMode="auto">
            <a:xfrm>
              <a:off x="3297238" y="4808538"/>
              <a:ext cx="101600" cy="77788"/>
            </a:xfrm>
            <a:custGeom>
              <a:avLst/>
              <a:gdLst/>
              <a:ahLst/>
              <a:cxnLst>
                <a:cxn ang="0">
                  <a:pos x="91" y="53"/>
                </a:cxn>
                <a:cxn ang="0">
                  <a:pos x="80" y="44"/>
                </a:cxn>
                <a:cxn ang="0">
                  <a:pos x="70" y="37"/>
                </a:cxn>
                <a:cxn ang="0">
                  <a:pos x="59" y="30"/>
                </a:cxn>
                <a:cxn ang="0">
                  <a:pos x="49" y="25"/>
                </a:cxn>
                <a:cxn ang="0">
                  <a:pos x="36" y="19"/>
                </a:cxn>
                <a:cxn ang="0">
                  <a:pos x="24" y="14"/>
                </a:cxn>
                <a:cxn ang="0">
                  <a:pos x="12" y="11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3" y="2"/>
                </a:cxn>
                <a:cxn ang="0">
                  <a:pos x="49" y="7"/>
                </a:cxn>
                <a:cxn ang="0">
                  <a:pos x="63" y="12"/>
                </a:cxn>
                <a:cxn ang="0">
                  <a:pos x="77" y="21"/>
                </a:cxn>
                <a:cxn ang="0">
                  <a:pos x="89" y="32"/>
                </a:cxn>
                <a:cxn ang="0">
                  <a:pos x="100" y="44"/>
                </a:cxn>
                <a:cxn ang="0">
                  <a:pos x="110" y="56"/>
                </a:cxn>
                <a:cxn ang="0">
                  <a:pos x="112" y="67"/>
                </a:cxn>
                <a:cxn ang="0">
                  <a:pos x="115" y="77"/>
                </a:cxn>
                <a:cxn ang="0">
                  <a:pos x="121" y="86"/>
                </a:cxn>
                <a:cxn ang="0">
                  <a:pos x="128" y="93"/>
                </a:cxn>
                <a:cxn ang="0">
                  <a:pos x="110" y="98"/>
                </a:cxn>
                <a:cxn ang="0">
                  <a:pos x="105" y="86"/>
                </a:cxn>
                <a:cxn ang="0">
                  <a:pos x="101" y="67"/>
                </a:cxn>
                <a:cxn ang="0">
                  <a:pos x="91" y="53"/>
                </a:cxn>
              </a:cxnLst>
              <a:rect l="0" t="0" r="r" b="b"/>
              <a:pathLst>
                <a:path w="128" h="98">
                  <a:moveTo>
                    <a:pt x="91" y="53"/>
                  </a:moveTo>
                  <a:lnTo>
                    <a:pt x="80" y="44"/>
                  </a:lnTo>
                  <a:lnTo>
                    <a:pt x="70" y="37"/>
                  </a:lnTo>
                  <a:lnTo>
                    <a:pt x="59" y="30"/>
                  </a:lnTo>
                  <a:lnTo>
                    <a:pt x="49" y="25"/>
                  </a:lnTo>
                  <a:lnTo>
                    <a:pt x="36" y="19"/>
                  </a:lnTo>
                  <a:lnTo>
                    <a:pt x="24" y="14"/>
                  </a:lnTo>
                  <a:lnTo>
                    <a:pt x="12" y="11"/>
                  </a:lnTo>
                  <a:lnTo>
                    <a:pt x="0" y="9"/>
                  </a:lnTo>
                  <a:lnTo>
                    <a:pt x="0" y="0"/>
                  </a:lnTo>
                  <a:lnTo>
                    <a:pt x="17" y="0"/>
                  </a:lnTo>
                  <a:lnTo>
                    <a:pt x="33" y="2"/>
                  </a:lnTo>
                  <a:lnTo>
                    <a:pt x="49" y="7"/>
                  </a:lnTo>
                  <a:lnTo>
                    <a:pt x="63" y="12"/>
                  </a:lnTo>
                  <a:lnTo>
                    <a:pt x="77" y="21"/>
                  </a:lnTo>
                  <a:lnTo>
                    <a:pt x="89" y="32"/>
                  </a:lnTo>
                  <a:lnTo>
                    <a:pt x="100" y="44"/>
                  </a:lnTo>
                  <a:lnTo>
                    <a:pt x="110" y="56"/>
                  </a:lnTo>
                  <a:lnTo>
                    <a:pt x="112" y="67"/>
                  </a:lnTo>
                  <a:lnTo>
                    <a:pt x="115" y="77"/>
                  </a:lnTo>
                  <a:lnTo>
                    <a:pt x="121" y="86"/>
                  </a:lnTo>
                  <a:lnTo>
                    <a:pt x="128" y="93"/>
                  </a:lnTo>
                  <a:lnTo>
                    <a:pt x="110" y="98"/>
                  </a:lnTo>
                  <a:lnTo>
                    <a:pt x="105" y="86"/>
                  </a:lnTo>
                  <a:lnTo>
                    <a:pt x="101" y="67"/>
                  </a:lnTo>
                  <a:lnTo>
                    <a:pt x="91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0" name="Freeform 260"/>
            <p:cNvSpPr>
              <a:spLocks/>
            </p:cNvSpPr>
            <p:nvPr/>
          </p:nvSpPr>
          <p:spPr bwMode="auto">
            <a:xfrm>
              <a:off x="3354388" y="4899025"/>
              <a:ext cx="41275" cy="55563"/>
            </a:xfrm>
            <a:custGeom>
              <a:avLst/>
              <a:gdLst/>
              <a:ahLst/>
              <a:cxnLst>
                <a:cxn ang="0">
                  <a:pos x="20" y="70"/>
                </a:cxn>
                <a:cxn ang="0">
                  <a:pos x="0" y="68"/>
                </a:cxn>
                <a:cxn ang="0">
                  <a:pos x="7" y="59"/>
                </a:cxn>
                <a:cxn ang="0">
                  <a:pos x="16" y="52"/>
                </a:cxn>
                <a:cxn ang="0">
                  <a:pos x="23" y="45"/>
                </a:cxn>
                <a:cxn ang="0">
                  <a:pos x="27" y="33"/>
                </a:cxn>
                <a:cxn ang="0">
                  <a:pos x="36" y="28"/>
                </a:cxn>
                <a:cxn ang="0">
                  <a:pos x="37" y="19"/>
                </a:cxn>
                <a:cxn ang="0">
                  <a:pos x="37" y="8"/>
                </a:cxn>
                <a:cxn ang="0">
                  <a:pos x="39" y="0"/>
                </a:cxn>
                <a:cxn ang="0">
                  <a:pos x="51" y="1"/>
                </a:cxn>
                <a:cxn ang="0">
                  <a:pos x="51" y="23"/>
                </a:cxn>
                <a:cxn ang="0">
                  <a:pos x="44" y="40"/>
                </a:cxn>
                <a:cxn ang="0">
                  <a:pos x="32" y="54"/>
                </a:cxn>
                <a:cxn ang="0">
                  <a:pos x="20" y="70"/>
                </a:cxn>
              </a:cxnLst>
              <a:rect l="0" t="0" r="r" b="b"/>
              <a:pathLst>
                <a:path w="51" h="70">
                  <a:moveTo>
                    <a:pt x="20" y="70"/>
                  </a:moveTo>
                  <a:lnTo>
                    <a:pt x="0" y="68"/>
                  </a:lnTo>
                  <a:lnTo>
                    <a:pt x="7" y="59"/>
                  </a:lnTo>
                  <a:lnTo>
                    <a:pt x="16" y="52"/>
                  </a:lnTo>
                  <a:lnTo>
                    <a:pt x="23" y="45"/>
                  </a:lnTo>
                  <a:lnTo>
                    <a:pt x="27" y="33"/>
                  </a:lnTo>
                  <a:lnTo>
                    <a:pt x="36" y="28"/>
                  </a:lnTo>
                  <a:lnTo>
                    <a:pt x="37" y="19"/>
                  </a:lnTo>
                  <a:lnTo>
                    <a:pt x="37" y="8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51" y="23"/>
                  </a:lnTo>
                  <a:lnTo>
                    <a:pt x="44" y="40"/>
                  </a:lnTo>
                  <a:lnTo>
                    <a:pt x="32" y="54"/>
                  </a:lnTo>
                  <a:lnTo>
                    <a:pt x="2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1" name="Freeform 261"/>
            <p:cNvSpPr>
              <a:spLocks/>
            </p:cNvSpPr>
            <p:nvPr/>
          </p:nvSpPr>
          <p:spPr bwMode="auto">
            <a:xfrm>
              <a:off x="3355975" y="4989513"/>
              <a:ext cx="19050" cy="71438"/>
            </a:xfrm>
            <a:custGeom>
              <a:avLst/>
              <a:gdLst/>
              <a:ahLst/>
              <a:cxnLst>
                <a:cxn ang="0">
                  <a:pos x="14" y="89"/>
                </a:cxn>
                <a:cxn ang="0">
                  <a:pos x="5" y="89"/>
                </a:cxn>
                <a:cxn ang="0">
                  <a:pos x="11" y="66"/>
                </a:cxn>
                <a:cxn ang="0">
                  <a:pos x="5" y="42"/>
                </a:cxn>
                <a:cxn ang="0">
                  <a:pos x="0" y="19"/>
                </a:cxn>
                <a:cxn ang="0">
                  <a:pos x="2" y="0"/>
                </a:cxn>
                <a:cxn ang="0">
                  <a:pos x="11" y="7"/>
                </a:cxn>
                <a:cxn ang="0">
                  <a:pos x="14" y="17"/>
                </a:cxn>
                <a:cxn ang="0">
                  <a:pos x="18" y="29"/>
                </a:cxn>
                <a:cxn ang="0">
                  <a:pos x="23" y="42"/>
                </a:cxn>
                <a:cxn ang="0">
                  <a:pos x="23" y="56"/>
                </a:cxn>
                <a:cxn ang="0">
                  <a:pos x="19" y="66"/>
                </a:cxn>
                <a:cxn ang="0">
                  <a:pos x="16" y="78"/>
                </a:cxn>
                <a:cxn ang="0">
                  <a:pos x="14" y="89"/>
                </a:cxn>
              </a:cxnLst>
              <a:rect l="0" t="0" r="r" b="b"/>
              <a:pathLst>
                <a:path w="23" h="89">
                  <a:moveTo>
                    <a:pt x="14" y="89"/>
                  </a:moveTo>
                  <a:lnTo>
                    <a:pt x="5" y="89"/>
                  </a:lnTo>
                  <a:lnTo>
                    <a:pt x="11" y="66"/>
                  </a:lnTo>
                  <a:lnTo>
                    <a:pt x="5" y="42"/>
                  </a:lnTo>
                  <a:lnTo>
                    <a:pt x="0" y="19"/>
                  </a:lnTo>
                  <a:lnTo>
                    <a:pt x="2" y="0"/>
                  </a:lnTo>
                  <a:lnTo>
                    <a:pt x="11" y="7"/>
                  </a:lnTo>
                  <a:lnTo>
                    <a:pt x="14" y="17"/>
                  </a:lnTo>
                  <a:lnTo>
                    <a:pt x="18" y="29"/>
                  </a:lnTo>
                  <a:lnTo>
                    <a:pt x="23" y="42"/>
                  </a:lnTo>
                  <a:lnTo>
                    <a:pt x="23" y="56"/>
                  </a:lnTo>
                  <a:lnTo>
                    <a:pt x="19" y="66"/>
                  </a:lnTo>
                  <a:lnTo>
                    <a:pt x="16" y="78"/>
                  </a:lnTo>
                  <a:lnTo>
                    <a:pt x="14" y="8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2" name="Freeform 262"/>
            <p:cNvSpPr>
              <a:spLocks/>
            </p:cNvSpPr>
            <p:nvPr/>
          </p:nvSpPr>
          <p:spPr bwMode="auto">
            <a:xfrm>
              <a:off x="3313113" y="4759325"/>
              <a:ext cx="92075" cy="6508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79"/>
                </a:cxn>
                <a:cxn ang="0">
                  <a:pos x="100" y="73"/>
                </a:cxn>
                <a:cxn ang="0">
                  <a:pos x="89" y="68"/>
                </a:cxn>
                <a:cxn ang="0">
                  <a:pos x="77" y="61"/>
                </a:cxn>
                <a:cxn ang="0">
                  <a:pos x="66" y="54"/>
                </a:cxn>
                <a:cxn ang="0">
                  <a:pos x="56" y="47"/>
                </a:cxn>
                <a:cxn ang="0">
                  <a:pos x="45" y="40"/>
                </a:cxn>
                <a:cxn ang="0">
                  <a:pos x="38" y="35"/>
                </a:cxn>
                <a:cxn ang="0">
                  <a:pos x="26" y="28"/>
                </a:cxn>
                <a:cxn ang="0">
                  <a:pos x="17" y="19"/>
                </a:cxn>
                <a:cxn ang="0">
                  <a:pos x="7" y="10"/>
                </a:cxn>
                <a:cxn ang="0">
                  <a:pos x="0" y="0"/>
                </a:cxn>
                <a:cxn ang="0">
                  <a:pos x="14" y="9"/>
                </a:cxn>
                <a:cxn ang="0">
                  <a:pos x="31" y="16"/>
                </a:cxn>
                <a:cxn ang="0">
                  <a:pos x="51" y="24"/>
                </a:cxn>
                <a:cxn ang="0">
                  <a:pos x="68" y="35"/>
                </a:cxn>
                <a:cxn ang="0">
                  <a:pos x="86" y="45"/>
                </a:cxn>
                <a:cxn ang="0">
                  <a:pos x="102" y="56"/>
                </a:cxn>
                <a:cxn ang="0">
                  <a:pos x="112" y="68"/>
                </a:cxn>
                <a:cxn ang="0">
                  <a:pos x="116" y="82"/>
                </a:cxn>
              </a:cxnLst>
              <a:rect l="0" t="0" r="r" b="b"/>
              <a:pathLst>
                <a:path w="116" h="82">
                  <a:moveTo>
                    <a:pt x="116" y="82"/>
                  </a:moveTo>
                  <a:lnTo>
                    <a:pt x="109" y="79"/>
                  </a:lnTo>
                  <a:lnTo>
                    <a:pt x="100" y="73"/>
                  </a:lnTo>
                  <a:lnTo>
                    <a:pt x="89" y="68"/>
                  </a:lnTo>
                  <a:lnTo>
                    <a:pt x="77" y="61"/>
                  </a:lnTo>
                  <a:lnTo>
                    <a:pt x="66" y="54"/>
                  </a:lnTo>
                  <a:lnTo>
                    <a:pt x="56" y="47"/>
                  </a:lnTo>
                  <a:lnTo>
                    <a:pt x="45" y="40"/>
                  </a:lnTo>
                  <a:lnTo>
                    <a:pt x="38" y="35"/>
                  </a:lnTo>
                  <a:lnTo>
                    <a:pt x="26" y="28"/>
                  </a:lnTo>
                  <a:lnTo>
                    <a:pt x="17" y="19"/>
                  </a:lnTo>
                  <a:lnTo>
                    <a:pt x="7" y="10"/>
                  </a:lnTo>
                  <a:lnTo>
                    <a:pt x="0" y="0"/>
                  </a:lnTo>
                  <a:lnTo>
                    <a:pt x="14" y="9"/>
                  </a:lnTo>
                  <a:lnTo>
                    <a:pt x="31" y="16"/>
                  </a:lnTo>
                  <a:lnTo>
                    <a:pt x="51" y="24"/>
                  </a:lnTo>
                  <a:lnTo>
                    <a:pt x="68" y="35"/>
                  </a:lnTo>
                  <a:lnTo>
                    <a:pt x="86" y="45"/>
                  </a:lnTo>
                  <a:lnTo>
                    <a:pt x="102" y="56"/>
                  </a:lnTo>
                  <a:lnTo>
                    <a:pt x="112" y="68"/>
                  </a:lnTo>
                  <a:lnTo>
                    <a:pt x="116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3" name="Freeform 263"/>
            <p:cNvSpPr>
              <a:spLocks/>
            </p:cNvSpPr>
            <p:nvPr/>
          </p:nvSpPr>
          <p:spPr bwMode="auto">
            <a:xfrm>
              <a:off x="3321050" y="4960938"/>
              <a:ext cx="33338" cy="85725"/>
            </a:xfrm>
            <a:custGeom>
              <a:avLst/>
              <a:gdLst/>
              <a:ahLst/>
              <a:cxnLst>
                <a:cxn ang="0">
                  <a:pos x="14" y="51"/>
                </a:cxn>
                <a:cxn ang="0">
                  <a:pos x="11" y="108"/>
                </a:cxn>
                <a:cxn ang="0">
                  <a:pos x="0" y="98"/>
                </a:cxn>
                <a:cxn ang="0">
                  <a:pos x="0" y="84"/>
                </a:cxn>
                <a:cxn ang="0">
                  <a:pos x="2" y="68"/>
                </a:cxn>
                <a:cxn ang="0">
                  <a:pos x="2" y="51"/>
                </a:cxn>
                <a:cxn ang="0">
                  <a:pos x="9" y="37"/>
                </a:cxn>
                <a:cxn ang="0">
                  <a:pos x="16" y="23"/>
                </a:cxn>
                <a:cxn ang="0">
                  <a:pos x="25" y="10"/>
                </a:cxn>
                <a:cxn ang="0">
                  <a:pos x="35" y="0"/>
                </a:cxn>
                <a:cxn ang="0">
                  <a:pos x="42" y="12"/>
                </a:cxn>
                <a:cxn ang="0">
                  <a:pos x="35" y="24"/>
                </a:cxn>
                <a:cxn ang="0">
                  <a:pos x="25" y="37"/>
                </a:cxn>
                <a:cxn ang="0">
                  <a:pos x="14" y="51"/>
                </a:cxn>
              </a:cxnLst>
              <a:rect l="0" t="0" r="r" b="b"/>
              <a:pathLst>
                <a:path w="42" h="108">
                  <a:moveTo>
                    <a:pt x="14" y="51"/>
                  </a:moveTo>
                  <a:lnTo>
                    <a:pt x="11" y="108"/>
                  </a:lnTo>
                  <a:lnTo>
                    <a:pt x="0" y="98"/>
                  </a:lnTo>
                  <a:lnTo>
                    <a:pt x="0" y="84"/>
                  </a:lnTo>
                  <a:lnTo>
                    <a:pt x="2" y="68"/>
                  </a:lnTo>
                  <a:lnTo>
                    <a:pt x="2" y="51"/>
                  </a:lnTo>
                  <a:lnTo>
                    <a:pt x="9" y="37"/>
                  </a:lnTo>
                  <a:lnTo>
                    <a:pt x="16" y="23"/>
                  </a:lnTo>
                  <a:lnTo>
                    <a:pt x="25" y="10"/>
                  </a:lnTo>
                  <a:lnTo>
                    <a:pt x="35" y="0"/>
                  </a:lnTo>
                  <a:lnTo>
                    <a:pt x="42" y="12"/>
                  </a:lnTo>
                  <a:lnTo>
                    <a:pt x="35" y="24"/>
                  </a:lnTo>
                  <a:lnTo>
                    <a:pt x="25" y="37"/>
                  </a:lnTo>
                  <a:lnTo>
                    <a:pt x="14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4" name="Freeform 264"/>
            <p:cNvSpPr>
              <a:spLocks/>
            </p:cNvSpPr>
            <p:nvPr/>
          </p:nvSpPr>
          <p:spPr bwMode="auto">
            <a:xfrm>
              <a:off x="3330575" y="5053013"/>
              <a:ext cx="20638" cy="41275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0" y="48"/>
                </a:cxn>
                <a:cxn ang="0">
                  <a:pos x="1" y="42"/>
                </a:cxn>
                <a:cxn ang="0">
                  <a:pos x="5" y="37"/>
                </a:cxn>
                <a:cxn ang="0">
                  <a:pos x="10" y="34"/>
                </a:cxn>
                <a:cxn ang="0">
                  <a:pos x="14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4" y="7"/>
                </a:cxn>
                <a:cxn ang="0">
                  <a:pos x="26" y="13"/>
                </a:cxn>
                <a:cxn ang="0">
                  <a:pos x="22" y="25"/>
                </a:cxn>
                <a:cxn ang="0">
                  <a:pos x="19" y="37"/>
                </a:cxn>
                <a:cxn ang="0">
                  <a:pos x="14" y="48"/>
                </a:cxn>
                <a:cxn ang="0">
                  <a:pos x="3" y="53"/>
                </a:cxn>
              </a:cxnLst>
              <a:rect l="0" t="0" r="r" b="b"/>
              <a:pathLst>
                <a:path w="26" h="53">
                  <a:moveTo>
                    <a:pt x="3" y="53"/>
                  </a:moveTo>
                  <a:lnTo>
                    <a:pt x="0" y="48"/>
                  </a:lnTo>
                  <a:lnTo>
                    <a:pt x="1" y="42"/>
                  </a:lnTo>
                  <a:lnTo>
                    <a:pt x="5" y="37"/>
                  </a:lnTo>
                  <a:lnTo>
                    <a:pt x="10" y="34"/>
                  </a:lnTo>
                  <a:lnTo>
                    <a:pt x="14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4" y="7"/>
                  </a:lnTo>
                  <a:lnTo>
                    <a:pt x="26" y="13"/>
                  </a:lnTo>
                  <a:lnTo>
                    <a:pt x="22" y="25"/>
                  </a:lnTo>
                  <a:lnTo>
                    <a:pt x="19" y="37"/>
                  </a:lnTo>
                  <a:lnTo>
                    <a:pt x="14" y="48"/>
                  </a:lnTo>
                  <a:lnTo>
                    <a:pt x="3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5" name="Freeform 265"/>
            <p:cNvSpPr>
              <a:spLocks/>
            </p:cNvSpPr>
            <p:nvPr/>
          </p:nvSpPr>
          <p:spPr bwMode="auto">
            <a:xfrm>
              <a:off x="3206750" y="4833938"/>
              <a:ext cx="111125" cy="279400"/>
            </a:xfrm>
            <a:custGeom>
              <a:avLst/>
              <a:gdLst/>
              <a:ahLst/>
              <a:cxnLst>
                <a:cxn ang="0">
                  <a:pos x="40" y="106"/>
                </a:cxn>
                <a:cxn ang="0">
                  <a:pos x="56" y="79"/>
                </a:cxn>
                <a:cxn ang="0">
                  <a:pos x="72" y="55"/>
                </a:cxn>
                <a:cxn ang="0">
                  <a:pos x="86" y="28"/>
                </a:cxn>
                <a:cxn ang="0">
                  <a:pos x="96" y="0"/>
                </a:cxn>
                <a:cxn ang="0">
                  <a:pos x="100" y="23"/>
                </a:cxn>
                <a:cxn ang="0">
                  <a:pos x="87" y="60"/>
                </a:cxn>
                <a:cxn ang="0">
                  <a:pos x="68" y="93"/>
                </a:cxn>
                <a:cxn ang="0">
                  <a:pos x="44" y="123"/>
                </a:cxn>
                <a:cxn ang="0">
                  <a:pos x="17" y="160"/>
                </a:cxn>
                <a:cxn ang="0">
                  <a:pos x="23" y="204"/>
                </a:cxn>
                <a:cxn ang="0">
                  <a:pos x="40" y="237"/>
                </a:cxn>
                <a:cxn ang="0">
                  <a:pos x="58" y="260"/>
                </a:cxn>
                <a:cxn ang="0">
                  <a:pos x="73" y="281"/>
                </a:cxn>
                <a:cxn ang="0">
                  <a:pos x="87" y="303"/>
                </a:cxn>
                <a:cxn ang="0">
                  <a:pos x="98" y="321"/>
                </a:cxn>
                <a:cxn ang="0">
                  <a:pos x="112" y="331"/>
                </a:cxn>
                <a:cxn ang="0">
                  <a:pos x="122" y="326"/>
                </a:cxn>
                <a:cxn ang="0">
                  <a:pos x="124" y="305"/>
                </a:cxn>
                <a:cxn ang="0">
                  <a:pos x="136" y="296"/>
                </a:cxn>
                <a:cxn ang="0">
                  <a:pos x="136" y="314"/>
                </a:cxn>
                <a:cxn ang="0">
                  <a:pos x="140" y="335"/>
                </a:cxn>
                <a:cxn ang="0">
                  <a:pos x="131" y="353"/>
                </a:cxn>
                <a:cxn ang="0">
                  <a:pos x="105" y="344"/>
                </a:cxn>
                <a:cxn ang="0">
                  <a:pos x="86" y="324"/>
                </a:cxn>
                <a:cxn ang="0">
                  <a:pos x="72" y="303"/>
                </a:cxn>
                <a:cxn ang="0">
                  <a:pos x="54" y="279"/>
                </a:cxn>
                <a:cxn ang="0">
                  <a:pos x="38" y="256"/>
                </a:cxn>
                <a:cxn ang="0">
                  <a:pos x="23" y="235"/>
                </a:cxn>
                <a:cxn ang="0">
                  <a:pos x="12" y="214"/>
                </a:cxn>
                <a:cxn ang="0">
                  <a:pos x="5" y="198"/>
                </a:cxn>
                <a:cxn ang="0">
                  <a:pos x="0" y="183"/>
                </a:cxn>
                <a:cxn ang="0">
                  <a:pos x="0" y="167"/>
                </a:cxn>
                <a:cxn ang="0">
                  <a:pos x="19" y="134"/>
                </a:cxn>
              </a:cxnLst>
              <a:rect l="0" t="0" r="r" b="b"/>
              <a:pathLst>
                <a:path w="140" h="353">
                  <a:moveTo>
                    <a:pt x="19" y="134"/>
                  </a:moveTo>
                  <a:lnTo>
                    <a:pt x="40" y="106"/>
                  </a:lnTo>
                  <a:lnTo>
                    <a:pt x="47" y="91"/>
                  </a:lnTo>
                  <a:lnTo>
                    <a:pt x="56" y="79"/>
                  </a:lnTo>
                  <a:lnTo>
                    <a:pt x="63" y="67"/>
                  </a:lnTo>
                  <a:lnTo>
                    <a:pt x="72" y="55"/>
                  </a:lnTo>
                  <a:lnTo>
                    <a:pt x="79" y="42"/>
                  </a:lnTo>
                  <a:lnTo>
                    <a:pt x="86" y="28"/>
                  </a:lnTo>
                  <a:lnTo>
                    <a:pt x="91" y="16"/>
                  </a:lnTo>
                  <a:lnTo>
                    <a:pt x="96" y="0"/>
                  </a:lnTo>
                  <a:lnTo>
                    <a:pt x="103" y="6"/>
                  </a:lnTo>
                  <a:lnTo>
                    <a:pt x="100" y="23"/>
                  </a:lnTo>
                  <a:lnTo>
                    <a:pt x="94" y="42"/>
                  </a:lnTo>
                  <a:lnTo>
                    <a:pt x="87" y="60"/>
                  </a:lnTo>
                  <a:lnTo>
                    <a:pt x="79" y="76"/>
                  </a:lnTo>
                  <a:lnTo>
                    <a:pt x="68" y="93"/>
                  </a:lnTo>
                  <a:lnTo>
                    <a:pt x="58" y="109"/>
                  </a:lnTo>
                  <a:lnTo>
                    <a:pt x="44" y="123"/>
                  </a:lnTo>
                  <a:lnTo>
                    <a:pt x="30" y="137"/>
                  </a:lnTo>
                  <a:lnTo>
                    <a:pt x="17" y="160"/>
                  </a:lnTo>
                  <a:lnTo>
                    <a:pt x="16" y="181"/>
                  </a:lnTo>
                  <a:lnTo>
                    <a:pt x="23" y="204"/>
                  </a:lnTo>
                  <a:lnTo>
                    <a:pt x="33" y="225"/>
                  </a:lnTo>
                  <a:lnTo>
                    <a:pt x="40" y="237"/>
                  </a:lnTo>
                  <a:lnTo>
                    <a:pt x="49" y="247"/>
                  </a:lnTo>
                  <a:lnTo>
                    <a:pt x="58" y="260"/>
                  </a:lnTo>
                  <a:lnTo>
                    <a:pt x="66" y="270"/>
                  </a:lnTo>
                  <a:lnTo>
                    <a:pt x="73" y="281"/>
                  </a:lnTo>
                  <a:lnTo>
                    <a:pt x="80" y="291"/>
                  </a:lnTo>
                  <a:lnTo>
                    <a:pt x="87" y="303"/>
                  </a:lnTo>
                  <a:lnTo>
                    <a:pt x="93" y="314"/>
                  </a:lnTo>
                  <a:lnTo>
                    <a:pt x="98" y="321"/>
                  </a:lnTo>
                  <a:lnTo>
                    <a:pt x="105" y="326"/>
                  </a:lnTo>
                  <a:lnTo>
                    <a:pt x="112" y="331"/>
                  </a:lnTo>
                  <a:lnTo>
                    <a:pt x="119" y="335"/>
                  </a:lnTo>
                  <a:lnTo>
                    <a:pt x="122" y="326"/>
                  </a:lnTo>
                  <a:lnTo>
                    <a:pt x="124" y="316"/>
                  </a:lnTo>
                  <a:lnTo>
                    <a:pt x="124" y="305"/>
                  </a:lnTo>
                  <a:lnTo>
                    <a:pt x="126" y="295"/>
                  </a:lnTo>
                  <a:lnTo>
                    <a:pt x="136" y="296"/>
                  </a:lnTo>
                  <a:lnTo>
                    <a:pt x="138" y="303"/>
                  </a:lnTo>
                  <a:lnTo>
                    <a:pt x="136" y="314"/>
                  </a:lnTo>
                  <a:lnTo>
                    <a:pt x="140" y="323"/>
                  </a:lnTo>
                  <a:lnTo>
                    <a:pt x="140" y="335"/>
                  </a:lnTo>
                  <a:lnTo>
                    <a:pt x="138" y="346"/>
                  </a:lnTo>
                  <a:lnTo>
                    <a:pt x="131" y="353"/>
                  </a:lnTo>
                  <a:lnTo>
                    <a:pt x="119" y="353"/>
                  </a:lnTo>
                  <a:lnTo>
                    <a:pt x="105" y="344"/>
                  </a:lnTo>
                  <a:lnTo>
                    <a:pt x="94" y="335"/>
                  </a:lnTo>
                  <a:lnTo>
                    <a:pt x="86" y="324"/>
                  </a:lnTo>
                  <a:lnTo>
                    <a:pt x="79" y="314"/>
                  </a:lnTo>
                  <a:lnTo>
                    <a:pt x="72" y="303"/>
                  </a:lnTo>
                  <a:lnTo>
                    <a:pt x="65" y="291"/>
                  </a:lnTo>
                  <a:lnTo>
                    <a:pt x="54" y="279"/>
                  </a:lnTo>
                  <a:lnTo>
                    <a:pt x="44" y="268"/>
                  </a:lnTo>
                  <a:lnTo>
                    <a:pt x="38" y="256"/>
                  </a:lnTo>
                  <a:lnTo>
                    <a:pt x="30" y="246"/>
                  </a:lnTo>
                  <a:lnTo>
                    <a:pt x="23" y="235"/>
                  </a:lnTo>
                  <a:lnTo>
                    <a:pt x="16" y="223"/>
                  </a:lnTo>
                  <a:lnTo>
                    <a:pt x="12" y="214"/>
                  </a:lnTo>
                  <a:lnTo>
                    <a:pt x="9" y="207"/>
                  </a:lnTo>
                  <a:lnTo>
                    <a:pt x="5" y="198"/>
                  </a:lnTo>
                  <a:lnTo>
                    <a:pt x="2" y="191"/>
                  </a:lnTo>
                  <a:lnTo>
                    <a:pt x="0" y="183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19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6" name="Freeform 266"/>
            <p:cNvSpPr>
              <a:spLocks/>
            </p:cNvSpPr>
            <p:nvPr/>
          </p:nvSpPr>
          <p:spPr bwMode="auto">
            <a:xfrm>
              <a:off x="3275013" y="4897438"/>
              <a:ext cx="33338" cy="147638"/>
            </a:xfrm>
            <a:custGeom>
              <a:avLst/>
              <a:gdLst/>
              <a:ahLst/>
              <a:cxnLst>
                <a:cxn ang="0">
                  <a:pos x="36" y="188"/>
                </a:cxn>
                <a:cxn ang="0">
                  <a:pos x="22" y="181"/>
                </a:cxn>
                <a:cxn ang="0">
                  <a:pos x="15" y="168"/>
                </a:cxn>
                <a:cxn ang="0">
                  <a:pos x="8" y="154"/>
                </a:cxn>
                <a:cxn ang="0">
                  <a:pos x="0" y="140"/>
                </a:cxn>
                <a:cxn ang="0">
                  <a:pos x="0" y="102"/>
                </a:cxn>
                <a:cxn ang="0">
                  <a:pos x="8" y="69"/>
                </a:cxn>
                <a:cxn ang="0">
                  <a:pos x="21" y="35"/>
                </a:cxn>
                <a:cxn ang="0">
                  <a:pos x="29" y="0"/>
                </a:cxn>
                <a:cxn ang="0">
                  <a:pos x="36" y="21"/>
                </a:cxn>
                <a:cxn ang="0">
                  <a:pos x="33" y="44"/>
                </a:cxn>
                <a:cxn ang="0">
                  <a:pos x="24" y="65"/>
                </a:cxn>
                <a:cxn ang="0">
                  <a:pos x="14" y="84"/>
                </a:cxn>
                <a:cxn ang="0">
                  <a:pos x="15" y="111"/>
                </a:cxn>
                <a:cxn ang="0">
                  <a:pos x="15" y="135"/>
                </a:cxn>
                <a:cxn ang="0">
                  <a:pos x="21" y="156"/>
                </a:cxn>
                <a:cxn ang="0">
                  <a:pos x="42" y="174"/>
                </a:cxn>
                <a:cxn ang="0">
                  <a:pos x="36" y="188"/>
                </a:cxn>
              </a:cxnLst>
              <a:rect l="0" t="0" r="r" b="b"/>
              <a:pathLst>
                <a:path w="42" h="188">
                  <a:moveTo>
                    <a:pt x="36" y="188"/>
                  </a:moveTo>
                  <a:lnTo>
                    <a:pt x="22" y="181"/>
                  </a:lnTo>
                  <a:lnTo>
                    <a:pt x="15" y="168"/>
                  </a:lnTo>
                  <a:lnTo>
                    <a:pt x="8" y="154"/>
                  </a:lnTo>
                  <a:lnTo>
                    <a:pt x="0" y="140"/>
                  </a:lnTo>
                  <a:lnTo>
                    <a:pt x="0" y="102"/>
                  </a:lnTo>
                  <a:lnTo>
                    <a:pt x="8" y="69"/>
                  </a:lnTo>
                  <a:lnTo>
                    <a:pt x="21" y="35"/>
                  </a:lnTo>
                  <a:lnTo>
                    <a:pt x="29" y="0"/>
                  </a:lnTo>
                  <a:lnTo>
                    <a:pt x="36" y="21"/>
                  </a:lnTo>
                  <a:lnTo>
                    <a:pt x="33" y="44"/>
                  </a:lnTo>
                  <a:lnTo>
                    <a:pt x="24" y="65"/>
                  </a:lnTo>
                  <a:lnTo>
                    <a:pt x="14" y="84"/>
                  </a:lnTo>
                  <a:lnTo>
                    <a:pt x="15" y="111"/>
                  </a:lnTo>
                  <a:lnTo>
                    <a:pt x="15" y="135"/>
                  </a:lnTo>
                  <a:lnTo>
                    <a:pt x="21" y="156"/>
                  </a:lnTo>
                  <a:lnTo>
                    <a:pt x="42" y="174"/>
                  </a:lnTo>
                  <a:lnTo>
                    <a:pt x="36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7" name="Freeform 267"/>
            <p:cNvSpPr>
              <a:spLocks/>
            </p:cNvSpPr>
            <p:nvPr/>
          </p:nvSpPr>
          <p:spPr bwMode="auto">
            <a:xfrm>
              <a:off x="4060825" y="3938588"/>
              <a:ext cx="58738" cy="4603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6" y="7"/>
                </a:cxn>
                <a:cxn ang="0">
                  <a:pos x="55" y="14"/>
                </a:cxn>
                <a:cxn ang="0">
                  <a:pos x="62" y="21"/>
                </a:cxn>
                <a:cxn ang="0">
                  <a:pos x="64" y="26"/>
                </a:cxn>
                <a:cxn ang="0">
                  <a:pos x="62" y="35"/>
                </a:cxn>
                <a:cxn ang="0">
                  <a:pos x="58" y="41"/>
                </a:cxn>
                <a:cxn ang="0">
                  <a:pos x="51" y="46"/>
                </a:cxn>
                <a:cxn ang="0">
                  <a:pos x="41" y="48"/>
                </a:cxn>
                <a:cxn ang="0">
                  <a:pos x="25" y="42"/>
                </a:cxn>
                <a:cxn ang="0">
                  <a:pos x="15" y="41"/>
                </a:cxn>
                <a:cxn ang="0">
                  <a:pos x="6" y="41"/>
                </a:cxn>
                <a:cxn ang="0">
                  <a:pos x="0" y="42"/>
                </a:cxn>
                <a:cxn ang="0">
                  <a:pos x="2" y="44"/>
                </a:cxn>
                <a:cxn ang="0">
                  <a:pos x="6" y="48"/>
                </a:cxn>
                <a:cxn ang="0">
                  <a:pos x="11" y="51"/>
                </a:cxn>
                <a:cxn ang="0">
                  <a:pos x="20" y="55"/>
                </a:cxn>
                <a:cxn ang="0">
                  <a:pos x="29" y="56"/>
                </a:cxn>
                <a:cxn ang="0">
                  <a:pos x="37" y="58"/>
                </a:cxn>
                <a:cxn ang="0">
                  <a:pos x="48" y="58"/>
                </a:cxn>
                <a:cxn ang="0">
                  <a:pos x="57" y="56"/>
                </a:cxn>
                <a:cxn ang="0">
                  <a:pos x="64" y="53"/>
                </a:cxn>
                <a:cxn ang="0">
                  <a:pos x="69" y="48"/>
                </a:cxn>
                <a:cxn ang="0">
                  <a:pos x="74" y="39"/>
                </a:cxn>
                <a:cxn ang="0">
                  <a:pos x="74" y="30"/>
                </a:cxn>
                <a:cxn ang="0">
                  <a:pos x="72" y="23"/>
                </a:cxn>
                <a:cxn ang="0">
                  <a:pos x="64" y="14"/>
                </a:cxn>
                <a:cxn ang="0">
                  <a:pos x="55" y="5"/>
                </a:cxn>
                <a:cxn ang="0">
                  <a:pos x="50" y="2"/>
                </a:cxn>
                <a:cxn ang="0">
                  <a:pos x="37" y="0"/>
                </a:cxn>
              </a:cxnLst>
              <a:rect l="0" t="0" r="r" b="b"/>
              <a:pathLst>
                <a:path w="74" h="58">
                  <a:moveTo>
                    <a:pt x="37" y="0"/>
                  </a:moveTo>
                  <a:lnTo>
                    <a:pt x="46" y="7"/>
                  </a:lnTo>
                  <a:lnTo>
                    <a:pt x="55" y="14"/>
                  </a:lnTo>
                  <a:lnTo>
                    <a:pt x="62" y="21"/>
                  </a:lnTo>
                  <a:lnTo>
                    <a:pt x="64" y="26"/>
                  </a:lnTo>
                  <a:lnTo>
                    <a:pt x="62" y="35"/>
                  </a:lnTo>
                  <a:lnTo>
                    <a:pt x="58" y="41"/>
                  </a:lnTo>
                  <a:lnTo>
                    <a:pt x="51" y="46"/>
                  </a:lnTo>
                  <a:lnTo>
                    <a:pt x="41" y="48"/>
                  </a:lnTo>
                  <a:lnTo>
                    <a:pt x="25" y="42"/>
                  </a:lnTo>
                  <a:lnTo>
                    <a:pt x="15" y="41"/>
                  </a:lnTo>
                  <a:lnTo>
                    <a:pt x="6" y="41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11" y="51"/>
                  </a:lnTo>
                  <a:lnTo>
                    <a:pt x="20" y="55"/>
                  </a:lnTo>
                  <a:lnTo>
                    <a:pt x="29" y="56"/>
                  </a:lnTo>
                  <a:lnTo>
                    <a:pt x="37" y="58"/>
                  </a:lnTo>
                  <a:lnTo>
                    <a:pt x="48" y="58"/>
                  </a:lnTo>
                  <a:lnTo>
                    <a:pt x="57" y="56"/>
                  </a:lnTo>
                  <a:lnTo>
                    <a:pt x="64" y="53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74" y="30"/>
                  </a:lnTo>
                  <a:lnTo>
                    <a:pt x="72" y="23"/>
                  </a:lnTo>
                  <a:lnTo>
                    <a:pt x="64" y="14"/>
                  </a:lnTo>
                  <a:lnTo>
                    <a:pt x="55" y="5"/>
                  </a:lnTo>
                  <a:lnTo>
                    <a:pt x="50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8" name="Freeform 268"/>
            <p:cNvSpPr>
              <a:spLocks/>
            </p:cNvSpPr>
            <p:nvPr/>
          </p:nvSpPr>
          <p:spPr bwMode="auto">
            <a:xfrm>
              <a:off x="4530725" y="3933825"/>
              <a:ext cx="79375" cy="38100"/>
            </a:xfrm>
            <a:custGeom>
              <a:avLst/>
              <a:gdLst/>
              <a:ahLst/>
              <a:cxnLst>
                <a:cxn ang="0">
                  <a:pos x="100" y="41"/>
                </a:cxn>
                <a:cxn ang="0">
                  <a:pos x="91" y="44"/>
                </a:cxn>
                <a:cxn ang="0">
                  <a:pos x="84" y="48"/>
                </a:cxn>
                <a:cxn ang="0">
                  <a:pos x="75" y="49"/>
                </a:cxn>
                <a:cxn ang="0">
                  <a:pos x="68" y="49"/>
                </a:cxn>
                <a:cxn ang="0">
                  <a:pos x="61" y="49"/>
                </a:cxn>
                <a:cxn ang="0">
                  <a:pos x="54" y="49"/>
                </a:cxn>
                <a:cxn ang="0">
                  <a:pos x="45" y="48"/>
                </a:cxn>
                <a:cxn ang="0">
                  <a:pos x="38" y="46"/>
                </a:cxn>
                <a:cxn ang="0">
                  <a:pos x="24" y="41"/>
                </a:cxn>
                <a:cxn ang="0">
                  <a:pos x="14" y="32"/>
                </a:cxn>
                <a:cxn ang="0">
                  <a:pos x="5" y="19"/>
                </a:cxn>
                <a:cxn ang="0">
                  <a:pos x="0" y="5"/>
                </a:cxn>
                <a:cxn ang="0">
                  <a:pos x="1" y="0"/>
                </a:cxn>
                <a:cxn ang="0">
                  <a:pos x="10" y="11"/>
                </a:cxn>
                <a:cxn ang="0">
                  <a:pos x="21" y="21"/>
                </a:cxn>
                <a:cxn ang="0">
                  <a:pos x="31" y="30"/>
                </a:cxn>
                <a:cxn ang="0">
                  <a:pos x="47" y="35"/>
                </a:cxn>
                <a:cxn ang="0">
                  <a:pos x="63" y="35"/>
                </a:cxn>
                <a:cxn ang="0">
                  <a:pos x="75" y="32"/>
                </a:cxn>
                <a:cxn ang="0">
                  <a:pos x="84" y="25"/>
                </a:cxn>
                <a:cxn ang="0">
                  <a:pos x="87" y="14"/>
                </a:cxn>
                <a:cxn ang="0">
                  <a:pos x="89" y="21"/>
                </a:cxn>
                <a:cxn ang="0">
                  <a:pos x="91" y="28"/>
                </a:cxn>
                <a:cxn ang="0">
                  <a:pos x="93" y="35"/>
                </a:cxn>
                <a:cxn ang="0">
                  <a:pos x="100" y="41"/>
                </a:cxn>
              </a:cxnLst>
              <a:rect l="0" t="0" r="r" b="b"/>
              <a:pathLst>
                <a:path w="100" h="49">
                  <a:moveTo>
                    <a:pt x="100" y="41"/>
                  </a:moveTo>
                  <a:lnTo>
                    <a:pt x="91" y="44"/>
                  </a:lnTo>
                  <a:lnTo>
                    <a:pt x="84" y="48"/>
                  </a:lnTo>
                  <a:lnTo>
                    <a:pt x="75" y="49"/>
                  </a:lnTo>
                  <a:lnTo>
                    <a:pt x="68" y="49"/>
                  </a:lnTo>
                  <a:lnTo>
                    <a:pt x="61" y="49"/>
                  </a:lnTo>
                  <a:lnTo>
                    <a:pt x="54" y="49"/>
                  </a:lnTo>
                  <a:lnTo>
                    <a:pt x="45" y="48"/>
                  </a:lnTo>
                  <a:lnTo>
                    <a:pt x="38" y="46"/>
                  </a:lnTo>
                  <a:lnTo>
                    <a:pt x="24" y="41"/>
                  </a:lnTo>
                  <a:lnTo>
                    <a:pt x="14" y="32"/>
                  </a:lnTo>
                  <a:lnTo>
                    <a:pt x="5" y="19"/>
                  </a:lnTo>
                  <a:lnTo>
                    <a:pt x="0" y="5"/>
                  </a:lnTo>
                  <a:lnTo>
                    <a:pt x="1" y="0"/>
                  </a:lnTo>
                  <a:lnTo>
                    <a:pt x="10" y="11"/>
                  </a:lnTo>
                  <a:lnTo>
                    <a:pt x="21" y="21"/>
                  </a:lnTo>
                  <a:lnTo>
                    <a:pt x="31" y="30"/>
                  </a:lnTo>
                  <a:lnTo>
                    <a:pt x="47" y="35"/>
                  </a:lnTo>
                  <a:lnTo>
                    <a:pt x="63" y="35"/>
                  </a:lnTo>
                  <a:lnTo>
                    <a:pt x="75" y="32"/>
                  </a:lnTo>
                  <a:lnTo>
                    <a:pt x="84" y="25"/>
                  </a:lnTo>
                  <a:lnTo>
                    <a:pt x="87" y="14"/>
                  </a:lnTo>
                  <a:lnTo>
                    <a:pt x="89" y="21"/>
                  </a:lnTo>
                  <a:lnTo>
                    <a:pt x="91" y="28"/>
                  </a:lnTo>
                  <a:lnTo>
                    <a:pt x="93" y="35"/>
                  </a:lnTo>
                  <a:lnTo>
                    <a:pt x="10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89" name="Freeform 269"/>
            <p:cNvSpPr>
              <a:spLocks/>
            </p:cNvSpPr>
            <p:nvPr/>
          </p:nvSpPr>
          <p:spPr bwMode="auto">
            <a:xfrm>
              <a:off x="4090988" y="3890963"/>
              <a:ext cx="17463" cy="19050"/>
            </a:xfrm>
            <a:custGeom>
              <a:avLst/>
              <a:gdLst/>
              <a:ahLst/>
              <a:cxnLst>
                <a:cxn ang="0">
                  <a:pos x="23" y="7"/>
                </a:cxn>
                <a:cxn ang="0">
                  <a:pos x="23" y="12"/>
                </a:cxn>
                <a:cxn ang="0">
                  <a:pos x="20" y="15"/>
                </a:cxn>
                <a:cxn ang="0">
                  <a:pos x="16" y="19"/>
                </a:cxn>
                <a:cxn ang="0">
                  <a:pos x="14" y="22"/>
                </a:cxn>
                <a:cxn ang="0">
                  <a:pos x="9" y="22"/>
                </a:cxn>
                <a:cxn ang="0">
                  <a:pos x="4" y="19"/>
                </a:cxn>
                <a:cxn ang="0">
                  <a:pos x="2" y="15"/>
                </a:cxn>
                <a:cxn ang="0">
                  <a:pos x="0" y="12"/>
                </a:cxn>
                <a:cxn ang="0">
                  <a:pos x="4" y="5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3" y="7"/>
                </a:cxn>
              </a:cxnLst>
              <a:rect l="0" t="0" r="r" b="b"/>
              <a:pathLst>
                <a:path w="23" h="22">
                  <a:moveTo>
                    <a:pt x="23" y="7"/>
                  </a:moveTo>
                  <a:lnTo>
                    <a:pt x="23" y="12"/>
                  </a:lnTo>
                  <a:lnTo>
                    <a:pt x="20" y="15"/>
                  </a:lnTo>
                  <a:lnTo>
                    <a:pt x="16" y="19"/>
                  </a:lnTo>
                  <a:lnTo>
                    <a:pt x="14" y="22"/>
                  </a:lnTo>
                  <a:lnTo>
                    <a:pt x="9" y="22"/>
                  </a:lnTo>
                  <a:lnTo>
                    <a:pt x="4" y="19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4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0" name="Freeform 270"/>
            <p:cNvSpPr>
              <a:spLocks/>
            </p:cNvSpPr>
            <p:nvPr/>
          </p:nvSpPr>
          <p:spPr bwMode="auto">
            <a:xfrm>
              <a:off x="4030663" y="3900488"/>
              <a:ext cx="20638" cy="20638"/>
            </a:xfrm>
            <a:custGeom>
              <a:avLst/>
              <a:gdLst/>
              <a:ahLst/>
              <a:cxnLst>
                <a:cxn ang="0">
                  <a:pos x="26" y="7"/>
                </a:cxn>
                <a:cxn ang="0">
                  <a:pos x="26" y="14"/>
                </a:cxn>
                <a:cxn ang="0">
                  <a:pos x="23" y="17"/>
                </a:cxn>
                <a:cxn ang="0">
                  <a:pos x="19" y="21"/>
                </a:cxn>
                <a:cxn ang="0">
                  <a:pos x="17" y="24"/>
                </a:cxn>
                <a:cxn ang="0">
                  <a:pos x="10" y="24"/>
                </a:cxn>
                <a:cxn ang="0">
                  <a:pos x="7" y="21"/>
                </a:cxn>
                <a:cxn ang="0">
                  <a:pos x="2" y="17"/>
                </a:cxn>
                <a:cxn ang="0">
                  <a:pos x="0" y="12"/>
                </a:cxn>
                <a:cxn ang="0">
                  <a:pos x="5" y="5"/>
                </a:cxn>
                <a:cxn ang="0">
                  <a:pos x="12" y="0"/>
                </a:cxn>
                <a:cxn ang="0">
                  <a:pos x="21" y="0"/>
                </a:cxn>
                <a:cxn ang="0">
                  <a:pos x="26" y="7"/>
                </a:cxn>
              </a:cxnLst>
              <a:rect l="0" t="0" r="r" b="b"/>
              <a:pathLst>
                <a:path w="26" h="24">
                  <a:moveTo>
                    <a:pt x="26" y="7"/>
                  </a:moveTo>
                  <a:lnTo>
                    <a:pt x="26" y="14"/>
                  </a:lnTo>
                  <a:lnTo>
                    <a:pt x="23" y="17"/>
                  </a:lnTo>
                  <a:lnTo>
                    <a:pt x="19" y="21"/>
                  </a:lnTo>
                  <a:lnTo>
                    <a:pt x="17" y="24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2" y="17"/>
                  </a:lnTo>
                  <a:lnTo>
                    <a:pt x="0" y="12"/>
                  </a:lnTo>
                  <a:lnTo>
                    <a:pt x="5" y="5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1" name="Freeform 271"/>
            <p:cNvSpPr>
              <a:spLocks/>
            </p:cNvSpPr>
            <p:nvPr/>
          </p:nvSpPr>
          <p:spPr bwMode="auto">
            <a:xfrm>
              <a:off x="5302250" y="3952875"/>
              <a:ext cx="63500" cy="38100"/>
            </a:xfrm>
            <a:custGeom>
              <a:avLst/>
              <a:gdLst/>
              <a:ahLst/>
              <a:cxnLst>
                <a:cxn ang="0">
                  <a:pos x="14" y="7"/>
                </a:cxn>
                <a:cxn ang="0">
                  <a:pos x="13" y="16"/>
                </a:cxn>
                <a:cxn ang="0">
                  <a:pos x="16" y="23"/>
                </a:cxn>
                <a:cxn ang="0">
                  <a:pos x="23" y="30"/>
                </a:cxn>
                <a:cxn ang="0">
                  <a:pos x="35" y="35"/>
                </a:cxn>
                <a:cxn ang="0">
                  <a:pos x="55" y="33"/>
                </a:cxn>
                <a:cxn ang="0">
                  <a:pos x="67" y="33"/>
                </a:cxn>
                <a:cxn ang="0">
                  <a:pos x="76" y="35"/>
                </a:cxn>
                <a:cxn ang="0">
                  <a:pos x="81" y="37"/>
                </a:cxn>
                <a:cxn ang="0">
                  <a:pos x="79" y="40"/>
                </a:cxn>
                <a:cxn ang="0">
                  <a:pos x="74" y="42"/>
                </a:cxn>
                <a:cxn ang="0">
                  <a:pos x="67" y="45"/>
                </a:cxn>
                <a:cxn ang="0">
                  <a:pos x="58" y="47"/>
                </a:cxn>
                <a:cxn ang="0">
                  <a:pos x="48" y="49"/>
                </a:cxn>
                <a:cxn ang="0">
                  <a:pos x="37" y="49"/>
                </a:cxn>
                <a:cxn ang="0">
                  <a:pos x="27" y="47"/>
                </a:cxn>
                <a:cxn ang="0">
                  <a:pos x="16" y="42"/>
                </a:cxn>
                <a:cxn ang="0">
                  <a:pos x="9" y="37"/>
                </a:cxn>
                <a:cxn ang="0">
                  <a:pos x="4" y="30"/>
                </a:cxn>
                <a:cxn ang="0">
                  <a:pos x="0" y="19"/>
                </a:cxn>
                <a:cxn ang="0">
                  <a:pos x="2" y="8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13" y="1"/>
                </a:cxn>
                <a:cxn ang="0">
                  <a:pos x="14" y="7"/>
                </a:cxn>
              </a:cxnLst>
              <a:rect l="0" t="0" r="r" b="b"/>
              <a:pathLst>
                <a:path w="81" h="49">
                  <a:moveTo>
                    <a:pt x="14" y="7"/>
                  </a:moveTo>
                  <a:lnTo>
                    <a:pt x="13" y="16"/>
                  </a:lnTo>
                  <a:lnTo>
                    <a:pt x="16" y="23"/>
                  </a:lnTo>
                  <a:lnTo>
                    <a:pt x="23" y="30"/>
                  </a:lnTo>
                  <a:lnTo>
                    <a:pt x="35" y="35"/>
                  </a:lnTo>
                  <a:lnTo>
                    <a:pt x="55" y="33"/>
                  </a:lnTo>
                  <a:lnTo>
                    <a:pt x="67" y="33"/>
                  </a:lnTo>
                  <a:lnTo>
                    <a:pt x="76" y="35"/>
                  </a:lnTo>
                  <a:lnTo>
                    <a:pt x="81" y="37"/>
                  </a:lnTo>
                  <a:lnTo>
                    <a:pt x="79" y="40"/>
                  </a:lnTo>
                  <a:lnTo>
                    <a:pt x="74" y="42"/>
                  </a:lnTo>
                  <a:lnTo>
                    <a:pt x="67" y="45"/>
                  </a:lnTo>
                  <a:lnTo>
                    <a:pt x="58" y="47"/>
                  </a:lnTo>
                  <a:lnTo>
                    <a:pt x="48" y="49"/>
                  </a:lnTo>
                  <a:lnTo>
                    <a:pt x="37" y="49"/>
                  </a:lnTo>
                  <a:lnTo>
                    <a:pt x="27" y="47"/>
                  </a:lnTo>
                  <a:lnTo>
                    <a:pt x="16" y="42"/>
                  </a:lnTo>
                  <a:lnTo>
                    <a:pt x="9" y="37"/>
                  </a:lnTo>
                  <a:lnTo>
                    <a:pt x="4" y="30"/>
                  </a:lnTo>
                  <a:lnTo>
                    <a:pt x="0" y="19"/>
                  </a:lnTo>
                  <a:lnTo>
                    <a:pt x="2" y="8"/>
                  </a:lnTo>
                  <a:lnTo>
                    <a:pt x="4" y="3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2" name="Freeform 272"/>
            <p:cNvSpPr>
              <a:spLocks/>
            </p:cNvSpPr>
            <p:nvPr/>
          </p:nvSpPr>
          <p:spPr bwMode="auto">
            <a:xfrm>
              <a:off x="5314950" y="4006850"/>
              <a:ext cx="80963" cy="36513"/>
            </a:xfrm>
            <a:custGeom>
              <a:avLst/>
              <a:gdLst/>
              <a:ahLst/>
              <a:cxnLst>
                <a:cxn ang="0">
                  <a:pos x="103" y="21"/>
                </a:cxn>
                <a:cxn ang="0">
                  <a:pos x="96" y="26"/>
                </a:cxn>
                <a:cxn ang="0">
                  <a:pos x="91" y="32"/>
                </a:cxn>
                <a:cxn ang="0">
                  <a:pos x="84" y="37"/>
                </a:cxn>
                <a:cxn ang="0">
                  <a:pos x="79" y="40"/>
                </a:cxn>
                <a:cxn ang="0">
                  <a:pos x="72" y="42"/>
                </a:cxn>
                <a:cxn ang="0">
                  <a:pos x="65" y="44"/>
                </a:cxn>
                <a:cxn ang="0">
                  <a:pos x="58" y="46"/>
                </a:cxn>
                <a:cxn ang="0">
                  <a:pos x="51" y="46"/>
                </a:cxn>
                <a:cxn ang="0">
                  <a:pos x="35" y="44"/>
                </a:cxn>
                <a:cxn ang="0">
                  <a:pos x="21" y="39"/>
                </a:cxn>
                <a:cxn ang="0">
                  <a:pos x="9" y="3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7" y="18"/>
                </a:cxn>
                <a:cxn ang="0">
                  <a:pos x="12" y="21"/>
                </a:cxn>
                <a:cxn ang="0">
                  <a:pos x="19" y="25"/>
                </a:cxn>
                <a:cxn ang="0">
                  <a:pos x="26" y="28"/>
                </a:cxn>
                <a:cxn ang="0">
                  <a:pos x="32" y="32"/>
                </a:cxn>
                <a:cxn ang="0">
                  <a:pos x="39" y="33"/>
                </a:cxn>
                <a:cxn ang="0">
                  <a:pos x="47" y="35"/>
                </a:cxn>
                <a:cxn ang="0">
                  <a:pos x="54" y="33"/>
                </a:cxn>
                <a:cxn ang="0">
                  <a:pos x="70" y="28"/>
                </a:cxn>
                <a:cxn ang="0">
                  <a:pos x="81" y="21"/>
                </a:cxn>
                <a:cxn ang="0">
                  <a:pos x="86" y="12"/>
                </a:cxn>
                <a:cxn ang="0">
                  <a:pos x="86" y="0"/>
                </a:cxn>
                <a:cxn ang="0">
                  <a:pos x="89" y="5"/>
                </a:cxn>
                <a:cxn ang="0">
                  <a:pos x="93" y="12"/>
                </a:cxn>
                <a:cxn ang="0">
                  <a:pos x="96" y="19"/>
                </a:cxn>
                <a:cxn ang="0">
                  <a:pos x="103" y="21"/>
                </a:cxn>
              </a:cxnLst>
              <a:rect l="0" t="0" r="r" b="b"/>
              <a:pathLst>
                <a:path w="103" h="46">
                  <a:moveTo>
                    <a:pt x="103" y="21"/>
                  </a:moveTo>
                  <a:lnTo>
                    <a:pt x="96" y="26"/>
                  </a:lnTo>
                  <a:lnTo>
                    <a:pt x="91" y="32"/>
                  </a:lnTo>
                  <a:lnTo>
                    <a:pt x="84" y="37"/>
                  </a:lnTo>
                  <a:lnTo>
                    <a:pt x="79" y="40"/>
                  </a:lnTo>
                  <a:lnTo>
                    <a:pt x="72" y="42"/>
                  </a:lnTo>
                  <a:lnTo>
                    <a:pt x="65" y="44"/>
                  </a:lnTo>
                  <a:lnTo>
                    <a:pt x="58" y="46"/>
                  </a:lnTo>
                  <a:lnTo>
                    <a:pt x="51" y="46"/>
                  </a:lnTo>
                  <a:lnTo>
                    <a:pt x="35" y="44"/>
                  </a:lnTo>
                  <a:lnTo>
                    <a:pt x="21" y="39"/>
                  </a:lnTo>
                  <a:lnTo>
                    <a:pt x="9" y="30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7" y="18"/>
                  </a:lnTo>
                  <a:lnTo>
                    <a:pt x="12" y="21"/>
                  </a:lnTo>
                  <a:lnTo>
                    <a:pt x="19" y="25"/>
                  </a:lnTo>
                  <a:lnTo>
                    <a:pt x="26" y="28"/>
                  </a:lnTo>
                  <a:lnTo>
                    <a:pt x="32" y="32"/>
                  </a:lnTo>
                  <a:lnTo>
                    <a:pt x="39" y="33"/>
                  </a:lnTo>
                  <a:lnTo>
                    <a:pt x="47" y="35"/>
                  </a:lnTo>
                  <a:lnTo>
                    <a:pt x="54" y="33"/>
                  </a:lnTo>
                  <a:lnTo>
                    <a:pt x="70" y="28"/>
                  </a:lnTo>
                  <a:lnTo>
                    <a:pt x="81" y="21"/>
                  </a:lnTo>
                  <a:lnTo>
                    <a:pt x="86" y="12"/>
                  </a:lnTo>
                  <a:lnTo>
                    <a:pt x="86" y="0"/>
                  </a:lnTo>
                  <a:lnTo>
                    <a:pt x="89" y="5"/>
                  </a:lnTo>
                  <a:lnTo>
                    <a:pt x="93" y="12"/>
                  </a:lnTo>
                  <a:lnTo>
                    <a:pt x="96" y="19"/>
                  </a:lnTo>
                  <a:lnTo>
                    <a:pt x="10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3" name="Freeform 273"/>
            <p:cNvSpPr>
              <a:spLocks/>
            </p:cNvSpPr>
            <p:nvPr/>
          </p:nvSpPr>
          <p:spPr bwMode="auto">
            <a:xfrm>
              <a:off x="5411788" y="3927475"/>
              <a:ext cx="20638" cy="20638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26" y="16"/>
                </a:cxn>
                <a:cxn ang="0">
                  <a:pos x="22" y="19"/>
                </a:cxn>
                <a:cxn ang="0">
                  <a:pos x="17" y="23"/>
                </a:cxn>
                <a:cxn ang="0">
                  <a:pos x="14" y="26"/>
                </a:cxn>
                <a:cxn ang="0">
                  <a:pos x="8" y="25"/>
                </a:cxn>
                <a:cxn ang="0">
                  <a:pos x="3" y="21"/>
                </a:cxn>
                <a:cxn ang="0">
                  <a:pos x="0" y="16"/>
                </a:cxn>
                <a:cxn ang="0">
                  <a:pos x="0" y="11"/>
                </a:cxn>
                <a:cxn ang="0">
                  <a:pos x="5" y="4"/>
                </a:cxn>
                <a:cxn ang="0">
                  <a:pos x="14" y="0"/>
                </a:cxn>
                <a:cxn ang="0">
                  <a:pos x="22" y="2"/>
                </a:cxn>
                <a:cxn ang="0">
                  <a:pos x="26" y="11"/>
                </a:cxn>
              </a:cxnLst>
              <a:rect l="0" t="0" r="r" b="b"/>
              <a:pathLst>
                <a:path w="26" h="26">
                  <a:moveTo>
                    <a:pt x="26" y="11"/>
                  </a:moveTo>
                  <a:lnTo>
                    <a:pt x="26" y="16"/>
                  </a:lnTo>
                  <a:lnTo>
                    <a:pt x="22" y="19"/>
                  </a:lnTo>
                  <a:lnTo>
                    <a:pt x="17" y="23"/>
                  </a:lnTo>
                  <a:lnTo>
                    <a:pt x="14" y="26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4"/>
                  </a:lnTo>
                  <a:lnTo>
                    <a:pt x="14" y="0"/>
                  </a:lnTo>
                  <a:lnTo>
                    <a:pt x="22" y="2"/>
                  </a:lnTo>
                  <a:lnTo>
                    <a:pt x="2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4" name="Freeform 274"/>
            <p:cNvSpPr>
              <a:spLocks/>
            </p:cNvSpPr>
            <p:nvPr/>
          </p:nvSpPr>
          <p:spPr bwMode="auto">
            <a:xfrm>
              <a:off x="5292725" y="3886200"/>
              <a:ext cx="22225" cy="19050"/>
            </a:xfrm>
            <a:custGeom>
              <a:avLst/>
              <a:gdLst/>
              <a:ahLst/>
              <a:cxnLst>
                <a:cxn ang="0">
                  <a:pos x="26" y="8"/>
                </a:cxn>
                <a:cxn ang="0">
                  <a:pos x="26" y="15"/>
                </a:cxn>
                <a:cxn ang="0">
                  <a:pos x="23" y="19"/>
                </a:cxn>
                <a:cxn ang="0">
                  <a:pos x="17" y="21"/>
                </a:cxn>
                <a:cxn ang="0">
                  <a:pos x="14" y="24"/>
                </a:cxn>
                <a:cxn ang="0">
                  <a:pos x="7" y="24"/>
                </a:cxn>
                <a:cxn ang="0">
                  <a:pos x="2" y="21"/>
                </a:cxn>
                <a:cxn ang="0">
                  <a:pos x="0" y="15"/>
                </a:cxn>
                <a:cxn ang="0">
                  <a:pos x="0" y="8"/>
                </a:cxn>
                <a:cxn ang="0">
                  <a:pos x="5" y="3"/>
                </a:cxn>
                <a:cxn ang="0">
                  <a:pos x="14" y="0"/>
                </a:cxn>
                <a:cxn ang="0">
                  <a:pos x="23" y="1"/>
                </a:cxn>
                <a:cxn ang="0">
                  <a:pos x="26" y="8"/>
                </a:cxn>
              </a:cxnLst>
              <a:rect l="0" t="0" r="r" b="b"/>
              <a:pathLst>
                <a:path w="26" h="24">
                  <a:moveTo>
                    <a:pt x="26" y="8"/>
                  </a:moveTo>
                  <a:lnTo>
                    <a:pt x="26" y="15"/>
                  </a:lnTo>
                  <a:lnTo>
                    <a:pt x="23" y="19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7" y="24"/>
                  </a:lnTo>
                  <a:lnTo>
                    <a:pt x="2" y="21"/>
                  </a:lnTo>
                  <a:lnTo>
                    <a:pt x="0" y="15"/>
                  </a:lnTo>
                  <a:lnTo>
                    <a:pt x="0" y="8"/>
                  </a:lnTo>
                  <a:lnTo>
                    <a:pt x="5" y="3"/>
                  </a:lnTo>
                  <a:lnTo>
                    <a:pt x="14" y="0"/>
                  </a:lnTo>
                  <a:lnTo>
                    <a:pt x="23" y="1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5" name="Freeform 275"/>
            <p:cNvSpPr>
              <a:spLocks/>
            </p:cNvSpPr>
            <p:nvPr/>
          </p:nvSpPr>
          <p:spPr bwMode="auto">
            <a:xfrm>
              <a:off x="4530725" y="3797300"/>
              <a:ext cx="17463" cy="15875"/>
            </a:xfrm>
            <a:custGeom>
              <a:avLst/>
              <a:gdLst/>
              <a:ahLst/>
              <a:cxnLst>
                <a:cxn ang="0">
                  <a:pos x="21" y="5"/>
                </a:cxn>
                <a:cxn ang="0">
                  <a:pos x="21" y="10"/>
                </a:cxn>
                <a:cxn ang="0">
                  <a:pos x="21" y="14"/>
                </a:cxn>
                <a:cxn ang="0">
                  <a:pos x="21" y="17"/>
                </a:cxn>
                <a:cxn ang="0">
                  <a:pos x="17" y="21"/>
                </a:cxn>
                <a:cxn ang="0">
                  <a:pos x="10" y="21"/>
                </a:cxn>
                <a:cxn ang="0">
                  <a:pos x="7" y="19"/>
                </a:cxn>
                <a:cxn ang="0">
                  <a:pos x="1" y="15"/>
                </a:cxn>
                <a:cxn ang="0">
                  <a:pos x="0" y="10"/>
                </a:cxn>
                <a:cxn ang="0">
                  <a:pos x="3" y="1"/>
                </a:cxn>
                <a:cxn ang="0">
                  <a:pos x="8" y="0"/>
                </a:cxn>
                <a:cxn ang="0">
                  <a:pos x="15" y="1"/>
                </a:cxn>
                <a:cxn ang="0">
                  <a:pos x="21" y="5"/>
                </a:cxn>
              </a:cxnLst>
              <a:rect l="0" t="0" r="r" b="b"/>
              <a:pathLst>
                <a:path w="21" h="21">
                  <a:moveTo>
                    <a:pt x="21" y="5"/>
                  </a:moveTo>
                  <a:lnTo>
                    <a:pt x="21" y="10"/>
                  </a:lnTo>
                  <a:lnTo>
                    <a:pt x="21" y="14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0" y="21"/>
                  </a:lnTo>
                  <a:lnTo>
                    <a:pt x="7" y="19"/>
                  </a:lnTo>
                  <a:lnTo>
                    <a:pt x="1" y="15"/>
                  </a:lnTo>
                  <a:lnTo>
                    <a:pt x="0" y="10"/>
                  </a:lnTo>
                  <a:lnTo>
                    <a:pt x="3" y="1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6" name="Freeform 276"/>
            <p:cNvSpPr>
              <a:spLocks/>
            </p:cNvSpPr>
            <p:nvPr/>
          </p:nvSpPr>
          <p:spPr bwMode="auto">
            <a:xfrm>
              <a:off x="4645025" y="3840163"/>
              <a:ext cx="19050" cy="17463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23" y="10"/>
                </a:cxn>
                <a:cxn ang="0">
                  <a:pos x="23" y="16"/>
                </a:cxn>
                <a:cxn ang="0">
                  <a:pos x="23" y="19"/>
                </a:cxn>
                <a:cxn ang="0">
                  <a:pos x="20" y="23"/>
                </a:cxn>
                <a:cxn ang="0">
                  <a:pos x="13" y="23"/>
                </a:cxn>
                <a:cxn ang="0">
                  <a:pos x="7" y="21"/>
                </a:cxn>
                <a:cxn ang="0">
                  <a:pos x="2" y="16"/>
                </a:cxn>
                <a:cxn ang="0">
                  <a:pos x="0" y="10"/>
                </a:cxn>
                <a:cxn ang="0">
                  <a:pos x="4" y="3"/>
                </a:cxn>
                <a:cxn ang="0">
                  <a:pos x="9" y="0"/>
                </a:cxn>
                <a:cxn ang="0">
                  <a:pos x="16" y="2"/>
                </a:cxn>
                <a:cxn ang="0">
                  <a:pos x="23" y="5"/>
                </a:cxn>
              </a:cxnLst>
              <a:rect l="0" t="0" r="r" b="b"/>
              <a:pathLst>
                <a:path w="23" h="23">
                  <a:moveTo>
                    <a:pt x="23" y="5"/>
                  </a:moveTo>
                  <a:lnTo>
                    <a:pt x="23" y="10"/>
                  </a:lnTo>
                  <a:lnTo>
                    <a:pt x="23" y="16"/>
                  </a:lnTo>
                  <a:lnTo>
                    <a:pt x="23" y="19"/>
                  </a:lnTo>
                  <a:lnTo>
                    <a:pt x="20" y="23"/>
                  </a:lnTo>
                  <a:lnTo>
                    <a:pt x="13" y="23"/>
                  </a:lnTo>
                  <a:lnTo>
                    <a:pt x="7" y="21"/>
                  </a:lnTo>
                  <a:lnTo>
                    <a:pt x="2" y="16"/>
                  </a:lnTo>
                  <a:lnTo>
                    <a:pt x="0" y="10"/>
                  </a:lnTo>
                  <a:lnTo>
                    <a:pt x="4" y="3"/>
                  </a:lnTo>
                  <a:lnTo>
                    <a:pt x="9" y="0"/>
                  </a:lnTo>
                  <a:lnTo>
                    <a:pt x="16" y="2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7" name="Freeform 277"/>
            <p:cNvSpPr>
              <a:spLocks/>
            </p:cNvSpPr>
            <p:nvPr/>
          </p:nvSpPr>
          <p:spPr bwMode="auto">
            <a:xfrm>
              <a:off x="4532313" y="3856038"/>
              <a:ext cx="60325" cy="57150"/>
            </a:xfrm>
            <a:custGeom>
              <a:avLst/>
              <a:gdLst/>
              <a:ahLst/>
              <a:cxnLst>
                <a:cxn ang="0">
                  <a:pos x="34" y="2"/>
                </a:cxn>
                <a:cxn ang="0">
                  <a:pos x="9" y="35"/>
                </a:cxn>
                <a:cxn ang="0">
                  <a:pos x="14" y="42"/>
                </a:cxn>
                <a:cxn ang="0">
                  <a:pos x="23" y="49"/>
                </a:cxn>
                <a:cxn ang="0">
                  <a:pos x="32" y="53"/>
                </a:cxn>
                <a:cxn ang="0">
                  <a:pos x="41" y="58"/>
                </a:cxn>
                <a:cxn ang="0">
                  <a:pos x="49" y="60"/>
                </a:cxn>
                <a:cxn ang="0">
                  <a:pos x="60" y="61"/>
                </a:cxn>
                <a:cxn ang="0">
                  <a:pos x="69" y="61"/>
                </a:cxn>
                <a:cxn ang="0">
                  <a:pos x="76" y="60"/>
                </a:cxn>
                <a:cxn ang="0">
                  <a:pos x="74" y="65"/>
                </a:cxn>
                <a:cxn ang="0">
                  <a:pos x="70" y="68"/>
                </a:cxn>
                <a:cxn ang="0">
                  <a:pos x="63" y="72"/>
                </a:cxn>
                <a:cxn ang="0">
                  <a:pos x="58" y="74"/>
                </a:cxn>
                <a:cxn ang="0">
                  <a:pos x="42" y="74"/>
                </a:cxn>
                <a:cxn ang="0">
                  <a:pos x="32" y="68"/>
                </a:cxn>
                <a:cxn ang="0">
                  <a:pos x="23" y="63"/>
                </a:cxn>
                <a:cxn ang="0">
                  <a:pos x="16" y="58"/>
                </a:cxn>
                <a:cxn ang="0">
                  <a:pos x="9" y="54"/>
                </a:cxn>
                <a:cxn ang="0">
                  <a:pos x="2" y="46"/>
                </a:cxn>
                <a:cxn ang="0">
                  <a:pos x="0" y="37"/>
                </a:cxn>
                <a:cxn ang="0">
                  <a:pos x="2" y="28"/>
                </a:cxn>
                <a:cxn ang="0">
                  <a:pos x="6" y="19"/>
                </a:cxn>
                <a:cxn ang="0">
                  <a:pos x="13" y="12"/>
                </a:cxn>
                <a:cxn ang="0">
                  <a:pos x="21" y="5"/>
                </a:cxn>
                <a:cxn ang="0">
                  <a:pos x="30" y="0"/>
                </a:cxn>
                <a:cxn ang="0">
                  <a:pos x="34" y="2"/>
                </a:cxn>
              </a:cxnLst>
              <a:rect l="0" t="0" r="r" b="b"/>
              <a:pathLst>
                <a:path w="76" h="74">
                  <a:moveTo>
                    <a:pt x="34" y="2"/>
                  </a:moveTo>
                  <a:lnTo>
                    <a:pt x="9" y="35"/>
                  </a:lnTo>
                  <a:lnTo>
                    <a:pt x="14" y="42"/>
                  </a:lnTo>
                  <a:lnTo>
                    <a:pt x="23" y="49"/>
                  </a:lnTo>
                  <a:lnTo>
                    <a:pt x="32" y="53"/>
                  </a:lnTo>
                  <a:lnTo>
                    <a:pt x="41" y="58"/>
                  </a:lnTo>
                  <a:lnTo>
                    <a:pt x="49" y="60"/>
                  </a:lnTo>
                  <a:lnTo>
                    <a:pt x="60" y="61"/>
                  </a:lnTo>
                  <a:lnTo>
                    <a:pt x="69" y="61"/>
                  </a:lnTo>
                  <a:lnTo>
                    <a:pt x="76" y="60"/>
                  </a:lnTo>
                  <a:lnTo>
                    <a:pt x="74" y="65"/>
                  </a:lnTo>
                  <a:lnTo>
                    <a:pt x="70" y="68"/>
                  </a:lnTo>
                  <a:lnTo>
                    <a:pt x="63" y="72"/>
                  </a:lnTo>
                  <a:lnTo>
                    <a:pt x="58" y="74"/>
                  </a:lnTo>
                  <a:lnTo>
                    <a:pt x="42" y="74"/>
                  </a:lnTo>
                  <a:lnTo>
                    <a:pt x="32" y="68"/>
                  </a:lnTo>
                  <a:lnTo>
                    <a:pt x="23" y="63"/>
                  </a:lnTo>
                  <a:lnTo>
                    <a:pt x="16" y="58"/>
                  </a:lnTo>
                  <a:lnTo>
                    <a:pt x="9" y="54"/>
                  </a:lnTo>
                  <a:lnTo>
                    <a:pt x="2" y="46"/>
                  </a:lnTo>
                  <a:lnTo>
                    <a:pt x="0" y="37"/>
                  </a:lnTo>
                  <a:lnTo>
                    <a:pt x="2" y="28"/>
                  </a:lnTo>
                  <a:lnTo>
                    <a:pt x="6" y="19"/>
                  </a:lnTo>
                  <a:lnTo>
                    <a:pt x="13" y="12"/>
                  </a:lnTo>
                  <a:lnTo>
                    <a:pt x="21" y="5"/>
                  </a:lnTo>
                  <a:lnTo>
                    <a:pt x="30" y="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98" name="Freeform 278"/>
            <p:cNvSpPr>
              <a:spLocks/>
            </p:cNvSpPr>
            <p:nvPr/>
          </p:nvSpPr>
          <p:spPr bwMode="auto">
            <a:xfrm>
              <a:off x="4003675" y="4002088"/>
              <a:ext cx="74613" cy="36513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7" y="7"/>
                </a:cxn>
                <a:cxn ang="0">
                  <a:pos x="0" y="19"/>
                </a:cxn>
                <a:cxn ang="0">
                  <a:pos x="8" y="24"/>
                </a:cxn>
                <a:cxn ang="0">
                  <a:pos x="14" y="19"/>
                </a:cxn>
                <a:cxn ang="0">
                  <a:pos x="22" y="17"/>
                </a:cxn>
                <a:cxn ang="0">
                  <a:pos x="36" y="33"/>
                </a:cxn>
                <a:cxn ang="0">
                  <a:pos x="43" y="38"/>
                </a:cxn>
                <a:cxn ang="0">
                  <a:pos x="52" y="44"/>
                </a:cxn>
                <a:cxn ang="0">
                  <a:pos x="57" y="45"/>
                </a:cxn>
                <a:cxn ang="0">
                  <a:pos x="64" y="45"/>
                </a:cxn>
                <a:cxn ang="0">
                  <a:pos x="71" y="44"/>
                </a:cxn>
                <a:cxn ang="0">
                  <a:pos x="78" y="40"/>
                </a:cxn>
                <a:cxn ang="0">
                  <a:pos x="84" y="35"/>
                </a:cxn>
                <a:cxn ang="0">
                  <a:pos x="91" y="28"/>
                </a:cxn>
                <a:cxn ang="0">
                  <a:pos x="93" y="26"/>
                </a:cxn>
                <a:cxn ang="0">
                  <a:pos x="93" y="24"/>
                </a:cxn>
                <a:cxn ang="0">
                  <a:pos x="87" y="24"/>
                </a:cxn>
                <a:cxn ang="0">
                  <a:pos x="78" y="28"/>
                </a:cxn>
                <a:cxn ang="0">
                  <a:pos x="68" y="31"/>
                </a:cxn>
                <a:cxn ang="0">
                  <a:pos x="59" y="30"/>
                </a:cxn>
                <a:cxn ang="0">
                  <a:pos x="52" y="28"/>
                </a:cxn>
                <a:cxn ang="0">
                  <a:pos x="45" y="23"/>
                </a:cxn>
                <a:cxn ang="0">
                  <a:pos x="38" y="17"/>
                </a:cxn>
                <a:cxn ang="0">
                  <a:pos x="33" y="12"/>
                </a:cxn>
                <a:cxn ang="0">
                  <a:pos x="29" y="7"/>
                </a:cxn>
                <a:cxn ang="0">
                  <a:pos x="24" y="3"/>
                </a:cxn>
              </a:cxnLst>
              <a:rect l="0" t="0" r="r" b="b"/>
              <a:pathLst>
                <a:path w="93" h="45">
                  <a:moveTo>
                    <a:pt x="24" y="3"/>
                  </a:moveTo>
                  <a:lnTo>
                    <a:pt x="19" y="0"/>
                  </a:lnTo>
                  <a:lnTo>
                    <a:pt x="14" y="0"/>
                  </a:lnTo>
                  <a:lnTo>
                    <a:pt x="7" y="7"/>
                  </a:lnTo>
                  <a:lnTo>
                    <a:pt x="0" y="19"/>
                  </a:lnTo>
                  <a:lnTo>
                    <a:pt x="8" y="24"/>
                  </a:lnTo>
                  <a:lnTo>
                    <a:pt x="14" y="19"/>
                  </a:lnTo>
                  <a:lnTo>
                    <a:pt x="22" y="17"/>
                  </a:lnTo>
                  <a:lnTo>
                    <a:pt x="36" y="33"/>
                  </a:lnTo>
                  <a:lnTo>
                    <a:pt x="43" y="38"/>
                  </a:lnTo>
                  <a:lnTo>
                    <a:pt x="52" y="44"/>
                  </a:lnTo>
                  <a:lnTo>
                    <a:pt x="57" y="45"/>
                  </a:lnTo>
                  <a:lnTo>
                    <a:pt x="64" y="45"/>
                  </a:lnTo>
                  <a:lnTo>
                    <a:pt x="71" y="44"/>
                  </a:lnTo>
                  <a:lnTo>
                    <a:pt x="78" y="40"/>
                  </a:lnTo>
                  <a:lnTo>
                    <a:pt x="84" y="35"/>
                  </a:lnTo>
                  <a:lnTo>
                    <a:pt x="91" y="28"/>
                  </a:lnTo>
                  <a:lnTo>
                    <a:pt x="93" y="26"/>
                  </a:lnTo>
                  <a:lnTo>
                    <a:pt x="93" y="24"/>
                  </a:lnTo>
                  <a:lnTo>
                    <a:pt x="87" y="24"/>
                  </a:lnTo>
                  <a:lnTo>
                    <a:pt x="78" y="28"/>
                  </a:lnTo>
                  <a:lnTo>
                    <a:pt x="68" y="31"/>
                  </a:lnTo>
                  <a:lnTo>
                    <a:pt x="59" y="30"/>
                  </a:lnTo>
                  <a:lnTo>
                    <a:pt x="52" y="28"/>
                  </a:lnTo>
                  <a:lnTo>
                    <a:pt x="45" y="23"/>
                  </a:lnTo>
                  <a:lnTo>
                    <a:pt x="38" y="17"/>
                  </a:lnTo>
                  <a:lnTo>
                    <a:pt x="33" y="12"/>
                  </a:lnTo>
                  <a:lnTo>
                    <a:pt x="29" y="7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Preventing Further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Sexual Abuse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9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8" name="Straight Connector 77"/>
          <p:cNvSpPr>
            <a:spLocks noChangeShapeType="1"/>
          </p:cNvSpPr>
          <p:nvPr/>
        </p:nvSpPr>
        <p:spPr bwMode="auto">
          <a:xfrm rot="5400000">
            <a:off x="4572000" y="1905000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81" name="TextBox 280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 of Sex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417637"/>
            <a:ext cx="6400800" cy="3916363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en-US" sz="4500" dirty="0" smtClean="0"/>
              <a:t>Almost Never</a:t>
            </a:r>
          </a:p>
          <a:p>
            <a:pPr>
              <a:lnSpc>
                <a:spcPts val="5000"/>
              </a:lnSpc>
            </a:pPr>
            <a:r>
              <a:rPr lang="en-US" sz="4500" dirty="0" smtClean="0"/>
              <a:t>Indirectly</a:t>
            </a:r>
          </a:p>
          <a:p>
            <a:pPr>
              <a:lnSpc>
                <a:spcPts val="5000"/>
              </a:lnSpc>
            </a:pPr>
            <a:r>
              <a:rPr lang="en-US" sz="4500" dirty="0" smtClean="0"/>
              <a:t>Uncomfortably</a:t>
            </a:r>
          </a:p>
          <a:p>
            <a:pPr>
              <a:lnSpc>
                <a:spcPts val="5000"/>
              </a:lnSpc>
            </a:pPr>
            <a:r>
              <a:rPr lang="en-US" sz="4500" dirty="0" smtClean="0"/>
              <a:t>Comfortably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Conditions for Sexual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65237"/>
            <a:ext cx="7772400" cy="4830763"/>
          </a:xfrm>
        </p:spPr>
        <p:txBody>
          <a:bodyPr/>
          <a:lstStyle/>
          <a:p>
            <a:pPr marL="690563" indent="-690563">
              <a:lnSpc>
                <a:spcPts val="4400"/>
              </a:lnSpc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1.</a:t>
            </a:r>
            <a:r>
              <a:rPr lang="en-US" dirty="0" smtClean="0"/>
              <a:t>	MOTIVATION</a:t>
            </a:r>
          </a:p>
          <a:p>
            <a:pPr marL="690563" indent="-690563">
              <a:lnSpc>
                <a:spcPts val="4400"/>
              </a:lnSpc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2.</a:t>
            </a:r>
            <a:r>
              <a:rPr lang="en-US" dirty="0" smtClean="0"/>
              <a:t>	Overcoming Personal </a:t>
            </a:r>
            <a:br>
              <a:rPr lang="en-US" dirty="0" smtClean="0"/>
            </a:br>
            <a:r>
              <a:rPr lang="en-US" dirty="0" smtClean="0"/>
              <a:t>Rules</a:t>
            </a:r>
          </a:p>
          <a:p>
            <a:pPr marL="690563" indent="-690563">
              <a:lnSpc>
                <a:spcPts val="4400"/>
              </a:lnSpc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3.</a:t>
            </a:r>
            <a:r>
              <a:rPr lang="en-US" dirty="0" smtClean="0"/>
              <a:t>	OPPORTUNITY</a:t>
            </a:r>
          </a:p>
          <a:p>
            <a:pPr marL="690563" indent="-690563">
              <a:lnSpc>
                <a:spcPts val="4400"/>
              </a:lnSpc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4.</a:t>
            </a:r>
            <a:r>
              <a:rPr lang="en-US" dirty="0" smtClean="0"/>
              <a:t>	Overcoming the Child’s Resistance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0279"/>
            <a:ext cx="7467600" cy="236219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Ways to Reduce Opportunities for </a:t>
            </a:r>
            <a:br>
              <a:rPr lang="en-US" sz="4500" dirty="0" smtClean="0"/>
            </a:br>
            <a:r>
              <a:rPr lang="en-US" sz="4500" dirty="0" smtClean="0"/>
              <a:t>Sexual Abuse: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066800"/>
          </a:xfrm>
        </p:spPr>
        <p:txBody>
          <a:bodyPr/>
          <a:lstStyle/>
          <a:p>
            <a:r>
              <a:rPr lang="en-US" dirty="0" smtClean="0"/>
              <a:t>Seven Advanced Skills Meetings </a:t>
            </a:r>
            <a:r>
              <a:rPr lang="en-US" sz="2100" b="0" dirty="0" smtClean="0">
                <a:solidFill>
                  <a:schemeClr val="tx1"/>
                </a:solidFill>
              </a:rPr>
              <a:t>(1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68471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Managing the Impact on the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Adoptive/Foster Family of a Child Who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Has Been Sexually Abused Abuse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Managing the Emotional Impact on the Adoptive/Foster Family of a Child Who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Has Been Sexually Abused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1066800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48" y="1085548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6: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630168" y="3566160"/>
            <a:ext cx="1959904" cy="485092"/>
            <a:chOff x="3630168" y="3581400"/>
            <a:chExt cx="1959904" cy="485092"/>
          </a:xfrm>
        </p:grpSpPr>
        <p:sp>
          <p:nvSpPr>
            <p:cNvPr id="20" name="Rounded Rectangle 19"/>
            <p:cNvSpPr/>
            <p:nvPr/>
          </p:nvSpPr>
          <p:spPr>
            <a:xfrm>
              <a:off x="3657620" y="3581400"/>
              <a:ext cx="1905000" cy="485092"/>
            </a:xfrm>
            <a:prstGeom prst="roundRect">
              <a:avLst/>
            </a:prstGeom>
            <a:solidFill>
              <a:srgbClr val="8D0099"/>
            </a:solidFill>
            <a:ln w="12700">
              <a:solidFill>
                <a:srgbClr val="8D0099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2700"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30168" y="3609292"/>
              <a:ext cx="1959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Meeting 7:</a:t>
              </a:r>
              <a:endParaRPr lang="en-US" sz="2200" b="1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Signals for Which Children Need </a:t>
            </a:r>
            <a:br>
              <a:rPr lang="en-US" sz="4500" dirty="0" smtClean="0"/>
            </a:br>
            <a:r>
              <a:rPr lang="en-US" sz="4500" dirty="0" smtClean="0"/>
              <a:t>to Be Alert: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Giving Permission to Feel Emotion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1117942" y="1342212"/>
            <a:ext cx="7069156" cy="2936490"/>
          </a:xfrm>
          <a:prstGeom prst="wedgeEllipseCallout">
            <a:avLst/>
          </a:prstGeom>
          <a:solidFill>
            <a:srgbClr val="949854">
              <a:alpha val="25000"/>
            </a:srgbClr>
          </a:solidFill>
          <a:ln>
            <a:solidFill>
              <a:srgbClr val="949854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2142226"/>
            <a:ext cx="88392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“You have gotten real </a:t>
            </a:r>
            <a:br>
              <a:rPr lang="en-US" sz="4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quiet. You seem scared.”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Giving Permission to Feel Emotion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21754" y="1371600"/>
            <a:ext cx="7965044" cy="4009484"/>
          </a:xfrm>
          <a:prstGeom prst="wedgeEllipseCallout">
            <a:avLst/>
          </a:prstGeom>
          <a:solidFill>
            <a:srgbClr val="949854">
              <a:alpha val="24706"/>
            </a:srgbClr>
          </a:solidFill>
          <a:ln>
            <a:solidFill>
              <a:srgbClr val="949854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209800"/>
            <a:ext cx="8839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5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“I know that doesn't feel </a:t>
            </a:r>
            <a:br>
              <a:rPr lang="en-US" sz="4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good to you, most children </a:t>
            </a:r>
            <a:br>
              <a:rPr lang="en-US" sz="4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would feel scared. I care </a:t>
            </a:r>
            <a:br>
              <a:rPr lang="en-US" sz="44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400" b="1" i="1" dirty="0" smtClean="0">
                <a:latin typeface="Times" pitchFamily="18" charset="0"/>
                <a:cs typeface="Times New Roman" pitchFamily="18" charset="0"/>
              </a:rPr>
              <a:t>about you, and I’ll help.”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Seven Steps in Talking With a Child</a:t>
            </a:r>
            <a:br>
              <a:rPr lang="en-US" sz="2800" dirty="0" smtClean="0"/>
            </a:br>
            <a:r>
              <a:rPr lang="en-US" sz="2800" dirty="0" smtClean="0"/>
              <a:t>About Resisting Sexual Abuse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371600"/>
            <a:ext cx="7467600" cy="5059363"/>
          </a:xfrm>
        </p:spPr>
        <p:txBody>
          <a:bodyPr>
            <a:noAutofit/>
          </a:bodyPr>
          <a:lstStyle/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1.</a:t>
            </a:r>
            <a:r>
              <a:rPr lang="en-US" sz="4000" dirty="0" smtClean="0"/>
              <a:t>	NORMALIZE</a:t>
            </a:r>
          </a:p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2.</a:t>
            </a:r>
            <a:r>
              <a:rPr lang="en-US" sz="4000" dirty="0" smtClean="0"/>
              <a:t>	Define Physical Boundary</a:t>
            </a:r>
          </a:p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3.</a:t>
            </a:r>
            <a:r>
              <a:rPr lang="en-US" sz="4000" dirty="0" smtClean="0"/>
              <a:t>	Validate Emotional Radar</a:t>
            </a:r>
          </a:p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4.</a:t>
            </a:r>
            <a:r>
              <a:rPr lang="en-US" sz="4000" dirty="0" smtClean="0"/>
              <a:t>	EMPOWER</a:t>
            </a:r>
          </a:p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5.</a:t>
            </a:r>
            <a:r>
              <a:rPr lang="en-US" sz="4000" dirty="0" smtClean="0"/>
              <a:t>	NO-GO-TELL</a:t>
            </a:r>
          </a:p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6.</a:t>
            </a:r>
            <a:r>
              <a:rPr lang="en-US" sz="4000" dirty="0" smtClean="0"/>
              <a:t>	Who To Tell</a:t>
            </a:r>
          </a:p>
          <a:p>
            <a:pPr marL="690563" indent="-690563">
              <a:lnSpc>
                <a:spcPts val="3800"/>
              </a:lnSpc>
              <a:spcAft>
                <a:spcPts val="1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7.</a:t>
            </a:r>
            <a:r>
              <a:rPr lang="en-US" sz="4000" dirty="0" smtClean="0"/>
              <a:t>	Play “What if…”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9037"/>
            <a:ext cx="8763000" cy="5059363"/>
          </a:xfrm>
        </p:spPr>
        <p:txBody>
          <a:bodyPr>
            <a:noAutofit/>
          </a:bodyPr>
          <a:lstStyle/>
          <a:p>
            <a:pPr>
              <a:spcAft>
                <a:spcPts val="3000"/>
              </a:spcAft>
            </a:pPr>
            <a:r>
              <a:rPr lang="en-US" dirty="0" smtClean="0"/>
              <a:t>Parents (use </a:t>
            </a:r>
            <a:r>
              <a:rPr lang="en-US" u="sng" dirty="0" smtClean="0"/>
              <a:t>Handout 4</a:t>
            </a:r>
            <a:r>
              <a:rPr lang="en-US" dirty="0" smtClean="0"/>
              <a:t>)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Child, age 6</a:t>
            </a:r>
          </a:p>
          <a:p>
            <a:pPr>
              <a:spcAft>
                <a:spcPts val="1000"/>
              </a:spcAft>
            </a:pPr>
            <a:r>
              <a:rPr lang="en-US" dirty="0" smtClean="0"/>
              <a:t>Observers (use </a:t>
            </a:r>
            <a:r>
              <a:rPr lang="en-US" u="sng" dirty="0" smtClean="0"/>
              <a:t>Handout 5</a:t>
            </a:r>
            <a:r>
              <a:rPr lang="en-US" dirty="0" smtClean="0"/>
              <a:t>, offer suggestions)</a:t>
            </a:r>
          </a:p>
          <a:p>
            <a:pPr>
              <a:spcAft>
                <a:spcPts val="3000"/>
              </a:spcAft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8D0099"/>
                </a:solidFill>
              </a:rPr>
              <a:t>(10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1" name="Group 280"/>
          <p:cNvGrpSpPr/>
          <p:nvPr/>
        </p:nvGrpSpPr>
        <p:grpSpPr>
          <a:xfrm>
            <a:off x="3710229" y="3883542"/>
            <a:ext cx="2000458" cy="2898258"/>
            <a:chOff x="3352800" y="3505200"/>
            <a:chExt cx="1255713" cy="1819276"/>
          </a:xfrm>
        </p:grpSpPr>
        <p:sp>
          <p:nvSpPr>
            <p:cNvPr id="282" name="AutoShape 3"/>
            <p:cNvSpPr>
              <a:spLocks noChangeAspect="1" noChangeArrowheads="1" noTextEdit="1"/>
            </p:cNvSpPr>
            <p:nvPr/>
          </p:nvSpPr>
          <p:spPr bwMode="auto">
            <a:xfrm>
              <a:off x="3352800" y="3505200"/>
              <a:ext cx="1255713" cy="181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Rectangle 5"/>
            <p:cNvSpPr>
              <a:spLocks noChangeArrowheads="1"/>
            </p:cNvSpPr>
            <p:nvPr/>
          </p:nvSpPr>
          <p:spPr bwMode="auto">
            <a:xfrm>
              <a:off x="3360738" y="5045075"/>
              <a:ext cx="528638" cy="277813"/>
            </a:xfrm>
            <a:prstGeom prst="rect">
              <a:avLst/>
            </a:prstGeom>
            <a:solidFill>
              <a:srgbClr val="994C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6"/>
            <p:cNvSpPr>
              <a:spLocks/>
            </p:cNvSpPr>
            <p:nvPr/>
          </p:nvSpPr>
          <p:spPr bwMode="auto">
            <a:xfrm>
              <a:off x="3360738" y="4508500"/>
              <a:ext cx="654050" cy="800100"/>
            </a:xfrm>
            <a:custGeom>
              <a:avLst/>
              <a:gdLst/>
              <a:ahLst/>
              <a:cxnLst>
                <a:cxn ang="0">
                  <a:pos x="810" y="847"/>
                </a:cxn>
                <a:cxn ang="0">
                  <a:pos x="825" y="0"/>
                </a:cxn>
                <a:cxn ang="0">
                  <a:pos x="0" y="252"/>
                </a:cxn>
                <a:cxn ang="0">
                  <a:pos x="0" y="1009"/>
                </a:cxn>
                <a:cxn ang="0">
                  <a:pos x="810" y="847"/>
                </a:cxn>
              </a:cxnLst>
              <a:rect l="0" t="0" r="r" b="b"/>
              <a:pathLst>
                <a:path w="825" h="1009">
                  <a:moveTo>
                    <a:pt x="810" y="847"/>
                  </a:moveTo>
                  <a:lnTo>
                    <a:pt x="825" y="0"/>
                  </a:lnTo>
                  <a:lnTo>
                    <a:pt x="0" y="252"/>
                  </a:lnTo>
                  <a:lnTo>
                    <a:pt x="0" y="1009"/>
                  </a:lnTo>
                  <a:lnTo>
                    <a:pt x="810" y="847"/>
                  </a:lnTo>
                  <a:close/>
                </a:path>
              </a:pathLst>
            </a:custGeom>
            <a:solidFill>
              <a:srgbClr val="C69E7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7"/>
            <p:cNvSpPr>
              <a:spLocks/>
            </p:cNvSpPr>
            <p:nvPr/>
          </p:nvSpPr>
          <p:spPr bwMode="auto">
            <a:xfrm>
              <a:off x="3436938" y="4586288"/>
              <a:ext cx="979488" cy="736600"/>
            </a:xfrm>
            <a:custGeom>
              <a:avLst/>
              <a:gdLst/>
              <a:ahLst/>
              <a:cxnLst>
                <a:cxn ang="0">
                  <a:pos x="22" y="180"/>
                </a:cxn>
                <a:cxn ang="0">
                  <a:pos x="10" y="230"/>
                </a:cxn>
                <a:cxn ang="0">
                  <a:pos x="2" y="283"/>
                </a:cxn>
                <a:cxn ang="0">
                  <a:pos x="1" y="337"/>
                </a:cxn>
                <a:cxn ang="0">
                  <a:pos x="10" y="388"/>
                </a:cxn>
                <a:cxn ang="0">
                  <a:pos x="23" y="441"/>
                </a:cxn>
                <a:cxn ang="0">
                  <a:pos x="41" y="494"/>
                </a:cxn>
                <a:cxn ang="0">
                  <a:pos x="70" y="548"/>
                </a:cxn>
                <a:cxn ang="0">
                  <a:pos x="112" y="600"/>
                </a:cxn>
                <a:cxn ang="0">
                  <a:pos x="155" y="643"/>
                </a:cxn>
                <a:cxn ang="0">
                  <a:pos x="199" y="678"/>
                </a:cxn>
                <a:cxn ang="0">
                  <a:pos x="245" y="704"/>
                </a:cxn>
                <a:cxn ang="0">
                  <a:pos x="282" y="721"/>
                </a:cxn>
                <a:cxn ang="0">
                  <a:pos x="312" y="731"/>
                </a:cxn>
                <a:cxn ang="0">
                  <a:pos x="342" y="744"/>
                </a:cxn>
                <a:cxn ang="0">
                  <a:pos x="373" y="756"/>
                </a:cxn>
                <a:cxn ang="0">
                  <a:pos x="401" y="769"/>
                </a:cxn>
                <a:cxn ang="0">
                  <a:pos x="425" y="779"/>
                </a:cxn>
                <a:cxn ang="0">
                  <a:pos x="441" y="790"/>
                </a:cxn>
                <a:cxn ang="0">
                  <a:pos x="448" y="797"/>
                </a:cxn>
                <a:cxn ang="0">
                  <a:pos x="443" y="807"/>
                </a:cxn>
                <a:cxn ang="0">
                  <a:pos x="431" y="844"/>
                </a:cxn>
                <a:cxn ang="0">
                  <a:pos x="417" y="889"/>
                </a:cxn>
                <a:cxn ang="0">
                  <a:pos x="409" y="922"/>
                </a:cxn>
                <a:cxn ang="0">
                  <a:pos x="987" y="927"/>
                </a:cxn>
                <a:cxn ang="0">
                  <a:pos x="1035" y="854"/>
                </a:cxn>
                <a:cxn ang="0">
                  <a:pos x="1063" y="833"/>
                </a:cxn>
                <a:cxn ang="0">
                  <a:pos x="1104" y="798"/>
                </a:cxn>
                <a:cxn ang="0">
                  <a:pos x="1146" y="756"/>
                </a:cxn>
                <a:cxn ang="0">
                  <a:pos x="1175" y="719"/>
                </a:cxn>
                <a:cxn ang="0">
                  <a:pos x="1193" y="694"/>
                </a:cxn>
                <a:cxn ang="0">
                  <a:pos x="1204" y="671"/>
                </a:cxn>
                <a:cxn ang="0">
                  <a:pos x="1217" y="639"/>
                </a:cxn>
                <a:cxn ang="0">
                  <a:pos x="1234" y="560"/>
                </a:cxn>
                <a:cxn ang="0">
                  <a:pos x="1227" y="446"/>
                </a:cxn>
                <a:cxn ang="0">
                  <a:pos x="1223" y="428"/>
                </a:cxn>
                <a:cxn ang="0">
                  <a:pos x="1199" y="363"/>
                </a:cxn>
                <a:cxn ang="0">
                  <a:pos x="1171" y="306"/>
                </a:cxn>
                <a:cxn ang="0">
                  <a:pos x="1152" y="268"/>
                </a:cxn>
                <a:cxn ang="0">
                  <a:pos x="1146" y="254"/>
                </a:cxn>
                <a:cxn ang="0">
                  <a:pos x="1118" y="231"/>
                </a:cxn>
                <a:cxn ang="0">
                  <a:pos x="1071" y="193"/>
                </a:cxn>
                <a:cxn ang="0">
                  <a:pos x="1011" y="148"/>
                </a:cxn>
                <a:cxn ang="0">
                  <a:pos x="948" y="101"/>
                </a:cxn>
                <a:cxn ang="0">
                  <a:pos x="888" y="57"/>
                </a:cxn>
                <a:cxn ang="0">
                  <a:pos x="840" y="23"/>
                </a:cxn>
                <a:cxn ang="0">
                  <a:pos x="813" y="2"/>
                </a:cxn>
                <a:cxn ang="0">
                  <a:pos x="466" y="55"/>
                </a:cxn>
              </a:cxnLst>
              <a:rect l="0" t="0" r="r" b="b"/>
              <a:pathLst>
                <a:path w="1234" h="927">
                  <a:moveTo>
                    <a:pt x="26" y="158"/>
                  </a:moveTo>
                  <a:lnTo>
                    <a:pt x="22" y="180"/>
                  </a:lnTo>
                  <a:lnTo>
                    <a:pt x="16" y="205"/>
                  </a:lnTo>
                  <a:lnTo>
                    <a:pt x="10" y="230"/>
                  </a:lnTo>
                  <a:lnTo>
                    <a:pt x="6" y="256"/>
                  </a:lnTo>
                  <a:lnTo>
                    <a:pt x="2" y="283"/>
                  </a:lnTo>
                  <a:lnTo>
                    <a:pt x="0" y="311"/>
                  </a:lnTo>
                  <a:lnTo>
                    <a:pt x="1" y="337"/>
                  </a:lnTo>
                  <a:lnTo>
                    <a:pt x="5" y="362"/>
                  </a:lnTo>
                  <a:lnTo>
                    <a:pt x="10" y="388"/>
                  </a:lnTo>
                  <a:lnTo>
                    <a:pt x="16" y="414"/>
                  </a:lnTo>
                  <a:lnTo>
                    <a:pt x="23" y="441"/>
                  </a:lnTo>
                  <a:lnTo>
                    <a:pt x="31" y="467"/>
                  </a:lnTo>
                  <a:lnTo>
                    <a:pt x="41" y="494"/>
                  </a:lnTo>
                  <a:lnTo>
                    <a:pt x="54" y="521"/>
                  </a:lnTo>
                  <a:lnTo>
                    <a:pt x="70" y="548"/>
                  </a:lnTo>
                  <a:lnTo>
                    <a:pt x="90" y="574"/>
                  </a:lnTo>
                  <a:lnTo>
                    <a:pt x="112" y="600"/>
                  </a:lnTo>
                  <a:lnTo>
                    <a:pt x="133" y="623"/>
                  </a:lnTo>
                  <a:lnTo>
                    <a:pt x="155" y="643"/>
                  </a:lnTo>
                  <a:lnTo>
                    <a:pt x="177" y="662"/>
                  </a:lnTo>
                  <a:lnTo>
                    <a:pt x="199" y="678"/>
                  </a:lnTo>
                  <a:lnTo>
                    <a:pt x="221" y="692"/>
                  </a:lnTo>
                  <a:lnTo>
                    <a:pt x="245" y="704"/>
                  </a:lnTo>
                  <a:lnTo>
                    <a:pt x="269" y="715"/>
                  </a:lnTo>
                  <a:lnTo>
                    <a:pt x="282" y="721"/>
                  </a:lnTo>
                  <a:lnTo>
                    <a:pt x="297" y="725"/>
                  </a:lnTo>
                  <a:lnTo>
                    <a:pt x="312" y="731"/>
                  </a:lnTo>
                  <a:lnTo>
                    <a:pt x="327" y="738"/>
                  </a:lnTo>
                  <a:lnTo>
                    <a:pt x="342" y="744"/>
                  </a:lnTo>
                  <a:lnTo>
                    <a:pt x="358" y="750"/>
                  </a:lnTo>
                  <a:lnTo>
                    <a:pt x="373" y="756"/>
                  </a:lnTo>
                  <a:lnTo>
                    <a:pt x="388" y="762"/>
                  </a:lnTo>
                  <a:lnTo>
                    <a:pt x="401" y="769"/>
                  </a:lnTo>
                  <a:lnTo>
                    <a:pt x="413" y="775"/>
                  </a:lnTo>
                  <a:lnTo>
                    <a:pt x="425" y="779"/>
                  </a:lnTo>
                  <a:lnTo>
                    <a:pt x="434" y="785"/>
                  </a:lnTo>
                  <a:lnTo>
                    <a:pt x="441" y="790"/>
                  </a:lnTo>
                  <a:lnTo>
                    <a:pt x="446" y="793"/>
                  </a:lnTo>
                  <a:lnTo>
                    <a:pt x="448" y="797"/>
                  </a:lnTo>
                  <a:lnTo>
                    <a:pt x="448" y="799"/>
                  </a:lnTo>
                  <a:lnTo>
                    <a:pt x="443" y="807"/>
                  </a:lnTo>
                  <a:lnTo>
                    <a:pt x="436" y="823"/>
                  </a:lnTo>
                  <a:lnTo>
                    <a:pt x="431" y="844"/>
                  </a:lnTo>
                  <a:lnTo>
                    <a:pt x="424" y="867"/>
                  </a:lnTo>
                  <a:lnTo>
                    <a:pt x="417" y="889"/>
                  </a:lnTo>
                  <a:lnTo>
                    <a:pt x="412" y="908"/>
                  </a:lnTo>
                  <a:lnTo>
                    <a:pt x="409" y="922"/>
                  </a:lnTo>
                  <a:lnTo>
                    <a:pt x="408" y="927"/>
                  </a:lnTo>
                  <a:lnTo>
                    <a:pt x="987" y="927"/>
                  </a:lnTo>
                  <a:lnTo>
                    <a:pt x="1032" y="858"/>
                  </a:lnTo>
                  <a:lnTo>
                    <a:pt x="1035" y="854"/>
                  </a:lnTo>
                  <a:lnTo>
                    <a:pt x="1047" y="846"/>
                  </a:lnTo>
                  <a:lnTo>
                    <a:pt x="1063" y="833"/>
                  </a:lnTo>
                  <a:lnTo>
                    <a:pt x="1082" y="816"/>
                  </a:lnTo>
                  <a:lnTo>
                    <a:pt x="1104" y="798"/>
                  </a:lnTo>
                  <a:lnTo>
                    <a:pt x="1125" y="777"/>
                  </a:lnTo>
                  <a:lnTo>
                    <a:pt x="1146" y="756"/>
                  </a:lnTo>
                  <a:lnTo>
                    <a:pt x="1163" y="737"/>
                  </a:lnTo>
                  <a:lnTo>
                    <a:pt x="1175" y="719"/>
                  </a:lnTo>
                  <a:lnTo>
                    <a:pt x="1186" y="706"/>
                  </a:lnTo>
                  <a:lnTo>
                    <a:pt x="1193" y="694"/>
                  </a:lnTo>
                  <a:lnTo>
                    <a:pt x="1199" y="683"/>
                  </a:lnTo>
                  <a:lnTo>
                    <a:pt x="1204" y="671"/>
                  </a:lnTo>
                  <a:lnTo>
                    <a:pt x="1210" y="657"/>
                  </a:lnTo>
                  <a:lnTo>
                    <a:pt x="1217" y="639"/>
                  </a:lnTo>
                  <a:lnTo>
                    <a:pt x="1226" y="616"/>
                  </a:lnTo>
                  <a:lnTo>
                    <a:pt x="1234" y="560"/>
                  </a:lnTo>
                  <a:lnTo>
                    <a:pt x="1232" y="492"/>
                  </a:lnTo>
                  <a:lnTo>
                    <a:pt x="1227" y="446"/>
                  </a:lnTo>
                  <a:lnTo>
                    <a:pt x="1231" y="458"/>
                  </a:lnTo>
                  <a:lnTo>
                    <a:pt x="1223" y="428"/>
                  </a:lnTo>
                  <a:lnTo>
                    <a:pt x="1211" y="396"/>
                  </a:lnTo>
                  <a:lnTo>
                    <a:pt x="1199" y="363"/>
                  </a:lnTo>
                  <a:lnTo>
                    <a:pt x="1185" y="334"/>
                  </a:lnTo>
                  <a:lnTo>
                    <a:pt x="1171" y="306"/>
                  </a:lnTo>
                  <a:lnTo>
                    <a:pt x="1159" y="284"/>
                  </a:lnTo>
                  <a:lnTo>
                    <a:pt x="1152" y="268"/>
                  </a:lnTo>
                  <a:lnTo>
                    <a:pt x="1149" y="259"/>
                  </a:lnTo>
                  <a:lnTo>
                    <a:pt x="1146" y="254"/>
                  </a:lnTo>
                  <a:lnTo>
                    <a:pt x="1134" y="244"/>
                  </a:lnTo>
                  <a:lnTo>
                    <a:pt x="1118" y="231"/>
                  </a:lnTo>
                  <a:lnTo>
                    <a:pt x="1096" y="214"/>
                  </a:lnTo>
                  <a:lnTo>
                    <a:pt x="1071" y="193"/>
                  </a:lnTo>
                  <a:lnTo>
                    <a:pt x="1042" y="171"/>
                  </a:lnTo>
                  <a:lnTo>
                    <a:pt x="1011" y="148"/>
                  </a:lnTo>
                  <a:lnTo>
                    <a:pt x="980" y="125"/>
                  </a:lnTo>
                  <a:lnTo>
                    <a:pt x="948" y="101"/>
                  </a:lnTo>
                  <a:lnTo>
                    <a:pt x="916" y="79"/>
                  </a:lnTo>
                  <a:lnTo>
                    <a:pt x="888" y="57"/>
                  </a:lnTo>
                  <a:lnTo>
                    <a:pt x="862" y="39"/>
                  </a:lnTo>
                  <a:lnTo>
                    <a:pt x="840" y="23"/>
                  </a:lnTo>
                  <a:lnTo>
                    <a:pt x="824" y="10"/>
                  </a:lnTo>
                  <a:lnTo>
                    <a:pt x="813" y="2"/>
                  </a:lnTo>
                  <a:lnTo>
                    <a:pt x="809" y="0"/>
                  </a:lnTo>
                  <a:lnTo>
                    <a:pt x="466" y="55"/>
                  </a:lnTo>
                  <a:lnTo>
                    <a:pt x="26" y="158"/>
                  </a:lnTo>
                  <a:close/>
                </a:path>
              </a:pathLst>
            </a:custGeom>
            <a:solidFill>
              <a:srgbClr val="FF51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8"/>
            <p:cNvSpPr>
              <a:spLocks/>
            </p:cNvSpPr>
            <p:nvPr/>
          </p:nvSpPr>
          <p:spPr bwMode="auto">
            <a:xfrm>
              <a:off x="3444875" y="3506788"/>
              <a:ext cx="647700" cy="577850"/>
            </a:xfrm>
            <a:custGeom>
              <a:avLst/>
              <a:gdLst/>
              <a:ahLst/>
              <a:cxnLst>
                <a:cxn ang="0">
                  <a:pos x="752" y="391"/>
                </a:cxn>
                <a:cxn ang="0">
                  <a:pos x="786" y="364"/>
                </a:cxn>
                <a:cxn ang="0">
                  <a:pos x="807" y="326"/>
                </a:cxn>
                <a:cxn ang="0">
                  <a:pos x="817" y="280"/>
                </a:cxn>
                <a:cxn ang="0">
                  <a:pos x="812" y="245"/>
                </a:cxn>
                <a:cxn ang="0">
                  <a:pos x="801" y="205"/>
                </a:cxn>
                <a:cxn ang="0">
                  <a:pos x="774" y="153"/>
                </a:cxn>
                <a:cxn ang="0">
                  <a:pos x="729" y="104"/>
                </a:cxn>
                <a:cxn ang="0">
                  <a:pos x="685" y="78"/>
                </a:cxn>
                <a:cxn ang="0">
                  <a:pos x="668" y="78"/>
                </a:cxn>
                <a:cxn ang="0">
                  <a:pos x="654" y="81"/>
                </a:cxn>
                <a:cxn ang="0">
                  <a:pos x="637" y="73"/>
                </a:cxn>
                <a:cxn ang="0">
                  <a:pos x="621" y="54"/>
                </a:cxn>
                <a:cxn ang="0">
                  <a:pos x="611" y="44"/>
                </a:cxn>
                <a:cxn ang="0">
                  <a:pos x="598" y="34"/>
                </a:cxn>
                <a:cxn ang="0">
                  <a:pos x="586" y="25"/>
                </a:cxn>
                <a:cxn ang="0">
                  <a:pos x="570" y="17"/>
                </a:cxn>
                <a:cxn ang="0">
                  <a:pos x="551" y="11"/>
                </a:cxn>
                <a:cxn ang="0">
                  <a:pos x="530" y="6"/>
                </a:cxn>
                <a:cxn ang="0">
                  <a:pos x="510" y="2"/>
                </a:cxn>
                <a:cxn ang="0">
                  <a:pos x="488" y="0"/>
                </a:cxn>
                <a:cxn ang="0">
                  <a:pos x="465" y="0"/>
                </a:cxn>
                <a:cxn ang="0">
                  <a:pos x="442" y="2"/>
                </a:cxn>
                <a:cxn ang="0">
                  <a:pos x="419" y="5"/>
                </a:cxn>
                <a:cxn ang="0">
                  <a:pos x="396" y="9"/>
                </a:cxn>
                <a:cxn ang="0">
                  <a:pos x="374" y="14"/>
                </a:cxn>
                <a:cxn ang="0">
                  <a:pos x="354" y="20"/>
                </a:cxn>
                <a:cxn ang="0">
                  <a:pos x="333" y="28"/>
                </a:cxn>
                <a:cxn ang="0">
                  <a:pos x="305" y="38"/>
                </a:cxn>
                <a:cxn ang="0">
                  <a:pos x="274" y="53"/>
                </a:cxn>
                <a:cxn ang="0">
                  <a:pos x="248" y="70"/>
                </a:cxn>
                <a:cxn ang="0">
                  <a:pos x="225" y="89"/>
                </a:cxn>
                <a:cxn ang="0">
                  <a:pos x="198" y="118"/>
                </a:cxn>
                <a:cxn ang="0">
                  <a:pos x="166" y="161"/>
                </a:cxn>
                <a:cxn ang="0">
                  <a:pos x="141" y="205"/>
                </a:cxn>
                <a:cxn ang="0">
                  <a:pos x="126" y="243"/>
                </a:cxn>
                <a:cxn ang="0">
                  <a:pos x="120" y="288"/>
                </a:cxn>
                <a:cxn ang="0">
                  <a:pos x="104" y="361"/>
                </a:cxn>
                <a:cxn ang="0">
                  <a:pos x="95" y="391"/>
                </a:cxn>
                <a:cxn ang="0">
                  <a:pos x="76" y="417"/>
                </a:cxn>
                <a:cxn ang="0">
                  <a:pos x="52" y="450"/>
                </a:cxn>
                <a:cxn ang="0">
                  <a:pos x="30" y="479"/>
                </a:cxn>
                <a:cxn ang="0">
                  <a:pos x="16" y="509"/>
                </a:cxn>
                <a:cxn ang="0">
                  <a:pos x="19" y="562"/>
                </a:cxn>
                <a:cxn ang="0">
                  <a:pos x="24" y="606"/>
                </a:cxn>
                <a:cxn ang="0">
                  <a:pos x="18" y="621"/>
                </a:cxn>
                <a:cxn ang="0">
                  <a:pos x="7" y="627"/>
                </a:cxn>
                <a:cxn ang="0">
                  <a:pos x="0" y="632"/>
                </a:cxn>
                <a:cxn ang="0">
                  <a:pos x="6" y="643"/>
                </a:cxn>
                <a:cxn ang="0">
                  <a:pos x="22" y="651"/>
                </a:cxn>
                <a:cxn ang="0">
                  <a:pos x="42" y="656"/>
                </a:cxn>
                <a:cxn ang="0">
                  <a:pos x="54" y="659"/>
                </a:cxn>
                <a:cxn ang="0">
                  <a:pos x="23" y="715"/>
                </a:cxn>
                <a:cxn ang="0">
                  <a:pos x="246" y="692"/>
                </a:cxn>
              </a:cxnLst>
              <a:rect l="0" t="0" r="r" b="b"/>
              <a:pathLst>
                <a:path w="817" h="729">
                  <a:moveTo>
                    <a:pt x="734" y="398"/>
                  </a:moveTo>
                  <a:lnTo>
                    <a:pt x="752" y="391"/>
                  </a:lnTo>
                  <a:lnTo>
                    <a:pt x="769" y="379"/>
                  </a:lnTo>
                  <a:lnTo>
                    <a:pt x="786" y="364"/>
                  </a:lnTo>
                  <a:lnTo>
                    <a:pt x="798" y="346"/>
                  </a:lnTo>
                  <a:lnTo>
                    <a:pt x="807" y="326"/>
                  </a:lnTo>
                  <a:lnTo>
                    <a:pt x="814" y="303"/>
                  </a:lnTo>
                  <a:lnTo>
                    <a:pt x="817" y="280"/>
                  </a:lnTo>
                  <a:lnTo>
                    <a:pt x="814" y="257"/>
                  </a:lnTo>
                  <a:lnTo>
                    <a:pt x="812" y="245"/>
                  </a:lnTo>
                  <a:lnTo>
                    <a:pt x="807" y="227"/>
                  </a:lnTo>
                  <a:lnTo>
                    <a:pt x="801" y="205"/>
                  </a:lnTo>
                  <a:lnTo>
                    <a:pt x="789" y="180"/>
                  </a:lnTo>
                  <a:lnTo>
                    <a:pt x="774" y="153"/>
                  </a:lnTo>
                  <a:lnTo>
                    <a:pt x="754" y="128"/>
                  </a:lnTo>
                  <a:lnTo>
                    <a:pt x="729" y="104"/>
                  </a:lnTo>
                  <a:lnTo>
                    <a:pt x="697" y="83"/>
                  </a:lnTo>
                  <a:lnTo>
                    <a:pt x="685" y="78"/>
                  </a:lnTo>
                  <a:lnTo>
                    <a:pt x="676" y="77"/>
                  </a:lnTo>
                  <a:lnTo>
                    <a:pt x="668" y="78"/>
                  </a:lnTo>
                  <a:lnTo>
                    <a:pt x="661" y="80"/>
                  </a:lnTo>
                  <a:lnTo>
                    <a:pt x="654" y="81"/>
                  </a:lnTo>
                  <a:lnTo>
                    <a:pt x="646" y="78"/>
                  </a:lnTo>
                  <a:lnTo>
                    <a:pt x="637" y="73"/>
                  </a:lnTo>
                  <a:lnTo>
                    <a:pt x="627" y="60"/>
                  </a:lnTo>
                  <a:lnTo>
                    <a:pt x="621" y="54"/>
                  </a:lnTo>
                  <a:lnTo>
                    <a:pt x="616" y="49"/>
                  </a:lnTo>
                  <a:lnTo>
                    <a:pt x="611" y="44"/>
                  </a:lnTo>
                  <a:lnTo>
                    <a:pt x="605" y="38"/>
                  </a:lnTo>
                  <a:lnTo>
                    <a:pt x="598" y="34"/>
                  </a:lnTo>
                  <a:lnTo>
                    <a:pt x="592" y="30"/>
                  </a:lnTo>
                  <a:lnTo>
                    <a:pt x="586" y="25"/>
                  </a:lnTo>
                  <a:lnTo>
                    <a:pt x="579" y="22"/>
                  </a:lnTo>
                  <a:lnTo>
                    <a:pt x="570" y="17"/>
                  </a:lnTo>
                  <a:lnTo>
                    <a:pt x="560" y="14"/>
                  </a:lnTo>
                  <a:lnTo>
                    <a:pt x="551" y="11"/>
                  </a:lnTo>
                  <a:lnTo>
                    <a:pt x="540" y="8"/>
                  </a:lnTo>
                  <a:lnTo>
                    <a:pt x="530" y="6"/>
                  </a:lnTo>
                  <a:lnTo>
                    <a:pt x="520" y="4"/>
                  </a:lnTo>
                  <a:lnTo>
                    <a:pt x="510" y="2"/>
                  </a:lnTo>
                  <a:lnTo>
                    <a:pt x="500" y="1"/>
                  </a:lnTo>
                  <a:lnTo>
                    <a:pt x="488" y="0"/>
                  </a:lnTo>
                  <a:lnTo>
                    <a:pt x="477" y="0"/>
                  </a:lnTo>
                  <a:lnTo>
                    <a:pt x="465" y="0"/>
                  </a:lnTo>
                  <a:lnTo>
                    <a:pt x="454" y="1"/>
                  </a:lnTo>
                  <a:lnTo>
                    <a:pt x="442" y="2"/>
                  </a:lnTo>
                  <a:lnTo>
                    <a:pt x="431" y="4"/>
                  </a:lnTo>
                  <a:lnTo>
                    <a:pt x="419" y="5"/>
                  </a:lnTo>
                  <a:lnTo>
                    <a:pt x="408" y="7"/>
                  </a:lnTo>
                  <a:lnTo>
                    <a:pt x="396" y="9"/>
                  </a:lnTo>
                  <a:lnTo>
                    <a:pt x="386" y="12"/>
                  </a:lnTo>
                  <a:lnTo>
                    <a:pt x="374" y="14"/>
                  </a:lnTo>
                  <a:lnTo>
                    <a:pt x="364" y="17"/>
                  </a:lnTo>
                  <a:lnTo>
                    <a:pt x="354" y="20"/>
                  </a:lnTo>
                  <a:lnTo>
                    <a:pt x="343" y="23"/>
                  </a:lnTo>
                  <a:lnTo>
                    <a:pt x="333" y="28"/>
                  </a:lnTo>
                  <a:lnTo>
                    <a:pt x="323" y="31"/>
                  </a:lnTo>
                  <a:lnTo>
                    <a:pt x="305" y="38"/>
                  </a:lnTo>
                  <a:lnTo>
                    <a:pt x="289" y="45"/>
                  </a:lnTo>
                  <a:lnTo>
                    <a:pt x="274" y="53"/>
                  </a:lnTo>
                  <a:lnTo>
                    <a:pt x="261" y="61"/>
                  </a:lnTo>
                  <a:lnTo>
                    <a:pt x="248" y="70"/>
                  </a:lnTo>
                  <a:lnTo>
                    <a:pt x="235" y="80"/>
                  </a:lnTo>
                  <a:lnTo>
                    <a:pt x="225" y="89"/>
                  </a:lnTo>
                  <a:lnTo>
                    <a:pt x="216" y="98"/>
                  </a:lnTo>
                  <a:lnTo>
                    <a:pt x="198" y="118"/>
                  </a:lnTo>
                  <a:lnTo>
                    <a:pt x="181" y="140"/>
                  </a:lnTo>
                  <a:lnTo>
                    <a:pt x="166" y="161"/>
                  </a:lnTo>
                  <a:lnTo>
                    <a:pt x="152" y="184"/>
                  </a:lnTo>
                  <a:lnTo>
                    <a:pt x="141" y="205"/>
                  </a:lnTo>
                  <a:lnTo>
                    <a:pt x="132" y="225"/>
                  </a:lnTo>
                  <a:lnTo>
                    <a:pt x="126" y="243"/>
                  </a:lnTo>
                  <a:lnTo>
                    <a:pt x="123" y="257"/>
                  </a:lnTo>
                  <a:lnTo>
                    <a:pt x="120" y="288"/>
                  </a:lnTo>
                  <a:lnTo>
                    <a:pt x="112" y="326"/>
                  </a:lnTo>
                  <a:lnTo>
                    <a:pt x="104" y="361"/>
                  </a:lnTo>
                  <a:lnTo>
                    <a:pt x="98" y="383"/>
                  </a:lnTo>
                  <a:lnTo>
                    <a:pt x="95" y="391"/>
                  </a:lnTo>
                  <a:lnTo>
                    <a:pt x="87" y="402"/>
                  </a:lnTo>
                  <a:lnTo>
                    <a:pt x="76" y="417"/>
                  </a:lnTo>
                  <a:lnTo>
                    <a:pt x="65" y="433"/>
                  </a:lnTo>
                  <a:lnTo>
                    <a:pt x="52" y="450"/>
                  </a:lnTo>
                  <a:lnTo>
                    <a:pt x="41" y="465"/>
                  </a:lnTo>
                  <a:lnTo>
                    <a:pt x="30" y="479"/>
                  </a:lnTo>
                  <a:lnTo>
                    <a:pt x="23" y="490"/>
                  </a:lnTo>
                  <a:lnTo>
                    <a:pt x="16" y="509"/>
                  </a:lnTo>
                  <a:lnTo>
                    <a:pt x="15" y="535"/>
                  </a:lnTo>
                  <a:lnTo>
                    <a:pt x="19" y="562"/>
                  </a:lnTo>
                  <a:lnTo>
                    <a:pt x="23" y="593"/>
                  </a:lnTo>
                  <a:lnTo>
                    <a:pt x="24" y="606"/>
                  </a:lnTo>
                  <a:lnTo>
                    <a:pt x="22" y="615"/>
                  </a:lnTo>
                  <a:lnTo>
                    <a:pt x="18" y="621"/>
                  </a:lnTo>
                  <a:lnTo>
                    <a:pt x="13" y="624"/>
                  </a:lnTo>
                  <a:lnTo>
                    <a:pt x="7" y="627"/>
                  </a:lnTo>
                  <a:lnTo>
                    <a:pt x="3" y="629"/>
                  </a:lnTo>
                  <a:lnTo>
                    <a:pt x="0" y="632"/>
                  </a:lnTo>
                  <a:lnTo>
                    <a:pt x="1" y="637"/>
                  </a:lnTo>
                  <a:lnTo>
                    <a:pt x="6" y="643"/>
                  </a:lnTo>
                  <a:lnTo>
                    <a:pt x="13" y="646"/>
                  </a:lnTo>
                  <a:lnTo>
                    <a:pt x="22" y="651"/>
                  </a:lnTo>
                  <a:lnTo>
                    <a:pt x="33" y="653"/>
                  </a:lnTo>
                  <a:lnTo>
                    <a:pt x="42" y="656"/>
                  </a:lnTo>
                  <a:lnTo>
                    <a:pt x="49" y="658"/>
                  </a:lnTo>
                  <a:lnTo>
                    <a:pt x="54" y="659"/>
                  </a:lnTo>
                  <a:lnTo>
                    <a:pt x="57" y="659"/>
                  </a:lnTo>
                  <a:lnTo>
                    <a:pt x="23" y="715"/>
                  </a:lnTo>
                  <a:lnTo>
                    <a:pt x="57" y="729"/>
                  </a:lnTo>
                  <a:lnTo>
                    <a:pt x="246" y="692"/>
                  </a:lnTo>
                  <a:lnTo>
                    <a:pt x="734" y="398"/>
                  </a:lnTo>
                  <a:close/>
                </a:path>
              </a:pathLst>
            </a:custGeom>
            <a:solidFill>
              <a:srgbClr val="DD72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9"/>
            <p:cNvSpPr>
              <a:spLocks/>
            </p:cNvSpPr>
            <p:nvPr/>
          </p:nvSpPr>
          <p:spPr bwMode="auto">
            <a:xfrm>
              <a:off x="3359150" y="4008438"/>
              <a:ext cx="796925" cy="760413"/>
            </a:xfrm>
            <a:custGeom>
              <a:avLst/>
              <a:gdLst/>
              <a:ahLst/>
              <a:cxnLst>
                <a:cxn ang="0">
                  <a:pos x="320" y="19"/>
                </a:cxn>
                <a:cxn ang="0">
                  <a:pos x="275" y="32"/>
                </a:cxn>
                <a:cxn ang="0">
                  <a:pos x="214" y="51"/>
                </a:cxn>
                <a:cxn ang="0">
                  <a:pos x="162" y="71"/>
                </a:cxn>
                <a:cxn ang="0">
                  <a:pos x="141" y="87"/>
                </a:cxn>
                <a:cxn ang="0">
                  <a:pos x="108" y="111"/>
                </a:cxn>
                <a:cxn ang="0">
                  <a:pos x="68" y="161"/>
                </a:cxn>
                <a:cxn ang="0">
                  <a:pos x="30" y="249"/>
                </a:cxn>
                <a:cxn ang="0">
                  <a:pos x="6" y="374"/>
                </a:cxn>
                <a:cxn ang="0">
                  <a:pos x="0" y="580"/>
                </a:cxn>
                <a:cxn ang="0">
                  <a:pos x="9" y="706"/>
                </a:cxn>
                <a:cxn ang="0">
                  <a:pos x="22" y="765"/>
                </a:cxn>
                <a:cxn ang="0">
                  <a:pos x="42" y="823"/>
                </a:cxn>
                <a:cxn ang="0">
                  <a:pos x="74" y="870"/>
                </a:cxn>
                <a:cxn ang="0">
                  <a:pos x="119" y="902"/>
                </a:cxn>
                <a:cxn ang="0">
                  <a:pos x="160" y="926"/>
                </a:cxn>
                <a:cxn ang="0">
                  <a:pos x="199" y="944"/>
                </a:cxn>
                <a:cxn ang="0">
                  <a:pos x="237" y="955"/>
                </a:cxn>
                <a:cxn ang="0">
                  <a:pos x="272" y="960"/>
                </a:cxn>
                <a:cxn ang="0">
                  <a:pos x="298" y="959"/>
                </a:cxn>
                <a:cxn ang="0">
                  <a:pos x="318" y="955"/>
                </a:cxn>
                <a:cxn ang="0">
                  <a:pos x="331" y="952"/>
                </a:cxn>
                <a:cxn ang="0">
                  <a:pos x="424" y="918"/>
                </a:cxn>
                <a:cxn ang="0">
                  <a:pos x="424" y="891"/>
                </a:cxn>
                <a:cxn ang="0">
                  <a:pos x="442" y="833"/>
                </a:cxn>
                <a:cxn ang="0">
                  <a:pos x="463" y="801"/>
                </a:cxn>
                <a:cxn ang="0">
                  <a:pos x="484" y="770"/>
                </a:cxn>
                <a:cxn ang="0">
                  <a:pos x="500" y="747"/>
                </a:cxn>
                <a:cxn ang="0">
                  <a:pos x="506" y="738"/>
                </a:cxn>
                <a:cxn ang="0">
                  <a:pos x="885" y="696"/>
                </a:cxn>
                <a:cxn ang="0">
                  <a:pos x="1002" y="569"/>
                </a:cxn>
                <a:cxn ang="0">
                  <a:pos x="988" y="561"/>
                </a:cxn>
                <a:cxn ang="0">
                  <a:pos x="968" y="539"/>
                </a:cxn>
                <a:cxn ang="0">
                  <a:pos x="949" y="497"/>
                </a:cxn>
                <a:cxn ang="0">
                  <a:pos x="936" y="428"/>
                </a:cxn>
                <a:cxn ang="0">
                  <a:pos x="925" y="341"/>
                </a:cxn>
                <a:cxn ang="0">
                  <a:pos x="909" y="252"/>
                </a:cxn>
                <a:cxn ang="0">
                  <a:pos x="885" y="174"/>
                </a:cxn>
                <a:cxn ang="0">
                  <a:pos x="856" y="121"/>
                </a:cxn>
                <a:cxn ang="0">
                  <a:pos x="830" y="81"/>
                </a:cxn>
                <a:cxn ang="0">
                  <a:pos x="807" y="50"/>
                </a:cxn>
                <a:cxn ang="0">
                  <a:pos x="780" y="28"/>
                </a:cxn>
                <a:cxn ang="0">
                  <a:pos x="747" y="14"/>
                </a:cxn>
                <a:cxn ang="0">
                  <a:pos x="723" y="7"/>
                </a:cxn>
                <a:cxn ang="0">
                  <a:pos x="707" y="5"/>
                </a:cxn>
                <a:cxn ang="0">
                  <a:pos x="694" y="4"/>
                </a:cxn>
                <a:cxn ang="0">
                  <a:pos x="678" y="0"/>
                </a:cxn>
                <a:cxn ang="0">
                  <a:pos x="645" y="0"/>
                </a:cxn>
                <a:cxn ang="0">
                  <a:pos x="593" y="2"/>
                </a:cxn>
                <a:cxn ang="0">
                  <a:pos x="531" y="5"/>
                </a:cxn>
                <a:cxn ang="0">
                  <a:pos x="466" y="9"/>
                </a:cxn>
                <a:cxn ang="0">
                  <a:pos x="406" y="12"/>
                </a:cxn>
                <a:cxn ang="0">
                  <a:pos x="358" y="14"/>
                </a:cxn>
                <a:cxn ang="0">
                  <a:pos x="331" y="17"/>
                </a:cxn>
              </a:cxnLst>
              <a:rect l="0" t="0" r="r" b="b"/>
              <a:pathLst>
                <a:path w="1004" h="960">
                  <a:moveTo>
                    <a:pt x="327" y="17"/>
                  </a:moveTo>
                  <a:lnTo>
                    <a:pt x="320" y="19"/>
                  </a:lnTo>
                  <a:lnTo>
                    <a:pt x="302" y="24"/>
                  </a:lnTo>
                  <a:lnTo>
                    <a:pt x="275" y="32"/>
                  </a:lnTo>
                  <a:lnTo>
                    <a:pt x="245" y="41"/>
                  </a:lnTo>
                  <a:lnTo>
                    <a:pt x="214" y="51"/>
                  </a:lnTo>
                  <a:lnTo>
                    <a:pt x="185" y="62"/>
                  </a:lnTo>
                  <a:lnTo>
                    <a:pt x="162" y="71"/>
                  </a:lnTo>
                  <a:lnTo>
                    <a:pt x="150" y="79"/>
                  </a:lnTo>
                  <a:lnTo>
                    <a:pt x="141" y="87"/>
                  </a:lnTo>
                  <a:lnTo>
                    <a:pt x="126" y="96"/>
                  </a:lnTo>
                  <a:lnTo>
                    <a:pt x="108" y="111"/>
                  </a:lnTo>
                  <a:lnTo>
                    <a:pt x="89" y="132"/>
                  </a:lnTo>
                  <a:lnTo>
                    <a:pt x="68" y="161"/>
                  </a:lnTo>
                  <a:lnTo>
                    <a:pt x="48" y="199"/>
                  </a:lnTo>
                  <a:lnTo>
                    <a:pt x="30" y="249"/>
                  </a:lnTo>
                  <a:lnTo>
                    <a:pt x="14" y="313"/>
                  </a:lnTo>
                  <a:lnTo>
                    <a:pt x="6" y="374"/>
                  </a:lnTo>
                  <a:lnTo>
                    <a:pt x="1" y="470"/>
                  </a:lnTo>
                  <a:lnTo>
                    <a:pt x="0" y="580"/>
                  </a:lnTo>
                  <a:lnTo>
                    <a:pt x="6" y="678"/>
                  </a:lnTo>
                  <a:lnTo>
                    <a:pt x="9" y="706"/>
                  </a:lnTo>
                  <a:lnTo>
                    <a:pt x="15" y="736"/>
                  </a:lnTo>
                  <a:lnTo>
                    <a:pt x="22" y="765"/>
                  </a:lnTo>
                  <a:lnTo>
                    <a:pt x="30" y="795"/>
                  </a:lnTo>
                  <a:lnTo>
                    <a:pt x="42" y="823"/>
                  </a:lnTo>
                  <a:lnTo>
                    <a:pt x="56" y="848"/>
                  </a:lnTo>
                  <a:lnTo>
                    <a:pt x="74" y="870"/>
                  </a:lnTo>
                  <a:lnTo>
                    <a:pt x="96" y="887"/>
                  </a:lnTo>
                  <a:lnTo>
                    <a:pt x="119" y="902"/>
                  </a:lnTo>
                  <a:lnTo>
                    <a:pt x="141" y="915"/>
                  </a:lnTo>
                  <a:lnTo>
                    <a:pt x="160" y="926"/>
                  </a:lnTo>
                  <a:lnTo>
                    <a:pt x="180" y="936"/>
                  </a:lnTo>
                  <a:lnTo>
                    <a:pt x="199" y="944"/>
                  </a:lnTo>
                  <a:lnTo>
                    <a:pt x="218" y="950"/>
                  </a:lnTo>
                  <a:lnTo>
                    <a:pt x="237" y="955"/>
                  </a:lnTo>
                  <a:lnTo>
                    <a:pt x="257" y="959"/>
                  </a:lnTo>
                  <a:lnTo>
                    <a:pt x="272" y="960"/>
                  </a:lnTo>
                  <a:lnTo>
                    <a:pt x="286" y="960"/>
                  </a:lnTo>
                  <a:lnTo>
                    <a:pt x="298" y="959"/>
                  </a:lnTo>
                  <a:lnTo>
                    <a:pt x="309" y="958"/>
                  </a:lnTo>
                  <a:lnTo>
                    <a:pt x="318" y="955"/>
                  </a:lnTo>
                  <a:lnTo>
                    <a:pt x="326" y="954"/>
                  </a:lnTo>
                  <a:lnTo>
                    <a:pt x="331" y="952"/>
                  </a:lnTo>
                  <a:lnTo>
                    <a:pt x="332" y="952"/>
                  </a:lnTo>
                  <a:lnTo>
                    <a:pt x="424" y="918"/>
                  </a:lnTo>
                  <a:lnTo>
                    <a:pt x="423" y="910"/>
                  </a:lnTo>
                  <a:lnTo>
                    <a:pt x="424" y="891"/>
                  </a:lnTo>
                  <a:lnTo>
                    <a:pt x="428" y="863"/>
                  </a:lnTo>
                  <a:lnTo>
                    <a:pt x="442" y="833"/>
                  </a:lnTo>
                  <a:lnTo>
                    <a:pt x="453" y="817"/>
                  </a:lnTo>
                  <a:lnTo>
                    <a:pt x="463" y="801"/>
                  </a:lnTo>
                  <a:lnTo>
                    <a:pt x="473" y="785"/>
                  </a:lnTo>
                  <a:lnTo>
                    <a:pt x="484" y="770"/>
                  </a:lnTo>
                  <a:lnTo>
                    <a:pt x="492" y="757"/>
                  </a:lnTo>
                  <a:lnTo>
                    <a:pt x="500" y="747"/>
                  </a:lnTo>
                  <a:lnTo>
                    <a:pt x="504" y="740"/>
                  </a:lnTo>
                  <a:lnTo>
                    <a:pt x="506" y="738"/>
                  </a:lnTo>
                  <a:lnTo>
                    <a:pt x="849" y="622"/>
                  </a:lnTo>
                  <a:lnTo>
                    <a:pt x="885" y="696"/>
                  </a:lnTo>
                  <a:lnTo>
                    <a:pt x="1004" y="571"/>
                  </a:lnTo>
                  <a:lnTo>
                    <a:pt x="1002" y="569"/>
                  </a:lnTo>
                  <a:lnTo>
                    <a:pt x="996" y="567"/>
                  </a:lnTo>
                  <a:lnTo>
                    <a:pt x="988" y="561"/>
                  </a:lnTo>
                  <a:lnTo>
                    <a:pt x="979" y="552"/>
                  </a:lnTo>
                  <a:lnTo>
                    <a:pt x="968" y="539"/>
                  </a:lnTo>
                  <a:lnTo>
                    <a:pt x="958" y="521"/>
                  </a:lnTo>
                  <a:lnTo>
                    <a:pt x="949" y="497"/>
                  </a:lnTo>
                  <a:lnTo>
                    <a:pt x="942" y="466"/>
                  </a:lnTo>
                  <a:lnTo>
                    <a:pt x="936" y="428"/>
                  </a:lnTo>
                  <a:lnTo>
                    <a:pt x="930" y="386"/>
                  </a:lnTo>
                  <a:lnTo>
                    <a:pt x="925" y="341"/>
                  </a:lnTo>
                  <a:lnTo>
                    <a:pt x="918" y="296"/>
                  </a:lnTo>
                  <a:lnTo>
                    <a:pt x="909" y="252"/>
                  </a:lnTo>
                  <a:lnTo>
                    <a:pt x="898" y="211"/>
                  </a:lnTo>
                  <a:lnTo>
                    <a:pt x="885" y="174"/>
                  </a:lnTo>
                  <a:lnTo>
                    <a:pt x="871" y="146"/>
                  </a:lnTo>
                  <a:lnTo>
                    <a:pt x="856" y="121"/>
                  </a:lnTo>
                  <a:lnTo>
                    <a:pt x="842" y="101"/>
                  </a:lnTo>
                  <a:lnTo>
                    <a:pt x="830" y="81"/>
                  </a:lnTo>
                  <a:lnTo>
                    <a:pt x="819" y="65"/>
                  </a:lnTo>
                  <a:lnTo>
                    <a:pt x="807" y="50"/>
                  </a:lnTo>
                  <a:lnTo>
                    <a:pt x="795" y="38"/>
                  </a:lnTo>
                  <a:lnTo>
                    <a:pt x="780" y="28"/>
                  </a:lnTo>
                  <a:lnTo>
                    <a:pt x="763" y="20"/>
                  </a:lnTo>
                  <a:lnTo>
                    <a:pt x="747" y="14"/>
                  </a:lnTo>
                  <a:lnTo>
                    <a:pt x="733" y="11"/>
                  </a:lnTo>
                  <a:lnTo>
                    <a:pt x="723" y="7"/>
                  </a:lnTo>
                  <a:lnTo>
                    <a:pt x="715" y="6"/>
                  </a:lnTo>
                  <a:lnTo>
                    <a:pt x="707" y="5"/>
                  </a:lnTo>
                  <a:lnTo>
                    <a:pt x="701" y="5"/>
                  </a:lnTo>
                  <a:lnTo>
                    <a:pt x="694" y="4"/>
                  </a:lnTo>
                  <a:lnTo>
                    <a:pt x="686" y="2"/>
                  </a:lnTo>
                  <a:lnTo>
                    <a:pt x="678" y="0"/>
                  </a:lnTo>
                  <a:lnTo>
                    <a:pt x="664" y="0"/>
                  </a:lnTo>
                  <a:lnTo>
                    <a:pt x="645" y="0"/>
                  </a:lnTo>
                  <a:lnTo>
                    <a:pt x="621" y="0"/>
                  </a:lnTo>
                  <a:lnTo>
                    <a:pt x="593" y="2"/>
                  </a:lnTo>
                  <a:lnTo>
                    <a:pt x="563" y="3"/>
                  </a:lnTo>
                  <a:lnTo>
                    <a:pt x="531" y="5"/>
                  </a:lnTo>
                  <a:lnTo>
                    <a:pt x="499" y="6"/>
                  </a:lnTo>
                  <a:lnTo>
                    <a:pt x="466" y="9"/>
                  </a:lnTo>
                  <a:lnTo>
                    <a:pt x="435" y="10"/>
                  </a:lnTo>
                  <a:lnTo>
                    <a:pt x="406" y="12"/>
                  </a:lnTo>
                  <a:lnTo>
                    <a:pt x="380" y="13"/>
                  </a:lnTo>
                  <a:lnTo>
                    <a:pt x="358" y="14"/>
                  </a:lnTo>
                  <a:lnTo>
                    <a:pt x="342" y="15"/>
                  </a:lnTo>
                  <a:lnTo>
                    <a:pt x="331" y="17"/>
                  </a:lnTo>
                  <a:lnTo>
                    <a:pt x="327" y="17"/>
                  </a:lnTo>
                  <a:close/>
                </a:path>
              </a:pathLst>
            </a:custGeom>
            <a:solidFill>
              <a:srgbClr val="FFFFC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0"/>
            <p:cNvSpPr>
              <a:spLocks/>
            </p:cNvSpPr>
            <p:nvPr/>
          </p:nvSpPr>
          <p:spPr bwMode="auto">
            <a:xfrm>
              <a:off x="4297363" y="4481513"/>
              <a:ext cx="119063" cy="61913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0" y="19"/>
                </a:cxn>
                <a:cxn ang="0">
                  <a:pos x="20" y="16"/>
                </a:cxn>
                <a:cxn ang="0">
                  <a:pos x="31" y="13"/>
                </a:cxn>
                <a:cxn ang="0">
                  <a:pos x="44" y="9"/>
                </a:cxn>
                <a:cxn ang="0">
                  <a:pos x="57" y="6"/>
                </a:cxn>
                <a:cxn ang="0">
                  <a:pos x="71" y="4"/>
                </a:cxn>
                <a:cxn ang="0">
                  <a:pos x="84" y="1"/>
                </a:cxn>
                <a:cxn ang="0">
                  <a:pos x="98" y="0"/>
                </a:cxn>
                <a:cxn ang="0">
                  <a:pos x="104" y="0"/>
                </a:cxn>
                <a:cxn ang="0">
                  <a:pos x="110" y="1"/>
                </a:cxn>
                <a:cxn ang="0">
                  <a:pos x="117" y="4"/>
                </a:cxn>
                <a:cxn ang="0">
                  <a:pos x="122" y="7"/>
                </a:cxn>
                <a:cxn ang="0">
                  <a:pos x="129" y="12"/>
                </a:cxn>
                <a:cxn ang="0">
                  <a:pos x="135" y="19"/>
                </a:cxn>
                <a:cxn ang="0">
                  <a:pos x="141" y="27"/>
                </a:cxn>
                <a:cxn ang="0">
                  <a:pos x="145" y="37"/>
                </a:cxn>
                <a:cxn ang="0">
                  <a:pos x="150" y="55"/>
                </a:cxn>
                <a:cxn ang="0">
                  <a:pos x="149" y="68"/>
                </a:cxn>
                <a:cxn ang="0">
                  <a:pos x="147" y="75"/>
                </a:cxn>
                <a:cxn ang="0">
                  <a:pos x="144" y="77"/>
                </a:cxn>
                <a:cxn ang="0">
                  <a:pos x="0" y="21"/>
                </a:cxn>
              </a:cxnLst>
              <a:rect l="0" t="0" r="r" b="b"/>
              <a:pathLst>
                <a:path w="150" h="77">
                  <a:moveTo>
                    <a:pt x="0" y="21"/>
                  </a:moveTo>
                  <a:lnTo>
                    <a:pt x="10" y="19"/>
                  </a:lnTo>
                  <a:lnTo>
                    <a:pt x="20" y="16"/>
                  </a:lnTo>
                  <a:lnTo>
                    <a:pt x="31" y="13"/>
                  </a:lnTo>
                  <a:lnTo>
                    <a:pt x="44" y="9"/>
                  </a:lnTo>
                  <a:lnTo>
                    <a:pt x="57" y="6"/>
                  </a:lnTo>
                  <a:lnTo>
                    <a:pt x="71" y="4"/>
                  </a:lnTo>
                  <a:lnTo>
                    <a:pt x="84" y="1"/>
                  </a:lnTo>
                  <a:lnTo>
                    <a:pt x="98" y="0"/>
                  </a:lnTo>
                  <a:lnTo>
                    <a:pt x="104" y="0"/>
                  </a:lnTo>
                  <a:lnTo>
                    <a:pt x="110" y="1"/>
                  </a:lnTo>
                  <a:lnTo>
                    <a:pt x="117" y="4"/>
                  </a:lnTo>
                  <a:lnTo>
                    <a:pt x="122" y="7"/>
                  </a:lnTo>
                  <a:lnTo>
                    <a:pt x="129" y="12"/>
                  </a:lnTo>
                  <a:lnTo>
                    <a:pt x="135" y="19"/>
                  </a:lnTo>
                  <a:lnTo>
                    <a:pt x="141" y="27"/>
                  </a:lnTo>
                  <a:lnTo>
                    <a:pt x="145" y="37"/>
                  </a:lnTo>
                  <a:lnTo>
                    <a:pt x="150" y="55"/>
                  </a:lnTo>
                  <a:lnTo>
                    <a:pt x="149" y="68"/>
                  </a:lnTo>
                  <a:lnTo>
                    <a:pt x="147" y="75"/>
                  </a:lnTo>
                  <a:lnTo>
                    <a:pt x="144" y="7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1"/>
            <p:cNvSpPr>
              <a:spLocks/>
            </p:cNvSpPr>
            <p:nvPr/>
          </p:nvSpPr>
          <p:spPr bwMode="auto">
            <a:xfrm>
              <a:off x="3414713" y="3705225"/>
              <a:ext cx="188913" cy="227013"/>
            </a:xfrm>
            <a:custGeom>
              <a:avLst/>
              <a:gdLst/>
              <a:ahLst/>
              <a:cxnLst>
                <a:cxn ang="0">
                  <a:pos x="210" y="80"/>
                </a:cxn>
                <a:cxn ang="0">
                  <a:pos x="205" y="73"/>
                </a:cxn>
                <a:cxn ang="0">
                  <a:pos x="194" y="62"/>
                </a:cxn>
                <a:cxn ang="0">
                  <a:pos x="178" y="50"/>
                </a:cxn>
                <a:cxn ang="0">
                  <a:pos x="159" y="36"/>
                </a:cxn>
                <a:cxn ang="0">
                  <a:pos x="141" y="23"/>
                </a:cxn>
                <a:cxn ang="0">
                  <a:pos x="122" y="12"/>
                </a:cxn>
                <a:cxn ang="0">
                  <a:pos x="106" y="5"/>
                </a:cxn>
                <a:cxn ang="0">
                  <a:pos x="95" y="1"/>
                </a:cxn>
                <a:cxn ang="0">
                  <a:pos x="87" y="1"/>
                </a:cxn>
                <a:cxn ang="0">
                  <a:pos x="79" y="0"/>
                </a:cxn>
                <a:cxn ang="0">
                  <a:pos x="72" y="0"/>
                </a:cxn>
                <a:cxn ang="0">
                  <a:pos x="65" y="0"/>
                </a:cxn>
                <a:cxn ang="0">
                  <a:pos x="59" y="0"/>
                </a:cxn>
                <a:cxn ang="0">
                  <a:pos x="53" y="1"/>
                </a:cxn>
                <a:cxn ang="0">
                  <a:pos x="48" y="5"/>
                </a:cxn>
                <a:cxn ang="0">
                  <a:pos x="43" y="9"/>
                </a:cxn>
                <a:cxn ang="0">
                  <a:pos x="38" y="19"/>
                </a:cxn>
                <a:cxn ang="0">
                  <a:pos x="31" y="35"/>
                </a:cxn>
                <a:cxn ang="0">
                  <a:pos x="23" y="57"/>
                </a:cxn>
                <a:cxn ang="0">
                  <a:pos x="15" y="81"/>
                </a:cxn>
                <a:cxn ang="0">
                  <a:pos x="8" y="106"/>
                </a:cxn>
                <a:cxn ang="0">
                  <a:pos x="4" y="132"/>
                </a:cxn>
                <a:cxn ang="0">
                  <a:pos x="0" y="156"/>
                </a:cxn>
                <a:cxn ang="0">
                  <a:pos x="1" y="176"/>
                </a:cxn>
                <a:cxn ang="0">
                  <a:pos x="5" y="195"/>
                </a:cxn>
                <a:cxn ang="0">
                  <a:pos x="8" y="216"/>
                </a:cxn>
                <a:cxn ang="0">
                  <a:pos x="12" y="234"/>
                </a:cxn>
                <a:cxn ang="0">
                  <a:pos x="16" y="252"/>
                </a:cxn>
                <a:cxn ang="0">
                  <a:pos x="22" y="267"/>
                </a:cxn>
                <a:cxn ang="0">
                  <a:pos x="29" y="279"/>
                </a:cxn>
                <a:cxn ang="0">
                  <a:pos x="37" y="286"/>
                </a:cxn>
                <a:cxn ang="0">
                  <a:pos x="48" y="286"/>
                </a:cxn>
                <a:cxn ang="0">
                  <a:pos x="59" y="281"/>
                </a:cxn>
                <a:cxn ang="0">
                  <a:pos x="73" y="276"/>
                </a:cxn>
                <a:cxn ang="0">
                  <a:pos x="87" y="266"/>
                </a:cxn>
                <a:cxn ang="0">
                  <a:pos x="100" y="257"/>
                </a:cxn>
                <a:cxn ang="0">
                  <a:pos x="114" y="248"/>
                </a:cxn>
                <a:cxn ang="0">
                  <a:pos x="126" y="240"/>
                </a:cxn>
                <a:cxn ang="0">
                  <a:pos x="136" y="234"/>
                </a:cxn>
                <a:cxn ang="0">
                  <a:pos x="143" y="231"/>
                </a:cxn>
                <a:cxn ang="0">
                  <a:pos x="151" y="229"/>
                </a:cxn>
                <a:cxn ang="0">
                  <a:pos x="164" y="228"/>
                </a:cxn>
                <a:cxn ang="0">
                  <a:pos x="180" y="228"/>
                </a:cxn>
                <a:cxn ang="0">
                  <a:pos x="196" y="227"/>
                </a:cxn>
                <a:cxn ang="0">
                  <a:pos x="212" y="227"/>
                </a:cxn>
                <a:cxn ang="0">
                  <a:pos x="226" y="227"/>
                </a:cxn>
                <a:cxn ang="0">
                  <a:pos x="235" y="227"/>
                </a:cxn>
                <a:cxn ang="0">
                  <a:pos x="239" y="227"/>
                </a:cxn>
                <a:cxn ang="0">
                  <a:pos x="206" y="142"/>
                </a:cxn>
                <a:cxn ang="0">
                  <a:pos x="210" y="80"/>
                </a:cxn>
              </a:cxnLst>
              <a:rect l="0" t="0" r="r" b="b"/>
              <a:pathLst>
                <a:path w="239" h="286">
                  <a:moveTo>
                    <a:pt x="210" y="80"/>
                  </a:moveTo>
                  <a:lnTo>
                    <a:pt x="205" y="73"/>
                  </a:lnTo>
                  <a:lnTo>
                    <a:pt x="194" y="62"/>
                  </a:lnTo>
                  <a:lnTo>
                    <a:pt x="178" y="50"/>
                  </a:lnTo>
                  <a:lnTo>
                    <a:pt x="159" y="36"/>
                  </a:lnTo>
                  <a:lnTo>
                    <a:pt x="141" y="23"/>
                  </a:lnTo>
                  <a:lnTo>
                    <a:pt x="122" y="12"/>
                  </a:lnTo>
                  <a:lnTo>
                    <a:pt x="106" y="5"/>
                  </a:lnTo>
                  <a:lnTo>
                    <a:pt x="95" y="1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59" y="0"/>
                  </a:lnTo>
                  <a:lnTo>
                    <a:pt x="53" y="1"/>
                  </a:lnTo>
                  <a:lnTo>
                    <a:pt x="48" y="5"/>
                  </a:lnTo>
                  <a:lnTo>
                    <a:pt x="43" y="9"/>
                  </a:lnTo>
                  <a:lnTo>
                    <a:pt x="38" y="19"/>
                  </a:lnTo>
                  <a:lnTo>
                    <a:pt x="31" y="35"/>
                  </a:lnTo>
                  <a:lnTo>
                    <a:pt x="23" y="57"/>
                  </a:lnTo>
                  <a:lnTo>
                    <a:pt x="15" y="81"/>
                  </a:lnTo>
                  <a:lnTo>
                    <a:pt x="8" y="106"/>
                  </a:lnTo>
                  <a:lnTo>
                    <a:pt x="4" y="132"/>
                  </a:lnTo>
                  <a:lnTo>
                    <a:pt x="0" y="156"/>
                  </a:lnTo>
                  <a:lnTo>
                    <a:pt x="1" y="176"/>
                  </a:lnTo>
                  <a:lnTo>
                    <a:pt x="5" y="195"/>
                  </a:lnTo>
                  <a:lnTo>
                    <a:pt x="8" y="216"/>
                  </a:lnTo>
                  <a:lnTo>
                    <a:pt x="12" y="234"/>
                  </a:lnTo>
                  <a:lnTo>
                    <a:pt x="16" y="252"/>
                  </a:lnTo>
                  <a:lnTo>
                    <a:pt x="22" y="267"/>
                  </a:lnTo>
                  <a:lnTo>
                    <a:pt x="29" y="279"/>
                  </a:lnTo>
                  <a:lnTo>
                    <a:pt x="37" y="286"/>
                  </a:lnTo>
                  <a:lnTo>
                    <a:pt x="48" y="286"/>
                  </a:lnTo>
                  <a:lnTo>
                    <a:pt x="59" y="281"/>
                  </a:lnTo>
                  <a:lnTo>
                    <a:pt x="73" y="276"/>
                  </a:lnTo>
                  <a:lnTo>
                    <a:pt x="87" y="266"/>
                  </a:lnTo>
                  <a:lnTo>
                    <a:pt x="100" y="257"/>
                  </a:lnTo>
                  <a:lnTo>
                    <a:pt x="114" y="248"/>
                  </a:lnTo>
                  <a:lnTo>
                    <a:pt x="126" y="240"/>
                  </a:lnTo>
                  <a:lnTo>
                    <a:pt x="136" y="234"/>
                  </a:lnTo>
                  <a:lnTo>
                    <a:pt x="143" y="231"/>
                  </a:lnTo>
                  <a:lnTo>
                    <a:pt x="151" y="229"/>
                  </a:lnTo>
                  <a:lnTo>
                    <a:pt x="164" y="228"/>
                  </a:lnTo>
                  <a:lnTo>
                    <a:pt x="180" y="228"/>
                  </a:lnTo>
                  <a:lnTo>
                    <a:pt x="196" y="227"/>
                  </a:lnTo>
                  <a:lnTo>
                    <a:pt x="212" y="227"/>
                  </a:lnTo>
                  <a:lnTo>
                    <a:pt x="226" y="227"/>
                  </a:lnTo>
                  <a:lnTo>
                    <a:pt x="235" y="227"/>
                  </a:lnTo>
                  <a:lnTo>
                    <a:pt x="239" y="227"/>
                  </a:lnTo>
                  <a:lnTo>
                    <a:pt x="206" y="142"/>
                  </a:lnTo>
                  <a:lnTo>
                    <a:pt x="210" y="80"/>
                  </a:lnTo>
                  <a:close/>
                </a:path>
              </a:pathLst>
            </a:custGeom>
            <a:solidFill>
              <a:srgbClr val="FFFF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2"/>
            <p:cNvSpPr>
              <a:spLocks/>
            </p:cNvSpPr>
            <p:nvPr/>
          </p:nvSpPr>
          <p:spPr bwMode="auto">
            <a:xfrm>
              <a:off x="3508375" y="4051300"/>
              <a:ext cx="547688" cy="6127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" y="36"/>
                </a:cxn>
                <a:cxn ang="0">
                  <a:pos x="15" y="48"/>
                </a:cxn>
                <a:cxn ang="0">
                  <a:pos x="25" y="62"/>
                </a:cxn>
                <a:cxn ang="0">
                  <a:pos x="37" y="79"/>
                </a:cxn>
                <a:cxn ang="0">
                  <a:pos x="49" y="99"/>
                </a:cxn>
                <a:cxn ang="0">
                  <a:pos x="62" y="117"/>
                </a:cxn>
                <a:cxn ang="0">
                  <a:pos x="73" y="137"/>
                </a:cxn>
                <a:cxn ang="0">
                  <a:pos x="83" y="154"/>
                </a:cxn>
                <a:cxn ang="0">
                  <a:pos x="90" y="169"/>
                </a:cxn>
                <a:cxn ang="0">
                  <a:pos x="98" y="191"/>
                </a:cxn>
                <a:cxn ang="0">
                  <a:pos x="107" y="216"/>
                </a:cxn>
                <a:cxn ang="0">
                  <a:pos x="115" y="243"/>
                </a:cxn>
                <a:cxn ang="0">
                  <a:pos x="124" y="267"/>
                </a:cxn>
                <a:cxn ang="0">
                  <a:pos x="130" y="288"/>
                </a:cxn>
                <a:cxn ang="0">
                  <a:pos x="136" y="301"/>
                </a:cxn>
                <a:cxn ang="0">
                  <a:pos x="137" y="307"/>
                </a:cxn>
                <a:cxn ang="0">
                  <a:pos x="114" y="398"/>
                </a:cxn>
                <a:cxn ang="0">
                  <a:pos x="132" y="564"/>
                </a:cxn>
                <a:cxn ang="0">
                  <a:pos x="179" y="678"/>
                </a:cxn>
                <a:cxn ang="0">
                  <a:pos x="291" y="686"/>
                </a:cxn>
                <a:cxn ang="0">
                  <a:pos x="398" y="771"/>
                </a:cxn>
                <a:cxn ang="0">
                  <a:pos x="661" y="756"/>
                </a:cxn>
                <a:cxn ang="0">
                  <a:pos x="691" y="660"/>
                </a:cxn>
                <a:cxn ang="0">
                  <a:pos x="607" y="331"/>
                </a:cxn>
                <a:cxn ang="0">
                  <a:pos x="558" y="256"/>
                </a:cxn>
                <a:cxn ang="0">
                  <a:pos x="495" y="2"/>
                </a:cxn>
                <a:cxn ang="0">
                  <a:pos x="440" y="19"/>
                </a:cxn>
                <a:cxn ang="0">
                  <a:pos x="489" y="268"/>
                </a:cxn>
                <a:cxn ang="0">
                  <a:pos x="383" y="308"/>
                </a:cxn>
                <a:cxn ang="0">
                  <a:pos x="230" y="305"/>
                </a:cxn>
                <a:cxn ang="0">
                  <a:pos x="191" y="163"/>
                </a:cxn>
                <a:cxn ang="0">
                  <a:pos x="114" y="17"/>
                </a:cxn>
                <a:cxn ang="0">
                  <a:pos x="93" y="0"/>
                </a:cxn>
                <a:cxn ang="0">
                  <a:pos x="0" y="28"/>
                </a:cxn>
              </a:cxnLst>
              <a:rect l="0" t="0" r="r" b="b"/>
              <a:pathLst>
                <a:path w="691" h="771">
                  <a:moveTo>
                    <a:pt x="0" y="28"/>
                  </a:moveTo>
                  <a:lnTo>
                    <a:pt x="5" y="36"/>
                  </a:lnTo>
                  <a:lnTo>
                    <a:pt x="15" y="48"/>
                  </a:lnTo>
                  <a:lnTo>
                    <a:pt x="25" y="62"/>
                  </a:lnTo>
                  <a:lnTo>
                    <a:pt x="37" y="79"/>
                  </a:lnTo>
                  <a:lnTo>
                    <a:pt x="49" y="99"/>
                  </a:lnTo>
                  <a:lnTo>
                    <a:pt x="62" y="117"/>
                  </a:lnTo>
                  <a:lnTo>
                    <a:pt x="73" y="137"/>
                  </a:lnTo>
                  <a:lnTo>
                    <a:pt x="83" y="154"/>
                  </a:lnTo>
                  <a:lnTo>
                    <a:pt x="90" y="169"/>
                  </a:lnTo>
                  <a:lnTo>
                    <a:pt x="98" y="191"/>
                  </a:lnTo>
                  <a:lnTo>
                    <a:pt x="107" y="216"/>
                  </a:lnTo>
                  <a:lnTo>
                    <a:pt x="115" y="243"/>
                  </a:lnTo>
                  <a:lnTo>
                    <a:pt x="124" y="267"/>
                  </a:lnTo>
                  <a:lnTo>
                    <a:pt x="130" y="288"/>
                  </a:lnTo>
                  <a:lnTo>
                    <a:pt x="136" y="301"/>
                  </a:lnTo>
                  <a:lnTo>
                    <a:pt x="137" y="307"/>
                  </a:lnTo>
                  <a:lnTo>
                    <a:pt x="114" y="398"/>
                  </a:lnTo>
                  <a:lnTo>
                    <a:pt x="132" y="564"/>
                  </a:lnTo>
                  <a:lnTo>
                    <a:pt x="179" y="678"/>
                  </a:lnTo>
                  <a:lnTo>
                    <a:pt x="291" y="686"/>
                  </a:lnTo>
                  <a:lnTo>
                    <a:pt x="398" y="771"/>
                  </a:lnTo>
                  <a:lnTo>
                    <a:pt x="661" y="756"/>
                  </a:lnTo>
                  <a:lnTo>
                    <a:pt x="691" y="660"/>
                  </a:lnTo>
                  <a:lnTo>
                    <a:pt x="607" y="331"/>
                  </a:lnTo>
                  <a:lnTo>
                    <a:pt x="558" y="256"/>
                  </a:lnTo>
                  <a:lnTo>
                    <a:pt x="495" y="2"/>
                  </a:lnTo>
                  <a:lnTo>
                    <a:pt x="440" y="19"/>
                  </a:lnTo>
                  <a:lnTo>
                    <a:pt x="489" y="268"/>
                  </a:lnTo>
                  <a:lnTo>
                    <a:pt x="383" y="308"/>
                  </a:lnTo>
                  <a:lnTo>
                    <a:pt x="230" y="305"/>
                  </a:lnTo>
                  <a:lnTo>
                    <a:pt x="191" y="163"/>
                  </a:lnTo>
                  <a:lnTo>
                    <a:pt x="114" y="17"/>
                  </a:lnTo>
                  <a:lnTo>
                    <a:pt x="93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515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3"/>
            <p:cNvSpPr>
              <a:spLocks/>
            </p:cNvSpPr>
            <p:nvPr/>
          </p:nvSpPr>
          <p:spPr bwMode="auto">
            <a:xfrm>
              <a:off x="3581400" y="4437063"/>
              <a:ext cx="987425" cy="627063"/>
            </a:xfrm>
            <a:custGeom>
              <a:avLst/>
              <a:gdLst/>
              <a:ahLst/>
              <a:cxnLst>
                <a:cxn ang="0">
                  <a:pos x="306" y="321"/>
                </a:cxn>
                <a:cxn ang="0">
                  <a:pos x="25" y="398"/>
                </a:cxn>
                <a:cxn ang="0">
                  <a:pos x="0" y="490"/>
                </a:cxn>
                <a:cxn ang="0">
                  <a:pos x="343" y="790"/>
                </a:cxn>
                <a:cxn ang="0">
                  <a:pos x="713" y="602"/>
                </a:cxn>
                <a:cxn ang="0">
                  <a:pos x="757" y="520"/>
                </a:cxn>
                <a:cxn ang="0">
                  <a:pos x="853" y="502"/>
                </a:cxn>
                <a:cxn ang="0">
                  <a:pos x="1038" y="340"/>
                </a:cxn>
                <a:cxn ang="0">
                  <a:pos x="1244" y="251"/>
                </a:cxn>
                <a:cxn ang="0">
                  <a:pos x="1134" y="181"/>
                </a:cxn>
                <a:cxn ang="0">
                  <a:pos x="757" y="0"/>
                </a:cxn>
                <a:cxn ang="0">
                  <a:pos x="753" y="4"/>
                </a:cxn>
                <a:cxn ang="0">
                  <a:pos x="739" y="18"/>
                </a:cxn>
                <a:cxn ang="0">
                  <a:pos x="719" y="37"/>
                </a:cxn>
                <a:cxn ang="0">
                  <a:pos x="696" y="57"/>
                </a:cxn>
                <a:cxn ang="0">
                  <a:pos x="673" y="79"/>
                </a:cxn>
                <a:cxn ang="0">
                  <a:pos x="653" y="99"/>
                </a:cxn>
                <a:cxn ang="0">
                  <a:pos x="637" y="114"/>
                </a:cxn>
                <a:cxn ang="0">
                  <a:pos x="627" y="121"/>
                </a:cxn>
                <a:cxn ang="0">
                  <a:pos x="620" y="130"/>
                </a:cxn>
                <a:cxn ang="0">
                  <a:pos x="609" y="148"/>
                </a:cxn>
                <a:cxn ang="0">
                  <a:pos x="594" y="173"/>
                </a:cxn>
                <a:cxn ang="0">
                  <a:pos x="578" y="200"/>
                </a:cxn>
                <a:cxn ang="0">
                  <a:pos x="562" y="227"/>
                </a:cxn>
                <a:cxn ang="0">
                  <a:pos x="548" y="250"/>
                </a:cxn>
                <a:cxn ang="0">
                  <a:pos x="539" y="267"/>
                </a:cxn>
                <a:cxn ang="0">
                  <a:pos x="535" y="273"/>
                </a:cxn>
                <a:cxn ang="0">
                  <a:pos x="306" y="321"/>
                </a:cxn>
              </a:cxnLst>
              <a:rect l="0" t="0" r="r" b="b"/>
              <a:pathLst>
                <a:path w="1244" h="790">
                  <a:moveTo>
                    <a:pt x="306" y="321"/>
                  </a:moveTo>
                  <a:lnTo>
                    <a:pt x="25" y="398"/>
                  </a:lnTo>
                  <a:lnTo>
                    <a:pt x="0" y="490"/>
                  </a:lnTo>
                  <a:lnTo>
                    <a:pt x="343" y="790"/>
                  </a:lnTo>
                  <a:lnTo>
                    <a:pt x="713" y="602"/>
                  </a:lnTo>
                  <a:lnTo>
                    <a:pt x="757" y="520"/>
                  </a:lnTo>
                  <a:lnTo>
                    <a:pt x="853" y="502"/>
                  </a:lnTo>
                  <a:lnTo>
                    <a:pt x="1038" y="340"/>
                  </a:lnTo>
                  <a:lnTo>
                    <a:pt x="1244" y="251"/>
                  </a:lnTo>
                  <a:lnTo>
                    <a:pt x="1134" y="181"/>
                  </a:lnTo>
                  <a:lnTo>
                    <a:pt x="757" y="0"/>
                  </a:lnTo>
                  <a:lnTo>
                    <a:pt x="753" y="4"/>
                  </a:lnTo>
                  <a:lnTo>
                    <a:pt x="739" y="18"/>
                  </a:lnTo>
                  <a:lnTo>
                    <a:pt x="719" y="37"/>
                  </a:lnTo>
                  <a:lnTo>
                    <a:pt x="696" y="57"/>
                  </a:lnTo>
                  <a:lnTo>
                    <a:pt x="673" y="79"/>
                  </a:lnTo>
                  <a:lnTo>
                    <a:pt x="653" y="99"/>
                  </a:lnTo>
                  <a:lnTo>
                    <a:pt x="637" y="114"/>
                  </a:lnTo>
                  <a:lnTo>
                    <a:pt x="627" y="121"/>
                  </a:lnTo>
                  <a:lnTo>
                    <a:pt x="620" y="130"/>
                  </a:lnTo>
                  <a:lnTo>
                    <a:pt x="609" y="148"/>
                  </a:lnTo>
                  <a:lnTo>
                    <a:pt x="594" y="173"/>
                  </a:lnTo>
                  <a:lnTo>
                    <a:pt x="578" y="200"/>
                  </a:lnTo>
                  <a:lnTo>
                    <a:pt x="562" y="227"/>
                  </a:lnTo>
                  <a:lnTo>
                    <a:pt x="548" y="250"/>
                  </a:lnTo>
                  <a:lnTo>
                    <a:pt x="539" y="267"/>
                  </a:lnTo>
                  <a:lnTo>
                    <a:pt x="535" y="273"/>
                  </a:lnTo>
                  <a:lnTo>
                    <a:pt x="306" y="321"/>
                  </a:lnTo>
                  <a:close/>
                </a:path>
              </a:pathLst>
            </a:custGeom>
            <a:solidFill>
              <a:srgbClr val="E0FC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4"/>
            <p:cNvSpPr>
              <a:spLocks/>
            </p:cNvSpPr>
            <p:nvPr/>
          </p:nvSpPr>
          <p:spPr bwMode="auto">
            <a:xfrm>
              <a:off x="4064000" y="4737100"/>
              <a:ext cx="373063" cy="433388"/>
            </a:xfrm>
            <a:custGeom>
              <a:avLst/>
              <a:gdLst/>
              <a:ahLst/>
              <a:cxnLst>
                <a:cxn ang="0">
                  <a:pos x="21" y="93"/>
                </a:cxn>
                <a:cxn ang="0">
                  <a:pos x="54" y="113"/>
                </a:cxn>
                <a:cxn ang="0">
                  <a:pos x="101" y="142"/>
                </a:cxn>
                <a:cxn ang="0">
                  <a:pos x="139" y="167"/>
                </a:cxn>
                <a:cxn ang="0">
                  <a:pos x="157" y="186"/>
                </a:cxn>
                <a:cxn ang="0">
                  <a:pos x="170" y="218"/>
                </a:cxn>
                <a:cxn ang="0">
                  <a:pos x="176" y="240"/>
                </a:cxn>
                <a:cxn ang="0">
                  <a:pos x="185" y="290"/>
                </a:cxn>
                <a:cxn ang="0">
                  <a:pos x="199" y="355"/>
                </a:cxn>
                <a:cxn ang="0">
                  <a:pos x="213" y="410"/>
                </a:cxn>
                <a:cxn ang="0">
                  <a:pos x="226" y="438"/>
                </a:cxn>
                <a:cxn ang="0">
                  <a:pos x="245" y="477"/>
                </a:cxn>
                <a:cxn ang="0">
                  <a:pos x="268" y="519"/>
                </a:cxn>
                <a:cxn ang="0">
                  <a:pos x="287" y="545"/>
                </a:cxn>
                <a:cxn ang="0">
                  <a:pos x="297" y="542"/>
                </a:cxn>
                <a:cxn ang="0">
                  <a:pos x="311" y="515"/>
                </a:cxn>
                <a:cxn ang="0">
                  <a:pos x="325" y="483"/>
                </a:cxn>
                <a:cxn ang="0">
                  <a:pos x="334" y="459"/>
                </a:cxn>
                <a:cxn ang="0">
                  <a:pos x="469" y="419"/>
                </a:cxn>
                <a:cxn ang="0">
                  <a:pos x="452" y="404"/>
                </a:cxn>
                <a:cxn ang="0">
                  <a:pos x="418" y="370"/>
                </a:cxn>
                <a:cxn ang="0">
                  <a:pos x="382" y="334"/>
                </a:cxn>
                <a:cxn ang="0">
                  <a:pos x="363" y="313"/>
                </a:cxn>
                <a:cxn ang="0">
                  <a:pos x="349" y="291"/>
                </a:cxn>
                <a:cxn ang="0">
                  <a:pos x="328" y="253"/>
                </a:cxn>
                <a:cxn ang="0">
                  <a:pos x="308" y="213"/>
                </a:cxn>
                <a:cxn ang="0">
                  <a:pos x="299" y="189"/>
                </a:cxn>
                <a:cxn ang="0">
                  <a:pos x="303" y="172"/>
                </a:cxn>
                <a:cxn ang="0">
                  <a:pos x="306" y="148"/>
                </a:cxn>
                <a:cxn ang="0">
                  <a:pos x="298" y="118"/>
                </a:cxn>
                <a:cxn ang="0">
                  <a:pos x="271" y="89"/>
                </a:cxn>
                <a:cxn ang="0">
                  <a:pos x="245" y="75"/>
                </a:cxn>
                <a:cxn ang="0">
                  <a:pos x="215" y="59"/>
                </a:cxn>
                <a:cxn ang="0">
                  <a:pos x="182" y="45"/>
                </a:cxn>
                <a:cxn ang="0">
                  <a:pos x="150" y="30"/>
                </a:cxn>
                <a:cxn ang="0">
                  <a:pos x="119" y="19"/>
                </a:cxn>
                <a:cxn ang="0">
                  <a:pos x="93" y="10"/>
                </a:cxn>
                <a:cxn ang="0">
                  <a:pos x="76" y="3"/>
                </a:cxn>
                <a:cxn ang="0">
                  <a:pos x="70" y="0"/>
                </a:cxn>
                <a:cxn ang="0">
                  <a:pos x="15" y="89"/>
                </a:cxn>
              </a:cxnLst>
              <a:rect l="0" t="0" r="r" b="b"/>
              <a:pathLst>
                <a:path w="469" h="548">
                  <a:moveTo>
                    <a:pt x="15" y="89"/>
                  </a:moveTo>
                  <a:lnTo>
                    <a:pt x="21" y="93"/>
                  </a:lnTo>
                  <a:lnTo>
                    <a:pt x="34" y="101"/>
                  </a:lnTo>
                  <a:lnTo>
                    <a:pt x="54" y="113"/>
                  </a:lnTo>
                  <a:lnTo>
                    <a:pt x="77" y="127"/>
                  </a:lnTo>
                  <a:lnTo>
                    <a:pt x="101" y="142"/>
                  </a:lnTo>
                  <a:lnTo>
                    <a:pt x="123" y="156"/>
                  </a:lnTo>
                  <a:lnTo>
                    <a:pt x="139" y="167"/>
                  </a:lnTo>
                  <a:lnTo>
                    <a:pt x="148" y="174"/>
                  </a:lnTo>
                  <a:lnTo>
                    <a:pt x="157" y="186"/>
                  </a:lnTo>
                  <a:lnTo>
                    <a:pt x="163" y="202"/>
                  </a:lnTo>
                  <a:lnTo>
                    <a:pt x="170" y="218"/>
                  </a:lnTo>
                  <a:lnTo>
                    <a:pt x="174" y="230"/>
                  </a:lnTo>
                  <a:lnTo>
                    <a:pt x="176" y="240"/>
                  </a:lnTo>
                  <a:lnTo>
                    <a:pt x="181" y="262"/>
                  </a:lnTo>
                  <a:lnTo>
                    <a:pt x="185" y="290"/>
                  </a:lnTo>
                  <a:lnTo>
                    <a:pt x="192" y="322"/>
                  </a:lnTo>
                  <a:lnTo>
                    <a:pt x="199" y="355"/>
                  </a:lnTo>
                  <a:lnTo>
                    <a:pt x="206" y="386"/>
                  </a:lnTo>
                  <a:lnTo>
                    <a:pt x="213" y="410"/>
                  </a:lnTo>
                  <a:lnTo>
                    <a:pt x="219" y="425"/>
                  </a:lnTo>
                  <a:lnTo>
                    <a:pt x="226" y="438"/>
                  </a:lnTo>
                  <a:lnTo>
                    <a:pt x="235" y="457"/>
                  </a:lnTo>
                  <a:lnTo>
                    <a:pt x="245" y="477"/>
                  </a:lnTo>
                  <a:lnTo>
                    <a:pt x="257" y="499"/>
                  </a:lnTo>
                  <a:lnTo>
                    <a:pt x="268" y="519"/>
                  </a:lnTo>
                  <a:lnTo>
                    <a:pt x="279" y="535"/>
                  </a:lnTo>
                  <a:lnTo>
                    <a:pt x="287" y="545"/>
                  </a:lnTo>
                  <a:lnTo>
                    <a:pt x="292" y="548"/>
                  </a:lnTo>
                  <a:lnTo>
                    <a:pt x="297" y="542"/>
                  </a:lnTo>
                  <a:lnTo>
                    <a:pt x="304" y="530"/>
                  </a:lnTo>
                  <a:lnTo>
                    <a:pt x="311" y="515"/>
                  </a:lnTo>
                  <a:lnTo>
                    <a:pt x="318" y="499"/>
                  </a:lnTo>
                  <a:lnTo>
                    <a:pt x="325" y="483"/>
                  </a:lnTo>
                  <a:lnTo>
                    <a:pt x="330" y="469"/>
                  </a:lnTo>
                  <a:lnTo>
                    <a:pt x="334" y="459"/>
                  </a:lnTo>
                  <a:lnTo>
                    <a:pt x="335" y="455"/>
                  </a:lnTo>
                  <a:lnTo>
                    <a:pt x="469" y="419"/>
                  </a:lnTo>
                  <a:lnTo>
                    <a:pt x="464" y="414"/>
                  </a:lnTo>
                  <a:lnTo>
                    <a:pt x="452" y="404"/>
                  </a:lnTo>
                  <a:lnTo>
                    <a:pt x="436" y="389"/>
                  </a:lnTo>
                  <a:lnTo>
                    <a:pt x="418" y="370"/>
                  </a:lnTo>
                  <a:lnTo>
                    <a:pt x="399" y="352"/>
                  </a:lnTo>
                  <a:lnTo>
                    <a:pt x="382" y="334"/>
                  </a:lnTo>
                  <a:lnTo>
                    <a:pt x="370" y="321"/>
                  </a:lnTo>
                  <a:lnTo>
                    <a:pt x="363" y="313"/>
                  </a:lnTo>
                  <a:lnTo>
                    <a:pt x="358" y="304"/>
                  </a:lnTo>
                  <a:lnTo>
                    <a:pt x="349" y="291"/>
                  </a:lnTo>
                  <a:lnTo>
                    <a:pt x="340" y="272"/>
                  </a:lnTo>
                  <a:lnTo>
                    <a:pt x="328" y="253"/>
                  </a:lnTo>
                  <a:lnTo>
                    <a:pt x="318" y="232"/>
                  </a:lnTo>
                  <a:lnTo>
                    <a:pt x="308" y="213"/>
                  </a:lnTo>
                  <a:lnTo>
                    <a:pt x="302" y="199"/>
                  </a:lnTo>
                  <a:lnTo>
                    <a:pt x="299" y="189"/>
                  </a:lnTo>
                  <a:lnTo>
                    <a:pt x="300" y="182"/>
                  </a:lnTo>
                  <a:lnTo>
                    <a:pt x="303" y="172"/>
                  </a:lnTo>
                  <a:lnTo>
                    <a:pt x="305" y="161"/>
                  </a:lnTo>
                  <a:lnTo>
                    <a:pt x="306" y="148"/>
                  </a:lnTo>
                  <a:lnTo>
                    <a:pt x="304" y="133"/>
                  </a:lnTo>
                  <a:lnTo>
                    <a:pt x="298" y="118"/>
                  </a:lnTo>
                  <a:lnTo>
                    <a:pt x="288" y="103"/>
                  </a:lnTo>
                  <a:lnTo>
                    <a:pt x="271" y="89"/>
                  </a:lnTo>
                  <a:lnTo>
                    <a:pt x="259" y="82"/>
                  </a:lnTo>
                  <a:lnTo>
                    <a:pt x="245" y="75"/>
                  </a:lnTo>
                  <a:lnTo>
                    <a:pt x="231" y="67"/>
                  </a:lnTo>
                  <a:lnTo>
                    <a:pt x="215" y="59"/>
                  </a:lnTo>
                  <a:lnTo>
                    <a:pt x="199" y="52"/>
                  </a:lnTo>
                  <a:lnTo>
                    <a:pt x="182" y="45"/>
                  </a:lnTo>
                  <a:lnTo>
                    <a:pt x="166" y="37"/>
                  </a:lnTo>
                  <a:lnTo>
                    <a:pt x="150" y="30"/>
                  </a:lnTo>
                  <a:lnTo>
                    <a:pt x="133" y="25"/>
                  </a:lnTo>
                  <a:lnTo>
                    <a:pt x="119" y="19"/>
                  </a:lnTo>
                  <a:lnTo>
                    <a:pt x="105" y="13"/>
                  </a:lnTo>
                  <a:lnTo>
                    <a:pt x="93" y="10"/>
                  </a:lnTo>
                  <a:lnTo>
                    <a:pt x="84" y="5"/>
                  </a:lnTo>
                  <a:lnTo>
                    <a:pt x="76" y="3"/>
                  </a:lnTo>
                  <a:lnTo>
                    <a:pt x="71" y="2"/>
                  </a:lnTo>
                  <a:lnTo>
                    <a:pt x="70" y="0"/>
                  </a:lnTo>
                  <a:lnTo>
                    <a:pt x="0" y="26"/>
                  </a:lnTo>
                  <a:lnTo>
                    <a:pt x="15" y="89"/>
                  </a:lnTo>
                  <a:close/>
                </a:path>
              </a:pathLst>
            </a:custGeom>
            <a:solidFill>
              <a:srgbClr val="B25B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5"/>
            <p:cNvSpPr>
              <a:spLocks/>
            </p:cNvSpPr>
            <p:nvPr/>
          </p:nvSpPr>
          <p:spPr bwMode="auto">
            <a:xfrm>
              <a:off x="3625850" y="4291013"/>
              <a:ext cx="92075" cy="92075"/>
            </a:xfrm>
            <a:custGeom>
              <a:avLst/>
              <a:gdLst/>
              <a:ahLst/>
              <a:cxnLst>
                <a:cxn ang="0">
                  <a:pos x="58" y="115"/>
                </a:cxn>
                <a:cxn ang="0">
                  <a:pos x="69" y="114"/>
                </a:cxn>
                <a:cxn ang="0">
                  <a:pos x="81" y="110"/>
                </a:cxn>
                <a:cxn ang="0">
                  <a:pos x="90" y="105"/>
                </a:cxn>
                <a:cxn ang="0">
                  <a:pos x="99" y="97"/>
                </a:cxn>
                <a:cxn ang="0">
                  <a:pos x="106" y="89"/>
                </a:cxn>
                <a:cxn ang="0">
                  <a:pos x="111" y="80"/>
                </a:cxn>
                <a:cxn ang="0">
                  <a:pos x="114" y="69"/>
                </a:cxn>
                <a:cxn ang="0">
                  <a:pos x="115" y="57"/>
                </a:cxn>
                <a:cxn ang="0">
                  <a:pos x="114" y="46"/>
                </a:cxn>
                <a:cxn ang="0">
                  <a:pos x="111" y="35"/>
                </a:cxn>
                <a:cxn ang="0">
                  <a:pos x="106" y="25"/>
                </a:cxn>
                <a:cxn ang="0">
                  <a:pos x="99" y="17"/>
                </a:cxn>
                <a:cxn ang="0">
                  <a:pos x="90" y="10"/>
                </a:cxn>
                <a:cxn ang="0">
                  <a:pos x="81" y="4"/>
                </a:cxn>
                <a:cxn ang="0">
                  <a:pos x="69" y="1"/>
                </a:cxn>
                <a:cxn ang="0">
                  <a:pos x="58" y="0"/>
                </a:cxn>
                <a:cxn ang="0">
                  <a:pos x="46" y="1"/>
                </a:cxn>
                <a:cxn ang="0">
                  <a:pos x="36" y="4"/>
                </a:cxn>
                <a:cxn ang="0">
                  <a:pos x="26" y="10"/>
                </a:cxn>
                <a:cxn ang="0">
                  <a:pos x="18" y="17"/>
                </a:cxn>
                <a:cxn ang="0">
                  <a:pos x="11" y="25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57"/>
                </a:cxn>
                <a:cxn ang="0">
                  <a:pos x="1" y="69"/>
                </a:cxn>
                <a:cxn ang="0">
                  <a:pos x="5" y="80"/>
                </a:cxn>
                <a:cxn ang="0">
                  <a:pos x="11" y="89"/>
                </a:cxn>
                <a:cxn ang="0">
                  <a:pos x="18" y="97"/>
                </a:cxn>
                <a:cxn ang="0">
                  <a:pos x="26" y="105"/>
                </a:cxn>
                <a:cxn ang="0">
                  <a:pos x="36" y="110"/>
                </a:cxn>
                <a:cxn ang="0">
                  <a:pos x="46" y="114"/>
                </a:cxn>
                <a:cxn ang="0">
                  <a:pos x="58" y="115"/>
                </a:cxn>
              </a:cxnLst>
              <a:rect l="0" t="0" r="r" b="b"/>
              <a:pathLst>
                <a:path w="115" h="115">
                  <a:moveTo>
                    <a:pt x="58" y="115"/>
                  </a:moveTo>
                  <a:lnTo>
                    <a:pt x="69" y="114"/>
                  </a:lnTo>
                  <a:lnTo>
                    <a:pt x="81" y="110"/>
                  </a:lnTo>
                  <a:lnTo>
                    <a:pt x="90" y="105"/>
                  </a:lnTo>
                  <a:lnTo>
                    <a:pt x="99" y="97"/>
                  </a:lnTo>
                  <a:lnTo>
                    <a:pt x="106" y="89"/>
                  </a:lnTo>
                  <a:lnTo>
                    <a:pt x="111" y="80"/>
                  </a:lnTo>
                  <a:lnTo>
                    <a:pt x="114" y="69"/>
                  </a:lnTo>
                  <a:lnTo>
                    <a:pt x="115" y="57"/>
                  </a:lnTo>
                  <a:lnTo>
                    <a:pt x="114" y="46"/>
                  </a:lnTo>
                  <a:lnTo>
                    <a:pt x="111" y="35"/>
                  </a:lnTo>
                  <a:lnTo>
                    <a:pt x="106" y="25"/>
                  </a:lnTo>
                  <a:lnTo>
                    <a:pt x="99" y="17"/>
                  </a:lnTo>
                  <a:lnTo>
                    <a:pt x="90" y="10"/>
                  </a:lnTo>
                  <a:lnTo>
                    <a:pt x="81" y="4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46" y="1"/>
                  </a:lnTo>
                  <a:lnTo>
                    <a:pt x="36" y="4"/>
                  </a:lnTo>
                  <a:lnTo>
                    <a:pt x="26" y="10"/>
                  </a:lnTo>
                  <a:lnTo>
                    <a:pt x="18" y="17"/>
                  </a:lnTo>
                  <a:lnTo>
                    <a:pt x="11" y="25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57"/>
                  </a:lnTo>
                  <a:lnTo>
                    <a:pt x="1" y="69"/>
                  </a:lnTo>
                  <a:lnTo>
                    <a:pt x="5" y="80"/>
                  </a:lnTo>
                  <a:lnTo>
                    <a:pt x="11" y="89"/>
                  </a:lnTo>
                  <a:lnTo>
                    <a:pt x="18" y="97"/>
                  </a:lnTo>
                  <a:lnTo>
                    <a:pt x="26" y="105"/>
                  </a:lnTo>
                  <a:lnTo>
                    <a:pt x="36" y="110"/>
                  </a:lnTo>
                  <a:lnTo>
                    <a:pt x="46" y="114"/>
                  </a:lnTo>
                  <a:lnTo>
                    <a:pt x="58" y="115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6"/>
            <p:cNvSpPr>
              <a:spLocks/>
            </p:cNvSpPr>
            <p:nvPr/>
          </p:nvSpPr>
          <p:spPr bwMode="auto">
            <a:xfrm>
              <a:off x="3881438" y="4249738"/>
              <a:ext cx="88900" cy="79375"/>
            </a:xfrm>
            <a:custGeom>
              <a:avLst/>
              <a:gdLst/>
              <a:ahLst/>
              <a:cxnLst>
                <a:cxn ang="0">
                  <a:pos x="55" y="100"/>
                </a:cxn>
                <a:cxn ang="0">
                  <a:pos x="66" y="99"/>
                </a:cxn>
                <a:cxn ang="0">
                  <a:pos x="76" y="95"/>
                </a:cxn>
                <a:cxn ang="0">
                  <a:pos x="86" y="91"/>
                </a:cxn>
                <a:cxn ang="0">
                  <a:pos x="94" y="85"/>
                </a:cxn>
                <a:cxn ang="0">
                  <a:pos x="101" y="77"/>
                </a:cxn>
                <a:cxn ang="0">
                  <a:pos x="106" y="69"/>
                </a:cxn>
                <a:cxn ang="0">
                  <a:pos x="109" y="59"/>
                </a:cxn>
                <a:cxn ang="0">
                  <a:pos x="110" y="49"/>
                </a:cxn>
                <a:cxn ang="0">
                  <a:pos x="109" y="40"/>
                </a:cxn>
                <a:cxn ang="0">
                  <a:pos x="106" y="31"/>
                </a:cxn>
                <a:cxn ang="0">
                  <a:pos x="101" y="21"/>
                </a:cxn>
                <a:cxn ang="0">
                  <a:pos x="94" y="15"/>
                </a:cxn>
                <a:cxn ang="0">
                  <a:pos x="86" y="9"/>
                </a:cxn>
                <a:cxn ang="0">
                  <a:pos x="76" y="3"/>
                </a:cxn>
                <a:cxn ang="0">
                  <a:pos x="66" y="1"/>
                </a:cxn>
                <a:cxn ang="0">
                  <a:pos x="55" y="0"/>
                </a:cxn>
                <a:cxn ang="0">
                  <a:pos x="43" y="1"/>
                </a:cxn>
                <a:cxn ang="0">
                  <a:pos x="34" y="3"/>
                </a:cxn>
                <a:cxn ang="0">
                  <a:pos x="24" y="9"/>
                </a:cxn>
                <a:cxn ang="0">
                  <a:pos x="16" y="15"/>
                </a:cxn>
                <a:cxn ang="0">
                  <a:pos x="9" y="21"/>
                </a:cxn>
                <a:cxn ang="0">
                  <a:pos x="4" y="31"/>
                </a:cxn>
                <a:cxn ang="0">
                  <a:pos x="1" y="40"/>
                </a:cxn>
                <a:cxn ang="0">
                  <a:pos x="0" y="49"/>
                </a:cxn>
                <a:cxn ang="0">
                  <a:pos x="1" y="59"/>
                </a:cxn>
                <a:cxn ang="0">
                  <a:pos x="4" y="69"/>
                </a:cxn>
                <a:cxn ang="0">
                  <a:pos x="9" y="77"/>
                </a:cxn>
                <a:cxn ang="0">
                  <a:pos x="16" y="85"/>
                </a:cxn>
                <a:cxn ang="0">
                  <a:pos x="24" y="91"/>
                </a:cxn>
                <a:cxn ang="0">
                  <a:pos x="34" y="95"/>
                </a:cxn>
                <a:cxn ang="0">
                  <a:pos x="43" y="99"/>
                </a:cxn>
                <a:cxn ang="0">
                  <a:pos x="55" y="100"/>
                </a:cxn>
              </a:cxnLst>
              <a:rect l="0" t="0" r="r" b="b"/>
              <a:pathLst>
                <a:path w="110" h="100">
                  <a:moveTo>
                    <a:pt x="55" y="100"/>
                  </a:moveTo>
                  <a:lnTo>
                    <a:pt x="66" y="99"/>
                  </a:lnTo>
                  <a:lnTo>
                    <a:pt x="76" y="95"/>
                  </a:lnTo>
                  <a:lnTo>
                    <a:pt x="86" y="91"/>
                  </a:lnTo>
                  <a:lnTo>
                    <a:pt x="94" y="85"/>
                  </a:lnTo>
                  <a:lnTo>
                    <a:pt x="101" y="77"/>
                  </a:lnTo>
                  <a:lnTo>
                    <a:pt x="106" y="69"/>
                  </a:lnTo>
                  <a:lnTo>
                    <a:pt x="109" y="59"/>
                  </a:lnTo>
                  <a:lnTo>
                    <a:pt x="110" y="49"/>
                  </a:lnTo>
                  <a:lnTo>
                    <a:pt x="109" y="40"/>
                  </a:lnTo>
                  <a:lnTo>
                    <a:pt x="106" y="31"/>
                  </a:lnTo>
                  <a:lnTo>
                    <a:pt x="101" y="21"/>
                  </a:lnTo>
                  <a:lnTo>
                    <a:pt x="94" y="15"/>
                  </a:lnTo>
                  <a:lnTo>
                    <a:pt x="86" y="9"/>
                  </a:lnTo>
                  <a:lnTo>
                    <a:pt x="76" y="3"/>
                  </a:lnTo>
                  <a:lnTo>
                    <a:pt x="66" y="1"/>
                  </a:lnTo>
                  <a:lnTo>
                    <a:pt x="55" y="0"/>
                  </a:lnTo>
                  <a:lnTo>
                    <a:pt x="43" y="1"/>
                  </a:lnTo>
                  <a:lnTo>
                    <a:pt x="34" y="3"/>
                  </a:lnTo>
                  <a:lnTo>
                    <a:pt x="24" y="9"/>
                  </a:lnTo>
                  <a:lnTo>
                    <a:pt x="16" y="15"/>
                  </a:lnTo>
                  <a:lnTo>
                    <a:pt x="9" y="21"/>
                  </a:lnTo>
                  <a:lnTo>
                    <a:pt x="4" y="31"/>
                  </a:lnTo>
                  <a:lnTo>
                    <a:pt x="1" y="40"/>
                  </a:lnTo>
                  <a:lnTo>
                    <a:pt x="0" y="49"/>
                  </a:lnTo>
                  <a:lnTo>
                    <a:pt x="1" y="59"/>
                  </a:lnTo>
                  <a:lnTo>
                    <a:pt x="4" y="69"/>
                  </a:lnTo>
                  <a:lnTo>
                    <a:pt x="9" y="77"/>
                  </a:lnTo>
                  <a:lnTo>
                    <a:pt x="16" y="85"/>
                  </a:lnTo>
                  <a:lnTo>
                    <a:pt x="24" y="91"/>
                  </a:lnTo>
                  <a:lnTo>
                    <a:pt x="34" y="95"/>
                  </a:lnTo>
                  <a:lnTo>
                    <a:pt x="43" y="99"/>
                  </a:lnTo>
                  <a:lnTo>
                    <a:pt x="55" y="10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7"/>
            <p:cNvSpPr>
              <a:spLocks/>
            </p:cNvSpPr>
            <p:nvPr/>
          </p:nvSpPr>
          <p:spPr bwMode="auto">
            <a:xfrm>
              <a:off x="4071938" y="4484688"/>
              <a:ext cx="327025" cy="277813"/>
            </a:xfrm>
            <a:custGeom>
              <a:avLst/>
              <a:gdLst/>
              <a:ahLst/>
              <a:cxnLst>
                <a:cxn ang="0">
                  <a:pos x="139" y="0"/>
                </a:cxn>
                <a:cxn ang="0">
                  <a:pos x="136" y="2"/>
                </a:cxn>
                <a:cxn ang="0">
                  <a:pos x="128" y="10"/>
                </a:cxn>
                <a:cxn ang="0">
                  <a:pos x="115" y="20"/>
                </a:cxn>
                <a:cxn ang="0">
                  <a:pos x="100" y="33"/>
                </a:cxn>
                <a:cxn ang="0">
                  <a:pos x="85" y="47"/>
                </a:cxn>
                <a:cxn ang="0">
                  <a:pos x="72" y="61"/>
                </a:cxn>
                <a:cxn ang="0">
                  <a:pos x="59" y="72"/>
                </a:cxn>
                <a:cxn ang="0">
                  <a:pos x="51" y="81"/>
                </a:cxn>
                <a:cxn ang="0">
                  <a:pos x="44" y="93"/>
                </a:cxn>
                <a:cxn ang="0">
                  <a:pos x="36" y="112"/>
                </a:cxn>
                <a:cxn ang="0">
                  <a:pos x="25" y="138"/>
                </a:cxn>
                <a:cxn ang="0">
                  <a:pos x="16" y="165"/>
                </a:cxn>
                <a:cxn ang="0">
                  <a:pos x="8" y="193"/>
                </a:cxn>
                <a:cxn ang="0">
                  <a:pos x="4" y="217"/>
                </a:cxn>
                <a:cxn ang="0">
                  <a:pos x="0" y="237"/>
                </a:cxn>
                <a:cxn ang="0">
                  <a:pos x="2" y="247"/>
                </a:cxn>
                <a:cxn ang="0">
                  <a:pos x="13" y="256"/>
                </a:cxn>
                <a:cxn ang="0">
                  <a:pos x="35" y="270"/>
                </a:cxn>
                <a:cxn ang="0">
                  <a:pos x="62" y="286"/>
                </a:cxn>
                <a:cxn ang="0">
                  <a:pos x="93" y="305"/>
                </a:cxn>
                <a:cxn ang="0">
                  <a:pos x="124" y="322"/>
                </a:cxn>
                <a:cxn ang="0">
                  <a:pos x="151" y="337"/>
                </a:cxn>
                <a:cxn ang="0">
                  <a:pos x="169" y="347"/>
                </a:cxn>
                <a:cxn ang="0">
                  <a:pos x="176" y="351"/>
                </a:cxn>
                <a:cxn ang="0">
                  <a:pos x="177" y="346"/>
                </a:cxn>
                <a:cxn ang="0">
                  <a:pos x="182" y="336"/>
                </a:cxn>
                <a:cxn ang="0">
                  <a:pos x="189" y="320"/>
                </a:cxn>
                <a:cxn ang="0">
                  <a:pos x="197" y="300"/>
                </a:cxn>
                <a:cxn ang="0">
                  <a:pos x="207" y="282"/>
                </a:cxn>
                <a:cxn ang="0">
                  <a:pos x="217" y="263"/>
                </a:cxn>
                <a:cxn ang="0">
                  <a:pos x="226" y="249"/>
                </a:cxn>
                <a:cxn ang="0">
                  <a:pos x="235" y="240"/>
                </a:cxn>
                <a:cxn ang="0">
                  <a:pos x="249" y="231"/>
                </a:cxn>
                <a:cxn ang="0">
                  <a:pos x="272" y="217"/>
                </a:cxn>
                <a:cxn ang="0">
                  <a:pos x="301" y="201"/>
                </a:cxn>
                <a:cxn ang="0">
                  <a:pos x="332" y="183"/>
                </a:cxn>
                <a:cxn ang="0">
                  <a:pos x="362" y="165"/>
                </a:cxn>
                <a:cxn ang="0">
                  <a:pos x="388" y="150"/>
                </a:cxn>
                <a:cxn ang="0">
                  <a:pos x="405" y="140"/>
                </a:cxn>
                <a:cxn ang="0">
                  <a:pos x="412" y="137"/>
                </a:cxn>
                <a:cxn ang="0">
                  <a:pos x="139" y="0"/>
                </a:cxn>
              </a:cxnLst>
              <a:rect l="0" t="0" r="r" b="b"/>
              <a:pathLst>
                <a:path w="412" h="351">
                  <a:moveTo>
                    <a:pt x="139" y="0"/>
                  </a:moveTo>
                  <a:lnTo>
                    <a:pt x="136" y="2"/>
                  </a:lnTo>
                  <a:lnTo>
                    <a:pt x="128" y="10"/>
                  </a:lnTo>
                  <a:lnTo>
                    <a:pt x="115" y="20"/>
                  </a:lnTo>
                  <a:lnTo>
                    <a:pt x="100" y="33"/>
                  </a:lnTo>
                  <a:lnTo>
                    <a:pt x="85" y="47"/>
                  </a:lnTo>
                  <a:lnTo>
                    <a:pt x="72" y="61"/>
                  </a:lnTo>
                  <a:lnTo>
                    <a:pt x="59" y="72"/>
                  </a:lnTo>
                  <a:lnTo>
                    <a:pt x="51" y="81"/>
                  </a:lnTo>
                  <a:lnTo>
                    <a:pt x="44" y="93"/>
                  </a:lnTo>
                  <a:lnTo>
                    <a:pt x="36" y="112"/>
                  </a:lnTo>
                  <a:lnTo>
                    <a:pt x="25" y="138"/>
                  </a:lnTo>
                  <a:lnTo>
                    <a:pt x="16" y="165"/>
                  </a:lnTo>
                  <a:lnTo>
                    <a:pt x="8" y="193"/>
                  </a:lnTo>
                  <a:lnTo>
                    <a:pt x="4" y="217"/>
                  </a:lnTo>
                  <a:lnTo>
                    <a:pt x="0" y="237"/>
                  </a:lnTo>
                  <a:lnTo>
                    <a:pt x="2" y="247"/>
                  </a:lnTo>
                  <a:lnTo>
                    <a:pt x="13" y="256"/>
                  </a:lnTo>
                  <a:lnTo>
                    <a:pt x="35" y="270"/>
                  </a:lnTo>
                  <a:lnTo>
                    <a:pt x="62" y="286"/>
                  </a:lnTo>
                  <a:lnTo>
                    <a:pt x="93" y="305"/>
                  </a:lnTo>
                  <a:lnTo>
                    <a:pt x="124" y="322"/>
                  </a:lnTo>
                  <a:lnTo>
                    <a:pt x="151" y="337"/>
                  </a:lnTo>
                  <a:lnTo>
                    <a:pt x="169" y="347"/>
                  </a:lnTo>
                  <a:lnTo>
                    <a:pt x="176" y="351"/>
                  </a:lnTo>
                  <a:lnTo>
                    <a:pt x="177" y="346"/>
                  </a:lnTo>
                  <a:lnTo>
                    <a:pt x="182" y="336"/>
                  </a:lnTo>
                  <a:lnTo>
                    <a:pt x="189" y="320"/>
                  </a:lnTo>
                  <a:lnTo>
                    <a:pt x="197" y="300"/>
                  </a:lnTo>
                  <a:lnTo>
                    <a:pt x="207" y="282"/>
                  </a:lnTo>
                  <a:lnTo>
                    <a:pt x="217" y="263"/>
                  </a:lnTo>
                  <a:lnTo>
                    <a:pt x="226" y="249"/>
                  </a:lnTo>
                  <a:lnTo>
                    <a:pt x="235" y="240"/>
                  </a:lnTo>
                  <a:lnTo>
                    <a:pt x="249" y="231"/>
                  </a:lnTo>
                  <a:lnTo>
                    <a:pt x="272" y="217"/>
                  </a:lnTo>
                  <a:lnTo>
                    <a:pt x="301" y="201"/>
                  </a:lnTo>
                  <a:lnTo>
                    <a:pt x="332" y="183"/>
                  </a:lnTo>
                  <a:lnTo>
                    <a:pt x="362" y="165"/>
                  </a:lnTo>
                  <a:lnTo>
                    <a:pt x="388" y="150"/>
                  </a:lnTo>
                  <a:lnTo>
                    <a:pt x="405" y="140"/>
                  </a:lnTo>
                  <a:lnTo>
                    <a:pt x="412" y="137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8"/>
            <p:cNvSpPr>
              <a:spLocks/>
            </p:cNvSpPr>
            <p:nvPr/>
          </p:nvSpPr>
          <p:spPr bwMode="auto">
            <a:xfrm>
              <a:off x="3686175" y="4705350"/>
              <a:ext cx="427038" cy="215900"/>
            </a:xfrm>
            <a:custGeom>
              <a:avLst/>
              <a:gdLst/>
              <a:ahLst/>
              <a:cxnLst>
                <a:cxn ang="0">
                  <a:pos x="0" y="92"/>
                </a:cxn>
                <a:cxn ang="0">
                  <a:pos x="252" y="273"/>
                </a:cxn>
                <a:cxn ang="0">
                  <a:pos x="538" y="164"/>
                </a:cxn>
                <a:cxn ang="0">
                  <a:pos x="274" y="0"/>
                </a:cxn>
                <a:cxn ang="0">
                  <a:pos x="0" y="92"/>
                </a:cxn>
              </a:cxnLst>
              <a:rect l="0" t="0" r="r" b="b"/>
              <a:pathLst>
                <a:path w="538" h="273">
                  <a:moveTo>
                    <a:pt x="0" y="92"/>
                  </a:moveTo>
                  <a:lnTo>
                    <a:pt x="252" y="273"/>
                  </a:lnTo>
                  <a:lnTo>
                    <a:pt x="538" y="164"/>
                  </a:lnTo>
                  <a:lnTo>
                    <a:pt x="274" y="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9"/>
            <p:cNvSpPr>
              <a:spLocks/>
            </p:cNvSpPr>
            <p:nvPr/>
          </p:nvSpPr>
          <p:spPr bwMode="auto">
            <a:xfrm>
              <a:off x="3683000" y="4592638"/>
              <a:ext cx="446088" cy="236538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78" y="7"/>
                </a:cxn>
                <a:cxn ang="0">
                  <a:pos x="117" y="6"/>
                </a:cxn>
                <a:cxn ang="0">
                  <a:pos x="168" y="4"/>
                </a:cxn>
                <a:cxn ang="0">
                  <a:pos x="222" y="3"/>
                </a:cxn>
                <a:cxn ang="0">
                  <a:pos x="274" y="2"/>
                </a:cxn>
                <a:cxn ang="0">
                  <a:pos x="316" y="0"/>
                </a:cxn>
                <a:cxn ang="0">
                  <a:pos x="344" y="0"/>
                </a:cxn>
                <a:cxn ang="0">
                  <a:pos x="358" y="3"/>
                </a:cxn>
                <a:cxn ang="0">
                  <a:pos x="372" y="9"/>
                </a:cxn>
                <a:cxn ang="0">
                  <a:pos x="386" y="15"/>
                </a:cxn>
                <a:cxn ang="0">
                  <a:pos x="399" y="23"/>
                </a:cxn>
                <a:cxn ang="0">
                  <a:pos x="417" y="30"/>
                </a:cxn>
                <a:cxn ang="0">
                  <a:pos x="453" y="36"/>
                </a:cxn>
                <a:cxn ang="0">
                  <a:pos x="497" y="41"/>
                </a:cxn>
                <a:cxn ang="0">
                  <a:pos x="532" y="50"/>
                </a:cxn>
                <a:cxn ang="0">
                  <a:pos x="542" y="75"/>
                </a:cxn>
                <a:cxn ang="0">
                  <a:pos x="528" y="106"/>
                </a:cxn>
                <a:cxn ang="0">
                  <a:pos x="523" y="112"/>
                </a:cxn>
                <a:cxn ang="0">
                  <a:pos x="512" y="113"/>
                </a:cxn>
                <a:cxn ang="0">
                  <a:pos x="501" y="118"/>
                </a:cxn>
                <a:cxn ang="0">
                  <a:pos x="500" y="127"/>
                </a:cxn>
                <a:cxn ang="0">
                  <a:pos x="516" y="141"/>
                </a:cxn>
                <a:cxn ang="0">
                  <a:pos x="535" y="154"/>
                </a:cxn>
                <a:cxn ang="0">
                  <a:pos x="551" y="163"/>
                </a:cxn>
                <a:cxn ang="0">
                  <a:pos x="561" y="176"/>
                </a:cxn>
                <a:cxn ang="0">
                  <a:pos x="557" y="196"/>
                </a:cxn>
                <a:cxn ang="0">
                  <a:pos x="540" y="211"/>
                </a:cxn>
                <a:cxn ang="0">
                  <a:pos x="540" y="224"/>
                </a:cxn>
                <a:cxn ang="0">
                  <a:pos x="532" y="235"/>
                </a:cxn>
                <a:cxn ang="0">
                  <a:pos x="519" y="245"/>
                </a:cxn>
                <a:cxn ang="0">
                  <a:pos x="508" y="252"/>
                </a:cxn>
                <a:cxn ang="0">
                  <a:pos x="504" y="254"/>
                </a:cxn>
                <a:cxn ang="0">
                  <a:pos x="488" y="262"/>
                </a:cxn>
                <a:cxn ang="0">
                  <a:pos x="471" y="270"/>
                </a:cxn>
                <a:cxn ang="0">
                  <a:pos x="459" y="275"/>
                </a:cxn>
                <a:cxn ang="0">
                  <a:pos x="449" y="278"/>
                </a:cxn>
                <a:cxn ang="0">
                  <a:pos x="438" y="284"/>
                </a:cxn>
                <a:cxn ang="0">
                  <a:pos x="429" y="290"/>
                </a:cxn>
                <a:cxn ang="0">
                  <a:pos x="429" y="295"/>
                </a:cxn>
                <a:cxn ang="0">
                  <a:pos x="427" y="299"/>
                </a:cxn>
                <a:cxn ang="0">
                  <a:pos x="409" y="295"/>
                </a:cxn>
                <a:cxn ang="0">
                  <a:pos x="366" y="284"/>
                </a:cxn>
                <a:cxn ang="0">
                  <a:pos x="335" y="276"/>
                </a:cxn>
                <a:cxn ang="0">
                  <a:pos x="316" y="269"/>
                </a:cxn>
                <a:cxn ang="0">
                  <a:pos x="301" y="257"/>
                </a:cxn>
                <a:cxn ang="0">
                  <a:pos x="283" y="239"/>
                </a:cxn>
                <a:cxn ang="0">
                  <a:pos x="269" y="216"/>
                </a:cxn>
                <a:cxn ang="0">
                  <a:pos x="259" y="194"/>
                </a:cxn>
                <a:cxn ang="0">
                  <a:pos x="253" y="177"/>
                </a:cxn>
                <a:cxn ang="0">
                  <a:pos x="248" y="166"/>
                </a:cxn>
                <a:cxn ang="0">
                  <a:pos x="236" y="157"/>
                </a:cxn>
                <a:cxn ang="0">
                  <a:pos x="220" y="149"/>
                </a:cxn>
                <a:cxn ang="0">
                  <a:pos x="209" y="143"/>
                </a:cxn>
                <a:cxn ang="0">
                  <a:pos x="0" y="194"/>
                </a:cxn>
                <a:cxn ang="0">
                  <a:pos x="52" y="9"/>
                </a:cxn>
              </a:cxnLst>
              <a:rect l="0" t="0" r="r" b="b"/>
              <a:pathLst>
                <a:path w="562" h="299">
                  <a:moveTo>
                    <a:pt x="52" y="9"/>
                  </a:moveTo>
                  <a:lnTo>
                    <a:pt x="55" y="9"/>
                  </a:lnTo>
                  <a:lnTo>
                    <a:pt x="64" y="9"/>
                  </a:lnTo>
                  <a:lnTo>
                    <a:pt x="78" y="7"/>
                  </a:lnTo>
                  <a:lnTo>
                    <a:pt x="95" y="6"/>
                  </a:lnTo>
                  <a:lnTo>
                    <a:pt x="117" y="6"/>
                  </a:lnTo>
                  <a:lnTo>
                    <a:pt x="141" y="5"/>
                  </a:lnTo>
                  <a:lnTo>
                    <a:pt x="168" y="4"/>
                  </a:lnTo>
                  <a:lnTo>
                    <a:pt x="194" y="3"/>
                  </a:lnTo>
                  <a:lnTo>
                    <a:pt x="222" y="3"/>
                  </a:lnTo>
                  <a:lnTo>
                    <a:pt x="248" y="2"/>
                  </a:lnTo>
                  <a:lnTo>
                    <a:pt x="274" y="2"/>
                  </a:lnTo>
                  <a:lnTo>
                    <a:pt x="297" y="0"/>
                  </a:lnTo>
                  <a:lnTo>
                    <a:pt x="316" y="0"/>
                  </a:lnTo>
                  <a:lnTo>
                    <a:pt x="333" y="0"/>
                  </a:lnTo>
                  <a:lnTo>
                    <a:pt x="344" y="0"/>
                  </a:lnTo>
                  <a:lnTo>
                    <a:pt x="351" y="2"/>
                  </a:lnTo>
                  <a:lnTo>
                    <a:pt x="358" y="3"/>
                  </a:lnTo>
                  <a:lnTo>
                    <a:pt x="365" y="5"/>
                  </a:lnTo>
                  <a:lnTo>
                    <a:pt x="372" y="9"/>
                  </a:lnTo>
                  <a:lnTo>
                    <a:pt x="379" y="12"/>
                  </a:lnTo>
                  <a:lnTo>
                    <a:pt x="386" y="15"/>
                  </a:lnTo>
                  <a:lnTo>
                    <a:pt x="392" y="19"/>
                  </a:lnTo>
                  <a:lnTo>
                    <a:pt x="399" y="23"/>
                  </a:lnTo>
                  <a:lnTo>
                    <a:pt x="406" y="27"/>
                  </a:lnTo>
                  <a:lnTo>
                    <a:pt x="417" y="30"/>
                  </a:lnTo>
                  <a:lnTo>
                    <a:pt x="433" y="34"/>
                  </a:lnTo>
                  <a:lnTo>
                    <a:pt x="453" y="36"/>
                  </a:lnTo>
                  <a:lnTo>
                    <a:pt x="475" y="38"/>
                  </a:lnTo>
                  <a:lnTo>
                    <a:pt x="497" y="41"/>
                  </a:lnTo>
                  <a:lnTo>
                    <a:pt x="517" y="44"/>
                  </a:lnTo>
                  <a:lnTo>
                    <a:pt x="532" y="50"/>
                  </a:lnTo>
                  <a:lnTo>
                    <a:pt x="540" y="57"/>
                  </a:lnTo>
                  <a:lnTo>
                    <a:pt x="542" y="75"/>
                  </a:lnTo>
                  <a:lnTo>
                    <a:pt x="536" y="93"/>
                  </a:lnTo>
                  <a:lnTo>
                    <a:pt x="528" y="106"/>
                  </a:lnTo>
                  <a:lnTo>
                    <a:pt x="525" y="112"/>
                  </a:lnTo>
                  <a:lnTo>
                    <a:pt x="523" y="112"/>
                  </a:lnTo>
                  <a:lnTo>
                    <a:pt x="518" y="112"/>
                  </a:lnTo>
                  <a:lnTo>
                    <a:pt x="512" y="113"/>
                  </a:lnTo>
                  <a:lnTo>
                    <a:pt x="505" y="114"/>
                  </a:lnTo>
                  <a:lnTo>
                    <a:pt x="501" y="118"/>
                  </a:lnTo>
                  <a:lnTo>
                    <a:pt x="498" y="121"/>
                  </a:lnTo>
                  <a:lnTo>
                    <a:pt x="500" y="127"/>
                  </a:lnTo>
                  <a:lnTo>
                    <a:pt x="506" y="134"/>
                  </a:lnTo>
                  <a:lnTo>
                    <a:pt x="516" y="141"/>
                  </a:lnTo>
                  <a:lnTo>
                    <a:pt x="526" y="148"/>
                  </a:lnTo>
                  <a:lnTo>
                    <a:pt x="535" y="154"/>
                  </a:lnTo>
                  <a:lnTo>
                    <a:pt x="543" y="158"/>
                  </a:lnTo>
                  <a:lnTo>
                    <a:pt x="551" y="163"/>
                  </a:lnTo>
                  <a:lnTo>
                    <a:pt x="557" y="169"/>
                  </a:lnTo>
                  <a:lnTo>
                    <a:pt x="561" y="176"/>
                  </a:lnTo>
                  <a:lnTo>
                    <a:pt x="562" y="182"/>
                  </a:lnTo>
                  <a:lnTo>
                    <a:pt x="557" y="196"/>
                  </a:lnTo>
                  <a:lnTo>
                    <a:pt x="548" y="204"/>
                  </a:lnTo>
                  <a:lnTo>
                    <a:pt x="540" y="211"/>
                  </a:lnTo>
                  <a:lnTo>
                    <a:pt x="540" y="219"/>
                  </a:lnTo>
                  <a:lnTo>
                    <a:pt x="540" y="224"/>
                  </a:lnTo>
                  <a:lnTo>
                    <a:pt x="537" y="230"/>
                  </a:lnTo>
                  <a:lnTo>
                    <a:pt x="532" y="235"/>
                  </a:lnTo>
                  <a:lnTo>
                    <a:pt x="526" y="240"/>
                  </a:lnTo>
                  <a:lnTo>
                    <a:pt x="519" y="245"/>
                  </a:lnTo>
                  <a:lnTo>
                    <a:pt x="512" y="249"/>
                  </a:lnTo>
                  <a:lnTo>
                    <a:pt x="508" y="252"/>
                  </a:lnTo>
                  <a:lnTo>
                    <a:pt x="506" y="253"/>
                  </a:lnTo>
                  <a:lnTo>
                    <a:pt x="504" y="254"/>
                  </a:lnTo>
                  <a:lnTo>
                    <a:pt x="497" y="257"/>
                  </a:lnTo>
                  <a:lnTo>
                    <a:pt x="488" y="262"/>
                  </a:lnTo>
                  <a:lnTo>
                    <a:pt x="476" y="268"/>
                  </a:lnTo>
                  <a:lnTo>
                    <a:pt x="471" y="270"/>
                  </a:lnTo>
                  <a:lnTo>
                    <a:pt x="465" y="272"/>
                  </a:lnTo>
                  <a:lnTo>
                    <a:pt x="459" y="275"/>
                  </a:lnTo>
                  <a:lnTo>
                    <a:pt x="455" y="277"/>
                  </a:lnTo>
                  <a:lnTo>
                    <a:pt x="449" y="278"/>
                  </a:lnTo>
                  <a:lnTo>
                    <a:pt x="443" y="280"/>
                  </a:lnTo>
                  <a:lnTo>
                    <a:pt x="438" y="284"/>
                  </a:lnTo>
                  <a:lnTo>
                    <a:pt x="433" y="286"/>
                  </a:lnTo>
                  <a:lnTo>
                    <a:pt x="429" y="290"/>
                  </a:lnTo>
                  <a:lnTo>
                    <a:pt x="429" y="292"/>
                  </a:lnTo>
                  <a:lnTo>
                    <a:pt x="429" y="295"/>
                  </a:lnTo>
                  <a:lnTo>
                    <a:pt x="429" y="298"/>
                  </a:lnTo>
                  <a:lnTo>
                    <a:pt x="427" y="299"/>
                  </a:lnTo>
                  <a:lnTo>
                    <a:pt x="421" y="298"/>
                  </a:lnTo>
                  <a:lnTo>
                    <a:pt x="409" y="295"/>
                  </a:lnTo>
                  <a:lnTo>
                    <a:pt x="388" y="290"/>
                  </a:lnTo>
                  <a:lnTo>
                    <a:pt x="366" y="284"/>
                  </a:lnTo>
                  <a:lnTo>
                    <a:pt x="349" y="279"/>
                  </a:lnTo>
                  <a:lnTo>
                    <a:pt x="335" y="276"/>
                  </a:lnTo>
                  <a:lnTo>
                    <a:pt x="324" y="272"/>
                  </a:lnTo>
                  <a:lnTo>
                    <a:pt x="316" y="269"/>
                  </a:lnTo>
                  <a:lnTo>
                    <a:pt x="308" y="263"/>
                  </a:lnTo>
                  <a:lnTo>
                    <a:pt x="301" y="257"/>
                  </a:lnTo>
                  <a:lnTo>
                    <a:pt x="292" y="249"/>
                  </a:lnTo>
                  <a:lnTo>
                    <a:pt x="283" y="239"/>
                  </a:lnTo>
                  <a:lnTo>
                    <a:pt x="275" y="227"/>
                  </a:lnTo>
                  <a:lnTo>
                    <a:pt x="269" y="216"/>
                  </a:lnTo>
                  <a:lnTo>
                    <a:pt x="263" y="204"/>
                  </a:lnTo>
                  <a:lnTo>
                    <a:pt x="259" y="194"/>
                  </a:lnTo>
                  <a:lnTo>
                    <a:pt x="255" y="185"/>
                  </a:lnTo>
                  <a:lnTo>
                    <a:pt x="253" y="177"/>
                  </a:lnTo>
                  <a:lnTo>
                    <a:pt x="251" y="171"/>
                  </a:lnTo>
                  <a:lnTo>
                    <a:pt x="248" y="166"/>
                  </a:lnTo>
                  <a:lnTo>
                    <a:pt x="243" y="162"/>
                  </a:lnTo>
                  <a:lnTo>
                    <a:pt x="236" y="157"/>
                  </a:lnTo>
                  <a:lnTo>
                    <a:pt x="228" y="152"/>
                  </a:lnTo>
                  <a:lnTo>
                    <a:pt x="220" y="149"/>
                  </a:lnTo>
                  <a:lnTo>
                    <a:pt x="214" y="146"/>
                  </a:lnTo>
                  <a:lnTo>
                    <a:pt x="209" y="143"/>
                  </a:lnTo>
                  <a:lnTo>
                    <a:pt x="207" y="142"/>
                  </a:lnTo>
                  <a:lnTo>
                    <a:pt x="0" y="194"/>
                  </a:lnTo>
                  <a:lnTo>
                    <a:pt x="8" y="97"/>
                  </a:lnTo>
                  <a:lnTo>
                    <a:pt x="52" y="9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20"/>
            <p:cNvSpPr>
              <a:spLocks/>
            </p:cNvSpPr>
            <p:nvPr/>
          </p:nvSpPr>
          <p:spPr bwMode="auto">
            <a:xfrm>
              <a:off x="3586163" y="3695700"/>
              <a:ext cx="441325" cy="444500"/>
            </a:xfrm>
            <a:custGeom>
              <a:avLst/>
              <a:gdLst/>
              <a:ahLst/>
              <a:cxnLst>
                <a:cxn ang="0">
                  <a:pos x="551" y="148"/>
                </a:cxn>
                <a:cxn ang="0">
                  <a:pos x="532" y="244"/>
                </a:cxn>
                <a:cxn ang="0">
                  <a:pos x="518" y="308"/>
                </a:cxn>
                <a:cxn ang="0">
                  <a:pos x="505" y="334"/>
                </a:cxn>
                <a:cxn ang="0">
                  <a:pos x="487" y="360"/>
                </a:cxn>
                <a:cxn ang="0">
                  <a:pos x="470" y="387"/>
                </a:cxn>
                <a:cxn ang="0">
                  <a:pos x="455" y="408"/>
                </a:cxn>
                <a:cxn ang="0">
                  <a:pos x="440" y="428"/>
                </a:cxn>
                <a:cxn ang="0">
                  <a:pos x="422" y="445"/>
                </a:cxn>
                <a:cxn ang="0">
                  <a:pos x="405" y="459"/>
                </a:cxn>
                <a:cxn ang="0">
                  <a:pos x="385" y="471"/>
                </a:cxn>
                <a:cxn ang="0">
                  <a:pos x="366" y="479"/>
                </a:cxn>
                <a:cxn ang="0">
                  <a:pos x="350" y="483"/>
                </a:cxn>
                <a:cxn ang="0">
                  <a:pos x="341" y="487"/>
                </a:cxn>
                <a:cxn ang="0">
                  <a:pos x="338" y="489"/>
                </a:cxn>
                <a:cxn ang="0">
                  <a:pos x="327" y="507"/>
                </a:cxn>
                <a:cxn ang="0">
                  <a:pos x="306" y="531"/>
                </a:cxn>
                <a:cxn ang="0">
                  <a:pos x="278" y="550"/>
                </a:cxn>
                <a:cxn ang="0">
                  <a:pos x="246" y="555"/>
                </a:cxn>
                <a:cxn ang="0">
                  <a:pos x="217" y="559"/>
                </a:cxn>
                <a:cxn ang="0">
                  <a:pos x="191" y="559"/>
                </a:cxn>
                <a:cxn ang="0">
                  <a:pos x="163" y="551"/>
                </a:cxn>
                <a:cxn ang="0">
                  <a:pos x="133" y="531"/>
                </a:cxn>
                <a:cxn ang="0">
                  <a:pos x="105" y="506"/>
                </a:cxn>
                <a:cxn ang="0">
                  <a:pos x="82" y="484"/>
                </a:cxn>
                <a:cxn ang="0">
                  <a:pos x="69" y="467"/>
                </a:cxn>
                <a:cxn ang="0">
                  <a:pos x="62" y="443"/>
                </a:cxn>
                <a:cxn ang="0">
                  <a:pos x="46" y="382"/>
                </a:cxn>
                <a:cxn ang="0">
                  <a:pos x="47" y="338"/>
                </a:cxn>
                <a:cxn ang="0">
                  <a:pos x="50" y="271"/>
                </a:cxn>
                <a:cxn ang="0">
                  <a:pos x="49" y="255"/>
                </a:cxn>
                <a:cxn ang="0">
                  <a:pos x="35" y="238"/>
                </a:cxn>
                <a:cxn ang="0">
                  <a:pos x="16" y="211"/>
                </a:cxn>
                <a:cxn ang="0">
                  <a:pos x="2" y="186"/>
                </a:cxn>
                <a:cxn ang="0">
                  <a:pos x="2" y="154"/>
                </a:cxn>
                <a:cxn ang="0">
                  <a:pos x="9" y="99"/>
                </a:cxn>
                <a:cxn ang="0">
                  <a:pos x="12" y="87"/>
                </a:cxn>
                <a:cxn ang="0">
                  <a:pos x="23" y="80"/>
                </a:cxn>
                <a:cxn ang="0">
                  <a:pos x="37" y="71"/>
                </a:cxn>
                <a:cxn ang="0">
                  <a:pos x="50" y="65"/>
                </a:cxn>
                <a:cxn ang="0">
                  <a:pos x="65" y="71"/>
                </a:cxn>
                <a:cxn ang="0">
                  <a:pos x="85" y="88"/>
                </a:cxn>
                <a:cxn ang="0">
                  <a:pos x="115" y="55"/>
                </a:cxn>
                <a:cxn ang="0">
                  <a:pos x="274" y="18"/>
                </a:cxn>
                <a:cxn ang="0">
                  <a:pos x="329" y="43"/>
                </a:cxn>
                <a:cxn ang="0">
                  <a:pos x="428" y="0"/>
                </a:cxn>
                <a:cxn ang="0">
                  <a:pos x="495" y="50"/>
                </a:cxn>
              </a:cxnLst>
              <a:rect l="0" t="0" r="r" b="b"/>
              <a:pathLst>
                <a:path w="555" h="560">
                  <a:moveTo>
                    <a:pt x="555" y="132"/>
                  </a:moveTo>
                  <a:lnTo>
                    <a:pt x="551" y="148"/>
                  </a:lnTo>
                  <a:lnTo>
                    <a:pt x="542" y="190"/>
                  </a:lnTo>
                  <a:lnTo>
                    <a:pt x="532" y="244"/>
                  </a:lnTo>
                  <a:lnTo>
                    <a:pt x="521" y="297"/>
                  </a:lnTo>
                  <a:lnTo>
                    <a:pt x="518" y="308"/>
                  </a:lnTo>
                  <a:lnTo>
                    <a:pt x="512" y="320"/>
                  </a:lnTo>
                  <a:lnTo>
                    <a:pt x="505" y="334"/>
                  </a:lnTo>
                  <a:lnTo>
                    <a:pt x="496" y="346"/>
                  </a:lnTo>
                  <a:lnTo>
                    <a:pt x="487" y="360"/>
                  </a:lnTo>
                  <a:lnTo>
                    <a:pt x="478" y="374"/>
                  </a:lnTo>
                  <a:lnTo>
                    <a:pt x="470" y="387"/>
                  </a:lnTo>
                  <a:lnTo>
                    <a:pt x="461" y="398"/>
                  </a:lnTo>
                  <a:lnTo>
                    <a:pt x="455" y="408"/>
                  </a:lnTo>
                  <a:lnTo>
                    <a:pt x="446" y="419"/>
                  </a:lnTo>
                  <a:lnTo>
                    <a:pt x="440" y="428"/>
                  </a:lnTo>
                  <a:lnTo>
                    <a:pt x="432" y="437"/>
                  </a:lnTo>
                  <a:lnTo>
                    <a:pt x="422" y="445"/>
                  </a:lnTo>
                  <a:lnTo>
                    <a:pt x="414" y="452"/>
                  </a:lnTo>
                  <a:lnTo>
                    <a:pt x="405" y="459"/>
                  </a:lnTo>
                  <a:lnTo>
                    <a:pt x="396" y="465"/>
                  </a:lnTo>
                  <a:lnTo>
                    <a:pt x="385" y="471"/>
                  </a:lnTo>
                  <a:lnTo>
                    <a:pt x="376" y="474"/>
                  </a:lnTo>
                  <a:lnTo>
                    <a:pt x="366" y="479"/>
                  </a:lnTo>
                  <a:lnTo>
                    <a:pt x="358" y="481"/>
                  </a:lnTo>
                  <a:lnTo>
                    <a:pt x="350" y="483"/>
                  </a:lnTo>
                  <a:lnTo>
                    <a:pt x="344" y="486"/>
                  </a:lnTo>
                  <a:lnTo>
                    <a:pt x="341" y="487"/>
                  </a:lnTo>
                  <a:lnTo>
                    <a:pt x="339" y="487"/>
                  </a:lnTo>
                  <a:lnTo>
                    <a:pt x="338" y="489"/>
                  </a:lnTo>
                  <a:lnTo>
                    <a:pt x="334" y="497"/>
                  </a:lnTo>
                  <a:lnTo>
                    <a:pt x="327" y="507"/>
                  </a:lnTo>
                  <a:lnTo>
                    <a:pt x="318" y="519"/>
                  </a:lnTo>
                  <a:lnTo>
                    <a:pt x="306" y="531"/>
                  </a:lnTo>
                  <a:lnTo>
                    <a:pt x="293" y="542"/>
                  </a:lnTo>
                  <a:lnTo>
                    <a:pt x="278" y="550"/>
                  </a:lnTo>
                  <a:lnTo>
                    <a:pt x="262" y="554"/>
                  </a:lnTo>
                  <a:lnTo>
                    <a:pt x="246" y="555"/>
                  </a:lnTo>
                  <a:lnTo>
                    <a:pt x="231" y="557"/>
                  </a:lnTo>
                  <a:lnTo>
                    <a:pt x="217" y="559"/>
                  </a:lnTo>
                  <a:lnTo>
                    <a:pt x="204" y="560"/>
                  </a:lnTo>
                  <a:lnTo>
                    <a:pt x="191" y="559"/>
                  </a:lnTo>
                  <a:lnTo>
                    <a:pt x="177" y="557"/>
                  </a:lnTo>
                  <a:lnTo>
                    <a:pt x="163" y="551"/>
                  </a:lnTo>
                  <a:lnTo>
                    <a:pt x="148" y="542"/>
                  </a:lnTo>
                  <a:lnTo>
                    <a:pt x="133" y="531"/>
                  </a:lnTo>
                  <a:lnTo>
                    <a:pt x="118" y="519"/>
                  </a:lnTo>
                  <a:lnTo>
                    <a:pt x="105" y="506"/>
                  </a:lnTo>
                  <a:lnTo>
                    <a:pt x="92" y="495"/>
                  </a:lnTo>
                  <a:lnTo>
                    <a:pt x="82" y="484"/>
                  </a:lnTo>
                  <a:lnTo>
                    <a:pt x="73" y="474"/>
                  </a:lnTo>
                  <a:lnTo>
                    <a:pt x="69" y="467"/>
                  </a:lnTo>
                  <a:lnTo>
                    <a:pt x="67" y="461"/>
                  </a:lnTo>
                  <a:lnTo>
                    <a:pt x="62" y="443"/>
                  </a:lnTo>
                  <a:lnTo>
                    <a:pt x="54" y="413"/>
                  </a:lnTo>
                  <a:lnTo>
                    <a:pt x="46" y="382"/>
                  </a:lnTo>
                  <a:lnTo>
                    <a:pt x="45" y="361"/>
                  </a:lnTo>
                  <a:lnTo>
                    <a:pt x="47" y="338"/>
                  </a:lnTo>
                  <a:lnTo>
                    <a:pt x="49" y="304"/>
                  </a:lnTo>
                  <a:lnTo>
                    <a:pt x="50" y="271"/>
                  </a:lnTo>
                  <a:lnTo>
                    <a:pt x="52" y="258"/>
                  </a:lnTo>
                  <a:lnTo>
                    <a:pt x="49" y="255"/>
                  </a:lnTo>
                  <a:lnTo>
                    <a:pt x="44" y="248"/>
                  </a:lnTo>
                  <a:lnTo>
                    <a:pt x="35" y="238"/>
                  </a:lnTo>
                  <a:lnTo>
                    <a:pt x="26" y="225"/>
                  </a:lnTo>
                  <a:lnTo>
                    <a:pt x="16" y="211"/>
                  </a:lnTo>
                  <a:lnTo>
                    <a:pt x="8" y="199"/>
                  </a:lnTo>
                  <a:lnTo>
                    <a:pt x="2" y="186"/>
                  </a:lnTo>
                  <a:lnTo>
                    <a:pt x="0" y="177"/>
                  </a:lnTo>
                  <a:lnTo>
                    <a:pt x="2" y="154"/>
                  </a:lnTo>
                  <a:lnTo>
                    <a:pt x="6" y="124"/>
                  </a:lnTo>
                  <a:lnTo>
                    <a:pt x="9" y="99"/>
                  </a:lnTo>
                  <a:lnTo>
                    <a:pt x="11" y="88"/>
                  </a:lnTo>
                  <a:lnTo>
                    <a:pt x="12" y="87"/>
                  </a:lnTo>
                  <a:lnTo>
                    <a:pt x="17" y="84"/>
                  </a:lnTo>
                  <a:lnTo>
                    <a:pt x="23" y="80"/>
                  </a:lnTo>
                  <a:lnTo>
                    <a:pt x="30" y="76"/>
                  </a:lnTo>
                  <a:lnTo>
                    <a:pt x="37" y="71"/>
                  </a:lnTo>
                  <a:lnTo>
                    <a:pt x="44" y="68"/>
                  </a:lnTo>
                  <a:lnTo>
                    <a:pt x="50" y="65"/>
                  </a:lnTo>
                  <a:lnTo>
                    <a:pt x="55" y="65"/>
                  </a:lnTo>
                  <a:lnTo>
                    <a:pt x="65" y="71"/>
                  </a:lnTo>
                  <a:lnTo>
                    <a:pt x="76" y="80"/>
                  </a:lnTo>
                  <a:lnTo>
                    <a:pt x="85" y="88"/>
                  </a:lnTo>
                  <a:lnTo>
                    <a:pt x="88" y="92"/>
                  </a:lnTo>
                  <a:lnTo>
                    <a:pt x="115" y="55"/>
                  </a:lnTo>
                  <a:lnTo>
                    <a:pt x="133" y="110"/>
                  </a:lnTo>
                  <a:lnTo>
                    <a:pt x="274" y="18"/>
                  </a:lnTo>
                  <a:lnTo>
                    <a:pt x="251" y="84"/>
                  </a:lnTo>
                  <a:lnTo>
                    <a:pt x="329" y="43"/>
                  </a:lnTo>
                  <a:lnTo>
                    <a:pt x="329" y="84"/>
                  </a:lnTo>
                  <a:lnTo>
                    <a:pt x="428" y="0"/>
                  </a:lnTo>
                  <a:lnTo>
                    <a:pt x="410" y="114"/>
                  </a:lnTo>
                  <a:lnTo>
                    <a:pt x="495" y="50"/>
                  </a:lnTo>
                  <a:lnTo>
                    <a:pt x="555" y="132"/>
                  </a:lnTo>
                  <a:close/>
                </a:path>
              </a:pathLst>
            </a:custGeom>
            <a:solidFill>
              <a:srgbClr val="F2D8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21"/>
            <p:cNvSpPr>
              <a:spLocks/>
            </p:cNvSpPr>
            <p:nvPr/>
          </p:nvSpPr>
          <p:spPr bwMode="auto">
            <a:xfrm>
              <a:off x="3433763" y="3524250"/>
              <a:ext cx="642938" cy="538163"/>
            </a:xfrm>
            <a:custGeom>
              <a:avLst/>
              <a:gdLst/>
              <a:ahLst/>
              <a:cxnLst>
                <a:cxn ang="0">
                  <a:pos x="111" y="621"/>
                </a:cxn>
                <a:cxn ang="0">
                  <a:pos x="51" y="672"/>
                </a:cxn>
                <a:cxn ang="0">
                  <a:pos x="75" y="644"/>
                </a:cxn>
                <a:cxn ang="0">
                  <a:pos x="43" y="642"/>
                </a:cxn>
                <a:cxn ang="0">
                  <a:pos x="3" y="608"/>
                </a:cxn>
                <a:cxn ang="0">
                  <a:pos x="42" y="588"/>
                </a:cxn>
                <a:cxn ang="0">
                  <a:pos x="26" y="518"/>
                </a:cxn>
                <a:cxn ang="0">
                  <a:pos x="0" y="421"/>
                </a:cxn>
                <a:cxn ang="0">
                  <a:pos x="28" y="248"/>
                </a:cxn>
                <a:cxn ang="0">
                  <a:pos x="97" y="255"/>
                </a:cxn>
                <a:cxn ang="0">
                  <a:pos x="157" y="218"/>
                </a:cxn>
                <a:cxn ang="0">
                  <a:pos x="240" y="88"/>
                </a:cxn>
                <a:cxn ang="0">
                  <a:pos x="307" y="43"/>
                </a:cxn>
                <a:cxn ang="0">
                  <a:pos x="361" y="20"/>
                </a:cxn>
                <a:cxn ang="0">
                  <a:pos x="400" y="8"/>
                </a:cxn>
                <a:cxn ang="0">
                  <a:pos x="457" y="0"/>
                </a:cxn>
                <a:cxn ang="0">
                  <a:pos x="528" y="5"/>
                </a:cxn>
                <a:cxn ang="0">
                  <a:pos x="552" y="9"/>
                </a:cxn>
                <a:cxn ang="0">
                  <a:pos x="583" y="21"/>
                </a:cxn>
                <a:cxn ang="0">
                  <a:pos x="622" y="42"/>
                </a:cxn>
                <a:cxn ang="0">
                  <a:pos x="669" y="74"/>
                </a:cxn>
                <a:cxn ang="0">
                  <a:pos x="748" y="114"/>
                </a:cxn>
                <a:cxn ang="0">
                  <a:pos x="811" y="242"/>
                </a:cxn>
                <a:cxn ang="0">
                  <a:pos x="789" y="318"/>
                </a:cxn>
                <a:cxn ang="0">
                  <a:pos x="758" y="339"/>
                </a:cxn>
                <a:cxn ang="0">
                  <a:pos x="778" y="257"/>
                </a:cxn>
                <a:cxn ang="0">
                  <a:pos x="719" y="122"/>
                </a:cxn>
                <a:cxn ang="0">
                  <a:pos x="637" y="91"/>
                </a:cxn>
                <a:cxn ang="0">
                  <a:pos x="604" y="65"/>
                </a:cxn>
                <a:cxn ang="0">
                  <a:pos x="552" y="43"/>
                </a:cxn>
                <a:cxn ang="0">
                  <a:pos x="491" y="31"/>
                </a:cxn>
                <a:cxn ang="0">
                  <a:pos x="427" y="32"/>
                </a:cxn>
                <a:cxn ang="0">
                  <a:pos x="366" y="45"/>
                </a:cxn>
                <a:cxn ang="0">
                  <a:pos x="294" y="87"/>
                </a:cxn>
                <a:cxn ang="0">
                  <a:pos x="179" y="224"/>
                </a:cxn>
                <a:cxn ang="0">
                  <a:pos x="159" y="351"/>
                </a:cxn>
                <a:cxn ang="0">
                  <a:pos x="117" y="381"/>
                </a:cxn>
                <a:cxn ang="0">
                  <a:pos x="77" y="373"/>
                </a:cxn>
                <a:cxn ang="0">
                  <a:pos x="68" y="349"/>
                </a:cxn>
                <a:cxn ang="0">
                  <a:pos x="96" y="330"/>
                </a:cxn>
                <a:cxn ang="0">
                  <a:pos x="86" y="347"/>
                </a:cxn>
                <a:cxn ang="0">
                  <a:pos x="97" y="363"/>
                </a:cxn>
                <a:cxn ang="0">
                  <a:pos x="137" y="332"/>
                </a:cxn>
                <a:cxn ang="0">
                  <a:pos x="118" y="286"/>
                </a:cxn>
                <a:cxn ang="0">
                  <a:pos x="59" y="274"/>
                </a:cxn>
                <a:cxn ang="0">
                  <a:pos x="48" y="455"/>
                </a:cxn>
                <a:cxn ang="0">
                  <a:pos x="102" y="432"/>
                </a:cxn>
                <a:cxn ang="0">
                  <a:pos x="149" y="434"/>
                </a:cxn>
                <a:cxn ang="0">
                  <a:pos x="162" y="452"/>
                </a:cxn>
                <a:cxn ang="0">
                  <a:pos x="99" y="459"/>
                </a:cxn>
                <a:cxn ang="0">
                  <a:pos x="74" y="550"/>
                </a:cxn>
                <a:cxn ang="0">
                  <a:pos x="69" y="618"/>
                </a:cxn>
                <a:cxn ang="0">
                  <a:pos x="90" y="581"/>
                </a:cxn>
                <a:cxn ang="0">
                  <a:pos x="125" y="569"/>
                </a:cxn>
              </a:cxnLst>
              <a:rect l="0" t="0" r="r" b="b"/>
              <a:pathLst>
                <a:path w="811" h="679">
                  <a:moveTo>
                    <a:pt x="125" y="569"/>
                  </a:moveTo>
                  <a:lnTo>
                    <a:pt x="117" y="581"/>
                  </a:lnTo>
                  <a:lnTo>
                    <a:pt x="113" y="593"/>
                  </a:lnTo>
                  <a:lnTo>
                    <a:pt x="112" y="607"/>
                  </a:lnTo>
                  <a:lnTo>
                    <a:pt x="111" y="621"/>
                  </a:lnTo>
                  <a:lnTo>
                    <a:pt x="107" y="636"/>
                  </a:lnTo>
                  <a:lnTo>
                    <a:pt x="98" y="651"/>
                  </a:lnTo>
                  <a:lnTo>
                    <a:pt x="81" y="665"/>
                  </a:lnTo>
                  <a:lnTo>
                    <a:pt x="52" y="679"/>
                  </a:lnTo>
                  <a:lnTo>
                    <a:pt x="51" y="672"/>
                  </a:lnTo>
                  <a:lnTo>
                    <a:pt x="52" y="666"/>
                  </a:lnTo>
                  <a:lnTo>
                    <a:pt x="57" y="659"/>
                  </a:lnTo>
                  <a:lnTo>
                    <a:pt x="62" y="653"/>
                  </a:lnTo>
                  <a:lnTo>
                    <a:pt x="69" y="649"/>
                  </a:lnTo>
                  <a:lnTo>
                    <a:pt x="75" y="644"/>
                  </a:lnTo>
                  <a:lnTo>
                    <a:pt x="81" y="642"/>
                  </a:lnTo>
                  <a:lnTo>
                    <a:pt x="83" y="639"/>
                  </a:lnTo>
                  <a:lnTo>
                    <a:pt x="67" y="642"/>
                  </a:lnTo>
                  <a:lnTo>
                    <a:pt x="54" y="643"/>
                  </a:lnTo>
                  <a:lnTo>
                    <a:pt x="43" y="642"/>
                  </a:lnTo>
                  <a:lnTo>
                    <a:pt x="33" y="638"/>
                  </a:lnTo>
                  <a:lnTo>
                    <a:pt x="23" y="633"/>
                  </a:lnTo>
                  <a:lnTo>
                    <a:pt x="16" y="627"/>
                  </a:lnTo>
                  <a:lnTo>
                    <a:pt x="10" y="618"/>
                  </a:lnTo>
                  <a:lnTo>
                    <a:pt x="3" y="608"/>
                  </a:lnTo>
                  <a:lnTo>
                    <a:pt x="11" y="609"/>
                  </a:lnTo>
                  <a:lnTo>
                    <a:pt x="20" y="609"/>
                  </a:lnTo>
                  <a:lnTo>
                    <a:pt x="28" y="606"/>
                  </a:lnTo>
                  <a:lnTo>
                    <a:pt x="35" y="601"/>
                  </a:lnTo>
                  <a:lnTo>
                    <a:pt x="42" y="588"/>
                  </a:lnTo>
                  <a:lnTo>
                    <a:pt x="43" y="575"/>
                  </a:lnTo>
                  <a:lnTo>
                    <a:pt x="39" y="561"/>
                  </a:lnTo>
                  <a:lnTo>
                    <a:pt x="35" y="547"/>
                  </a:lnTo>
                  <a:lnTo>
                    <a:pt x="30" y="533"/>
                  </a:lnTo>
                  <a:lnTo>
                    <a:pt x="26" y="518"/>
                  </a:lnTo>
                  <a:lnTo>
                    <a:pt x="23" y="502"/>
                  </a:lnTo>
                  <a:lnTo>
                    <a:pt x="25" y="486"/>
                  </a:lnTo>
                  <a:lnTo>
                    <a:pt x="12" y="476"/>
                  </a:lnTo>
                  <a:lnTo>
                    <a:pt x="4" y="453"/>
                  </a:lnTo>
                  <a:lnTo>
                    <a:pt x="0" y="421"/>
                  </a:lnTo>
                  <a:lnTo>
                    <a:pt x="0" y="383"/>
                  </a:lnTo>
                  <a:lnTo>
                    <a:pt x="3" y="343"/>
                  </a:lnTo>
                  <a:lnTo>
                    <a:pt x="10" y="305"/>
                  </a:lnTo>
                  <a:lnTo>
                    <a:pt x="18" y="272"/>
                  </a:lnTo>
                  <a:lnTo>
                    <a:pt x="28" y="248"/>
                  </a:lnTo>
                  <a:lnTo>
                    <a:pt x="41" y="246"/>
                  </a:lnTo>
                  <a:lnTo>
                    <a:pt x="54" y="244"/>
                  </a:lnTo>
                  <a:lnTo>
                    <a:pt x="68" y="247"/>
                  </a:lnTo>
                  <a:lnTo>
                    <a:pt x="82" y="250"/>
                  </a:lnTo>
                  <a:lnTo>
                    <a:pt x="97" y="255"/>
                  </a:lnTo>
                  <a:lnTo>
                    <a:pt x="111" y="262"/>
                  </a:lnTo>
                  <a:lnTo>
                    <a:pt x="124" y="269"/>
                  </a:lnTo>
                  <a:lnTo>
                    <a:pt x="136" y="277"/>
                  </a:lnTo>
                  <a:lnTo>
                    <a:pt x="147" y="248"/>
                  </a:lnTo>
                  <a:lnTo>
                    <a:pt x="157" y="218"/>
                  </a:lnTo>
                  <a:lnTo>
                    <a:pt x="168" y="189"/>
                  </a:lnTo>
                  <a:lnTo>
                    <a:pt x="182" y="161"/>
                  </a:lnTo>
                  <a:lnTo>
                    <a:pt x="198" y="135"/>
                  </a:lnTo>
                  <a:lnTo>
                    <a:pt x="218" y="111"/>
                  </a:lnTo>
                  <a:lnTo>
                    <a:pt x="240" y="88"/>
                  </a:lnTo>
                  <a:lnTo>
                    <a:pt x="265" y="68"/>
                  </a:lnTo>
                  <a:lnTo>
                    <a:pt x="274" y="61"/>
                  </a:lnTo>
                  <a:lnTo>
                    <a:pt x="285" y="54"/>
                  </a:lnTo>
                  <a:lnTo>
                    <a:pt x="295" y="49"/>
                  </a:lnTo>
                  <a:lnTo>
                    <a:pt x="307" y="43"/>
                  </a:lnTo>
                  <a:lnTo>
                    <a:pt x="317" y="37"/>
                  </a:lnTo>
                  <a:lnTo>
                    <a:pt x="328" y="31"/>
                  </a:lnTo>
                  <a:lnTo>
                    <a:pt x="341" y="27"/>
                  </a:lnTo>
                  <a:lnTo>
                    <a:pt x="353" y="22"/>
                  </a:lnTo>
                  <a:lnTo>
                    <a:pt x="361" y="20"/>
                  </a:lnTo>
                  <a:lnTo>
                    <a:pt x="369" y="17"/>
                  </a:lnTo>
                  <a:lnTo>
                    <a:pt x="376" y="15"/>
                  </a:lnTo>
                  <a:lnTo>
                    <a:pt x="384" y="13"/>
                  </a:lnTo>
                  <a:lnTo>
                    <a:pt x="392" y="11"/>
                  </a:lnTo>
                  <a:lnTo>
                    <a:pt x="400" y="8"/>
                  </a:lnTo>
                  <a:lnTo>
                    <a:pt x="408" y="7"/>
                  </a:lnTo>
                  <a:lnTo>
                    <a:pt x="416" y="5"/>
                  </a:lnTo>
                  <a:lnTo>
                    <a:pt x="430" y="2"/>
                  </a:lnTo>
                  <a:lnTo>
                    <a:pt x="444" y="1"/>
                  </a:lnTo>
                  <a:lnTo>
                    <a:pt x="457" y="0"/>
                  </a:lnTo>
                  <a:lnTo>
                    <a:pt x="472" y="0"/>
                  </a:lnTo>
                  <a:lnTo>
                    <a:pt x="486" y="0"/>
                  </a:lnTo>
                  <a:lnTo>
                    <a:pt x="500" y="1"/>
                  </a:lnTo>
                  <a:lnTo>
                    <a:pt x="514" y="2"/>
                  </a:lnTo>
                  <a:lnTo>
                    <a:pt x="528" y="5"/>
                  </a:lnTo>
                  <a:lnTo>
                    <a:pt x="532" y="6"/>
                  </a:lnTo>
                  <a:lnTo>
                    <a:pt x="537" y="7"/>
                  </a:lnTo>
                  <a:lnTo>
                    <a:pt x="541" y="7"/>
                  </a:lnTo>
                  <a:lnTo>
                    <a:pt x="547" y="8"/>
                  </a:lnTo>
                  <a:lnTo>
                    <a:pt x="552" y="9"/>
                  </a:lnTo>
                  <a:lnTo>
                    <a:pt x="556" y="11"/>
                  </a:lnTo>
                  <a:lnTo>
                    <a:pt x="561" y="13"/>
                  </a:lnTo>
                  <a:lnTo>
                    <a:pt x="566" y="14"/>
                  </a:lnTo>
                  <a:lnTo>
                    <a:pt x="574" y="17"/>
                  </a:lnTo>
                  <a:lnTo>
                    <a:pt x="583" y="21"/>
                  </a:lnTo>
                  <a:lnTo>
                    <a:pt x="591" y="24"/>
                  </a:lnTo>
                  <a:lnTo>
                    <a:pt x="599" y="28"/>
                  </a:lnTo>
                  <a:lnTo>
                    <a:pt x="606" y="32"/>
                  </a:lnTo>
                  <a:lnTo>
                    <a:pt x="614" y="37"/>
                  </a:lnTo>
                  <a:lnTo>
                    <a:pt x="622" y="42"/>
                  </a:lnTo>
                  <a:lnTo>
                    <a:pt x="629" y="46"/>
                  </a:lnTo>
                  <a:lnTo>
                    <a:pt x="637" y="59"/>
                  </a:lnTo>
                  <a:lnTo>
                    <a:pt x="646" y="67"/>
                  </a:lnTo>
                  <a:lnTo>
                    <a:pt x="657" y="70"/>
                  </a:lnTo>
                  <a:lnTo>
                    <a:pt x="669" y="74"/>
                  </a:lnTo>
                  <a:lnTo>
                    <a:pt x="682" y="75"/>
                  </a:lnTo>
                  <a:lnTo>
                    <a:pt x="696" y="79"/>
                  </a:lnTo>
                  <a:lnTo>
                    <a:pt x="711" y="84"/>
                  </a:lnTo>
                  <a:lnTo>
                    <a:pt x="726" y="95"/>
                  </a:lnTo>
                  <a:lnTo>
                    <a:pt x="748" y="114"/>
                  </a:lnTo>
                  <a:lnTo>
                    <a:pt x="768" y="137"/>
                  </a:lnTo>
                  <a:lnTo>
                    <a:pt x="784" y="161"/>
                  </a:lnTo>
                  <a:lnTo>
                    <a:pt x="798" y="187"/>
                  </a:lnTo>
                  <a:lnTo>
                    <a:pt x="806" y="213"/>
                  </a:lnTo>
                  <a:lnTo>
                    <a:pt x="811" y="242"/>
                  </a:lnTo>
                  <a:lnTo>
                    <a:pt x="810" y="271"/>
                  </a:lnTo>
                  <a:lnTo>
                    <a:pt x="802" y="301"/>
                  </a:lnTo>
                  <a:lnTo>
                    <a:pt x="798" y="307"/>
                  </a:lnTo>
                  <a:lnTo>
                    <a:pt x="794" y="312"/>
                  </a:lnTo>
                  <a:lnTo>
                    <a:pt x="789" y="318"/>
                  </a:lnTo>
                  <a:lnTo>
                    <a:pt x="783" y="324"/>
                  </a:lnTo>
                  <a:lnTo>
                    <a:pt x="779" y="330"/>
                  </a:lnTo>
                  <a:lnTo>
                    <a:pt x="772" y="333"/>
                  </a:lnTo>
                  <a:lnTo>
                    <a:pt x="765" y="337"/>
                  </a:lnTo>
                  <a:lnTo>
                    <a:pt x="758" y="339"/>
                  </a:lnTo>
                  <a:lnTo>
                    <a:pt x="754" y="326"/>
                  </a:lnTo>
                  <a:lnTo>
                    <a:pt x="760" y="315"/>
                  </a:lnTo>
                  <a:lnTo>
                    <a:pt x="768" y="303"/>
                  </a:lnTo>
                  <a:lnTo>
                    <a:pt x="774" y="288"/>
                  </a:lnTo>
                  <a:lnTo>
                    <a:pt x="778" y="257"/>
                  </a:lnTo>
                  <a:lnTo>
                    <a:pt x="775" y="226"/>
                  </a:lnTo>
                  <a:lnTo>
                    <a:pt x="768" y="196"/>
                  </a:lnTo>
                  <a:lnTo>
                    <a:pt x="757" y="168"/>
                  </a:lnTo>
                  <a:lnTo>
                    <a:pt x="740" y="143"/>
                  </a:lnTo>
                  <a:lnTo>
                    <a:pt x="719" y="122"/>
                  </a:lnTo>
                  <a:lnTo>
                    <a:pt x="692" y="106"/>
                  </a:lnTo>
                  <a:lnTo>
                    <a:pt x="662" y="96"/>
                  </a:lnTo>
                  <a:lnTo>
                    <a:pt x="653" y="97"/>
                  </a:lnTo>
                  <a:lnTo>
                    <a:pt x="645" y="96"/>
                  </a:lnTo>
                  <a:lnTo>
                    <a:pt x="637" y="91"/>
                  </a:lnTo>
                  <a:lnTo>
                    <a:pt x="629" y="85"/>
                  </a:lnTo>
                  <a:lnTo>
                    <a:pt x="621" y="80"/>
                  </a:lnTo>
                  <a:lnTo>
                    <a:pt x="614" y="74"/>
                  </a:lnTo>
                  <a:lnTo>
                    <a:pt x="608" y="68"/>
                  </a:lnTo>
                  <a:lnTo>
                    <a:pt x="604" y="65"/>
                  </a:lnTo>
                  <a:lnTo>
                    <a:pt x="594" y="59"/>
                  </a:lnTo>
                  <a:lnTo>
                    <a:pt x="584" y="54"/>
                  </a:lnTo>
                  <a:lnTo>
                    <a:pt x="574" y="50"/>
                  </a:lnTo>
                  <a:lnTo>
                    <a:pt x="562" y="46"/>
                  </a:lnTo>
                  <a:lnTo>
                    <a:pt x="552" y="43"/>
                  </a:lnTo>
                  <a:lnTo>
                    <a:pt x="540" y="39"/>
                  </a:lnTo>
                  <a:lnTo>
                    <a:pt x="528" y="37"/>
                  </a:lnTo>
                  <a:lnTo>
                    <a:pt x="516" y="35"/>
                  </a:lnTo>
                  <a:lnTo>
                    <a:pt x="503" y="32"/>
                  </a:lnTo>
                  <a:lnTo>
                    <a:pt x="491" y="31"/>
                  </a:lnTo>
                  <a:lnTo>
                    <a:pt x="478" y="30"/>
                  </a:lnTo>
                  <a:lnTo>
                    <a:pt x="465" y="30"/>
                  </a:lnTo>
                  <a:lnTo>
                    <a:pt x="453" y="30"/>
                  </a:lnTo>
                  <a:lnTo>
                    <a:pt x="440" y="31"/>
                  </a:lnTo>
                  <a:lnTo>
                    <a:pt x="427" y="32"/>
                  </a:lnTo>
                  <a:lnTo>
                    <a:pt x="415" y="34"/>
                  </a:lnTo>
                  <a:lnTo>
                    <a:pt x="403" y="36"/>
                  </a:lnTo>
                  <a:lnTo>
                    <a:pt x="391" y="38"/>
                  </a:lnTo>
                  <a:lnTo>
                    <a:pt x="379" y="42"/>
                  </a:lnTo>
                  <a:lnTo>
                    <a:pt x="366" y="45"/>
                  </a:lnTo>
                  <a:lnTo>
                    <a:pt x="356" y="50"/>
                  </a:lnTo>
                  <a:lnTo>
                    <a:pt x="345" y="54"/>
                  </a:lnTo>
                  <a:lnTo>
                    <a:pt x="334" y="59"/>
                  </a:lnTo>
                  <a:lnTo>
                    <a:pt x="324" y="65"/>
                  </a:lnTo>
                  <a:lnTo>
                    <a:pt x="294" y="87"/>
                  </a:lnTo>
                  <a:lnTo>
                    <a:pt x="266" y="110"/>
                  </a:lnTo>
                  <a:lnTo>
                    <a:pt x="240" y="135"/>
                  </a:lnTo>
                  <a:lnTo>
                    <a:pt x="216" y="163"/>
                  </a:lnTo>
                  <a:lnTo>
                    <a:pt x="195" y="193"/>
                  </a:lnTo>
                  <a:lnTo>
                    <a:pt x="179" y="224"/>
                  </a:lnTo>
                  <a:lnTo>
                    <a:pt x="167" y="257"/>
                  </a:lnTo>
                  <a:lnTo>
                    <a:pt x="162" y="292"/>
                  </a:lnTo>
                  <a:lnTo>
                    <a:pt x="166" y="312"/>
                  </a:lnTo>
                  <a:lnTo>
                    <a:pt x="165" y="333"/>
                  </a:lnTo>
                  <a:lnTo>
                    <a:pt x="159" y="351"/>
                  </a:lnTo>
                  <a:lnTo>
                    <a:pt x="147" y="368"/>
                  </a:lnTo>
                  <a:lnTo>
                    <a:pt x="140" y="373"/>
                  </a:lnTo>
                  <a:lnTo>
                    <a:pt x="132" y="377"/>
                  </a:lnTo>
                  <a:lnTo>
                    <a:pt x="125" y="380"/>
                  </a:lnTo>
                  <a:lnTo>
                    <a:pt x="117" y="381"/>
                  </a:lnTo>
                  <a:lnTo>
                    <a:pt x="109" y="381"/>
                  </a:lnTo>
                  <a:lnTo>
                    <a:pt x="99" y="381"/>
                  </a:lnTo>
                  <a:lnTo>
                    <a:pt x="91" y="380"/>
                  </a:lnTo>
                  <a:lnTo>
                    <a:pt x="83" y="378"/>
                  </a:lnTo>
                  <a:lnTo>
                    <a:pt x="77" y="373"/>
                  </a:lnTo>
                  <a:lnTo>
                    <a:pt x="71" y="370"/>
                  </a:lnTo>
                  <a:lnTo>
                    <a:pt x="66" y="365"/>
                  </a:lnTo>
                  <a:lnTo>
                    <a:pt x="64" y="360"/>
                  </a:lnTo>
                  <a:lnTo>
                    <a:pt x="65" y="355"/>
                  </a:lnTo>
                  <a:lnTo>
                    <a:pt x="68" y="349"/>
                  </a:lnTo>
                  <a:lnTo>
                    <a:pt x="74" y="343"/>
                  </a:lnTo>
                  <a:lnTo>
                    <a:pt x="80" y="339"/>
                  </a:lnTo>
                  <a:lnTo>
                    <a:pt x="86" y="334"/>
                  </a:lnTo>
                  <a:lnTo>
                    <a:pt x="91" y="331"/>
                  </a:lnTo>
                  <a:lnTo>
                    <a:pt x="96" y="330"/>
                  </a:lnTo>
                  <a:lnTo>
                    <a:pt x="98" y="330"/>
                  </a:lnTo>
                  <a:lnTo>
                    <a:pt x="98" y="335"/>
                  </a:lnTo>
                  <a:lnTo>
                    <a:pt x="96" y="340"/>
                  </a:lnTo>
                  <a:lnTo>
                    <a:pt x="91" y="343"/>
                  </a:lnTo>
                  <a:lnTo>
                    <a:pt x="86" y="347"/>
                  </a:lnTo>
                  <a:lnTo>
                    <a:pt x="81" y="350"/>
                  </a:lnTo>
                  <a:lnTo>
                    <a:pt x="80" y="354"/>
                  </a:lnTo>
                  <a:lnTo>
                    <a:pt x="81" y="357"/>
                  </a:lnTo>
                  <a:lnTo>
                    <a:pt x="88" y="363"/>
                  </a:lnTo>
                  <a:lnTo>
                    <a:pt x="97" y="363"/>
                  </a:lnTo>
                  <a:lnTo>
                    <a:pt x="106" y="362"/>
                  </a:lnTo>
                  <a:lnTo>
                    <a:pt x="114" y="357"/>
                  </a:lnTo>
                  <a:lnTo>
                    <a:pt x="122" y="351"/>
                  </a:lnTo>
                  <a:lnTo>
                    <a:pt x="130" y="342"/>
                  </a:lnTo>
                  <a:lnTo>
                    <a:pt x="137" y="332"/>
                  </a:lnTo>
                  <a:lnTo>
                    <a:pt x="142" y="320"/>
                  </a:lnTo>
                  <a:lnTo>
                    <a:pt x="147" y="305"/>
                  </a:lnTo>
                  <a:lnTo>
                    <a:pt x="138" y="297"/>
                  </a:lnTo>
                  <a:lnTo>
                    <a:pt x="128" y="290"/>
                  </a:lnTo>
                  <a:lnTo>
                    <a:pt x="118" y="286"/>
                  </a:lnTo>
                  <a:lnTo>
                    <a:pt x="107" y="281"/>
                  </a:lnTo>
                  <a:lnTo>
                    <a:pt x="96" y="279"/>
                  </a:lnTo>
                  <a:lnTo>
                    <a:pt x="83" y="277"/>
                  </a:lnTo>
                  <a:lnTo>
                    <a:pt x="72" y="275"/>
                  </a:lnTo>
                  <a:lnTo>
                    <a:pt x="59" y="274"/>
                  </a:lnTo>
                  <a:lnTo>
                    <a:pt x="44" y="301"/>
                  </a:lnTo>
                  <a:lnTo>
                    <a:pt x="38" y="353"/>
                  </a:lnTo>
                  <a:lnTo>
                    <a:pt x="37" y="410"/>
                  </a:lnTo>
                  <a:lnTo>
                    <a:pt x="36" y="451"/>
                  </a:lnTo>
                  <a:lnTo>
                    <a:pt x="48" y="455"/>
                  </a:lnTo>
                  <a:lnTo>
                    <a:pt x="58" y="455"/>
                  </a:lnTo>
                  <a:lnTo>
                    <a:pt x="69" y="452"/>
                  </a:lnTo>
                  <a:lnTo>
                    <a:pt x="80" y="445"/>
                  </a:lnTo>
                  <a:lnTo>
                    <a:pt x="90" y="438"/>
                  </a:lnTo>
                  <a:lnTo>
                    <a:pt x="102" y="432"/>
                  </a:lnTo>
                  <a:lnTo>
                    <a:pt x="113" y="427"/>
                  </a:lnTo>
                  <a:lnTo>
                    <a:pt x="126" y="427"/>
                  </a:lnTo>
                  <a:lnTo>
                    <a:pt x="135" y="427"/>
                  </a:lnTo>
                  <a:lnTo>
                    <a:pt x="143" y="430"/>
                  </a:lnTo>
                  <a:lnTo>
                    <a:pt x="149" y="434"/>
                  </a:lnTo>
                  <a:lnTo>
                    <a:pt x="153" y="439"/>
                  </a:lnTo>
                  <a:lnTo>
                    <a:pt x="157" y="444"/>
                  </a:lnTo>
                  <a:lnTo>
                    <a:pt x="159" y="447"/>
                  </a:lnTo>
                  <a:lnTo>
                    <a:pt x="162" y="451"/>
                  </a:lnTo>
                  <a:lnTo>
                    <a:pt x="162" y="452"/>
                  </a:lnTo>
                  <a:lnTo>
                    <a:pt x="152" y="448"/>
                  </a:lnTo>
                  <a:lnTo>
                    <a:pt x="140" y="447"/>
                  </a:lnTo>
                  <a:lnTo>
                    <a:pt x="127" y="449"/>
                  </a:lnTo>
                  <a:lnTo>
                    <a:pt x="113" y="453"/>
                  </a:lnTo>
                  <a:lnTo>
                    <a:pt x="99" y="459"/>
                  </a:lnTo>
                  <a:lnTo>
                    <a:pt x="87" y="465"/>
                  </a:lnTo>
                  <a:lnTo>
                    <a:pt x="76" y="474"/>
                  </a:lnTo>
                  <a:lnTo>
                    <a:pt x="68" y="482"/>
                  </a:lnTo>
                  <a:lnTo>
                    <a:pt x="73" y="516"/>
                  </a:lnTo>
                  <a:lnTo>
                    <a:pt x="74" y="550"/>
                  </a:lnTo>
                  <a:lnTo>
                    <a:pt x="69" y="581"/>
                  </a:lnTo>
                  <a:lnTo>
                    <a:pt x="59" y="612"/>
                  </a:lnTo>
                  <a:lnTo>
                    <a:pt x="62" y="614"/>
                  </a:lnTo>
                  <a:lnTo>
                    <a:pt x="66" y="616"/>
                  </a:lnTo>
                  <a:lnTo>
                    <a:pt x="69" y="618"/>
                  </a:lnTo>
                  <a:lnTo>
                    <a:pt x="74" y="616"/>
                  </a:lnTo>
                  <a:lnTo>
                    <a:pt x="77" y="607"/>
                  </a:lnTo>
                  <a:lnTo>
                    <a:pt x="81" y="599"/>
                  </a:lnTo>
                  <a:lnTo>
                    <a:pt x="84" y="590"/>
                  </a:lnTo>
                  <a:lnTo>
                    <a:pt x="90" y="581"/>
                  </a:lnTo>
                  <a:lnTo>
                    <a:pt x="96" y="571"/>
                  </a:lnTo>
                  <a:lnTo>
                    <a:pt x="103" y="563"/>
                  </a:lnTo>
                  <a:lnTo>
                    <a:pt x="111" y="555"/>
                  </a:lnTo>
                  <a:lnTo>
                    <a:pt x="122" y="547"/>
                  </a:lnTo>
                  <a:lnTo>
                    <a:pt x="125" y="5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22"/>
            <p:cNvSpPr>
              <a:spLocks/>
            </p:cNvSpPr>
            <p:nvPr/>
          </p:nvSpPr>
          <p:spPr bwMode="auto">
            <a:xfrm>
              <a:off x="3567113" y="3687763"/>
              <a:ext cx="431800" cy="328613"/>
            </a:xfrm>
            <a:custGeom>
              <a:avLst/>
              <a:gdLst/>
              <a:ahLst/>
              <a:cxnLst>
                <a:cxn ang="0">
                  <a:pos x="462" y="59"/>
                </a:cxn>
                <a:cxn ang="0">
                  <a:pos x="438" y="121"/>
                </a:cxn>
                <a:cxn ang="0">
                  <a:pos x="469" y="99"/>
                </a:cxn>
                <a:cxn ang="0">
                  <a:pos x="506" y="61"/>
                </a:cxn>
                <a:cxn ang="0">
                  <a:pos x="531" y="72"/>
                </a:cxn>
                <a:cxn ang="0">
                  <a:pos x="545" y="119"/>
                </a:cxn>
                <a:cxn ang="0">
                  <a:pos x="527" y="107"/>
                </a:cxn>
                <a:cxn ang="0">
                  <a:pos x="482" y="133"/>
                </a:cxn>
                <a:cxn ang="0">
                  <a:pos x="422" y="159"/>
                </a:cxn>
                <a:cxn ang="0">
                  <a:pos x="421" y="117"/>
                </a:cxn>
                <a:cxn ang="0">
                  <a:pos x="437" y="65"/>
                </a:cxn>
                <a:cxn ang="0">
                  <a:pos x="403" y="88"/>
                </a:cxn>
                <a:cxn ang="0">
                  <a:pos x="350" y="121"/>
                </a:cxn>
                <a:cxn ang="0">
                  <a:pos x="335" y="95"/>
                </a:cxn>
                <a:cxn ang="0">
                  <a:pos x="311" y="104"/>
                </a:cxn>
                <a:cxn ang="0">
                  <a:pos x="272" y="110"/>
                </a:cxn>
                <a:cxn ang="0">
                  <a:pos x="272" y="72"/>
                </a:cxn>
                <a:cxn ang="0">
                  <a:pos x="224" y="98"/>
                </a:cxn>
                <a:cxn ang="0">
                  <a:pos x="150" y="133"/>
                </a:cxn>
                <a:cxn ang="0">
                  <a:pos x="143" y="91"/>
                </a:cxn>
                <a:cxn ang="0">
                  <a:pos x="120" y="115"/>
                </a:cxn>
                <a:cxn ang="0">
                  <a:pos x="88" y="105"/>
                </a:cxn>
                <a:cxn ang="0">
                  <a:pos x="65" y="97"/>
                </a:cxn>
                <a:cxn ang="0">
                  <a:pos x="46" y="117"/>
                </a:cxn>
                <a:cxn ang="0">
                  <a:pos x="36" y="182"/>
                </a:cxn>
                <a:cxn ang="0">
                  <a:pos x="71" y="254"/>
                </a:cxn>
                <a:cxn ang="0">
                  <a:pos x="78" y="380"/>
                </a:cxn>
                <a:cxn ang="0">
                  <a:pos x="52" y="376"/>
                </a:cxn>
                <a:cxn ang="0">
                  <a:pos x="26" y="303"/>
                </a:cxn>
                <a:cxn ang="0">
                  <a:pos x="14" y="269"/>
                </a:cxn>
                <a:cxn ang="0">
                  <a:pos x="46" y="289"/>
                </a:cxn>
                <a:cxn ang="0">
                  <a:pos x="55" y="266"/>
                </a:cxn>
                <a:cxn ang="0">
                  <a:pos x="23" y="219"/>
                </a:cxn>
                <a:cxn ang="0">
                  <a:pos x="6" y="161"/>
                </a:cxn>
                <a:cxn ang="0">
                  <a:pos x="20" y="107"/>
                </a:cxn>
                <a:cxn ang="0">
                  <a:pos x="46" y="77"/>
                </a:cxn>
                <a:cxn ang="0">
                  <a:pos x="72" y="67"/>
                </a:cxn>
                <a:cxn ang="0">
                  <a:pos x="116" y="85"/>
                </a:cxn>
                <a:cxn ang="0">
                  <a:pos x="127" y="57"/>
                </a:cxn>
                <a:cxn ang="0">
                  <a:pos x="155" y="61"/>
                </a:cxn>
                <a:cxn ang="0">
                  <a:pos x="173" y="96"/>
                </a:cxn>
                <a:cxn ang="0">
                  <a:pos x="274" y="35"/>
                </a:cxn>
                <a:cxn ang="0">
                  <a:pos x="315" y="27"/>
                </a:cxn>
                <a:cxn ang="0">
                  <a:pos x="308" y="74"/>
                </a:cxn>
                <a:cxn ang="0">
                  <a:pos x="337" y="49"/>
                </a:cxn>
                <a:cxn ang="0">
                  <a:pos x="361" y="32"/>
                </a:cxn>
                <a:cxn ang="0">
                  <a:pos x="382" y="72"/>
                </a:cxn>
                <a:cxn ang="0">
                  <a:pos x="447" y="13"/>
                </a:cxn>
              </a:cxnLst>
              <a:rect l="0" t="0" r="r" b="b"/>
              <a:pathLst>
                <a:path w="545" h="415">
                  <a:moveTo>
                    <a:pt x="471" y="5"/>
                  </a:moveTo>
                  <a:lnTo>
                    <a:pt x="471" y="21"/>
                  </a:lnTo>
                  <a:lnTo>
                    <a:pt x="468" y="39"/>
                  </a:lnTo>
                  <a:lnTo>
                    <a:pt x="462" y="59"/>
                  </a:lnTo>
                  <a:lnTo>
                    <a:pt x="455" y="77"/>
                  </a:lnTo>
                  <a:lnTo>
                    <a:pt x="448" y="96"/>
                  </a:lnTo>
                  <a:lnTo>
                    <a:pt x="443" y="111"/>
                  </a:lnTo>
                  <a:lnTo>
                    <a:pt x="438" y="121"/>
                  </a:lnTo>
                  <a:lnTo>
                    <a:pt x="437" y="127"/>
                  </a:lnTo>
                  <a:lnTo>
                    <a:pt x="448" y="118"/>
                  </a:lnTo>
                  <a:lnTo>
                    <a:pt x="459" y="108"/>
                  </a:lnTo>
                  <a:lnTo>
                    <a:pt x="469" y="99"/>
                  </a:lnTo>
                  <a:lnTo>
                    <a:pt x="478" y="90"/>
                  </a:lnTo>
                  <a:lnTo>
                    <a:pt x="489" y="81"/>
                  </a:lnTo>
                  <a:lnTo>
                    <a:pt x="498" y="72"/>
                  </a:lnTo>
                  <a:lnTo>
                    <a:pt x="506" y="61"/>
                  </a:lnTo>
                  <a:lnTo>
                    <a:pt x="515" y="51"/>
                  </a:lnTo>
                  <a:lnTo>
                    <a:pt x="520" y="53"/>
                  </a:lnTo>
                  <a:lnTo>
                    <a:pt x="525" y="60"/>
                  </a:lnTo>
                  <a:lnTo>
                    <a:pt x="531" y="72"/>
                  </a:lnTo>
                  <a:lnTo>
                    <a:pt x="537" y="84"/>
                  </a:lnTo>
                  <a:lnTo>
                    <a:pt x="540" y="98"/>
                  </a:lnTo>
                  <a:lnTo>
                    <a:pt x="544" y="110"/>
                  </a:lnTo>
                  <a:lnTo>
                    <a:pt x="545" y="119"/>
                  </a:lnTo>
                  <a:lnTo>
                    <a:pt x="544" y="123"/>
                  </a:lnTo>
                  <a:lnTo>
                    <a:pt x="536" y="120"/>
                  </a:lnTo>
                  <a:lnTo>
                    <a:pt x="530" y="114"/>
                  </a:lnTo>
                  <a:lnTo>
                    <a:pt x="527" y="107"/>
                  </a:lnTo>
                  <a:lnTo>
                    <a:pt x="523" y="100"/>
                  </a:lnTo>
                  <a:lnTo>
                    <a:pt x="509" y="111"/>
                  </a:lnTo>
                  <a:lnTo>
                    <a:pt x="496" y="121"/>
                  </a:lnTo>
                  <a:lnTo>
                    <a:pt x="482" y="133"/>
                  </a:lnTo>
                  <a:lnTo>
                    <a:pt x="468" y="143"/>
                  </a:lnTo>
                  <a:lnTo>
                    <a:pt x="453" y="152"/>
                  </a:lnTo>
                  <a:lnTo>
                    <a:pt x="438" y="157"/>
                  </a:lnTo>
                  <a:lnTo>
                    <a:pt x="422" y="159"/>
                  </a:lnTo>
                  <a:lnTo>
                    <a:pt x="405" y="156"/>
                  </a:lnTo>
                  <a:lnTo>
                    <a:pt x="409" y="143"/>
                  </a:lnTo>
                  <a:lnTo>
                    <a:pt x="415" y="129"/>
                  </a:lnTo>
                  <a:lnTo>
                    <a:pt x="421" y="117"/>
                  </a:lnTo>
                  <a:lnTo>
                    <a:pt x="428" y="104"/>
                  </a:lnTo>
                  <a:lnTo>
                    <a:pt x="432" y="91"/>
                  </a:lnTo>
                  <a:lnTo>
                    <a:pt x="436" y="79"/>
                  </a:lnTo>
                  <a:lnTo>
                    <a:pt x="437" y="65"/>
                  </a:lnTo>
                  <a:lnTo>
                    <a:pt x="436" y="51"/>
                  </a:lnTo>
                  <a:lnTo>
                    <a:pt x="425" y="64"/>
                  </a:lnTo>
                  <a:lnTo>
                    <a:pt x="414" y="76"/>
                  </a:lnTo>
                  <a:lnTo>
                    <a:pt x="403" y="88"/>
                  </a:lnTo>
                  <a:lnTo>
                    <a:pt x="392" y="99"/>
                  </a:lnTo>
                  <a:lnTo>
                    <a:pt x="379" y="110"/>
                  </a:lnTo>
                  <a:lnTo>
                    <a:pt x="365" y="117"/>
                  </a:lnTo>
                  <a:lnTo>
                    <a:pt x="350" y="121"/>
                  </a:lnTo>
                  <a:lnTo>
                    <a:pt x="334" y="121"/>
                  </a:lnTo>
                  <a:lnTo>
                    <a:pt x="332" y="112"/>
                  </a:lnTo>
                  <a:lnTo>
                    <a:pt x="333" y="104"/>
                  </a:lnTo>
                  <a:lnTo>
                    <a:pt x="335" y="95"/>
                  </a:lnTo>
                  <a:lnTo>
                    <a:pt x="334" y="87"/>
                  </a:lnTo>
                  <a:lnTo>
                    <a:pt x="327" y="93"/>
                  </a:lnTo>
                  <a:lnTo>
                    <a:pt x="321" y="99"/>
                  </a:lnTo>
                  <a:lnTo>
                    <a:pt x="311" y="104"/>
                  </a:lnTo>
                  <a:lnTo>
                    <a:pt x="302" y="107"/>
                  </a:lnTo>
                  <a:lnTo>
                    <a:pt x="293" y="110"/>
                  </a:lnTo>
                  <a:lnTo>
                    <a:pt x="283" y="110"/>
                  </a:lnTo>
                  <a:lnTo>
                    <a:pt x="272" y="110"/>
                  </a:lnTo>
                  <a:lnTo>
                    <a:pt x="262" y="107"/>
                  </a:lnTo>
                  <a:lnTo>
                    <a:pt x="261" y="100"/>
                  </a:lnTo>
                  <a:lnTo>
                    <a:pt x="265" y="87"/>
                  </a:lnTo>
                  <a:lnTo>
                    <a:pt x="272" y="72"/>
                  </a:lnTo>
                  <a:lnTo>
                    <a:pt x="276" y="61"/>
                  </a:lnTo>
                  <a:lnTo>
                    <a:pt x="258" y="73"/>
                  </a:lnTo>
                  <a:lnTo>
                    <a:pt x="241" y="85"/>
                  </a:lnTo>
                  <a:lnTo>
                    <a:pt x="224" y="98"/>
                  </a:lnTo>
                  <a:lnTo>
                    <a:pt x="207" y="110"/>
                  </a:lnTo>
                  <a:lnTo>
                    <a:pt x="188" y="120"/>
                  </a:lnTo>
                  <a:lnTo>
                    <a:pt x="170" y="128"/>
                  </a:lnTo>
                  <a:lnTo>
                    <a:pt x="150" y="133"/>
                  </a:lnTo>
                  <a:lnTo>
                    <a:pt x="128" y="134"/>
                  </a:lnTo>
                  <a:lnTo>
                    <a:pt x="132" y="120"/>
                  </a:lnTo>
                  <a:lnTo>
                    <a:pt x="137" y="106"/>
                  </a:lnTo>
                  <a:lnTo>
                    <a:pt x="143" y="91"/>
                  </a:lnTo>
                  <a:lnTo>
                    <a:pt x="143" y="76"/>
                  </a:lnTo>
                  <a:lnTo>
                    <a:pt x="137" y="91"/>
                  </a:lnTo>
                  <a:lnTo>
                    <a:pt x="129" y="104"/>
                  </a:lnTo>
                  <a:lnTo>
                    <a:pt x="120" y="115"/>
                  </a:lnTo>
                  <a:lnTo>
                    <a:pt x="111" y="128"/>
                  </a:lnTo>
                  <a:lnTo>
                    <a:pt x="102" y="127"/>
                  </a:lnTo>
                  <a:lnTo>
                    <a:pt x="94" y="117"/>
                  </a:lnTo>
                  <a:lnTo>
                    <a:pt x="88" y="105"/>
                  </a:lnTo>
                  <a:lnTo>
                    <a:pt x="83" y="97"/>
                  </a:lnTo>
                  <a:lnTo>
                    <a:pt x="76" y="96"/>
                  </a:lnTo>
                  <a:lnTo>
                    <a:pt x="71" y="96"/>
                  </a:lnTo>
                  <a:lnTo>
                    <a:pt x="65" y="97"/>
                  </a:lnTo>
                  <a:lnTo>
                    <a:pt x="60" y="100"/>
                  </a:lnTo>
                  <a:lnTo>
                    <a:pt x="55" y="104"/>
                  </a:lnTo>
                  <a:lnTo>
                    <a:pt x="50" y="110"/>
                  </a:lnTo>
                  <a:lnTo>
                    <a:pt x="46" y="117"/>
                  </a:lnTo>
                  <a:lnTo>
                    <a:pt x="43" y="125"/>
                  </a:lnTo>
                  <a:lnTo>
                    <a:pt x="36" y="145"/>
                  </a:lnTo>
                  <a:lnTo>
                    <a:pt x="34" y="164"/>
                  </a:lnTo>
                  <a:lnTo>
                    <a:pt x="36" y="182"/>
                  </a:lnTo>
                  <a:lnTo>
                    <a:pt x="42" y="199"/>
                  </a:lnTo>
                  <a:lnTo>
                    <a:pt x="51" y="217"/>
                  </a:lnTo>
                  <a:lnTo>
                    <a:pt x="60" y="235"/>
                  </a:lnTo>
                  <a:lnTo>
                    <a:pt x="71" y="254"/>
                  </a:lnTo>
                  <a:lnTo>
                    <a:pt x="81" y="273"/>
                  </a:lnTo>
                  <a:lnTo>
                    <a:pt x="81" y="308"/>
                  </a:lnTo>
                  <a:lnTo>
                    <a:pt x="80" y="343"/>
                  </a:lnTo>
                  <a:lnTo>
                    <a:pt x="78" y="380"/>
                  </a:lnTo>
                  <a:lnTo>
                    <a:pt x="75" y="415"/>
                  </a:lnTo>
                  <a:lnTo>
                    <a:pt x="55" y="415"/>
                  </a:lnTo>
                  <a:lnTo>
                    <a:pt x="55" y="395"/>
                  </a:lnTo>
                  <a:lnTo>
                    <a:pt x="52" y="376"/>
                  </a:lnTo>
                  <a:lnTo>
                    <a:pt x="49" y="356"/>
                  </a:lnTo>
                  <a:lnTo>
                    <a:pt x="43" y="338"/>
                  </a:lnTo>
                  <a:lnTo>
                    <a:pt x="36" y="319"/>
                  </a:lnTo>
                  <a:lnTo>
                    <a:pt x="26" y="303"/>
                  </a:lnTo>
                  <a:lnTo>
                    <a:pt x="14" y="287"/>
                  </a:lnTo>
                  <a:lnTo>
                    <a:pt x="0" y="273"/>
                  </a:lnTo>
                  <a:lnTo>
                    <a:pt x="6" y="269"/>
                  </a:lnTo>
                  <a:lnTo>
                    <a:pt x="14" y="269"/>
                  </a:lnTo>
                  <a:lnTo>
                    <a:pt x="22" y="272"/>
                  </a:lnTo>
                  <a:lnTo>
                    <a:pt x="32" y="278"/>
                  </a:lnTo>
                  <a:lnTo>
                    <a:pt x="40" y="284"/>
                  </a:lnTo>
                  <a:lnTo>
                    <a:pt x="46" y="289"/>
                  </a:lnTo>
                  <a:lnTo>
                    <a:pt x="51" y="294"/>
                  </a:lnTo>
                  <a:lnTo>
                    <a:pt x="52" y="296"/>
                  </a:lnTo>
                  <a:lnTo>
                    <a:pt x="56" y="280"/>
                  </a:lnTo>
                  <a:lnTo>
                    <a:pt x="55" y="266"/>
                  </a:lnTo>
                  <a:lnTo>
                    <a:pt x="49" y="255"/>
                  </a:lnTo>
                  <a:lnTo>
                    <a:pt x="42" y="243"/>
                  </a:lnTo>
                  <a:lnTo>
                    <a:pt x="33" y="232"/>
                  </a:lnTo>
                  <a:lnTo>
                    <a:pt x="23" y="219"/>
                  </a:lnTo>
                  <a:lnTo>
                    <a:pt x="15" y="205"/>
                  </a:lnTo>
                  <a:lnTo>
                    <a:pt x="10" y="188"/>
                  </a:lnTo>
                  <a:lnTo>
                    <a:pt x="7" y="174"/>
                  </a:lnTo>
                  <a:lnTo>
                    <a:pt x="6" y="161"/>
                  </a:lnTo>
                  <a:lnTo>
                    <a:pt x="7" y="146"/>
                  </a:lnTo>
                  <a:lnTo>
                    <a:pt x="10" y="133"/>
                  </a:lnTo>
                  <a:lnTo>
                    <a:pt x="14" y="120"/>
                  </a:lnTo>
                  <a:lnTo>
                    <a:pt x="20" y="107"/>
                  </a:lnTo>
                  <a:lnTo>
                    <a:pt x="27" y="96"/>
                  </a:lnTo>
                  <a:lnTo>
                    <a:pt x="35" y="85"/>
                  </a:lnTo>
                  <a:lnTo>
                    <a:pt x="41" y="82"/>
                  </a:lnTo>
                  <a:lnTo>
                    <a:pt x="46" y="77"/>
                  </a:lnTo>
                  <a:lnTo>
                    <a:pt x="53" y="74"/>
                  </a:lnTo>
                  <a:lnTo>
                    <a:pt x="59" y="70"/>
                  </a:lnTo>
                  <a:lnTo>
                    <a:pt x="66" y="68"/>
                  </a:lnTo>
                  <a:lnTo>
                    <a:pt x="72" y="67"/>
                  </a:lnTo>
                  <a:lnTo>
                    <a:pt x="79" y="67"/>
                  </a:lnTo>
                  <a:lnTo>
                    <a:pt x="87" y="69"/>
                  </a:lnTo>
                  <a:lnTo>
                    <a:pt x="112" y="92"/>
                  </a:lnTo>
                  <a:lnTo>
                    <a:pt x="116" y="85"/>
                  </a:lnTo>
                  <a:lnTo>
                    <a:pt x="119" y="79"/>
                  </a:lnTo>
                  <a:lnTo>
                    <a:pt x="121" y="70"/>
                  </a:lnTo>
                  <a:lnTo>
                    <a:pt x="124" y="62"/>
                  </a:lnTo>
                  <a:lnTo>
                    <a:pt x="127" y="57"/>
                  </a:lnTo>
                  <a:lnTo>
                    <a:pt x="133" y="52"/>
                  </a:lnTo>
                  <a:lnTo>
                    <a:pt x="140" y="50"/>
                  </a:lnTo>
                  <a:lnTo>
                    <a:pt x="149" y="50"/>
                  </a:lnTo>
                  <a:lnTo>
                    <a:pt x="155" y="61"/>
                  </a:lnTo>
                  <a:lnTo>
                    <a:pt x="158" y="75"/>
                  </a:lnTo>
                  <a:lnTo>
                    <a:pt x="158" y="90"/>
                  </a:lnTo>
                  <a:lnTo>
                    <a:pt x="156" y="104"/>
                  </a:lnTo>
                  <a:lnTo>
                    <a:pt x="173" y="96"/>
                  </a:lnTo>
                  <a:lnTo>
                    <a:pt x="195" y="83"/>
                  </a:lnTo>
                  <a:lnTo>
                    <a:pt x="221" y="68"/>
                  </a:lnTo>
                  <a:lnTo>
                    <a:pt x="249" y="51"/>
                  </a:lnTo>
                  <a:lnTo>
                    <a:pt x="274" y="35"/>
                  </a:lnTo>
                  <a:lnTo>
                    <a:pt x="296" y="21"/>
                  </a:lnTo>
                  <a:lnTo>
                    <a:pt x="311" y="12"/>
                  </a:lnTo>
                  <a:lnTo>
                    <a:pt x="317" y="9"/>
                  </a:lnTo>
                  <a:lnTo>
                    <a:pt x="315" y="27"/>
                  </a:lnTo>
                  <a:lnTo>
                    <a:pt x="309" y="43"/>
                  </a:lnTo>
                  <a:lnTo>
                    <a:pt x="303" y="59"/>
                  </a:lnTo>
                  <a:lnTo>
                    <a:pt x="299" y="75"/>
                  </a:lnTo>
                  <a:lnTo>
                    <a:pt x="308" y="74"/>
                  </a:lnTo>
                  <a:lnTo>
                    <a:pt x="316" y="70"/>
                  </a:lnTo>
                  <a:lnTo>
                    <a:pt x="323" y="65"/>
                  </a:lnTo>
                  <a:lnTo>
                    <a:pt x="331" y="57"/>
                  </a:lnTo>
                  <a:lnTo>
                    <a:pt x="337" y="49"/>
                  </a:lnTo>
                  <a:lnTo>
                    <a:pt x="344" y="41"/>
                  </a:lnTo>
                  <a:lnTo>
                    <a:pt x="349" y="32"/>
                  </a:lnTo>
                  <a:lnTo>
                    <a:pt x="355" y="26"/>
                  </a:lnTo>
                  <a:lnTo>
                    <a:pt x="361" y="32"/>
                  </a:lnTo>
                  <a:lnTo>
                    <a:pt x="365" y="49"/>
                  </a:lnTo>
                  <a:lnTo>
                    <a:pt x="369" y="68"/>
                  </a:lnTo>
                  <a:lnTo>
                    <a:pt x="370" y="82"/>
                  </a:lnTo>
                  <a:lnTo>
                    <a:pt x="382" y="72"/>
                  </a:lnTo>
                  <a:lnTo>
                    <a:pt x="398" y="58"/>
                  </a:lnTo>
                  <a:lnTo>
                    <a:pt x="414" y="42"/>
                  </a:lnTo>
                  <a:lnTo>
                    <a:pt x="431" y="27"/>
                  </a:lnTo>
                  <a:lnTo>
                    <a:pt x="447" y="13"/>
                  </a:lnTo>
                  <a:lnTo>
                    <a:pt x="460" y="4"/>
                  </a:lnTo>
                  <a:lnTo>
                    <a:pt x="469" y="0"/>
                  </a:lnTo>
                  <a:lnTo>
                    <a:pt x="47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23"/>
            <p:cNvSpPr>
              <a:spLocks/>
            </p:cNvSpPr>
            <p:nvPr/>
          </p:nvSpPr>
          <p:spPr bwMode="auto">
            <a:xfrm>
              <a:off x="3633788" y="3798888"/>
              <a:ext cx="427038" cy="349250"/>
            </a:xfrm>
            <a:custGeom>
              <a:avLst/>
              <a:gdLst/>
              <a:ahLst/>
              <a:cxnLst>
                <a:cxn ang="0">
                  <a:pos x="507" y="72"/>
                </a:cxn>
                <a:cxn ang="0">
                  <a:pos x="489" y="74"/>
                </a:cxn>
                <a:cxn ang="0">
                  <a:pos x="476" y="83"/>
                </a:cxn>
                <a:cxn ang="0">
                  <a:pos x="448" y="154"/>
                </a:cxn>
                <a:cxn ang="0">
                  <a:pos x="415" y="227"/>
                </a:cxn>
                <a:cxn ang="0">
                  <a:pos x="386" y="273"/>
                </a:cxn>
                <a:cxn ang="0">
                  <a:pos x="348" y="309"/>
                </a:cxn>
                <a:cxn ang="0">
                  <a:pos x="303" y="333"/>
                </a:cxn>
                <a:cxn ang="0">
                  <a:pos x="281" y="368"/>
                </a:cxn>
                <a:cxn ang="0">
                  <a:pos x="250" y="403"/>
                </a:cxn>
                <a:cxn ang="0">
                  <a:pos x="212" y="429"/>
                </a:cxn>
                <a:cxn ang="0">
                  <a:pos x="174" y="439"/>
                </a:cxn>
                <a:cxn ang="0">
                  <a:pos x="136" y="438"/>
                </a:cxn>
                <a:cxn ang="0">
                  <a:pos x="99" y="428"/>
                </a:cxn>
                <a:cxn ang="0">
                  <a:pos x="65" y="411"/>
                </a:cxn>
                <a:cxn ang="0">
                  <a:pos x="36" y="388"/>
                </a:cxn>
                <a:cxn ang="0">
                  <a:pos x="6" y="340"/>
                </a:cxn>
                <a:cxn ang="0">
                  <a:pos x="4" y="299"/>
                </a:cxn>
                <a:cxn ang="0">
                  <a:pos x="32" y="342"/>
                </a:cxn>
                <a:cxn ang="0">
                  <a:pos x="86" y="395"/>
                </a:cxn>
                <a:cxn ang="0">
                  <a:pos x="146" y="411"/>
                </a:cxn>
                <a:cxn ang="0">
                  <a:pos x="197" y="405"/>
                </a:cxn>
                <a:cxn ang="0">
                  <a:pos x="243" y="365"/>
                </a:cxn>
                <a:cxn ang="0">
                  <a:pos x="200" y="353"/>
                </a:cxn>
                <a:cxn ang="0">
                  <a:pos x="140" y="335"/>
                </a:cxn>
                <a:cxn ang="0">
                  <a:pos x="93" y="299"/>
                </a:cxn>
                <a:cxn ang="0">
                  <a:pos x="60" y="259"/>
                </a:cxn>
                <a:cxn ang="0">
                  <a:pos x="42" y="229"/>
                </a:cxn>
                <a:cxn ang="0">
                  <a:pos x="52" y="231"/>
                </a:cxn>
                <a:cxn ang="0">
                  <a:pos x="95" y="268"/>
                </a:cxn>
                <a:cxn ang="0">
                  <a:pos x="147" y="304"/>
                </a:cxn>
                <a:cxn ang="0">
                  <a:pos x="193" y="325"/>
                </a:cxn>
                <a:cxn ang="0">
                  <a:pos x="233" y="328"/>
                </a:cxn>
                <a:cxn ang="0">
                  <a:pos x="276" y="321"/>
                </a:cxn>
                <a:cxn ang="0">
                  <a:pos x="316" y="303"/>
                </a:cxn>
                <a:cxn ang="0">
                  <a:pos x="352" y="275"/>
                </a:cxn>
                <a:cxn ang="0">
                  <a:pos x="384" y="233"/>
                </a:cxn>
                <a:cxn ang="0">
                  <a:pos x="417" y="174"/>
                </a:cxn>
                <a:cxn ang="0">
                  <a:pos x="441" y="112"/>
                </a:cxn>
                <a:cxn ang="0">
                  <a:pos x="406" y="110"/>
                </a:cxn>
                <a:cxn ang="0">
                  <a:pos x="352" y="173"/>
                </a:cxn>
                <a:cxn ang="0">
                  <a:pos x="326" y="209"/>
                </a:cxn>
                <a:cxn ang="0">
                  <a:pos x="339" y="157"/>
                </a:cxn>
                <a:cxn ang="0">
                  <a:pos x="397" y="77"/>
                </a:cxn>
                <a:cxn ang="0">
                  <a:pos x="462" y="33"/>
                </a:cxn>
                <a:cxn ang="0">
                  <a:pos x="484" y="0"/>
                </a:cxn>
                <a:cxn ang="0">
                  <a:pos x="499" y="37"/>
                </a:cxn>
                <a:cxn ang="0">
                  <a:pos x="521" y="36"/>
                </a:cxn>
                <a:cxn ang="0">
                  <a:pos x="539" y="42"/>
                </a:cxn>
              </a:cxnLst>
              <a:rect l="0" t="0" r="r" b="b"/>
              <a:pathLst>
                <a:path w="539" h="439">
                  <a:moveTo>
                    <a:pt x="523" y="76"/>
                  </a:moveTo>
                  <a:lnTo>
                    <a:pt x="515" y="74"/>
                  </a:lnTo>
                  <a:lnTo>
                    <a:pt x="507" y="72"/>
                  </a:lnTo>
                  <a:lnTo>
                    <a:pt x="500" y="71"/>
                  </a:lnTo>
                  <a:lnTo>
                    <a:pt x="494" y="72"/>
                  </a:lnTo>
                  <a:lnTo>
                    <a:pt x="489" y="74"/>
                  </a:lnTo>
                  <a:lnTo>
                    <a:pt x="484" y="76"/>
                  </a:lnTo>
                  <a:lnTo>
                    <a:pt x="479" y="79"/>
                  </a:lnTo>
                  <a:lnTo>
                    <a:pt x="476" y="83"/>
                  </a:lnTo>
                  <a:lnTo>
                    <a:pt x="468" y="105"/>
                  </a:lnTo>
                  <a:lnTo>
                    <a:pt x="459" y="129"/>
                  </a:lnTo>
                  <a:lnTo>
                    <a:pt x="448" y="154"/>
                  </a:lnTo>
                  <a:lnTo>
                    <a:pt x="437" y="180"/>
                  </a:lnTo>
                  <a:lnTo>
                    <a:pt x="425" y="204"/>
                  </a:lnTo>
                  <a:lnTo>
                    <a:pt x="415" y="227"/>
                  </a:lnTo>
                  <a:lnTo>
                    <a:pt x="405" y="244"/>
                  </a:lnTo>
                  <a:lnTo>
                    <a:pt x="397" y="258"/>
                  </a:lnTo>
                  <a:lnTo>
                    <a:pt x="386" y="273"/>
                  </a:lnTo>
                  <a:lnTo>
                    <a:pt x="375" y="286"/>
                  </a:lnTo>
                  <a:lnTo>
                    <a:pt x="362" y="298"/>
                  </a:lnTo>
                  <a:lnTo>
                    <a:pt x="348" y="309"/>
                  </a:lnTo>
                  <a:lnTo>
                    <a:pt x="334" y="318"/>
                  </a:lnTo>
                  <a:lnTo>
                    <a:pt x="319" y="326"/>
                  </a:lnTo>
                  <a:lnTo>
                    <a:pt x="303" y="333"/>
                  </a:lnTo>
                  <a:lnTo>
                    <a:pt x="286" y="337"/>
                  </a:lnTo>
                  <a:lnTo>
                    <a:pt x="286" y="353"/>
                  </a:lnTo>
                  <a:lnTo>
                    <a:pt x="281" y="368"/>
                  </a:lnTo>
                  <a:lnTo>
                    <a:pt x="273" y="381"/>
                  </a:lnTo>
                  <a:lnTo>
                    <a:pt x="263" y="393"/>
                  </a:lnTo>
                  <a:lnTo>
                    <a:pt x="250" y="403"/>
                  </a:lnTo>
                  <a:lnTo>
                    <a:pt x="237" y="413"/>
                  </a:lnTo>
                  <a:lnTo>
                    <a:pt x="224" y="421"/>
                  </a:lnTo>
                  <a:lnTo>
                    <a:pt x="212" y="429"/>
                  </a:lnTo>
                  <a:lnTo>
                    <a:pt x="200" y="433"/>
                  </a:lnTo>
                  <a:lnTo>
                    <a:pt x="187" y="436"/>
                  </a:lnTo>
                  <a:lnTo>
                    <a:pt x="174" y="439"/>
                  </a:lnTo>
                  <a:lnTo>
                    <a:pt x="162" y="439"/>
                  </a:lnTo>
                  <a:lnTo>
                    <a:pt x="149" y="439"/>
                  </a:lnTo>
                  <a:lnTo>
                    <a:pt x="136" y="438"/>
                  </a:lnTo>
                  <a:lnTo>
                    <a:pt x="124" y="435"/>
                  </a:lnTo>
                  <a:lnTo>
                    <a:pt x="111" y="432"/>
                  </a:lnTo>
                  <a:lnTo>
                    <a:pt x="99" y="428"/>
                  </a:lnTo>
                  <a:lnTo>
                    <a:pt x="88" y="424"/>
                  </a:lnTo>
                  <a:lnTo>
                    <a:pt x="76" y="418"/>
                  </a:lnTo>
                  <a:lnTo>
                    <a:pt x="65" y="411"/>
                  </a:lnTo>
                  <a:lnTo>
                    <a:pt x="55" y="404"/>
                  </a:lnTo>
                  <a:lnTo>
                    <a:pt x="45" y="396"/>
                  </a:lnTo>
                  <a:lnTo>
                    <a:pt x="36" y="388"/>
                  </a:lnTo>
                  <a:lnTo>
                    <a:pt x="27" y="379"/>
                  </a:lnTo>
                  <a:lnTo>
                    <a:pt x="15" y="360"/>
                  </a:lnTo>
                  <a:lnTo>
                    <a:pt x="6" y="340"/>
                  </a:lnTo>
                  <a:lnTo>
                    <a:pt x="0" y="319"/>
                  </a:lnTo>
                  <a:lnTo>
                    <a:pt x="0" y="296"/>
                  </a:lnTo>
                  <a:lnTo>
                    <a:pt x="4" y="299"/>
                  </a:lnTo>
                  <a:lnTo>
                    <a:pt x="11" y="310"/>
                  </a:lnTo>
                  <a:lnTo>
                    <a:pt x="20" y="325"/>
                  </a:lnTo>
                  <a:lnTo>
                    <a:pt x="32" y="342"/>
                  </a:lnTo>
                  <a:lnTo>
                    <a:pt x="47" y="362"/>
                  </a:lnTo>
                  <a:lnTo>
                    <a:pt x="65" y="380"/>
                  </a:lnTo>
                  <a:lnTo>
                    <a:pt x="86" y="395"/>
                  </a:lnTo>
                  <a:lnTo>
                    <a:pt x="110" y="405"/>
                  </a:lnTo>
                  <a:lnTo>
                    <a:pt x="128" y="409"/>
                  </a:lnTo>
                  <a:lnTo>
                    <a:pt x="146" y="411"/>
                  </a:lnTo>
                  <a:lnTo>
                    <a:pt x="164" y="412"/>
                  </a:lnTo>
                  <a:lnTo>
                    <a:pt x="180" y="410"/>
                  </a:lnTo>
                  <a:lnTo>
                    <a:pt x="197" y="405"/>
                  </a:lnTo>
                  <a:lnTo>
                    <a:pt x="213" y="396"/>
                  </a:lnTo>
                  <a:lnTo>
                    <a:pt x="228" y="383"/>
                  </a:lnTo>
                  <a:lnTo>
                    <a:pt x="243" y="365"/>
                  </a:lnTo>
                  <a:lnTo>
                    <a:pt x="247" y="348"/>
                  </a:lnTo>
                  <a:lnTo>
                    <a:pt x="223" y="352"/>
                  </a:lnTo>
                  <a:lnTo>
                    <a:pt x="200" y="353"/>
                  </a:lnTo>
                  <a:lnTo>
                    <a:pt x="178" y="350"/>
                  </a:lnTo>
                  <a:lnTo>
                    <a:pt x="158" y="344"/>
                  </a:lnTo>
                  <a:lnTo>
                    <a:pt x="140" y="335"/>
                  </a:lnTo>
                  <a:lnTo>
                    <a:pt x="123" y="325"/>
                  </a:lnTo>
                  <a:lnTo>
                    <a:pt x="106" y="313"/>
                  </a:lnTo>
                  <a:lnTo>
                    <a:pt x="93" y="299"/>
                  </a:lnTo>
                  <a:lnTo>
                    <a:pt x="80" y="287"/>
                  </a:lnTo>
                  <a:lnTo>
                    <a:pt x="70" y="273"/>
                  </a:lnTo>
                  <a:lnTo>
                    <a:pt x="60" y="259"/>
                  </a:lnTo>
                  <a:lnTo>
                    <a:pt x="52" y="247"/>
                  </a:lnTo>
                  <a:lnTo>
                    <a:pt x="47" y="237"/>
                  </a:lnTo>
                  <a:lnTo>
                    <a:pt x="42" y="229"/>
                  </a:lnTo>
                  <a:lnTo>
                    <a:pt x="40" y="222"/>
                  </a:lnTo>
                  <a:lnTo>
                    <a:pt x="38" y="220"/>
                  </a:lnTo>
                  <a:lnTo>
                    <a:pt x="52" y="231"/>
                  </a:lnTo>
                  <a:lnTo>
                    <a:pt x="66" y="244"/>
                  </a:lnTo>
                  <a:lnTo>
                    <a:pt x="80" y="257"/>
                  </a:lnTo>
                  <a:lnTo>
                    <a:pt x="95" y="268"/>
                  </a:lnTo>
                  <a:lnTo>
                    <a:pt x="111" y="281"/>
                  </a:lnTo>
                  <a:lnTo>
                    <a:pt x="128" y="292"/>
                  </a:lnTo>
                  <a:lnTo>
                    <a:pt x="147" y="304"/>
                  </a:lnTo>
                  <a:lnTo>
                    <a:pt x="167" y="315"/>
                  </a:lnTo>
                  <a:lnTo>
                    <a:pt x="179" y="320"/>
                  </a:lnTo>
                  <a:lnTo>
                    <a:pt x="193" y="325"/>
                  </a:lnTo>
                  <a:lnTo>
                    <a:pt x="205" y="327"/>
                  </a:lnTo>
                  <a:lnTo>
                    <a:pt x="219" y="328"/>
                  </a:lnTo>
                  <a:lnTo>
                    <a:pt x="233" y="328"/>
                  </a:lnTo>
                  <a:lnTo>
                    <a:pt x="247" y="327"/>
                  </a:lnTo>
                  <a:lnTo>
                    <a:pt x="262" y="325"/>
                  </a:lnTo>
                  <a:lnTo>
                    <a:pt x="276" y="321"/>
                  </a:lnTo>
                  <a:lnTo>
                    <a:pt x="289" y="317"/>
                  </a:lnTo>
                  <a:lnTo>
                    <a:pt x="303" y="311"/>
                  </a:lnTo>
                  <a:lnTo>
                    <a:pt x="316" y="303"/>
                  </a:lnTo>
                  <a:lnTo>
                    <a:pt x="329" y="295"/>
                  </a:lnTo>
                  <a:lnTo>
                    <a:pt x="340" y="286"/>
                  </a:lnTo>
                  <a:lnTo>
                    <a:pt x="352" y="275"/>
                  </a:lnTo>
                  <a:lnTo>
                    <a:pt x="361" y="264"/>
                  </a:lnTo>
                  <a:lnTo>
                    <a:pt x="370" y="251"/>
                  </a:lnTo>
                  <a:lnTo>
                    <a:pt x="384" y="233"/>
                  </a:lnTo>
                  <a:lnTo>
                    <a:pt x="395" y="213"/>
                  </a:lnTo>
                  <a:lnTo>
                    <a:pt x="407" y="195"/>
                  </a:lnTo>
                  <a:lnTo>
                    <a:pt x="417" y="174"/>
                  </a:lnTo>
                  <a:lnTo>
                    <a:pt x="426" y="154"/>
                  </a:lnTo>
                  <a:lnTo>
                    <a:pt x="435" y="133"/>
                  </a:lnTo>
                  <a:lnTo>
                    <a:pt x="441" y="112"/>
                  </a:lnTo>
                  <a:lnTo>
                    <a:pt x="446" y="90"/>
                  </a:lnTo>
                  <a:lnTo>
                    <a:pt x="425" y="95"/>
                  </a:lnTo>
                  <a:lnTo>
                    <a:pt x="406" y="110"/>
                  </a:lnTo>
                  <a:lnTo>
                    <a:pt x="386" y="129"/>
                  </a:lnTo>
                  <a:lnTo>
                    <a:pt x="368" y="151"/>
                  </a:lnTo>
                  <a:lnTo>
                    <a:pt x="352" y="173"/>
                  </a:lnTo>
                  <a:lnTo>
                    <a:pt x="339" y="191"/>
                  </a:lnTo>
                  <a:lnTo>
                    <a:pt x="330" y="205"/>
                  </a:lnTo>
                  <a:lnTo>
                    <a:pt x="326" y="209"/>
                  </a:lnTo>
                  <a:lnTo>
                    <a:pt x="325" y="199"/>
                  </a:lnTo>
                  <a:lnTo>
                    <a:pt x="330" y="181"/>
                  </a:lnTo>
                  <a:lnTo>
                    <a:pt x="339" y="157"/>
                  </a:lnTo>
                  <a:lnTo>
                    <a:pt x="354" y="129"/>
                  </a:lnTo>
                  <a:lnTo>
                    <a:pt x="374" y="101"/>
                  </a:lnTo>
                  <a:lnTo>
                    <a:pt x="397" y="77"/>
                  </a:lnTo>
                  <a:lnTo>
                    <a:pt x="424" y="56"/>
                  </a:lnTo>
                  <a:lnTo>
                    <a:pt x="456" y="45"/>
                  </a:lnTo>
                  <a:lnTo>
                    <a:pt x="462" y="33"/>
                  </a:lnTo>
                  <a:lnTo>
                    <a:pt x="469" y="18"/>
                  </a:lnTo>
                  <a:lnTo>
                    <a:pt x="476" y="6"/>
                  </a:lnTo>
                  <a:lnTo>
                    <a:pt x="484" y="0"/>
                  </a:lnTo>
                  <a:lnTo>
                    <a:pt x="485" y="37"/>
                  </a:lnTo>
                  <a:lnTo>
                    <a:pt x="492" y="37"/>
                  </a:lnTo>
                  <a:lnTo>
                    <a:pt x="499" y="37"/>
                  </a:lnTo>
                  <a:lnTo>
                    <a:pt x="506" y="36"/>
                  </a:lnTo>
                  <a:lnTo>
                    <a:pt x="513" y="36"/>
                  </a:lnTo>
                  <a:lnTo>
                    <a:pt x="521" y="36"/>
                  </a:lnTo>
                  <a:lnTo>
                    <a:pt x="528" y="37"/>
                  </a:lnTo>
                  <a:lnTo>
                    <a:pt x="534" y="39"/>
                  </a:lnTo>
                  <a:lnTo>
                    <a:pt x="539" y="42"/>
                  </a:lnTo>
                  <a:lnTo>
                    <a:pt x="523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24"/>
            <p:cNvSpPr>
              <a:spLocks/>
            </p:cNvSpPr>
            <p:nvPr/>
          </p:nvSpPr>
          <p:spPr bwMode="auto">
            <a:xfrm>
              <a:off x="3783013" y="3819525"/>
              <a:ext cx="74613" cy="76200"/>
            </a:xfrm>
            <a:custGeom>
              <a:avLst/>
              <a:gdLst/>
              <a:ahLst/>
              <a:cxnLst>
                <a:cxn ang="0">
                  <a:pos x="44" y="70"/>
                </a:cxn>
                <a:cxn ang="0">
                  <a:pos x="53" y="70"/>
                </a:cxn>
                <a:cxn ang="0">
                  <a:pos x="62" y="67"/>
                </a:cxn>
                <a:cxn ang="0">
                  <a:pos x="71" y="60"/>
                </a:cxn>
                <a:cxn ang="0">
                  <a:pos x="79" y="53"/>
                </a:cxn>
                <a:cxn ang="0">
                  <a:pos x="84" y="45"/>
                </a:cxn>
                <a:cxn ang="0">
                  <a:pos x="89" y="39"/>
                </a:cxn>
                <a:cxn ang="0">
                  <a:pos x="92" y="35"/>
                </a:cxn>
                <a:cxn ang="0">
                  <a:pos x="94" y="32"/>
                </a:cxn>
                <a:cxn ang="0">
                  <a:pos x="91" y="51"/>
                </a:cxn>
                <a:cxn ang="0">
                  <a:pos x="86" y="66"/>
                </a:cxn>
                <a:cxn ang="0">
                  <a:pos x="77" y="77"/>
                </a:cxn>
                <a:cxn ang="0">
                  <a:pos x="68" y="86"/>
                </a:cxn>
                <a:cxn ang="0">
                  <a:pos x="59" y="93"/>
                </a:cxn>
                <a:cxn ang="0">
                  <a:pos x="49" y="97"/>
                </a:cxn>
                <a:cxn ang="0">
                  <a:pos x="39" y="98"/>
                </a:cxn>
                <a:cxn ang="0">
                  <a:pos x="31" y="97"/>
                </a:cxn>
                <a:cxn ang="0">
                  <a:pos x="20" y="91"/>
                </a:cxn>
                <a:cxn ang="0">
                  <a:pos x="12" y="82"/>
                </a:cxn>
                <a:cxn ang="0">
                  <a:pos x="5" y="70"/>
                </a:cxn>
                <a:cxn ang="0">
                  <a:pos x="1" y="56"/>
                </a:cxn>
                <a:cxn ang="0">
                  <a:pos x="0" y="43"/>
                </a:cxn>
                <a:cxn ang="0">
                  <a:pos x="1" y="28"/>
                </a:cxn>
                <a:cxn ang="0">
                  <a:pos x="5" y="13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13" y="10"/>
                </a:cxn>
                <a:cxn ang="0">
                  <a:pos x="15" y="21"/>
                </a:cxn>
                <a:cxn ang="0">
                  <a:pos x="18" y="32"/>
                </a:cxn>
                <a:cxn ang="0">
                  <a:pos x="21" y="45"/>
                </a:cxn>
                <a:cxn ang="0">
                  <a:pos x="26" y="56"/>
                </a:cxn>
                <a:cxn ang="0">
                  <a:pos x="34" y="66"/>
                </a:cxn>
                <a:cxn ang="0">
                  <a:pos x="44" y="70"/>
                </a:cxn>
              </a:cxnLst>
              <a:rect l="0" t="0" r="r" b="b"/>
              <a:pathLst>
                <a:path w="94" h="98">
                  <a:moveTo>
                    <a:pt x="44" y="70"/>
                  </a:moveTo>
                  <a:lnTo>
                    <a:pt x="53" y="70"/>
                  </a:lnTo>
                  <a:lnTo>
                    <a:pt x="62" y="67"/>
                  </a:lnTo>
                  <a:lnTo>
                    <a:pt x="71" y="60"/>
                  </a:lnTo>
                  <a:lnTo>
                    <a:pt x="79" y="53"/>
                  </a:lnTo>
                  <a:lnTo>
                    <a:pt x="84" y="45"/>
                  </a:lnTo>
                  <a:lnTo>
                    <a:pt x="89" y="39"/>
                  </a:lnTo>
                  <a:lnTo>
                    <a:pt x="92" y="35"/>
                  </a:lnTo>
                  <a:lnTo>
                    <a:pt x="94" y="32"/>
                  </a:lnTo>
                  <a:lnTo>
                    <a:pt x="91" y="51"/>
                  </a:lnTo>
                  <a:lnTo>
                    <a:pt x="86" y="66"/>
                  </a:lnTo>
                  <a:lnTo>
                    <a:pt x="77" y="77"/>
                  </a:lnTo>
                  <a:lnTo>
                    <a:pt x="68" y="86"/>
                  </a:lnTo>
                  <a:lnTo>
                    <a:pt x="59" y="93"/>
                  </a:lnTo>
                  <a:lnTo>
                    <a:pt x="49" y="97"/>
                  </a:lnTo>
                  <a:lnTo>
                    <a:pt x="39" y="98"/>
                  </a:lnTo>
                  <a:lnTo>
                    <a:pt x="31" y="97"/>
                  </a:lnTo>
                  <a:lnTo>
                    <a:pt x="20" y="91"/>
                  </a:lnTo>
                  <a:lnTo>
                    <a:pt x="12" y="82"/>
                  </a:lnTo>
                  <a:lnTo>
                    <a:pt x="5" y="70"/>
                  </a:lnTo>
                  <a:lnTo>
                    <a:pt x="1" y="56"/>
                  </a:lnTo>
                  <a:lnTo>
                    <a:pt x="0" y="43"/>
                  </a:lnTo>
                  <a:lnTo>
                    <a:pt x="1" y="28"/>
                  </a:lnTo>
                  <a:lnTo>
                    <a:pt x="5" y="13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3" y="10"/>
                  </a:lnTo>
                  <a:lnTo>
                    <a:pt x="15" y="21"/>
                  </a:lnTo>
                  <a:lnTo>
                    <a:pt x="18" y="32"/>
                  </a:lnTo>
                  <a:lnTo>
                    <a:pt x="21" y="45"/>
                  </a:lnTo>
                  <a:lnTo>
                    <a:pt x="26" y="56"/>
                  </a:lnTo>
                  <a:lnTo>
                    <a:pt x="34" y="66"/>
                  </a:lnTo>
                  <a:lnTo>
                    <a:pt x="44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25"/>
            <p:cNvSpPr>
              <a:spLocks/>
            </p:cNvSpPr>
            <p:nvPr/>
          </p:nvSpPr>
          <p:spPr bwMode="auto">
            <a:xfrm rot="9000000">
              <a:off x="3795713" y="3979863"/>
              <a:ext cx="68263" cy="47625"/>
            </a:xfrm>
            <a:custGeom>
              <a:avLst/>
              <a:gdLst/>
              <a:ahLst/>
              <a:cxnLst>
                <a:cxn ang="0">
                  <a:pos x="46" y="33"/>
                </a:cxn>
                <a:cxn ang="0">
                  <a:pos x="58" y="34"/>
                </a:cxn>
                <a:cxn ang="0">
                  <a:pos x="66" y="35"/>
                </a:cxn>
                <a:cxn ang="0">
                  <a:pos x="73" y="37"/>
                </a:cxn>
                <a:cxn ang="0">
                  <a:pos x="78" y="37"/>
                </a:cxn>
                <a:cxn ang="0">
                  <a:pos x="80" y="38"/>
                </a:cxn>
                <a:cxn ang="0">
                  <a:pos x="82" y="40"/>
                </a:cxn>
                <a:cxn ang="0">
                  <a:pos x="84" y="44"/>
                </a:cxn>
                <a:cxn ang="0">
                  <a:pos x="87" y="48"/>
                </a:cxn>
                <a:cxn ang="0">
                  <a:pos x="81" y="52"/>
                </a:cxn>
                <a:cxn ang="0">
                  <a:pos x="75" y="54"/>
                </a:cxn>
                <a:cxn ang="0">
                  <a:pos x="68" y="57"/>
                </a:cxn>
                <a:cxn ang="0">
                  <a:pos x="63" y="60"/>
                </a:cxn>
                <a:cxn ang="0">
                  <a:pos x="56" y="61"/>
                </a:cxn>
                <a:cxn ang="0">
                  <a:pos x="49" y="61"/>
                </a:cxn>
                <a:cxn ang="0">
                  <a:pos x="41" y="59"/>
                </a:cxn>
                <a:cxn ang="0">
                  <a:pos x="32" y="55"/>
                </a:cxn>
                <a:cxn ang="0">
                  <a:pos x="17" y="41"/>
                </a:cxn>
                <a:cxn ang="0">
                  <a:pos x="6" y="23"/>
                </a:cxn>
                <a:cxn ang="0">
                  <a:pos x="2" y="7"/>
                </a:cxn>
                <a:cxn ang="0">
                  <a:pos x="0" y="0"/>
                </a:cxn>
                <a:cxn ang="0">
                  <a:pos x="7" y="1"/>
                </a:cxn>
                <a:cxn ang="0">
                  <a:pos x="12" y="4"/>
                </a:cxn>
                <a:cxn ang="0">
                  <a:pos x="17" y="8"/>
                </a:cxn>
                <a:cxn ang="0">
                  <a:pos x="20" y="14"/>
                </a:cxn>
                <a:cxn ang="0">
                  <a:pos x="25" y="19"/>
                </a:cxn>
                <a:cxn ang="0">
                  <a:pos x="29" y="25"/>
                </a:cxn>
                <a:cxn ang="0">
                  <a:pos x="37" y="30"/>
                </a:cxn>
                <a:cxn ang="0">
                  <a:pos x="46" y="33"/>
                </a:cxn>
              </a:cxnLst>
              <a:rect l="0" t="0" r="r" b="b"/>
              <a:pathLst>
                <a:path w="87" h="61">
                  <a:moveTo>
                    <a:pt x="46" y="33"/>
                  </a:moveTo>
                  <a:lnTo>
                    <a:pt x="58" y="34"/>
                  </a:lnTo>
                  <a:lnTo>
                    <a:pt x="66" y="35"/>
                  </a:lnTo>
                  <a:lnTo>
                    <a:pt x="73" y="37"/>
                  </a:lnTo>
                  <a:lnTo>
                    <a:pt x="78" y="37"/>
                  </a:lnTo>
                  <a:lnTo>
                    <a:pt x="80" y="38"/>
                  </a:lnTo>
                  <a:lnTo>
                    <a:pt x="82" y="40"/>
                  </a:lnTo>
                  <a:lnTo>
                    <a:pt x="84" y="44"/>
                  </a:lnTo>
                  <a:lnTo>
                    <a:pt x="87" y="48"/>
                  </a:lnTo>
                  <a:lnTo>
                    <a:pt x="81" y="52"/>
                  </a:lnTo>
                  <a:lnTo>
                    <a:pt x="75" y="54"/>
                  </a:lnTo>
                  <a:lnTo>
                    <a:pt x="68" y="57"/>
                  </a:lnTo>
                  <a:lnTo>
                    <a:pt x="63" y="60"/>
                  </a:lnTo>
                  <a:lnTo>
                    <a:pt x="56" y="61"/>
                  </a:lnTo>
                  <a:lnTo>
                    <a:pt x="49" y="61"/>
                  </a:lnTo>
                  <a:lnTo>
                    <a:pt x="41" y="59"/>
                  </a:lnTo>
                  <a:lnTo>
                    <a:pt x="32" y="55"/>
                  </a:lnTo>
                  <a:lnTo>
                    <a:pt x="17" y="41"/>
                  </a:lnTo>
                  <a:lnTo>
                    <a:pt x="6" y="23"/>
                  </a:lnTo>
                  <a:lnTo>
                    <a:pt x="2" y="7"/>
                  </a:lnTo>
                  <a:lnTo>
                    <a:pt x="0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17" y="8"/>
                  </a:lnTo>
                  <a:lnTo>
                    <a:pt x="20" y="14"/>
                  </a:lnTo>
                  <a:lnTo>
                    <a:pt x="25" y="19"/>
                  </a:lnTo>
                  <a:lnTo>
                    <a:pt x="29" y="25"/>
                  </a:lnTo>
                  <a:lnTo>
                    <a:pt x="37" y="30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26"/>
            <p:cNvSpPr>
              <a:spLocks/>
            </p:cNvSpPr>
            <p:nvPr/>
          </p:nvSpPr>
          <p:spPr bwMode="auto">
            <a:xfrm>
              <a:off x="3932238" y="4030663"/>
              <a:ext cx="168275" cy="404813"/>
            </a:xfrm>
            <a:custGeom>
              <a:avLst/>
              <a:gdLst/>
              <a:ahLst/>
              <a:cxnLst>
                <a:cxn ang="0">
                  <a:pos x="167" y="511"/>
                </a:cxn>
                <a:cxn ang="0">
                  <a:pos x="152" y="468"/>
                </a:cxn>
                <a:cxn ang="0">
                  <a:pos x="150" y="418"/>
                </a:cxn>
                <a:cxn ang="0">
                  <a:pos x="151" y="368"/>
                </a:cxn>
                <a:cxn ang="0">
                  <a:pos x="149" y="319"/>
                </a:cxn>
                <a:cxn ang="0">
                  <a:pos x="147" y="279"/>
                </a:cxn>
                <a:cxn ang="0">
                  <a:pos x="143" y="241"/>
                </a:cxn>
                <a:cxn ang="0">
                  <a:pos x="135" y="203"/>
                </a:cxn>
                <a:cxn ang="0">
                  <a:pos x="123" y="167"/>
                </a:cxn>
                <a:cxn ang="0">
                  <a:pos x="108" y="134"/>
                </a:cxn>
                <a:cxn ang="0">
                  <a:pos x="91" y="101"/>
                </a:cxn>
                <a:cxn ang="0">
                  <a:pos x="69" y="70"/>
                </a:cxn>
                <a:cxn ang="0">
                  <a:pos x="44" y="40"/>
                </a:cxn>
                <a:cxn ang="0">
                  <a:pos x="38" y="35"/>
                </a:cxn>
                <a:cxn ang="0">
                  <a:pos x="33" y="31"/>
                </a:cxn>
                <a:cxn ang="0">
                  <a:pos x="28" y="27"/>
                </a:cxn>
                <a:cxn ang="0">
                  <a:pos x="23" y="23"/>
                </a:cxn>
                <a:cxn ang="0">
                  <a:pos x="18" y="20"/>
                </a:cxn>
                <a:cxn ang="0">
                  <a:pos x="13" y="14"/>
                </a:cxn>
                <a:cxn ang="0">
                  <a:pos x="7" y="8"/>
                </a:cxn>
                <a:cxn ang="0">
                  <a:pos x="0" y="0"/>
                </a:cxn>
                <a:cxn ang="0">
                  <a:pos x="14" y="2"/>
                </a:cxn>
                <a:cxn ang="0">
                  <a:pos x="26" y="6"/>
                </a:cxn>
                <a:cxn ang="0">
                  <a:pos x="38" y="10"/>
                </a:cxn>
                <a:cxn ang="0">
                  <a:pos x="49" y="17"/>
                </a:cxn>
                <a:cxn ang="0">
                  <a:pos x="60" y="27"/>
                </a:cxn>
                <a:cxn ang="0">
                  <a:pos x="71" y="36"/>
                </a:cxn>
                <a:cxn ang="0">
                  <a:pos x="83" y="48"/>
                </a:cxn>
                <a:cxn ang="0">
                  <a:pos x="94" y="61"/>
                </a:cxn>
                <a:cxn ang="0">
                  <a:pos x="109" y="85"/>
                </a:cxn>
                <a:cxn ang="0">
                  <a:pos x="124" y="111"/>
                </a:cxn>
                <a:cxn ang="0">
                  <a:pos x="138" y="136"/>
                </a:cxn>
                <a:cxn ang="0">
                  <a:pos x="151" y="163"/>
                </a:cxn>
                <a:cxn ang="0">
                  <a:pos x="161" y="189"/>
                </a:cxn>
                <a:cxn ang="0">
                  <a:pos x="169" y="218"/>
                </a:cxn>
                <a:cxn ang="0">
                  <a:pos x="175" y="247"/>
                </a:cxn>
                <a:cxn ang="0">
                  <a:pos x="176" y="278"/>
                </a:cxn>
                <a:cxn ang="0">
                  <a:pos x="177" y="306"/>
                </a:cxn>
                <a:cxn ang="0">
                  <a:pos x="181" y="335"/>
                </a:cxn>
                <a:cxn ang="0">
                  <a:pos x="185" y="364"/>
                </a:cxn>
                <a:cxn ang="0">
                  <a:pos x="192" y="392"/>
                </a:cxn>
                <a:cxn ang="0">
                  <a:pos x="198" y="418"/>
                </a:cxn>
                <a:cxn ang="0">
                  <a:pos x="204" y="446"/>
                </a:cxn>
                <a:cxn ang="0">
                  <a:pos x="208" y="472"/>
                </a:cxn>
                <a:cxn ang="0">
                  <a:pos x="212" y="499"/>
                </a:cxn>
                <a:cxn ang="0">
                  <a:pos x="167" y="511"/>
                </a:cxn>
              </a:cxnLst>
              <a:rect l="0" t="0" r="r" b="b"/>
              <a:pathLst>
                <a:path w="212" h="511">
                  <a:moveTo>
                    <a:pt x="167" y="511"/>
                  </a:moveTo>
                  <a:lnTo>
                    <a:pt x="152" y="468"/>
                  </a:lnTo>
                  <a:lnTo>
                    <a:pt x="150" y="418"/>
                  </a:lnTo>
                  <a:lnTo>
                    <a:pt x="151" y="368"/>
                  </a:lnTo>
                  <a:lnTo>
                    <a:pt x="149" y="319"/>
                  </a:lnTo>
                  <a:lnTo>
                    <a:pt x="147" y="279"/>
                  </a:lnTo>
                  <a:lnTo>
                    <a:pt x="143" y="241"/>
                  </a:lnTo>
                  <a:lnTo>
                    <a:pt x="135" y="203"/>
                  </a:lnTo>
                  <a:lnTo>
                    <a:pt x="123" y="167"/>
                  </a:lnTo>
                  <a:lnTo>
                    <a:pt x="108" y="134"/>
                  </a:lnTo>
                  <a:lnTo>
                    <a:pt x="91" y="101"/>
                  </a:lnTo>
                  <a:lnTo>
                    <a:pt x="69" y="70"/>
                  </a:lnTo>
                  <a:lnTo>
                    <a:pt x="44" y="40"/>
                  </a:lnTo>
                  <a:lnTo>
                    <a:pt x="38" y="35"/>
                  </a:lnTo>
                  <a:lnTo>
                    <a:pt x="33" y="31"/>
                  </a:lnTo>
                  <a:lnTo>
                    <a:pt x="28" y="27"/>
                  </a:lnTo>
                  <a:lnTo>
                    <a:pt x="23" y="23"/>
                  </a:lnTo>
                  <a:lnTo>
                    <a:pt x="18" y="20"/>
                  </a:lnTo>
                  <a:lnTo>
                    <a:pt x="13" y="14"/>
                  </a:lnTo>
                  <a:lnTo>
                    <a:pt x="7" y="8"/>
                  </a:lnTo>
                  <a:lnTo>
                    <a:pt x="0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38" y="10"/>
                  </a:lnTo>
                  <a:lnTo>
                    <a:pt x="49" y="17"/>
                  </a:lnTo>
                  <a:lnTo>
                    <a:pt x="60" y="27"/>
                  </a:lnTo>
                  <a:lnTo>
                    <a:pt x="71" y="36"/>
                  </a:lnTo>
                  <a:lnTo>
                    <a:pt x="83" y="48"/>
                  </a:lnTo>
                  <a:lnTo>
                    <a:pt x="94" y="61"/>
                  </a:lnTo>
                  <a:lnTo>
                    <a:pt x="109" y="85"/>
                  </a:lnTo>
                  <a:lnTo>
                    <a:pt x="124" y="111"/>
                  </a:lnTo>
                  <a:lnTo>
                    <a:pt x="138" y="136"/>
                  </a:lnTo>
                  <a:lnTo>
                    <a:pt x="151" y="163"/>
                  </a:lnTo>
                  <a:lnTo>
                    <a:pt x="161" y="189"/>
                  </a:lnTo>
                  <a:lnTo>
                    <a:pt x="169" y="218"/>
                  </a:lnTo>
                  <a:lnTo>
                    <a:pt x="175" y="247"/>
                  </a:lnTo>
                  <a:lnTo>
                    <a:pt x="176" y="278"/>
                  </a:lnTo>
                  <a:lnTo>
                    <a:pt x="177" y="306"/>
                  </a:lnTo>
                  <a:lnTo>
                    <a:pt x="181" y="335"/>
                  </a:lnTo>
                  <a:lnTo>
                    <a:pt x="185" y="364"/>
                  </a:lnTo>
                  <a:lnTo>
                    <a:pt x="192" y="392"/>
                  </a:lnTo>
                  <a:lnTo>
                    <a:pt x="198" y="418"/>
                  </a:lnTo>
                  <a:lnTo>
                    <a:pt x="204" y="446"/>
                  </a:lnTo>
                  <a:lnTo>
                    <a:pt x="208" y="472"/>
                  </a:lnTo>
                  <a:lnTo>
                    <a:pt x="212" y="499"/>
                  </a:lnTo>
                  <a:lnTo>
                    <a:pt x="167" y="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27"/>
            <p:cNvSpPr>
              <a:spLocks/>
            </p:cNvSpPr>
            <p:nvPr/>
          </p:nvSpPr>
          <p:spPr bwMode="auto">
            <a:xfrm>
              <a:off x="3360738" y="4043363"/>
              <a:ext cx="533400" cy="1281113"/>
            </a:xfrm>
            <a:custGeom>
              <a:avLst/>
              <a:gdLst/>
              <a:ahLst/>
              <a:cxnLst>
                <a:cxn ang="0">
                  <a:pos x="46" y="739"/>
                </a:cxn>
                <a:cxn ang="0">
                  <a:pos x="14" y="552"/>
                </a:cxn>
                <a:cxn ang="0">
                  <a:pos x="37" y="233"/>
                </a:cxn>
                <a:cxn ang="0">
                  <a:pos x="116" y="81"/>
                </a:cxn>
                <a:cxn ang="0">
                  <a:pos x="167" y="39"/>
                </a:cxn>
                <a:cxn ang="0">
                  <a:pos x="227" y="13"/>
                </a:cxn>
                <a:cxn ang="0">
                  <a:pos x="292" y="0"/>
                </a:cxn>
                <a:cxn ang="0">
                  <a:pos x="383" y="165"/>
                </a:cxn>
                <a:cxn ang="0">
                  <a:pos x="451" y="309"/>
                </a:cxn>
                <a:cxn ang="0">
                  <a:pos x="515" y="309"/>
                </a:cxn>
                <a:cxn ang="0">
                  <a:pos x="577" y="297"/>
                </a:cxn>
                <a:cxn ang="0">
                  <a:pos x="629" y="279"/>
                </a:cxn>
                <a:cxn ang="0">
                  <a:pos x="632" y="300"/>
                </a:cxn>
                <a:cxn ang="0">
                  <a:pos x="607" y="314"/>
                </a:cxn>
                <a:cxn ang="0">
                  <a:pos x="515" y="338"/>
                </a:cxn>
                <a:cxn ang="0">
                  <a:pos x="417" y="334"/>
                </a:cxn>
                <a:cxn ang="0">
                  <a:pos x="387" y="332"/>
                </a:cxn>
                <a:cxn ang="0">
                  <a:pos x="363" y="372"/>
                </a:cxn>
                <a:cxn ang="0">
                  <a:pos x="379" y="402"/>
                </a:cxn>
                <a:cxn ang="0">
                  <a:pos x="408" y="400"/>
                </a:cxn>
                <a:cxn ang="0">
                  <a:pos x="428" y="375"/>
                </a:cxn>
                <a:cxn ang="0">
                  <a:pos x="444" y="363"/>
                </a:cxn>
                <a:cxn ang="0">
                  <a:pos x="414" y="418"/>
                </a:cxn>
                <a:cxn ang="0">
                  <a:pos x="373" y="422"/>
                </a:cxn>
                <a:cxn ang="0">
                  <a:pos x="332" y="388"/>
                </a:cxn>
                <a:cxn ang="0">
                  <a:pos x="345" y="327"/>
                </a:cxn>
                <a:cxn ang="0">
                  <a:pos x="395" y="303"/>
                </a:cxn>
                <a:cxn ang="0">
                  <a:pos x="352" y="151"/>
                </a:cxn>
                <a:cxn ang="0">
                  <a:pos x="302" y="54"/>
                </a:cxn>
                <a:cxn ang="0">
                  <a:pos x="276" y="28"/>
                </a:cxn>
                <a:cxn ang="0">
                  <a:pos x="186" y="62"/>
                </a:cxn>
                <a:cxn ang="0">
                  <a:pos x="113" y="149"/>
                </a:cxn>
                <a:cxn ang="0">
                  <a:pos x="72" y="261"/>
                </a:cxn>
                <a:cxn ang="0">
                  <a:pos x="51" y="483"/>
                </a:cxn>
                <a:cxn ang="0">
                  <a:pos x="105" y="760"/>
                </a:cxn>
                <a:cxn ang="0">
                  <a:pos x="167" y="818"/>
                </a:cxn>
                <a:cxn ang="0">
                  <a:pos x="254" y="862"/>
                </a:cxn>
                <a:cxn ang="0">
                  <a:pos x="311" y="885"/>
                </a:cxn>
                <a:cxn ang="0">
                  <a:pos x="303" y="897"/>
                </a:cxn>
                <a:cxn ang="0">
                  <a:pos x="216" y="878"/>
                </a:cxn>
                <a:cxn ang="0">
                  <a:pos x="155" y="917"/>
                </a:cxn>
                <a:cxn ang="0">
                  <a:pos x="172" y="1101"/>
                </a:cxn>
                <a:cxn ang="0">
                  <a:pos x="218" y="1206"/>
                </a:cxn>
                <a:cxn ang="0">
                  <a:pos x="274" y="1278"/>
                </a:cxn>
                <a:cxn ang="0">
                  <a:pos x="421" y="1367"/>
                </a:cxn>
                <a:cxn ang="0">
                  <a:pos x="562" y="1412"/>
                </a:cxn>
                <a:cxn ang="0">
                  <a:pos x="659" y="1442"/>
                </a:cxn>
                <a:cxn ang="0">
                  <a:pos x="665" y="1503"/>
                </a:cxn>
                <a:cxn ang="0">
                  <a:pos x="652" y="1492"/>
                </a:cxn>
                <a:cxn ang="0">
                  <a:pos x="624" y="1473"/>
                </a:cxn>
                <a:cxn ang="0">
                  <a:pos x="593" y="1508"/>
                </a:cxn>
                <a:cxn ang="0">
                  <a:pos x="568" y="1568"/>
                </a:cxn>
                <a:cxn ang="0">
                  <a:pos x="528" y="1597"/>
                </a:cxn>
                <a:cxn ang="0">
                  <a:pos x="551" y="1499"/>
                </a:cxn>
                <a:cxn ang="0">
                  <a:pos x="542" y="1432"/>
                </a:cxn>
                <a:cxn ang="0">
                  <a:pos x="454" y="1409"/>
                </a:cxn>
                <a:cxn ang="0">
                  <a:pos x="0" y="1445"/>
                </a:cxn>
                <a:cxn ang="0">
                  <a:pos x="261" y="1302"/>
                </a:cxn>
                <a:cxn ang="0">
                  <a:pos x="165" y="1189"/>
                </a:cxn>
                <a:cxn ang="0">
                  <a:pos x="116" y="1045"/>
                </a:cxn>
                <a:cxn ang="0">
                  <a:pos x="129" y="880"/>
                </a:cxn>
                <a:cxn ang="0">
                  <a:pos x="127" y="841"/>
                </a:cxn>
              </a:cxnLst>
              <a:rect l="0" t="0" r="r" b="b"/>
              <a:pathLst>
                <a:path w="673" h="1615">
                  <a:moveTo>
                    <a:pt x="0" y="848"/>
                  </a:moveTo>
                  <a:lnTo>
                    <a:pt x="95" y="820"/>
                  </a:lnTo>
                  <a:lnTo>
                    <a:pt x="76" y="797"/>
                  </a:lnTo>
                  <a:lnTo>
                    <a:pt x="60" y="770"/>
                  </a:lnTo>
                  <a:lnTo>
                    <a:pt x="46" y="739"/>
                  </a:lnTo>
                  <a:lnTo>
                    <a:pt x="36" y="704"/>
                  </a:lnTo>
                  <a:lnTo>
                    <a:pt x="27" y="667"/>
                  </a:lnTo>
                  <a:lnTo>
                    <a:pt x="21" y="629"/>
                  </a:lnTo>
                  <a:lnTo>
                    <a:pt x="16" y="590"/>
                  </a:lnTo>
                  <a:lnTo>
                    <a:pt x="14" y="552"/>
                  </a:lnTo>
                  <a:lnTo>
                    <a:pt x="15" y="395"/>
                  </a:lnTo>
                  <a:lnTo>
                    <a:pt x="19" y="354"/>
                  </a:lnTo>
                  <a:lnTo>
                    <a:pt x="22" y="312"/>
                  </a:lnTo>
                  <a:lnTo>
                    <a:pt x="29" y="272"/>
                  </a:lnTo>
                  <a:lnTo>
                    <a:pt x="37" y="233"/>
                  </a:lnTo>
                  <a:lnTo>
                    <a:pt x="49" y="195"/>
                  </a:lnTo>
                  <a:lnTo>
                    <a:pt x="64" y="158"/>
                  </a:lnTo>
                  <a:lnTo>
                    <a:pt x="83" y="123"/>
                  </a:lnTo>
                  <a:lnTo>
                    <a:pt x="107" y="91"/>
                  </a:lnTo>
                  <a:lnTo>
                    <a:pt x="116" y="81"/>
                  </a:lnTo>
                  <a:lnTo>
                    <a:pt x="125" y="72"/>
                  </a:lnTo>
                  <a:lnTo>
                    <a:pt x="135" y="62"/>
                  </a:lnTo>
                  <a:lnTo>
                    <a:pt x="145" y="54"/>
                  </a:lnTo>
                  <a:lnTo>
                    <a:pt x="156" y="47"/>
                  </a:lnTo>
                  <a:lnTo>
                    <a:pt x="167" y="39"/>
                  </a:lnTo>
                  <a:lnTo>
                    <a:pt x="179" y="34"/>
                  </a:lnTo>
                  <a:lnTo>
                    <a:pt x="190" y="28"/>
                  </a:lnTo>
                  <a:lnTo>
                    <a:pt x="203" y="22"/>
                  </a:lnTo>
                  <a:lnTo>
                    <a:pt x="215" y="18"/>
                  </a:lnTo>
                  <a:lnTo>
                    <a:pt x="227" y="13"/>
                  </a:lnTo>
                  <a:lnTo>
                    <a:pt x="240" y="9"/>
                  </a:lnTo>
                  <a:lnTo>
                    <a:pt x="254" y="6"/>
                  </a:lnTo>
                  <a:lnTo>
                    <a:pt x="266" y="4"/>
                  </a:lnTo>
                  <a:lnTo>
                    <a:pt x="279" y="1"/>
                  </a:lnTo>
                  <a:lnTo>
                    <a:pt x="292" y="0"/>
                  </a:lnTo>
                  <a:lnTo>
                    <a:pt x="307" y="16"/>
                  </a:lnTo>
                  <a:lnTo>
                    <a:pt x="325" y="43"/>
                  </a:lnTo>
                  <a:lnTo>
                    <a:pt x="345" y="79"/>
                  </a:lnTo>
                  <a:lnTo>
                    <a:pt x="364" y="120"/>
                  </a:lnTo>
                  <a:lnTo>
                    <a:pt x="383" y="165"/>
                  </a:lnTo>
                  <a:lnTo>
                    <a:pt x="400" y="213"/>
                  </a:lnTo>
                  <a:lnTo>
                    <a:pt x="415" y="261"/>
                  </a:lnTo>
                  <a:lnTo>
                    <a:pt x="425" y="305"/>
                  </a:lnTo>
                  <a:lnTo>
                    <a:pt x="438" y="308"/>
                  </a:lnTo>
                  <a:lnTo>
                    <a:pt x="451" y="309"/>
                  </a:lnTo>
                  <a:lnTo>
                    <a:pt x="463" y="309"/>
                  </a:lnTo>
                  <a:lnTo>
                    <a:pt x="477" y="310"/>
                  </a:lnTo>
                  <a:lnTo>
                    <a:pt x="490" y="310"/>
                  </a:lnTo>
                  <a:lnTo>
                    <a:pt x="502" y="310"/>
                  </a:lnTo>
                  <a:lnTo>
                    <a:pt x="515" y="309"/>
                  </a:lnTo>
                  <a:lnTo>
                    <a:pt x="528" y="308"/>
                  </a:lnTo>
                  <a:lnTo>
                    <a:pt x="540" y="305"/>
                  </a:lnTo>
                  <a:lnTo>
                    <a:pt x="553" y="303"/>
                  </a:lnTo>
                  <a:lnTo>
                    <a:pt x="566" y="301"/>
                  </a:lnTo>
                  <a:lnTo>
                    <a:pt x="577" y="297"/>
                  </a:lnTo>
                  <a:lnTo>
                    <a:pt x="589" y="294"/>
                  </a:lnTo>
                  <a:lnTo>
                    <a:pt x="600" y="289"/>
                  </a:lnTo>
                  <a:lnTo>
                    <a:pt x="612" y="285"/>
                  </a:lnTo>
                  <a:lnTo>
                    <a:pt x="622" y="279"/>
                  </a:lnTo>
                  <a:lnTo>
                    <a:pt x="629" y="279"/>
                  </a:lnTo>
                  <a:lnTo>
                    <a:pt x="635" y="281"/>
                  </a:lnTo>
                  <a:lnTo>
                    <a:pt x="638" y="286"/>
                  </a:lnTo>
                  <a:lnTo>
                    <a:pt x="638" y="293"/>
                  </a:lnTo>
                  <a:lnTo>
                    <a:pt x="636" y="296"/>
                  </a:lnTo>
                  <a:lnTo>
                    <a:pt x="632" y="300"/>
                  </a:lnTo>
                  <a:lnTo>
                    <a:pt x="628" y="303"/>
                  </a:lnTo>
                  <a:lnTo>
                    <a:pt x="623" y="307"/>
                  </a:lnTo>
                  <a:lnTo>
                    <a:pt x="618" y="309"/>
                  </a:lnTo>
                  <a:lnTo>
                    <a:pt x="612" y="311"/>
                  </a:lnTo>
                  <a:lnTo>
                    <a:pt x="607" y="314"/>
                  </a:lnTo>
                  <a:lnTo>
                    <a:pt x="601" y="316"/>
                  </a:lnTo>
                  <a:lnTo>
                    <a:pt x="581" y="324"/>
                  </a:lnTo>
                  <a:lnTo>
                    <a:pt x="560" y="331"/>
                  </a:lnTo>
                  <a:lnTo>
                    <a:pt x="538" y="334"/>
                  </a:lnTo>
                  <a:lnTo>
                    <a:pt x="515" y="338"/>
                  </a:lnTo>
                  <a:lnTo>
                    <a:pt x="492" y="339"/>
                  </a:lnTo>
                  <a:lnTo>
                    <a:pt x="469" y="339"/>
                  </a:lnTo>
                  <a:lnTo>
                    <a:pt x="446" y="339"/>
                  </a:lnTo>
                  <a:lnTo>
                    <a:pt x="423" y="339"/>
                  </a:lnTo>
                  <a:lnTo>
                    <a:pt x="417" y="334"/>
                  </a:lnTo>
                  <a:lnTo>
                    <a:pt x="411" y="331"/>
                  </a:lnTo>
                  <a:lnTo>
                    <a:pt x="406" y="330"/>
                  </a:lnTo>
                  <a:lnTo>
                    <a:pt x="399" y="330"/>
                  </a:lnTo>
                  <a:lnTo>
                    <a:pt x="393" y="331"/>
                  </a:lnTo>
                  <a:lnTo>
                    <a:pt x="387" y="332"/>
                  </a:lnTo>
                  <a:lnTo>
                    <a:pt x="381" y="334"/>
                  </a:lnTo>
                  <a:lnTo>
                    <a:pt x="377" y="335"/>
                  </a:lnTo>
                  <a:lnTo>
                    <a:pt x="369" y="346"/>
                  </a:lnTo>
                  <a:lnTo>
                    <a:pt x="364" y="358"/>
                  </a:lnTo>
                  <a:lnTo>
                    <a:pt x="363" y="372"/>
                  </a:lnTo>
                  <a:lnTo>
                    <a:pt x="364" y="387"/>
                  </a:lnTo>
                  <a:lnTo>
                    <a:pt x="367" y="392"/>
                  </a:lnTo>
                  <a:lnTo>
                    <a:pt x="370" y="396"/>
                  </a:lnTo>
                  <a:lnTo>
                    <a:pt x="375" y="400"/>
                  </a:lnTo>
                  <a:lnTo>
                    <a:pt x="379" y="402"/>
                  </a:lnTo>
                  <a:lnTo>
                    <a:pt x="384" y="405"/>
                  </a:lnTo>
                  <a:lnTo>
                    <a:pt x="390" y="405"/>
                  </a:lnTo>
                  <a:lnTo>
                    <a:pt x="395" y="405"/>
                  </a:lnTo>
                  <a:lnTo>
                    <a:pt x="401" y="402"/>
                  </a:lnTo>
                  <a:lnTo>
                    <a:pt x="408" y="400"/>
                  </a:lnTo>
                  <a:lnTo>
                    <a:pt x="415" y="396"/>
                  </a:lnTo>
                  <a:lnTo>
                    <a:pt x="421" y="392"/>
                  </a:lnTo>
                  <a:lnTo>
                    <a:pt x="424" y="386"/>
                  </a:lnTo>
                  <a:lnTo>
                    <a:pt x="428" y="380"/>
                  </a:lnTo>
                  <a:lnTo>
                    <a:pt x="428" y="375"/>
                  </a:lnTo>
                  <a:lnTo>
                    <a:pt x="426" y="368"/>
                  </a:lnTo>
                  <a:lnTo>
                    <a:pt x="423" y="360"/>
                  </a:lnTo>
                  <a:lnTo>
                    <a:pt x="431" y="360"/>
                  </a:lnTo>
                  <a:lnTo>
                    <a:pt x="438" y="361"/>
                  </a:lnTo>
                  <a:lnTo>
                    <a:pt x="444" y="363"/>
                  </a:lnTo>
                  <a:lnTo>
                    <a:pt x="447" y="368"/>
                  </a:lnTo>
                  <a:lnTo>
                    <a:pt x="442" y="383"/>
                  </a:lnTo>
                  <a:lnTo>
                    <a:pt x="437" y="396"/>
                  </a:lnTo>
                  <a:lnTo>
                    <a:pt x="428" y="409"/>
                  </a:lnTo>
                  <a:lnTo>
                    <a:pt x="414" y="418"/>
                  </a:lnTo>
                  <a:lnTo>
                    <a:pt x="404" y="418"/>
                  </a:lnTo>
                  <a:lnTo>
                    <a:pt x="396" y="419"/>
                  </a:lnTo>
                  <a:lnTo>
                    <a:pt x="390" y="421"/>
                  </a:lnTo>
                  <a:lnTo>
                    <a:pt x="381" y="422"/>
                  </a:lnTo>
                  <a:lnTo>
                    <a:pt x="373" y="422"/>
                  </a:lnTo>
                  <a:lnTo>
                    <a:pt x="365" y="419"/>
                  </a:lnTo>
                  <a:lnTo>
                    <a:pt x="357" y="416"/>
                  </a:lnTo>
                  <a:lnTo>
                    <a:pt x="348" y="410"/>
                  </a:lnTo>
                  <a:lnTo>
                    <a:pt x="338" y="400"/>
                  </a:lnTo>
                  <a:lnTo>
                    <a:pt x="332" y="388"/>
                  </a:lnTo>
                  <a:lnTo>
                    <a:pt x="329" y="372"/>
                  </a:lnTo>
                  <a:lnTo>
                    <a:pt x="331" y="354"/>
                  </a:lnTo>
                  <a:lnTo>
                    <a:pt x="333" y="346"/>
                  </a:lnTo>
                  <a:lnTo>
                    <a:pt x="338" y="337"/>
                  </a:lnTo>
                  <a:lnTo>
                    <a:pt x="345" y="327"/>
                  </a:lnTo>
                  <a:lnTo>
                    <a:pt x="353" y="319"/>
                  </a:lnTo>
                  <a:lnTo>
                    <a:pt x="362" y="312"/>
                  </a:lnTo>
                  <a:lnTo>
                    <a:pt x="372" y="307"/>
                  </a:lnTo>
                  <a:lnTo>
                    <a:pt x="384" y="303"/>
                  </a:lnTo>
                  <a:lnTo>
                    <a:pt x="395" y="303"/>
                  </a:lnTo>
                  <a:lnTo>
                    <a:pt x="388" y="272"/>
                  </a:lnTo>
                  <a:lnTo>
                    <a:pt x="380" y="241"/>
                  </a:lnTo>
                  <a:lnTo>
                    <a:pt x="372" y="210"/>
                  </a:lnTo>
                  <a:lnTo>
                    <a:pt x="362" y="180"/>
                  </a:lnTo>
                  <a:lnTo>
                    <a:pt x="352" y="151"/>
                  </a:lnTo>
                  <a:lnTo>
                    <a:pt x="339" y="122"/>
                  </a:lnTo>
                  <a:lnTo>
                    <a:pt x="325" y="95"/>
                  </a:lnTo>
                  <a:lnTo>
                    <a:pt x="310" y="67"/>
                  </a:lnTo>
                  <a:lnTo>
                    <a:pt x="307" y="60"/>
                  </a:lnTo>
                  <a:lnTo>
                    <a:pt x="302" y="54"/>
                  </a:lnTo>
                  <a:lnTo>
                    <a:pt x="297" y="49"/>
                  </a:lnTo>
                  <a:lnTo>
                    <a:pt x="293" y="42"/>
                  </a:lnTo>
                  <a:lnTo>
                    <a:pt x="288" y="37"/>
                  </a:lnTo>
                  <a:lnTo>
                    <a:pt x="282" y="32"/>
                  </a:lnTo>
                  <a:lnTo>
                    <a:pt x="276" y="28"/>
                  </a:lnTo>
                  <a:lnTo>
                    <a:pt x="270" y="24"/>
                  </a:lnTo>
                  <a:lnTo>
                    <a:pt x="247" y="31"/>
                  </a:lnTo>
                  <a:lnTo>
                    <a:pt x="225" y="39"/>
                  </a:lnTo>
                  <a:lnTo>
                    <a:pt x="204" y="50"/>
                  </a:lnTo>
                  <a:lnTo>
                    <a:pt x="186" y="62"/>
                  </a:lnTo>
                  <a:lnTo>
                    <a:pt x="168" y="77"/>
                  </a:lnTo>
                  <a:lnTo>
                    <a:pt x="152" y="92"/>
                  </a:lnTo>
                  <a:lnTo>
                    <a:pt x="139" y="110"/>
                  </a:lnTo>
                  <a:lnTo>
                    <a:pt x="125" y="129"/>
                  </a:lnTo>
                  <a:lnTo>
                    <a:pt x="113" y="149"/>
                  </a:lnTo>
                  <a:lnTo>
                    <a:pt x="103" y="170"/>
                  </a:lnTo>
                  <a:lnTo>
                    <a:pt x="94" y="191"/>
                  </a:lnTo>
                  <a:lnTo>
                    <a:pt x="86" y="214"/>
                  </a:lnTo>
                  <a:lnTo>
                    <a:pt x="78" y="237"/>
                  </a:lnTo>
                  <a:lnTo>
                    <a:pt x="72" y="261"/>
                  </a:lnTo>
                  <a:lnTo>
                    <a:pt x="67" y="284"/>
                  </a:lnTo>
                  <a:lnTo>
                    <a:pt x="64" y="308"/>
                  </a:lnTo>
                  <a:lnTo>
                    <a:pt x="57" y="365"/>
                  </a:lnTo>
                  <a:lnTo>
                    <a:pt x="52" y="424"/>
                  </a:lnTo>
                  <a:lnTo>
                    <a:pt x="51" y="483"/>
                  </a:lnTo>
                  <a:lnTo>
                    <a:pt x="52" y="542"/>
                  </a:lnTo>
                  <a:lnTo>
                    <a:pt x="58" y="599"/>
                  </a:lnTo>
                  <a:lnTo>
                    <a:pt x="68" y="656"/>
                  </a:lnTo>
                  <a:lnTo>
                    <a:pt x="83" y="710"/>
                  </a:lnTo>
                  <a:lnTo>
                    <a:pt x="105" y="760"/>
                  </a:lnTo>
                  <a:lnTo>
                    <a:pt x="113" y="773"/>
                  </a:lnTo>
                  <a:lnTo>
                    <a:pt x="124" y="785"/>
                  </a:lnTo>
                  <a:lnTo>
                    <a:pt x="137" y="797"/>
                  </a:lnTo>
                  <a:lnTo>
                    <a:pt x="151" y="808"/>
                  </a:lnTo>
                  <a:lnTo>
                    <a:pt x="167" y="818"/>
                  </a:lnTo>
                  <a:lnTo>
                    <a:pt x="185" y="828"/>
                  </a:lnTo>
                  <a:lnTo>
                    <a:pt x="202" y="838"/>
                  </a:lnTo>
                  <a:lnTo>
                    <a:pt x="219" y="847"/>
                  </a:lnTo>
                  <a:lnTo>
                    <a:pt x="236" y="855"/>
                  </a:lnTo>
                  <a:lnTo>
                    <a:pt x="254" y="862"/>
                  </a:lnTo>
                  <a:lnTo>
                    <a:pt x="269" y="869"/>
                  </a:lnTo>
                  <a:lnTo>
                    <a:pt x="282" y="874"/>
                  </a:lnTo>
                  <a:lnTo>
                    <a:pt x="295" y="879"/>
                  </a:lnTo>
                  <a:lnTo>
                    <a:pt x="304" y="882"/>
                  </a:lnTo>
                  <a:lnTo>
                    <a:pt x="311" y="885"/>
                  </a:lnTo>
                  <a:lnTo>
                    <a:pt x="315" y="887"/>
                  </a:lnTo>
                  <a:lnTo>
                    <a:pt x="316" y="893"/>
                  </a:lnTo>
                  <a:lnTo>
                    <a:pt x="312" y="895"/>
                  </a:lnTo>
                  <a:lnTo>
                    <a:pt x="308" y="896"/>
                  </a:lnTo>
                  <a:lnTo>
                    <a:pt x="303" y="897"/>
                  </a:lnTo>
                  <a:lnTo>
                    <a:pt x="286" y="894"/>
                  </a:lnTo>
                  <a:lnTo>
                    <a:pt x="267" y="891"/>
                  </a:lnTo>
                  <a:lnTo>
                    <a:pt x="250" y="887"/>
                  </a:lnTo>
                  <a:lnTo>
                    <a:pt x="233" y="882"/>
                  </a:lnTo>
                  <a:lnTo>
                    <a:pt x="216" y="878"/>
                  </a:lnTo>
                  <a:lnTo>
                    <a:pt x="198" y="872"/>
                  </a:lnTo>
                  <a:lnTo>
                    <a:pt x="181" y="868"/>
                  </a:lnTo>
                  <a:lnTo>
                    <a:pt x="165" y="863"/>
                  </a:lnTo>
                  <a:lnTo>
                    <a:pt x="158" y="886"/>
                  </a:lnTo>
                  <a:lnTo>
                    <a:pt x="155" y="917"/>
                  </a:lnTo>
                  <a:lnTo>
                    <a:pt x="155" y="953"/>
                  </a:lnTo>
                  <a:lnTo>
                    <a:pt x="157" y="992"/>
                  </a:lnTo>
                  <a:lnTo>
                    <a:pt x="160" y="1032"/>
                  </a:lnTo>
                  <a:lnTo>
                    <a:pt x="165" y="1069"/>
                  </a:lnTo>
                  <a:lnTo>
                    <a:pt x="172" y="1101"/>
                  </a:lnTo>
                  <a:lnTo>
                    <a:pt x="179" y="1127"/>
                  </a:lnTo>
                  <a:lnTo>
                    <a:pt x="187" y="1147"/>
                  </a:lnTo>
                  <a:lnTo>
                    <a:pt x="197" y="1168"/>
                  </a:lnTo>
                  <a:lnTo>
                    <a:pt x="208" y="1188"/>
                  </a:lnTo>
                  <a:lnTo>
                    <a:pt x="218" y="1206"/>
                  </a:lnTo>
                  <a:lnTo>
                    <a:pt x="228" y="1222"/>
                  </a:lnTo>
                  <a:lnTo>
                    <a:pt x="238" y="1235"/>
                  </a:lnTo>
                  <a:lnTo>
                    <a:pt x="244" y="1245"/>
                  </a:lnTo>
                  <a:lnTo>
                    <a:pt x="249" y="1251"/>
                  </a:lnTo>
                  <a:lnTo>
                    <a:pt x="274" y="1278"/>
                  </a:lnTo>
                  <a:lnTo>
                    <a:pt x="302" y="1301"/>
                  </a:lnTo>
                  <a:lnTo>
                    <a:pt x="331" y="1320"/>
                  </a:lnTo>
                  <a:lnTo>
                    <a:pt x="360" y="1339"/>
                  </a:lnTo>
                  <a:lnTo>
                    <a:pt x="390" y="1354"/>
                  </a:lnTo>
                  <a:lnTo>
                    <a:pt x="421" y="1367"/>
                  </a:lnTo>
                  <a:lnTo>
                    <a:pt x="451" y="1379"/>
                  </a:lnTo>
                  <a:lnTo>
                    <a:pt x="480" y="1388"/>
                  </a:lnTo>
                  <a:lnTo>
                    <a:pt x="509" y="1397"/>
                  </a:lnTo>
                  <a:lnTo>
                    <a:pt x="537" y="1405"/>
                  </a:lnTo>
                  <a:lnTo>
                    <a:pt x="562" y="1412"/>
                  </a:lnTo>
                  <a:lnTo>
                    <a:pt x="588" y="1418"/>
                  </a:lnTo>
                  <a:lnTo>
                    <a:pt x="609" y="1424"/>
                  </a:lnTo>
                  <a:lnTo>
                    <a:pt x="629" y="1430"/>
                  </a:lnTo>
                  <a:lnTo>
                    <a:pt x="645" y="1435"/>
                  </a:lnTo>
                  <a:lnTo>
                    <a:pt x="659" y="1442"/>
                  </a:lnTo>
                  <a:lnTo>
                    <a:pt x="668" y="1454"/>
                  </a:lnTo>
                  <a:lnTo>
                    <a:pt x="673" y="1466"/>
                  </a:lnTo>
                  <a:lnTo>
                    <a:pt x="673" y="1479"/>
                  </a:lnTo>
                  <a:lnTo>
                    <a:pt x="669" y="1492"/>
                  </a:lnTo>
                  <a:lnTo>
                    <a:pt x="665" y="1503"/>
                  </a:lnTo>
                  <a:lnTo>
                    <a:pt x="659" y="1512"/>
                  </a:lnTo>
                  <a:lnTo>
                    <a:pt x="653" y="1518"/>
                  </a:lnTo>
                  <a:lnTo>
                    <a:pt x="650" y="1522"/>
                  </a:lnTo>
                  <a:lnTo>
                    <a:pt x="649" y="1508"/>
                  </a:lnTo>
                  <a:lnTo>
                    <a:pt x="652" y="1492"/>
                  </a:lnTo>
                  <a:lnTo>
                    <a:pt x="651" y="1477"/>
                  </a:lnTo>
                  <a:lnTo>
                    <a:pt x="638" y="1464"/>
                  </a:lnTo>
                  <a:lnTo>
                    <a:pt x="634" y="1468"/>
                  </a:lnTo>
                  <a:lnTo>
                    <a:pt x="629" y="1471"/>
                  </a:lnTo>
                  <a:lnTo>
                    <a:pt x="624" y="1473"/>
                  </a:lnTo>
                  <a:lnTo>
                    <a:pt x="620" y="1478"/>
                  </a:lnTo>
                  <a:lnTo>
                    <a:pt x="614" y="1483"/>
                  </a:lnTo>
                  <a:lnTo>
                    <a:pt x="608" y="1489"/>
                  </a:lnTo>
                  <a:lnTo>
                    <a:pt x="601" y="1498"/>
                  </a:lnTo>
                  <a:lnTo>
                    <a:pt x="593" y="1508"/>
                  </a:lnTo>
                  <a:lnTo>
                    <a:pt x="586" y="1519"/>
                  </a:lnTo>
                  <a:lnTo>
                    <a:pt x="581" y="1531"/>
                  </a:lnTo>
                  <a:lnTo>
                    <a:pt x="576" y="1542"/>
                  </a:lnTo>
                  <a:lnTo>
                    <a:pt x="573" y="1555"/>
                  </a:lnTo>
                  <a:lnTo>
                    <a:pt x="568" y="1568"/>
                  </a:lnTo>
                  <a:lnTo>
                    <a:pt x="565" y="1582"/>
                  </a:lnTo>
                  <a:lnTo>
                    <a:pt x="560" y="1598"/>
                  </a:lnTo>
                  <a:lnTo>
                    <a:pt x="555" y="1614"/>
                  </a:lnTo>
                  <a:lnTo>
                    <a:pt x="527" y="1615"/>
                  </a:lnTo>
                  <a:lnTo>
                    <a:pt x="528" y="1597"/>
                  </a:lnTo>
                  <a:lnTo>
                    <a:pt x="530" y="1577"/>
                  </a:lnTo>
                  <a:lnTo>
                    <a:pt x="533" y="1557"/>
                  </a:lnTo>
                  <a:lnTo>
                    <a:pt x="538" y="1538"/>
                  </a:lnTo>
                  <a:lnTo>
                    <a:pt x="544" y="1518"/>
                  </a:lnTo>
                  <a:lnTo>
                    <a:pt x="551" y="1499"/>
                  </a:lnTo>
                  <a:lnTo>
                    <a:pt x="559" y="1479"/>
                  </a:lnTo>
                  <a:lnTo>
                    <a:pt x="569" y="1461"/>
                  </a:lnTo>
                  <a:lnTo>
                    <a:pt x="2" y="1572"/>
                  </a:lnTo>
                  <a:lnTo>
                    <a:pt x="0" y="1537"/>
                  </a:lnTo>
                  <a:lnTo>
                    <a:pt x="542" y="1432"/>
                  </a:lnTo>
                  <a:lnTo>
                    <a:pt x="524" y="1427"/>
                  </a:lnTo>
                  <a:lnTo>
                    <a:pt x="507" y="1423"/>
                  </a:lnTo>
                  <a:lnTo>
                    <a:pt x="489" y="1418"/>
                  </a:lnTo>
                  <a:lnTo>
                    <a:pt x="471" y="1413"/>
                  </a:lnTo>
                  <a:lnTo>
                    <a:pt x="454" y="1409"/>
                  </a:lnTo>
                  <a:lnTo>
                    <a:pt x="437" y="1404"/>
                  </a:lnTo>
                  <a:lnTo>
                    <a:pt x="419" y="1397"/>
                  </a:lnTo>
                  <a:lnTo>
                    <a:pt x="402" y="1390"/>
                  </a:lnTo>
                  <a:lnTo>
                    <a:pt x="2" y="1474"/>
                  </a:lnTo>
                  <a:lnTo>
                    <a:pt x="0" y="1445"/>
                  </a:lnTo>
                  <a:lnTo>
                    <a:pt x="356" y="1372"/>
                  </a:lnTo>
                  <a:lnTo>
                    <a:pt x="331" y="1356"/>
                  </a:lnTo>
                  <a:lnTo>
                    <a:pt x="307" y="1339"/>
                  </a:lnTo>
                  <a:lnTo>
                    <a:pt x="284" y="1320"/>
                  </a:lnTo>
                  <a:lnTo>
                    <a:pt x="261" y="1302"/>
                  </a:lnTo>
                  <a:lnTo>
                    <a:pt x="239" y="1281"/>
                  </a:lnTo>
                  <a:lnTo>
                    <a:pt x="218" y="1259"/>
                  </a:lnTo>
                  <a:lnTo>
                    <a:pt x="200" y="1237"/>
                  </a:lnTo>
                  <a:lnTo>
                    <a:pt x="181" y="1213"/>
                  </a:lnTo>
                  <a:lnTo>
                    <a:pt x="165" y="1189"/>
                  </a:lnTo>
                  <a:lnTo>
                    <a:pt x="151" y="1162"/>
                  </a:lnTo>
                  <a:lnTo>
                    <a:pt x="139" y="1135"/>
                  </a:lnTo>
                  <a:lnTo>
                    <a:pt x="128" y="1107"/>
                  </a:lnTo>
                  <a:lnTo>
                    <a:pt x="120" y="1076"/>
                  </a:lnTo>
                  <a:lnTo>
                    <a:pt x="116" y="1045"/>
                  </a:lnTo>
                  <a:lnTo>
                    <a:pt x="112" y="1013"/>
                  </a:lnTo>
                  <a:lnTo>
                    <a:pt x="112" y="978"/>
                  </a:lnTo>
                  <a:lnTo>
                    <a:pt x="114" y="945"/>
                  </a:lnTo>
                  <a:lnTo>
                    <a:pt x="120" y="911"/>
                  </a:lnTo>
                  <a:lnTo>
                    <a:pt x="129" y="880"/>
                  </a:lnTo>
                  <a:lnTo>
                    <a:pt x="143" y="855"/>
                  </a:lnTo>
                  <a:lnTo>
                    <a:pt x="142" y="849"/>
                  </a:lnTo>
                  <a:lnTo>
                    <a:pt x="137" y="846"/>
                  </a:lnTo>
                  <a:lnTo>
                    <a:pt x="132" y="843"/>
                  </a:lnTo>
                  <a:lnTo>
                    <a:pt x="127" y="841"/>
                  </a:lnTo>
                  <a:lnTo>
                    <a:pt x="0" y="880"/>
                  </a:lnTo>
                  <a:lnTo>
                    <a:pt x="0" y="8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28"/>
            <p:cNvSpPr>
              <a:spLocks/>
            </p:cNvSpPr>
            <p:nvPr/>
          </p:nvSpPr>
          <p:spPr bwMode="auto">
            <a:xfrm>
              <a:off x="3894138" y="4064000"/>
              <a:ext cx="53975" cy="174625"/>
            </a:xfrm>
            <a:custGeom>
              <a:avLst/>
              <a:gdLst/>
              <a:ahLst/>
              <a:cxnLst>
                <a:cxn ang="0">
                  <a:pos x="47" y="220"/>
                </a:cxn>
                <a:cxn ang="0">
                  <a:pos x="43" y="191"/>
                </a:cxn>
                <a:cxn ang="0">
                  <a:pos x="38" y="161"/>
                </a:cxn>
                <a:cxn ang="0">
                  <a:pos x="33" y="130"/>
                </a:cxn>
                <a:cxn ang="0">
                  <a:pos x="27" y="101"/>
                </a:cxn>
                <a:cxn ang="0">
                  <a:pos x="20" y="74"/>
                </a:cxn>
                <a:cxn ang="0">
                  <a:pos x="13" y="48"/>
                </a:cxn>
                <a:cxn ang="0">
                  <a:pos x="7" y="25"/>
                </a:cxn>
                <a:cxn ang="0">
                  <a:pos x="0" y="7"/>
                </a:cxn>
                <a:cxn ang="0">
                  <a:pos x="11" y="0"/>
                </a:cxn>
                <a:cxn ang="0">
                  <a:pos x="25" y="23"/>
                </a:cxn>
                <a:cxn ang="0">
                  <a:pos x="35" y="48"/>
                </a:cxn>
                <a:cxn ang="0">
                  <a:pos x="45" y="74"/>
                </a:cxn>
                <a:cxn ang="0">
                  <a:pos x="53" y="100"/>
                </a:cxn>
                <a:cxn ang="0">
                  <a:pos x="58" y="128"/>
                </a:cxn>
                <a:cxn ang="0">
                  <a:pos x="62" y="155"/>
                </a:cxn>
                <a:cxn ang="0">
                  <a:pos x="66" y="184"/>
                </a:cxn>
                <a:cxn ang="0">
                  <a:pos x="69" y="213"/>
                </a:cxn>
                <a:cxn ang="0">
                  <a:pos x="47" y="220"/>
                </a:cxn>
              </a:cxnLst>
              <a:rect l="0" t="0" r="r" b="b"/>
              <a:pathLst>
                <a:path w="69" h="220">
                  <a:moveTo>
                    <a:pt x="47" y="220"/>
                  </a:moveTo>
                  <a:lnTo>
                    <a:pt x="43" y="191"/>
                  </a:lnTo>
                  <a:lnTo>
                    <a:pt x="38" y="161"/>
                  </a:lnTo>
                  <a:lnTo>
                    <a:pt x="33" y="130"/>
                  </a:lnTo>
                  <a:lnTo>
                    <a:pt x="27" y="101"/>
                  </a:lnTo>
                  <a:lnTo>
                    <a:pt x="20" y="74"/>
                  </a:lnTo>
                  <a:lnTo>
                    <a:pt x="13" y="48"/>
                  </a:lnTo>
                  <a:lnTo>
                    <a:pt x="7" y="25"/>
                  </a:lnTo>
                  <a:lnTo>
                    <a:pt x="0" y="7"/>
                  </a:lnTo>
                  <a:lnTo>
                    <a:pt x="11" y="0"/>
                  </a:lnTo>
                  <a:lnTo>
                    <a:pt x="25" y="23"/>
                  </a:lnTo>
                  <a:lnTo>
                    <a:pt x="35" y="48"/>
                  </a:lnTo>
                  <a:lnTo>
                    <a:pt x="45" y="74"/>
                  </a:lnTo>
                  <a:lnTo>
                    <a:pt x="53" y="100"/>
                  </a:lnTo>
                  <a:lnTo>
                    <a:pt x="58" y="128"/>
                  </a:lnTo>
                  <a:lnTo>
                    <a:pt x="62" y="155"/>
                  </a:lnTo>
                  <a:lnTo>
                    <a:pt x="66" y="184"/>
                  </a:lnTo>
                  <a:lnTo>
                    <a:pt x="69" y="213"/>
                  </a:lnTo>
                  <a:lnTo>
                    <a:pt x="47" y="2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29"/>
            <p:cNvSpPr>
              <a:spLocks/>
            </p:cNvSpPr>
            <p:nvPr/>
          </p:nvSpPr>
          <p:spPr bwMode="auto">
            <a:xfrm>
              <a:off x="3536950" y="4086225"/>
              <a:ext cx="98425" cy="204788"/>
            </a:xfrm>
            <a:custGeom>
              <a:avLst/>
              <a:gdLst/>
              <a:ahLst/>
              <a:cxnLst>
                <a:cxn ang="0">
                  <a:pos x="124" y="245"/>
                </a:cxn>
                <a:cxn ang="0">
                  <a:pos x="108" y="256"/>
                </a:cxn>
                <a:cxn ang="0">
                  <a:pos x="102" y="224"/>
                </a:cxn>
                <a:cxn ang="0">
                  <a:pos x="89" y="186"/>
                </a:cxn>
                <a:cxn ang="0">
                  <a:pos x="72" y="146"/>
                </a:cxn>
                <a:cxn ang="0">
                  <a:pos x="53" y="105"/>
                </a:cxn>
                <a:cxn ang="0">
                  <a:pos x="33" y="67"/>
                </a:cxn>
                <a:cxn ang="0">
                  <a:pos x="16" y="36"/>
                </a:cxn>
                <a:cxn ang="0">
                  <a:pos x="4" y="12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27" y="25"/>
                </a:cxn>
                <a:cxn ang="0">
                  <a:pos x="46" y="50"/>
                </a:cxn>
                <a:cxn ang="0">
                  <a:pos x="64" y="81"/>
                </a:cxn>
                <a:cxn ang="0">
                  <a:pos x="84" y="118"/>
                </a:cxn>
                <a:cxn ang="0">
                  <a:pos x="100" y="158"/>
                </a:cxn>
                <a:cxn ang="0">
                  <a:pos x="115" y="201"/>
                </a:cxn>
                <a:cxn ang="0">
                  <a:pos x="124" y="245"/>
                </a:cxn>
              </a:cxnLst>
              <a:rect l="0" t="0" r="r" b="b"/>
              <a:pathLst>
                <a:path w="124" h="256">
                  <a:moveTo>
                    <a:pt x="124" y="245"/>
                  </a:moveTo>
                  <a:lnTo>
                    <a:pt x="108" y="256"/>
                  </a:lnTo>
                  <a:lnTo>
                    <a:pt x="102" y="224"/>
                  </a:lnTo>
                  <a:lnTo>
                    <a:pt x="89" y="186"/>
                  </a:lnTo>
                  <a:lnTo>
                    <a:pt x="72" y="146"/>
                  </a:lnTo>
                  <a:lnTo>
                    <a:pt x="53" y="105"/>
                  </a:lnTo>
                  <a:lnTo>
                    <a:pt x="33" y="67"/>
                  </a:lnTo>
                  <a:lnTo>
                    <a:pt x="16" y="36"/>
                  </a:lnTo>
                  <a:lnTo>
                    <a:pt x="4" y="12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7" y="25"/>
                  </a:lnTo>
                  <a:lnTo>
                    <a:pt x="46" y="50"/>
                  </a:lnTo>
                  <a:lnTo>
                    <a:pt x="64" y="81"/>
                  </a:lnTo>
                  <a:lnTo>
                    <a:pt x="84" y="118"/>
                  </a:lnTo>
                  <a:lnTo>
                    <a:pt x="100" y="158"/>
                  </a:lnTo>
                  <a:lnTo>
                    <a:pt x="115" y="201"/>
                  </a:lnTo>
                  <a:lnTo>
                    <a:pt x="124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30"/>
            <p:cNvSpPr>
              <a:spLocks/>
            </p:cNvSpPr>
            <p:nvPr/>
          </p:nvSpPr>
          <p:spPr bwMode="auto">
            <a:xfrm>
              <a:off x="3862388" y="4083050"/>
              <a:ext cx="90488" cy="24606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8" y="24"/>
                </a:cxn>
                <a:cxn ang="0">
                  <a:pos x="24" y="49"/>
                </a:cxn>
                <a:cxn ang="0">
                  <a:pos x="30" y="78"/>
                </a:cxn>
                <a:cxn ang="0">
                  <a:pos x="37" y="107"/>
                </a:cxn>
                <a:cxn ang="0">
                  <a:pos x="43" y="137"/>
                </a:cxn>
                <a:cxn ang="0">
                  <a:pos x="49" y="166"/>
                </a:cxn>
                <a:cxn ang="0">
                  <a:pos x="52" y="192"/>
                </a:cxn>
                <a:cxn ang="0">
                  <a:pos x="53" y="218"/>
                </a:cxn>
                <a:cxn ang="0">
                  <a:pos x="61" y="219"/>
                </a:cxn>
                <a:cxn ang="0">
                  <a:pos x="68" y="219"/>
                </a:cxn>
                <a:cxn ang="0">
                  <a:pos x="75" y="218"/>
                </a:cxn>
                <a:cxn ang="0">
                  <a:pos x="82" y="215"/>
                </a:cxn>
                <a:cxn ang="0">
                  <a:pos x="88" y="214"/>
                </a:cxn>
                <a:cxn ang="0">
                  <a:pos x="95" y="214"/>
                </a:cxn>
                <a:cxn ang="0">
                  <a:pos x="102" y="216"/>
                </a:cxn>
                <a:cxn ang="0">
                  <a:pos x="110" y="221"/>
                </a:cxn>
                <a:cxn ang="0">
                  <a:pos x="109" y="225"/>
                </a:cxn>
                <a:cxn ang="0">
                  <a:pos x="103" y="227"/>
                </a:cxn>
                <a:cxn ang="0">
                  <a:pos x="94" y="228"/>
                </a:cxn>
                <a:cxn ang="0">
                  <a:pos x="83" y="229"/>
                </a:cxn>
                <a:cxn ang="0">
                  <a:pos x="72" y="230"/>
                </a:cxn>
                <a:cxn ang="0">
                  <a:pos x="61" y="233"/>
                </a:cxn>
                <a:cxn ang="0">
                  <a:pos x="52" y="236"/>
                </a:cxn>
                <a:cxn ang="0">
                  <a:pos x="46" y="242"/>
                </a:cxn>
                <a:cxn ang="0">
                  <a:pos x="46" y="258"/>
                </a:cxn>
                <a:cxn ang="0">
                  <a:pos x="51" y="273"/>
                </a:cxn>
                <a:cxn ang="0">
                  <a:pos x="59" y="284"/>
                </a:cxn>
                <a:cxn ang="0">
                  <a:pos x="74" y="288"/>
                </a:cxn>
                <a:cxn ang="0">
                  <a:pos x="81" y="287"/>
                </a:cxn>
                <a:cxn ang="0">
                  <a:pos x="87" y="286"/>
                </a:cxn>
                <a:cxn ang="0">
                  <a:pos x="91" y="284"/>
                </a:cxn>
                <a:cxn ang="0">
                  <a:pos x="96" y="283"/>
                </a:cxn>
                <a:cxn ang="0">
                  <a:pos x="100" y="282"/>
                </a:cxn>
                <a:cxn ang="0">
                  <a:pos x="105" y="282"/>
                </a:cxn>
                <a:cxn ang="0">
                  <a:pos x="110" y="283"/>
                </a:cxn>
                <a:cxn ang="0">
                  <a:pos x="115" y="286"/>
                </a:cxn>
                <a:cxn ang="0">
                  <a:pos x="114" y="296"/>
                </a:cxn>
                <a:cxn ang="0">
                  <a:pos x="107" y="301"/>
                </a:cxn>
                <a:cxn ang="0">
                  <a:pos x="97" y="304"/>
                </a:cxn>
                <a:cxn ang="0">
                  <a:pos x="89" y="309"/>
                </a:cxn>
                <a:cxn ang="0">
                  <a:pos x="81" y="311"/>
                </a:cxn>
                <a:cxn ang="0">
                  <a:pos x="74" y="311"/>
                </a:cxn>
                <a:cxn ang="0">
                  <a:pos x="67" y="311"/>
                </a:cxn>
                <a:cxn ang="0">
                  <a:pos x="60" y="309"/>
                </a:cxn>
                <a:cxn ang="0">
                  <a:pos x="53" y="306"/>
                </a:cxn>
                <a:cxn ang="0">
                  <a:pos x="46" y="303"/>
                </a:cxn>
                <a:cxn ang="0">
                  <a:pos x="41" y="298"/>
                </a:cxn>
                <a:cxn ang="0">
                  <a:pos x="35" y="295"/>
                </a:cxn>
                <a:cxn ang="0">
                  <a:pos x="28" y="265"/>
                </a:cxn>
                <a:cxn ang="0">
                  <a:pos x="27" y="233"/>
                </a:cxn>
                <a:cxn ang="0">
                  <a:pos x="28" y="198"/>
                </a:cxn>
                <a:cxn ang="0">
                  <a:pos x="24" y="162"/>
                </a:cxn>
                <a:cxn ang="0">
                  <a:pos x="19" y="128"/>
                </a:cxn>
                <a:cxn ang="0">
                  <a:pos x="13" y="92"/>
                </a:cxn>
                <a:cxn ang="0">
                  <a:pos x="6" y="57"/>
                </a:cxn>
                <a:cxn ang="0">
                  <a:pos x="0" y="22"/>
                </a:cxn>
                <a:cxn ang="0">
                  <a:pos x="12" y="0"/>
                </a:cxn>
              </a:cxnLst>
              <a:rect l="0" t="0" r="r" b="b"/>
              <a:pathLst>
                <a:path w="115" h="311">
                  <a:moveTo>
                    <a:pt x="12" y="0"/>
                  </a:moveTo>
                  <a:lnTo>
                    <a:pt x="18" y="24"/>
                  </a:lnTo>
                  <a:lnTo>
                    <a:pt x="24" y="49"/>
                  </a:lnTo>
                  <a:lnTo>
                    <a:pt x="30" y="78"/>
                  </a:lnTo>
                  <a:lnTo>
                    <a:pt x="37" y="107"/>
                  </a:lnTo>
                  <a:lnTo>
                    <a:pt x="43" y="137"/>
                  </a:lnTo>
                  <a:lnTo>
                    <a:pt x="49" y="166"/>
                  </a:lnTo>
                  <a:lnTo>
                    <a:pt x="52" y="192"/>
                  </a:lnTo>
                  <a:lnTo>
                    <a:pt x="53" y="218"/>
                  </a:lnTo>
                  <a:lnTo>
                    <a:pt x="61" y="219"/>
                  </a:lnTo>
                  <a:lnTo>
                    <a:pt x="68" y="219"/>
                  </a:lnTo>
                  <a:lnTo>
                    <a:pt x="75" y="218"/>
                  </a:lnTo>
                  <a:lnTo>
                    <a:pt x="82" y="215"/>
                  </a:lnTo>
                  <a:lnTo>
                    <a:pt x="88" y="214"/>
                  </a:lnTo>
                  <a:lnTo>
                    <a:pt x="95" y="214"/>
                  </a:lnTo>
                  <a:lnTo>
                    <a:pt x="102" y="216"/>
                  </a:lnTo>
                  <a:lnTo>
                    <a:pt x="110" y="221"/>
                  </a:lnTo>
                  <a:lnTo>
                    <a:pt x="109" y="225"/>
                  </a:lnTo>
                  <a:lnTo>
                    <a:pt x="103" y="227"/>
                  </a:lnTo>
                  <a:lnTo>
                    <a:pt x="94" y="228"/>
                  </a:lnTo>
                  <a:lnTo>
                    <a:pt x="83" y="229"/>
                  </a:lnTo>
                  <a:lnTo>
                    <a:pt x="72" y="230"/>
                  </a:lnTo>
                  <a:lnTo>
                    <a:pt x="61" y="233"/>
                  </a:lnTo>
                  <a:lnTo>
                    <a:pt x="52" y="236"/>
                  </a:lnTo>
                  <a:lnTo>
                    <a:pt x="46" y="242"/>
                  </a:lnTo>
                  <a:lnTo>
                    <a:pt x="46" y="258"/>
                  </a:lnTo>
                  <a:lnTo>
                    <a:pt x="51" y="273"/>
                  </a:lnTo>
                  <a:lnTo>
                    <a:pt x="59" y="284"/>
                  </a:lnTo>
                  <a:lnTo>
                    <a:pt x="74" y="288"/>
                  </a:lnTo>
                  <a:lnTo>
                    <a:pt x="81" y="287"/>
                  </a:lnTo>
                  <a:lnTo>
                    <a:pt x="87" y="286"/>
                  </a:lnTo>
                  <a:lnTo>
                    <a:pt x="91" y="284"/>
                  </a:lnTo>
                  <a:lnTo>
                    <a:pt x="96" y="283"/>
                  </a:lnTo>
                  <a:lnTo>
                    <a:pt x="100" y="282"/>
                  </a:lnTo>
                  <a:lnTo>
                    <a:pt x="105" y="282"/>
                  </a:lnTo>
                  <a:lnTo>
                    <a:pt x="110" y="283"/>
                  </a:lnTo>
                  <a:lnTo>
                    <a:pt x="115" y="286"/>
                  </a:lnTo>
                  <a:lnTo>
                    <a:pt x="114" y="296"/>
                  </a:lnTo>
                  <a:lnTo>
                    <a:pt x="107" y="301"/>
                  </a:lnTo>
                  <a:lnTo>
                    <a:pt x="97" y="304"/>
                  </a:lnTo>
                  <a:lnTo>
                    <a:pt x="89" y="309"/>
                  </a:lnTo>
                  <a:lnTo>
                    <a:pt x="81" y="311"/>
                  </a:lnTo>
                  <a:lnTo>
                    <a:pt x="74" y="311"/>
                  </a:lnTo>
                  <a:lnTo>
                    <a:pt x="67" y="311"/>
                  </a:lnTo>
                  <a:lnTo>
                    <a:pt x="60" y="309"/>
                  </a:lnTo>
                  <a:lnTo>
                    <a:pt x="53" y="306"/>
                  </a:lnTo>
                  <a:lnTo>
                    <a:pt x="46" y="303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28" y="265"/>
                  </a:lnTo>
                  <a:lnTo>
                    <a:pt x="27" y="233"/>
                  </a:lnTo>
                  <a:lnTo>
                    <a:pt x="28" y="198"/>
                  </a:lnTo>
                  <a:lnTo>
                    <a:pt x="24" y="162"/>
                  </a:lnTo>
                  <a:lnTo>
                    <a:pt x="19" y="128"/>
                  </a:lnTo>
                  <a:lnTo>
                    <a:pt x="13" y="92"/>
                  </a:lnTo>
                  <a:lnTo>
                    <a:pt x="6" y="57"/>
                  </a:lnTo>
                  <a:lnTo>
                    <a:pt x="0" y="2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31"/>
            <p:cNvSpPr>
              <a:spLocks/>
            </p:cNvSpPr>
            <p:nvPr/>
          </p:nvSpPr>
          <p:spPr bwMode="auto">
            <a:xfrm>
              <a:off x="3954463" y="4206875"/>
              <a:ext cx="76200" cy="373063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5" y="26"/>
                </a:cxn>
                <a:cxn ang="0">
                  <a:pos x="58" y="46"/>
                </a:cxn>
                <a:cxn ang="0">
                  <a:pos x="52" y="67"/>
                </a:cxn>
                <a:cxn ang="0">
                  <a:pos x="47" y="91"/>
                </a:cxn>
                <a:cxn ang="0">
                  <a:pos x="39" y="135"/>
                </a:cxn>
                <a:cxn ang="0">
                  <a:pos x="41" y="177"/>
                </a:cxn>
                <a:cxn ang="0">
                  <a:pos x="50" y="217"/>
                </a:cxn>
                <a:cxn ang="0">
                  <a:pos x="62" y="257"/>
                </a:cxn>
                <a:cxn ang="0">
                  <a:pos x="76" y="296"/>
                </a:cxn>
                <a:cxn ang="0">
                  <a:pos x="87" y="337"/>
                </a:cxn>
                <a:cxn ang="0">
                  <a:pos x="94" y="377"/>
                </a:cxn>
                <a:cxn ang="0">
                  <a:pos x="94" y="420"/>
                </a:cxn>
                <a:cxn ang="0">
                  <a:pos x="87" y="430"/>
                </a:cxn>
                <a:cxn ang="0">
                  <a:pos x="77" y="440"/>
                </a:cxn>
                <a:cxn ang="0">
                  <a:pos x="63" y="450"/>
                </a:cxn>
                <a:cxn ang="0">
                  <a:pos x="48" y="458"/>
                </a:cxn>
                <a:cxn ang="0">
                  <a:pos x="33" y="463"/>
                </a:cxn>
                <a:cxn ang="0">
                  <a:pos x="19" y="468"/>
                </a:cxn>
                <a:cxn ang="0">
                  <a:pos x="10" y="470"/>
                </a:cxn>
                <a:cxn ang="0">
                  <a:pos x="4" y="469"/>
                </a:cxn>
                <a:cxn ang="0">
                  <a:pos x="8" y="463"/>
                </a:cxn>
                <a:cxn ang="0">
                  <a:pos x="16" y="456"/>
                </a:cxn>
                <a:cxn ang="0">
                  <a:pos x="26" y="450"/>
                </a:cxn>
                <a:cxn ang="0">
                  <a:pos x="38" y="442"/>
                </a:cxn>
                <a:cxn ang="0">
                  <a:pos x="49" y="435"/>
                </a:cxn>
                <a:cxn ang="0">
                  <a:pos x="60" y="427"/>
                </a:cxn>
                <a:cxn ang="0">
                  <a:pos x="68" y="418"/>
                </a:cxn>
                <a:cxn ang="0">
                  <a:pos x="71" y="412"/>
                </a:cxn>
                <a:cxn ang="0">
                  <a:pos x="0" y="151"/>
                </a:cxn>
                <a:cxn ang="0">
                  <a:pos x="11" y="147"/>
                </a:cxn>
                <a:cxn ang="0">
                  <a:pos x="18" y="137"/>
                </a:cxn>
                <a:cxn ang="0">
                  <a:pos x="23" y="127"/>
                </a:cxn>
                <a:cxn ang="0">
                  <a:pos x="25" y="117"/>
                </a:cxn>
                <a:cxn ang="0">
                  <a:pos x="27" y="101"/>
                </a:cxn>
                <a:cxn ang="0">
                  <a:pos x="31" y="84"/>
                </a:cxn>
                <a:cxn ang="0">
                  <a:pos x="34" y="68"/>
                </a:cxn>
                <a:cxn ang="0">
                  <a:pos x="39" y="53"/>
                </a:cxn>
                <a:cxn ang="0">
                  <a:pos x="45" y="38"/>
                </a:cxn>
                <a:cxn ang="0">
                  <a:pos x="52" y="25"/>
                </a:cxn>
                <a:cxn ang="0">
                  <a:pos x="61" y="12"/>
                </a:cxn>
                <a:cxn ang="0">
                  <a:pos x="71" y="0"/>
                </a:cxn>
              </a:cxnLst>
              <a:rect l="0" t="0" r="r" b="b"/>
              <a:pathLst>
                <a:path w="94" h="470">
                  <a:moveTo>
                    <a:pt x="71" y="0"/>
                  </a:moveTo>
                  <a:lnTo>
                    <a:pt x="65" y="26"/>
                  </a:lnTo>
                  <a:lnTo>
                    <a:pt x="58" y="46"/>
                  </a:lnTo>
                  <a:lnTo>
                    <a:pt x="52" y="67"/>
                  </a:lnTo>
                  <a:lnTo>
                    <a:pt x="47" y="91"/>
                  </a:lnTo>
                  <a:lnTo>
                    <a:pt x="39" y="135"/>
                  </a:lnTo>
                  <a:lnTo>
                    <a:pt x="41" y="177"/>
                  </a:lnTo>
                  <a:lnTo>
                    <a:pt x="50" y="217"/>
                  </a:lnTo>
                  <a:lnTo>
                    <a:pt x="62" y="257"/>
                  </a:lnTo>
                  <a:lnTo>
                    <a:pt x="76" y="296"/>
                  </a:lnTo>
                  <a:lnTo>
                    <a:pt x="87" y="337"/>
                  </a:lnTo>
                  <a:lnTo>
                    <a:pt x="94" y="377"/>
                  </a:lnTo>
                  <a:lnTo>
                    <a:pt x="94" y="420"/>
                  </a:lnTo>
                  <a:lnTo>
                    <a:pt x="87" y="430"/>
                  </a:lnTo>
                  <a:lnTo>
                    <a:pt x="77" y="440"/>
                  </a:lnTo>
                  <a:lnTo>
                    <a:pt x="63" y="450"/>
                  </a:lnTo>
                  <a:lnTo>
                    <a:pt x="48" y="458"/>
                  </a:lnTo>
                  <a:lnTo>
                    <a:pt x="33" y="463"/>
                  </a:lnTo>
                  <a:lnTo>
                    <a:pt x="19" y="468"/>
                  </a:lnTo>
                  <a:lnTo>
                    <a:pt x="10" y="470"/>
                  </a:lnTo>
                  <a:lnTo>
                    <a:pt x="4" y="469"/>
                  </a:lnTo>
                  <a:lnTo>
                    <a:pt x="8" y="463"/>
                  </a:lnTo>
                  <a:lnTo>
                    <a:pt x="16" y="456"/>
                  </a:lnTo>
                  <a:lnTo>
                    <a:pt x="26" y="450"/>
                  </a:lnTo>
                  <a:lnTo>
                    <a:pt x="38" y="442"/>
                  </a:lnTo>
                  <a:lnTo>
                    <a:pt x="49" y="435"/>
                  </a:lnTo>
                  <a:lnTo>
                    <a:pt x="60" y="427"/>
                  </a:lnTo>
                  <a:lnTo>
                    <a:pt x="68" y="418"/>
                  </a:lnTo>
                  <a:lnTo>
                    <a:pt x="71" y="412"/>
                  </a:lnTo>
                  <a:lnTo>
                    <a:pt x="0" y="151"/>
                  </a:lnTo>
                  <a:lnTo>
                    <a:pt x="11" y="147"/>
                  </a:lnTo>
                  <a:lnTo>
                    <a:pt x="18" y="137"/>
                  </a:lnTo>
                  <a:lnTo>
                    <a:pt x="23" y="127"/>
                  </a:lnTo>
                  <a:lnTo>
                    <a:pt x="25" y="117"/>
                  </a:lnTo>
                  <a:lnTo>
                    <a:pt x="27" y="101"/>
                  </a:lnTo>
                  <a:lnTo>
                    <a:pt x="31" y="84"/>
                  </a:lnTo>
                  <a:lnTo>
                    <a:pt x="34" y="68"/>
                  </a:lnTo>
                  <a:lnTo>
                    <a:pt x="39" y="53"/>
                  </a:lnTo>
                  <a:lnTo>
                    <a:pt x="45" y="38"/>
                  </a:lnTo>
                  <a:lnTo>
                    <a:pt x="52" y="25"/>
                  </a:lnTo>
                  <a:lnTo>
                    <a:pt x="61" y="1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32"/>
            <p:cNvSpPr>
              <a:spLocks/>
            </p:cNvSpPr>
            <p:nvPr/>
          </p:nvSpPr>
          <p:spPr bwMode="auto">
            <a:xfrm>
              <a:off x="3513138" y="4233863"/>
              <a:ext cx="115888" cy="309563"/>
            </a:xfrm>
            <a:custGeom>
              <a:avLst/>
              <a:gdLst/>
              <a:ahLst/>
              <a:cxnLst>
                <a:cxn ang="0">
                  <a:pos x="131" y="237"/>
                </a:cxn>
                <a:cxn ang="0">
                  <a:pos x="139" y="273"/>
                </a:cxn>
                <a:cxn ang="0">
                  <a:pos x="142" y="311"/>
                </a:cxn>
                <a:cxn ang="0">
                  <a:pos x="146" y="349"/>
                </a:cxn>
                <a:cxn ang="0">
                  <a:pos x="147" y="383"/>
                </a:cxn>
                <a:cxn ang="0">
                  <a:pos x="142" y="387"/>
                </a:cxn>
                <a:cxn ang="0">
                  <a:pos x="135" y="389"/>
                </a:cxn>
                <a:cxn ang="0">
                  <a:pos x="128" y="389"/>
                </a:cxn>
                <a:cxn ang="0">
                  <a:pos x="121" y="389"/>
                </a:cxn>
                <a:cxn ang="0">
                  <a:pos x="114" y="389"/>
                </a:cxn>
                <a:cxn ang="0">
                  <a:pos x="109" y="388"/>
                </a:cxn>
                <a:cxn ang="0">
                  <a:pos x="104" y="387"/>
                </a:cxn>
                <a:cxn ang="0">
                  <a:pos x="103" y="387"/>
                </a:cxn>
                <a:cxn ang="0">
                  <a:pos x="105" y="336"/>
                </a:cxn>
                <a:cxn ang="0">
                  <a:pos x="103" y="287"/>
                </a:cxn>
                <a:cxn ang="0">
                  <a:pos x="97" y="240"/>
                </a:cxn>
                <a:cxn ang="0">
                  <a:pos x="87" y="193"/>
                </a:cxn>
                <a:cxn ang="0">
                  <a:pos x="73" y="149"/>
                </a:cxn>
                <a:cxn ang="0">
                  <a:pos x="55" y="106"/>
                </a:cxn>
                <a:cxn ang="0">
                  <a:pos x="33" y="64"/>
                </a:cxn>
                <a:cxn ang="0">
                  <a:pos x="7" y="24"/>
                </a:cxn>
                <a:cxn ang="0">
                  <a:pos x="2" y="18"/>
                </a:cxn>
                <a:cxn ang="0">
                  <a:pos x="0" y="13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29" y="29"/>
                </a:cxn>
                <a:cxn ang="0">
                  <a:pos x="50" y="58"/>
                </a:cxn>
                <a:cxn ang="0">
                  <a:pos x="68" y="85"/>
                </a:cxn>
                <a:cxn ang="0">
                  <a:pos x="85" y="113"/>
                </a:cxn>
                <a:cxn ang="0">
                  <a:pos x="98" y="142"/>
                </a:cxn>
                <a:cxn ang="0">
                  <a:pos x="110" y="172"/>
                </a:cxn>
                <a:cxn ang="0">
                  <a:pos x="121" y="204"/>
                </a:cxn>
                <a:cxn ang="0">
                  <a:pos x="131" y="237"/>
                </a:cxn>
              </a:cxnLst>
              <a:rect l="0" t="0" r="r" b="b"/>
              <a:pathLst>
                <a:path w="147" h="389">
                  <a:moveTo>
                    <a:pt x="131" y="237"/>
                  </a:moveTo>
                  <a:lnTo>
                    <a:pt x="139" y="273"/>
                  </a:lnTo>
                  <a:lnTo>
                    <a:pt x="142" y="311"/>
                  </a:lnTo>
                  <a:lnTo>
                    <a:pt x="146" y="349"/>
                  </a:lnTo>
                  <a:lnTo>
                    <a:pt x="147" y="383"/>
                  </a:lnTo>
                  <a:lnTo>
                    <a:pt x="142" y="387"/>
                  </a:lnTo>
                  <a:lnTo>
                    <a:pt x="135" y="389"/>
                  </a:lnTo>
                  <a:lnTo>
                    <a:pt x="128" y="389"/>
                  </a:lnTo>
                  <a:lnTo>
                    <a:pt x="121" y="389"/>
                  </a:lnTo>
                  <a:lnTo>
                    <a:pt x="114" y="389"/>
                  </a:lnTo>
                  <a:lnTo>
                    <a:pt x="109" y="388"/>
                  </a:lnTo>
                  <a:lnTo>
                    <a:pt x="104" y="387"/>
                  </a:lnTo>
                  <a:lnTo>
                    <a:pt x="103" y="387"/>
                  </a:lnTo>
                  <a:lnTo>
                    <a:pt x="105" y="336"/>
                  </a:lnTo>
                  <a:lnTo>
                    <a:pt x="103" y="287"/>
                  </a:lnTo>
                  <a:lnTo>
                    <a:pt x="97" y="240"/>
                  </a:lnTo>
                  <a:lnTo>
                    <a:pt x="87" y="193"/>
                  </a:lnTo>
                  <a:lnTo>
                    <a:pt x="73" y="149"/>
                  </a:lnTo>
                  <a:lnTo>
                    <a:pt x="55" y="106"/>
                  </a:lnTo>
                  <a:lnTo>
                    <a:pt x="33" y="64"/>
                  </a:lnTo>
                  <a:lnTo>
                    <a:pt x="7" y="24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6"/>
                  </a:lnTo>
                  <a:lnTo>
                    <a:pt x="4" y="0"/>
                  </a:lnTo>
                  <a:lnTo>
                    <a:pt x="29" y="29"/>
                  </a:lnTo>
                  <a:lnTo>
                    <a:pt x="50" y="58"/>
                  </a:lnTo>
                  <a:lnTo>
                    <a:pt x="68" y="85"/>
                  </a:lnTo>
                  <a:lnTo>
                    <a:pt x="85" y="113"/>
                  </a:lnTo>
                  <a:lnTo>
                    <a:pt x="98" y="142"/>
                  </a:lnTo>
                  <a:lnTo>
                    <a:pt x="110" y="172"/>
                  </a:lnTo>
                  <a:lnTo>
                    <a:pt x="121" y="204"/>
                  </a:lnTo>
                  <a:lnTo>
                    <a:pt x="131" y="2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33"/>
            <p:cNvSpPr>
              <a:spLocks/>
            </p:cNvSpPr>
            <p:nvPr/>
          </p:nvSpPr>
          <p:spPr bwMode="auto">
            <a:xfrm>
              <a:off x="4027488" y="4437063"/>
              <a:ext cx="530225" cy="349250"/>
            </a:xfrm>
            <a:custGeom>
              <a:avLst/>
              <a:gdLst/>
              <a:ahLst/>
              <a:cxnLst>
                <a:cxn ang="0">
                  <a:pos x="390" y="71"/>
                </a:cxn>
                <a:cxn ang="0">
                  <a:pos x="433" y="66"/>
                </a:cxn>
                <a:cxn ang="0">
                  <a:pos x="471" y="84"/>
                </a:cxn>
                <a:cxn ang="0">
                  <a:pos x="478" y="104"/>
                </a:cxn>
                <a:cxn ang="0">
                  <a:pos x="460" y="106"/>
                </a:cxn>
                <a:cxn ang="0">
                  <a:pos x="444" y="88"/>
                </a:cxn>
                <a:cxn ang="0">
                  <a:pos x="426" y="88"/>
                </a:cxn>
                <a:cxn ang="0">
                  <a:pos x="410" y="89"/>
                </a:cxn>
                <a:cxn ang="0">
                  <a:pos x="427" y="103"/>
                </a:cxn>
                <a:cxn ang="0">
                  <a:pos x="462" y="121"/>
                </a:cxn>
                <a:cxn ang="0">
                  <a:pos x="497" y="137"/>
                </a:cxn>
                <a:cxn ang="0">
                  <a:pos x="532" y="153"/>
                </a:cxn>
                <a:cxn ang="0">
                  <a:pos x="568" y="168"/>
                </a:cxn>
                <a:cxn ang="0">
                  <a:pos x="601" y="184"/>
                </a:cxn>
                <a:cxn ang="0">
                  <a:pos x="625" y="206"/>
                </a:cxn>
                <a:cxn ang="0">
                  <a:pos x="654" y="225"/>
                </a:cxn>
                <a:cxn ang="0">
                  <a:pos x="647" y="232"/>
                </a:cxn>
                <a:cxn ang="0">
                  <a:pos x="615" y="223"/>
                </a:cxn>
                <a:cxn ang="0">
                  <a:pos x="584" y="205"/>
                </a:cxn>
                <a:cxn ang="0">
                  <a:pos x="532" y="221"/>
                </a:cxn>
                <a:cxn ang="0">
                  <a:pos x="482" y="244"/>
                </a:cxn>
                <a:cxn ang="0">
                  <a:pos x="436" y="270"/>
                </a:cxn>
                <a:cxn ang="0">
                  <a:pos x="390" y="301"/>
                </a:cxn>
                <a:cxn ang="0">
                  <a:pos x="346" y="336"/>
                </a:cxn>
                <a:cxn ang="0">
                  <a:pos x="308" y="374"/>
                </a:cxn>
                <a:cxn ang="0">
                  <a:pos x="285" y="409"/>
                </a:cxn>
                <a:cxn ang="0">
                  <a:pos x="273" y="440"/>
                </a:cxn>
                <a:cxn ang="0">
                  <a:pos x="273" y="376"/>
                </a:cxn>
                <a:cxn ang="0">
                  <a:pos x="323" y="311"/>
                </a:cxn>
                <a:cxn ang="0">
                  <a:pos x="390" y="260"/>
                </a:cxn>
                <a:cxn ang="0">
                  <a:pos x="444" y="231"/>
                </a:cxn>
                <a:cxn ang="0">
                  <a:pos x="500" y="206"/>
                </a:cxn>
                <a:cxn ang="0">
                  <a:pos x="518" y="183"/>
                </a:cxn>
                <a:cxn ang="0">
                  <a:pos x="455" y="155"/>
                </a:cxn>
                <a:cxn ang="0">
                  <a:pos x="391" y="126"/>
                </a:cxn>
                <a:cxn ang="0">
                  <a:pos x="328" y="98"/>
                </a:cxn>
                <a:cxn ang="0">
                  <a:pos x="266" y="66"/>
                </a:cxn>
                <a:cxn ang="0">
                  <a:pos x="204" y="36"/>
                </a:cxn>
                <a:cxn ang="0">
                  <a:pos x="120" y="91"/>
                </a:cxn>
                <a:cxn ang="0">
                  <a:pos x="56" y="171"/>
                </a:cxn>
                <a:cxn ang="0">
                  <a:pos x="17" y="233"/>
                </a:cxn>
                <a:cxn ang="0">
                  <a:pos x="0" y="233"/>
                </a:cxn>
                <a:cxn ang="0">
                  <a:pos x="30" y="154"/>
                </a:cxn>
                <a:cxn ang="0">
                  <a:pos x="82" y="85"/>
                </a:cxn>
                <a:cxn ang="0">
                  <a:pos x="109" y="48"/>
                </a:cxn>
                <a:cxn ang="0">
                  <a:pos x="71" y="61"/>
                </a:cxn>
                <a:cxn ang="0">
                  <a:pos x="38" y="81"/>
                </a:cxn>
                <a:cxn ang="0">
                  <a:pos x="39" y="46"/>
                </a:cxn>
                <a:cxn ang="0">
                  <a:pos x="76" y="20"/>
                </a:cxn>
                <a:cxn ang="0">
                  <a:pos x="121" y="10"/>
                </a:cxn>
                <a:cxn ang="0">
                  <a:pos x="160" y="16"/>
                </a:cxn>
                <a:cxn ang="0">
                  <a:pos x="193" y="2"/>
                </a:cxn>
                <a:cxn ang="0">
                  <a:pos x="230" y="13"/>
                </a:cxn>
                <a:cxn ang="0">
                  <a:pos x="279" y="39"/>
                </a:cxn>
                <a:cxn ang="0">
                  <a:pos x="329" y="61"/>
                </a:cxn>
              </a:cxnLst>
              <a:rect l="0" t="0" r="r" b="b"/>
              <a:pathLst>
                <a:path w="667" h="440">
                  <a:moveTo>
                    <a:pt x="364" y="76"/>
                  </a:moveTo>
                  <a:lnTo>
                    <a:pt x="376" y="75"/>
                  </a:lnTo>
                  <a:lnTo>
                    <a:pt x="390" y="71"/>
                  </a:lnTo>
                  <a:lnTo>
                    <a:pt x="404" y="69"/>
                  </a:lnTo>
                  <a:lnTo>
                    <a:pt x="419" y="66"/>
                  </a:lnTo>
                  <a:lnTo>
                    <a:pt x="433" y="66"/>
                  </a:lnTo>
                  <a:lnTo>
                    <a:pt x="447" y="69"/>
                  </a:lnTo>
                  <a:lnTo>
                    <a:pt x="459" y="75"/>
                  </a:lnTo>
                  <a:lnTo>
                    <a:pt x="471" y="84"/>
                  </a:lnTo>
                  <a:lnTo>
                    <a:pt x="473" y="91"/>
                  </a:lnTo>
                  <a:lnTo>
                    <a:pt x="477" y="98"/>
                  </a:lnTo>
                  <a:lnTo>
                    <a:pt x="478" y="104"/>
                  </a:lnTo>
                  <a:lnTo>
                    <a:pt x="478" y="111"/>
                  </a:lnTo>
                  <a:lnTo>
                    <a:pt x="466" y="113"/>
                  </a:lnTo>
                  <a:lnTo>
                    <a:pt x="460" y="106"/>
                  </a:lnTo>
                  <a:lnTo>
                    <a:pt x="457" y="95"/>
                  </a:lnTo>
                  <a:lnTo>
                    <a:pt x="450" y="87"/>
                  </a:lnTo>
                  <a:lnTo>
                    <a:pt x="444" y="88"/>
                  </a:lnTo>
                  <a:lnTo>
                    <a:pt x="437" y="88"/>
                  </a:lnTo>
                  <a:lnTo>
                    <a:pt x="432" y="88"/>
                  </a:lnTo>
                  <a:lnTo>
                    <a:pt x="426" y="88"/>
                  </a:lnTo>
                  <a:lnTo>
                    <a:pt x="420" y="88"/>
                  </a:lnTo>
                  <a:lnTo>
                    <a:pt x="414" y="88"/>
                  </a:lnTo>
                  <a:lnTo>
                    <a:pt x="410" y="89"/>
                  </a:lnTo>
                  <a:lnTo>
                    <a:pt x="405" y="91"/>
                  </a:lnTo>
                  <a:lnTo>
                    <a:pt x="417" y="98"/>
                  </a:lnTo>
                  <a:lnTo>
                    <a:pt x="427" y="103"/>
                  </a:lnTo>
                  <a:lnTo>
                    <a:pt x="439" y="109"/>
                  </a:lnTo>
                  <a:lnTo>
                    <a:pt x="450" y="115"/>
                  </a:lnTo>
                  <a:lnTo>
                    <a:pt x="462" y="121"/>
                  </a:lnTo>
                  <a:lnTo>
                    <a:pt x="473" y="126"/>
                  </a:lnTo>
                  <a:lnTo>
                    <a:pt x="485" y="131"/>
                  </a:lnTo>
                  <a:lnTo>
                    <a:pt x="497" y="137"/>
                  </a:lnTo>
                  <a:lnTo>
                    <a:pt x="509" y="142"/>
                  </a:lnTo>
                  <a:lnTo>
                    <a:pt x="520" y="147"/>
                  </a:lnTo>
                  <a:lnTo>
                    <a:pt x="532" y="153"/>
                  </a:lnTo>
                  <a:lnTo>
                    <a:pt x="544" y="157"/>
                  </a:lnTo>
                  <a:lnTo>
                    <a:pt x="556" y="163"/>
                  </a:lnTo>
                  <a:lnTo>
                    <a:pt x="568" y="168"/>
                  </a:lnTo>
                  <a:lnTo>
                    <a:pt x="580" y="174"/>
                  </a:lnTo>
                  <a:lnTo>
                    <a:pt x="592" y="179"/>
                  </a:lnTo>
                  <a:lnTo>
                    <a:pt x="601" y="184"/>
                  </a:lnTo>
                  <a:lnTo>
                    <a:pt x="609" y="191"/>
                  </a:lnTo>
                  <a:lnTo>
                    <a:pt x="617" y="198"/>
                  </a:lnTo>
                  <a:lnTo>
                    <a:pt x="625" y="206"/>
                  </a:lnTo>
                  <a:lnTo>
                    <a:pt x="633" y="213"/>
                  </a:lnTo>
                  <a:lnTo>
                    <a:pt x="643" y="220"/>
                  </a:lnTo>
                  <a:lnTo>
                    <a:pt x="654" y="225"/>
                  </a:lnTo>
                  <a:lnTo>
                    <a:pt x="667" y="229"/>
                  </a:lnTo>
                  <a:lnTo>
                    <a:pt x="657" y="232"/>
                  </a:lnTo>
                  <a:lnTo>
                    <a:pt x="647" y="232"/>
                  </a:lnTo>
                  <a:lnTo>
                    <a:pt x="637" y="231"/>
                  </a:lnTo>
                  <a:lnTo>
                    <a:pt x="625" y="228"/>
                  </a:lnTo>
                  <a:lnTo>
                    <a:pt x="615" y="223"/>
                  </a:lnTo>
                  <a:lnTo>
                    <a:pt x="603" y="217"/>
                  </a:lnTo>
                  <a:lnTo>
                    <a:pt x="593" y="212"/>
                  </a:lnTo>
                  <a:lnTo>
                    <a:pt x="584" y="205"/>
                  </a:lnTo>
                  <a:lnTo>
                    <a:pt x="566" y="209"/>
                  </a:lnTo>
                  <a:lnTo>
                    <a:pt x="549" y="215"/>
                  </a:lnTo>
                  <a:lnTo>
                    <a:pt x="532" y="221"/>
                  </a:lnTo>
                  <a:lnTo>
                    <a:pt x="516" y="228"/>
                  </a:lnTo>
                  <a:lnTo>
                    <a:pt x="498" y="236"/>
                  </a:lnTo>
                  <a:lnTo>
                    <a:pt x="482" y="244"/>
                  </a:lnTo>
                  <a:lnTo>
                    <a:pt x="467" y="252"/>
                  </a:lnTo>
                  <a:lnTo>
                    <a:pt x="451" y="261"/>
                  </a:lnTo>
                  <a:lnTo>
                    <a:pt x="436" y="270"/>
                  </a:lnTo>
                  <a:lnTo>
                    <a:pt x="420" y="281"/>
                  </a:lnTo>
                  <a:lnTo>
                    <a:pt x="405" y="291"/>
                  </a:lnTo>
                  <a:lnTo>
                    <a:pt x="390" y="301"/>
                  </a:lnTo>
                  <a:lnTo>
                    <a:pt x="376" y="313"/>
                  </a:lnTo>
                  <a:lnTo>
                    <a:pt x="361" y="323"/>
                  </a:lnTo>
                  <a:lnTo>
                    <a:pt x="346" y="336"/>
                  </a:lnTo>
                  <a:lnTo>
                    <a:pt x="333" y="347"/>
                  </a:lnTo>
                  <a:lnTo>
                    <a:pt x="319" y="361"/>
                  </a:lnTo>
                  <a:lnTo>
                    <a:pt x="308" y="374"/>
                  </a:lnTo>
                  <a:lnTo>
                    <a:pt x="299" y="387"/>
                  </a:lnTo>
                  <a:lnTo>
                    <a:pt x="291" y="398"/>
                  </a:lnTo>
                  <a:lnTo>
                    <a:pt x="285" y="409"/>
                  </a:lnTo>
                  <a:lnTo>
                    <a:pt x="281" y="420"/>
                  </a:lnTo>
                  <a:lnTo>
                    <a:pt x="276" y="430"/>
                  </a:lnTo>
                  <a:lnTo>
                    <a:pt x="273" y="440"/>
                  </a:lnTo>
                  <a:lnTo>
                    <a:pt x="268" y="432"/>
                  </a:lnTo>
                  <a:lnTo>
                    <a:pt x="267" y="403"/>
                  </a:lnTo>
                  <a:lnTo>
                    <a:pt x="273" y="376"/>
                  </a:lnTo>
                  <a:lnTo>
                    <a:pt x="285" y="352"/>
                  </a:lnTo>
                  <a:lnTo>
                    <a:pt x="303" y="330"/>
                  </a:lnTo>
                  <a:lnTo>
                    <a:pt x="323" y="311"/>
                  </a:lnTo>
                  <a:lnTo>
                    <a:pt x="345" y="292"/>
                  </a:lnTo>
                  <a:lnTo>
                    <a:pt x="368" y="275"/>
                  </a:lnTo>
                  <a:lnTo>
                    <a:pt x="390" y="260"/>
                  </a:lnTo>
                  <a:lnTo>
                    <a:pt x="407" y="250"/>
                  </a:lnTo>
                  <a:lnTo>
                    <a:pt x="426" y="240"/>
                  </a:lnTo>
                  <a:lnTo>
                    <a:pt x="444" y="231"/>
                  </a:lnTo>
                  <a:lnTo>
                    <a:pt x="463" y="222"/>
                  </a:lnTo>
                  <a:lnTo>
                    <a:pt x="481" y="214"/>
                  </a:lnTo>
                  <a:lnTo>
                    <a:pt x="500" y="206"/>
                  </a:lnTo>
                  <a:lnTo>
                    <a:pt x="519" y="199"/>
                  </a:lnTo>
                  <a:lnTo>
                    <a:pt x="539" y="192"/>
                  </a:lnTo>
                  <a:lnTo>
                    <a:pt x="518" y="183"/>
                  </a:lnTo>
                  <a:lnTo>
                    <a:pt x="496" y="174"/>
                  </a:lnTo>
                  <a:lnTo>
                    <a:pt x="475" y="164"/>
                  </a:lnTo>
                  <a:lnTo>
                    <a:pt x="455" y="155"/>
                  </a:lnTo>
                  <a:lnTo>
                    <a:pt x="433" y="146"/>
                  </a:lnTo>
                  <a:lnTo>
                    <a:pt x="412" y="137"/>
                  </a:lnTo>
                  <a:lnTo>
                    <a:pt x="391" y="126"/>
                  </a:lnTo>
                  <a:lnTo>
                    <a:pt x="371" y="117"/>
                  </a:lnTo>
                  <a:lnTo>
                    <a:pt x="350" y="107"/>
                  </a:lnTo>
                  <a:lnTo>
                    <a:pt x="328" y="98"/>
                  </a:lnTo>
                  <a:lnTo>
                    <a:pt x="307" y="87"/>
                  </a:lnTo>
                  <a:lnTo>
                    <a:pt x="287" y="77"/>
                  </a:lnTo>
                  <a:lnTo>
                    <a:pt x="266" y="66"/>
                  </a:lnTo>
                  <a:lnTo>
                    <a:pt x="245" y="57"/>
                  </a:lnTo>
                  <a:lnTo>
                    <a:pt x="224" y="47"/>
                  </a:lnTo>
                  <a:lnTo>
                    <a:pt x="204" y="36"/>
                  </a:lnTo>
                  <a:lnTo>
                    <a:pt x="173" y="50"/>
                  </a:lnTo>
                  <a:lnTo>
                    <a:pt x="145" y="69"/>
                  </a:lnTo>
                  <a:lnTo>
                    <a:pt x="120" y="91"/>
                  </a:lnTo>
                  <a:lnTo>
                    <a:pt x="97" y="116"/>
                  </a:lnTo>
                  <a:lnTo>
                    <a:pt x="75" y="142"/>
                  </a:lnTo>
                  <a:lnTo>
                    <a:pt x="56" y="171"/>
                  </a:lnTo>
                  <a:lnTo>
                    <a:pt x="39" y="201"/>
                  </a:lnTo>
                  <a:lnTo>
                    <a:pt x="24" y="230"/>
                  </a:lnTo>
                  <a:lnTo>
                    <a:pt x="17" y="233"/>
                  </a:lnTo>
                  <a:lnTo>
                    <a:pt x="11" y="237"/>
                  </a:lnTo>
                  <a:lnTo>
                    <a:pt x="6" y="238"/>
                  </a:lnTo>
                  <a:lnTo>
                    <a:pt x="0" y="233"/>
                  </a:lnTo>
                  <a:lnTo>
                    <a:pt x="7" y="206"/>
                  </a:lnTo>
                  <a:lnTo>
                    <a:pt x="17" y="179"/>
                  </a:lnTo>
                  <a:lnTo>
                    <a:pt x="30" y="154"/>
                  </a:lnTo>
                  <a:lnTo>
                    <a:pt x="46" y="130"/>
                  </a:lnTo>
                  <a:lnTo>
                    <a:pt x="62" y="107"/>
                  </a:lnTo>
                  <a:lnTo>
                    <a:pt x="82" y="85"/>
                  </a:lnTo>
                  <a:lnTo>
                    <a:pt x="101" y="64"/>
                  </a:lnTo>
                  <a:lnTo>
                    <a:pt x="122" y="46"/>
                  </a:lnTo>
                  <a:lnTo>
                    <a:pt x="109" y="48"/>
                  </a:lnTo>
                  <a:lnTo>
                    <a:pt x="97" y="51"/>
                  </a:lnTo>
                  <a:lnTo>
                    <a:pt x="84" y="56"/>
                  </a:lnTo>
                  <a:lnTo>
                    <a:pt x="71" y="61"/>
                  </a:lnTo>
                  <a:lnTo>
                    <a:pt x="60" y="66"/>
                  </a:lnTo>
                  <a:lnTo>
                    <a:pt x="48" y="73"/>
                  </a:lnTo>
                  <a:lnTo>
                    <a:pt x="38" y="81"/>
                  </a:lnTo>
                  <a:lnTo>
                    <a:pt x="28" y="91"/>
                  </a:lnTo>
                  <a:lnTo>
                    <a:pt x="28" y="56"/>
                  </a:lnTo>
                  <a:lnTo>
                    <a:pt x="39" y="46"/>
                  </a:lnTo>
                  <a:lnTo>
                    <a:pt x="51" y="36"/>
                  </a:lnTo>
                  <a:lnTo>
                    <a:pt x="63" y="28"/>
                  </a:lnTo>
                  <a:lnTo>
                    <a:pt x="76" y="20"/>
                  </a:lnTo>
                  <a:lnTo>
                    <a:pt x="90" y="15"/>
                  </a:lnTo>
                  <a:lnTo>
                    <a:pt x="105" y="11"/>
                  </a:lnTo>
                  <a:lnTo>
                    <a:pt x="121" y="10"/>
                  </a:lnTo>
                  <a:lnTo>
                    <a:pt x="137" y="12"/>
                  </a:lnTo>
                  <a:lnTo>
                    <a:pt x="148" y="17"/>
                  </a:lnTo>
                  <a:lnTo>
                    <a:pt x="160" y="16"/>
                  </a:lnTo>
                  <a:lnTo>
                    <a:pt x="170" y="12"/>
                  </a:lnTo>
                  <a:lnTo>
                    <a:pt x="182" y="7"/>
                  </a:lnTo>
                  <a:lnTo>
                    <a:pt x="193" y="2"/>
                  </a:lnTo>
                  <a:lnTo>
                    <a:pt x="206" y="0"/>
                  </a:lnTo>
                  <a:lnTo>
                    <a:pt x="217" y="3"/>
                  </a:lnTo>
                  <a:lnTo>
                    <a:pt x="230" y="13"/>
                  </a:lnTo>
                  <a:lnTo>
                    <a:pt x="246" y="23"/>
                  </a:lnTo>
                  <a:lnTo>
                    <a:pt x="262" y="31"/>
                  </a:lnTo>
                  <a:lnTo>
                    <a:pt x="279" y="39"/>
                  </a:lnTo>
                  <a:lnTo>
                    <a:pt x="296" y="46"/>
                  </a:lnTo>
                  <a:lnTo>
                    <a:pt x="312" y="54"/>
                  </a:lnTo>
                  <a:lnTo>
                    <a:pt x="329" y="61"/>
                  </a:lnTo>
                  <a:lnTo>
                    <a:pt x="346" y="69"/>
                  </a:lnTo>
                  <a:lnTo>
                    <a:pt x="364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34"/>
            <p:cNvSpPr>
              <a:spLocks/>
            </p:cNvSpPr>
            <p:nvPr/>
          </p:nvSpPr>
          <p:spPr bwMode="auto">
            <a:xfrm>
              <a:off x="3471863" y="4560888"/>
              <a:ext cx="658813" cy="252413"/>
            </a:xfrm>
            <a:custGeom>
              <a:avLst/>
              <a:gdLst/>
              <a:ahLst/>
              <a:cxnLst>
                <a:cxn ang="0">
                  <a:pos x="291" y="33"/>
                </a:cxn>
                <a:cxn ang="0">
                  <a:pos x="388" y="38"/>
                </a:cxn>
                <a:cxn ang="0">
                  <a:pos x="509" y="45"/>
                </a:cxn>
                <a:cxn ang="0">
                  <a:pos x="608" y="49"/>
                </a:cxn>
                <a:cxn ang="0">
                  <a:pos x="648" y="64"/>
                </a:cxn>
                <a:cxn ang="0">
                  <a:pos x="674" y="88"/>
                </a:cxn>
                <a:cxn ang="0">
                  <a:pos x="730" y="97"/>
                </a:cxn>
                <a:cxn ang="0">
                  <a:pos x="793" y="103"/>
                </a:cxn>
                <a:cxn ang="0">
                  <a:pos x="808" y="130"/>
                </a:cxn>
                <a:cxn ang="0">
                  <a:pos x="775" y="150"/>
                </a:cxn>
                <a:cxn ang="0">
                  <a:pos x="785" y="129"/>
                </a:cxn>
                <a:cxn ang="0">
                  <a:pos x="761" y="119"/>
                </a:cxn>
                <a:cxn ang="0">
                  <a:pos x="719" y="115"/>
                </a:cxn>
                <a:cxn ang="0">
                  <a:pos x="747" y="152"/>
                </a:cxn>
                <a:cxn ang="0">
                  <a:pos x="810" y="196"/>
                </a:cxn>
                <a:cxn ang="0">
                  <a:pos x="819" y="242"/>
                </a:cxn>
                <a:cxn ang="0">
                  <a:pos x="818" y="271"/>
                </a:cxn>
                <a:cxn ang="0">
                  <a:pos x="796" y="287"/>
                </a:cxn>
                <a:cxn ang="0">
                  <a:pos x="770" y="286"/>
                </a:cxn>
                <a:cxn ang="0">
                  <a:pos x="754" y="309"/>
                </a:cxn>
                <a:cxn ang="0">
                  <a:pos x="697" y="310"/>
                </a:cxn>
                <a:cxn ang="0">
                  <a:pos x="635" y="263"/>
                </a:cxn>
                <a:cxn ang="0">
                  <a:pos x="656" y="263"/>
                </a:cxn>
                <a:cxn ang="0">
                  <a:pos x="714" y="296"/>
                </a:cxn>
                <a:cxn ang="0">
                  <a:pos x="723" y="278"/>
                </a:cxn>
                <a:cxn ang="0">
                  <a:pos x="678" y="244"/>
                </a:cxn>
                <a:cxn ang="0">
                  <a:pos x="658" y="218"/>
                </a:cxn>
                <a:cxn ang="0">
                  <a:pos x="696" y="233"/>
                </a:cxn>
                <a:cxn ang="0">
                  <a:pos x="763" y="271"/>
                </a:cxn>
                <a:cxn ang="0">
                  <a:pos x="769" y="244"/>
                </a:cxn>
                <a:cxn ang="0">
                  <a:pos x="709" y="208"/>
                </a:cxn>
                <a:cxn ang="0">
                  <a:pos x="689" y="178"/>
                </a:cxn>
                <a:cxn ang="0">
                  <a:pos x="715" y="191"/>
                </a:cxn>
                <a:cxn ang="0">
                  <a:pos x="754" y="219"/>
                </a:cxn>
                <a:cxn ang="0">
                  <a:pos x="804" y="226"/>
                </a:cxn>
                <a:cxn ang="0">
                  <a:pos x="758" y="186"/>
                </a:cxn>
                <a:cxn ang="0">
                  <a:pos x="662" y="106"/>
                </a:cxn>
                <a:cxn ang="0">
                  <a:pos x="621" y="77"/>
                </a:cxn>
                <a:cxn ang="0">
                  <a:pos x="579" y="71"/>
                </a:cxn>
                <a:cxn ang="0">
                  <a:pos x="366" y="62"/>
                </a:cxn>
                <a:cxn ang="0">
                  <a:pos x="305" y="100"/>
                </a:cxn>
                <a:cxn ang="0">
                  <a:pos x="288" y="155"/>
                </a:cxn>
                <a:cxn ang="0">
                  <a:pos x="277" y="200"/>
                </a:cxn>
                <a:cxn ang="0">
                  <a:pos x="266" y="172"/>
                </a:cxn>
                <a:cxn ang="0">
                  <a:pos x="278" y="107"/>
                </a:cxn>
                <a:cxn ang="0">
                  <a:pos x="288" y="61"/>
                </a:cxn>
                <a:cxn ang="0">
                  <a:pos x="235" y="48"/>
                </a:cxn>
                <a:cxn ang="0">
                  <a:pos x="169" y="39"/>
                </a:cxn>
                <a:cxn ang="0">
                  <a:pos x="81" y="49"/>
                </a:cxn>
                <a:cxn ang="0">
                  <a:pos x="31" y="58"/>
                </a:cxn>
                <a:cxn ang="0">
                  <a:pos x="32" y="82"/>
                </a:cxn>
                <a:cxn ang="0">
                  <a:pos x="43" y="92"/>
                </a:cxn>
                <a:cxn ang="0">
                  <a:pos x="16" y="92"/>
                </a:cxn>
                <a:cxn ang="0">
                  <a:pos x="0" y="76"/>
                </a:cxn>
                <a:cxn ang="0">
                  <a:pos x="8" y="46"/>
                </a:cxn>
                <a:cxn ang="0">
                  <a:pos x="57" y="30"/>
                </a:cxn>
                <a:cxn ang="0">
                  <a:pos x="133" y="22"/>
                </a:cxn>
                <a:cxn ang="0">
                  <a:pos x="202" y="0"/>
                </a:cxn>
                <a:cxn ang="0">
                  <a:pos x="225" y="15"/>
                </a:cxn>
              </a:cxnLst>
              <a:rect l="0" t="0" r="r" b="b"/>
              <a:pathLst>
                <a:path w="830" h="317">
                  <a:moveTo>
                    <a:pt x="264" y="31"/>
                  </a:moveTo>
                  <a:lnTo>
                    <a:pt x="268" y="31"/>
                  </a:lnTo>
                  <a:lnTo>
                    <a:pt x="277" y="33"/>
                  </a:lnTo>
                  <a:lnTo>
                    <a:pt x="291" y="33"/>
                  </a:lnTo>
                  <a:lnTo>
                    <a:pt x="311" y="34"/>
                  </a:lnTo>
                  <a:lnTo>
                    <a:pt x="334" y="36"/>
                  </a:lnTo>
                  <a:lnTo>
                    <a:pt x="359" y="37"/>
                  </a:lnTo>
                  <a:lnTo>
                    <a:pt x="388" y="38"/>
                  </a:lnTo>
                  <a:lnTo>
                    <a:pt x="416" y="41"/>
                  </a:lnTo>
                  <a:lnTo>
                    <a:pt x="448" y="42"/>
                  </a:lnTo>
                  <a:lnTo>
                    <a:pt x="479" y="44"/>
                  </a:lnTo>
                  <a:lnTo>
                    <a:pt x="509" y="45"/>
                  </a:lnTo>
                  <a:lnTo>
                    <a:pt x="537" y="46"/>
                  </a:lnTo>
                  <a:lnTo>
                    <a:pt x="564" y="48"/>
                  </a:lnTo>
                  <a:lnTo>
                    <a:pt x="588" y="49"/>
                  </a:lnTo>
                  <a:lnTo>
                    <a:pt x="608" y="49"/>
                  </a:lnTo>
                  <a:lnTo>
                    <a:pt x="624" y="49"/>
                  </a:lnTo>
                  <a:lnTo>
                    <a:pt x="633" y="52"/>
                  </a:lnTo>
                  <a:lnTo>
                    <a:pt x="641" y="57"/>
                  </a:lnTo>
                  <a:lnTo>
                    <a:pt x="648" y="64"/>
                  </a:lnTo>
                  <a:lnTo>
                    <a:pt x="654" y="72"/>
                  </a:lnTo>
                  <a:lnTo>
                    <a:pt x="659" y="79"/>
                  </a:lnTo>
                  <a:lnTo>
                    <a:pt x="666" y="84"/>
                  </a:lnTo>
                  <a:lnTo>
                    <a:pt x="674" y="88"/>
                  </a:lnTo>
                  <a:lnTo>
                    <a:pt x="685" y="88"/>
                  </a:lnTo>
                  <a:lnTo>
                    <a:pt x="699" y="92"/>
                  </a:lnTo>
                  <a:lnTo>
                    <a:pt x="715" y="96"/>
                  </a:lnTo>
                  <a:lnTo>
                    <a:pt x="730" y="97"/>
                  </a:lnTo>
                  <a:lnTo>
                    <a:pt x="746" y="97"/>
                  </a:lnTo>
                  <a:lnTo>
                    <a:pt x="762" y="98"/>
                  </a:lnTo>
                  <a:lnTo>
                    <a:pt x="777" y="99"/>
                  </a:lnTo>
                  <a:lnTo>
                    <a:pt x="793" y="103"/>
                  </a:lnTo>
                  <a:lnTo>
                    <a:pt x="807" y="107"/>
                  </a:lnTo>
                  <a:lnTo>
                    <a:pt x="810" y="114"/>
                  </a:lnTo>
                  <a:lnTo>
                    <a:pt x="811" y="121"/>
                  </a:lnTo>
                  <a:lnTo>
                    <a:pt x="808" y="130"/>
                  </a:lnTo>
                  <a:lnTo>
                    <a:pt x="803" y="137"/>
                  </a:lnTo>
                  <a:lnTo>
                    <a:pt x="795" y="144"/>
                  </a:lnTo>
                  <a:lnTo>
                    <a:pt x="786" y="149"/>
                  </a:lnTo>
                  <a:lnTo>
                    <a:pt x="775" y="150"/>
                  </a:lnTo>
                  <a:lnTo>
                    <a:pt x="763" y="148"/>
                  </a:lnTo>
                  <a:lnTo>
                    <a:pt x="772" y="138"/>
                  </a:lnTo>
                  <a:lnTo>
                    <a:pt x="780" y="134"/>
                  </a:lnTo>
                  <a:lnTo>
                    <a:pt x="785" y="129"/>
                  </a:lnTo>
                  <a:lnTo>
                    <a:pt x="788" y="120"/>
                  </a:lnTo>
                  <a:lnTo>
                    <a:pt x="780" y="120"/>
                  </a:lnTo>
                  <a:lnTo>
                    <a:pt x="770" y="120"/>
                  </a:lnTo>
                  <a:lnTo>
                    <a:pt x="761" y="119"/>
                  </a:lnTo>
                  <a:lnTo>
                    <a:pt x="749" y="118"/>
                  </a:lnTo>
                  <a:lnTo>
                    <a:pt x="739" y="117"/>
                  </a:lnTo>
                  <a:lnTo>
                    <a:pt x="729" y="115"/>
                  </a:lnTo>
                  <a:lnTo>
                    <a:pt x="719" y="115"/>
                  </a:lnTo>
                  <a:lnTo>
                    <a:pt x="710" y="117"/>
                  </a:lnTo>
                  <a:lnTo>
                    <a:pt x="722" y="129"/>
                  </a:lnTo>
                  <a:lnTo>
                    <a:pt x="734" y="141"/>
                  </a:lnTo>
                  <a:lnTo>
                    <a:pt x="747" y="152"/>
                  </a:lnTo>
                  <a:lnTo>
                    <a:pt x="762" y="164"/>
                  </a:lnTo>
                  <a:lnTo>
                    <a:pt x="777" y="174"/>
                  </a:lnTo>
                  <a:lnTo>
                    <a:pt x="793" y="186"/>
                  </a:lnTo>
                  <a:lnTo>
                    <a:pt x="810" y="196"/>
                  </a:lnTo>
                  <a:lnTo>
                    <a:pt x="828" y="206"/>
                  </a:lnTo>
                  <a:lnTo>
                    <a:pt x="830" y="219"/>
                  </a:lnTo>
                  <a:lnTo>
                    <a:pt x="826" y="232"/>
                  </a:lnTo>
                  <a:lnTo>
                    <a:pt x="819" y="242"/>
                  </a:lnTo>
                  <a:lnTo>
                    <a:pt x="807" y="248"/>
                  </a:lnTo>
                  <a:lnTo>
                    <a:pt x="814" y="254"/>
                  </a:lnTo>
                  <a:lnTo>
                    <a:pt x="817" y="262"/>
                  </a:lnTo>
                  <a:lnTo>
                    <a:pt x="818" y="271"/>
                  </a:lnTo>
                  <a:lnTo>
                    <a:pt x="814" y="279"/>
                  </a:lnTo>
                  <a:lnTo>
                    <a:pt x="809" y="282"/>
                  </a:lnTo>
                  <a:lnTo>
                    <a:pt x="803" y="285"/>
                  </a:lnTo>
                  <a:lnTo>
                    <a:pt x="796" y="287"/>
                  </a:lnTo>
                  <a:lnTo>
                    <a:pt x="791" y="288"/>
                  </a:lnTo>
                  <a:lnTo>
                    <a:pt x="783" y="288"/>
                  </a:lnTo>
                  <a:lnTo>
                    <a:pt x="776" y="287"/>
                  </a:lnTo>
                  <a:lnTo>
                    <a:pt x="770" y="286"/>
                  </a:lnTo>
                  <a:lnTo>
                    <a:pt x="763" y="284"/>
                  </a:lnTo>
                  <a:lnTo>
                    <a:pt x="761" y="293"/>
                  </a:lnTo>
                  <a:lnTo>
                    <a:pt x="758" y="302"/>
                  </a:lnTo>
                  <a:lnTo>
                    <a:pt x="754" y="309"/>
                  </a:lnTo>
                  <a:lnTo>
                    <a:pt x="746" y="315"/>
                  </a:lnTo>
                  <a:lnTo>
                    <a:pt x="732" y="317"/>
                  </a:lnTo>
                  <a:lnTo>
                    <a:pt x="715" y="316"/>
                  </a:lnTo>
                  <a:lnTo>
                    <a:pt x="697" y="310"/>
                  </a:lnTo>
                  <a:lnTo>
                    <a:pt x="679" y="301"/>
                  </a:lnTo>
                  <a:lnTo>
                    <a:pt x="661" y="291"/>
                  </a:lnTo>
                  <a:lnTo>
                    <a:pt x="646" y="278"/>
                  </a:lnTo>
                  <a:lnTo>
                    <a:pt x="635" y="263"/>
                  </a:lnTo>
                  <a:lnTo>
                    <a:pt x="628" y="249"/>
                  </a:lnTo>
                  <a:lnTo>
                    <a:pt x="634" y="244"/>
                  </a:lnTo>
                  <a:lnTo>
                    <a:pt x="644" y="254"/>
                  </a:lnTo>
                  <a:lnTo>
                    <a:pt x="656" y="263"/>
                  </a:lnTo>
                  <a:lnTo>
                    <a:pt x="670" y="273"/>
                  </a:lnTo>
                  <a:lnTo>
                    <a:pt x="684" y="284"/>
                  </a:lnTo>
                  <a:lnTo>
                    <a:pt x="697" y="292"/>
                  </a:lnTo>
                  <a:lnTo>
                    <a:pt x="714" y="296"/>
                  </a:lnTo>
                  <a:lnTo>
                    <a:pt x="730" y="297"/>
                  </a:lnTo>
                  <a:lnTo>
                    <a:pt x="746" y="294"/>
                  </a:lnTo>
                  <a:lnTo>
                    <a:pt x="734" y="286"/>
                  </a:lnTo>
                  <a:lnTo>
                    <a:pt x="723" y="278"/>
                  </a:lnTo>
                  <a:lnTo>
                    <a:pt x="711" y="270"/>
                  </a:lnTo>
                  <a:lnTo>
                    <a:pt x="700" y="262"/>
                  </a:lnTo>
                  <a:lnTo>
                    <a:pt x="688" y="254"/>
                  </a:lnTo>
                  <a:lnTo>
                    <a:pt x="678" y="244"/>
                  </a:lnTo>
                  <a:lnTo>
                    <a:pt x="666" y="236"/>
                  </a:lnTo>
                  <a:lnTo>
                    <a:pt x="656" y="227"/>
                  </a:lnTo>
                  <a:lnTo>
                    <a:pt x="655" y="221"/>
                  </a:lnTo>
                  <a:lnTo>
                    <a:pt x="658" y="218"/>
                  </a:lnTo>
                  <a:lnTo>
                    <a:pt x="662" y="215"/>
                  </a:lnTo>
                  <a:lnTo>
                    <a:pt x="666" y="212"/>
                  </a:lnTo>
                  <a:lnTo>
                    <a:pt x="681" y="221"/>
                  </a:lnTo>
                  <a:lnTo>
                    <a:pt x="696" y="233"/>
                  </a:lnTo>
                  <a:lnTo>
                    <a:pt x="712" y="246"/>
                  </a:lnTo>
                  <a:lnTo>
                    <a:pt x="729" y="256"/>
                  </a:lnTo>
                  <a:lnTo>
                    <a:pt x="746" y="265"/>
                  </a:lnTo>
                  <a:lnTo>
                    <a:pt x="763" y="271"/>
                  </a:lnTo>
                  <a:lnTo>
                    <a:pt x="779" y="271"/>
                  </a:lnTo>
                  <a:lnTo>
                    <a:pt x="796" y="265"/>
                  </a:lnTo>
                  <a:lnTo>
                    <a:pt x="783" y="255"/>
                  </a:lnTo>
                  <a:lnTo>
                    <a:pt x="769" y="244"/>
                  </a:lnTo>
                  <a:lnTo>
                    <a:pt x="754" y="236"/>
                  </a:lnTo>
                  <a:lnTo>
                    <a:pt x="738" y="227"/>
                  </a:lnTo>
                  <a:lnTo>
                    <a:pt x="723" y="218"/>
                  </a:lnTo>
                  <a:lnTo>
                    <a:pt x="709" y="208"/>
                  </a:lnTo>
                  <a:lnTo>
                    <a:pt x="696" y="195"/>
                  </a:lnTo>
                  <a:lnTo>
                    <a:pt x="685" y="181"/>
                  </a:lnTo>
                  <a:lnTo>
                    <a:pt x="687" y="179"/>
                  </a:lnTo>
                  <a:lnTo>
                    <a:pt x="689" y="178"/>
                  </a:lnTo>
                  <a:lnTo>
                    <a:pt x="692" y="178"/>
                  </a:lnTo>
                  <a:lnTo>
                    <a:pt x="695" y="178"/>
                  </a:lnTo>
                  <a:lnTo>
                    <a:pt x="705" y="185"/>
                  </a:lnTo>
                  <a:lnTo>
                    <a:pt x="715" y="191"/>
                  </a:lnTo>
                  <a:lnTo>
                    <a:pt x="724" y="198"/>
                  </a:lnTo>
                  <a:lnTo>
                    <a:pt x="733" y="205"/>
                  </a:lnTo>
                  <a:lnTo>
                    <a:pt x="743" y="212"/>
                  </a:lnTo>
                  <a:lnTo>
                    <a:pt x="754" y="219"/>
                  </a:lnTo>
                  <a:lnTo>
                    <a:pt x="767" y="226"/>
                  </a:lnTo>
                  <a:lnTo>
                    <a:pt x="781" y="232"/>
                  </a:lnTo>
                  <a:lnTo>
                    <a:pt x="795" y="232"/>
                  </a:lnTo>
                  <a:lnTo>
                    <a:pt x="804" y="226"/>
                  </a:lnTo>
                  <a:lnTo>
                    <a:pt x="809" y="220"/>
                  </a:lnTo>
                  <a:lnTo>
                    <a:pt x="810" y="217"/>
                  </a:lnTo>
                  <a:lnTo>
                    <a:pt x="785" y="204"/>
                  </a:lnTo>
                  <a:lnTo>
                    <a:pt x="758" y="186"/>
                  </a:lnTo>
                  <a:lnTo>
                    <a:pt x="731" y="166"/>
                  </a:lnTo>
                  <a:lnTo>
                    <a:pt x="705" y="144"/>
                  </a:lnTo>
                  <a:lnTo>
                    <a:pt x="681" y="124"/>
                  </a:lnTo>
                  <a:lnTo>
                    <a:pt x="662" y="106"/>
                  </a:lnTo>
                  <a:lnTo>
                    <a:pt x="647" y="92"/>
                  </a:lnTo>
                  <a:lnTo>
                    <a:pt x="638" y="84"/>
                  </a:lnTo>
                  <a:lnTo>
                    <a:pt x="631" y="81"/>
                  </a:lnTo>
                  <a:lnTo>
                    <a:pt x="621" y="77"/>
                  </a:lnTo>
                  <a:lnTo>
                    <a:pt x="610" y="74"/>
                  </a:lnTo>
                  <a:lnTo>
                    <a:pt x="598" y="73"/>
                  </a:lnTo>
                  <a:lnTo>
                    <a:pt x="588" y="71"/>
                  </a:lnTo>
                  <a:lnTo>
                    <a:pt x="579" y="71"/>
                  </a:lnTo>
                  <a:lnTo>
                    <a:pt x="572" y="69"/>
                  </a:lnTo>
                  <a:lnTo>
                    <a:pt x="570" y="69"/>
                  </a:lnTo>
                  <a:lnTo>
                    <a:pt x="397" y="62"/>
                  </a:lnTo>
                  <a:lnTo>
                    <a:pt x="366" y="62"/>
                  </a:lnTo>
                  <a:lnTo>
                    <a:pt x="343" y="67"/>
                  </a:lnTo>
                  <a:lnTo>
                    <a:pt x="326" y="76"/>
                  </a:lnTo>
                  <a:lnTo>
                    <a:pt x="314" y="87"/>
                  </a:lnTo>
                  <a:lnTo>
                    <a:pt x="305" y="100"/>
                  </a:lnTo>
                  <a:lnTo>
                    <a:pt x="299" y="114"/>
                  </a:lnTo>
                  <a:lnTo>
                    <a:pt x="296" y="127"/>
                  </a:lnTo>
                  <a:lnTo>
                    <a:pt x="291" y="140"/>
                  </a:lnTo>
                  <a:lnTo>
                    <a:pt x="288" y="155"/>
                  </a:lnTo>
                  <a:lnTo>
                    <a:pt x="285" y="168"/>
                  </a:lnTo>
                  <a:lnTo>
                    <a:pt x="284" y="183"/>
                  </a:lnTo>
                  <a:lnTo>
                    <a:pt x="283" y="198"/>
                  </a:lnTo>
                  <a:lnTo>
                    <a:pt x="277" y="200"/>
                  </a:lnTo>
                  <a:lnTo>
                    <a:pt x="273" y="197"/>
                  </a:lnTo>
                  <a:lnTo>
                    <a:pt x="269" y="194"/>
                  </a:lnTo>
                  <a:lnTo>
                    <a:pt x="266" y="189"/>
                  </a:lnTo>
                  <a:lnTo>
                    <a:pt x="266" y="172"/>
                  </a:lnTo>
                  <a:lnTo>
                    <a:pt x="267" y="156"/>
                  </a:lnTo>
                  <a:lnTo>
                    <a:pt x="269" y="138"/>
                  </a:lnTo>
                  <a:lnTo>
                    <a:pt x="273" y="122"/>
                  </a:lnTo>
                  <a:lnTo>
                    <a:pt x="278" y="107"/>
                  </a:lnTo>
                  <a:lnTo>
                    <a:pt x="285" y="92"/>
                  </a:lnTo>
                  <a:lnTo>
                    <a:pt x="294" y="77"/>
                  </a:lnTo>
                  <a:lnTo>
                    <a:pt x="304" y="64"/>
                  </a:lnTo>
                  <a:lnTo>
                    <a:pt x="288" y="61"/>
                  </a:lnTo>
                  <a:lnTo>
                    <a:pt x="274" y="58"/>
                  </a:lnTo>
                  <a:lnTo>
                    <a:pt x="261" y="56"/>
                  </a:lnTo>
                  <a:lnTo>
                    <a:pt x="248" y="52"/>
                  </a:lnTo>
                  <a:lnTo>
                    <a:pt x="235" y="48"/>
                  </a:lnTo>
                  <a:lnTo>
                    <a:pt x="221" y="43"/>
                  </a:lnTo>
                  <a:lnTo>
                    <a:pt x="205" y="37"/>
                  </a:lnTo>
                  <a:lnTo>
                    <a:pt x="186" y="30"/>
                  </a:lnTo>
                  <a:lnTo>
                    <a:pt x="169" y="39"/>
                  </a:lnTo>
                  <a:lnTo>
                    <a:pt x="148" y="45"/>
                  </a:lnTo>
                  <a:lnTo>
                    <a:pt x="126" y="48"/>
                  </a:lnTo>
                  <a:lnTo>
                    <a:pt x="103" y="49"/>
                  </a:lnTo>
                  <a:lnTo>
                    <a:pt x="81" y="49"/>
                  </a:lnTo>
                  <a:lnTo>
                    <a:pt x="62" y="49"/>
                  </a:lnTo>
                  <a:lnTo>
                    <a:pt x="47" y="50"/>
                  </a:lnTo>
                  <a:lnTo>
                    <a:pt x="35" y="52"/>
                  </a:lnTo>
                  <a:lnTo>
                    <a:pt x="31" y="58"/>
                  </a:lnTo>
                  <a:lnTo>
                    <a:pt x="26" y="64"/>
                  </a:lnTo>
                  <a:lnTo>
                    <a:pt x="25" y="71"/>
                  </a:lnTo>
                  <a:lnTo>
                    <a:pt x="27" y="77"/>
                  </a:lnTo>
                  <a:lnTo>
                    <a:pt x="32" y="82"/>
                  </a:lnTo>
                  <a:lnTo>
                    <a:pt x="37" y="84"/>
                  </a:lnTo>
                  <a:lnTo>
                    <a:pt x="42" y="86"/>
                  </a:lnTo>
                  <a:lnTo>
                    <a:pt x="48" y="88"/>
                  </a:lnTo>
                  <a:lnTo>
                    <a:pt x="43" y="92"/>
                  </a:lnTo>
                  <a:lnTo>
                    <a:pt x="38" y="94"/>
                  </a:lnTo>
                  <a:lnTo>
                    <a:pt x="30" y="95"/>
                  </a:lnTo>
                  <a:lnTo>
                    <a:pt x="23" y="94"/>
                  </a:lnTo>
                  <a:lnTo>
                    <a:pt x="16" y="92"/>
                  </a:lnTo>
                  <a:lnTo>
                    <a:pt x="10" y="90"/>
                  </a:lnTo>
                  <a:lnTo>
                    <a:pt x="5" y="87"/>
                  </a:lnTo>
                  <a:lnTo>
                    <a:pt x="3" y="84"/>
                  </a:lnTo>
                  <a:lnTo>
                    <a:pt x="0" y="76"/>
                  </a:lnTo>
                  <a:lnTo>
                    <a:pt x="0" y="68"/>
                  </a:lnTo>
                  <a:lnTo>
                    <a:pt x="0" y="60"/>
                  </a:lnTo>
                  <a:lnTo>
                    <a:pt x="3" y="53"/>
                  </a:lnTo>
                  <a:lnTo>
                    <a:pt x="8" y="46"/>
                  </a:lnTo>
                  <a:lnTo>
                    <a:pt x="15" y="41"/>
                  </a:lnTo>
                  <a:lnTo>
                    <a:pt x="24" y="34"/>
                  </a:lnTo>
                  <a:lnTo>
                    <a:pt x="35" y="28"/>
                  </a:lnTo>
                  <a:lnTo>
                    <a:pt x="57" y="30"/>
                  </a:lnTo>
                  <a:lnTo>
                    <a:pt x="77" y="30"/>
                  </a:lnTo>
                  <a:lnTo>
                    <a:pt x="96" y="29"/>
                  </a:lnTo>
                  <a:lnTo>
                    <a:pt x="115" y="27"/>
                  </a:lnTo>
                  <a:lnTo>
                    <a:pt x="133" y="22"/>
                  </a:lnTo>
                  <a:lnTo>
                    <a:pt x="151" y="16"/>
                  </a:lnTo>
                  <a:lnTo>
                    <a:pt x="169" y="9"/>
                  </a:lnTo>
                  <a:lnTo>
                    <a:pt x="186" y="1"/>
                  </a:lnTo>
                  <a:lnTo>
                    <a:pt x="202" y="0"/>
                  </a:lnTo>
                  <a:lnTo>
                    <a:pt x="213" y="3"/>
                  </a:lnTo>
                  <a:lnTo>
                    <a:pt x="217" y="6"/>
                  </a:lnTo>
                  <a:lnTo>
                    <a:pt x="222" y="11"/>
                  </a:lnTo>
                  <a:lnTo>
                    <a:pt x="225" y="15"/>
                  </a:lnTo>
                  <a:lnTo>
                    <a:pt x="232" y="21"/>
                  </a:lnTo>
                  <a:lnTo>
                    <a:pt x="245" y="27"/>
                  </a:lnTo>
                  <a:lnTo>
                    <a:pt x="264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35"/>
            <p:cNvSpPr>
              <a:spLocks/>
            </p:cNvSpPr>
            <p:nvPr/>
          </p:nvSpPr>
          <p:spPr bwMode="auto">
            <a:xfrm>
              <a:off x="4144963" y="4627563"/>
              <a:ext cx="452438" cy="412750"/>
            </a:xfrm>
            <a:custGeom>
              <a:avLst/>
              <a:gdLst/>
              <a:ahLst/>
              <a:cxnLst>
                <a:cxn ang="0">
                  <a:pos x="510" y="29"/>
                </a:cxn>
                <a:cxn ang="0">
                  <a:pos x="469" y="46"/>
                </a:cxn>
                <a:cxn ang="0">
                  <a:pos x="426" y="64"/>
                </a:cxn>
                <a:cxn ang="0">
                  <a:pos x="383" y="82"/>
                </a:cxn>
                <a:cxn ang="0">
                  <a:pos x="343" y="103"/>
                </a:cxn>
                <a:cxn ang="0">
                  <a:pos x="305" y="126"/>
                </a:cxn>
                <a:cxn ang="0">
                  <a:pos x="233" y="184"/>
                </a:cxn>
                <a:cxn ang="0">
                  <a:pos x="171" y="237"/>
                </a:cxn>
                <a:cxn ang="0">
                  <a:pos x="181" y="256"/>
                </a:cxn>
                <a:cxn ang="0">
                  <a:pos x="212" y="235"/>
                </a:cxn>
                <a:cxn ang="0">
                  <a:pos x="274" y="196"/>
                </a:cxn>
                <a:cxn ang="0">
                  <a:pos x="356" y="144"/>
                </a:cxn>
                <a:cxn ang="0">
                  <a:pos x="450" y="87"/>
                </a:cxn>
                <a:cxn ang="0">
                  <a:pos x="548" y="30"/>
                </a:cxn>
                <a:cxn ang="0">
                  <a:pos x="551" y="3"/>
                </a:cxn>
                <a:cxn ang="0">
                  <a:pos x="569" y="20"/>
                </a:cxn>
                <a:cxn ang="0">
                  <a:pos x="551" y="59"/>
                </a:cxn>
                <a:cxn ang="0">
                  <a:pos x="510" y="82"/>
                </a:cxn>
                <a:cxn ang="0">
                  <a:pos x="439" y="123"/>
                </a:cxn>
                <a:cxn ang="0">
                  <a:pos x="357" y="172"/>
                </a:cxn>
                <a:cxn ang="0">
                  <a:pos x="288" y="213"/>
                </a:cxn>
                <a:cxn ang="0">
                  <a:pos x="250" y="237"/>
                </a:cxn>
                <a:cxn ang="0">
                  <a:pos x="286" y="319"/>
                </a:cxn>
                <a:cxn ang="0">
                  <a:pos x="312" y="408"/>
                </a:cxn>
                <a:cxn ang="0">
                  <a:pos x="317" y="477"/>
                </a:cxn>
                <a:cxn ang="0">
                  <a:pos x="300" y="479"/>
                </a:cxn>
                <a:cxn ang="0">
                  <a:pos x="285" y="419"/>
                </a:cxn>
                <a:cxn ang="0">
                  <a:pos x="248" y="317"/>
                </a:cxn>
                <a:cxn ang="0">
                  <a:pos x="204" y="264"/>
                </a:cxn>
                <a:cxn ang="0">
                  <a:pos x="189" y="274"/>
                </a:cxn>
                <a:cxn ang="0">
                  <a:pos x="210" y="385"/>
                </a:cxn>
                <a:cxn ang="0">
                  <a:pos x="251" y="456"/>
                </a:cxn>
                <a:cxn ang="0">
                  <a:pos x="298" y="504"/>
                </a:cxn>
                <a:cxn ang="0">
                  <a:pos x="303" y="521"/>
                </a:cxn>
                <a:cxn ang="0">
                  <a:pos x="281" y="506"/>
                </a:cxn>
                <a:cxn ang="0">
                  <a:pos x="254" y="480"/>
                </a:cxn>
                <a:cxn ang="0">
                  <a:pos x="219" y="441"/>
                </a:cxn>
                <a:cxn ang="0">
                  <a:pos x="189" y="376"/>
                </a:cxn>
                <a:cxn ang="0">
                  <a:pos x="173" y="304"/>
                </a:cxn>
                <a:cxn ang="0">
                  <a:pos x="155" y="256"/>
                </a:cxn>
                <a:cxn ang="0">
                  <a:pos x="119" y="237"/>
                </a:cxn>
                <a:cxn ang="0">
                  <a:pos x="80" y="220"/>
                </a:cxn>
                <a:cxn ang="0">
                  <a:pos x="51" y="203"/>
                </a:cxn>
                <a:cxn ang="0">
                  <a:pos x="21" y="188"/>
                </a:cxn>
                <a:cxn ang="0">
                  <a:pos x="3" y="171"/>
                </a:cxn>
                <a:cxn ang="0">
                  <a:pos x="16" y="166"/>
                </a:cxn>
                <a:cxn ang="0">
                  <a:pos x="65" y="194"/>
                </a:cxn>
                <a:cxn ang="0">
                  <a:pos x="117" y="214"/>
                </a:cxn>
                <a:cxn ang="0">
                  <a:pos x="155" y="227"/>
                </a:cxn>
                <a:cxn ang="0">
                  <a:pos x="217" y="171"/>
                </a:cxn>
                <a:cxn ang="0">
                  <a:pos x="290" y="106"/>
                </a:cxn>
                <a:cxn ang="0">
                  <a:pos x="356" y="64"/>
                </a:cxn>
                <a:cxn ang="0">
                  <a:pos x="444" y="27"/>
                </a:cxn>
                <a:cxn ang="0">
                  <a:pos x="487" y="11"/>
                </a:cxn>
              </a:cxnLst>
              <a:rect l="0" t="0" r="r" b="b"/>
              <a:pathLst>
                <a:path w="569" h="521">
                  <a:moveTo>
                    <a:pt x="534" y="19"/>
                  </a:moveTo>
                  <a:lnTo>
                    <a:pt x="523" y="24"/>
                  </a:lnTo>
                  <a:lnTo>
                    <a:pt x="510" y="29"/>
                  </a:lnTo>
                  <a:lnTo>
                    <a:pt x="496" y="35"/>
                  </a:lnTo>
                  <a:lnTo>
                    <a:pt x="484" y="41"/>
                  </a:lnTo>
                  <a:lnTo>
                    <a:pt x="469" y="46"/>
                  </a:lnTo>
                  <a:lnTo>
                    <a:pt x="455" y="52"/>
                  </a:lnTo>
                  <a:lnTo>
                    <a:pt x="440" y="58"/>
                  </a:lnTo>
                  <a:lnTo>
                    <a:pt x="426" y="64"/>
                  </a:lnTo>
                  <a:lnTo>
                    <a:pt x="411" y="69"/>
                  </a:lnTo>
                  <a:lnTo>
                    <a:pt x="397" y="76"/>
                  </a:lnTo>
                  <a:lnTo>
                    <a:pt x="383" y="82"/>
                  </a:lnTo>
                  <a:lnTo>
                    <a:pt x="369" y="89"/>
                  </a:lnTo>
                  <a:lnTo>
                    <a:pt x="356" y="96"/>
                  </a:lnTo>
                  <a:lnTo>
                    <a:pt x="343" y="103"/>
                  </a:lnTo>
                  <a:lnTo>
                    <a:pt x="331" y="110"/>
                  </a:lnTo>
                  <a:lnTo>
                    <a:pt x="319" y="117"/>
                  </a:lnTo>
                  <a:lnTo>
                    <a:pt x="305" y="126"/>
                  </a:lnTo>
                  <a:lnTo>
                    <a:pt x="285" y="143"/>
                  </a:lnTo>
                  <a:lnTo>
                    <a:pt x="259" y="163"/>
                  </a:lnTo>
                  <a:lnTo>
                    <a:pt x="233" y="184"/>
                  </a:lnTo>
                  <a:lnTo>
                    <a:pt x="207" y="206"/>
                  </a:lnTo>
                  <a:lnTo>
                    <a:pt x="186" y="225"/>
                  </a:lnTo>
                  <a:lnTo>
                    <a:pt x="171" y="237"/>
                  </a:lnTo>
                  <a:lnTo>
                    <a:pt x="165" y="242"/>
                  </a:lnTo>
                  <a:lnTo>
                    <a:pt x="179" y="257"/>
                  </a:lnTo>
                  <a:lnTo>
                    <a:pt x="181" y="256"/>
                  </a:lnTo>
                  <a:lnTo>
                    <a:pt x="188" y="251"/>
                  </a:lnTo>
                  <a:lnTo>
                    <a:pt x="198" y="244"/>
                  </a:lnTo>
                  <a:lnTo>
                    <a:pt x="212" y="235"/>
                  </a:lnTo>
                  <a:lnTo>
                    <a:pt x="231" y="224"/>
                  </a:lnTo>
                  <a:lnTo>
                    <a:pt x="251" y="211"/>
                  </a:lnTo>
                  <a:lnTo>
                    <a:pt x="274" y="196"/>
                  </a:lnTo>
                  <a:lnTo>
                    <a:pt x="300" y="180"/>
                  </a:lnTo>
                  <a:lnTo>
                    <a:pt x="327" y="163"/>
                  </a:lnTo>
                  <a:lnTo>
                    <a:pt x="356" y="144"/>
                  </a:lnTo>
                  <a:lnTo>
                    <a:pt x="387" y="126"/>
                  </a:lnTo>
                  <a:lnTo>
                    <a:pt x="418" y="106"/>
                  </a:lnTo>
                  <a:lnTo>
                    <a:pt x="450" y="87"/>
                  </a:lnTo>
                  <a:lnTo>
                    <a:pt x="484" y="68"/>
                  </a:lnTo>
                  <a:lnTo>
                    <a:pt x="516" y="49"/>
                  </a:lnTo>
                  <a:lnTo>
                    <a:pt x="548" y="30"/>
                  </a:lnTo>
                  <a:lnTo>
                    <a:pt x="552" y="22"/>
                  </a:lnTo>
                  <a:lnTo>
                    <a:pt x="551" y="12"/>
                  </a:lnTo>
                  <a:lnTo>
                    <a:pt x="551" y="3"/>
                  </a:lnTo>
                  <a:lnTo>
                    <a:pt x="562" y="0"/>
                  </a:lnTo>
                  <a:lnTo>
                    <a:pt x="566" y="6"/>
                  </a:lnTo>
                  <a:lnTo>
                    <a:pt x="569" y="20"/>
                  </a:lnTo>
                  <a:lnTo>
                    <a:pt x="568" y="38"/>
                  </a:lnTo>
                  <a:lnTo>
                    <a:pt x="554" y="57"/>
                  </a:lnTo>
                  <a:lnTo>
                    <a:pt x="551" y="59"/>
                  </a:lnTo>
                  <a:lnTo>
                    <a:pt x="543" y="64"/>
                  </a:lnTo>
                  <a:lnTo>
                    <a:pt x="529" y="72"/>
                  </a:lnTo>
                  <a:lnTo>
                    <a:pt x="510" y="82"/>
                  </a:lnTo>
                  <a:lnTo>
                    <a:pt x="488" y="95"/>
                  </a:lnTo>
                  <a:lnTo>
                    <a:pt x="464" y="108"/>
                  </a:lnTo>
                  <a:lnTo>
                    <a:pt x="439" y="123"/>
                  </a:lnTo>
                  <a:lnTo>
                    <a:pt x="411" y="140"/>
                  </a:lnTo>
                  <a:lnTo>
                    <a:pt x="385" y="156"/>
                  </a:lnTo>
                  <a:lnTo>
                    <a:pt x="357" y="172"/>
                  </a:lnTo>
                  <a:lnTo>
                    <a:pt x="332" y="187"/>
                  </a:lnTo>
                  <a:lnTo>
                    <a:pt x="309" y="201"/>
                  </a:lnTo>
                  <a:lnTo>
                    <a:pt x="288" y="213"/>
                  </a:lnTo>
                  <a:lnTo>
                    <a:pt x="271" y="224"/>
                  </a:lnTo>
                  <a:lnTo>
                    <a:pt x="258" y="232"/>
                  </a:lnTo>
                  <a:lnTo>
                    <a:pt x="250" y="237"/>
                  </a:lnTo>
                  <a:lnTo>
                    <a:pt x="263" y="264"/>
                  </a:lnTo>
                  <a:lnTo>
                    <a:pt x="274" y="292"/>
                  </a:lnTo>
                  <a:lnTo>
                    <a:pt x="286" y="319"/>
                  </a:lnTo>
                  <a:lnTo>
                    <a:pt x="296" y="347"/>
                  </a:lnTo>
                  <a:lnTo>
                    <a:pt x="304" y="377"/>
                  </a:lnTo>
                  <a:lnTo>
                    <a:pt x="312" y="408"/>
                  </a:lnTo>
                  <a:lnTo>
                    <a:pt x="318" y="440"/>
                  </a:lnTo>
                  <a:lnTo>
                    <a:pt x="321" y="475"/>
                  </a:lnTo>
                  <a:lnTo>
                    <a:pt x="317" y="477"/>
                  </a:lnTo>
                  <a:lnTo>
                    <a:pt x="311" y="479"/>
                  </a:lnTo>
                  <a:lnTo>
                    <a:pt x="304" y="480"/>
                  </a:lnTo>
                  <a:lnTo>
                    <a:pt x="300" y="479"/>
                  </a:lnTo>
                  <a:lnTo>
                    <a:pt x="297" y="469"/>
                  </a:lnTo>
                  <a:lnTo>
                    <a:pt x="293" y="448"/>
                  </a:lnTo>
                  <a:lnTo>
                    <a:pt x="285" y="419"/>
                  </a:lnTo>
                  <a:lnTo>
                    <a:pt x="275" y="386"/>
                  </a:lnTo>
                  <a:lnTo>
                    <a:pt x="263" y="350"/>
                  </a:lnTo>
                  <a:lnTo>
                    <a:pt x="248" y="317"/>
                  </a:lnTo>
                  <a:lnTo>
                    <a:pt x="231" y="287"/>
                  </a:lnTo>
                  <a:lnTo>
                    <a:pt x="210" y="264"/>
                  </a:lnTo>
                  <a:lnTo>
                    <a:pt x="204" y="264"/>
                  </a:lnTo>
                  <a:lnTo>
                    <a:pt x="198" y="266"/>
                  </a:lnTo>
                  <a:lnTo>
                    <a:pt x="194" y="270"/>
                  </a:lnTo>
                  <a:lnTo>
                    <a:pt x="189" y="274"/>
                  </a:lnTo>
                  <a:lnTo>
                    <a:pt x="194" y="317"/>
                  </a:lnTo>
                  <a:lnTo>
                    <a:pt x="201" y="354"/>
                  </a:lnTo>
                  <a:lnTo>
                    <a:pt x="210" y="385"/>
                  </a:lnTo>
                  <a:lnTo>
                    <a:pt x="220" y="411"/>
                  </a:lnTo>
                  <a:lnTo>
                    <a:pt x="234" y="436"/>
                  </a:lnTo>
                  <a:lnTo>
                    <a:pt x="251" y="456"/>
                  </a:lnTo>
                  <a:lnTo>
                    <a:pt x="272" y="477"/>
                  </a:lnTo>
                  <a:lnTo>
                    <a:pt x="296" y="498"/>
                  </a:lnTo>
                  <a:lnTo>
                    <a:pt x="298" y="504"/>
                  </a:lnTo>
                  <a:lnTo>
                    <a:pt x="302" y="510"/>
                  </a:lnTo>
                  <a:lnTo>
                    <a:pt x="303" y="517"/>
                  </a:lnTo>
                  <a:lnTo>
                    <a:pt x="303" y="521"/>
                  </a:lnTo>
                  <a:lnTo>
                    <a:pt x="296" y="517"/>
                  </a:lnTo>
                  <a:lnTo>
                    <a:pt x="289" y="512"/>
                  </a:lnTo>
                  <a:lnTo>
                    <a:pt x="281" y="506"/>
                  </a:lnTo>
                  <a:lnTo>
                    <a:pt x="272" y="498"/>
                  </a:lnTo>
                  <a:lnTo>
                    <a:pt x="264" y="490"/>
                  </a:lnTo>
                  <a:lnTo>
                    <a:pt x="254" y="480"/>
                  </a:lnTo>
                  <a:lnTo>
                    <a:pt x="244" y="471"/>
                  </a:lnTo>
                  <a:lnTo>
                    <a:pt x="234" y="461"/>
                  </a:lnTo>
                  <a:lnTo>
                    <a:pt x="219" y="441"/>
                  </a:lnTo>
                  <a:lnTo>
                    <a:pt x="206" y="421"/>
                  </a:lnTo>
                  <a:lnTo>
                    <a:pt x="196" y="398"/>
                  </a:lnTo>
                  <a:lnTo>
                    <a:pt x="189" y="376"/>
                  </a:lnTo>
                  <a:lnTo>
                    <a:pt x="182" y="351"/>
                  </a:lnTo>
                  <a:lnTo>
                    <a:pt x="178" y="328"/>
                  </a:lnTo>
                  <a:lnTo>
                    <a:pt x="173" y="304"/>
                  </a:lnTo>
                  <a:lnTo>
                    <a:pt x="168" y="280"/>
                  </a:lnTo>
                  <a:lnTo>
                    <a:pt x="163" y="266"/>
                  </a:lnTo>
                  <a:lnTo>
                    <a:pt x="155" y="256"/>
                  </a:lnTo>
                  <a:lnTo>
                    <a:pt x="143" y="248"/>
                  </a:lnTo>
                  <a:lnTo>
                    <a:pt x="132" y="242"/>
                  </a:lnTo>
                  <a:lnTo>
                    <a:pt x="119" y="237"/>
                  </a:lnTo>
                  <a:lnTo>
                    <a:pt x="105" y="233"/>
                  </a:lnTo>
                  <a:lnTo>
                    <a:pt x="92" y="227"/>
                  </a:lnTo>
                  <a:lnTo>
                    <a:pt x="80" y="220"/>
                  </a:lnTo>
                  <a:lnTo>
                    <a:pt x="70" y="214"/>
                  </a:lnTo>
                  <a:lnTo>
                    <a:pt x="61" y="209"/>
                  </a:lnTo>
                  <a:lnTo>
                    <a:pt x="51" y="203"/>
                  </a:lnTo>
                  <a:lnTo>
                    <a:pt x="42" y="198"/>
                  </a:lnTo>
                  <a:lnTo>
                    <a:pt x="31" y="193"/>
                  </a:lnTo>
                  <a:lnTo>
                    <a:pt x="21" y="188"/>
                  </a:lnTo>
                  <a:lnTo>
                    <a:pt x="11" y="182"/>
                  </a:lnTo>
                  <a:lnTo>
                    <a:pt x="0" y="176"/>
                  </a:lnTo>
                  <a:lnTo>
                    <a:pt x="3" y="171"/>
                  </a:lnTo>
                  <a:lnTo>
                    <a:pt x="6" y="166"/>
                  </a:lnTo>
                  <a:lnTo>
                    <a:pt x="9" y="164"/>
                  </a:lnTo>
                  <a:lnTo>
                    <a:pt x="16" y="166"/>
                  </a:lnTo>
                  <a:lnTo>
                    <a:pt x="31" y="176"/>
                  </a:lnTo>
                  <a:lnTo>
                    <a:pt x="47" y="186"/>
                  </a:lnTo>
                  <a:lnTo>
                    <a:pt x="65" y="194"/>
                  </a:lnTo>
                  <a:lnTo>
                    <a:pt x="82" y="201"/>
                  </a:lnTo>
                  <a:lnTo>
                    <a:pt x="99" y="208"/>
                  </a:lnTo>
                  <a:lnTo>
                    <a:pt x="117" y="214"/>
                  </a:lnTo>
                  <a:lnTo>
                    <a:pt x="133" y="222"/>
                  </a:lnTo>
                  <a:lnTo>
                    <a:pt x="149" y="232"/>
                  </a:lnTo>
                  <a:lnTo>
                    <a:pt x="155" y="227"/>
                  </a:lnTo>
                  <a:lnTo>
                    <a:pt x="170" y="213"/>
                  </a:lnTo>
                  <a:lnTo>
                    <a:pt x="191" y="194"/>
                  </a:lnTo>
                  <a:lnTo>
                    <a:pt x="217" y="171"/>
                  </a:lnTo>
                  <a:lnTo>
                    <a:pt x="243" y="146"/>
                  </a:lnTo>
                  <a:lnTo>
                    <a:pt x="269" y="125"/>
                  </a:lnTo>
                  <a:lnTo>
                    <a:pt x="290" y="106"/>
                  </a:lnTo>
                  <a:lnTo>
                    <a:pt x="304" y="95"/>
                  </a:lnTo>
                  <a:lnTo>
                    <a:pt x="327" y="80"/>
                  </a:lnTo>
                  <a:lnTo>
                    <a:pt x="356" y="64"/>
                  </a:lnTo>
                  <a:lnTo>
                    <a:pt x="386" y="50"/>
                  </a:lnTo>
                  <a:lnTo>
                    <a:pt x="416" y="37"/>
                  </a:lnTo>
                  <a:lnTo>
                    <a:pt x="444" y="27"/>
                  </a:lnTo>
                  <a:lnTo>
                    <a:pt x="467" y="17"/>
                  </a:lnTo>
                  <a:lnTo>
                    <a:pt x="482" y="13"/>
                  </a:lnTo>
                  <a:lnTo>
                    <a:pt x="487" y="11"/>
                  </a:lnTo>
                  <a:lnTo>
                    <a:pt x="53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36"/>
            <p:cNvSpPr>
              <a:spLocks/>
            </p:cNvSpPr>
            <p:nvPr/>
          </p:nvSpPr>
          <p:spPr bwMode="auto">
            <a:xfrm>
              <a:off x="3613150" y="4681538"/>
              <a:ext cx="406400" cy="144463"/>
            </a:xfrm>
            <a:custGeom>
              <a:avLst/>
              <a:gdLst/>
              <a:ahLst/>
              <a:cxnLst>
                <a:cxn ang="0">
                  <a:pos x="15" y="95"/>
                </a:cxn>
                <a:cxn ang="0">
                  <a:pos x="49" y="84"/>
                </a:cxn>
                <a:cxn ang="0">
                  <a:pos x="83" y="75"/>
                </a:cxn>
                <a:cxn ang="0">
                  <a:pos x="120" y="66"/>
                </a:cxn>
                <a:cxn ang="0">
                  <a:pos x="156" y="58"/>
                </a:cxn>
                <a:cxn ang="0">
                  <a:pos x="192" y="49"/>
                </a:cxn>
                <a:cxn ang="0">
                  <a:pos x="227" y="40"/>
                </a:cxn>
                <a:cxn ang="0">
                  <a:pos x="260" y="31"/>
                </a:cxn>
                <a:cxn ang="0">
                  <a:pos x="270" y="23"/>
                </a:cxn>
                <a:cxn ang="0">
                  <a:pos x="257" y="19"/>
                </a:cxn>
                <a:cxn ang="0">
                  <a:pos x="249" y="11"/>
                </a:cxn>
                <a:cxn ang="0">
                  <a:pos x="256" y="4"/>
                </a:cxn>
                <a:cxn ang="0">
                  <a:pos x="276" y="2"/>
                </a:cxn>
                <a:cxn ang="0">
                  <a:pos x="301" y="8"/>
                </a:cxn>
                <a:cxn ang="0">
                  <a:pos x="323" y="16"/>
                </a:cxn>
                <a:cxn ang="0">
                  <a:pos x="343" y="28"/>
                </a:cxn>
                <a:cxn ang="0">
                  <a:pos x="357" y="43"/>
                </a:cxn>
                <a:cxn ang="0">
                  <a:pos x="367" y="60"/>
                </a:cxn>
                <a:cxn ang="0">
                  <a:pos x="379" y="78"/>
                </a:cxn>
                <a:cxn ang="0">
                  <a:pos x="390" y="96"/>
                </a:cxn>
                <a:cxn ang="0">
                  <a:pos x="401" y="110"/>
                </a:cxn>
                <a:cxn ang="0">
                  <a:pos x="410" y="121"/>
                </a:cxn>
                <a:cxn ang="0">
                  <a:pos x="420" y="133"/>
                </a:cxn>
                <a:cxn ang="0">
                  <a:pos x="433" y="143"/>
                </a:cxn>
                <a:cxn ang="0">
                  <a:pos x="451" y="152"/>
                </a:cxn>
                <a:cxn ang="0">
                  <a:pos x="468" y="159"/>
                </a:cxn>
                <a:cxn ang="0">
                  <a:pos x="484" y="164"/>
                </a:cxn>
                <a:cxn ang="0">
                  <a:pos x="501" y="168"/>
                </a:cxn>
                <a:cxn ang="0">
                  <a:pos x="513" y="171"/>
                </a:cxn>
                <a:cxn ang="0">
                  <a:pos x="513" y="178"/>
                </a:cxn>
                <a:cxn ang="0">
                  <a:pos x="498" y="182"/>
                </a:cxn>
                <a:cxn ang="0">
                  <a:pos x="464" y="176"/>
                </a:cxn>
                <a:cxn ang="0">
                  <a:pos x="430" y="161"/>
                </a:cxn>
                <a:cxn ang="0">
                  <a:pos x="396" y="141"/>
                </a:cxn>
                <a:cxn ang="0">
                  <a:pos x="373" y="121"/>
                </a:cxn>
                <a:cxn ang="0">
                  <a:pos x="362" y="102"/>
                </a:cxn>
                <a:cxn ang="0">
                  <a:pos x="352" y="82"/>
                </a:cxn>
                <a:cxn ang="0">
                  <a:pos x="344" y="61"/>
                </a:cxn>
                <a:cxn ang="0">
                  <a:pos x="289" y="38"/>
                </a:cxn>
                <a:cxn ang="0">
                  <a:pos x="0" y="100"/>
                </a:cxn>
              </a:cxnLst>
              <a:rect l="0" t="0" r="r" b="b"/>
              <a:pathLst>
                <a:path w="513" h="182">
                  <a:moveTo>
                    <a:pt x="0" y="100"/>
                  </a:moveTo>
                  <a:lnTo>
                    <a:pt x="15" y="95"/>
                  </a:lnTo>
                  <a:lnTo>
                    <a:pt x="31" y="90"/>
                  </a:lnTo>
                  <a:lnTo>
                    <a:pt x="49" y="84"/>
                  </a:lnTo>
                  <a:lnTo>
                    <a:pt x="66" y="80"/>
                  </a:lnTo>
                  <a:lnTo>
                    <a:pt x="83" y="75"/>
                  </a:lnTo>
                  <a:lnTo>
                    <a:pt x="101" y="70"/>
                  </a:lnTo>
                  <a:lnTo>
                    <a:pt x="120" y="66"/>
                  </a:lnTo>
                  <a:lnTo>
                    <a:pt x="138" y="61"/>
                  </a:lnTo>
                  <a:lnTo>
                    <a:pt x="156" y="58"/>
                  </a:lnTo>
                  <a:lnTo>
                    <a:pt x="174" y="53"/>
                  </a:lnTo>
                  <a:lnTo>
                    <a:pt x="192" y="49"/>
                  </a:lnTo>
                  <a:lnTo>
                    <a:pt x="210" y="45"/>
                  </a:lnTo>
                  <a:lnTo>
                    <a:pt x="227" y="40"/>
                  </a:lnTo>
                  <a:lnTo>
                    <a:pt x="244" y="36"/>
                  </a:lnTo>
                  <a:lnTo>
                    <a:pt x="260" y="31"/>
                  </a:lnTo>
                  <a:lnTo>
                    <a:pt x="275" y="27"/>
                  </a:lnTo>
                  <a:lnTo>
                    <a:pt x="270" y="23"/>
                  </a:lnTo>
                  <a:lnTo>
                    <a:pt x="264" y="21"/>
                  </a:lnTo>
                  <a:lnTo>
                    <a:pt x="257" y="19"/>
                  </a:lnTo>
                  <a:lnTo>
                    <a:pt x="248" y="16"/>
                  </a:lnTo>
                  <a:lnTo>
                    <a:pt x="249" y="11"/>
                  </a:lnTo>
                  <a:lnTo>
                    <a:pt x="251" y="6"/>
                  </a:lnTo>
                  <a:lnTo>
                    <a:pt x="256" y="4"/>
                  </a:lnTo>
                  <a:lnTo>
                    <a:pt x="265" y="0"/>
                  </a:lnTo>
                  <a:lnTo>
                    <a:pt x="276" y="2"/>
                  </a:lnTo>
                  <a:lnTo>
                    <a:pt x="289" y="5"/>
                  </a:lnTo>
                  <a:lnTo>
                    <a:pt x="301" y="8"/>
                  </a:lnTo>
                  <a:lnTo>
                    <a:pt x="311" y="12"/>
                  </a:lnTo>
                  <a:lnTo>
                    <a:pt x="323" y="16"/>
                  </a:lnTo>
                  <a:lnTo>
                    <a:pt x="333" y="21"/>
                  </a:lnTo>
                  <a:lnTo>
                    <a:pt x="343" y="28"/>
                  </a:lnTo>
                  <a:lnTo>
                    <a:pt x="352" y="35"/>
                  </a:lnTo>
                  <a:lnTo>
                    <a:pt x="357" y="43"/>
                  </a:lnTo>
                  <a:lnTo>
                    <a:pt x="363" y="51"/>
                  </a:lnTo>
                  <a:lnTo>
                    <a:pt x="367" y="60"/>
                  </a:lnTo>
                  <a:lnTo>
                    <a:pt x="373" y="69"/>
                  </a:lnTo>
                  <a:lnTo>
                    <a:pt x="379" y="78"/>
                  </a:lnTo>
                  <a:lnTo>
                    <a:pt x="384" y="88"/>
                  </a:lnTo>
                  <a:lnTo>
                    <a:pt x="390" y="96"/>
                  </a:lnTo>
                  <a:lnTo>
                    <a:pt x="396" y="104"/>
                  </a:lnTo>
                  <a:lnTo>
                    <a:pt x="401" y="110"/>
                  </a:lnTo>
                  <a:lnTo>
                    <a:pt x="405" y="115"/>
                  </a:lnTo>
                  <a:lnTo>
                    <a:pt x="410" y="121"/>
                  </a:lnTo>
                  <a:lnTo>
                    <a:pt x="415" y="127"/>
                  </a:lnTo>
                  <a:lnTo>
                    <a:pt x="420" y="133"/>
                  </a:lnTo>
                  <a:lnTo>
                    <a:pt x="426" y="138"/>
                  </a:lnTo>
                  <a:lnTo>
                    <a:pt x="433" y="143"/>
                  </a:lnTo>
                  <a:lnTo>
                    <a:pt x="441" y="148"/>
                  </a:lnTo>
                  <a:lnTo>
                    <a:pt x="451" y="152"/>
                  </a:lnTo>
                  <a:lnTo>
                    <a:pt x="460" y="156"/>
                  </a:lnTo>
                  <a:lnTo>
                    <a:pt x="468" y="159"/>
                  </a:lnTo>
                  <a:lnTo>
                    <a:pt x="476" y="161"/>
                  </a:lnTo>
                  <a:lnTo>
                    <a:pt x="484" y="164"/>
                  </a:lnTo>
                  <a:lnTo>
                    <a:pt x="492" y="166"/>
                  </a:lnTo>
                  <a:lnTo>
                    <a:pt x="501" y="168"/>
                  </a:lnTo>
                  <a:lnTo>
                    <a:pt x="510" y="169"/>
                  </a:lnTo>
                  <a:lnTo>
                    <a:pt x="513" y="171"/>
                  </a:lnTo>
                  <a:lnTo>
                    <a:pt x="513" y="174"/>
                  </a:lnTo>
                  <a:lnTo>
                    <a:pt x="513" y="178"/>
                  </a:lnTo>
                  <a:lnTo>
                    <a:pt x="513" y="181"/>
                  </a:lnTo>
                  <a:lnTo>
                    <a:pt x="498" y="182"/>
                  </a:lnTo>
                  <a:lnTo>
                    <a:pt x="480" y="181"/>
                  </a:lnTo>
                  <a:lnTo>
                    <a:pt x="464" y="176"/>
                  </a:lnTo>
                  <a:lnTo>
                    <a:pt x="447" y="169"/>
                  </a:lnTo>
                  <a:lnTo>
                    <a:pt x="430" y="161"/>
                  </a:lnTo>
                  <a:lnTo>
                    <a:pt x="412" y="151"/>
                  </a:lnTo>
                  <a:lnTo>
                    <a:pt x="396" y="141"/>
                  </a:lnTo>
                  <a:lnTo>
                    <a:pt x="381" y="129"/>
                  </a:lnTo>
                  <a:lnTo>
                    <a:pt x="373" y="121"/>
                  </a:lnTo>
                  <a:lnTo>
                    <a:pt x="366" y="112"/>
                  </a:lnTo>
                  <a:lnTo>
                    <a:pt x="362" y="102"/>
                  </a:lnTo>
                  <a:lnTo>
                    <a:pt x="356" y="91"/>
                  </a:lnTo>
                  <a:lnTo>
                    <a:pt x="352" y="82"/>
                  </a:lnTo>
                  <a:lnTo>
                    <a:pt x="348" y="72"/>
                  </a:lnTo>
                  <a:lnTo>
                    <a:pt x="344" y="61"/>
                  </a:lnTo>
                  <a:lnTo>
                    <a:pt x="341" y="51"/>
                  </a:lnTo>
                  <a:lnTo>
                    <a:pt x="289" y="38"/>
                  </a:lnTo>
                  <a:lnTo>
                    <a:pt x="16" y="11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37"/>
            <p:cNvSpPr>
              <a:spLocks/>
            </p:cNvSpPr>
            <p:nvPr/>
          </p:nvSpPr>
          <p:spPr bwMode="auto">
            <a:xfrm>
              <a:off x="3543300" y="4767263"/>
              <a:ext cx="284163" cy="301625"/>
            </a:xfrm>
            <a:custGeom>
              <a:avLst/>
              <a:gdLst/>
              <a:ahLst/>
              <a:cxnLst>
                <a:cxn ang="0">
                  <a:pos x="81" y="74"/>
                </a:cxn>
                <a:cxn ang="0">
                  <a:pos x="101" y="93"/>
                </a:cxn>
                <a:cxn ang="0">
                  <a:pos x="135" y="124"/>
                </a:cxn>
                <a:cxn ang="0">
                  <a:pos x="179" y="163"/>
                </a:cxn>
                <a:cxn ang="0">
                  <a:pos x="226" y="208"/>
                </a:cxn>
                <a:cxn ang="0">
                  <a:pos x="275" y="252"/>
                </a:cxn>
                <a:cxn ang="0">
                  <a:pos x="316" y="290"/>
                </a:cxn>
                <a:cxn ang="0">
                  <a:pos x="348" y="319"/>
                </a:cxn>
                <a:cxn ang="0">
                  <a:pos x="360" y="332"/>
                </a:cxn>
                <a:cxn ang="0">
                  <a:pos x="355" y="338"/>
                </a:cxn>
                <a:cxn ang="0">
                  <a:pos x="348" y="337"/>
                </a:cxn>
                <a:cxn ang="0">
                  <a:pos x="327" y="318"/>
                </a:cxn>
                <a:cxn ang="0">
                  <a:pos x="291" y="288"/>
                </a:cxn>
                <a:cxn ang="0">
                  <a:pos x="243" y="248"/>
                </a:cxn>
                <a:cxn ang="0">
                  <a:pos x="192" y="205"/>
                </a:cxn>
                <a:cxn ang="0">
                  <a:pos x="141" y="163"/>
                </a:cxn>
                <a:cxn ang="0">
                  <a:pos x="98" y="127"/>
                </a:cxn>
                <a:cxn ang="0">
                  <a:pos x="67" y="102"/>
                </a:cxn>
                <a:cxn ang="0">
                  <a:pos x="44" y="96"/>
                </a:cxn>
                <a:cxn ang="0">
                  <a:pos x="29" y="112"/>
                </a:cxn>
                <a:cxn ang="0">
                  <a:pos x="35" y="131"/>
                </a:cxn>
                <a:cxn ang="0">
                  <a:pos x="59" y="151"/>
                </a:cxn>
                <a:cxn ang="0">
                  <a:pos x="95" y="179"/>
                </a:cxn>
                <a:cxn ang="0">
                  <a:pos x="140" y="214"/>
                </a:cxn>
                <a:cxn ang="0">
                  <a:pos x="188" y="252"/>
                </a:cxn>
                <a:cxn ang="0">
                  <a:pos x="235" y="291"/>
                </a:cxn>
                <a:cxn ang="0">
                  <a:pos x="278" y="329"/>
                </a:cxn>
                <a:cxn ang="0">
                  <a:pos x="310" y="363"/>
                </a:cxn>
                <a:cxn ang="0">
                  <a:pos x="315" y="381"/>
                </a:cxn>
                <a:cxn ang="0">
                  <a:pos x="304" y="378"/>
                </a:cxn>
                <a:cxn ang="0">
                  <a:pos x="295" y="371"/>
                </a:cxn>
                <a:cxn ang="0">
                  <a:pos x="278" y="356"/>
                </a:cxn>
                <a:cxn ang="0">
                  <a:pos x="249" y="332"/>
                </a:cxn>
                <a:cxn ang="0">
                  <a:pos x="211" y="300"/>
                </a:cxn>
                <a:cxn ang="0">
                  <a:pos x="169" y="264"/>
                </a:cxn>
                <a:cxn ang="0">
                  <a:pos x="124" y="228"/>
                </a:cxn>
                <a:cxn ang="0">
                  <a:pos x="78" y="193"/>
                </a:cxn>
                <a:cxn ang="0">
                  <a:pos x="36" y="163"/>
                </a:cxn>
                <a:cxn ang="0">
                  <a:pos x="9" y="141"/>
                </a:cxn>
                <a:cxn ang="0">
                  <a:pos x="0" y="112"/>
                </a:cxn>
                <a:cxn ang="0">
                  <a:pos x="11" y="82"/>
                </a:cxn>
                <a:cxn ang="0">
                  <a:pos x="27" y="70"/>
                </a:cxn>
                <a:cxn ang="0">
                  <a:pos x="43" y="64"/>
                </a:cxn>
                <a:cxn ang="0">
                  <a:pos x="56" y="56"/>
                </a:cxn>
                <a:cxn ang="0">
                  <a:pos x="65" y="34"/>
                </a:cxn>
                <a:cxn ang="0">
                  <a:pos x="73" y="12"/>
                </a:cxn>
                <a:cxn ang="0">
                  <a:pos x="82" y="7"/>
                </a:cxn>
                <a:cxn ang="0">
                  <a:pos x="83" y="53"/>
                </a:cxn>
              </a:cxnLst>
              <a:rect l="0" t="0" r="r" b="b"/>
              <a:pathLst>
                <a:path w="360" h="381">
                  <a:moveTo>
                    <a:pt x="79" y="72"/>
                  </a:moveTo>
                  <a:lnTo>
                    <a:pt x="81" y="74"/>
                  </a:lnTo>
                  <a:lnTo>
                    <a:pt x="89" y="81"/>
                  </a:lnTo>
                  <a:lnTo>
                    <a:pt x="101" y="93"/>
                  </a:lnTo>
                  <a:lnTo>
                    <a:pt x="117" y="106"/>
                  </a:lnTo>
                  <a:lnTo>
                    <a:pt x="135" y="124"/>
                  </a:lnTo>
                  <a:lnTo>
                    <a:pt x="156" y="142"/>
                  </a:lnTo>
                  <a:lnTo>
                    <a:pt x="179" y="163"/>
                  </a:lnTo>
                  <a:lnTo>
                    <a:pt x="202" y="185"/>
                  </a:lnTo>
                  <a:lnTo>
                    <a:pt x="226" y="208"/>
                  </a:lnTo>
                  <a:lnTo>
                    <a:pt x="250" y="230"/>
                  </a:lnTo>
                  <a:lnTo>
                    <a:pt x="275" y="252"/>
                  </a:lnTo>
                  <a:lnTo>
                    <a:pt x="296" y="271"/>
                  </a:lnTo>
                  <a:lnTo>
                    <a:pt x="316" y="290"/>
                  </a:lnTo>
                  <a:lnTo>
                    <a:pt x="334" y="306"/>
                  </a:lnTo>
                  <a:lnTo>
                    <a:pt x="348" y="319"/>
                  </a:lnTo>
                  <a:lnTo>
                    <a:pt x="359" y="329"/>
                  </a:lnTo>
                  <a:lnTo>
                    <a:pt x="360" y="332"/>
                  </a:lnTo>
                  <a:lnTo>
                    <a:pt x="359" y="336"/>
                  </a:lnTo>
                  <a:lnTo>
                    <a:pt x="355" y="338"/>
                  </a:lnTo>
                  <a:lnTo>
                    <a:pt x="352" y="339"/>
                  </a:lnTo>
                  <a:lnTo>
                    <a:pt x="348" y="337"/>
                  </a:lnTo>
                  <a:lnTo>
                    <a:pt x="340" y="330"/>
                  </a:lnTo>
                  <a:lnTo>
                    <a:pt x="327" y="318"/>
                  </a:lnTo>
                  <a:lnTo>
                    <a:pt x="310" y="304"/>
                  </a:lnTo>
                  <a:lnTo>
                    <a:pt x="291" y="288"/>
                  </a:lnTo>
                  <a:lnTo>
                    <a:pt x="268" y="269"/>
                  </a:lnTo>
                  <a:lnTo>
                    <a:pt x="243" y="248"/>
                  </a:lnTo>
                  <a:lnTo>
                    <a:pt x="218" y="227"/>
                  </a:lnTo>
                  <a:lnTo>
                    <a:pt x="192" y="205"/>
                  </a:lnTo>
                  <a:lnTo>
                    <a:pt x="166" y="184"/>
                  </a:lnTo>
                  <a:lnTo>
                    <a:pt x="141" y="163"/>
                  </a:lnTo>
                  <a:lnTo>
                    <a:pt x="119" y="144"/>
                  </a:lnTo>
                  <a:lnTo>
                    <a:pt x="98" y="127"/>
                  </a:lnTo>
                  <a:lnTo>
                    <a:pt x="81" y="112"/>
                  </a:lnTo>
                  <a:lnTo>
                    <a:pt x="67" y="102"/>
                  </a:lnTo>
                  <a:lnTo>
                    <a:pt x="58" y="94"/>
                  </a:lnTo>
                  <a:lnTo>
                    <a:pt x="44" y="96"/>
                  </a:lnTo>
                  <a:lnTo>
                    <a:pt x="35" y="102"/>
                  </a:lnTo>
                  <a:lnTo>
                    <a:pt x="29" y="112"/>
                  </a:lnTo>
                  <a:lnTo>
                    <a:pt x="29" y="125"/>
                  </a:lnTo>
                  <a:lnTo>
                    <a:pt x="35" y="131"/>
                  </a:lnTo>
                  <a:lnTo>
                    <a:pt x="45" y="140"/>
                  </a:lnTo>
                  <a:lnTo>
                    <a:pt x="59" y="151"/>
                  </a:lnTo>
                  <a:lnTo>
                    <a:pt x="75" y="164"/>
                  </a:lnTo>
                  <a:lnTo>
                    <a:pt x="95" y="179"/>
                  </a:lnTo>
                  <a:lnTo>
                    <a:pt x="117" y="196"/>
                  </a:lnTo>
                  <a:lnTo>
                    <a:pt x="140" y="214"/>
                  </a:lnTo>
                  <a:lnTo>
                    <a:pt x="164" y="232"/>
                  </a:lnTo>
                  <a:lnTo>
                    <a:pt x="188" y="252"/>
                  </a:lnTo>
                  <a:lnTo>
                    <a:pt x="212" y="271"/>
                  </a:lnTo>
                  <a:lnTo>
                    <a:pt x="235" y="291"/>
                  </a:lnTo>
                  <a:lnTo>
                    <a:pt x="257" y="310"/>
                  </a:lnTo>
                  <a:lnTo>
                    <a:pt x="278" y="329"/>
                  </a:lnTo>
                  <a:lnTo>
                    <a:pt x="295" y="346"/>
                  </a:lnTo>
                  <a:lnTo>
                    <a:pt x="310" y="363"/>
                  </a:lnTo>
                  <a:lnTo>
                    <a:pt x="322" y="378"/>
                  </a:lnTo>
                  <a:lnTo>
                    <a:pt x="315" y="381"/>
                  </a:lnTo>
                  <a:lnTo>
                    <a:pt x="309" y="381"/>
                  </a:lnTo>
                  <a:lnTo>
                    <a:pt x="304" y="378"/>
                  </a:lnTo>
                  <a:lnTo>
                    <a:pt x="299" y="375"/>
                  </a:lnTo>
                  <a:lnTo>
                    <a:pt x="295" y="371"/>
                  </a:lnTo>
                  <a:lnTo>
                    <a:pt x="288" y="366"/>
                  </a:lnTo>
                  <a:lnTo>
                    <a:pt x="278" y="356"/>
                  </a:lnTo>
                  <a:lnTo>
                    <a:pt x="264" y="345"/>
                  </a:lnTo>
                  <a:lnTo>
                    <a:pt x="249" y="332"/>
                  </a:lnTo>
                  <a:lnTo>
                    <a:pt x="231" y="317"/>
                  </a:lnTo>
                  <a:lnTo>
                    <a:pt x="211" y="300"/>
                  </a:lnTo>
                  <a:lnTo>
                    <a:pt x="190" y="283"/>
                  </a:lnTo>
                  <a:lnTo>
                    <a:pt x="169" y="264"/>
                  </a:lnTo>
                  <a:lnTo>
                    <a:pt x="146" y="246"/>
                  </a:lnTo>
                  <a:lnTo>
                    <a:pt x="124" y="228"/>
                  </a:lnTo>
                  <a:lnTo>
                    <a:pt x="101" y="210"/>
                  </a:lnTo>
                  <a:lnTo>
                    <a:pt x="78" y="193"/>
                  </a:lnTo>
                  <a:lnTo>
                    <a:pt x="57" y="177"/>
                  </a:lnTo>
                  <a:lnTo>
                    <a:pt x="36" y="163"/>
                  </a:lnTo>
                  <a:lnTo>
                    <a:pt x="18" y="150"/>
                  </a:lnTo>
                  <a:lnTo>
                    <a:pt x="9" y="141"/>
                  </a:lnTo>
                  <a:lnTo>
                    <a:pt x="2" y="128"/>
                  </a:lnTo>
                  <a:lnTo>
                    <a:pt x="0" y="112"/>
                  </a:lnTo>
                  <a:lnTo>
                    <a:pt x="3" y="96"/>
                  </a:lnTo>
                  <a:lnTo>
                    <a:pt x="11" y="82"/>
                  </a:lnTo>
                  <a:lnTo>
                    <a:pt x="19" y="74"/>
                  </a:lnTo>
                  <a:lnTo>
                    <a:pt x="27" y="70"/>
                  </a:lnTo>
                  <a:lnTo>
                    <a:pt x="35" y="66"/>
                  </a:lnTo>
                  <a:lnTo>
                    <a:pt x="43" y="64"/>
                  </a:lnTo>
                  <a:lnTo>
                    <a:pt x="50" y="61"/>
                  </a:lnTo>
                  <a:lnTo>
                    <a:pt x="56" y="56"/>
                  </a:lnTo>
                  <a:lnTo>
                    <a:pt x="62" y="45"/>
                  </a:lnTo>
                  <a:lnTo>
                    <a:pt x="65" y="34"/>
                  </a:lnTo>
                  <a:lnTo>
                    <a:pt x="70" y="23"/>
                  </a:lnTo>
                  <a:lnTo>
                    <a:pt x="73" y="12"/>
                  </a:lnTo>
                  <a:lnTo>
                    <a:pt x="75" y="0"/>
                  </a:lnTo>
                  <a:lnTo>
                    <a:pt x="82" y="7"/>
                  </a:lnTo>
                  <a:lnTo>
                    <a:pt x="85" y="28"/>
                  </a:lnTo>
                  <a:lnTo>
                    <a:pt x="83" y="53"/>
                  </a:lnTo>
                  <a:lnTo>
                    <a:pt x="79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38"/>
            <p:cNvSpPr>
              <a:spLocks/>
            </p:cNvSpPr>
            <p:nvPr/>
          </p:nvSpPr>
          <p:spPr bwMode="auto">
            <a:xfrm>
              <a:off x="3627438" y="4784725"/>
              <a:ext cx="239713" cy="169863"/>
            </a:xfrm>
            <a:custGeom>
              <a:avLst/>
              <a:gdLst/>
              <a:ahLst/>
              <a:cxnLst>
                <a:cxn ang="0">
                  <a:pos x="303" y="203"/>
                </a:cxn>
                <a:cxn ang="0">
                  <a:pos x="301" y="208"/>
                </a:cxn>
                <a:cxn ang="0">
                  <a:pos x="299" y="210"/>
                </a:cxn>
                <a:cxn ang="0">
                  <a:pos x="296" y="212"/>
                </a:cxn>
                <a:cxn ang="0">
                  <a:pos x="294" y="215"/>
                </a:cxn>
                <a:cxn ang="0">
                  <a:pos x="280" y="205"/>
                </a:cxn>
                <a:cxn ang="0">
                  <a:pos x="265" y="194"/>
                </a:cxn>
                <a:cxn ang="0">
                  <a:pos x="248" y="181"/>
                </a:cxn>
                <a:cxn ang="0">
                  <a:pos x="230" y="167"/>
                </a:cxn>
                <a:cxn ang="0">
                  <a:pos x="209" y="151"/>
                </a:cxn>
                <a:cxn ang="0">
                  <a:pos x="189" y="135"/>
                </a:cxn>
                <a:cxn ang="0">
                  <a:pos x="167" y="119"/>
                </a:cxn>
                <a:cxn ang="0">
                  <a:pos x="145" y="102"/>
                </a:cxn>
                <a:cxn ang="0">
                  <a:pos x="125" y="86"/>
                </a:cxn>
                <a:cxn ang="0">
                  <a:pos x="103" y="70"/>
                </a:cxn>
                <a:cxn ang="0">
                  <a:pos x="83" y="55"/>
                </a:cxn>
                <a:cxn ang="0">
                  <a:pos x="64" y="41"/>
                </a:cxn>
                <a:cxn ang="0">
                  <a:pos x="45" y="29"/>
                </a:cxn>
                <a:cxn ang="0">
                  <a:pos x="28" y="18"/>
                </a:cxn>
                <a:cxn ang="0">
                  <a:pos x="13" y="10"/>
                </a:cxn>
                <a:cxn ang="0">
                  <a:pos x="0" y="4"/>
                </a:cxn>
                <a:cxn ang="0">
                  <a:pos x="6" y="0"/>
                </a:cxn>
                <a:cxn ang="0">
                  <a:pos x="18" y="3"/>
                </a:cxn>
                <a:cxn ang="0">
                  <a:pos x="33" y="7"/>
                </a:cxn>
                <a:cxn ang="0">
                  <a:pos x="51" y="17"/>
                </a:cxn>
                <a:cxn ang="0">
                  <a:pos x="72" y="28"/>
                </a:cxn>
                <a:cxn ang="0">
                  <a:pos x="96" y="42"/>
                </a:cxn>
                <a:cxn ang="0">
                  <a:pos x="120" y="58"/>
                </a:cxn>
                <a:cxn ang="0">
                  <a:pos x="147" y="75"/>
                </a:cxn>
                <a:cxn ang="0">
                  <a:pos x="172" y="94"/>
                </a:cxn>
                <a:cxn ang="0">
                  <a:pos x="197" y="112"/>
                </a:cxn>
                <a:cxn ang="0">
                  <a:pos x="221" y="131"/>
                </a:cxn>
                <a:cxn ang="0">
                  <a:pos x="245" y="149"/>
                </a:cxn>
                <a:cxn ang="0">
                  <a:pos x="264" y="165"/>
                </a:cxn>
                <a:cxn ang="0">
                  <a:pos x="281" y="180"/>
                </a:cxn>
                <a:cxn ang="0">
                  <a:pos x="294" y="193"/>
                </a:cxn>
                <a:cxn ang="0">
                  <a:pos x="303" y="203"/>
                </a:cxn>
              </a:cxnLst>
              <a:rect l="0" t="0" r="r" b="b"/>
              <a:pathLst>
                <a:path w="303" h="215">
                  <a:moveTo>
                    <a:pt x="303" y="203"/>
                  </a:moveTo>
                  <a:lnTo>
                    <a:pt x="301" y="208"/>
                  </a:lnTo>
                  <a:lnTo>
                    <a:pt x="299" y="210"/>
                  </a:lnTo>
                  <a:lnTo>
                    <a:pt x="296" y="212"/>
                  </a:lnTo>
                  <a:lnTo>
                    <a:pt x="294" y="215"/>
                  </a:lnTo>
                  <a:lnTo>
                    <a:pt x="280" y="205"/>
                  </a:lnTo>
                  <a:lnTo>
                    <a:pt x="265" y="194"/>
                  </a:lnTo>
                  <a:lnTo>
                    <a:pt x="248" y="181"/>
                  </a:lnTo>
                  <a:lnTo>
                    <a:pt x="230" y="167"/>
                  </a:lnTo>
                  <a:lnTo>
                    <a:pt x="209" y="151"/>
                  </a:lnTo>
                  <a:lnTo>
                    <a:pt x="189" y="135"/>
                  </a:lnTo>
                  <a:lnTo>
                    <a:pt x="167" y="119"/>
                  </a:lnTo>
                  <a:lnTo>
                    <a:pt x="145" y="102"/>
                  </a:lnTo>
                  <a:lnTo>
                    <a:pt x="125" y="86"/>
                  </a:lnTo>
                  <a:lnTo>
                    <a:pt x="103" y="70"/>
                  </a:lnTo>
                  <a:lnTo>
                    <a:pt x="83" y="55"/>
                  </a:lnTo>
                  <a:lnTo>
                    <a:pt x="64" y="41"/>
                  </a:lnTo>
                  <a:lnTo>
                    <a:pt x="45" y="29"/>
                  </a:lnTo>
                  <a:lnTo>
                    <a:pt x="28" y="18"/>
                  </a:lnTo>
                  <a:lnTo>
                    <a:pt x="13" y="10"/>
                  </a:lnTo>
                  <a:lnTo>
                    <a:pt x="0" y="4"/>
                  </a:lnTo>
                  <a:lnTo>
                    <a:pt x="6" y="0"/>
                  </a:lnTo>
                  <a:lnTo>
                    <a:pt x="18" y="3"/>
                  </a:lnTo>
                  <a:lnTo>
                    <a:pt x="33" y="7"/>
                  </a:lnTo>
                  <a:lnTo>
                    <a:pt x="51" y="17"/>
                  </a:lnTo>
                  <a:lnTo>
                    <a:pt x="72" y="28"/>
                  </a:lnTo>
                  <a:lnTo>
                    <a:pt x="96" y="42"/>
                  </a:lnTo>
                  <a:lnTo>
                    <a:pt x="120" y="58"/>
                  </a:lnTo>
                  <a:lnTo>
                    <a:pt x="147" y="75"/>
                  </a:lnTo>
                  <a:lnTo>
                    <a:pt x="172" y="94"/>
                  </a:lnTo>
                  <a:lnTo>
                    <a:pt x="197" y="112"/>
                  </a:lnTo>
                  <a:lnTo>
                    <a:pt x="221" y="131"/>
                  </a:lnTo>
                  <a:lnTo>
                    <a:pt x="245" y="149"/>
                  </a:lnTo>
                  <a:lnTo>
                    <a:pt x="264" y="165"/>
                  </a:lnTo>
                  <a:lnTo>
                    <a:pt x="281" y="180"/>
                  </a:lnTo>
                  <a:lnTo>
                    <a:pt x="294" y="193"/>
                  </a:lnTo>
                  <a:lnTo>
                    <a:pt x="303" y="2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39"/>
            <p:cNvSpPr>
              <a:spLocks/>
            </p:cNvSpPr>
            <p:nvPr/>
          </p:nvSpPr>
          <p:spPr bwMode="auto">
            <a:xfrm>
              <a:off x="3844925" y="4808538"/>
              <a:ext cx="561975" cy="457200"/>
            </a:xfrm>
            <a:custGeom>
              <a:avLst/>
              <a:gdLst/>
              <a:ahLst/>
              <a:cxnLst>
                <a:cxn ang="0">
                  <a:pos x="549" y="502"/>
                </a:cxn>
                <a:cxn ang="0">
                  <a:pos x="605" y="431"/>
                </a:cxn>
                <a:cxn ang="0">
                  <a:pos x="639" y="349"/>
                </a:cxn>
                <a:cxn ang="0">
                  <a:pos x="625" y="342"/>
                </a:cxn>
                <a:cxn ang="0">
                  <a:pos x="608" y="342"/>
                </a:cxn>
                <a:cxn ang="0">
                  <a:pos x="588" y="368"/>
                </a:cxn>
                <a:cxn ang="0">
                  <a:pos x="573" y="426"/>
                </a:cxn>
                <a:cxn ang="0">
                  <a:pos x="553" y="421"/>
                </a:cxn>
                <a:cxn ang="0">
                  <a:pos x="543" y="402"/>
                </a:cxn>
                <a:cxn ang="0">
                  <a:pos x="520" y="357"/>
                </a:cxn>
                <a:cxn ang="0">
                  <a:pos x="484" y="252"/>
                </a:cxn>
                <a:cxn ang="0">
                  <a:pos x="465" y="142"/>
                </a:cxn>
                <a:cxn ang="0">
                  <a:pos x="445" y="89"/>
                </a:cxn>
                <a:cxn ang="0">
                  <a:pos x="424" y="69"/>
                </a:cxn>
                <a:cxn ang="0">
                  <a:pos x="398" y="57"/>
                </a:cxn>
                <a:cxn ang="0">
                  <a:pos x="370" y="69"/>
                </a:cxn>
                <a:cxn ang="0">
                  <a:pos x="302" y="100"/>
                </a:cxn>
                <a:cxn ang="0">
                  <a:pos x="217" y="141"/>
                </a:cxn>
                <a:cxn ang="0">
                  <a:pos x="134" y="180"/>
                </a:cxn>
                <a:cxn ang="0">
                  <a:pos x="79" y="208"/>
                </a:cxn>
                <a:cxn ang="0">
                  <a:pos x="57" y="247"/>
                </a:cxn>
                <a:cxn ang="0">
                  <a:pos x="59" y="272"/>
                </a:cxn>
                <a:cxn ang="0">
                  <a:pos x="117" y="247"/>
                </a:cxn>
                <a:cxn ang="0">
                  <a:pos x="194" y="213"/>
                </a:cxn>
                <a:cxn ang="0">
                  <a:pos x="272" y="176"/>
                </a:cxn>
                <a:cxn ang="0">
                  <a:pos x="339" y="143"/>
                </a:cxn>
                <a:cxn ang="0">
                  <a:pos x="375" y="119"/>
                </a:cxn>
                <a:cxn ang="0">
                  <a:pos x="386" y="95"/>
                </a:cxn>
                <a:cxn ang="0">
                  <a:pos x="396" y="109"/>
                </a:cxn>
                <a:cxn ang="0">
                  <a:pos x="367" y="155"/>
                </a:cxn>
                <a:cxn ang="0">
                  <a:pos x="292" y="188"/>
                </a:cxn>
                <a:cxn ang="0">
                  <a:pos x="196" y="232"/>
                </a:cxn>
                <a:cxn ang="0">
                  <a:pos x="102" y="276"/>
                </a:cxn>
                <a:cxn ang="0">
                  <a:pos x="28" y="309"/>
                </a:cxn>
                <a:cxn ang="0">
                  <a:pos x="0" y="322"/>
                </a:cxn>
                <a:cxn ang="0">
                  <a:pos x="13" y="272"/>
                </a:cxn>
                <a:cxn ang="0">
                  <a:pos x="47" y="206"/>
                </a:cxn>
                <a:cxn ang="0">
                  <a:pos x="380" y="45"/>
                </a:cxn>
                <a:cxn ang="0">
                  <a:pos x="357" y="30"/>
                </a:cxn>
                <a:cxn ang="0">
                  <a:pos x="335" y="15"/>
                </a:cxn>
                <a:cxn ang="0">
                  <a:pos x="333" y="3"/>
                </a:cxn>
                <a:cxn ang="0">
                  <a:pos x="391" y="28"/>
                </a:cxn>
                <a:cxn ang="0">
                  <a:pos x="461" y="66"/>
                </a:cxn>
                <a:cxn ang="0">
                  <a:pos x="496" y="156"/>
                </a:cxn>
                <a:cxn ang="0">
                  <a:pos x="505" y="259"/>
                </a:cxn>
                <a:cxn ang="0">
                  <a:pos x="527" y="312"/>
                </a:cxn>
                <a:cxn ang="0">
                  <a:pos x="556" y="364"/>
                </a:cxn>
                <a:cxn ang="0">
                  <a:pos x="575" y="355"/>
                </a:cxn>
                <a:cxn ang="0">
                  <a:pos x="590" y="324"/>
                </a:cxn>
                <a:cxn ang="0">
                  <a:pos x="634" y="326"/>
                </a:cxn>
                <a:cxn ang="0">
                  <a:pos x="688" y="318"/>
                </a:cxn>
                <a:cxn ang="0">
                  <a:pos x="697" y="338"/>
                </a:cxn>
                <a:cxn ang="0">
                  <a:pos x="673" y="384"/>
                </a:cxn>
                <a:cxn ang="0">
                  <a:pos x="644" y="426"/>
                </a:cxn>
                <a:cxn ang="0">
                  <a:pos x="609" y="467"/>
                </a:cxn>
                <a:cxn ang="0">
                  <a:pos x="570" y="506"/>
                </a:cxn>
                <a:cxn ang="0">
                  <a:pos x="529" y="543"/>
                </a:cxn>
                <a:cxn ang="0">
                  <a:pos x="491" y="577"/>
                </a:cxn>
              </a:cxnLst>
              <a:rect l="0" t="0" r="r" b="b"/>
              <a:pathLst>
                <a:path w="708" h="577">
                  <a:moveTo>
                    <a:pt x="502" y="542"/>
                  </a:moveTo>
                  <a:lnTo>
                    <a:pt x="526" y="523"/>
                  </a:lnTo>
                  <a:lnTo>
                    <a:pt x="549" y="502"/>
                  </a:lnTo>
                  <a:lnTo>
                    <a:pt x="570" y="481"/>
                  </a:lnTo>
                  <a:lnTo>
                    <a:pt x="588" y="456"/>
                  </a:lnTo>
                  <a:lnTo>
                    <a:pt x="605" y="431"/>
                  </a:lnTo>
                  <a:lnTo>
                    <a:pt x="619" y="405"/>
                  </a:lnTo>
                  <a:lnTo>
                    <a:pt x="631" y="377"/>
                  </a:lnTo>
                  <a:lnTo>
                    <a:pt x="639" y="349"/>
                  </a:lnTo>
                  <a:lnTo>
                    <a:pt x="634" y="346"/>
                  </a:lnTo>
                  <a:lnTo>
                    <a:pt x="629" y="343"/>
                  </a:lnTo>
                  <a:lnTo>
                    <a:pt x="625" y="342"/>
                  </a:lnTo>
                  <a:lnTo>
                    <a:pt x="619" y="342"/>
                  </a:lnTo>
                  <a:lnTo>
                    <a:pt x="613" y="342"/>
                  </a:lnTo>
                  <a:lnTo>
                    <a:pt x="608" y="342"/>
                  </a:lnTo>
                  <a:lnTo>
                    <a:pt x="602" y="342"/>
                  </a:lnTo>
                  <a:lnTo>
                    <a:pt x="597" y="341"/>
                  </a:lnTo>
                  <a:lnTo>
                    <a:pt x="588" y="368"/>
                  </a:lnTo>
                  <a:lnTo>
                    <a:pt x="582" y="388"/>
                  </a:lnTo>
                  <a:lnTo>
                    <a:pt x="578" y="407"/>
                  </a:lnTo>
                  <a:lnTo>
                    <a:pt x="573" y="426"/>
                  </a:lnTo>
                  <a:lnTo>
                    <a:pt x="565" y="428"/>
                  </a:lnTo>
                  <a:lnTo>
                    <a:pt x="559" y="425"/>
                  </a:lnTo>
                  <a:lnTo>
                    <a:pt x="553" y="421"/>
                  </a:lnTo>
                  <a:lnTo>
                    <a:pt x="550" y="415"/>
                  </a:lnTo>
                  <a:lnTo>
                    <a:pt x="547" y="409"/>
                  </a:lnTo>
                  <a:lnTo>
                    <a:pt x="543" y="402"/>
                  </a:lnTo>
                  <a:lnTo>
                    <a:pt x="540" y="395"/>
                  </a:lnTo>
                  <a:lnTo>
                    <a:pt x="535" y="391"/>
                  </a:lnTo>
                  <a:lnTo>
                    <a:pt x="520" y="357"/>
                  </a:lnTo>
                  <a:lnTo>
                    <a:pt x="506" y="323"/>
                  </a:lnTo>
                  <a:lnTo>
                    <a:pt x="495" y="287"/>
                  </a:lnTo>
                  <a:lnTo>
                    <a:pt x="484" y="252"/>
                  </a:lnTo>
                  <a:lnTo>
                    <a:pt x="476" y="216"/>
                  </a:lnTo>
                  <a:lnTo>
                    <a:pt x="469" y="179"/>
                  </a:lnTo>
                  <a:lnTo>
                    <a:pt x="465" y="142"/>
                  </a:lnTo>
                  <a:lnTo>
                    <a:pt x="461" y="104"/>
                  </a:lnTo>
                  <a:lnTo>
                    <a:pt x="453" y="97"/>
                  </a:lnTo>
                  <a:lnTo>
                    <a:pt x="445" y="89"/>
                  </a:lnTo>
                  <a:lnTo>
                    <a:pt x="438" y="82"/>
                  </a:lnTo>
                  <a:lnTo>
                    <a:pt x="431" y="75"/>
                  </a:lnTo>
                  <a:lnTo>
                    <a:pt x="424" y="69"/>
                  </a:lnTo>
                  <a:lnTo>
                    <a:pt x="416" y="65"/>
                  </a:lnTo>
                  <a:lnTo>
                    <a:pt x="408" y="60"/>
                  </a:lnTo>
                  <a:lnTo>
                    <a:pt x="398" y="57"/>
                  </a:lnTo>
                  <a:lnTo>
                    <a:pt x="395" y="58"/>
                  </a:lnTo>
                  <a:lnTo>
                    <a:pt x="385" y="62"/>
                  </a:lnTo>
                  <a:lnTo>
                    <a:pt x="370" y="69"/>
                  </a:lnTo>
                  <a:lnTo>
                    <a:pt x="351" y="79"/>
                  </a:lnTo>
                  <a:lnTo>
                    <a:pt x="329" y="89"/>
                  </a:lnTo>
                  <a:lnTo>
                    <a:pt x="302" y="100"/>
                  </a:lnTo>
                  <a:lnTo>
                    <a:pt x="275" y="113"/>
                  </a:lnTo>
                  <a:lnTo>
                    <a:pt x="246" y="127"/>
                  </a:lnTo>
                  <a:lnTo>
                    <a:pt x="217" y="141"/>
                  </a:lnTo>
                  <a:lnTo>
                    <a:pt x="187" y="155"/>
                  </a:lnTo>
                  <a:lnTo>
                    <a:pt x="161" y="167"/>
                  </a:lnTo>
                  <a:lnTo>
                    <a:pt x="134" y="180"/>
                  </a:lnTo>
                  <a:lnTo>
                    <a:pt x="112" y="190"/>
                  </a:lnTo>
                  <a:lnTo>
                    <a:pt x="93" y="200"/>
                  </a:lnTo>
                  <a:lnTo>
                    <a:pt x="79" y="208"/>
                  </a:lnTo>
                  <a:lnTo>
                    <a:pt x="70" y="212"/>
                  </a:lnTo>
                  <a:lnTo>
                    <a:pt x="62" y="231"/>
                  </a:lnTo>
                  <a:lnTo>
                    <a:pt x="57" y="247"/>
                  </a:lnTo>
                  <a:lnTo>
                    <a:pt x="53" y="262"/>
                  </a:lnTo>
                  <a:lnTo>
                    <a:pt x="47" y="278"/>
                  </a:lnTo>
                  <a:lnTo>
                    <a:pt x="59" y="272"/>
                  </a:lnTo>
                  <a:lnTo>
                    <a:pt x="76" y="265"/>
                  </a:lnTo>
                  <a:lnTo>
                    <a:pt x="95" y="257"/>
                  </a:lnTo>
                  <a:lnTo>
                    <a:pt x="117" y="247"/>
                  </a:lnTo>
                  <a:lnTo>
                    <a:pt x="141" y="236"/>
                  </a:lnTo>
                  <a:lnTo>
                    <a:pt x="168" y="225"/>
                  </a:lnTo>
                  <a:lnTo>
                    <a:pt x="194" y="213"/>
                  </a:lnTo>
                  <a:lnTo>
                    <a:pt x="221" y="201"/>
                  </a:lnTo>
                  <a:lnTo>
                    <a:pt x="247" y="189"/>
                  </a:lnTo>
                  <a:lnTo>
                    <a:pt x="272" y="176"/>
                  </a:lnTo>
                  <a:lnTo>
                    <a:pt x="297" y="165"/>
                  </a:lnTo>
                  <a:lnTo>
                    <a:pt x="320" y="153"/>
                  </a:lnTo>
                  <a:lnTo>
                    <a:pt x="339" y="143"/>
                  </a:lnTo>
                  <a:lnTo>
                    <a:pt x="355" y="134"/>
                  </a:lnTo>
                  <a:lnTo>
                    <a:pt x="367" y="126"/>
                  </a:lnTo>
                  <a:lnTo>
                    <a:pt x="375" y="119"/>
                  </a:lnTo>
                  <a:lnTo>
                    <a:pt x="378" y="113"/>
                  </a:lnTo>
                  <a:lnTo>
                    <a:pt x="382" y="104"/>
                  </a:lnTo>
                  <a:lnTo>
                    <a:pt x="386" y="95"/>
                  </a:lnTo>
                  <a:lnTo>
                    <a:pt x="391" y="88"/>
                  </a:lnTo>
                  <a:lnTo>
                    <a:pt x="397" y="92"/>
                  </a:lnTo>
                  <a:lnTo>
                    <a:pt x="396" y="109"/>
                  </a:lnTo>
                  <a:lnTo>
                    <a:pt x="390" y="129"/>
                  </a:lnTo>
                  <a:lnTo>
                    <a:pt x="383" y="147"/>
                  </a:lnTo>
                  <a:lnTo>
                    <a:pt x="367" y="155"/>
                  </a:lnTo>
                  <a:lnTo>
                    <a:pt x="346" y="164"/>
                  </a:lnTo>
                  <a:lnTo>
                    <a:pt x="321" y="175"/>
                  </a:lnTo>
                  <a:lnTo>
                    <a:pt x="292" y="188"/>
                  </a:lnTo>
                  <a:lnTo>
                    <a:pt x="262" y="203"/>
                  </a:lnTo>
                  <a:lnTo>
                    <a:pt x="230" y="217"/>
                  </a:lnTo>
                  <a:lnTo>
                    <a:pt x="196" y="232"/>
                  </a:lnTo>
                  <a:lnTo>
                    <a:pt x="164" y="247"/>
                  </a:lnTo>
                  <a:lnTo>
                    <a:pt x="132" y="262"/>
                  </a:lnTo>
                  <a:lnTo>
                    <a:pt x="102" y="276"/>
                  </a:lnTo>
                  <a:lnTo>
                    <a:pt x="74" y="288"/>
                  </a:lnTo>
                  <a:lnTo>
                    <a:pt x="49" y="299"/>
                  </a:lnTo>
                  <a:lnTo>
                    <a:pt x="28" y="309"/>
                  </a:lnTo>
                  <a:lnTo>
                    <a:pt x="13" y="316"/>
                  </a:lnTo>
                  <a:lnTo>
                    <a:pt x="3" y="320"/>
                  </a:lnTo>
                  <a:lnTo>
                    <a:pt x="0" y="322"/>
                  </a:lnTo>
                  <a:lnTo>
                    <a:pt x="2" y="310"/>
                  </a:lnTo>
                  <a:lnTo>
                    <a:pt x="7" y="293"/>
                  </a:lnTo>
                  <a:lnTo>
                    <a:pt x="13" y="272"/>
                  </a:lnTo>
                  <a:lnTo>
                    <a:pt x="24" y="250"/>
                  </a:lnTo>
                  <a:lnTo>
                    <a:pt x="34" y="227"/>
                  </a:lnTo>
                  <a:lnTo>
                    <a:pt x="47" y="206"/>
                  </a:lnTo>
                  <a:lnTo>
                    <a:pt x="59" y="190"/>
                  </a:lnTo>
                  <a:lnTo>
                    <a:pt x="72" y="180"/>
                  </a:lnTo>
                  <a:lnTo>
                    <a:pt x="380" y="45"/>
                  </a:lnTo>
                  <a:lnTo>
                    <a:pt x="371" y="39"/>
                  </a:lnTo>
                  <a:lnTo>
                    <a:pt x="365" y="35"/>
                  </a:lnTo>
                  <a:lnTo>
                    <a:pt x="357" y="30"/>
                  </a:lnTo>
                  <a:lnTo>
                    <a:pt x="348" y="26"/>
                  </a:lnTo>
                  <a:lnTo>
                    <a:pt x="342" y="20"/>
                  </a:lnTo>
                  <a:lnTo>
                    <a:pt x="335" y="15"/>
                  </a:lnTo>
                  <a:lnTo>
                    <a:pt x="330" y="8"/>
                  </a:lnTo>
                  <a:lnTo>
                    <a:pt x="325" y="0"/>
                  </a:lnTo>
                  <a:lnTo>
                    <a:pt x="333" y="3"/>
                  </a:lnTo>
                  <a:lnTo>
                    <a:pt x="348" y="8"/>
                  </a:lnTo>
                  <a:lnTo>
                    <a:pt x="368" y="18"/>
                  </a:lnTo>
                  <a:lnTo>
                    <a:pt x="391" y="28"/>
                  </a:lnTo>
                  <a:lnTo>
                    <a:pt x="416" y="41"/>
                  </a:lnTo>
                  <a:lnTo>
                    <a:pt x="439" y="53"/>
                  </a:lnTo>
                  <a:lnTo>
                    <a:pt x="461" y="66"/>
                  </a:lnTo>
                  <a:lnTo>
                    <a:pt x="477" y="77"/>
                  </a:lnTo>
                  <a:lnTo>
                    <a:pt x="491" y="114"/>
                  </a:lnTo>
                  <a:lnTo>
                    <a:pt x="496" y="156"/>
                  </a:lnTo>
                  <a:lnTo>
                    <a:pt x="497" y="198"/>
                  </a:lnTo>
                  <a:lnTo>
                    <a:pt x="502" y="240"/>
                  </a:lnTo>
                  <a:lnTo>
                    <a:pt x="505" y="259"/>
                  </a:lnTo>
                  <a:lnTo>
                    <a:pt x="511" y="278"/>
                  </a:lnTo>
                  <a:lnTo>
                    <a:pt x="519" y="295"/>
                  </a:lnTo>
                  <a:lnTo>
                    <a:pt x="527" y="312"/>
                  </a:lnTo>
                  <a:lnTo>
                    <a:pt x="536" y="330"/>
                  </a:lnTo>
                  <a:lnTo>
                    <a:pt x="547" y="347"/>
                  </a:lnTo>
                  <a:lnTo>
                    <a:pt x="556" y="364"/>
                  </a:lnTo>
                  <a:lnTo>
                    <a:pt x="565" y="381"/>
                  </a:lnTo>
                  <a:lnTo>
                    <a:pt x="572" y="369"/>
                  </a:lnTo>
                  <a:lnTo>
                    <a:pt x="575" y="355"/>
                  </a:lnTo>
                  <a:lnTo>
                    <a:pt x="578" y="340"/>
                  </a:lnTo>
                  <a:lnTo>
                    <a:pt x="579" y="325"/>
                  </a:lnTo>
                  <a:lnTo>
                    <a:pt x="590" y="324"/>
                  </a:lnTo>
                  <a:lnTo>
                    <a:pt x="603" y="324"/>
                  </a:lnTo>
                  <a:lnTo>
                    <a:pt x="618" y="325"/>
                  </a:lnTo>
                  <a:lnTo>
                    <a:pt x="634" y="326"/>
                  </a:lnTo>
                  <a:lnTo>
                    <a:pt x="651" y="325"/>
                  </a:lnTo>
                  <a:lnTo>
                    <a:pt x="669" y="323"/>
                  </a:lnTo>
                  <a:lnTo>
                    <a:pt x="688" y="318"/>
                  </a:lnTo>
                  <a:lnTo>
                    <a:pt x="708" y="310"/>
                  </a:lnTo>
                  <a:lnTo>
                    <a:pt x="704" y="320"/>
                  </a:lnTo>
                  <a:lnTo>
                    <a:pt x="697" y="338"/>
                  </a:lnTo>
                  <a:lnTo>
                    <a:pt x="689" y="355"/>
                  </a:lnTo>
                  <a:lnTo>
                    <a:pt x="681" y="370"/>
                  </a:lnTo>
                  <a:lnTo>
                    <a:pt x="673" y="384"/>
                  </a:lnTo>
                  <a:lnTo>
                    <a:pt x="664" y="399"/>
                  </a:lnTo>
                  <a:lnTo>
                    <a:pt x="655" y="413"/>
                  </a:lnTo>
                  <a:lnTo>
                    <a:pt x="644" y="426"/>
                  </a:lnTo>
                  <a:lnTo>
                    <a:pt x="633" y="440"/>
                  </a:lnTo>
                  <a:lnTo>
                    <a:pt x="621" y="454"/>
                  </a:lnTo>
                  <a:lnTo>
                    <a:pt x="609" y="467"/>
                  </a:lnTo>
                  <a:lnTo>
                    <a:pt x="596" y="481"/>
                  </a:lnTo>
                  <a:lnTo>
                    <a:pt x="582" y="493"/>
                  </a:lnTo>
                  <a:lnTo>
                    <a:pt x="570" y="506"/>
                  </a:lnTo>
                  <a:lnTo>
                    <a:pt x="556" y="519"/>
                  </a:lnTo>
                  <a:lnTo>
                    <a:pt x="543" y="530"/>
                  </a:lnTo>
                  <a:lnTo>
                    <a:pt x="529" y="543"/>
                  </a:lnTo>
                  <a:lnTo>
                    <a:pt x="517" y="554"/>
                  </a:lnTo>
                  <a:lnTo>
                    <a:pt x="504" y="566"/>
                  </a:lnTo>
                  <a:lnTo>
                    <a:pt x="491" y="577"/>
                  </a:lnTo>
                  <a:lnTo>
                    <a:pt x="502" y="5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40"/>
            <p:cNvSpPr>
              <a:spLocks/>
            </p:cNvSpPr>
            <p:nvPr/>
          </p:nvSpPr>
          <p:spPr bwMode="auto">
            <a:xfrm>
              <a:off x="3803650" y="4894263"/>
              <a:ext cx="439738" cy="430213"/>
            </a:xfrm>
            <a:custGeom>
              <a:avLst/>
              <a:gdLst/>
              <a:ahLst/>
              <a:cxnLst>
                <a:cxn ang="0">
                  <a:pos x="458" y="82"/>
                </a:cxn>
                <a:cxn ang="0">
                  <a:pos x="442" y="86"/>
                </a:cxn>
                <a:cxn ang="0">
                  <a:pos x="452" y="109"/>
                </a:cxn>
                <a:cxn ang="0">
                  <a:pos x="482" y="147"/>
                </a:cxn>
                <a:cxn ang="0">
                  <a:pos x="509" y="188"/>
                </a:cxn>
                <a:cxn ang="0">
                  <a:pos x="531" y="236"/>
                </a:cxn>
                <a:cxn ang="0">
                  <a:pos x="550" y="302"/>
                </a:cxn>
                <a:cxn ang="0">
                  <a:pos x="550" y="375"/>
                </a:cxn>
                <a:cxn ang="0">
                  <a:pos x="529" y="443"/>
                </a:cxn>
                <a:cxn ang="0">
                  <a:pos x="501" y="509"/>
                </a:cxn>
                <a:cxn ang="0">
                  <a:pos x="449" y="542"/>
                </a:cxn>
                <a:cxn ang="0">
                  <a:pos x="474" y="466"/>
                </a:cxn>
                <a:cxn ang="0">
                  <a:pos x="504" y="392"/>
                </a:cxn>
                <a:cxn ang="0">
                  <a:pos x="517" y="316"/>
                </a:cxn>
                <a:cxn ang="0">
                  <a:pos x="491" y="231"/>
                </a:cxn>
                <a:cxn ang="0">
                  <a:pos x="473" y="199"/>
                </a:cxn>
                <a:cxn ang="0">
                  <a:pos x="450" y="167"/>
                </a:cxn>
                <a:cxn ang="0">
                  <a:pos x="423" y="135"/>
                </a:cxn>
                <a:cxn ang="0">
                  <a:pos x="392" y="112"/>
                </a:cxn>
                <a:cxn ang="0">
                  <a:pos x="372" y="122"/>
                </a:cxn>
                <a:cxn ang="0">
                  <a:pos x="334" y="140"/>
                </a:cxn>
                <a:cxn ang="0">
                  <a:pos x="284" y="165"/>
                </a:cxn>
                <a:cxn ang="0">
                  <a:pos x="227" y="193"/>
                </a:cxn>
                <a:cxn ang="0">
                  <a:pos x="169" y="222"/>
                </a:cxn>
                <a:cxn ang="0">
                  <a:pos x="115" y="248"/>
                </a:cxn>
                <a:cxn ang="0">
                  <a:pos x="71" y="269"/>
                </a:cxn>
                <a:cxn ang="0">
                  <a:pos x="42" y="282"/>
                </a:cxn>
                <a:cxn ang="0">
                  <a:pos x="24" y="275"/>
                </a:cxn>
                <a:cxn ang="0">
                  <a:pos x="10" y="261"/>
                </a:cxn>
                <a:cxn ang="0">
                  <a:pos x="1" y="246"/>
                </a:cxn>
                <a:cxn ang="0">
                  <a:pos x="0" y="236"/>
                </a:cxn>
                <a:cxn ang="0">
                  <a:pos x="11" y="240"/>
                </a:cxn>
                <a:cxn ang="0">
                  <a:pos x="22" y="247"/>
                </a:cxn>
                <a:cxn ang="0">
                  <a:pos x="34" y="252"/>
                </a:cxn>
                <a:cxn ang="0">
                  <a:pos x="53" y="252"/>
                </a:cxn>
                <a:cxn ang="0">
                  <a:pos x="77" y="241"/>
                </a:cxn>
                <a:cxn ang="0">
                  <a:pos x="126" y="218"/>
                </a:cxn>
                <a:cxn ang="0">
                  <a:pos x="192" y="187"/>
                </a:cxn>
                <a:cxn ang="0">
                  <a:pos x="267" y="152"/>
                </a:cxn>
                <a:cxn ang="0">
                  <a:pos x="339" y="116"/>
                </a:cxn>
                <a:cxn ang="0">
                  <a:pos x="402" y="85"/>
                </a:cxn>
                <a:cxn ang="0">
                  <a:pos x="447" y="63"/>
                </a:cxn>
                <a:cxn ang="0">
                  <a:pos x="463" y="55"/>
                </a:cxn>
                <a:cxn ang="0">
                  <a:pos x="470" y="39"/>
                </a:cxn>
                <a:cxn ang="0">
                  <a:pos x="476" y="23"/>
                </a:cxn>
                <a:cxn ang="0">
                  <a:pos x="486" y="9"/>
                </a:cxn>
                <a:cxn ang="0">
                  <a:pos x="502" y="0"/>
                </a:cxn>
                <a:cxn ang="0">
                  <a:pos x="501" y="10"/>
                </a:cxn>
                <a:cxn ang="0">
                  <a:pos x="495" y="34"/>
                </a:cxn>
                <a:cxn ang="0">
                  <a:pos x="485" y="62"/>
                </a:cxn>
                <a:cxn ang="0">
                  <a:pos x="466" y="79"/>
                </a:cxn>
              </a:cxnLst>
              <a:rect l="0" t="0" r="r" b="b"/>
              <a:pathLst>
                <a:path w="554" h="542">
                  <a:moveTo>
                    <a:pt x="466" y="79"/>
                  </a:moveTo>
                  <a:lnTo>
                    <a:pt x="458" y="82"/>
                  </a:lnTo>
                  <a:lnTo>
                    <a:pt x="450" y="85"/>
                  </a:lnTo>
                  <a:lnTo>
                    <a:pt x="442" y="86"/>
                  </a:lnTo>
                  <a:lnTo>
                    <a:pt x="435" y="91"/>
                  </a:lnTo>
                  <a:lnTo>
                    <a:pt x="452" y="109"/>
                  </a:lnTo>
                  <a:lnTo>
                    <a:pt x="467" y="127"/>
                  </a:lnTo>
                  <a:lnTo>
                    <a:pt x="482" y="147"/>
                  </a:lnTo>
                  <a:lnTo>
                    <a:pt x="496" y="168"/>
                  </a:lnTo>
                  <a:lnTo>
                    <a:pt x="509" y="188"/>
                  </a:lnTo>
                  <a:lnTo>
                    <a:pt x="520" y="211"/>
                  </a:lnTo>
                  <a:lnTo>
                    <a:pt x="531" y="236"/>
                  </a:lnTo>
                  <a:lnTo>
                    <a:pt x="540" y="262"/>
                  </a:lnTo>
                  <a:lnTo>
                    <a:pt x="550" y="302"/>
                  </a:lnTo>
                  <a:lnTo>
                    <a:pt x="554" y="339"/>
                  </a:lnTo>
                  <a:lnTo>
                    <a:pt x="550" y="375"/>
                  </a:lnTo>
                  <a:lnTo>
                    <a:pt x="542" y="410"/>
                  </a:lnTo>
                  <a:lnTo>
                    <a:pt x="529" y="443"/>
                  </a:lnTo>
                  <a:lnTo>
                    <a:pt x="516" y="476"/>
                  </a:lnTo>
                  <a:lnTo>
                    <a:pt x="501" y="509"/>
                  </a:lnTo>
                  <a:lnTo>
                    <a:pt x="486" y="542"/>
                  </a:lnTo>
                  <a:lnTo>
                    <a:pt x="449" y="542"/>
                  </a:lnTo>
                  <a:lnTo>
                    <a:pt x="460" y="503"/>
                  </a:lnTo>
                  <a:lnTo>
                    <a:pt x="474" y="466"/>
                  </a:lnTo>
                  <a:lnTo>
                    <a:pt x="490" y="429"/>
                  </a:lnTo>
                  <a:lnTo>
                    <a:pt x="504" y="392"/>
                  </a:lnTo>
                  <a:lnTo>
                    <a:pt x="514" y="355"/>
                  </a:lnTo>
                  <a:lnTo>
                    <a:pt x="517" y="316"/>
                  </a:lnTo>
                  <a:lnTo>
                    <a:pt x="510" y="276"/>
                  </a:lnTo>
                  <a:lnTo>
                    <a:pt x="491" y="231"/>
                  </a:lnTo>
                  <a:lnTo>
                    <a:pt x="482" y="215"/>
                  </a:lnTo>
                  <a:lnTo>
                    <a:pt x="473" y="199"/>
                  </a:lnTo>
                  <a:lnTo>
                    <a:pt x="461" y="183"/>
                  </a:lnTo>
                  <a:lnTo>
                    <a:pt x="450" y="167"/>
                  </a:lnTo>
                  <a:lnTo>
                    <a:pt x="437" y="150"/>
                  </a:lnTo>
                  <a:lnTo>
                    <a:pt x="423" y="135"/>
                  </a:lnTo>
                  <a:lnTo>
                    <a:pt x="409" y="123"/>
                  </a:lnTo>
                  <a:lnTo>
                    <a:pt x="392" y="112"/>
                  </a:lnTo>
                  <a:lnTo>
                    <a:pt x="384" y="116"/>
                  </a:lnTo>
                  <a:lnTo>
                    <a:pt x="372" y="122"/>
                  </a:lnTo>
                  <a:lnTo>
                    <a:pt x="356" y="130"/>
                  </a:lnTo>
                  <a:lnTo>
                    <a:pt x="334" y="140"/>
                  </a:lnTo>
                  <a:lnTo>
                    <a:pt x="311" y="152"/>
                  </a:lnTo>
                  <a:lnTo>
                    <a:pt x="284" y="165"/>
                  </a:lnTo>
                  <a:lnTo>
                    <a:pt x="255" y="179"/>
                  </a:lnTo>
                  <a:lnTo>
                    <a:pt x="227" y="193"/>
                  </a:lnTo>
                  <a:lnTo>
                    <a:pt x="198" y="208"/>
                  </a:lnTo>
                  <a:lnTo>
                    <a:pt x="169" y="222"/>
                  </a:lnTo>
                  <a:lnTo>
                    <a:pt x="141" y="236"/>
                  </a:lnTo>
                  <a:lnTo>
                    <a:pt x="115" y="248"/>
                  </a:lnTo>
                  <a:lnTo>
                    <a:pt x="92" y="260"/>
                  </a:lnTo>
                  <a:lnTo>
                    <a:pt x="71" y="269"/>
                  </a:lnTo>
                  <a:lnTo>
                    <a:pt x="54" y="277"/>
                  </a:lnTo>
                  <a:lnTo>
                    <a:pt x="42" y="282"/>
                  </a:lnTo>
                  <a:lnTo>
                    <a:pt x="33" y="279"/>
                  </a:lnTo>
                  <a:lnTo>
                    <a:pt x="24" y="275"/>
                  </a:lnTo>
                  <a:lnTo>
                    <a:pt x="16" y="268"/>
                  </a:lnTo>
                  <a:lnTo>
                    <a:pt x="10" y="261"/>
                  </a:lnTo>
                  <a:lnTo>
                    <a:pt x="4" y="253"/>
                  </a:lnTo>
                  <a:lnTo>
                    <a:pt x="1" y="246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6" y="238"/>
                  </a:lnTo>
                  <a:lnTo>
                    <a:pt x="11" y="240"/>
                  </a:lnTo>
                  <a:lnTo>
                    <a:pt x="16" y="244"/>
                  </a:lnTo>
                  <a:lnTo>
                    <a:pt x="22" y="247"/>
                  </a:lnTo>
                  <a:lnTo>
                    <a:pt x="27" y="251"/>
                  </a:lnTo>
                  <a:lnTo>
                    <a:pt x="34" y="252"/>
                  </a:lnTo>
                  <a:lnTo>
                    <a:pt x="42" y="253"/>
                  </a:lnTo>
                  <a:lnTo>
                    <a:pt x="53" y="252"/>
                  </a:lnTo>
                  <a:lnTo>
                    <a:pt x="61" y="248"/>
                  </a:lnTo>
                  <a:lnTo>
                    <a:pt x="77" y="241"/>
                  </a:lnTo>
                  <a:lnTo>
                    <a:pt x="99" y="231"/>
                  </a:lnTo>
                  <a:lnTo>
                    <a:pt x="126" y="218"/>
                  </a:lnTo>
                  <a:lnTo>
                    <a:pt x="158" y="203"/>
                  </a:lnTo>
                  <a:lnTo>
                    <a:pt x="192" y="187"/>
                  </a:lnTo>
                  <a:lnTo>
                    <a:pt x="229" y="169"/>
                  </a:lnTo>
                  <a:lnTo>
                    <a:pt x="267" y="152"/>
                  </a:lnTo>
                  <a:lnTo>
                    <a:pt x="304" y="133"/>
                  </a:lnTo>
                  <a:lnTo>
                    <a:pt x="339" y="116"/>
                  </a:lnTo>
                  <a:lnTo>
                    <a:pt x="372" y="100"/>
                  </a:lnTo>
                  <a:lnTo>
                    <a:pt x="402" y="85"/>
                  </a:lnTo>
                  <a:lnTo>
                    <a:pt x="427" y="72"/>
                  </a:lnTo>
                  <a:lnTo>
                    <a:pt x="447" y="63"/>
                  </a:lnTo>
                  <a:lnTo>
                    <a:pt x="458" y="57"/>
                  </a:lnTo>
                  <a:lnTo>
                    <a:pt x="463" y="55"/>
                  </a:lnTo>
                  <a:lnTo>
                    <a:pt x="466" y="47"/>
                  </a:lnTo>
                  <a:lnTo>
                    <a:pt x="470" y="39"/>
                  </a:lnTo>
                  <a:lnTo>
                    <a:pt x="473" y="31"/>
                  </a:lnTo>
                  <a:lnTo>
                    <a:pt x="476" y="23"/>
                  </a:lnTo>
                  <a:lnTo>
                    <a:pt x="481" y="14"/>
                  </a:lnTo>
                  <a:lnTo>
                    <a:pt x="486" y="9"/>
                  </a:lnTo>
                  <a:lnTo>
                    <a:pt x="493" y="3"/>
                  </a:lnTo>
                  <a:lnTo>
                    <a:pt x="502" y="0"/>
                  </a:lnTo>
                  <a:lnTo>
                    <a:pt x="502" y="3"/>
                  </a:lnTo>
                  <a:lnTo>
                    <a:pt x="501" y="10"/>
                  </a:lnTo>
                  <a:lnTo>
                    <a:pt x="498" y="21"/>
                  </a:lnTo>
                  <a:lnTo>
                    <a:pt x="495" y="34"/>
                  </a:lnTo>
                  <a:lnTo>
                    <a:pt x="490" y="48"/>
                  </a:lnTo>
                  <a:lnTo>
                    <a:pt x="485" y="62"/>
                  </a:lnTo>
                  <a:lnTo>
                    <a:pt x="476" y="72"/>
                  </a:lnTo>
                  <a:lnTo>
                    <a:pt x="466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Handling False Allegations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of Sexual Abuse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10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8" name="Straight Connector 77"/>
          <p:cNvSpPr>
            <a:spLocks noChangeShapeType="1"/>
          </p:cNvSpPr>
          <p:nvPr/>
        </p:nvSpPr>
        <p:spPr bwMode="auto">
          <a:xfrm rot="5400000">
            <a:off x="4572000" y="1905000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What Are the Needs </a:t>
            </a:r>
            <a:br>
              <a:rPr lang="en-US" sz="4500" dirty="0" smtClean="0"/>
            </a:br>
            <a:r>
              <a:rPr lang="en-US" sz="4500" dirty="0" smtClean="0"/>
              <a:t>of a Child Who Has </a:t>
            </a:r>
            <a:br>
              <a:rPr lang="en-US" sz="4500" dirty="0" smtClean="0"/>
            </a:br>
            <a:r>
              <a:rPr lang="en-US" sz="4500" dirty="0" smtClean="0"/>
              <a:t>Been Sexually Abused?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False Accusations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524000"/>
            <a:ext cx="5486400" cy="3840163"/>
          </a:xfrm>
        </p:spPr>
        <p:txBody>
          <a:bodyPr>
            <a:normAutofit/>
          </a:bodyPr>
          <a:lstStyle/>
          <a:p>
            <a:pPr marL="741363" indent="-741363">
              <a:buNone/>
            </a:pPr>
            <a:r>
              <a:rPr lang="en-US" sz="4500" dirty="0" smtClean="0">
                <a:solidFill>
                  <a:srgbClr val="8D0099"/>
                </a:solidFill>
              </a:rPr>
              <a:t>1.</a:t>
            </a:r>
            <a:r>
              <a:rPr lang="en-US" sz="4500" dirty="0" smtClean="0"/>
              <a:t>	Naïve</a:t>
            </a:r>
          </a:p>
          <a:p>
            <a:pPr marL="741363" indent="-741363">
              <a:buNone/>
            </a:pPr>
            <a:r>
              <a:rPr lang="en-US" sz="4500" dirty="0" smtClean="0">
                <a:solidFill>
                  <a:srgbClr val="8D0099"/>
                </a:solidFill>
              </a:rPr>
              <a:t>2.</a:t>
            </a:r>
            <a:r>
              <a:rPr lang="en-US" sz="4500" dirty="0" smtClean="0"/>
              <a:t>	Manipulative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1828800"/>
          </a:xfrm>
          <a:prstGeom prst="roundRect">
            <a:avLst/>
          </a:prstGeom>
          <a:solidFill>
            <a:srgbClr val="319C9C">
              <a:alpha val="15000"/>
            </a:srgbClr>
          </a:solidFill>
          <a:ln>
            <a:solidFill>
              <a:srgbClr val="319C9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Reasons for Naïve Accusations: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990600"/>
          </a:xfrm>
        </p:spPr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7391400" cy="5592763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Aft>
                <a:spcPts val="3000"/>
              </a:spcAft>
            </a:pPr>
            <a:r>
              <a:rPr lang="en-US" sz="3800" dirty="0" smtClean="0"/>
              <a:t>Each group examines (2) </a:t>
            </a:r>
            <a:br>
              <a:rPr lang="en-US" sz="3800" dirty="0" smtClean="0"/>
            </a:br>
            <a:r>
              <a:rPr lang="en-US" sz="3800" dirty="0" smtClean="0"/>
              <a:t>items from </a:t>
            </a:r>
            <a:r>
              <a:rPr lang="en-US" sz="3800" u="sng" dirty="0" smtClean="0"/>
              <a:t>Handout 2</a:t>
            </a:r>
          </a:p>
          <a:p>
            <a:pPr>
              <a:lnSpc>
                <a:spcPts val="4000"/>
              </a:lnSpc>
              <a:spcAft>
                <a:spcPts val="3000"/>
              </a:spcAft>
            </a:pPr>
            <a:r>
              <a:rPr lang="en-US" sz="3800" u="sng" dirty="0" smtClean="0">
                <a:solidFill>
                  <a:srgbClr val="8D0099"/>
                </a:solidFill>
              </a:rPr>
              <a:t>Group 1:</a:t>
            </a:r>
            <a:r>
              <a:rPr lang="en-US" sz="3800" dirty="0" smtClean="0">
                <a:solidFill>
                  <a:srgbClr val="8D0099"/>
                </a:solidFill>
              </a:rPr>
              <a:t> </a:t>
            </a:r>
            <a:r>
              <a:rPr lang="en-US" sz="3800" dirty="0" smtClean="0"/>
              <a:t>1 &amp; 2</a:t>
            </a:r>
          </a:p>
          <a:p>
            <a:pPr>
              <a:lnSpc>
                <a:spcPts val="4000"/>
              </a:lnSpc>
              <a:spcAft>
                <a:spcPts val="3000"/>
              </a:spcAft>
            </a:pPr>
            <a:r>
              <a:rPr lang="en-US" sz="3800" u="sng" dirty="0" smtClean="0">
                <a:solidFill>
                  <a:srgbClr val="8D0099"/>
                </a:solidFill>
              </a:rPr>
              <a:t>Group 2:</a:t>
            </a:r>
            <a:r>
              <a:rPr lang="en-US" sz="3800" dirty="0" smtClean="0">
                <a:solidFill>
                  <a:srgbClr val="8D0099"/>
                </a:solidFill>
              </a:rPr>
              <a:t> </a:t>
            </a:r>
            <a:r>
              <a:rPr lang="en-US" sz="3800" dirty="0" smtClean="0"/>
              <a:t>3 &amp; 4</a:t>
            </a:r>
          </a:p>
          <a:p>
            <a:pPr>
              <a:lnSpc>
                <a:spcPts val="4000"/>
              </a:lnSpc>
              <a:spcAft>
                <a:spcPts val="3000"/>
              </a:spcAft>
            </a:pPr>
            <a:r>
              <a:rPr lang="en-US" sz="3800" u="sng" dirty="0" smtClean="0">
                <a:solidFill>
                  <a:srgbClr val="8D0099"/>
                </a:solidFill>
              </a:rPr>
              <a:t>Group 3:</a:t>
            </a:r>
            <a:r>
              <a:rPr lang="en-US" sz="3800" dirty="0" smtClean="0">
                <a:solidFill>
                  <a:srgbClr val="8D0099"/>
                </a:solidFill>
              </a:rPr>
              <a:t> </a:t>
            </a:r>
            <a:r>
              <a:rPr lang="en-US" sz="3800" dirty="0" smtClean="0"/>
              <a:t>5 &amp; 6 </a:t>
            </a:r>
          </a:p>
          <a:p>
            <a:pPr>
              <a:lnSpc>
                <a:spcPts val="4000"/>
              </a:lnSpc>
              <a:spcAft>
                <a:spcPts val="1000"/>
              </a:spcAft>
            </a:pPr>
            <a:r>
              <a:rPr lang="en-US" sz="3800" dirty="0" smtClean="0"/>
              <a:t>Select Recorder/Reporter</a:t>
            </a:r>
          </a:p>
          <a:p>
            <a:pPr>
              <a:lnSpc>
                <a:spcPts val="4000"/>
              </a:lnSpc>
              <a:spcAft>
                <a:spcPts val="3000"/>
              </a:spcAft>
              <a:buNone/>
            </a:pPr>
            <a:r>
              <a:rPr lang="en-US" sz="3800" dirty="0" smtClean="0">
                <a:solidFill>
                  <a:srgbClr val="8D0099"/>
                </a:solidFill>
              </a:rPr>
              <a:t>	(10 Minutes)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76200"/>
            <a:ext cx="8839200" cy="1066800"/>
          </a:xfrm>
        </p:spPr>
        <p:txBody>
          <a:bodyPr/>
          <a:lstStyle/>
          <a:p>
            <a:r>
              <a:rPr lang="en-US" dirty="0" smtClean="0"/>
              <a:t>Seven Advanced Skills Meetings </a:t>
            </a:r>
            <a:r>
              <a:rPr lang="en-US" sz="2100" b="0" dirty="0" smtClean="0">
                <a:solidFill>
                  <a:schemeClr val="tx1"/>
                </a:solidFill>
              </a:rPr>
              <a:t>(2 of 3)</a:t>
            </a:r>
            <a:endParaRPr lang="en-US" sz="2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68471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Responding to Disclosures </a:t>
            </a:r>
            <a:br>
              <a:rPr lang="en-US" sz="3500" i="1" dirty="0" smtClean="0">
                <a:latin typeface="Times" pitchFamily="18" charset="0"/>
              </a:rPr>
            </a:br>
            <a:r>
              <a:rPr lang="en-US" sz="3500" i="1" dirty="0" smtClean="0">
                <a:latin typeface="Times" pitchFamily="18" charset="0"/>
              </a:rPr>
              <a:t>of Prior Sexual Abuse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Preventing Further Sexual Abuse</a:t>
            </a:r>
          </a:p>
          <a:p>
            <a:pPr marL="0" indent="0" algn="ctr">
              <a:lnSpc>
                <a:spcPts val="3800"/>
              </a:lnSpc>
              <a:spcAft>
                <a:spcPts val="8000"/>
              </a:spcAft>
              <a:buNone/>
            </a:pPr>
            <a:r>
              <a:rPr lang="en-US" sz="3500" i="1" dirty="0" smtClean="0">
                <a:latin typeface="Times" pitchFamily="18" charset="0"/>
              </a:rPr>
              <a:t>Handling False Allegations of Sexual Abuse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57600" y="1066800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30148" y="1085548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8: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657620" y="3096308"/>
            <a:ext cx="1905000" cy="485092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8D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30168" y="3124200"/>
            <a:ext cx="1959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9:</a:t>
            </a:r>
            <a:endParaRPr lang="en-US" sz="2200" b="1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630168" y="4544108"/>
            <a:ext cx="1959904" cy="485092"/>
            <a:chOff x="3630168" y="4544108"/>
            <a:chExt cx="1959904" cy="485092"/>
          </a:xfrm>
        </p:grpSpPr>
        <p:sp>
          <p:nvSpPr>
            <p:cNvPr id="9" name="Rounded Rectangle 8"/>
            <p:cNvSpPr/>
            <p:nvPr/>
          </p:nvSpPr>
          <p:spPr>
            <a:xfrm>
              <a:off x="3657620" y="4544108"/>
              <a:ext cx="1905000" cy="485092"/>
            </a:xfrm>
            <a:prstGeom prst="roundRect">
              <a:avLst/>
            </a:prstGeom>
            <a:solidFill>
              <a:srgbClr val="8D0099"/>
            </a:solidFill>
            <a:ln w="12700">
              <a:solidFill>
                <a:srgbClr val="8D0099"/>
              </a:solidFill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extrusionH="12700">
              <a:bevelT w="127000" h="127000"/>
              <a:bevelB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30168" y="4562856"/>
              <a:ext cx="195990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Meeting 10:</a:t>
              </a:r>
              <a:endParaRPr lang="en-US" sz="2200" b="1" dirty="0">
                <a:latin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Callout 5"/>
          <p:cNvSpPr/>
          <p:nvPr/>
        </p:nvSpPr>
        <p:spPr>
          <a:xfrm>
            <a:off x="1032280" y="560041"/>
            <a:ext cx="7369848" cy="4744450"/>
          </a:xfrm>
          <a:prstGeom prst="wedgeEllipseCallout">
            <a:avLst/>
          </a:prstGeom>
          <a:solidFill>
            <a:srgbClr val="6600CC">
              <a:alpha val="10000"/>
            </a:srgbClr>
          </a:solidFill>
          <a:ln>
            <a:solidFill>
              <a:srgbClr val="6600CC">
                <a:alpha val="20000"/>
              </a:srgbClr>
            </a:solidFill>
          </a:ln>
          <a:scene3d>
            <a:camera prst="orthographicFront"/>
            <a:lightRig rig="threePt" dir="t"/>
          </a:scene3d>
          <a:sp3d extrusionH="76200" prstMaterial="metal">
            <a:bevelT w="190500" h="190500" prst="artDeco"/>
            <a:bevelB w="190500" h="19050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397478"/>
            <a:ext cx="79248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lnSpc>
                <a:spcPts val="4600"/>
              </a:lnSpc>
              <a:spcAft>
                <a:spcPts val="3500"/>
              </a:spcAft>
              <a:buClr>
                <a:srgbClr val="8D0099"/>
              </a:buClr>
              <a:defRPr/>
            </a:pP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“You have a right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to say </a:t>
            </a:r>
            <a:r>
              <a:rPr lang="en-US" sz="4300" b="1" i="1" u="sng" dirty="0" smtClean="0">
                <a:solidFill>
                  <a:srgbClr val="8D0099"/>
                </a:solidFill>
                <a:latin typeface="Times" pitchFamily="18" charset="0"/>
                <a:cs typeface="Times New Roman" pitchFamily="18" charset="0"/>
              </a:rPr>
              <a:t>NO</a:t>
            </a: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 to a placement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request which does not 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match the strengths your</a:t>
            </a:r>
            <a:br>
              <a:rPr lang="en-US" sz="4300" b="1" i="1" dirty="0" smtClean="0">
                <a:latin typeface="Times" pitchFamily="18" charset="0"/>
                <a:cs typeface="Times New Roman" pitchFamily="18" charset="0"/>
              </a:rPr>
            </a:br>
            <a:r>
              <a:rPr lang="en-US" sz="4300" b="1" i="1" dirty="0" smtClean="0">
                <a:latin typeface="Times" pitchFamily="18" charset="0"/>
                <a:cs typeface="Times New Roman" pitchFamily="18" charset="0"/>
              </a:rPr>
              <a:t>family has to offer.”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Three-Step Model for Responding to Allegations Made Within the Family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7637"/>
            <a:ext cx="7315200" cy="5059363"/>
          </a:xfrm>
        </p:spPr>
        <p:txBody>
          <a:bodyPr>
            <a:normAutofit/>
          </a:bodyPr>
          <a:lstStyle/>
          <a:p>
            <a:pPr marL="690563" indent="-690563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1.</a:t>
            </a:r>
            <a:r>
              <a:rPr lang="en-US" dirty="0" smtClean="0"/>
              <a:t>	Control Your Emotions</a:t>
            </a:r>
          </a:p>
          <a:p>
            <a:pPr marL="690563" indent="-690563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2.</a:t>
            </a:r>
            <a:r>
              <a:rPr lang="en-US" dirty="0" smtClean="0"/>
              <a:t>	Talk With a Support </a:t>
            </a:r>
            <a:br>
              <a:rPr lang="en-US" dirty="0" smtClean="0"/>
            </a:br>
            <a:r>
              <a:rPr lang="en-US" dirty="0" smtClean="0"/>
              <a:t>Person</a:t>
            </a:r>
          </a:p>
          <a:p>
            <a:pPr marL="690563" indent="-690563">
              <a:spcAft>
                <a:spcPts val="3000"/>
              </a:spcAft>
              <a:buNone/>
            </a:pPr>
            <a:r>
              <a:rPr lang="en-US" dirty="0" smtClean="0">
                <a:solidFill>
                  <a:srgbClr val="8D0099"/>
                </a:solidFill>
              </a:rPr>
              <a:t>3.</a:t>
            </a:r>
            <a:r>
              <a:rPr lang="en-US" dirty="0" smtClean="0"/>
              <a:t>	Rehearse What You </a:t>
            </a:r>
            <a:br>
              <a:rPr lang="en-US" dirty="0" smtClean="0"/>
            </a:br>
            <a:r>
              <a:rPr lang="en-US" dirty="0" smtClean="0"/>
              <a:t>Will Say to the Child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Ingredients in Discussing False Allegations with the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8763000" cy="5287963"/>
          </a:xfrm>
        </p:spPr>
        <p:txBody>
          <a:bodyPr>
            <a:noAutofit/>
          </a:bodyPr>
          <a:lstStyle/>
          <a:p>
            <a:pPr marL="630238" indent="-630238" defTabSz="690563">
              <a:lnSpc>
                <a:spcPts val="4200"/>
              </a:lnSpc>
              <a:spcAft>
                <a:spcPts val="2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1.</a:t>
            </a:r>
            <a:r>
              <a:rPr lang="en-US" sz="4000" dirty="0" smtClean="0"/>
              <a:t>	Identify the Child’s Emotions</a:t>
            </a:r>
          </a:p>
          <a:p>
            <a:pPr marL="630238" indent="-630238" defTabSz="690563">
              <a:lnSpc>
                <a:spcPts val="4200"/>
              </a:lnSpc>
              <a:spcAft>
                <a:spcPts val="2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2. </a:t>
            </a:r>
            <a:r>
              <a:rPr lang="en-US" sz="4000" dirty="0" smtClean="0"/>
              <a:t>Identify the Child’s Needs, Especially for Safety and Control</a:t>
            </a:r>
          </a:p>
          <a:p>
            <a:pPr marL="630238" indent="-630238" defTabSz="690563">
              <a:lnSpc>
                <a:spcPts val="4200"/>
              </a:lnSpc>
              <a:spcAft>
                <a:spcPts val="2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3. </a:t>
            </a:r>
            <a:r>
              <a:rPr lang="en-US" sz="4000" dirty="0" smtClean="0"/>
              <a:t>Support the Child for Telling</a:t>
            </a:r>
          </a:p>
          <a:p>
            <a:pPr marL="630238" indent="-630238" defTabSz="690563">
              <a:lnSpc>
                <a:spcPts val="4200"/>
              </a:lnSpc>
              <a:spcAft>
                <a:spcPts val="2800"/>
              </a:spcAft>
              <a:buNone/>
            </a:pPr>
            <a:r>
              <a:rPr lang="en-US" sz="4000" dirty="0" smtClean="0">
                <a:solidFill>
                  <a:srgbClr val="8D0099"/>
                </a:solidFill>
              </a:rPr>
              <a:t>4. </a:t>
            </a:r>
            <a:r>
              <a:rPr lang="en-US" sz="4000" dirty="0" smtClean="0"/>
              <a:t>Clarify the Behavior as Nonsexual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Family Can Do During </a:t>
            </a:r>
            <a:br>
              <a:rPr lang="en-US" dirty="0" smtClean="0"/>
            </a:br>
            <a:r>
              <a:rPr lang="en-US" dirty="0" smtClean="0"/>
              <a:t>a Formal Investigation </a:t>
            </a:r>
            <a:r>
              <a:rPr lang="en-US" sz="2100" b="0" dirty="0" smtClean="0">
                <a:solidFill>
                  <a:schemeClr val="tx1"/>
                </a:solidFill>
              </a:rPr>
              <a:t>(1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7"/>
            <a:ext cx="8763000" cy="5059363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Talk with the caseworker before trying to engage the child in problem-solving.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Do not argue with the child </a:t>
            </a:r>
            <a:br>
              <a:rPr lang="en-US" dirty="0" smtClean="0"/>
            </a:br>
            <a:r>
              <a:rPr lang="en-US" dirty="0" smtClean="0"/>
              <a:t>or with the agency.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Family Can Do During </a:t>
            </a:r>
            <a:br>
              <a:rPr lang="en-US" dirty="0" smtClean="0"/>
            </a:br>
            <a:r>
              <a:rPr lang="en-US" dirty="0" smtClean="0"/>
              <a:t>a Formal Investigation </a:t>
            </a:r>
            <a:r>
              <a:rPr lang="en-US" sz="2100" b="0" dirty="0" smtClean="0">
                <a:solidFill>
                  <a:schemeClr val="tx1"/>
                </a:solidFill>
              </a:rPr>
              <a:t>(2 of 2)</a:t>
            </a:r>
            <a:endParaRPr lang="en-US" sz="2100" b="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1437"/>
            <a:ext cx="8763000" cy="5059363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dirty="0" smtClean="0"/>
              <a:t>Know in advance your agency’s procedures when there is a formal allegation.</a:t>
            </a:r>
          </a:p>
          <a:p>
            <a:pPr>
              <a:spcAft>
                <a:spcPts val="3000"/>
              </a:spcAft>
            </a:pPr>
            <a:r>
              <a:rPr lang="en-US" dirty="0" smtClean="0"/>
              <a:t>Keep communication open with the your support </a:t>
            </a:r>
            <a:br>
              <a:rPr lang="en-US" dirty="0" smtClean="0"/>
            </a:br>
            <a:r>
              <a:rPr lang="en-US" dirty="0" smtClean="0"/>
              <a:t>people and groups.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E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6464808"/>
            <a:ext cx="3886200" cy="393192"/>
          </a:xfrm>
          <a:prstGeom prst="rect">
            <a:avLst/>
          </a:prstGeom>
          <a:solidFill>
            <a:srgbClr val="D6E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676400"/>
            <a:ext cx="914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800"/>
              </a:lnSpc>
            </a:pPr>
            <a:r>
              <a:rPr lang="en-US" sz="5500" b="1" i="1" dirty="0" smtClean="0">
                <a:latin typeface="Times" pitchFamily="18" charset="0"/>
              </a:rPr>
              <a:t>Teamwork With Mental Health, Legal and Social Service Providers for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the Child Who Has Been </a:t>
            </a:r>
            <a:br>
              <a:rPr lang="en-US" sz="5500" b="1" i="1" dirty="0" smtClean="0">
                <a:latin typeface="Times" pitchFamily="18" charset="0"/>
              </a:rPr>
            </a:br>
            <a:r>
              <a:rPr lang="en-US" sz="5500" b="1" i="1" dirty="0" smtClean="0">
                <a:latin typeface="Times" pitchFamily="18" charset="0"/>
              </a:rPr>
              <a:t>Sexually Abused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68600" y="533400"/>
            <a:ext cx="3530600" cy="932688"/>
          </a:xfrm>
          <a:prstGeom prst="roundRect">
            <a:avLst/>
          </a:prstGeom>
          <a:solidFill>
            <a:srgbClr val="8D0099"/>
          </a:solidFill>
          <a:ln w="12700">
            <a:solidFill>
              <a:srgbClr val="990099"/>
            </a:solidFill>
          </a:ln>
          <a:effectLst>
            <a:outerShdw blurRad="1016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12700">
            <a:bevelT w="127000" h="127000"/>
            <a:bevelB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85708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3300"/>
              </a:lnSpc>
              <a:spcAft>
                <a:spcPct val="50000"/>
              </a:spcAft>
            </a:pPr>
            <a:r>
              <a:rPr lang="en-US" sz="4300" b="1" spc="8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Meeting 11</a:t>
            </a:r>
          </a:p>
        </p:txBody>
      </p:sp>
      <p:sp>
        <p:nvSpPr>
          <p:cNvPr id="7" name="Rectangle 6"/>
          <p:cNvSpPr/>
          <p:nvPr/>
        </p:nvSpPr>
        <p:spPr bwMode="auto">
          <a:xfrm rot="5400000">
            <a:off x="4419600" y="2139696"/>
            <a:ext cx="304800" cy="9144000"/>
          </a:xfrm>
          <a:prstGeom prst="rect">
            <a:avLst/>
          </a:prstGeom>
          <a:solidFill>
            <a:srgbClr val="8D0099">
              <a:alpha val="25000"/>
            </a:srgb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572000" y="2133599"/>
            <a:ext cx="0" cy="9144000"/>
          </a:xfrm>
          <a:prstGeom prst="line">
            <a:avLst/>
          </a:prstGeom>
          <a:noFill/>
          <a:ln w="76200" cap="flat" cmpd="sng" algn="ctr">
            <a:solidFill>
              <a:srgbClr val="8D0099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 rot="5400000">
            <a:off x="4572000" y="2057399"/>
            <a:ext cx="0" cy="9144000"/>
          </a:xfrm>
          <a:prstGeom prst="line">
            <a:avLst/>
          </a:prstGeom>
          <a:noFill/>
          <a:ln w="9525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78" name="Straight Connector 77"/>
          <p:cNvSpPr>
            <a:spLocks noChangeShapeType="1"/>
          </p:cNvSpPr>
          <p:nvPr/>
        </p:nvSpPr>
        <p:spPr bwMode="auto">
          <a:xfrm rot="5400000">
            <a:off x="4572000" y="1905000"/>
            <a:ext cx="0" cy="9144000"/>
          </a:xfrm>
          <a:prstGeom prst="line">
            <a:avLst/>
          </a:prstGeom>
          <a:noFill/>
          <a:ln w="38100" cap="flat" cmpd="sng" algn="ctr">
            <a:solidFill>
              <a:srgbClr val="8D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271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© 2014 New York State Office of Children and Family Services.</a:t>
            </a:r>
            <a:endParaRPr lang="en-US" sz="9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>
          <a:xfrm>
            <a:off x="990600" y="685800"/>
            <a:ext cx="7467600" cy="1981200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90601"/>
            <a:ext cx="7467600" cy="2514599"/>
          </a:xfrm>
        </p:spPr>
        <p:txBody>
          <a:bodyPr>
            <a:no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dirty="0" smtClean="0"/>
              <a:t>Resource Persons </a:t>
            </a:r>
            <a:br>
              <a:rPr lang="en-US" dirty="0" smtClean="0"/>
            </a:br>
            <a:r>
              <a:rPr lang="en-US" dirty="0" smtClean="0"/>
              <a:t>Needed in Teamwork: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rgbClr val="8D0099">
              <a:alpha val="10000"/>
            </a:srgbClr>
          </a:solidFill>
          <a:ln>
            <a:solidFill>
              <a:srgbClr val="8D009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0279"/>
            <a:ext cx="7467600" cy="2362199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Social Service </a:t>
            </a:r>
            <a:br>
              <a:rPr lang="en-US" sz="4500" dirty="0" smtClean="0"/>
            </a:br>
            <a:r>
              <a:rPr lang="en-US" sz="4500" dirty="0" smtClean="0"/>
              <a:t>Providers’ Titles </a:t>
            </a:r>
            <a:br>
              <a:rPr lang="en-US" sz="4500" dirty="0" smtClean="0"/>
            </a:br>
            <a:r>
              <a:rPr lang="en-US" sz="4500" dirty="0" smtClean="0"/>
              <a:t>and Roles: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Mental Health </a:t>
            </a:r>
            <a:br>
              <a:rPr lang="en-US" sz="4500" dirty="0" smtClean="0"/>
            </a:br>
            <a:r>
              <a:rPr lang="en-US" sz="4500" dirty="0" smtClean="0"/>
              <a:t>Providers’ Titles </a:t>
            </a:r>
            <a:br>
              <a:rPr lang="en-US" sz="4500" dirty="0" smtClean="0"/>
            </a:br>
            <a:r>
              <a:rPr lang="en-US" sz="4500" dirty="0" smtClean="0"/>
              <a:t>and Roles: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90600" y="685800"/>
            <a:ext cx="7467600" cy="2514600"/>
          </a:xfrm>
          <a:prstGeom prst="roundRect">
            <a:avLst/>
          </a:prstGeom>
          <a:solidFill>
            <a:schemeClr val="accent3">
              <a:lumMod val="60000"/>
              <a:lumOff val="40000"/>
              <a:alpha val="3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41832"/>
            <a:ext cx="7467600" cy="2334768"/>
          </a:xfrm>
        </p:spPr>
        <p:txBody>
          <a:bodyPr>
            <a:normAutofit/>
          </a:bodyPr>
          <a:lstStyle/>
          <a:p>
            <a:pPr marL="0" indent="0" algn="ctr">
              <a:lnSpc>
                <a:spcPts val="5000"/>
              </a:lnSpc>
              <a:buNone/>
            </a:pPr>
            <a:r>
              <a:rPr lang="en-US" sz="4500" dirty="0" smtClean="0"/>
              <a:t>Legal Service </a:t>
            </a:r>
            <a:br>
              <a:rPr lang="en-US" sz="4500" dirty="0" smtClean="0"/>
            </a:br>
            <a:r>
              <a:rPr lang="en-US" sz="4500" dirty="0" smtClean="0"/>
              <a:t>Providers’ Titles </a:t>
            </a:r>
            <a:br>
              <a:rPr lang="en-US" sz="4500" dirty="0" smtClean="0"/>
            </a:br>
            <a:r>
              <a:rPr lang="en-US" sz="4500" dirty="0" smtClean="0"/>
              <a:t>and Roles: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7891</TotalTime>
  <Words>1984</Words>
  <Application>Microsoft Office PowerPoint</Application>
  <PresentationFormat>On-screen Show (4:3)</PresentationFormat>
  <Paragraphs>614</Paragraphs>
  <Slides>119</Slides>
  <Notes>119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21" baseType="lpstr">
      <vt:lpstr>Custom Design</vt:lpstr>
      <vt:lpstr>1_Custom Design</vt:lpstr>
      <vt:lpstr>PowerPoint Presentation</vt:lpstr>
      <vt:lpstr>PowerPoint Presentation</vt:lpstr>
      <vt:lpstr>Emotions</vt:lpstr>
      <vt:lpstr>Introductions</vt:lpstr>
      <vt:lpstr>Purpose of Program</vt:lpstr>
      <vt:lpstr>Five Introductory Meetings (1 of 2)</vt:lpstr>
      <vt:lpstr>Five Introductory Meetings (2 of 2)</vt:lpstr>
      <vt:lpstr>Seven Advanced Skills Meetings (1 of 3)</vt:lpstr>
      <vt:lpstr>Seven Advanced Skills Meetings (2 of 3)</vt:lpstr>
      <vt:lpstr>Seven Advanced Skills Meetings (3 of 3)</vt:lpstr>
      <vt:lpstr>Film</vt:lpstr>
      <vt:lpstr>Film</vt:lpstr>
      <vt:lpstr>Film Tasks</vt:lpstr>
      <vt:lpstr>Small-Group Tasks (1 of 2)</vt:lpstr>
      <vt:lpstr>Small-Group Tasks (2 of 2)</vt:lpstr>
      <vt:lpstr>PowerPoint Presentation</vt:lpstr>
      <vt:lpstr>Expected Sexual Behaviors</vt:lpstr>
      <vt:lpstr>PowerPoint Presentation</vt:lpstr>
      <vt:lpstr>Warm-Up</vt:lpstr>
      <vt:lpstr>Five Human Needs</vt:lpstr>
      <vt:lpstr>PowerPoint Presentation</vt:lpstr>
      <vt:lpstr>PowerPoint Presentation</vt:lpstr>
      <vt:lpstr>PowerPoint Presentation</vt:lpstr>
      <vt:lpstr>Effects of Sexual Abuse</vt:lpstr>
      <vt:lpstr>Fears of Children Who Have  Been Sexually Abused</vt:lpstr>
      <vt:lpstr>Meeting 3, Handout 3</vt:lpstr>
      <vt:lpstr>PowerPoint Presentation</vt:lpstr>
      <vt:lpstr>Warm-Up</vt:lpstr>
      <vt:lpstr>11 Placement Issues (1 of 2)</vt:lpstr>
      <vt:lpstr>11 Placement Issues (2 of 2)</vt:lpstr>
      <vt:lpstr>Instructions</vt:lpstr>
      <vt:lpstr>Three Phases of  Adjustment to Placement</vt:lpstr>
      <vt:lpstr>PowerPoint Presentation</vt:lpstr>
      <vt:lpstr>The Five C’s</vt:lpstr>
      <vt:lpstr>PowerPoint Presentation</vt:lpstr>
      <vt:lpstr>Guidelines for Meeting the Needs of Children Who Have Been Sexually Abused (1 of 4)</vt:lpstr>
      <vt:lpstr>Guidelines for Meeting the Needs of Children Who Have Been Sexually Abused (2 of 4)</vt:lpstr>
      <vt:lpstr>Guidelines for Meeting the Needs of Children Who Have Been Sexually Abused (3 of 4)</vt:lpstr>
      <vt:lpstr>Guidelines for Meeting the Needs of Children Who Have Been Sexually Abused (4 of 4)</vt:lpstr>
      <vt:lpstr>Most Frequent &amp; Bothersome Behaviors</vt:lpstr>
      <vt:lpstr>Four Steps For Involving Children in Managing Their Behavior (1 of 4)</vt:lpstr>
      <vt:lpstr>Four Steps For Involving Children in Managing Their Behavior (2 of 4)</vt:lpstr>
      <vt:lpstr>Four Steps For Involving Children in Managing Their Behavior (3 of 4)</vt:lpstr>
      <vt:lpstr>Four Steps For Involving Children in Managing Their Behavior (4 of 4)</vt:lpstr>
      <vt:lpstr>Film</vt:lpstr>
      <vt:lpstr>Film</vt:lpstr>
      <vt:lpstr>PowerPoint Presentation</vt:lpstr>
      <vt:lpstr>Instructions</vt:lpstr>
      <vt:lpstr>PowerPoint Presentation</vt:lpstr>
      <vt:lpstr>Child Sexual Abuse Involves</vt:lpstr>
      <vt:lpstr>PowerPoint Presentation</vt:lpstr>
      <vt:lpstr>Three Boundaries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Five Elements of An Explanation (1 of 2)</vt:lpstr>
      <vt:lpstr>Five Elements of An Explanation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Disclosure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Closed Questions</vt:lpstr>
      <vt:lpstr>Open Questions</vt:lpstr>
      <vt:lpstr>PowerPoint Presentation</vt:lpstr>
      <vt:lpstr>Open Discussion of Sex</vt:lpstr>
      <vt:lpstr>Four Conditions for Sexual Abuse</vt:lpstr>
      <vt:lpstr>PowerPoint Presentation</vt:lpstr>
      <vt:lpstr>PowerPoint Presentation</vt:lpstr>
      <vt:lpstr>Giving Permission to Feel Emotion (1 of 2)</vt:lpstr>
      <vt:lpstr>Giving Permission to Feel Emotion (2 of 2)</vt:lpstr>
      <vt:lpstr>Seven Steps in Talking With a Child About Resisting Sexual Abuse </vt:lpstr>
      <vt:lpstr>Practice Activity</vt:lpstr>
      <vt:lpstr>PowerPoint Presentation</vt:lpstr>
      <vt:lpstr>PowerPoint Presentation</vt:lpstr>
      <vt:lpstr>Two Types of False Accusations</vt:lpstr>
      <vt:lpstr>PowerPoint Presentation</vt:lpstr>
      <vt:lpstr>Small Group Activity</vt:lpstr>
      <vt:lpstr>PowerPoint Presentation</vt:lpstr>
      <vt:lpstr>Three-Step Model for Responding to Allegations Made Within the Family </vt:lpstr>
      <vt:lpstr>Four Ingredients in Discussing False Allegations with the Child</vt:lpstr>
      <vt:lpstr>What a Family Can Do During  a Formal Investigation (1 of 2)</vt:lpstr>
      <vt:lpstr>What a Family Can Do During  a Formal Investigation (2 of 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Teamwork</vt:lpstr>
      <vt:lpstr>8 Steps of Social Contracting</vt:lpstr>
      <vt:lpstr>PowerPoint Presentation</vt:lpstr>
      <vt:lpstr>PowerPoint Presentation</vt:lpstr>
      <vt:lpstr>Instructions for  Social Contracting Role Play</vt:lpstr>
      <vt:lpstr>Four Steps of the Legal Process  in Child Sexual Abuse Prosecution</vt:lpstr>
      <vt:lpstr>Instructions for Small Group Activity: Preparing a Child for the Legal Process</vt:lpstr>
      <vt:lpstr>PowerPoint Presentation</vt:lpstr>
      <vt:lpstr>Preparing for Visits: Needs, Wants and Offers</vt:lpstr>
      <vt:lpstr>Ways to Acknowledge the Needs  of Birth Parents (1 of 5)</vt:lpstr>
      <vt:lpstr>Ways to Acknowledge the Needs  of Birth Parents (2 of 5)</vt:lpstr>
      <vt:lpstr>Ways to Acknowledge the Needs  of Birth Parents (3 of 5)</vt:lpstr>
      <vt:lpstr>Ways to Acknowledge the Needs  of Birth Parents (4 of 5)</vt:lpstr>
      <vt:lpstr>Ways to Acknowledge the Needs  of Birth Parents (5 of 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Graff-Baker, Beth (CDHS)</cp:lastModifiedBy>
  <cp:revision>835</cp:revision>
  <dcterms:created xsi:type="dcterms:W3CDTF">2010-04-27T13:46:09Z</dcterms:created>
  <dcterms:modified xsi:type="dcterms:W3CDTF">2014-02-10T20:15:19Z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